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93" r:id="rId2"/>
    <p:sldId id="4094" r:id="rId3"/>
    <p:sldId id="4095" r:id="rId4"/>
    <p:sldId id="4096" r:id="rId5"/>
    <p:sldId id="4097" r:id="rId6"/>
    <p:sldId id="4098" r:id="rId7"/>
    <p:sldId id="4099" r:id="rId8"/>
    <p:sldId id="4100" r:id="rId9"/>
    <p:sldId id="4101" r:id="rId10"/>
    <p:sldId id="4102" r:id="rId11"/>
    <p:sldId id="4103" r:id="rId12"/>
    <p:sldId id="4104" r:id="rId13"/>
    <p:sldId id="4105" r:id="rId14"/>
    <p:sldId id="4106" r:id="rId15"/>
    <p:sldId id="4107" r:id="rId16"/>
    <p:sldId id="4108" r:id="rId17"/>
    <p:sldId id="4109" r:id="rId18"/>
    <p:sldId id="4110" r:id="rId19"/>
    <p:sldId id="4111" r:id="rId20"/>
    <p:sldId id="4112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0E0E0"/>
    <a:srgbClr val="E2ECF1"/>
    <a:srgbClr val="F1F6F8"/>
    <a:srgbClr val="DBE9F0"/>
    <a:srgbClr val="073B4C"/>
    <a:srgbClr val="335FFE"/>
    <a:srgbClr val="ECF3F6"/>
    <a:srgbClr val="B5B5B5"/>
    <a:srgbClr val="DEDEDE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2" autoAdjust="0"/>
    <p:restoredTop sz="97155" autoAdjust="0"/>
  </p:normalViewPr>
  <p:slideViewPr>
    <p:cSldViewPr snapToGrid="0" snapToObjects="1">
      <p:cViewPr varScale="1">
        <p:scale>
          <a:sx n="64" d="100"/>
          <a:sy n="64" d="100"/>
        </p:scale>
        <p:origin x="10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6/1/20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7400" b="1" i="0" kern="1200" spc="-290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25">
            <a:extLst>
              <a:ext uri="{FF2B5EF4-FFF2-40B4-BE49-F238E27FC236}">
                <a16:creationId xmlns:a16="http://schemas.microsoft.com/office/drawing/2014/main" id="{801AE3EF-F1D9-A74F-A0D5-7154ED1BB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034" y="4644306"/>
            <a:ext cx="54929" cy="1554531"/>
          </a:xfrm>
          <a:custGeom>
            <a:avLst/>
            <a:gdLst>
              <a:gd name="T0" fmla="*/ 28177 w 46"/>
              <a:gd name="T1" fmla="*/ 814472 h 1248"/>
              <a:gd name="T2" fmla="*/ 0 w 46"/>
              <a:gd name="T3" fmla="*/ 814472 h 1248"/>
              <a:gd name="T4" fmla="*/ 0 w 46"/>
              <a:gd name="T5" fmla="*/ 0 h 1248"/>
              <a:gd name="T6" fmla="*/ 28177 w 46"/>
              <a:gd name="T7" fmla="*/ 0 h 1248"/>
              <a:gd name="T8" fmla="*/ 28177 w 46"/>
              <a:gd name="T9" fmla="*/ 814472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1248">
                <a:moveTo>
                  <a:pt x="45" y="1247"/>
                </a:moveTo>
                <a:lnTo>
                  <a:pt x="0" y="1247"/>
                </a:lnTo>
                <a:lnTo>
                  <a:pt x="0" y="0"/>
                </a:lnTo>
                <a:lnTo>
                  <a:pt x="45" y="0"/>
                </a:lnTo>
                <a:lnTo>
                  <a:pt x="45" y="124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326">
            <a:extLst>
              <a:ext uri="{FF2B5EF4-FFF2-40B4-BE49-F238E27FC236}">
                <a16:creationId xmlns:a16="http://schemas.microsoft.com/office/drawing/2014/main" id="{EC1CA38B-DA06-6648-877A-7247E3ED1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034" y="7286462"/>
            <a:ext cx="54929" cy="1554533"/>
          </a:xfrm>
          <a:custGeom>
            <a:avLst/>
            <a:gdLst>
              <a:gd name="T0" fmla="*/ 28177 w 46"/>
              <a:gd name="T1" fmla="*/ 814473 h 1248"/>
              <a:gd name="T2" fmla="*/ 0 w 46"/>
              <a:gd name="T3" fmla="*/ 814473 h 1248"/>
              <a:gd name="T4" fmla="*/ 0 w 46"/>
              <a:gd name="T5" fmla="*/ 0 h 1248"/>
              <a:gd name="T6" fmla="*/ 28177 w 46"/>
              <a:gd name="T7" fmla="*/ 0 h 1248"/>
              <a:gd name="T8" fmla="*/ 28177 w 46"/>
              <a:gd name="T9" fmla="*/ 814473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1248">
                <a:moveTo>
                  <a:pt x="45" y="1247"/>
                </a:moveTo>
                <a:lnTo>
                  <a:pt x="0" y="1247"/>
                </a:lnTo>
                <a:lnTo>
                  <a:pt x="0" y="0"/>
                </a:lnTo>
                <a:lnTo>
                  <a:pt x="45" y="0"/>
                </a:lnTo>
                <a:lnTo>
                  <a:pt x="45" y="1247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327">
            <a:extLst>
              <a:ext uri="{FF2B5EF4-FFF2-40B4-BE49-F238E27FC236}">
                <a16:creationId xmlns:a16="http://schemas.microsoft.com/office/drawing/2014/main" id="{8BEA9A93-5541-6B4F-8787-88C067403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034" y="9923123"/>
            <a:ext cx="54929" cy="1554533"/>
          </a:xfrm>
          <a:custGeom>
            <a:avLst/>
            <a:gdLst>
              <a:gd name="T0" fmla="*/ 28177 w 46"/>
              <a:gd name="T1" fmla="*/ 814473 h 1248"/>
              <a:gd name="T2" fmla="*/ 0 w 46"/>
              <a:gd name="T3" fmla="*/ 814473 h 1248"/>
              <a:gd name="T4" fmla="*/ 0 w 46"/>
              <a:gd name="T5" fmla="*/ 0 h 1248"/>
              <a:gd name="T6" fmla="*/ 28177 w 46"/>
              <a:gd name="T7" fmla="*/ 0 h 1248"/>
              <a:gd name="T8" fmla="*/ 28177 w 46"/>
              <a:gd name="T9" fmla="*/ 814473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1248">
                <a:moveTo>
                  <a:pt x="45" y="1247"/>
                </a:moveTo>
                <a:lnTo>
                  <a:pt x="0" y="1247"/>
                </a:lnTo>
                <a:lnTo>
                  <a:pt x="0" y="0"/>
                </a:lnTo>
                <a:lnTo>
                  <a:pt x="45" y="0"/>
                </a:lnTo>
                <a:lnTo>
                  <a:pt x="45" y="124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79">
            <a:extLst>
              <a:ext uri="{FF2B5EF4-FFF2-40B4-BE49-F238E27FC236}">
                <a16:creationId xmlns:a16="http://schemas.microsoft.com/office/drawing/2014/main" id="{233D1853-3B32-CE44-9420-4192C56D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7955" y="4644306"/>
            <a:ext cx="60424" cy="1554531"/>
          </a:xfrm>
          <a:custGeom>
            <a:avLst/>
            <a:gdLst>
              <a:gd name="T0" fmla="*/ 31010 w 47"/>
              <a:gd name="T1" fmla="*/ 814472 h 1248"/>
              <a:gd name="T2" fmla="*/ 0 w 47"/>
              <a:gd name="T3" fmla="*/ 814472 h 1248"/>
              <a:gd name="T4" fmla="*/ 0 w 47"/>
              <a:gd name="T5" fmla="*/ 0 h 1248"/>
              <a:gd name="T6" fmla="*/ 31010 w 47"/>
              <a:gd name="T7" fmla="*/ 0 h 1248"/>
              <a:gd name="T8" fmla="*/ 31010 w 47"/>
              <a:gd name="T9" fmla="*/ 814472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1248">
                <a:moveTo>
                  <a:pt x="46" y="1247"/>
                </a:moveTo>
                <a:lnTo>
                  <a:pt x="0" y="1247"/>
                </a:lnTo>
                <a:lnTo>
                  <a:pt x="0" y="0"/>
                </a:lnTo>
                <a:lnTo>
                  <a:pt x="46" y="0"/>
                </a:lnTo>
                <a:lnTo>
                  <a:pt x="46" y="124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380">
            <a:extLst>
              <a:ext uri="{FF2B5EF4-FFF2-40B4-BE49-F238E27FC236}">
                <a16:creationId xmlns:a16="http://schemas.microsoft.com/office/drawing/2014/main" id="{26182BD3-C11D-8F43-A9B3-F9DAB3CD0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7955" y="7286462"/>
            <a:ext cx="60424" cy="1554533"/>
          </a:xfrm>
          <a:custGeom>
            <a:avLst/>
            <a:gdLst>
              <a:gd name="T0" fmla="*/ 31010 w 47"/>
              <a:gd name="T1" fmla="*/ 814473 h 1248"/>
              <a:gd name="T2" fmla="*/ 0 w 47"/>
              <a:gd name="T3" fmla="*/ 814473 h 1248"/>
              <a:gd name="T4" fmla="*/ 0 w 47"/>
              <a:gd name="T5" fmla="*/ 0 h 1248"/>
              <a:gd name="T6" fmla="*/ 31010 w 47"/>
              <a:gd name="T7" fmla="*/ 0 h 1248"/>
              <a:gd name="T8" fmla="*/ 31010 w 47"/>
              <a:gd name="T9" fmla="*/ 814473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1248">
                <a:moveTo>
                  <a:pt x="46" y="1247"/>
                </a:moveTo>
                <a:lnTo>
                  <a:pt x="0" y="1247"/>
                </a:lnTo>
                <a:lnTo>
                  <a:pt x="0" y="0"/>
                </a:lnTo>
                <a:lnTo>
                  <a:pt x="46" y="0"/>
                </a:lnTo>
                <a:lnTo>
                  <a:pt x="46" y="1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381">
            <a:extLst>
              <a:ext uri="{FF2B5EF4-FFF2-40B4-BE49-F238E27FC236}">
                <a16:creationId xmlns:a16="http://schemas.microsoft.com/office/drawing/2014/main" id="{6081694A-C687-6840-9815-73F23FEAD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7955" y="9923123"/>
            <a:ext cx="60424" cy="1554533"/>
          </a:xfrm>
          <a:custGeom>
            <a:avLst/>
            <a:gdLst>
              <a:gd name="T0" fmla="*/ 31010 w 47"/>
              <a:gd name="T1" fmla="*/ 814473 h 1248"/>
              <a:gd name="T2" fmla="*/ 0 w 47"/>
              <a:gd name="T3" fmla="*/ 814473 h 1248"/>
              <a:gd name="T4" fmla="*/ 0 w 47"/>
              <a:gd name="T5" fmla="*/ 0 h 1248"/>
              <a:gd name="T6" fmla="*/ 31010 w 47"/>
              <a:gd name="T7" fmla="*/ 0 h 1248"/>
              <a:gd name="T8" fmla="*/ 31010 w 47"/>
              <a:gd name="T9" fmla="*/ 814473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1248">
                <a:moveTo>
                  <a:pt x="46" y="1247"/>
                </a:moveTo>
                <a:lnTo>
                  <a:pt x="0" y="1247"/>
                </a:lnTo>
                <a:lnTo>
                  <a:pt x="0" y="0"/>
                </a:lnTo>
                <a:lnTo>
                  <a:pt x="46" y="0"/>
                </a:lnTo>
                <a:lnTo>
                  <a:pt x="46" y="1247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FCE041A2-DD5D-8040-9A92-FF6B44A47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583" y="3562175"/>
            <a:ext cx="6650570" cy="8397616"/>
          </a:xfrm>
          <a:custGeom>
            <a:avLst/>
            <a:gdLst>
              <a:gd name="connsiteX0" fmla="*/ 2383937 w 6650570"/>
              <a:gd name="connsiteY0" fmla="*/ 7915479 h 8397616"/>
              <a:gd name="connsiteX1" fmla="*/ 4151416 w 6650570"/>
              <a:gd name="connsiteY1" fmla="*/ 7915479 h 8397616"/>
              <a:gd name="connsiteX2" fmla="*/ 4151416 w 6650570"/>
              <a:gd name="connsiteY2" fmla="*/ 7936078 h 8397616"/>
              <a:gd name="connsiteX3" fmla="*/ 2383937 w 6650570"/>
              <a:gd name="connsiteY3" fmla="*/ 7936078 h 8397616"/>
              <a:gd name="connsiteX4" fmla="*/ 2048865 w 6650570"/>
              <a:gd name="connsiteY4" fmla="*/ 7778152 h 8397616"/>
              <a:gd name="connsiteX5" fmla="*/ 2067549 w 6650570"/>
              <a:gd name="connsiteY5" fmla="*/ 7778152 h 8397616"/>
              <a:gd name="connsiteX6" fmla="*/ 2067549 w 6650570"/>
              <a:gd name="connsiteY6" fmla="*/ 8060461 h 8397616"/>
              <a:gd name="connsiteX7" fmla="*/ 4467799 w 6650570"/>
              <a:gd name="connsiteY7" fmla="*/ 8060461 h 8397616"/>
              <a:gd name="connsiteX8" fmla="*/ 4467799 w 6650570"/>
              <a:gd name="connsiteY8" fmla="*/ 7778152 h 8397616"/>
              <a:gd name="connsiteX9" fmla="*/ 4486483 w 6650570"/>
              <a:gd name="connsiteY9" fmla="*/ 7778152 h 8397616"/>
              <a:gd name="connsiteX10" fmla="*/ 4486483 w 6650570"/>
              <a:gd name="connsiteY10" fmla="*/ 8079034 h 8397616"/>
              <a:gd name="connsiteX11" fmla="*/ 2048865 w 6650570"/>
              <a:gd name="connsiteY11" fmla="*/ 8079034 h 8397616"/>
              <a:gd name="connsiteX12" fmla="*/ 263661 w 6650570"/>
              <a:gd name="connsiteY12" fmla="*/ 7717729 h 8397616"/>
              <a:gd name="connsiteX13" fmla="*/ 282349 w 6650570"/>
              <a:gd name="connsiteY13" fmla="*/ 7717729 h 8397616"/>
              <a:gd name="connsiteX14" fmla="*/ 282349 w 6650570"/>
              <a:gd name="connsiteY14" fmla="*/ 8378869 h 8397616"/>
              <a:gd name="connsiteX15" fmla="*/ 6302434 w 6650570"/>
              <a:gd name="connsiteY15" fmla="*/ 8378869 h 8397616"/>
              <a:gd name="connsiteX16" fmla="*/ 6302434 w 6650570"/>
              <a:gd name="connsiteY16" fmla="*/ 7717729 h 8397616"/>
              <a:gd name="connsiteX17" fmla="*/ 6321122 w 6650570"/>
              <a:gd name="connsiteY17" fmla="*/ 7717729 h 8397616"/>
              <a:gd name="connsiteX18" fmla="*/ 6321122 w 6650570"/>
              <a:gd name="connsiteY18" fmla="*/ 8397616 h 8397616"/>
              <a:gd name="connsiteX19" fmla="*/ 263661 w 6650570"/>
              <a:gd name="connsiteY19" fmla="*/ 8397616 h 8397616"/>
              <a:gd name="connsiteX20" fmla="*/ 1156058 w 6650570"/>
              <a:gd name="connsiteY20" fmla="*/ 7514487 h 8397616"/>
              <a:gd name="connsiteX21" fmla="*/ 1174743 w 6650570"/>
              <a:gd name="connsiteY21" fmla="*/ 7514487 h 8397616"/>
              <a:gd name="connsiteX22" fmla="*/ 1174743 w 6650570"/>
              <a:gd name="connsiteY22" fmla="*/ 8252580 h 8397616"/>
              <a:gd name="connsiteX23" fmla="*/ 5400075 w 6650570"/>
              <a:gd name="connsiteY23" fmla="*/ 8252580 h 8397616"/>
              <a:gd name="connsiteX24" fmla="*/ 5400075 w 6650570"/>
              <a:gd name="connsiteY24" fmla="*/ 7514487 h 8397616"/>
              <a:gd name="connsiteX25" fmla="*/ 5418761 w 6650570"/>
              <a:gd name="connsiteY25" fmla="*/ 7514487 h 8397616"/>
              <a:gd name="connsiteX26" fmla="*/ 5418761 w 6650570"/>
              <a:gd name="connsiteY26" fmla="*/ 8252580 h 8397616"/>
              <a:gd name="connsiteX27" fmla="*/ 5600629 w 6650570"/>
              <a:gd name="connsiteY27" fmla="*/ 8252580 h 8397616"/>
              <a:gd name="connsiteX28" fmla="*/ 5600629 w 6650570"/>
              <a:gd name="connsiteY28" fmla="*/ 7781297 h 8397616"/>
              <a:gd name="connsiteX29" fmla="*/ 5618069 w 6650570"/>
              <a:gd name="connsiteY29" fmla="*/ 7781297 h 8397616"/>
              <a:gd name="connsiteX30" fmla="*/ 5618069 w 6650570"/>
              <a:gd name="connsiteY30" fmla="*/ 8252580 h 8397616"/>
              <a:gd name="connsiteX31" fmla="*/ 5799937 w 6650570"/>
              <a:gd name="connsiteY31" fmla="*/ 8252580 h 8397616"/>
              <a:gd name="connsiteX32" fmla="*/ 5799937 w 6650570"/>
              <a:gd name="connsiteY32" fmla="*/ 7904729 h 8397616"/>
              <a:gd name="connsiteX33" fmla="*/ 5818623 w 6650570"/>
              <a:gd name="connsiteY33" fmla="*/ 7904729 h 8397616"/>
              <a:gd name="connsiteX34" fmla="*/ 5818623 w 6650570"/>
              <a:gd name="connsiteY34" fmla="*/ 8252580 h 8397616"/>
              <a:gd name="connsiteX35" fmla="*/ 5960629 w 6650570"/>
              <a:gd name="connsiteY35" fmla="*/ 8252580 h 8397616"/>
              <a:gd name="connsiteX36" fmla="*/ 5960629 w 6650570"/>
              <a:gd name="connsiteY36" fmla="*/ 7888520 h 8397616"/>
              <a:gd name="connsiteX37" fmla="*/ 5980561 w 6650570"/>
              <a:gd name="connsiteY37" fmla="*/ 7888520 h 8397616"/>
              <a:gd name="connsiteX38" fmla="*/ 5980561 w 6650570"/>
              <a:gd name="connsiteY38" fmla="*/ 8271281 h 8397616"/>
              <a:gd name="connsiteX39" fmla="*/ 604224 w 6650570"/>
              <a:gd name="connsiteY39" fmla="*/ 8271281 h 8397616"/>
              <a:gd name="connsiteX40" fmla="*/ 604224 w 6650570"/>
              <a:gd name="connsiteY40" fmla="*/ 7888520 h 8397616"/>
              <a:gd name="connsiteX41" fmla="*/ 624155 w 6650570"/>
              <a:gd name="connsiteY41" fmla="*/ 7888520 h 8397616"/>
              <a:gd name="connsiteX42" fmla="*/ 624155 w 6650570"/>
              <a:gd name="connsiteY42" fmla="*/ 8252580 h 8397616"/>
              <a:gd name="connsiteX43" fmla="*/ 756196 w 6650570"/>
              <a:gd name="connsiteY43" fmla="*/ 8252580 h 8397616"/>
              <a:gd name="connsiteX44" fmla="*/ 756196 w 6650570"/>
              <a:gd name="connsiteY44" fmla="*/ 7904729 h 8397616"/>
              <a:gd name="connsiteX45" fmla="*/ 774882 w 6650570"/>
              <a:gd name="connsiteY45" fmla="*/ 7904729 h 8397616"/>
              <a:gd name="connsiteX46" fmla="*/ 774882 w 6650570"/>
              <a:gd name="connsiteY46" fmla="*/ 8252580 h 8397616"/>
              <a:gd name="connsiteX47" fmla="*/ 955505 w 6650570"/>
              <a:gd name="connsiteY47" fmla="*/ 8252580 h 8397616"/>
              <a:gd name="connsiteX48" fmla="*/ 955505 w 6650570"/>
              <a:gd name="connsiteY48" fmla="*/ 7781297 h 8397616"/>
              <a:gd name="connsiteX49" fmla="*/ 975435 w 6650570"/>
              <a:gd name="connsiteY49" fmla="*/ 7781297 h 8397616"/>
              <a:gd name="connsiteX50" fmla="*/ 975435 w 6650570"/>
              <a:gd name="connsiteY50" fmla="*/ 8252580 h 8397616"/>
              <a:gd name="connsiteX51" fmla="*/ 1156058 w 6650570"/>
              <a:gd name="connsiteY51" fmla="*/ 8252580 h 8397616"/>
              <a:gd name="connsiteX52" fmla="*/ 4381380 w 6650570"/>
              <a:gd name="connsiteY52" fmla="*/ 6036860 h 8397616"/>
              <a:gd name="connsiteX53" fmla="*/ 4782349 w 6650570"/>
              <a:gd name="connsiteY53" fmla="*/ 6205715 h 8397616"/>
              <a:gd name="connsiteX54" fmla="*/ 4788595 w 6650570"/>
              <a:gd name="connsiteY54" fmla="*/ 6218131 h 8397616"/>
              <a:gd name="connsiteX55" fmla="*/ 4782349 w 6650570"/>
              <a:gd name="connsiteY55" fmla="*/ 6231788 h 8397616"/>
              <a:gd name="connsiteX56" fmla="*/ 4623710 w 6650570"/>
              <a:gd name="connsiteY56" fmla="*/ 6393193 h 8397616"/>
              <a:gd name="connsiteX57" fmla="*/ 4609970 w 6650570"/>
              <a:gd name="connsiteY57" fmla="*/ 6398159 h 8397616"/>
              <a:gd name="connsiteX58" fmla="*/ 4598728 w 6650570"/>
              <a:gd name="connsiteY58" fmla="*/ 6394435 h 8397616"/>
              <a:gd name="connsiteX59" fmla="*/ 4378882 w 6650570"/>
              <a:gd name="connsiteY59" fmla="*/ 6300075 h 8397616"/>
              <a:gd name="connsiteX60" fmla="*/ 4361394 w 6650570"/>
              <a:gd name="connsiteY60" fmla="*/ 6281451 h 8397616"/>
              <a:gd name="connsiteX61" fmla="*/ 4361394 w 6650570"/>
              <a:gd name="connsiteY61" fmla="*/ 6056725 h 8397616"/>
              <a:gd name="connsiteX62" fmla="*/ 4367640 w 6650570"/>
              <a:gd name="connsiteY62" fmla="*/ 6043068 h 8397616"/>
              <a:gd name="connsiteX63" fmla="*/ 4381380 w 6650570"/>
              <a:gd name="connsiteY63" fmla="*/ 6036860 h 8397616"/>
              <a:gd name="connsiteX64" fmla="*/ 303998 w 6650570"/>
              <a:gd name="connsiteY64" fmla="*/ 5643161 h 8397616"/>
              <a:gd name="connsiteX65" fmla="*/ 260383 w 6650570"/>
              <a:gd name="connsiteY65" fmla="*/ 5685586 h 8397616"/>
              <a:gd name="connsiteX66" fmla="*/ 303998 w 6650570"/>
              <a:gd name="connsiteY66" fmla="*/ 5729259 h 8397616"/>
              <a:gd name="connsiteX67" fmla="*/ 346368 w 6650570"/>
              <a:gd name="connsiteY67" fmla="*/ 5685586 h 8397616"/>
              <a:gd name="connsiteX68" fmla="*/ 303998 w 6650570"/>
              <a:gd name="connsiteY68" fmla="*/ 5643161 h 8397616"/>
              <a:gd name="connsiteX69" fmla="*/ 2402859 w 6650570"/>
              <a:gd name="connsiteY69" fmla="*/ 5639993 h 8397616"/>
              <a:gd name="connsiteX70" fmla="*/ 2359302 w 6650570"/>
              <a:gd name="connsiteY70" fmla="*/ 5682287 h 8397616"/>
              <a:gd name="connsiteX71" fmla="*/ 2402859 w 6650570"/>
              <a:gd name="connsiteY71" fmla="*/ 5725824 h 8397616"/>
              <a:gd name="connsiteX72" fmla="*/ 2446416 w 6650570"/>
              <a:gd name="connsiteY72" fmla="*/ 5682287 h 8397616"/>
              <a:gd name="connsiteX73" fmla="*/ 2402859 w 6650570"/>
              <a:gd name="connsiteY73" fmla="*/ 5639993 h 8397616"/>
              <a:gd name="connsiteX74" fmla="*/ 6247874 w 6650570"/>
              <a:gd name="connsiteY74" fmla="*/ 5639913 h 8397616"/>
              <a:gd name="connsiteX75" fmla="*/ 6205533 w 6650570"/>
              <a:gd name="connsiteY75" fmla="*/ 5682238 h 8397616"/>
              <a:gd name="connsiteX76" fmla="*/ 6247874 w 6650570"/>
              <a:gd name="connsiteY76" fmla="*/ 5725807 h 8397616"/>
              <a:gd name="connsiteX77" fmla="*/ 6291461 w 6650570"/>
              <a:gd name="connsiteY77" fmla="*/ 5682238 h 8397616"/>
              <a:gd name="connsiteX78" fmla="*/ 6247874 w 6650570"/>
              <a:gd name="connsiteY78" fmla="*/ 5639913 h 8397616"/>
              <a:gd name="connsiteX79" fmla="*/ 4231364 w 6650570"/>
              <a:gd name="connsiteY79" fmla="*/ 5606651 h 8397616"/>
              <a:gd name="connsiteX80" fmla="*/ 4187806 w 6650570"/>
              <a:gd name="connsiteY80" fmla="*/ 5649098 h 8397616"/>
              <a:gd name="connsiteX81" fmla="*/ 4231364 w 6650570"/>
              <a:gd name="connsiteY81" fmla="*/ 5692792 h 8397616"/>
              <a:gd name="connsiteX82" fmla="*/ 4274921 w 6650570"/>
              <a:gd name="connsiteY82" fmla="*/ 5649098 h 8397616"/>
              <a:gd name="connsiteX83" fmla="*/ 4231364 w 6650570"/>
              <a:gd name="connsiteY83" fmla="*/ 5606651 h 8397616"/>
              <a:gd name="connsiteX84" fmla="*/ 1197463 w 6650570"/>
              <a:gd name="connsiteY84" fmla="*/ 5569947 h 8397616"/>
              <a:gd name="connsiteX85" fmla="*/ 2349733 w 6650570"/>
              <a:gd name="connsiteY85" fmla="*/ 5569947 h 8397616"/>
              <a:gd name="connsiteX86" fmla="*/ 2349733 w 6650570"/>
              <a:gd name="connsiteY86" fmla="*/ 5590546 h 8397616"/>
              <a:gd name="connsiteX87" fmla="*/ 1197463 w 6650570"/>
              <a:gd name="connsiteY87" fmla="*/ 5590546 h 8397616"/>
              <a:gd name="connsiteX88" fmla="*/ 4438295 w 6650570"/>
              <a:gd name="connsiteY88" fmla="*/ 5531499 h 8397616"/>
              <a:gd name="connsiteX89" fmla="*/ 4456725 w 6650570"/>
              <a:gd name="connsiteY89" fmla="*/ 5531499 h 8397616"/>
              <a:gd name="connsiteX90" fmla="*/ 4456725 w 6650570"/>
              <a:gd name="connsiteY90" fmla="*/ 5692766 h 8397616"/>
              <a:gd name="connsiteX91" fmla="*/ 4605395 w 6650570"/>
              <a:gd name="connsiteY91" fmla="*/ 5692766 h 8397616"/>
              <a:gd name="connsiteX92" fmla="*/ 4605395 w 6650570"/>
              <a:gd name="connsiteY92" fmla="*/ 5531499 h 8397616"/>
              <a:gd name="connsiteX93" fmla="*/ 4623825 w 6650570"/>
              <a:gd name="connsiteY93" fmla="*/ 5531499 h 8397616"/>
              <a:gd name="connsiteX94" fmla="*/ 4623825 w 6650570"/>
              <a:gd name="connsiteY94" fmla="*/ 5711518 h 8397616"/>
              <a:gd name="connsiteX95" fmla="*/ 4438295 w 6650570"/>
              <a:gd name="connsiteY95" fmla="*/ 5711518 h 8397616"/>
              <a:gd name="connsiteX96" fmla="*/ 5113924 w 6650570"/>
              <a:gd name="connsiteY96" fmla="*/ 5520512 h 8397616"/>
              <a:gd name="connsiteX97" fmla="*/ 5293934 w 6650570"/>
              <a:gd name="connsiteY97" fmla="*/ 5520512 h 8397616"/>
              <a:gd name="connsiteX98" fmla="*/ 5293934 w 6650570"/>
              <a:gd name="connsiteY98" fmla="*/ 5706046 h 8397616"/>
              <a:gd name="connsiteX99" fmla="*/ 5113924 w 6650570"/>
              <a:gd name="connsiteY99" fmla="*/ 5706046 h 8397616"/>
              <a:gd name="connsiteX100" fmla="*/ 5113924 w 6650570"/>
              <a:gd name="connsiteY100" fmla="*/ 5687616 h 8397616"/>
              <a:gd name="connsiteX101" fmla="*/ 5275052 w 6650570"/>
              <a:gd name="connsiteY101" fmla="*/ 5687616 h 8397616"/>
              <a:gd name="connsiteX102" fmla="*/ 5275052 w 6650570"/>
              <a:gd name="connsiteY102" fmla="*/ 5538943 h 8397616"/>
              <a:gd name="connsiteX103" fmla="*/ 5113924 w 6650570"/>
              <a:gd name="connsiteY103" fmla="*/ 5538943 h 8397616"/>
              <a:gd name="connsiteX104" fmla="*/ 4883222 w 6650570"/>
              <a:gd name="connsiteY104" fmla="*/ 5520512 h 8397616"/>
              <a:gd name="connsiteX105" fmla="*/ 5068752 w 6650570"/>
              <a:gd name="connsiteY105" fmla="*/ 5520512 h 8397616"/>
              <a:gd name="connsiteX106" fmla="*/ 5068752 w 6650570"/>
              <a:gd name="connsiteY106" fmla="*/ 5700522 h 8397616"/>
              <a:gd name="connsiteX107" fmla="*/ 5050322 w 6650570"/>
              <a:gd name="connsiteY107" fmla="*/ 5700522 h 8397616"/>
              <a:gd name="connsiteX108" fmla="*/ 5050322 w 6650570"/>
              <a:gd name="connsiteY108" fmla="*/ 5539394 h 8397616"/>
              <a:gd name="connsiteX109" fmla="*/ 4901652 w 6650570"/>
              <a:gd name="connsiteY109" fmla="*/ 5539394 h 8397616"/>
              <a:gd name="connsiteX110" fmla="*/ 4901652 w 6650570"/>
              <a:gd name="connsiteY110" fmla="*/ 5700522 h 8397616"/>
              <a:gd name="connsiteX111" fmla="*/ 4883222 w 6650570"/>
              <a:gd name="connsiteY111" fmla="*/ 5700522 h 8397616"/>
              <a:gd name="connsiteX112" fmla="*/ 4663503 w 6650570"/>
              <a:gd name="connsiteY112" fmla="*/ 5520512 h 8397616"/>
              <a:gd name="connsiteX113" fmla="*/ 4843513 w 6650570"/>
              <a:gd name="connsiteY113" fmla="*/ 5520512 h 8397616"/>
              <a:gd name="connsiteX114" fmla="*/ 4843513 w 6650570"/>
              <a:gd name="connsiteY114" fmla="*/ 5538943 h 8397616"/>
              <a:gd name="connsiteX115" fmla="*/ 4682385 w 6650570"/>
              <a:gd name="connsiteY115" fmla="*/ 5538943 h 8397616"/>
              <a:gd name="connsiteX116" fmla="*/ 4682385 w 6650570"/>
              <a:gd name="connsiteY116" fmla="*/ 5687616 h 8397616"/>
              <a:gd name="connsiteX117" fmla="*/ 4843513 w 6650570"/>
              <a:gd name="connsiteY117" fmla="*/ 5687616 h 8397616"/>
              <a:gd name="connsiteX118" fmla="*/ 4843513 w 6650570"/>
              <a:gd name="connsiteY118" fmla="*/ 5706046 h 8397616"/>
              <a:gd name="connsiteX119" fmla="*/ 4663503 w 6650570"/>
              <a:gd name="connsiteY119" fmla="*/ 5706046 h 8397616"/>
              <a:gd name="connsiteX120" fmla="*/ 78731 w 6650570"/>
              <a:gd name="connsiteY120" fmla="*/ 5423285 h 8397616"/>
              <a:gd name="connsiteX121" fmla="*/ 78731 w 6650570"/>
              <a:gd name="connsiteY121" fmla="*/ 5471868 h 8397616"/>
              <a:gd name="connsiteX122" fmla="*/ 127557 w 6650570"/>
              <a:gd name="connsiteY122" fmla="*/ 5471868 h 8397616"/>
              <a:gd name="connsiteX123" fmla="*/ 127557 w 6650570"/>
              <a:gd name="connsiteY123" fmla="*/ 5423285 h 8397616"/>
              <a:gd name="connsiteX124" fmla="*/ 5886298 w 6650570"/>
              <a:gd name="connsiteY124" fmla="*/ 5291947 h 8397616"/>
              <a:gd name="connsiteX125" fmla="*/ 5813544 w 6650570"/>
              <a:gd name="connsiteY125" fmla="*/ 5363959 h 8397616"/>
              <a:gd name="connsiteX126" fmla="*/ 5886298 w 6650570"/>
              <a:gd name="connsiteY126" fmla="*/ 5435971 h 8397616"/>
              <a:gd name="connsiteX127" fmla="*/ 5956586 w 6650570"/>
              <a:gd name="connsiteY127" fmla="*/ 5363959 h 8397616"/>
              <a:gd name="connsiteX128" fmla="*/ 5886298 w 6650570"/>
              <a:gd name="connsiteY128" fmla="*/ 5291947 h 8397616"/>
              <a:gd name="connsiteX129" fmla="*/ 5886298 w 6650570"/>
              <a:gd name="connsiteY129" fmla="*/ 5273323 h 8397616"/>
              <a:gd name="connsiteX130" fmla="*/ 5975083 w 6650570"/>
              <a:gd name="connsiteY130" fmla="*/ 5363959 h 8397616"/>
              <a:gd name="connsiteX131" fmla="*/ 5886298 w 6650570"/>
              <a:gd name="connsiteY131" fmla="*/ 5453353 h 8397616"/>
              <a:gd name="connsiteX132" fmla="*/ 5795047 w 6650570"/>
              <a:gd name="connsiteY132" fmla="*/ 5363959 h 8397616"/>
              <a:gd name="connsiteX133" fmla="*/ 5886298 w 6650570"/>
              <a:gd name="connsiteY133" fmla="*/ 5273323 h 8397616"/>
              <a:gd name="connsiteX134" fmla="*/ 2013402 w 6650570"/>
              <a:gd name="connsiteY134" fmla="*/ 5190929 h 8397616"/>
              <a:gd name="connsiteX135" fmla="*/ 2025667 w 6650570"/>
              <a:gd name="connsiteY135" fmla="*/ 5204676 h 8397616"/>
              <a:gd name="connsiteX136" fmla="*/ 1925089 w 6650570"/>
              <a:gd name="connsiteY136" fmla="*/ 5308404 h 8397616"/>
              <a:gd name="connsiteX137" fmla="*/ 2025667 w 6650570"/>
              <a:gd name="connsiteY137" fmla="*/ 5412131 h 8397616"/>
              <a:gd name="connsiteX138" fmla="*/ 2013402 w 6650570"/>
              <a:gd name="connsiteY138" fmla="*/ 5425878 h 8397616"/>
              <a:gd name="connsiteX139" fmla="*/ 1900558 w 6650570"/>
              <a:gd name="connsiteY139" fmla="*/ 5308404 h 8397616"/>
              <a:gd name="connsiteX140" fmla="*/ 1913301 w 6650570"/>
              <a:gd name="connsiteY140" fmla="*/ 5190929 h 8397616"/>
              <a:gd name="connsiteX141" fmla="*/ 1926793 w 6650570"/>
              <a:gd name="connsiteY141" fmla="*/ 5204676 h 8397616"/>
              <a:gd name="connsiteX142" fmla="*/ 1827442 w 6650570"/>
              <a:gd name="connsiteY142" fmla="*/ 5308404 h 8397616"/>
              <a:gd name="connsiteX143" fmla="*/ 1926793 w 6650570"/>
              <a:gd name="connsiteY143" fmla="*/ 5412131 h 8397616"/>
              <a:gd name="connsiteX144" fmla="*/ 1913301 w 6650570"/>
              <a:gd name="connsiteY144" fmla="*/ 5425878 h 8397616"/>
              <a:gd name="connsiteX145" fmla="*/ 1801684 w 6650570"/>
              <a:gd name="connsiteY145" fmla="*/ 5308404 h 8397616"/>
              <a:gd name="connsiteX146" fmla="*/ 1814429 w 6650570"/>
              <a:gd name="connsiteY146" fmla="*/ 5190929 h 8397616"/>
              <a:gd name="connsiteX147" fmla="*/ 1827921 w 6650570"/>
              <a:gd name="connsiteY147" fmla="*/ 5204676 h 8397616"/>
              <a:gd name="connsiteX148" fmla="*/ 1728570 w 6650570"/>
              <a:gd name="connsiteY148" fmla="*/ 5308404 h 8397616"/>
              <a:gd name="connsiteX149" fmla="*/ 1827921 w 6650570"/>
              <a:gd name="connsiteY149" fmla="*/ 5412131 h 8397616"/>
              <a:gd name="connsiteX150" fmla="*/ 1814429 w 6650570"/>
              <a:gd name="connsiteY150" fmla="*/ 5425878 h 8397616"/>
              <a:gd name="connsiteX151" fmla="*/ 1702812 w 6650570"/>
              <a:gd name="connsiteY151" fmla="*/ 5308404 h 8397616"/>
              <a:gd name="connsiteX152" fmla="*/ 1711293 w 6650570"/>
              <a:gd name="connsiteY152" fmla="*/ 5190929 h 8397616"/>
              <a:gd name="connsiteX153" fmla="*/ 1723559 w 6650570"/>
              <a:gd name="connsiteY153" fmla="*/ 5204676 h 8397616"/>
              <a:gd name="connsiteX154" fmla="*/ 1624205 w 6650570"/>
              <a:gd name="connsiteY154" fmla="*/ 5308404 h 8397616"/>
              <a:gd name="connsiteX155" fmla="*/ 1723559 w 6650570"/>
              <a:gd name="connsiteY155" fmla="*/ 5412131 h 8397616"/>
              <a:gd name="connsiteX156" fmla="*/ 1711293 w 6650570"/>
              <a:gd name="connsiteY156" fmla="*/ 5425878 h 8397616"/>
              <a:gd name="connsiteX157" fmla="*/ 1598446 w 6650570"/>
              <a:gd name="connsiteY157" fmla="*/ 5308404 h 8397616"/>
              <a:gd name="connsiteX158" fmla="*/ 5885683 w 6650570"/>
              <a:gd name="connsiteY158" fmla="*/ 5189478 h 8397616"/>
              <a:gd name="connsiteX159" fmla="*/ 5714754 w 6650570"/>
              <a:gd name="connsiteY159" fmla="*/ 5361502 h 8397616"/>
              <a:gd name="connsiteX160" fmla="*/ 5885683 w 6650570"/>
              <a:gd name="connsiteY160" fmla="*/ 5532280 h 8397616"/>
              <a:gd name="connsiteX161" fmla="*/ 6055372 w 6650570"/>
              <a:gd name="connsiteY161" fmla="*/ 5361502 h 8397616"/>
              <a:gd name="connsiteX162" fmla="*/ 5885683 w 6650570"/>
              <a:gd name="connsiteY162" fmla="*/ 5189478 h 8397616"/>
              <a:gd name="connsiteX163" fmla="*/ 598731 w 6650570"/>
              <a:gd name="connsiteY163" fmla="*/ 5179942 h 8397616"/>
              <a:gd name="connsiteX164" fmla="*/ 899597 w 6650570"/>
              <a:gd name="connsiteY164" fmla="*/ 5179942 h 8397616"/>
              <a:gd name="connsiteX165" fmla="*/ 899597 w 6650570"/>
              <a:gd name="connsiteY165" fmla="*/ 5486318 h 8397616"/>
              <a:gd name="connsiteX166" fmla="*/ 598731 w 6650570"/>
              <a:gd name="connsiteY166" fmla="*/ 5486318 h 8397616"/>
              <a:gd name="connsiteX167" fmla="*/ 598731 w 6650570"/>
              <a:gd name="connsiteY167" fmla="*/ 5467787 h 8397616"/>
              <a:gd name="connsiteX168" fmla="*/ 880871 w 6650570"/>
              <a:gd name="connsiteY168" fmla="*/ 5467787 h 8397616"/>
              <a:gd name="connsiteX169" fmla="*/ 880871 w 6650570"/>
              <a:gd name="connsiteY169" fmla="*/ 5198473 h 8397616"/>
              <a:gd name="connsiteX170" fmla="*/ 598731 w 6650570"/>
              <a:gd name="connsiteY170" fmla="*/ 5198473 h 8397616"/>
              <a:gd name="connsiteX171" fmla="*/ 4981465 w 6650570"/>
              <a:gd name="connsiteY171" fmla="*/ 4988785 h 8397616"/>
              <a:gd name="connsiteX172" fmla="*/ 4935011 w 6650570"/>
              <a:gd name="connsiteY172" fmla="*/ 5036496 h 8397616"/>
              <a:gd name="connsiteX173" fmla="*/ 4981465 w 6650570"/>
              <a:gd name="connsiteY173" fmla="*/ 5082951 h 8397616"/>
              <a:gd name="connsiteX174" fmla="*/ 5029175 w 6650570"/>
              <a:gd name="connsiteY174" fmla="*/ 5036496 h 8397616"/>
              <a:gd name="connsiteX175" fmla="*/ 4981465 w 6650570"/>
              <a:gd name="connsiteY175" fmla="*/ 4988785 h 8397616"/>
              <a:gd name="connsiteX176" fmla="*/ 4981465 w 6650570"/>
              <a:gd name="connsiteY176" fmla="*/ 4971207 h 8397616"/>
              <a:gd name="connsiteX177" fmla="*/ 5046752 w 6650570"/>
              <a:gd name="connsiteY177" fmla="*/ 5036496 h 8397616"/>
              <a:gd name="connsiteX178" fmla="*/ 4981465 w 6650570"/>
              <a:gd name="connsiteY178" fmla="*/ 5101784 h 8397616"/>
              <a:gd name="connsiteX179" fmla="*/ 4916178 w 6650570"/>
              <a:gd name="connsiteY179" fmla="*/ 5036496 h 8397616"/>
              <a:gd name="connsiteX180" fmla="*/ 4981465 w 6650570"/>
              <a:gd name="connsiteY180" fmla="*/ 4971207 h 8397616"/>
              <a:gd name="connsiteX181" fmla="*/ 4978091 w 6650570"/>
              <a:gd name="connsiteY181" fmla="*/ 4924158 h 8397616"/>
              <a:gd name="connsiteX182" fmla="*/ 4863639 w 6650570"/>
              <a:gd name="connsiteY182" fmla="*/ 5039871 h 8397616"/>
              <a:gd name="connsiteX183" fmla="*/ 4978091 w 6650570"/>
              <a:gd name="connsiteY183" fmla="*/ 5154326 h 8397616"/>
              <a:gd name="connsiteX184" fmla="*/ 5093801 w 6650570"/>
              <a:gd name="connsiteY184" fmla="*/ 5039871 h 8397616"/>
              <a:gd name="connsiteX185" fmla="*/ 4978091 w 6650570"/>
              <a:gd name="connsiteY185" fmla="*/ 4924158 h 8397616"/>
              <a:gd name="connsiteX186" fmla="*/ 4978091 w 6650570"/>
              <a:gd name="connsiteY186" fmla="*/ 4905292 h 8397616"/>
              <a:gd name="connsiteX187" fmla="*/ 5112667 w 6650570"/>
              <a:gd name="connsiteY187" fmla="*/ 5039871 h 8397616"/>
              <a:gd name="connsiteX188" fmla="*/ 4978091 w 6650570"/>
              <a:gd name="connsiteY188" fmla="*/ 5173192 h 8397616"/>
              <a:gd name="connsiteX189" fmla="*/ 4844773 w 6650570"/>
              <a:gd name="connsiteY189" fmla="*/ 5039871 h 8397616"/>
              <a:gd name="connsiteX190" fmla="*/ 4978091 w 6650570"/>
              <a:gd name="connsiteY190" fmla="*/ 4905292 h 8397616"/>
              <a:gd name="connsiteX191" fmla="*/ 1356755 w 6650570"/>
              <a:gd name="connsiteY191" fmla="*/ 4745991 h 8397616"/>
              <a:gd name="connsiteX192" fmla="*/ 1536774 w 6650570"/>
              <a:gd name="connsiteY192" fmla="*/ 4745991 h 8397616"/>
              <a:gd name="connsiteX193" fmla="*/ 1536774 w 6650570"/>
              <a:gd name="connsiteY193" fmla="*/ 4763531 h 8397616"/>
              <a:gd name="connsiteX194" fmla="*/ 1374257 w 6650570"/>
              <a:gd name="connsiteY194" fmla="*/ 4763531 h 8397616"/>
              <a:gd name="connsiteX195" fmla="*/ 1374257 w 6650570"/>
              <a:gd name="connsiteY195" fmla="*/ 4958969 h 8397616"/>
              <a:gd name="connsiteX196" fmla="*/ 1356755 w 6650570"/>
              <a:gd name="connsiteY196" fmla="*/ 4958969 h 8397616"/>
              <a:gd name="connsiteX197" fmla="*/ 5091951 w 6650570"/>
              <a:gd name="connsiteY197" fmla="*/ 4713034 h 8397616"/>
              <a:gd name="connsiteX198" fmla="*/ 5271978 w 6650570"/>
              <a:gd name="connsiteY198" fmla="*/ 4713034 h 8397616"/>
              <a:gd name="connsiteX199" fmla="*/ 5271978 w 6650570"/>
              <a:gd name="connsiteY199" fmla="*/ 4926012 h 8397616"/>
              <a:gd name="connsiteX200" fmla="*/ 5253355 w 6650570"/>
              <a:gd name="connsiteY200" fmla="*/ 4926012 h 8397616"/>
              <a:gd name="connsiteX201" fmla="*/ 5253355 w 6650570"/>
              <a:gd name="connsiteY201" fmla="*/ 4730574 h 8397616"/>
              <a:gd name="connsiteX202" fmla="*/ 5091951 w 6650570"/>
              <a:gd name="connsiteY202" fmla="*/ 4730574 h 8397616"/>
              <a:gd name="connsiteX203" fmla="*/ 1285351 w 6650570"/>
              <a:gd name="connsiteY203" fmla="*/ 4663598 h 8397616"/>
              <a:gd name="connsiteX204" fmla="*/ 1690585 w 6650570"/>
              <a:gd name="connsiteY204" fmla="*/ 4663598 h 8397616"/>
              <a:gd name="connsiteX205" fmla="*/ 1690585 w 6650570"/>
              <a:gd name="connsiteY205" fmla="*/ 4683542 h 8397616"/>
              <a:gd name="connsiteX206" fmla="*/ 1303997 w 6650570"/>
              <a:gd name="connsiteY206" fmla="*/ 4683542 h 8397616"/>
              <a:gd name="connsiteX207" fmla="*/ 1303997 w 6650570"/>
              <a:gd name="connsiteY207" fmla="*/ 5310531 h 8397616"/>
              <a:gd name="connsiteX208" fmla="*/ 1285351 w 6650570"/>
              <a:gd name="connsiteY208" fmla="*/ 5310531 h 8397616"/>
              <a:gd name="connsiteX209" fmla="*/ 1191967 w 6650570"/>
              <a:gd name="connsiteY209" fmla="*/ 4570215 h 8397616"/>
              <a:gd name="connsiteX210" fmla="*/ 2105425 w 6650570"/>
              <a:gd name="connsiteY210" fmla="*/ 4570215 h 8397616"/>
              <a:gd name="connsiteX211" fmla="*/ 2105425 w 6650570"/>
              <a:gd name="connsiteY211" fmla="*/ 4588874 h 8397616"/>
              <a:gd name="connsiteX212" fmla="*/ 1209390 w 6650570"/>
              <a:gd name="connsiteY212" fmla="*/ 4588874 h 8397616"/>
              <a:gd name="connsiteX213" fmla="*/ 1209390 w 6650570"/>
              <a:gd name="connsiteY213" fmla="*/ 5467087 h 8397616"/>
              <a:gd name="connsiteX214" fmla="*/ 2412815 w 6650570"/>
              <a:gd name="connsiteY214" fmla="*/ 5467087 h 8397616"/>
              <a:gd name="connsiteX215" fmla="*/ 2412815 w 6650570"/>
              <a:gd name="connsiteY215" fmla="*/ 5622578 h 8397616"/>
              <a:gd name="connsiteX216" fmla="*/ 2465083 w 6650570"/>
              <a:gd name="connsiteY216" fmla="*/ 5682287 h 8397616"/>
              <a:gd name="connsiteX217" fmla="*/ 2402859 w 6650570"/>
              <a:gd name="connsiteY217" fmla="*/ 5744483 h 8397616"/>
              <a:gd name="connsiteX218" fmla="*/ 2340634 w 6650570"/>
              <a:gd name="connsiteY218" fmla="*/ 5682287 h 8397616"/>
              <a:gd name="connsiteX219" fmla="*/ 2392903 w 6650570"/>
              <a:gd name="connsiteY219" fmla="*/ 5622578 h 8397616"/>
              <a:gd name="connsiteX220" fmla="*/ 2392903 w 6650570"/>
              <a:gd name="connsiteY220" fmla="*/ 5486990 h 8397616"/>
              <a:gd name="connsiteX221" fmla="*/ 1191967 w 6650570"/>
              <a:gd name="connsiteY221" fmla="*/ 5486990 h 8397616"/>
              <a:gd name="connsiteX222" fmla="*/ 5875774 w 6650570"/>
              <a:gd name="connsiteY222" fmla="*/ 4553737 h 8397616"/>
              <a:gd name="connsiteX223" fmla="*/ 5894353 w 6650570"/>
              <a:gd name="connsiteY223" fmla="*/ 4553737 h 8397616"/>
              <a:gd name="connsiteX224" fmla="*/ 5894353 w 6650570"/>
              <a:gd name="connsiteY224" fmla="*/ 5170780 h 8397616"/>
              <a:gd name="connsiteX225" fmla="*/ 6073951 w 6650570"/>
              <a:gd name="connsiteY225" fmla="*/ 5361502 h 8397616"/>
              <a:gd name="connsiteX226" fmla="*/ 5885683 w 6650570"/>
              <a:gd name="connsiteY226" fmla="*/ 5552224 h 8397616"/>
              <a:gd name="connsiteX227" fmla="*/ 5696175 w 6650570"/>
              <a:gd name="connsiteY227" fmla="*/ 5361502 h 8397616"/>
              <a:gd name="connsiteX228" fmla="*/ 5875774 w 6650570"/>
              <a:gd name="connsiteY228" fmla="*/ 5170780 h 8397616"/>
              <a:gd name="connsiteX229" fmla="*/ 4544976 w 6650570"/>
              <a:gd name="connsiteY229" fmla="*/ 4531764 h 8397616"/>
              <a:gd name="connsiteX230" fmla="*/ 5442255 w 6650570"/>
              <a:gd name="connsiteY230" fmla="*/ 4531764 h 8397616"/>
              <a:gd name="connsiteX231" fmla="*/ 5442255 w 6650570"/>
              <a:gd name="connsiteY231" fmla="*/ 5448103 h 8397616"/>
              <a:gd name="connsiteX232" fmla="*/ 4240075 w 6650570"/>
              <a:gd name="connsiteY232" fmla="*/ 5448103 h 8397616"/>
              <a:gd name="connsiteX233" fmla="*/ 4240075 w 6650570"/>
              <a:gd name="connsiteY233" fmla="*/ 5587925 h 8397616"/>
              <a:gd name="connsiteX234" fmla="*/ 4293588 w 6650570"/>
              <a:gd name="connsiteY234" fmla="*/ 5649098 h 8397616"/>
              <a:gd name="connsiteX235" fmla="*/ 4231364 w 6650570"/>
              <a:gd name="connsiteY235" fmla="*/ 5711519 h 8397616"/>
              <a:gd name="connsiteX236" fmla="*/ 4169139 w 6650570"/>
              <a:gd name="connsiteY236" fmla="*/ 5649098 h 8397616"/>
              <a:gd name="connsiteX237" fmla="*/ 4221408 w 6650570"/>
              <a:gd name="connsiteY237" fmla="*/ 5587925 h 8397616"/>
              <a:gd name="connsiteX238" fmla="*/ 4221408 w 6650570"/>
              <a:gd name="connsiteY238" fmla="*/ 5429376 h 8397616"/>
              <a:gd name="connsiteX239" fmla="*/ 5423588 w 6650570"/>
              <a:gd name="connsiteY239" fmla="*/ 5429376 h 8397616"/>
              <a:gd name="connsiteX240" fmla="*/ 5423588 w 6650570"/>
              <a:gd name="connsiteY240" fmla="*/ 4550491 h 8397616"/>
              <a:gd name="connsiteX241" fmla="*/ 4544976 w 6650570"/>
              <a:gd name="connsiteY241" fmla="*/ 4550491 h 8397616"/>
              <a:gd name="connsiteX242" fmla="*/ 6437722 w 6650570"/>
              <a:gd name="connsiteY242" fmla="*/ 4509791 h 8397616"/>
              <a:gd name="connsiteX243" fmla="*/ 6458320 w 6650570"/>
              <a:gd name="connsiteY243" fmla="*/ 4509791 h 8397616"/>
              <a:gd name="connsiteX244" fmla="*/ 6458320 w 6650570"/>
              <a:gd name="connsiteY244" fmla="*/ 5491801 h 8397616"/>
              <a:gd name="connsiteX245" fmla="*/ 6437722 w 6650570"/>
              <a:gd name="connsiteY245" fmla="*/ 5491801 h 8397616"/>
              <a:gd name="connsiteX246" fmla="*/ 103144 w 6650570"/>
              <a:gd name="connsiteY246" fmla="*/ 4480284 h 8397616"/>
              <a:gd name="connsiteX247" fmla="*/ 78731 w 6650570"/>
              <a:gd name="connsiteY247" fmla="*/ 4503952 h 8397616"/>
              <a:gd name="connsiteX248" fmla="*/ 103144 w 6650570"/>
              <a:gd name="connsiteY248" fmla="*/ 4528866 h 8397616"/>
              <a:gd name="connsiteX249" fmla="*/ 127557 w 6650570"/>
              <a:gd name="connsiteY249" fmla="*/ 4503952 h 8397616"/>
              <a:gd name="connsiteX250" fmla="*/ 103144 w 6650570"/>
              <a:gd name="connsiteY250" fmla="*/ 4480284 h 8397616"/>
              <a:gd name="connsiteX251" fmla="*/ 103144 w 6650570"/>
              <a:gd name="connsiteY251" fmla="*/ 4460352 h 8397616"/>
              <a:gd name="connsiteX252" fmla="*/ 147087 w 6650570"/>
              <a:gd name="connsiteY252" fmla="*/ 4503952 h 8397616"/>
              <a:gd name="connsiteX253" fmla="*/ 111688 w 6650570"/>
              <a:gd name="connsiteY253" fmla="*/ 4547552 h 8397616"/>
              <a:gd name="connsiteX254" fmla="*/ 111688 w 6650570"/>
              <a:gd name="connsiteY254" fmla="*/ 5403354 h 8397616"/>
              <a:gd name="connsiteX255" fmla="*/ 147087 w 6650570"/>
              <a:gd name="connsiteY255" fmla="*/ 5403354 h 8397616"/>
              <a:gd name="connsiteX256" fmla="*/ 147087 w 6650570"/>
              <a:gd name="connsiteY256" fmla="*/ 5491799 h 8397616"/>
              <a:gd name="connsiteX257" fmla="*/ 60421 w 6650570"/>
              <a:gd name="connsiteY257" fmla="*/ 5491799 h 8397616"/>
              <a:gd name="connsiteX258" fmla="*/ 60421 w 6650570"/>
              <a:gd name="connsiteY258" fmla="*/ 5403354 h 8397616"/>
              <a:gd name="connsiteX259" fmla="*/ 92158 w 6650570"/>
              <a:gd name="connsiteY259" fmla="*/ 5403354 h 8397616"/>
              <a:gd name="connsiteX260" fmla="*/ 92158 w 6650570"/>
              <a:gd name="connsiteY260" fmla="*/ 4546306 h 8397616"/>
              <a:gd name="connsiteX261" fmla="*/ 60421 w 6650570"/>
              <a:gd name="connsiteY261" fmla="*/ 4503952 h 8397616"/>
              <a:gd name="connsiteX262" fmla="*/ 103144 w 6650570"/>
              <a:gd name="connsiteY262" fmla="*/ 4460352 h 8397616"/>
              <a:gd name="connsiteX263" fmla="*/ 5218290 w 6650570"/>
              <a:gd name="connsiteY263" fmla="*/ 4432890 h 8397616"/>
              <a:gd name="connsiteX264" fmla="*/ 6112389 w 6650570"/>
              <a:gd name="connsiteY264" fmla="*/ 4432890 h 8397616"/>
              <a:gd name="connsiteX265" fmla="*/ 6112389 w 6650570"/>
              <a:gd name="connsiteY265" fmla="*/ 4980943 h 8397616"/>
              <a:gd name="connsiteX266" fmla="*/ 6093684 w 6650570"/>
              <a:gd name="connsiteY266" fmla="*/ 4980943 h 8397616"/>
              <a:gd name="connsiteX267" fmla="*/ 6093684 w 6650570"/>
              <a:gd name="connsiteY267" fmla="*/ 4451659 h 8397616"/>
              <a:gd name="connsiteX268" fmla="*/ 5218290 w 6650570"/>
              <a:gd name="connsiteY268" fmla="*/ 4451659 h 8397616"/>
              <a:gd name="connsiteX269" fmla="*/ 439436 w 6650570"/>
              <a:gd name="connsiteY269" fmla="*/ 4432890 h 8397616"/>
              <a:gd name="connsiteX270" fmla="*/ 1333535 w 6650570"/>
              <a:gd name="connsiteY270" fmla="*/ 4432890 h 8397616"/>
              <a:gd name="connsiteX271" fmla="*/ 1333535 w 6650570"/>
              <a:gd name="connsiteY271" fmla="*/ 4451659 h 8397616"/>
              <a:gd name="connsiteX272" fmla="*/ 458141 w 6650570"/>
              <a:gd name="connsiteY272" fmla="*/ 4451659 h 8397616"/>
              <a:gd name="connsiteX273" fmla="*/ 458141 w 6650570"/>
              <a:gd name="connsiteY273" fmla="*/ 4980943 h 8397616"/>
              <a:gd name="connsiteX274" fmla="*/ 439436 w 6650570"/>
              <a:gd name="connsiteY274" fmla="*/ 4980943 h 8397616"/>
              <a:gd name="connsiteX275" fmla="*/ 6531100 w 6650570"/>
              <a:gd name="connsiteY275" fmla="*/ 4355985 h 8397616"/>
              <a:gd name="connsiteX276" fmla="*/ 6551698 w 6650570"/>
              <a:gd name="connsiteY276" fmla="*/ 4355985 h 8397616"/>
              <a:gd name="connsiteX277" fmla="*/ 6551698 w 6650570"/>
              <a:gd name="connsiteY277" fmla="*/ 5491801 h 8397616"/>
              <a:gd name="connsiteX278" fmla="*/ 6531100 w 6650570"/>
              <a:gd name="connsiteY278" fmla="*/ 5491801 h 8397616"/>
              <a:gd name="connsiteX279" fmla="*/ 4586604 w 6650570"/>
              <a:gd name="connsiteY279" fmla="*/ 4268098 h 8397616"/>
              <a:gd name="connsiteX280" fmla="*/ 6257837 w 6650570"/>
              <a:gd name="connsiteY280" fmla="*/ 4268098 h 8397616"/>
              <a:gd name="connsiteX281" fmla="*/ 6257837 w 6650570"/>
              <a:gd name="connsiteY281" fmla="*/ 5622486 h 8397616"/>
              <a:gd name="connsiteX282" fmla="*/ 6310141 w 6650570"/>
              <a:gd name="connsiteY282" fmla="*/ 5682238 h 8397616"/>
              <a:gd name="connsiteX283" fmla="*/ 6247874 w 6650570"/>
              <a:gd name="connsiteY283" fmla="*/ 5744480 h 8397616"/>
              <a:gd name="connsiteX284" fmla="*/ 6186853 w 6650570"/>
              <a:gd name="connsiteY284" fmla="*/ 5682238 h 8397616"/>
              <a:gd name="connsiteX285" fmla="*/ 6239157 w 6650570"/>
              <a:gd name="connsiteY285" fmla="*/ 5622486 h 8397616"/>
              <a:gd name="connsiteX286" fmla="*/ 6239157 w 6650570"/>
              <a:gd name="connsiteY286" fmla="*/ 4286771 h 8397616"/>
              <a:gd name="connsiteX287" fmla="*/ 4586604 w 6650570"/>
              <a:gd name="connsiteY287" fmla="*/ 4286771 h 8397616"/>
              <a:gd name="connsiteX288" fmla="*/ 294029 w 6650570"/>
              <a:gd name="connsiteY288" fmla="*/ 4268096 h 8397616"/>
              <a:gd name="connsiteX289" fmla="*/ 2058604 w 6650570"/>
              <a:gd name="connsiteY289" fmla="*/ 4268096 h 8397616"/>
              <a:gd name="connsiteX290" fmla="*/ 2058604 w 6650570"/>
              <a:gd name="connsiteY290" fmla="*/ 4286813 h 8397616"/>
              <a:gd name="connsiteX291" fmla="*/ 312722 w 6650570"/>
              <a:gd name="connsiteY291" fmla="*/ 4286813 h 8397616"/>
              <a:gd name="connsiteX292" fmla="*/ 312722 w 6650570"/>
              <a:gd name="connsiteY292" fmla="*/ 5625692 h 8397616"/>
              <a:gd name="connsiteX293" fmla="*/ 363815 w 6650570"/>
              <a:gd name="connsiteY293" fmla="*/ 5696816 h 8397616"/>
              <a:gd name="connsiteX294" fmla="*/ 316460 w 6650570"/>
              <a:gd name="connsiteY294" fmla="*/ 5747975 h 8397616"/>
              <a:gd name="connsiteX295" fmla="*/ 241690 w 6650570"/>
              <a:gd name="connsiteY295" fmla="*/ 5685586 h 8397616"/>
              <a:gd name="connsiteX296" fmla="*/ 294029 w 6650570"/>
              <a:gd name="connsiteY296" fmla="*/ 5625692 h 8397616"/>
              <a:gd name="connsiteX297" fmla="*/ 6629972 w 6650570"/>
              <a:gd name="connsiteY297" fmla="*/ 4169223 h 8397616"/>
              <a:gd name="connsiteX298" fmla="*/ 6650570 w 6650570"/>
              <a:gd name="connsiteY298" fmla="*/ 4169223 h 8397616"/>
              <a:gd name="connsiteX299" fmla="*/ 6650570 w 6650570"/>
              <a:gd name="connsiteY299" fmla="*/ 5491798 h 8397616"/>
              <a:gd name="connsiteX300" fmla="*/ 6629972 w 6650570"/>
              <a:gd name="connsiteY300" fmla="*/ 5491798 h 8397616"/>
              <a:gd name="connsiteX301" fmla="*/ 6232316 w 6650570"/>
              <a:gd name="connsiteY301" fmla="*/ 3703879 h 8397616"/>
              <a:gd name="connsiteX302" fmla="*/ 6232316 w 6650570"/>
              <a:gd name="connsiteY302" fmla="*/ 3753768 h 8397616"/>
              <a:gd name="connsiteX303" fmla="*/ 6281829 w 6650570"/>
              <a:gd name="connsiteY303" fmla="*/ 3753768 h 8397616"/>
              <a:gd name="connsiteX304" fmla="*/ 6281829 w 6650570"/>
              <a:gd name="connsiteY304" fmla="*/ 3703879 h 8397616"/>
              <a:gd name="connsiteX305" fmla="*/ 5094061 w 6650570"/>
              <a:gd name="connsiteY305" fmla="*/ 3394702 h 8397616"/>
              <a:gd name="connsiteX306" fmla="*/ 5112684 w 6650570"/>
              <a:gd name="connsiteY306" fmla="*/ 3394702 h 8397616"/>
              <a:gd name="connsiteX307" fmla="*/ 5112684 w 6650570"/>
              <a:gd name="connsiteY307" fmla="*/ 3607688 h 8397616"/>
              <a:gd name="connsiteX308" fmla="*/ 4932661 w 6650570"/>
              <a:gd name="connsiteY308" fmla="*/ 3607688 h 8397616"/>
              <a:gd name="connsiteX309" fmla="*/ 4932661 w 6650570"/>
              <a:gd name="connsiteY309" fmla="*/ 3589005 h 8397616"/>
              <a:gd name="connsiteX310" fmla="*/ 5094061 w 6650570"/>
              <a:gd name="connsiteY310" fmla="*/ 3589005 h 8397616"/>
              <a:gd name="connsiteX311" fmla="*/ 1356755 w 6650570"/>
              <a:gd name="connsiteY311" fmla="*/ 3394702 h 8397616"/>
              <a:gd name="connsiteX312" fmla="*/ 1374257 w 6650570"/>
              <a:gd name="connsiteY312" fmla="*/ 3394702 h 8397616"/>
              <a:gd name="connsiteX313" fmla="*/ 1374257 w 6650570"/>
              <a:gd name="connsiteY313" fmla="*/ 3589005 h 8397616"/>
              <a:gd name="connsiteX314" fmla="*/ 1536774 w 6650570"/>
              <a:gd name="connsiteY314" fmla="*/ 3589005 h 8397616"/>
              <a:gd name="connsiteX315" fmla="*/ 1536774 w 6650570"/>
              <a:gd name="connsiteY315" fmla="*/ 3607688 h 8397616"/>
              <a:gd name="connsiteX316" fmla="*/ 1356755 w 6650570"/>
              <a:gd name="connsiteY316" fmla="*/ 3607688 h 8397616"/>
              <a:gd name="connsiteX317" fmla="*/ 439436 w 6650570"/>
              <a:gd name="connsiteY317" fmla="*/ 3378223 h 8397616"/>
              <a:gd name="connsiteX318" fmla="*/ 458141 w 6650570"/>
              <a:gd name="connsiteY318" fmla="*/ 3378223 h 8397616"/>
              <a:gd name="connsiteX319" fmla="*/ 458141 w 6650570"/>
              <a:gd name="connsiteY319" fmla="*/ 3908758 h 8397616"/>
              <a:gd name="connsiteX320" fmla="*/ 1333535 w 6650570"/>
              <a:gd name="connsiteY320" fmla="*/ 3908758 h 8397616"/>
              <a:gd name="connsiteX321" fmla="*/ 1333535 w 6650570"/>
              <a:gd name="connsiteY321" fmla="*/ 3926276 h 8397616"/>
              <a:gd name="connsiteX322" fmla="*/ 439436 w 6650570"/>
              <a:gd name="connsiteY322" fmla="*/ 3926276 h 8397616"/>
              <a:gd name="connsiteX323" fmla="*/ 5451117 w 6650570"/>
              <a:gd name="connsiteY323" fmla="*/ 3334279 h 8397616"/>
              <a:gd name="connsiteX324" fmla="*/ 5568591 w 6650570"/>
              <a:gd name="connsiteY324" fmla="*/ 3445898 h 8397616"/>
              <a:gd name="connsiteX325" fmla="*/ 5556094 w 6650570"/>
              <a:gd name="connsiteY325" fmla="*/ 3459391 h 8397616"/>
              <a:gd name="connsiteX326" fmla="*/ 5451117 w 6650570"/>
              <a:gd name="connsiteY326" fmla="*/ 3358811 h 8397616"/>
              <a:gd name="connsiteX327" fmla="*/ 5348640 w 6650570"/>
              <a:gd name="connsiteY327" fmla="*/ 3459391 h 8397616"/>
              <a:gd name="connsiteX328" fmla="*/ 5333643 w 6650570"/>
              <a:gd name="connsiteY328" fmla="*/ 3445898 h 8397616"/>
              <a:gd name="connsiteX329" fmla="*/ 5939948 w 6650570"/>
              <a:gd name="connsiteY329" fmla="*/ 3279351 h 8397616"/>
              <a:gd name="connsiteX330" fmla="*/ 5958594 w 6650570"/>
              <a:gd name="connsiteY330" fmla="*/ 3279351 h 8397616"/>
              <a:gd name="connsiteX331" fmla="*/ 5958594 w 6650570"/>
              <a:gd name="connsiteY331" fmla="*/ 3920792 h 8397616"/>
              <a:gd name="connsiteX332" fmla="*/ 5553360 w 6650570"/>
              <a:gd name="connsiteY332" fmla="*/ 3920792 h 8397616"/>
              <a:gd name="connsiteX333" fmla="*/ 5553360 w 6650570"/>
              <a:gd name="connsiteY333" fmla="*/ 3902146 h 8397616"/>
              <a:gd name="connsiteX334" fmla="*/ 5939948 w 6650570"/>
              <a:gd name="connsiteY334" fmla="*/ 3902146 h 8397616"/>
              <a:gd name="connsiteX335" fmla="*/ 5451117 w 6650570"/>
              <a:gd name="connsiteY335" fmla="*/ 3235404 h 8397616"/>
              <a:gd name="connsiteX336" fmla="*/ 5568591 w 6650570"/>
              <a:gd name="connsiteY336" fmla="*/ 3346879 h 8397616"/>
              <a:gd name="connsiteX337" fmla="*/ 5556094 w 6650570"/>
              <a:gd name="connsiteY337" fmla="*/ 3360504 h 8397616"/>
              <a:gd name="connsiteX338" fmla="*/ 5451117 w 6650570"/>
              <a:gd name="connsiteY338" fmla="*/ 3261415 h 8397616"/>
              <a:gd name="connsiteX339" fmla="*/ 5348640 w 6650570"/>
              <a:gd name="connsiteY339" fmla="*/ 3360504 h 8397616"/>
              <a:gd name="connsiteX340" fmla="*/ 5333643 w 6650570"/>
              <a:gd name="connsiteY340" fmla="*/ 3346879 h 8397616"/>
              <a:gd name="connsiteX341" fmla="*/ 5451117 w 6650570"/>
              <a:gd name="connsiteY341" fmla="*/ 3136530 h 8397616"/>
              <a:gd name="connsiteX342" fmla="*/ 5568591 w 6650570"/>
              <a:gd name="connsiteY342" fmla="*/ 3248149 h 8397616"/>
              <a:gd name="connsiteX343" fmla="*/ 5556094 w 6650570"/>
              <a:gd name="connsiteY343" fmla="*/ 3261641 h 8397616"/>
              <a:gd name="connsiteX344" fmla="*/ 5451117 w 6650570"/>
              <a:gd name="connsiteY344" fmla="*/ 3162288 h 8397616"/>
              <a:gd name="connsiteX345" fmla="*/ 5348640 w 6650570"/>
              <a:gd name="connsiteY345" fmla="*/ 3261641 h 8397616"/>
              <a:gd name="connsiteX346" fmla="*/ 5333643 w 6650570"/>
              <a:gd name="connsiteY346" fmla="*/ 3248149 h 8397616"/>
              <a:gd name="connsiteX347" fmla="*/ 1647885 w 6650570"/>
              <a:gd name="connsiteY347" fmla="*/ 3120048 h 8397616"/>
              <a:gd name="connsiteX348" fmla="*/ 1667910 w 6650570"/>
              <a:gd name="connsiteY348" fmla="*/ 3120048 h 8397616"/>
              <a:gd name="connsiteX349" fmla="*/ 1667910 w 6650570"/>
              <a:gd name="connsiteY349" fmla="*/ 3385642 h 8397616"/>
              <a:gd name="connsiteX350" fmla="*/ 1923227 w 6650570"/>
              <a:gd name="connsiteY350" fmla="*/ 3385642 h 8397616"/>
              <a:gd name="connsiteX351" fmla="*/ 1923227 w 6650570"/>
              <a:gd name="connsiteY351" fmla="*/ 3120048 h 8397616"/>
              <a:gd name="connsiteX352" fmla="*/ 1943251 w 6650570"/>
              <a:gd name="connsiteY352" fmla="*/ 3120048 h 8397616"/>
              <a:gd name="connsiteX353" fmla="*/ 1943251 w 6650570"/>
              <a:gd name="connsiteY353" fmla="*/ 3404434 h 8397616"/>
              <a:gd name="connsiteX354" fmla="*/ 1647885 w 6650570"/>
              <a:gd name="connsiteY354" fmla="*/ 3404434 h 8397616"/>
              <a:gd name="connsiteX355" fmla="*/ 192252 w 6650570"/>
              <a:gd name="connsiteY355" fmla="*/ 3098078 h 8397616"/>
              <a:gd name="connsiteX356" fmla="*/ 212850 w 6650570"/>
              <a:gd name="connsiteY356" fmla="*/ 3098078 h 8397616"/>
              <a:gd name="connsiteX357" fmla="*/ 212850 w 6650570"/>
              <a:gd name="connsiteY357" fmla="*/ 4080091 h 8397616"/>
              <a:gd name="connsiteX358" fmla="*/ 192252 w 6650570"/>
              <a:gd name="connsiteY358" fmla="*/ 4080091 h 8397616"/>
              <a:gd name="connsiteX359" fmla="*/ 5170938 w 6650570"/>
              <a:gd name="connsiteY359" fmla="*/ 3043146 h 8397616"/>
              <a:gd name="connsiteX360" fmla="*/ 5189584 w 6650570"/>
              <a:gd name="connsiteY360" fmla="*/ 3043146 h 8397616"/>
              <a:gd name="connsiteX361" fmla="*/ 5189584 w 6650570"/>
              <a:gd name="connsiteY361" fmla="*/ 3684594 h 8397616"/>
              <a:gd name="connsiteX362" fmla="*/ 4784350 w 6650570"/>
              <a:gd name="connsiteY362" fmla="*/ 3684594 h 8397616"/>
              <a:gd name="connsiteX363" fmla="*/ 4784350 w 6650570"/>
              <a:gd name="connsiteY363" fmla="*/ 3665983 h 8397616"/>
              <a:gd name="connsiteX364" fmla="*/ 5170938 w 6650570"/>
              <a:gd name="connsiteY364" fmla="*/ 3665983 h 8397616"/>
              <a:gd name="connsiteX365" fmla="*/ 1285351 w 6650570"/>
              <a:gd name="connsiteY365" fmla="*/ 3043146 h 8397616"/>
              <a:gd name="connsiteX366" fmla="*/ 1303997 w 6650570"/>
              <a:gd name="connsiteY366" fmla="*/ 3043146 h 8397616"/>
              <a:gd name="connsiteX367" fmla="*/ 1303997 w 6650570"/>
              <a:gd name="connsiteY367" fmla="*/ 3665983 h 8397616"/>
              <a:gd name="connsiteX368" fmla="*/ 1690585 w 6650570"/>
              <a:gd name="connsiteY368" fmla="*/ 3665983 h 8397616"/>
              <a:gd name="connsiteX369" fmla="*/ 1690585 w 6650570"/>
              <a:gd name="connsiteY369" fmla="*/ 3684594 h 8397616"/>
              <a:gd name="connsiteX370" fmla="*/ 1285351 w 6650570"/>
              <a:gd name="connsiteY370" fmla="*/ 3684594 h 8397616"/>
              <a:gd name="connsiteX371" fmla="*/ 5451117 w 6650570"/>
              <a:gd name="connsiteY371" fmla="*/ 3032161 h 8397616"/>
              <a:gd name="connsiteX372" fmla="*/ 5568591 w 6650570"/>
              <a:gd name="connsiteY372" fmla="*/ 3145010 h 8397616"/>
              <a:gd name="connsiteX373" fmla="*/ 5556094 w 6650570"/>
              <a:gd name="connsiteY373" fmla="*/ 3157276 h 8397616"/>
              <a:gd name="connsiteX374" fmla="*/ 5451117 w 6650570"/>
              <a:gd name="connsiteY374" fmla="*/ 3057920 h 8397616"/>
              <a:gd name="connsiteX375" fmla="*/ 5348640 w 6650570"/>
              <a:gd name="connsiteY375" fmla="*/ 3157276 h 8397616"/>
              <a:gd name="connsiteX376" fmla="*/ 5333643 w 6650570"/>
              <a:gd name="connsiteY376" fmla="*/ 3145010 h 8397616"/>
              <a:gd name="connsiteX377" fmla="*/ 93378 w 6650570"/>
              <a:gd name="connsiteY377" fmla="*/ 2944272 h 8397616"/>
              <a:gd name="connsiteX378" fmla="*/ 114057 w 6650570"/>
              <a:gd name="connsiteY378" fmla="*/ 2944272 h 8397616"/>
              <a:gd name="connsiteX379" fmla="*/ 114057 w 6650570"/>
              <a:gd name="connsiteY379" fmla="*/ 4080091 h 8397616"/>
              <a:gd name="connsiteX380" fmla="*/ 93378 w 6650570"/>
              <a:gd name="connsiteY380" fmla="*/ 4080091 h 8397616"/>
              <a:gd name="connsiteX381" fmla="*/ 754038 w 6650570"/>
              <a:gd name="connsiteY381" fmla="*/ 2869516 h 8397616"/>
              <a:gd name="connsiteX382" fmla="*/ 682027 w 6650570"/>
              <a:gd name="connsiteY382" fmla="*/ 2941527 h 8397616"/>
              <a:gd name="connsiteX383" fmla="*/ 754038 w 6650570"/>
              <a:gd name="connsiteY383" fmla="*/ 3013538 h 8397616"/>
              <a:gd name="connsiteX384" fmla="*/ 826049 w 6650570"/>
              <a:gd name="connsiteY384" fmla="*/ 2941527 h 8397616"/>
              <a:gd name="connsiteX385" fmla="*/ 754038 w 6650570"/>
              <a:gd name="connsiteY385" fmla="*/ 2869516 h 8397616"/>
              <a:gd name="connsiteX386" fmla="*/ 754038 w 6650570"/>
              <a:gd name="connsiteY386" fmla="*/ 2850893 h 8397616"/>
              <a:gd name="connsiteX387" fmla="*/ 844672 w 6650570"/>
              <a:gd name="connsiteY387" fmla="*/ 2941527 h 8397616"/>
              <a:gd name="connsiteX388" fmla="*/ 754038 w 6650570"/>
              <a:gd name="connsiteY388" fmla="*/ 3030920 h 8397616"/>
              <a:gd name="connsiteX389" fmla="*/ 664645 w 6650570"/>
              <a:gd name="connsiteY389" fmla="*/ 2941527 h 8397616"/>
              <a:gd name="connsiteX390" fmla="*/ 754038 w 6650570"/>
              <a:gd name="connsiteY390" fmla="*/ 2850893 h 8397616"/>
              <a:gd name="connsiteX391" fmla="*/ 754041 w 6650570"/>
              <a:gd name="connsiteY391" fmla="*/ 2771988 h 8397616"/>
              <a:gd name="connsiteX392" fmla="*/ 584351 w 6650570"/>
              <a:gd name="connsiteY392" fmla="*/ 2942979 h 8397616"/>
              <a:gd name="connsiteX393" fmla="*/ 754041 w 6650570"/>
              <a:gd name="connsiteY393" fmla="*/ 3113970 h 8397616"/>
              <a:gd name="connsiteX394" fmla="*/ 924969 w 6650570"/>
              <a:gd name="connsiteY394" fmla="*/ 2942979 h 8397616"/>
              <a:gd name="connsiteX395" fmla="*/ 754041 w 6650570"/>
              <a:gd name="connsiteY395" fmla="*/ 2771988 h 8397616"/>
              <a:gd name="connsiteX396" fmla="*/ 6255835 w 6650570"/>
              <a:gd name="connsiteY396" fmla="*/ 2760985 h 8397616"/>
              <a:gd name="connsiteX397" fmla="*/ 6232316 w 6650570"/>
              <a:gd name="connsiteY397" fmla="*/ 2784682 h 8397616"/>
              <a:gd name="connsiteX398" fmla="*/ 6255835 w 6650570"/>
              <a:gd name="connsiteY398" fmla="*/ 2809627 h 8397616"/>
              <a:gd name="connsiteX399" fmla="*/ 6281829 w 6650570"/>
              <a:gd name="connsiteY399" fmla="*/ 2784682 h 8397616"/>
              <a:gd name="connsiteX400" fmla="*/ 6255835 w 6650570"/>
              <a:gd name="connsiteY400" fmla="*/ 2760985 h 8397616"/>
              <a:gd name="connsiteX401" fmla="*/ 0 w 6650570"/>
              <a:gd name="connsiteY401" fmla="*/ 2757507 h 8397616"/>
              <a:gd name="connsiteX402" fmla="*/ 20598 w 6650570"/>
              <a:gd name="connsiteY402" fmla="*/ 2757507 h 8397616"/>
              <a:gd name="connsiteX403" fmla="*/ 20598 w 6650570"/>
              <a:gd name="connsiteY403" fmla="*/ 4080087 h 8397616"/>
              <a:gd name="connsiteX404" fmla="*/ 0 w 6650570"/>
              <a:gd name="connsiteY404" fmla="*/ 4080087 h 8397616"/>
              <a:gd name="connsiteX405" fmla="*/ 754041 w 6650570"/>
              <a:gd name="connsiteY405" fmla="*/ 2752019 h 8397616"/>
              <a:gd name="connsiteX406" fmla="*/ 943548 w 6650570"/>
              <a:gd name="connsiteY406" fmla="*/ 2942979 h 8397616"/>
              <a:gd name="connsiteX407" fmla="*/ 763950 w 6650570"/>
              <a:gd name="connsiteY407" fmla="*/ 3132692 h 8397616"/>
              <a:gd name="connsiteX408" fmla="*/ 763950 w 6650570"/>
              <a:gd name="connsiteY408" fmla="*/ 3750505 h 8397616"/>
              <a:gd name="connsiteX409" fmla="*/ 745371 w 6650570"/>
              <a:gd name="connsiteY409" fmla="*/ 3750505 h 8397616"/>
              <a:gd name="connsiteX410" fmla="*/ 745371 w 6650570"/>
              <a:gd name="connsiteY410" fmla="*/ 3132692 h 8397616"/>
              <a:gd name="connsiteX411" fmla="*/ 565772 w 6650570"/>
              <a:gd name="connsiteY411" fmla="*/ 2942979 h 8397616"/>
              <a:gd name="connsiteX412" fmla="*/ 754041 w 6650570"/>
              <a:gd name="connsiteY412" fmla="*/ 2752019 h 8397616"/>
              <a:gd name="connsiteX413" fmla="*/ 6255835 w 6650570"/>
              <a:gd name="connsiteY413" fmla="*/ 2741030 h 8397616"/>
              <a:gd name="connsiteX414" fmla="*/ 6299159 w 6650570"/>
              <a:gd name="connsiteY414" fmla="*/ 2784682 h 8397616"/>
              <a:gd name="connsiteX415" fmla="*/ 6263262 w 6650570"/>
              <a:gd name="connsiteY415" fmla="*/ 2828335 h 8397616"/>
              <a:gd name="connsiteX416" fmla="*/ 6263262 w 6650570"/>
              <a:gd name="connsiteY416" fmla="*/ 3685171 h 8397616"/>
              <a:gd name="connsiteX417" fmla="*/ 6299159 w 6650570"/>
              <a:gd name="connsiteY417" fmla="*/ 3685171 h 8397616"/>
              <a:gd name="connsiteX418" fmla="*/ 6299159 w 6650570"/>
              <a:gd name="connsiteY418" fmla="*/ 3772476 h 8397616"/>
              <a:gd name="connsiteX419" fmla="*/ 6212510 w 6650570"/>
              <a:gd name="connsiteY419" fmla="*/ 3772476 h 8397616"/>
              <a:gd name="connsiteX420" fmla="*/ 6212510 w 6650570"/>
              <a:gd name="connsiteY420" fmla="*/ 3685171 h 8397616"/>
              <a:gd name="connsiteX421" fmla="*/ 6245932 w 6650570"/>
              <a:gd name="connsiteY421" fmla="*/ 3685171 h 8397616"/>
              <a:gd name="connsiteX422" fmla="*/ 6245932 w 6650570"/>
              <a:gd name="connsiteY422" fmla="*/ 2828335 h 8397616"/>
              <a:gd name="connsiteX423" fmla="*/ 6212510 w 6650570"/>
              <a:gd name="connsiteY423" fmla="*/ 2784682 h 8397616"/>
              <a:gd name="connsiteX424" fmla="*/ 6255835 w 6650570"/>
              <a:gd name="connsiteY424" fmla="*/ 2741030 h 8397616"/>
              <a:gd name="connsiteX425" fmla="*/ 303998 w 6650570"/>
              <a:gd name="connsiteY425" fmla="*/ 2635328 h 8397616"/>
              <a:gd name="connsiteX426" fmla="*/ 260383 w 6650570"/>
              <a:gd name="connsiteY426" fmla="*/ 2677631 h 8397616"/>
              <a:gd name="connsiteX427" fmla="*/ 303998 w 6650570"/>
              <a:gd name="connsiteY427" fmla="*/ 2721180 h 8397616"/>
              <a:gd name="connsiteX428" fmla="*/ 346368 w 6650570"/>
              <a:gd name="connsiteY428" fmla="*/ 2677631 h 8397616"/>
              <a:gd name="connsiteX429" fmla="*/ 303998 w 6650570"/>
              <a:gd name="connsiteY429" fmla="*/ 2635328 h 8397616"/>
              <a:gd name="connsiteX430" fmla="*/ 6022613 w 6650570"/>
              <a:gd name="connsiteY430" fmla="*/ 2634624 h 8397616"/>
              <a:gd name="connsiteX431" fmla="*/ 5980237 w 6650570"/>
              <a:gd name="connsiteY431" fmla="*/ 2676988 h 8397616"/>
              <a:gd name="connsiteX432" fmla="*/ 6022613 w 6650570"/>
              <a:gd name="connsiteY432" fmla="*/ 2720598 h 8397616"/>
              <a:gd name="connsiteX433" fmla="*/ 6066235 w 6650570"/>
              <a:gd name="connsiteY433" fmla="*/ 2676988 h 8397616"/>
              <a:gd name="connsiteX434" fmla="*/ 6022613 w 6650570"/>
              <a:gd name="connsiteY434" fmla="*/ 2634624 h 8397616"/>
              <a:gd name="connsiteX435" fmla="*/ 4070885 w 6650570"/>
              <a:gd name="connsiteY435" fmla="*/ 2634593 h 8397616"/>
              <a:gd name="connsiteX436" fmla="*/ 4028531 w 6650570"/>
              <a:gd name="connsiteY436" fmla="*/ 2676886 h 8397616"/>
              <a:gd name="connsiteX437" fmla="*/ 4070885 w 6650570"/>
              <a:gd name="connsiteY437" fmla="*/ 2720424 h 8397616"/>
              <a:gd name="connsiteX438" fmla="*/ 4114485 w 6650570"/>
              <a:gd name="connsiteY438" fmla="*/ 2676886 h 8397616"/>
              <a:gd name="connsiteX439" fmla="*/ 4070885 w 6650570"/>
              <a:gd name="connsiteY439" fmla="*/ 2634593 h 8397616"/>
              <a:gd name="connsiteX440" fmla="*/ 2402797 w 6650570"/>
              <a:gd name="connsiteY440" fmla="*/ 2634593 h 8397616"/>
              <a:gd name="connsiteX441" fmla="*/ 2360443 w 6650570"/>
              <a:gd name="connsiteY441" fmla="*/ 2676886 h 8397616"/>
              <a:gd name="connsiteX442" fmla="*/ 2402797 w 6650570"/>
              <a:gd name="connsiteY442" fmla="*/ 2720424 h 8397616"/>
              <a:gd name="connsiteX443" fmla="*/ 2446397 w 6650570"/>
              <a:gd name="connsiteY443" fmla="*/ 2676886 h 8397616"/>
              <a:gd name="connsiteX444" fmla="*/ 2402797 w 6650570"/>
              <a:gd name="connsiteY444" fmla="*/ 2634593 h 8397616"/>
              <a:gd name="connsiteX445" fmla="*/ 1340280 w 6650570"/>
              <a:gd name="connsiteY445" fmla="*/ 2625675 h 8397616"/>
              <a:gd name="connsiteX446" fmla="*/ 1358710 w 6650570"/>
              <a:gd name="connsiteY446" fmla="*/ 2625675 h 8397616"/>
              <a:gd name="connsiteX447" fmla="*/ 1358710 w 6650570"/>
              <a:gd name="connsiteY447" fmla="*/ 2788065 h 8397616"/>
              <a:gd name="connsiteX448" fmla="*/ 1507380 w 6650570"/>
              <a:gd name="connsiteY448" fmla="*/ 2788065 h 8397616"/>
              <a:gd name="connsiteX449" fmla="*/ 1507380 w 6650570"/>
              <a:gd name="connsiteY449" fmla="*/ 2625675 h 8397616"/>
              <a:gd name="connsiteX450" fmla="*/ 1525810 w 6650570"/>
              <a:gd name="connsiteY450" fmla="*/ 2625675 h 8397616"/>
              <a:gd name="connsiteX451" fmla="*/ 1525810 w 6650570"/>
              <a:gd name="connsiteY451" fmla="*/ 2805688 h 8397616"/>
              <a:gd name="connsiteX452" fmla="*/ 1340280 w 6650570"/>
              <a:gd name="connsiteY452" fmla="*/ 2805688 h 8397616"/>
              <a:gd name="connsiteX453" fmla="*/ 316460 w 6650570"/>
              <a:gd name="connsiteY453" fmla="*/ 2616664 h 8397616"/>
              <a:gd name="connsiteX454" fmla="*/ 363815 w 6650570"/>
              <a:gd name="connsiteY454" fmla="*/ 2667678 h 8397616"/>
              <a:gd name="connsiteX455" fmla="*/ 312722 w 6650570"/>
              <a:gd name="connsiteY455" fmla="*/ 2738599 h 8397616"/>
              <a:gd name="connsiteX456" fmla="*/ 312722 w 6650570"/>
              <a:gd name="connsiteY456" fmla="*/ 4071170 h 8397616"/>
              <a:gd name="connsiteX457" fmla="*/ 2058604 w 6650570"/>
              <a:gd name="connsiteY457" fmla="*/ 4071170 h 8397616"/>
              <a:gd name="connsiteX458" fmla="*/ 2058604 w 6650570"/>
              <a:gd name="connsiteY458" fmla="*/ 4091078 h 8397616"/>
              <a:gd name="connsiteX459" fmla="*/ 294029 w 6650570"/>
              <a:gd name="connsiteY459" fmla="*/ 4091078 h 8397616"/>
              <a:gd name="connsiteX460" fmla="*/ 294029 w 6650570"/>
              <a:gd name="connsiteY460" fmla="*/ 2738599 h 8397616"/>
              <a:gd name="connsiteX461" fmla="*/ 241690 w 6650570"/>
              <a:gd name="connsiteY461" fmla="*/ 2677631 h 8397616"/>
              <a:gd name="connsiteX462" fmla="*/ 316460 w 6650570"/>
              <a:gd name="connsiteY462" fmla="*/ 2616664 h 8397616"/>
              <a:gd name="connsiteX463" fmla="*/ 4070885 w 6650570"/>
              <a:gd name="connsiteY463" fmla="*/ 2614690 h 8397616"/>
              <a:gd name="connsiteX464" fmla="*/ 4133170 w 6650570"/>
              <a:gd name="connsiteY464" fmla="*/ 2676886 h 8397616"/>
              <a:gd name="connsiteX465" fmla="*/ 4080850 w 6650570"/>
              <a:gd name="connsiteY465" fmla="*/ 2737839 h 8397616"/>
              <a:gd name="connsiteX466" fmla="*/ 4080850 w 6650570"/>
              <a:gd name="connsiteY466" fmla="*/ 2877159 h 8397616"/>
              <a:gd name="connsiteX467" fmla="*/ 5282960 w 6650570"/>
              <a:gd name="connsiteY467" fmla="*/ 2877159 h 8397616"/>
              <a:gd name="connsiteX468" fmla="*/ 5282960 w 6650570"/>
              <a:gd name="connsiteY468" fmla="*/ 3788958 h 8397616"/>
              <a:gd name="connsiteX469" fmla="*/ 4530552 w 6650570"/>
              <a:gd name="connsiteY469" fmla="*/ 3785226 h 8397616"/>
              <a:gd name="connsiteX470" fmla="*/ 4530552 w 6650570"/>
              <a:gd name="connsiteY470" fmla="*/ 3766568 h 8397616"/>
              <a:gd name="connsiteX471" fmla="*/ 5264275 w 6650570"/>
              <a:gd name="connsiteY471" fmla="*/ 3770299 h 8397616"/>
              <a:gd name="connsiteX472" fmla="*/ 5264275 w 6650570"/>
              <a:gd name="connsiteY472" fmla="*/ 2895818 h 8397616"/>
              <a:gd name="connsiteX473" fmla="*/ 4060919 w 6650570"/>
              <a:gd name="connsiteY473" fmla="*/ 2895818 h 8397616"/>
              <a:gd name="connsiteX474" fmla="*/ 4060919 w 6650570"/>
              <a:gd name="connsiteY474" fmla="*/ 2737839 h 8397616"/>
              <a:gd name="connsiteX475" fmla="*/ 4009845 w 6650570"/>
              <a:gd name="connsiteY475" fmla="*/ 2676886 h 8397616"/>
              <a:gd name="connsiteX476" fmla="*/ 4070885 w 6650570"/>
              <a:gd name="connsiteY476" fmla="*/ 2614690 h 8397616"/>
              <a:gd name="connsiteX477" fmla="*/ 2402797 w 6650570"/>
              <a:gd name="connsiteY477" fmla="*/ 2614690 h 8397616"/>
              <a:gd name="connsiteX478" fmla="*/ 2465082 w 6650570"/>
              <a:gd name="connsiteY478" fmla="*/ 2676886 h 8397616"/>
              <a:gd name="connsiteX479" fmla="*/ 2414008 w 6650570"/>
              <a:gd name="connsiteY479" fmla="*/ 2737839 h 8397616"/>
              <a:gd name="connsiteX480" fmla="*/ 2414008 w 6650570"/>
              <a:gd name="connsiteY480" fmla="*/ 2895818 h 8397616"/>
              <a:gd name="connsiteX481" fmla="*/ 1209407 w 6650570"/>
              <a:gd name="connsiteY481" fmla="*/ 2895818 h 8397616"/>
              <a:gd name="connsiteX482" fmla="*/ 1209407 w 6650570"/>
              <a:gd name="connsiteY482" fmla="*/ 3770299 h 8397616"/>
              <a:gd name="connsiteX483" fmla="*/ 2106318 w 6650570"/>
              <a:gd name="connsiteY483" fmla="*/ 3770299 h 8397616"/>
              <a:gd name="connsiteX484" fmla="*/ 2106318 w 6650570"/>
              <a:gd name="connsiteY484" fmla="*/ 3788958 h 8397616"/>
              <a:gd name="connsiteX485" fmla="*/ 1191967 w 6650570"/>
              <a:gd name="connsiteY485" fmla="*/ 3788958 h 8397616"/>
              <a:gd name="connsiteX486" fmla="*/ 1191967 w 6650570"/>
              <a:gd name="connsiteY486" fmla="*/ 2877159 h 8397616"/>
              <a:gd name="connsiteX487" fmla="*/ 2394077 w 6650570"/>
              <a:gd name="connsiteY487" fmla="*/ 2877159 h 8397616"/>
              <a:gd name="connsiteX488" fmla="*/ 2394077 w 6650570"/>
              <a:gd name="connsiteY488" fmla="*/ 2737839 h 8397616"/>
              <a:gd name="connsiteX489" fmla="*/ 2341757 w 6650570"/>
              <a:gd name="connsiteY489" fmla="*/ 2676886 h 8397616"/>
              <a:gd name="connsiteX490" fmla="*/ 2402797 w 6650570"/>
              <a:gd name="connsiteY490" fmla="*/ 2614690 h 8397616"/>
              <a:gd name="connsiteX491" fmla="*/ 2015907 w 6650570"/>
              <a:gd name="connsiteY491" fmla="*/ 2614690 h 8397616"/>
              <a:gd name="connsiteX492" fmla="*/ 2195917 w 6650570"/>
              <a:gd name="connsiteY492" fmla="*/ 2614690 h 8397616"/>
              <a:gd name="connsiteX493" fmla="*/ 2195917 w 6650570"/>
              <a:gd name="connsiteY493" fmla="*/ 2800225 h 8397616"/>
              <a:gd name="connsiteX494" fmla="*/ 2015907 w 6650570"/>
              <a:gd name="connsiteY494" fmla="*/ 2800225 h 8397616"/>
              <a:gd name="connsiteX495" fmla="*/ 2015907 w 6650570"/>
              <a:gd name="connsiteY495" fmla="*/ 2783023 h 8397616"/>
              <a:gd name="connsiteX496" fmla="*/ 2177035 w 6650570"/>
              <a:gd name="connsiteY496" fmla="*/ 2783023 h 8397616"/>
              <a:gd name="connsiteX497" fmla="*/ 2177035 w 6650570"/>
              <a:gd name="connsiteY497" fmla="*/ 2634350 h 8397616"/>
              <a:gd name="connsiteX498" fmla="*/ 2015907 w 6650570"/>
              <a:gd name="connsiteY498" fmla="*/ 2634350 h 8397616"/>
              <a:gd name="connsiteX499" fmla="*/ 1565486 w 6650570"/>
              <a:gd name="connsiteY499" fmla="*/ 2614690 h 8397616"/>
              <a:gd name="connsiteX500" fmla="*/ 1745496 w 6650570"/>
              <a:gd name="connsiteY500" fmla="*/ 2614690 h 8397616"/>
              <a:gd name="connsiteX501" fmla="*/ 1745496 w 6650570"/>
              <a:gd name="connsiteY501" fmla="*/ 2634350 h 8397616"/>
              <a:gd name="connsiteX502" fmla="*/ 1584368 w 6650570"/>
              <a:gd name="connsiteY502" fmla="*/ 2634350 h 8397616"/>
              <a:gd name="connsiteX503" fmla="*/ 1584368 w 6650570"/>
              <a:gd name="connsiteY503" fmla="*/ 2783023 h 8397616"/>
              <a:gd name="connsiteX504" fmla="*/ 1745496 w 6650570"/>
              <a:gd name="connsiteY504" fmla="*/ 2783023 h 8397616"/>
              <a:gd name="connsiteX505" fmla="*/ 1745496 w 6650570"/>
              <a:gd name="connsiteY505" fmla="*/ 2800225 h 8397616"/>
              <a:gd name="connsiteX506" fmla="*/ 1565486 w 6650570"/>
              <a:gd name="connsiteY506" fmla="*/ 2800225 h 8397616"/>
              <a:gd name="connsiteX507" fmla="*/ 6022613 w 6650570"/>
              <a:gd name="connsiteY507" fmla="*/ 2614688 h 8397616"/>
              <a:gd name="connsiteX508" fmla="*/ 6084930 w 6650570"/>
              <a:gd name="connsiteY508" fmla="*/ 2676988 h 8397616"/>
              <a:gd name="connsiteX509" fmla="*/ 6032583 w 6650570"/>
              <a:gd name="connsiteY509" fmla="*/ 2738041 h 8397616"/>
              <a:gd name="connsiteX510" fmla="*/ 6032583 w 6650570"/>
              <a:gd name="connsiteY510" fmla="*/ 4025157 h 8397616"/>
              <a:gd name="connsiteX511" fmla="*/ 4575617 w 6650570"/>
              <a:gd name="connsiteY511" fmla="*/ 4025157 h 8397616"/>
              <a:gd name="connsiteX512" fmla="*/ 4575617 w 6650570"/>
              <a:gd name="connsiteY512" fmla="*/ 4006467 h 8397616"/>
              <a:gd name="connsiteX513" fmla="*/ 6013889 w 6650570"/>
              <a:gd name="connsiteY513" fmla="*/ 4006467 h 8397616"/>
              <a:gd name="connsiteX514" fmla="*/ 6013889 w 6650570"/>
              <a:gd name="connsiteY514" fmla="*/ 2738041 h 8397616"/>
              <a:gd name="connsiteX515" fmla="*/ 5961542 w 6650570"/>
              <a:gd name="connsiteY515" fmla="*/ 2676988 h 8397616"/>
              <a:gd name="connsiteX516" fmla="*/ 6022613 w 6650570"/>
              <a:gd name="connsiteY516" fmla="*/ 2614688 h 8397616"/>
              <a:gd name="connsiteX517" fmla="*/ 1785205 w 6650570"/>
              <a:gd name="connsiteY517" fmla="*/ 2614688 h 8397616"/>
              <a:gd name="connsiteX518" fmla="*/ 1970735 w 6650570"/>
              <a:gd name="connsiteY518" fmla="*/ 2614688 h 8397616"/>
              <a:gd name="connsiteX519" fmla="*/ 1970735 w 6650570"/>
              <a:gd name="connsiteY519" fmla="*/ 2794710 h 8397616"/>
              <a:gd name="connsiteX520" fmla="*/ 1952305 w 6650570"/>
              <a:gd name="connsiteY520" fmla="*/ 2794710 h 8397616"/>
              <a:gd name="connsiteX521" fmla="*/ 1952305 w 6650570"/>
              <a:gd name="connsiteY521" fmla="*/ 2634691 h 8397616"/>
              <a:gd name="connsiteX522" fmla="*/ 1804864 w 6650570"/>
              <a:gd name="connsiteY522" fmla="*/ 2634691 h 8397616"/>
              <a:gd name="connsiteX523" fmla="*/ 1804864 w 6650570"/>
              <a:gd name="connsiteY523" fmla="*/ 2794710 h 8397616"/>
              <a:gd name="connsiteX524" fmla="*/ 1785205 w 6650570"/>
              <a:gd name="connsiteY524" fmla="*/ 2794710 h 8397616"/>
              <a:gd name="connsiteX525" fmla="*/ 2427882 w 6650570"/>
              <a:gd name="connsiteY525" fmla="*/ 455927 h 8397616"/>
              <a:gd name="connsiteX526" fmla="*/ 4195361 w 6650570"/>
              <a:gd name="connsiteY526" fmla="*/ 455927 h 8397616"/>
              <a:gd name="connsiteX527" fmla="*/ 4195361 w 6650570"/>
              <a:gd name="connsiteY527" fmla="*/ 476526 h 8397616"/>
              <a:gd name="connsiteX528" fmla="*/ 2427882 w 6650570"/>
              <a:gd name="connsiteY528" fmla="*/ 476526 h 8397616"/>
              <a:gd name="connsiteX529" fmla="*/ 2092808 w 6650570"/>
              <a:gd name="connsiteY529" fmla="*/ 307611 h 8397616"/>
              <a:gd name="connsiteX530" fmla="*/ 4530425 w 6650570"/>
              <a:gd name="connsiteY530" fmla="*/ 307611 h 8397616"/>
              <a:gd name="connsiteX531" fmla="*/ 4530425 w 6650570"/>
              <a:gd name="connsiteY531" fmla="*/ 608490 h 8397616"/>
              <a:gd name="connsiteX532" fmla="*/ 4511741 w 6650570"/>
              <a:gd name="connsiteY532" fmla="*/ 608490 h 8397616"/>
              <a:gd name="connsiteX533" fmla="*/ 4511741 w 6650570"/>
              <a:gd name="connsiteY533" fmla="*/ 325016 h 8397616"/>
              <a:gd name="connsiteX534" fmla="*/ 2111492 w 6650570"/>
              <a:gd name="connsiteY534" fmla="*/ 325016 h 8397616"/>
              <a:gd name="connsiteX535" fmla="*/ 2111492 w 6650570"/>
              <a:gd name="connsiteY535" fmla="*/ 608490 h 8397616"/>
              <a:gd name="connsiteX536" fmla="*/ 2092808 w 6650570"/>
              <a:gd name="connsiteY536" fmla="*/ 608490 h 8397616"/>
              <a:gd name="connsiteX537" fmla="*/ 604224 w 6650570"/>
              <a:gd name="connsiteY537" fmla="*/ 120847 h 8397616"/>
              <a:gd name="connsiteX538" fmla="*/ 5980561 w 6650570"/>
              <a:gd name="connsiteY538" fmla="*/ 120847 h 8397616"/>
              <a:gd name="connsiteX539" fmla="*/ 5980561 w 6650570"/>
              <a:gd name="connsiteY539" fmla="*/ 504238 h 8397616"/>
              <a:gd name="connsiteX540" fmla="*/ 5960629 w 6650570"/>
              <a:gd name="connsiteY540" fmla="*/ 504238 h 8397616"/>
              <a:gd name="connsiteX541" fmla="*/ 5960629 w 6650570"/>
              <a:gd name="connsiteY541" fmla="*/ 138331 h 8397616"/>
              <a:gd name="connsiteX542" fmla="*/ 5828588 w 6650570"/>
              <a:gd name="connsiteY542" fmla="*/ 138331 h 8397616"/>
              <a:gd name="connsiteX543" fmla="*/ 5828588 w 6650570"/>
              <a:gd name="connsiteY543" fmla="*/ 488003 h 8397616"/>
              <a:gd name="connsiteX544" fmla="*/ 5809903 w 6650570"/>
              <a:gd name="connsiteY544" fmla="*/ 488003 h 8397616"/>
              <a:gd name="connsiteX545" fmla="*/ 5809903 w 6650570"/>
              <a:gd name="connsiteY545" fmla="*/ 138331 h 8397616"/>
              <a:gd name="connsiteX546" fmla="*/ 5629280 w 6650570"/>
              <a:gd name="connsiteY546" fmla="*/ 138331 h 8397616"/>
              <a:gd name="connsiteX547" fmla="*/ 5629280 w 6650570"/>
              <a:gd name="connsiteY547" fmla="*/ 610389 h 8397616"/>
              <a:gd name="connsiteX548" fmla="*/ 5609349 w 6650570"/>
              <a:gd name="connsiteY548" fmla="*/ 610389 h 8397616"/>
              <a:gd name="connsiteX549" fmla="*/ 5609349 w 6650570"/>
              <a:gd name="connsiteY549" fmla="*/ 138331 h 8397616"/>
              <a:gd name="connsiteX550" fmla="*/ 5428726 w 6650570"/>
              <a:gd name="connsiteY550" fmla="*/ 138331 h 8397616"/>
              <a:gd name="connsiteX551" fmla="*/ 5428726 w 6650570"/>
              <a:gd name="connsiteY551" fmla="*/ 877639 h 8397616"/>
              <a:gd name="connsiteX552" fmla="*/ 5410041 w 6650570"/>
              <a:gd name="connsiteY552" fmla="*/ 877639 h 8397616"/>
              <a:gd name="connsiteX553" fmla="*/ 5410041 w 6650570"/>
              <a:gd name="connsiteY553" fmla="*/ 138331 h 8397616"/>
              <a:gd name="connsiteX554" fmla="*/ 1184709 w 6650570"/>
              <a:gd name="connsiteY554" fmla="*/ 138331 h 8397616"/>
              <a:gd name="connsiteX555" fmla="*/ 1184709 w 6650570"/>
              <a:gd name="connsiteY555" fmla="*/ 877639 h 8397616"/>
              <a:gd name="connsiteX556" fmla="*/ 1166024 w 6650570"/>
              <a:gd name="connsiteY556" fmla="*/ 877639 h 8397616"/>
              <a:gd name="connsiteX557" fmla="*/ 1166024 w 6650570"/>
              <a:gd name="connsiteY557" fmla="*/ 138331 h 8397616"/>
              <a:gd name="connsiteX558" fmla="*/ 984155 w 6650570"/>
              <a:gd name="connsiteY558" fmla="*/ 138331 h 8397616"/>
              <a:gd name="connsiteX559" fmla="*/ 984155 w 6650570"/>
              <a:gd name="connsiteY559" fmla="*/ 610389 h 8397616"/>
              <a:gd name="connsiteX560" fmla="*/ 966716 w 6650570"/>
              <a:gd name="connsiteY560" fmla="*/ 610389 h 8397616"/>
              <a:gd name="connsiteX561" fmla="*/ 966716 w 6650570"/>
              <a:gd name="connsiteY561" fmla="*/ 138331 h 8397616"/>
              <a:gd name="connsiteX562" fmla="*/ 784847 w 6650570"/>
              <a:gd name="connsiteY562" fmla="*/ 138331 h 8397616"/>
              <a:gd name="connsiteX563" fmla="*/ 784847 w 6650570"/>
              <a:gd name="connsiteY563" fmla="*/ 488003 h 8397616"/>
              <a:gd name="connsiteX564" fmla="*/ 766162 w 6650570"/>
              <a:gd name="connsiteY564" fmla="*/ 488003 h 8397616"/>
              <a:gd name="connsiteX565" fmla="*/ 766162 w 6650570"/>
              <a:gd name="connsiteY565" fmla="*/ 138331 h 8397616"/>
              <a:gd name="connsiteX566" fmla="*/ 624155 w 6650570"/>
              <a:gd name="connsiteY566" fmla="*/ 138331 h 8397616"/>
              <a:gd name="connsiteX567" fmla="*/ 624155 w 6650570"/>
              <a:gd name="connsiteY567" fmla="*/ 504238 h 8397616"/>
              <a:gd name="connsiteX568" fmla="*/ 604224 w 6650570"/>
              <a:gd name="connsiteY568" fmla="*/ 504238 h 8397616"/>
              <a:gd name="connsiteX569" fmla="*/ 263661 w 6650570"/>
              <a:gd name="connsiteY569" fmla="*/ 0 h 8397616"/>
              <a:gd name="connsiteX570" fmla="*/ 6321122 w 6650570"/>
              <a:gd name="connsiteY570" fmla="*/ 0 h 8397616"/>
              <a:gd name="connsiteX571" fmla="*/ 6321122 w 6650570"/>
              <a:gd name="connsiteY571" fmla="*/ 674404 h 8397616"/>
              <a:gd name="connsiteX572" fmla="*/ 6302434 w 6650570"/>
              <a:gd name="connsiteY572" fmla="*/ 674404 h 8397616"/>
              <a:gd name="connsiteX573" fmla="*/ 6302434 w 6650570"/>
              <a:gd name="connsiteY573" fmla="*/ 18630 h 8397616"/>
              <a:gd name="connsiteX574" fmla="*/ 282349 w 6650570"/>
              <a:gd name="connsiteY574" fmla="*/ 18630 h 8397616"/>
              <a:gd name="connsiteX575" fmla="*/ 282349 w 6650570"/>
              <a:gd name="connsiteY575" fmla="*/ 674404 h 8397616"/>
              <a:gd name="connsiteX576" fmla="*/ 263661 w 6650570"/>
              <a:gd name="connsiteY576" fmla="*/ 674404 h 83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650570" h="8397616">
                <a:moveTo>
                  <a:pt x="2383937" y="7915479"/>
                </a:moveTo>
                <a:lnTo>
                  <a:pt x="4151416" y="7915479"/>
                </a:lnTo>
                <a:lnTo>
                  <a:pt x="4151416" y="7936078"/>
                </a:lnTo>
                <a:lnTo>
                  <a:pt x="2383937" y="7936078"/>
                </a:lnTo>
                <a:close/>
                <a:moveTo>
                  <a:pt x="2048865" y="7778152"/>
                </a:moveTo>
                <a:lnTo>
                  <a:pt x="2067549" y="7778152"/>
                </a:lnTo>
                <a:lnTo>
                  <a:pt x="2067549" y="8060461"/>
                </a:lnTo>
                <a:lnTo>
                  <a:pt x="4467799" y="8060461"/>
                </a:lnTo>
                <a:lnTo>
                  <a:pt x="4467799" y="7778152"/>
                </a:lnTo>
                <a:lnTo>
                  <a:pt x="4486483" y="7778152"/>
                </a:lnTo>
                <a:lnTo>
                  <a:pt x="4486483" y="8079034"/>
                </a:lnTo>
                <a:lnTo>
                  <a:pt x="2048865" y="8079034"/>
                </a:lnTo>
                <a:close/>
                <a:moveTo>
                  <a:pt x="263661" y="7717729"/>
                </a:moveTo>
                <a:lnTo>
                  <a:pt x="282349" y="7717729"/>
                </a:lnTo>
                <a:lnTo>
                  <a:pt x="282349" y="8378869"/>
                </a:lnTo>
                <a:lnTo>
                  <a:pt x="6302434" y="8378869"/>
                </a:lnTo>
                <a:lnTo>
                  <a:pt x="6302434" y="7717729"/>
                </a:lnTo>
                <a:lnTo>
                  <a:pt x="6321122" y="7717729"/>
                </a:lnTo>
                <a:lnTo>
                  <a:pt x="6321122" y="8397616"/>
                </a:lnTo>
                <a:lnTo>
                  <a:pt x="263661" y="8397616"/>
                </a:lnTo>
                <a:close/>
                <a:moveTo>
                  <a:pt x="1156058" y="7514487"/>
                </a:moveTo>
                <a:lnTo>
                  <a:pt x="1174743" y="7514487"/>
                </a:lnTo>
                <a:lnTo>
                  <a:pt x="1174743" y="8252580"/>
                </a:lnTo>
                <a:lnTo>
                  <a:pt x="5400075" y="8252580"/>
                </a:lnTo>
                <a:lnTo>
                  <a:pt x="5400075" y="7514487"/>
                </a:lnTo>
                <a:lnTo>
                  <a:pt x="5418761" y="7514487"/>
                </a:lnTo>
                <a:lnTo>
                  <a:pt x="5418761" y="8252580"/>
                </a:lnTo>
                <a:lnTo>
                  <a:pt x="5600629" y="8252580"/>
                </a:lnTo>
                <a:lnTo>
                  <a:pt x="5600629" y="7781297"/>
                </a:lnTo>
                <a:lnTo>
                  <a:pt x="5618069" y="7781297"/>
                </a:lnTo>
                <a:lnTo>
                  <a:pt x="5618069" y="8252580"/>
                </a:lnTo>
                <a:lnTo>
                  <a:pt x="5799937" y="8252580"/>
                </a:lnTo>
                <a:lnTo>
                  <a:pt x="5799937" y="7904729"/>
                </a:lnTo>
                <a:lnTo>
                  <a:pt x="5818623" y="7904729"/>
                </a:lnTo>
                <a:lnTo>
                  <a:pt x="5818623" y="8252580"/>
                </a:lnTo>
                <a:lnTo>
                  <a:pt x="5960629" y="8252580"/>
                </a:lnTo>
                <a:lnTo>
                  <a:pt x="5960629" y="7888520"/>
                </a:lnTo>
                <a:lnTo>
                  <a:pt x="5980561" y="7888520"/>
                </a:lnTo>
                <a:lnTo>
                  <a:pt x="5980561" y="8271281"/>
                </a:lnTo>
                <a:lnTo>
                  <a:pt x="604224" y="8271281"/>
                </a:lnTo>
                <a:lnTo>
                  <a:pt x="604224" y="7888520"/>
                </a:lnTo>
                <a:lnTo>
                  <a:pt x="624155" y="7888520"/>
                </a:lnTo>
                <a:lnTo>
                  <a:pt x="624155" y="8252580"/>
                </a:lnTo>
                <a:lnTo>
                  <a:pt x="756196" y="8252580"/>
                </a:lnTo>
                <a:lnTo>
                  <a:pt x="756196" y="7904729"/>
                </a:lnTo>
                <a:lnTo>
                  <a:pt x="774882" y="7904729"/>
                </a:lnTo>
                <a:lnTo>
                  <a:pt x="774882" y="8252580"/>
                </a:lnTo>
                <a:lnTo>
                  <a:pt x="955505" y="8252580"/>
                </a:lnTo>
                <a:lnTo>
                  <a:pt x="955505" y="7781297"/>
                </a:lnTo>
                <a:lnTo>
                  <a:pt x="975435" y="7781297"/>
                </a:lnTo>
                <a:lnTo>
                  <a:pt x="975435" y="8252580"/>
                </a:lnTo>
                <a:lnTo>
                  <a:pt x="1156058" y="8252580"/>
                </a:lnTo>
                <a:close/>
                <a:moveTo>
                  <a:pt x="4381380" y="6036860"/>
                </a:moveTo>
                <a:cubicBezTo>
                  <a:pt x="4528777" y="6046793"/>
                  <a:pt x="4671177" y="6105147"/>
                  <a:pt x="4782349" y="6205715"/>
                </a:cubicBezTo>
                <a:cubicBezTo>
                  <a:pt x="4786097" y="6208198"/>
                  <a:pt x="4787346" y="6213164"/>
                  <a:pt x="4788595" y="6218131"/>
                </a:cubicBezTo>
                <a:cubicBezTo>
                  <a:pt x="4788595" y="6224338"/>
                  <a:pt x="4786097" y="6228063"/>
                  <a:pt x="4782349" y="6231788"/>
                </a:cubicBezTo>
                <a:lnTo>
                  <a:pt x="4623710" y="6393193"/>
                </a:lnTo>
                <a:cubicBezTo>
                  <a:pt x="4619963" y="6396918"/>
                  <a:pt x="4614966" y="6398159"/>
                  <a:pt x="4609970" y="6398159"/>
                </a:cubicBezTo>
                <a:cubicBezTo>
                  <a:pt x="4606223" y="6398159"/>
                  <a:pt x="4601226" y="6396918"/>
                  <a:pt x="4598728" y="6394435"/>
                </a:cubicBezTo>
                <a:cubicBezTo>
                  <a:pt x="4535022" y="6339805"/>
                  <a:pt x="4460075" y="6307524"/>
                  <a:pt x="4378882" y="6300075"/>
                </a:cubicBezTo>
                <a:cubicBezTo>
                  <a:pt x="4368889" y="6300075"/>
                  <a:pt x="4361394" y="6291384"/>
                  <a:pt x="4361394" y="6281451"/>
                </a:cubicBezTo>
                <a:lnTo>
                  <a:pt x="4361394" y="6056725"/>
                </a:lnTo>
                <a:cubicBezTo>
                  <a:pt x="4361394" y="6050517"/>
                  <a:pt x="4363892" y="6046793"/>
                  <a:pt x="4367640" y="6043068"/>
                </a:cubicBezTo>
                <a:cubicBezTo>
                  <a:pt x="4371387" y="6038102"/>
                  <a:pt x="4376384" y="6036860"/>
                  <a:pt x="4381380" y="6036860"/>
                </a:cubicBezTo>
                <a:close/>
                <a:moveTo>
                  <a:pt x="303998" y="5643161"/>
                </a:moveTo>
                <a:cubicBezTo>
                  <a:pt x="280321" y="5643161"/>
                  <a:pt x="260383" y="5663126"/>
                  <a:pt x="260383" y="5685586"/>
                </a:cubicBezTo>
                <a:cubicBezTo>
                  <a:pt x="260383" y="5710542"/>
                  <a:pt x="280321" y="5729259"/>
                  <a:pt x="303998" y="5729259"/>
                </a:cubicBezTo>
                <a:cubicBezTo>
                  <a:pt x="326429" y="5729259"/>
                  <a:pt x="346368" y="5710542"/>
                  <a:pt x="346368" y="5685586"/>
                </a:cubicBezTo>
                <a:cubicBezTo>
                  <a:pt x="346368" y="5663126"/>
                  <a:pt x="326429" y="5643161"/>
                  <a:pt x="303998" y="5643161"/>
                </a:cubicBezTo>
                <a:close/>
                <a:moveTo>
                  <a:pt x="2402859" y="5639993"/>
                </a:moveTo>
                <a:cubicBezTo>
                  <a:pt x="2379213" y="5639993"/>
                  <a:pt x="2359302" y="5659896"/>
                  <a:pt x="2359302" y="5682287"/>
                </a:cubicBezTo>
                <a:cubicBezTo>
                  <a:pt x="2359302" y="5707165"/>
                  <a:pt x="2379213" y="5725824"/>
                  <a:pt x="2402859" y="5725824"/>
                </a:cubicBezTo>
                <a:cubicBezTo>
                  <a:pt x="2426504" y="5725824"/>
                  <a:pt x="2446416" y="5707165"/>
                  <a:pt x="2446416" y="5682287"/>
                </a:cubicBezTo>
                <a:cubicBezTo>
                  <a:pt x="2446416" y="5659896"/>
                  <a:pt x="2426504" y="5639993"/>
                  <a:pt x="2402859" y="5639993"/>
                </a:cubicBezTo>
                <a:close/>
                <a:moveTo>
                  <a:pt x="6247874" y="5639913"/>
                </a:moveTo>
                <a:cubicBezTo>
                  <a:pt x="6224213" y="5639913"/>
                  <a:pt x="6205533" y="5659831"/>
                  <a:pt x="6205533" y="5682238"/>
                </a:cubicBezTo>
                <a:cubicBezTo>
                  <a:pt x="6205533" y="5707135"/>
                  <a:pt x="6224213" y="5725807"/>
                  <a:pt x="6247874" y="5725807"/>
                </a:cubicBezTo>
                <a:cubicBezTo>
                  <a:pt x="6271535" y="5725807"/>
                  <a:pt x="6291461" y="5707135"/>
                  <a:pt x="6291461" y="5682238"/>
                </a:cubicBezTo>
                <a:cubicBezTo>
                  <a:pt x="6291461" y="5659831"/>
                  <a:pt x="6271535" y="5639913"/>
                  <a:pt x="6247874" y="5639913"/>
                </a:cubicBezTo>
                <a:close/>
                <a:moveTo>
                  <a:pt x="4231364" y="5606651"/>
                </a:moveTo>
                <a:cubicBezTo>
                  <a:pt x="4207718" y="5606651"/>
                  <a:pt x="4187806" y="5625378"/>
                  <a:pt x="4187806" y="5649098"/>
                </a:cubicBezTo>
                <a:cubicBezTo>
                  <a:pt x="4187806" y="5672818"/>
                  <a:pt x="4207718" y="5692792"/>
                  <a:pt x="4231364" y="5692792"/>
                </a:cubicBezTo>
                <a:cubicBezTo>
                  <a:pt x="4255009" y="5692792"/>
                  <a:pt x="4274921" y="5672818"/>
                  <a:pt x="4274921" y="5649098"/>
                </a:cubicBezTo>
                <a:cubicBezTo>
                  <a:pt x="4274921" y="5625378"/>
                  <a:pt x="4255009" y="5606651"/>
                  <a:pt x="4231364" y="5606651"/>
                </a:cubicBezTo>
                <a:close/>
                <a:moveTo>
                  <a:pt x="1197463" y="5569947"/>
                </a:moveTo>
                <a:lnTo>
                  <a:pt x="2349733" y="5569947"/>
                </a:lnTo>
                <a:lnTo>
                  <a:pt x="2349733" y="5590546"/>
                </a:lnTo>
                <a:lnTo>
                  <a:pt x="1197463" y="5590546"/>
                </a:lnTo>
                <a:close/>
                <a:moveTo>
                  <a:pt x="4438295" y="5531499"/>
                </a:moveTo>
                <a:lnTo>
                  <a:pt x="4456725" y="5531499"/>
                </a:lnTo>
                <a:lnTo>
                  <a:pt x="4456725" y="5692766"/>
                </a:lnTo>
                <a:lnTo>
                  <a:pt x="4605395" y="5692766"/>
                </a:lnTo>
                <a:lnTo>
                  <a:pt x="4605395" y="5531499"/>
                </a:lnTo>
                <a:lnTo>
                  <a:pt x="4623825" y="5531499"/>
                </a:lnTo>
                <a:lnTo>
                  <a:pt x="4623825" y="5711518"/>
                </a:lnTo>
                <a:lnTo>
                  <a:pt x="4438295" y="5711518"/>
                </a:lnTo>
                <a:close/>
                <a:moveTo>
                  <a:pt x="5113924" y="5520512"/>
                </a:moveTo>
                <a:lnTo>
                  <a:pt x="5293934" y="5520512"/>
                </a:lnTo>
                <a:lnTo>
                  <a:pt x="5293934" y="5706046"/>
                </a:lnTo>
                <a:lnTo>
                  <a:pt x="5113924" y="5706046"/>
                </a:lnTo>
                <a:lnTo>
                  <a:pt x="5113924" y="5687616"/>
                </a:lnTo>
                <a:lnTo>
                  <a:pt x="5275052" y="5687616"/>
                </a:lnTo>
                <a:lnTo>
                  <a:pt x="5275052" y="5538943"/>
                </a:lnTo>
                <a:lnTo>
                  <a:pt x="5113924" y="5538943"/>
                </a:lnTo>
                <a:close/>
                <a:moveTo>
                  <a:pt x="4883222" y="5520512"/>
                </a:moveTo>
                <a:lnTo>
                  <a:pt x="5068752" y="5520512"/>
                </a:lnTo>
                <a:lnTo>
                  <a:pt x="5068752" y="5700522"/>
                </a:lnTo>
                <a:lnTo>
                  <a:pt x="5050322" y="5700522"/>
                </a:lnTo>
                <a:lnTo>
                  <a:pt x="5050322" y="5539394"/>
                </a:lnTo>
                <a:lnTo>
                  <a:pt x="4901652" y="5539394"/>
                </a:lnTo>
                <a:lnTo>
                  <a:pt x="4901652" y="5700522"/>
                </a:lnTo>
                <a:lnTo>
                  <a:pt x="4883222" y="5700522"/>
                </a:lnTo>
                <a:close/>
                <a:moveTo>
                  <a:pt x="4663503" y="5520512"/>
                </a:moveTo>
                <a:lnTo>
                  <a:pt x="4843513" y="5520512"/>
                </a:lnTo>
                <a:lnTo>
                  <a:pt x="4843513" y="5538943"/>
                </a:lnTo>
                <a:lnTo>
                  <a:pt x="4682385" y="5538943"/>
                </a:lnTo>
                <a:lnTo>
                  <a:pt x="4682385" y="5687616"/>
                </a:lnTo>
                <a:lnTo>
                  <a:pt x="4843513" y="5687616"/>
                </a:lnTo>
                <a:lnTo>
                  <a:pt x="4843513" y="5706046"/>
                </a:lnTo>
                <a:lnTo>
                  <a:pt x="4663503" y="5706046"/>
                </a:lnTo>
                <a:close/>
                <a:moveTo>
                  <a:pt x="78731" y="5423285"/>
                </a:moveTo>
                <a:lnTo>
                  <a:pt x="78731" y="5471868"/>
                </a:lnTo>
                <a:lnTo>
                  <a:pt x="127557" y="5471868"/>
                </a:lnTo>
                <a:lnTo>
                  <a:pt x="127557" y="5423285"/>
                </a:lnTo>
                <a:close/>
                <a:moveTo>
                  <a:pt x="5886298" y="5291947"/>
                </a:moveTo>
                <a:cubicBezTo>
                  <a:pt x="5845605" y="5291947"/>
                  <a:pt x="5813544" y="5324228"/>
                  <a:pt x="5813544" y="5363959"/>
                </a:cubicBezTo>
                <a:cubicBezTo>
                  <a:pt x="5813544" y="5402448"/>
                  <a:pt x="5845605" y="5435971"/>
                  <a:pt x="5886298" y="5435971"/>
                </a:cubicBezTo>
                <a:cubicBezTo>
                  <a:pt x="5924525" y="5435971"/>
                  <a:pt x="5956586" y="5402448"/>
                  <a:pt x="5956586" y="5363959"/>
                </a:cubicBezTo>
                <a:cubicBezTo>
                  <a:pt x="5956586" y="5324228"/>
                  <a:pt x="5924525" y="5291947"/>
                  <a:pt x="5886298" y="5291947"/>
                </a:cubicBezTo>
                <a:close/>
                <a:moveTo>
                  <a:pt x="5886298" y="5273323"/>
                </a:moveTo>
                <a:cubicBezTo>
                  <a:pt x="5934390" y="5273323"/>
                  <a:pt x="5975083" y="5314295"/>
                  <a:pt x="5975083" y="5363959"/>
                </a:cubicBezTo>
                <a:cubicBezTo>
                  <a:pt x="5975083" y="5413623"/>
                  <a:pt x="5934390" y="5453353"/>
                  <a:pt x="5886298" y="5453353"/>
                </a:cubicBezTo>
                <a:cubicBezTo>
                  <a:pt x="5835740" y="5453353"/>
                  <a:pt x="5795047" y="5413623"/>
                  <a:pt x="5795047" y="5363959"/>
                </a:cubicBezTo>
                <a:cubicBezTo>
                  <a:pt x="5795047" y="5314295"/>
                  <a:pt x="5835740" y="5273323"/>
                  <a:pt x="5886298" y="5273323"/>
                </a:cubicBezTo>
                <a:close/>
                <a:moveTo>
                  <a:pt x="2013402" y="5190929"/>
                </a:moveTo>
                <a:lnTo>
                  <a:pt x="2025667" y="5204676"/>
                </a:lnTo>
                <a:lnTo>
                  <a:pt x="1925089" y="5308404"/>
                </a:lnTo>
                <a:lnTo>
                  <a:pt x="2025667" y="5412131"/>
                </a:lnTo>
                <a:lnTo>
                  <a:pt x="2013402" y="5425878"/>
                </a:lnTo>
                <a:lnTo>
                  <a:pt x="1900558" y="5308404"/>
                </a:lnTo>
                <a:close/>
                <a:moveTo>
                  <a:pt x="1913301" y="5190929"/>
                </a:moveTo>
                <a:lnTo>
                  <a:pt x="1926793" y="5204676"/>
                </a:lnTo>
                <a:lnTo>
                  <a:pt x="1827442" y="5308404"/>
                </a:lnTo>
                <a:lnTo>
                  <a:pt x="1926793" y="5412131"/>
                </a:lnTo>
                <a:lnTo>
                  <a:pt x="1913301" y="5425878"/>
                </a:lnTo>
                <a:lnTo>
                  <a:pt x="1801684" y="5308404"/>
                </a:lnTo>
                <a:close/>
                <a:moveTo>
                  <a:pt x="1814429" y="5190929"/>
                </a:moveTo>
                <a:lnTo>
                  <a:pt x="1827921" y="5204676"/>
                </a:lnTo>
                <a:lnTo>
                  <a:pt x="1728570" y="5308404"/>
                </a:lnTo>
                <a:lnTo>
                  <a:pt x="1827921" y="5412131"/>
                </a:lnTo>
                <a:lnTo>
                  <a:pt x="1814429" y="5425878"/>
                </a:lnTo>
                <a:lnTo>
                  <a:pt x="1702812" y="5308404"/>
                </a:lnTo>
                <a:close/>
                <a:moveTo>
                  <a:pt x="1711293" y="5190929"/>
                </a:moveTo>
                <a:lnTo>
                  <a:pt x="1723559" y="5204676"/>
                </a:lnTo>
                <a:lnTo>
                  <a:pt x="1624205" y="5308404"/>
                </a:lnTo>
                <a:lnTo>
                  <a:pt x="1723559" y="5412131"/>
                </a:lnTo>
                <a:lnTo>
                  <a:pt x="1711293" y="5425878"/>
                </a:lnTo>
                <a:lnTo>
                  <a:pt x="1598446" y="5308404"/>
                </a:lnTo>
                <a:close/>
                <a:moveTo>
                  <a:pt x="5885683" y="5189478"/>
                </a:moveTo>
                <a:cubicBezTo>
                  <a:pt x="5791548" y="5189478"/>
                  <a:pt x="5714754" y="5266764"/>
                  <a:pt x="5714754" y="5361502"/>
                </a:cubicBezTo>
                <a:cubicBezTo>
                  <a:pt x="5714754" y="5454993"/>
                  <a:pt x="5791548" y="5532280"/>
                  <a:pt x="5885683" y="5532280"/>
                </a:cubicBezTo>
                <a:cubicBezTo>
                  <a:pt x="5978578" y="5532280"/>
                  <a:pt x="6055372" y="5454993"/>
                  <a:pt x="6055372" y="5361502"/>
                </a:cubicBezTo>
                <a:cubicBezTo>
                  <a:pt x="6055372" y="5266764"/>
                  <a:pt x="5978578" y="5189478"/>
                  <a:pt x="5885683" y="5189478"/>
                </a:cubicBezTo>
                <a:close/>
                <a:moveTo>
                  <a:pt x="598731" y="5179942"/>
                </a:moveTo>
                <a:lnTo>
                  <a:pt x="899597" y="5179942"/>
                </a:lnTo>
                <a:lnTo>
                  <a:pt x="899597" y="5486318"/>
                </a:lnTo>
                <a:lnTo>
                  <a:pt x="598731" y="5486318"/>
                </a:lnTo>
                <a:lnTo>
                  <a:pt x="598731" y="5467787"/>
                </a:lnTo>
                <a:lnTo>
                  <a:pt x="880871" y="5467787"/>
                </a:lnTo>
                <a:lnTo>
                  <a:pt x="880871" y="5198473"/>
                </a:lnTo>
                <a:lnTo>
                  <a:pt x="598731" y="5198473"/>
                </a:lnTo>
                <a:close/>
                <a:moveTo>
                  <a:pt x="4981465" y="4988785"/>
                </a:moveTo>
                <a:cubicBezTo>
                  <a:pt x="4956355" y="4988785"/>
                  <a:pt x="4935011" y="5010129"/>
                  <a:pt x="4935011" y="5036496"/>
                </a:cubicBezTo>
                <a:cubicBezTo>
                  <a:pt x="4935011" y="5061607"/>
                  <a:pt x="4956355" y="5082951"/>
                  <a:pt x="4981465" y="5082951"/>
                </a:cubicBezTo>
                <a:cubicBezTo>
                  <a:pt x="5007831" y="5082951"/>
                  <a:pt x="5029175" y="5061607"/>
                  <a:pt x="5029175" y="5036496"/>
                </a:cubicBezTo>
                <a:cubicBezTo>
                  <a:pt x="5029175" y="5010129"/>
                  <a:pt x="5007831" y="4988785"/>
                  <a:pt x="4981465" y="4988785"/>
                </a:cubicBezTo>
                <a:close/>
                <a:moveTo>
                  <a:pt x="4981465" y="4971207"/>
                </a:moveTo>
                <a:cubicBezTo>
                  <a:pt x="5017875" y="4971207"/>
                  <a:pt x="5046752" y="5000085"/>
                  <a:pt x="5046752" y="5036496"/>
                </a:cubicBezTo>
                <a:cubicBezTo>
                  <a:pt x="5046752" y="5071651"/>
                  <a:pt x="5017875" y="5101784"/>
                  <a:pt x="4981465" y="5101784"/>
                </a:cubicBezTo>
                <a:cubicBezTo>
                  <a:pt x="4946311" y="5101784"/>
                  <a:pt x="4916178" y="5071651"/>
                  <a:pt x="4916178" y="5036496"/>
                </a:cubicBezTo>
                <a:cubicBezTo>
                  <a:pt x="4916178" y="5000085"/>
                  <a:pt x="4946311" y="4971207"/>
                  <a:pt x="4981465" y="4971207"/>
                </a:cubicBezTo>
                <a:close/>
                <a:moveTo>
                  <a:pt x="4978091" y="4924158"/>
                </a:moveTo>
                <a:cubicBezTo>
                  <a:pt x="4915205" y="4924158"/>
                  <a:pt x="4863639" y="4975726"/>
                  <a:pt x="4863639" y="5039871"/>
                </a:cubicBezTo>
                <a:cubicBezTo>
                  <a:pt x="4863639" y="5102758"/>
                  <a:pt x="4915205" y="5154326"/>
                  <a:pt x="4978091" y="5154326"/>
                </a:cubicBezTo>
                <a:cubicBezTo>
                  <a:pt x="5042235" y="5154326"/>
                  <a:pt x="5093801" y="5102758"/>
                  <a:pt x="5093801" y="5039871"/>
                </a:cubicBezTo>
                <a:cubicBezTo>
                  <a:pt x="5093801" y="4975726"/>
                  <a:pt x="5042235" y="4924158"/>
                  <a:pt x="4978091" y="4924158"/>
                </a:cubicBezTo>
                <a:close/>
                <a:moveTo>
                  <a:pt x="4978091" y="4905292"/>
                </a:moveTo>
                <a:cubicBezTo>
                  <a:pt x="5052297" y="4905292"/>
                  <a:pt x="5112667" y="4965664"/>
                  <a:pt x="5112667" y="5039871"/>
                </a:cubicBezTo>
                <a:cubicBezTo>
                  <a:pt x="5112667" y="5112820"/>
                  <a:pt x="5052297" y="5173192"/>
                  <a:pt x="4978091" y="5173192"/>
                </a:cubicBezTo>
                <a:cubicBezTo>
                  <a:pt x="4905144" y="5173192"/>
                  <a:pt x="4844773" y="5112820"/>
                  <a:pt x="4844773" y="5039871"/>
                </a:cubicBezTo>
                <a:cubicBezTo>
                  <a:pt x="4844773" y="4965664"/>
                  <a:pt x="4905144" y="4905292"/>
                  <a:pt x="4978091" y="4905292"/>
                </a:cubicBezTo>
                <a:close/>
                <a:moveTo>
                  <a:pt x="1356755" y="4745991"/>
                </a:moveTo>
                <a:lnTo>
                  <a:pt x="1536774" y="4745991"/>
                </a:lnTo>
                <a:lnTo>
                  <a:pt x="1536774" y="4763531"/>
                </a:lnTo>
                <a:lnTo>
                  <a:pt x="1374257" y="4763531"/>
                </a:lnTo>
                <a:lnTo>
                  <a:pt x="1374257" y="4958969"/>
                </a:lnTo>
                <a:lnTo>
                  <a:pt x="1356755" y="4958969"/>
                </a:lnTo>
                <a:close/>
                <a:moveTo>
                  <a:pt x="5091951" y="4713034"/>
                </a:moveTo>
                <a:lnTo>
                  <a:pt x="5271978" y="4713034"/>
                </a:lnTo>
                <a:lnTo>
                  <a:pt x="5271978" y="4926012"/>
                </a:lnTo>
                <a:lnTo>
                  <a:pt x="5253355" y="4926012"/>
                </a:lnTo>
                <a:lnTo>
                  <a:pt x="5253355" y="4730574"/>
                </a:lnTo>
                <a:lnTo>
                  <a:pt x="5091951" y="4730574"/>
                </a:lnTo>
                <a:close/>
                <a:moveTo>
                  <a:pt x="1285351" y="4663598"/>
                </a:moveTo>
                <a:lnTo>
                  <a:pt x="1690585" y="4663598"/>
                </a:lnTo>
                <a:lnTo>
                  <a:pt x="1690585" y="4683542"/>
                </a:lnTo>
                <a:lnTo>
                  <a:pt x="1303997" y="4683542"/>
                </a:lnTo>
                <a:lnTo>
                  <a:pt x="1303997" y="5310531"/>
                </a:lnTo>
                <a:lnTo>
                  <a:pt x="1285351" y="5310531"/>
                </a:lnTo>
                <a:close/>
                <a:moveTo>
                  <a:pt x="1191967" y="4570215"/>
                </a:moveTo>
                <a:lnTo>
                  <a:pt x="2105425" y="4570215"/>
                </a:lnTo>
                <a:lnTo>
                  <a:pt x="2105425" y="4588874"/>
                </a:lnTo>
                <a:lnTo>
                  <a:pt x="1209390" y="4588874"/>
                </a:lnTo>
                <a:lnTo>
                  <a:pt x="1209390" y="5467087"/>
                </a:lnTo>
                <a:lnTo>
                  <a:pt x="2412815" y="5467087"/>
                </a:lnTo>
                <a:lnTo>
                  <a:pt x="2412815" y="5622578"/>
                </a:lnTo>
                <a:cubicBezTo>
                  <a:pt x="2441438" y="5626310"/>
                  <a:pt x="2465083" y="5651189"/>
                  <a:pt x="2465083" y="5682287"/>
                </a:cubicBezTo>
                <a:cubicBezTo>
                  <a:pt x="2465083" y="5717117"/>
                  <a:pt x="2436460" y="5744483"/>
                  <a:pt x="2402859" y="5744483"/>
                </a:cubicBezTo>
                <a:cubicBezTo>
                  <a:pt x="2368013" y="5744483"/>
                  <a:pt x="2340634" y="5717117"/>
                  <a:pt x="2340634" y="5682287"/>
                </a:cubicBezTo>
                <a:cubicBezTo>
                  <a:pt x="2340634" y="5651189"/>
                  <a:pt x="2363035" y="5626310"/>
                  <a:pt x="2392903" y="5622578"/>
                </a:cubicBezTo>
                <a:lnTo>
                  <a:pt x="2392903" y="5486990"/>
                </a:lnTo>
                <a:lnTo>
                  <a:pt x="1191967" y="5486990"/>
                </a:lnTo>
                <a:close/>
                <a:moveTo>
                  <a:pt x="5875774" y="4553737"/>
                </a:moveTo>
                <a:lnTo>
                  <a:pt x="5894353" y="4553737"/>
                </a:lnTo>
                <a:lnTo>
                  <a:pt x="5894353" y="5170780"/>
                </a:lnTo>
                <a:cubicBezTo>
                  <a:pt x="5994680" y="5175766"/>
                  <a:pt x="6073951" y="5259285"/>
                  <a:pt x="6073951" y="5361502"/>
                </a:cubicBezTo>
                <a:cubicBezTo>
                  <a:pt x="6073951" y="5466212"/>
                  <a:pt x="5988487" y="5552224"/>
                  <a:pt x="5885683" y="5552224"/>
                </a:cubicBezTo>
                <a:cubicBezTo>
                  <a:pt x="5780401" y="5552224"/>
                  <a:pt x="5696175" y="5466212"/>
                  <a:pt x="5696175" y="5361502"/>
                </a:cubicBezTo>
                <a:cubicBezTo>
                  <a:pt x="5696175" y="5259285"/>
                  <a:pt x="5775446" y="5175766"/>
                  <a:pt x="5875774" y="5170780"/>
                </a:cubicBezTo>
                <a:close/>
                <a:moveTo>
                  <a:pt x="4544976" y="4531764"/>
                </a:moveTo>
                <a:lnTo>
                  <a:pt x="5442255" y="4531764"/>
                </a:lnTo>
                <a:lnTo>
                  <a:pt x="5442255" y="5448103"/>
                </a:lnTo>
                <a:lnTo>
                  <a:pt x="4240075" y="5448103"/>
                </a:lnTo>
                <a:lnTo>
                  <a:pt x="4240075" y="5587925"/>
                </a:lnTo>
                <a:cubicBezTo>
                  <a:pt x="4269943" y="5591671"/>
                  <a:pt x="4293588" y="5617887"/>
                  <a:pt x="4293588" y="5649098"/>
                </a:cubicBezTo>
                <a:cubicBezTo>
                  <a:pt x="4293588" y="5682805"/>
                  <a:pt x="4266209" y="5711519"/>
                  <a:pt x="4231364" y="5711519"/>
                </a:cubicBezTo>
                <a:cubicBezTo>
                  <a:pt x="4197762" y="5711519"/>
                  <a:pt x="4169139" y="5682805"/>
                  <a:pt x="4169139" y="5649098"/>
                </a:cubicBezTo>
                <a:cubicBezTo>
                  <a:pt x="4169139" y="5617887"/>
                  <a:pt x="4191540" y="5591671"/>
                  <a:pt x="4221408" y="5587925"/>
                </a:cubicBezTo>
                <a:lnTo>
                  <a:pt x="4221408" y="5429376"/>
                </a:lnTo>
                <a:lnTo>
                  <a:pt x="5423588" y="5429376"/>
                </a:lnTo>
                <a:lnTo>
                  <a:pt x="5423588" y="4550491"/>
                </a:lnTo>
                <a:lnTo>
                  <a:pt x="4544976" y="4550491"/>
                </a:lnTo>
                <a:close/>
                <a:moveTo>
                  <a:pt x="6437722" y="4509791"/>
                </a:moveTo>
                <a:lnTo>
                  <a:pt x="6458320" y="4509791"/>
                </a:lnTo>
                <a:lnTo>
                  <a:pt x="6458320" y="5491801"/>
                </a:lnTo>
                <a:lnTo>
                  <a:pt x="6437722" y="5491801"/>
                </a:lnTo>
                <a:close/>
                <a:moveTo>
                  <a:pt x="103144" y="4480284"/>
                </a:moveTo>
                <a:cubicBezTo>
                  <a:pt x="90937" y="4480284"/>
                  <a:pt x="78731" y="4490249"/>
                  <a:pt x="78731" y="4503952"/>
                </a:cubicBezTo>
                <a:cubicBezTo>
                  <a:pt x="78731" y="4517655"/>
                  <a:pt x="90937" y="4528866"/>
                  <a:pt x="103144" y="4528866"/>
                </a:cubicBezTo>
                <a:cubicBezTo>
                  <a:pt x="116571" y="4528866"/>
                  <a:pt x="127557" y="4517655"/>
                  <a:pt x="127557" y="4503952"/>
                </a:cubicBezTo>
                <a:cubicBezTo>
                  <a:pt x="127557" y="4490249"/>
                  <a:pt x="116571" y="4480284"/>
                  <a:pt x="103144" y="4480284"/>
                </a:cubicBezTo>
                <a:close/>
                <a:moveTo>
                  <a:pt x="103144" y="4460352"/>
                </a:moveTo>
                <a:cubicBezTo>
                  <a:pt x="127557" y="4460352"/>
                  <a:pt x="147087" y="4480284"/>
                  <a:pt x="147087" y="4503952"/>
                </a:cubicBezTo>
                <a:cubicBezTo>
                  <a:pt x="147087" y="4525129"/>
                  <a:pt x="131219" y="4543815"/>
                  <a:pt x="111688" y="4547552"/>
                </a:cubicBezTo>
                <a:lnTo>
                  <a:pt x="111688" y="5403354"/>
                </a:lnTo>
                <a:lnTo>
                  <a:pt x="147087" y="5403354"/>
                </a:lnTo>
                <a:lnTo>
                  <a:pt x="147087" y="5491799"/>
                </a:lnTo>
                <a:lnTo>
                  <a:pt x="60421" y="5491799"/>
                </a:lnTo>
                <a:lnTo>
                  <a:pt x="60421" y="5403354"/>
                </a:lnTo>
                <a:lnTo>
                  <a:pt x="92158" y="5403354"/>
                </a:lnTo>
                <a:lnTo>
                  <a:pt x="92158" y="4546306"/>
                </a:lnTo>
                <a:cubicBezTo>
                  <a:pt x="73848" y="4541323"/>
                  <a:pt x="60421" y="4525129"/>
                  <a:pt x="60421" y="4503952"/>
                </a:cubicBezTo>
                <a:cubicBezTo>
                  <a:pt x="60421" y="4480284"/>
                  <a:pt x="79951" y="4460352"/>
                  <a:pt x="103144" y="4460352"/>
                </a:cubicBezTo>
                <a:close/>
                <a:moveTo>
                  <a:pt x="5218290" y="4432890"/>
                </a:moveTo>
                <a:lnTo>
                  <a:pt x="6112389" y="4432890"/>
                </a:lnTo>
                <a:lnTo>
                  <a:pt x="6112389" y="4980943"/>
                </a:lnTo>
                <a:lnTo>
                  <a:pt x="6093684" y="4980943"/>
                </a:lnTo>
                <a:lnTo>
                  <a:pt x="6093684" y="4451659"/>
                </a:lnTo>
                <a:lnTo>
                  <a:pt x="5218290" y="4451659"/>
                </a:lnTo>
                <a:close/>
                <a:moveTo>
                  <a:pt x="439436" y="4432890"/>
                </a:moveTo>
                <a:lnTo>
                  <a:pt x="1333535" y="4432890"/>
                </a:lnTo>
                <a:lnTo>
                  <a:pt x="1333535" y="4451659"/>
                </a:lnTo>
                <a:lnTo>
                  <a:pt x="458141" y="4451659"/>
                </a:lnTo>
                <a:lnTo>
                  <a:pt x="458141" y="4980943"/>
                </a:lnTo>
                <a:lnTo>
                  <a:pt x="439436" y="4980943"/>
                </a:lnTo>
                <a:close/>
                <a:moveTo>
                  <a:pt x="6531100" y="4355985"/>
                </a:moveTo>
                <a:lnTo>
                  <a:pt x="6551698" y="4355985"/>
                </a:lnTo>
                <a:lnTo>
                  <a:pt x="6551698" y="5491801"/>
                </a:lnTo>
                <a:lnTo>
                  <a:pt x="6531100" y="5491801"/>
                </a:lnTo>
                <a:close/>
                <a:moveTo>
                  <a:pt x="4586604" y="4268098"/>
                </a:moveTo>
                <a:lnTo>
                  <a:pt x="6257837" y="4268098"/>
                </a:lnTo>
                <a:lnTo>
                  <a:pt x="6257837" y="5622486"/>
                </a:lnTo>
                <a:cubicBezTo>
                  <a:pt x="6287725" y="5626220"/>
                  <a:pt x="6310141" y="5651117"/>
                  <a:pt x="6310141" y="5682238"/>
                </a:cubicBezTo>
                <a:cubicBezTo>
                  <a:pt x="6310141" y="5717094"/>
                  <a:pt x="6282743" y="5744480"/>
                  <a:pt x="6247874" y="5744480"/>
                </a:cubicBezTo>
                <a:cubicBezTo>
                  <a:pt x="6214250" y="5744480"/>
                  <a:pt x="6186853" y="5717094"/>
                  <a:pt x="6186853" y="5682238"/>
                </a:cubicBezTo>
                <a:cubicBezTo>
                  <a:pt x="6186853" y="5651117"/>
                  <a:pt x="6209269" y="5626220"/>
                  <a:pt x="6239157" y="5622486"/>
                </a:cubicBezTo>
                <a:lnTo>
                  <a:pt x="6239157" y="4286771"/>
                </a:lnTo>
                <a:lnTo>
                  <a:pt x="4586604" y="4286771"/>
                </a:lnTo>
                <a:close/>
                <a:moveTo>
                  <a:pt x="294029" y="4268096"/>
                </a:moveTo>
                <a:lnTo>
                  <a:pt x="2058604" y="4268096"/>
                </a:lnTo>
                <a:lnTo>
                  <a:pt x="2058604" y="4286813"/>
                </a:lnTo>
                <a:lnTo>
                  <a:pt x="312722" y="4286813"/>
                </a:lnTo>
                <a:lnTo>
                  <a:pt x="312722" y="5625692"/>
                </a:lnTo>
                <a:cubicBezTo>
                  <a:pt x="346368" y="5629435"/>
                  <a:pt x="370045" y="5660630"/>
                  <a:pt x="363815" y="5696816"/>
                </a:cubicBezTo>
                <a:cubicBezTo>
                  <a:pt x="361322" y="5721772"/>
                  <a:pt x="341383" y="5741737"/>
                  <a:pt x="316460" y="5747975"/>
                </a:cubicBezTo>
                <a:cubicBezTo>
                  <a:pt x="276583" y="5755462"/>
                  <a:pt x="241690" y="5724267"/>
                  <a:pt x="241690" y="5685586"/>
                </a:cubicBezTo>
                <a:cubicBezTo>
                  <a:pt x="241690" y="5654391"/>
                  <a:pt x="264121" y="5629435"/>
                  <a:pt x="294029" y="5625692"/>
                </a:cubicBezTo>
                <a:close/>
                <a:moveTo>
                  <a:pt x="6629972" y="4169223"/>
                </a:moveTo>
                <a:lnTo>
                  <a:pt x="6650570" y="4169223"/>
                </a:lnTo>
                <a:lnTo>
                  <a:pt x="6650570" y="5491798"/>
                </a:lnTo>
                <a:lnTo>
                  <a:pt x="6629972" y="5491798"/>
                </a:lnTo>
                <a:close/>
                <a:moveTo>
                  <a:pt x="6232316" y="3703879"/>
                </a:moveTo>
                <a:lnTo>
                  <a:pt x="6232316" y="3753768"/>
                </a:lnTo>
                <a:lnTo>
                  <a:pt x="6281829" y="3753768"/>
                </a:lnTo>
                <a:lnTo>
                  <a:pt x="6281829" y="3703879"/>
                </a:lnTo>
                <a:close/>
                <a:moveTo>
                  <a:pt x="5094061" y="3394702"/>
                </a:moveTo>
                <a:lnTo>
                  <a:pt x="5112684" y="3394702"/>
                </a:lnTo>
                <a:lnTo>
                  <a:pt x="5112684" y="3607688"/>
                </a:lnTo>
                <a:lnTo>
                  <a:pt x="4932661" y="3607688"/>
                </a:lnTo>
                <a:lnTo>
                  <a:pt x="4932661" y="3589005"/>
                </a:lnTo>
                <a:lnTo>
                  <a:pt x="5094061" y="3589005"/>
                </a:lnTo>
                <a:close/>
                <a:moveTo>
                  <a:pt x="1356755" y="3394702"/>
                </a:moveTo>
                <a:lnTo>
                  <a:pt x="1374257" y="3394702"/>
                </a:lnTo>
                <a:lnTo>
                  <a:pt x="1374257" y="3589005"/>
                </a:lnTo>
                <a:lnTo>
                  <a:pt x="1536774" y="3589005"/>
                </a:lnTo>
                <a:lnTo>
                  <a:pt x="1536774" y="3607688"/>
                </a:lnTo>
                <a:lnTo>
                  <a:pt x="1356755" y="3607688"/>
                </a:lnTo>
                <a:close/>
                <a:moveTo>
                  <a:pt x="439436" y="3378223"/>
                </a:moveTo>
                <a:lnTo>
                  <a:pt x="458141" y="3378223"/>
                </a:lnTo>
                <a:lnTo>
                  <a:pt x="458141" y="3908758"/>
                </a:lnTo>
                <a:lnTo>
                  <a:pt x="1333535" y="3908758"/>
                </a:lnTo>
                <a:lnTo>
                  <a:pt x="1333535" y="3926276"/>
                </a:lnTo>
                <a:lnTo>
                  <a:pt x="439436" y="3926276"/>
                </a:lnTo>
                <a:close/>
                <a:moveTo>
                  <a:pt x="5451117" y="3334279"/>
                </a:moveTo>
                <a:lnTo>
                  <a:pt x="5568591" y="3445898"/>
                </a:lnTo>
                <a:lnTo>
                  <a:pt x="5556094" y="3459391"/>
                </a:lnTo>
                <a:lnTo>
                  <a:pt x="5451117" y="3358811"/>
                </a:lnTo>
                <a:lnTo>
                  <a:pt x="5348640" y="3459391"/>
                </a:lnTo>
                <a:lnTo>
                  <a:pt x="5333643" y="3445898"/>
                </a:lnTo>
                <a:close/>
                <a:moveTo>
                  <a:pt x="5939948" y="3279351"/>
                </a:moveTo>
                <a:lnTo>
                  <a:pt x="5958594" y="3279351"/>
                </a:lnTo>
                <a:lnTo>
                  <a:pt x="5958594" y="3920792"/>
                </a:lnTo>
                <a:lnTo>
                  <a:pt x="5553360" y="3920792"/>
                </a:lnTo>
                <a:lnTo>
                  <a:pt x="5553360" y="3902146"/>
                </a:lnTo>
                <a:lnTo>
                  <a:pt x="5939948" y="3902146"/>
                </a:lnTo>
                <a:close/>
                <a:moveTo>
                  <a:pt x="5451117" y="3235404"/>
                </a:moveTo>
                <a:lnTo>
                  <a:pt x="5568591" y="3346879"/>
                </a:lnTo>
                <a:lnTo>
                  <a:pt x="5556094" y="3360504"/>
                </a:lnTo>
                <a:lnTo>
                  <a:pt x="5451117" y="3261415"/>
                </a:lnTo>
                <a:lnTo>
                  <a:pt x="5348640" y="3360504"/>
                </a:lnTo>
                <a:lnTo>
                  <a:pt x="5333643" y="3346879"/>
                </a:lnTo>
                <a:close/>
                <a:moveTo>
                  <a:pt x="5451117" y="3136530"/>
                </a:moveTo>
                <a:lnTo>
                  <a:pt x="5568591" y="3248149"/>
                </a:lnTo>
                <a:lnTo>
                  <a:pt x="5556094" y="3261641"/>
                </a:lnTo>
                <a:lnTo>
                  <a:pt x="5451117" y="3162288"/>
                </a:lnTo>
                <a:lnTo>
                  <a:pt x="5348640" y="3261641"/>
                </a:lnTo>
                <a:lnTo>
                  <a:pt x="5333643" y="3248149"/>
                </a:lnTo>
                <a:close/>
                <a:moveTo>
                  <a:pt x="1647885" y="3120048"/>
                </a:moveTo>
                <a:lnTo>
                  <a:pt x="1667910" y="3120048"/>
                </a:lnTo>
                <a:lnTo>
                  <a:pt x="1667910" y="3385642"/>
                </a:lnTo>
                <a:lnTo>
                  <a:pt x="1923227" y="3385642"/>
                </a:lnTo>
                <a:lnTo>
                  <a:pt x="1923227" y="3120048"/>
                </a:lnTo>
                <a:lnTo>
                  <a:pt x="1943251" y="3120048"/>
                </a:lnTo>
                <a:lnTo>
                  <a:pt x="1943251" y="3404434"/>
                </a:lnTo>
                <a:lnTo>
                  <a:pt x="1647885" y="3404434"/>
                </a:lnTo>
                <a:close/>
                <a:moveTo>
                  <a:pt x="192252" y="3098078"/>
                </a:moveTo>
                <a:lnTo>
                  <a:pt x="212850" y="3098078"/>
                </a:lnTo>
                <a:lnTo>
                  <a:pt x="212850" y="4080091"/>
                </a:lnTo>
                <a:lnTo>
                  <a:pt x="192252" y="4080091"/>
                </a:lnTo>
                <a:close/>
                <a:moveTo>
                  <a:pt x="5170938" y="3043146"/>
                </a:moveTo>
                <a:lnTo>
                  <a:pt x="5189584" y="3043146"/>
                </a:lnTo>
                <a:lnTo>
                  <a:pt x="5189584" y="3684594"/>
                </a:lnTo>
                <a:lnTo>
                  <a:pt x="4784350" y="3684594"/>
                </a:lnTo>
                <a:lnTo>
                  <a:pt x="4784350" y="3665983"/>
                </a:lnTo>
                <a:lnTo>
                  <a:pt x="5170938" y="3665983"/>
                </a:lnTo>
                <a:close/>
                <a:moveTo>
                  <a:pt x="1285351" y="3043146"/>
                </a:moveTo>
                <a:lnTo>
                  <a:pt x="1303997" y="3043146"/>
                </a:lnTo>
                <a:lnTo>
                  <a:pt x="1303997" y="3665983"/>
                </a:lnTo>
                <a:lnTo>
                  <a:pt x="1690585" y="3665983"/>
                </a:lnTo>
                <a:lnTo>
                  <a:pt x="1690585" y="3684594"/>
                </a:lnTo>
                <a:lnTo>
                  <a:pt x="1285351" y="3684594"/>
                </a:lnTo>
                <a:close/>
                <a:moveTo>
                  <a:pt x="5451117" y="3032161"/>
                </a:moveTo>
                <a:lnTo>
                  <a:pt x="5568591" y="3145010"/>
                </a:lnTo>
                <a:lnTo>
                  <a:pt x="5556094" y="3157276"/>
                </a:lnTo>
                <a:lnTo>
                  <a:pt x="5451117" y="3057920"/>
                </a:lnTo>
                <a:lnTo>
                  <a:pt x="5348640" y="3157276"/>
                </a:lnTo>
                <a:lnTo>
                  <a:pt x="5333643" y="3145010"/>
                </a:lnTo>
                <a:close/>
                <a:moveTo>
                  <a:pt x="93378" y="2944272"/>
                </a:moveTo>
                <a:lnTo>
                  <a:pt x="114057" y="2944272"/>
                </a:lnTo>
                <a:lnTo>
                  <a:pt x="114057" y="4080091"/>
                </a:lnTo>
                <a:lnTo>
                  <a:pt x="93378" y="4080091"/>
                </a:lnTo>
                <a:close/>
                <a:moveTo>
                  <a:pt x="754038" y="2869516"/>
                </a:moveTo>
                <a:cubicBezTo>
                  <a:pt x="715549" y="2869516"/>
                  <a:pt x="682027" y="2901797"/>
                  <a:pt x="682027" y="2941527"/>
                </a:cubicBezTo>
                <a:cubicBezTo>
                  <a:pt x="682027" y="2981257"/>
                  <a:pt x="715549" y="3013538"/>
                  <a:pt x="754038" y="3013538"/>
                </a:cubicBezTo>
                <a:cubicBezTo>
                  <a:pt x="793768" y="3013538"/>
                  <a:pt x="826049" y="2981257"/>
                  <a:pt x="826049" y="2941527"/>
                </a:cubicBezTo>
                <a:cubicBezTo>
                  <a:pt x="826049" y="2901797"/>
                  <a:pt x="793768" y="2869516"/>
                  <a:pt x="754038" y="2869516"/>
                </a:cubicBezTo>
                <a:close/>
                <a:moveTo>
                  <a:pt x="754038" y="2850893"/>
                </a:moveTo>
                <a:cubicBezTo>
                  <a:pt x="803701" y="2850893"/>
                  <a:pt x="844672" y="2891865"/>
                  <a:pt x="844672" y="2941527"/>
                </a:cubicBezTo>
                <a:cubicBezTo>
                  <a:pt x="844672" y="2991190"/>
                  <a:pt x="803701" y="3030920"/>
                  <a:pt x="754038" y="3030920"/>
                </a:cubicBezTo>
                <a:cubicBezTo>
                  <a:pt x="704375" y="3030920"/>
                  <a:pt x="664645" y="2991190"/>
                  <a:pt x="664645" y="2941527"/>
                </a:cubicBezTo>
                <a:cubicBezTo>
                  <a:pt x="664645" y="2891865"/>
                  <a:pt x="704375" y="2850893"/>
                  <a:pt x="754038" y="2850893"/>
                </a:cubicBezTo>
                <a:close/>
                <a:moveTo>
                  <a:pt x="754041" y="2771988"/>
                </a:moveTo>
                <a:cubicBezTo>
                  <a:pt x="661145" y="2771988"/>
                  <a:pt x="584351" y="2848123"/>
                  <a:pt x="584351" y="2942979"/>
                </a:cubicBezTo>
                <a:cubicBezTo>
                  <a:pt x="584351" y="3037836"/>
                  <a:pt x="661145" y="3113970"/>
                  <a:pt x="754041" y="3113970"/>
                </a:cubicBezTo>
                <a:cubicBezTo>
                  <a:pt x="848175" y="3113970"/>
                  <a:pt x="924969" y="3037836"/>
                  <a:pt x="924969" y="2942979"/>
                </a:cubicBezTo>
                <a:cubicBezTo>
                  <a:pt x="924969" y="2848123"/>
                  <a:pt x="848175" y="2771988"/>
                  <a:pt x="754041" y="2771988"/>
                </a:cubicBezTo>
                <a:close/>
                <a:moveTo>
                  <a:pt x="6255835" y="2760985"/>
                </a:moveTo>
                <a:cubicBezTo>
                  <a:pt x="6242218" y="2760985"/>
                  <a:pt x="6232316" y="2772210"/>
                  <a:pt x="6232316" y="2784682"/>
                </a:cubicBezTo>
                <a:cubicBezTo>
                  <a:pt x="6232316" y="2798402"/>
                  <a:pt x="6242218" y="2809627"/>
                  <a:pt x="6255835" y="2809627"/>
                </a:cubicBezTo>
                <a:cubicBezTo>
                  <a:pt x="6269451" y="2809627"/>
                  <a:pt x="6281829" y="2798402"/>
                  <a:pt x="6281829" y="2784682"/>
                </a:cubicBezTo>
                <a:cubicBezTo>
                  <a:pt x="6281829" y="2772210"/>
                  <a:pt x="6269451" y="2760985"/>
                  <a:pt x="6255835" y="2760985"/>
                </a:cubicBezTo>
                <a:close/>
                <a:moveTo>
                  <a:pt x="0" y="2757507"/>
                </a:moveTo>
                <a:lnTo>
                  <a:pt x="20598" y="2757507"/>
                </a:lnTo>
                <a:lnTo>
                  <a:pt x="20598" y="4080087"/>
                </a:lnTo>
                <a:lnTo>
                  <a:pt x="0" y="4080087"/>
                </a:lnTo>
                <a:close/>
                <a:moveTo>
                  <a:pt x="754041" y="2752019"/>
                </a:moveTo>
                <a:cubicBezTo>
                  <a:pt x="858084" y="2752019"/>
                  <a:pt x="943548" y="2838138"/>
                  <a:pt x="943548" y="2942979"/>
                </a:cubicBezTo>
                <a:cubicBezTo>
                  <a:pt x="943548" y="3045324"/>
                  <a:pt x="864277" y="3127700"/>
                  <a:pt x="763950" y="3132692"/>
                </a:cubicBezTo>
                <a:lnTo>
                  <a:pt x="763950" y="3750505"/>
                </a:lnTo>
                <a:lnTo>
                  <a:pt x="745371" y="3750505"/>
                </a:lnTo>
                <a:lnTo>
                  <a:pt x="745371" y="3132692"/>
                </a:lnTo>
                <a:cubicBezTo>
                  <a:pt x="645043" y="3127700"/>
                  <a:pt x="565772" y="3045324"/>
                  <a:pt x="565772" y="2942979"/>
                </a:cubicBezTo>
                <a:cubicBezTo>
                  <a:pt x="565772" y="2838138"/>
                  <a:pt x="649998" y="2752019"/>
                  <a:pt x="754041" y="2752019"/>
                </a:cubicBezTo>
                <a:close/>
                <a:moveTo>
                  <a:pt x="6255835" y="2741030"/>
                </a:moveTo>
                <a:cubicBezTo>
                  <a:pt x="6280591" y="2741030"/>
                  <a:pt x="6299159" y="2760985"/>
                  <a:pt x="6299159" y="2784682"/>
                </a:cubicBezTo>
                <a:cubicBezTo>
                  <a:pt x="6299159" y="2807132"/>
                  <a:pt x="6284305" y="2824593"/>
                  <a:pt x="6263262" y="2828335"/>
                </a:cubicBezTo>
                <a:lnTo>
                  <a:pt x="6263262" y="3685171"/>
                </a:lnTo>
                <a:lnTo>
                  <a:pt x="6299159" y="3685171"/>
                </a:lnTo>
                <a:lnTo>
                  <a:pt x="6299159" y="3772476"/>
                </a:lnTo>
                <a:lnTo>
                  <a:pt x="6212510" y="3772476"/>
                </a:lnTo>
                <a:lnTo>
                  <a:pt x="6212510" y="3685171"/>
                </a:lnTo>
                <a:lnTo>
                  <a:pt x="6245932" y="3685171"/>
                </a:lnTo>
                <a:lnTo>
                  <a:pt x="6245932" y="2828335"/>
                </a:lnTo>
                <a:cubicBezTo>
                  <a:pt x="6226126" y="2822099"/>
                  <a:pt x="6212510" y="2805885"/>
                  <a:pt x="6212510" y="2784682"/>
                </a:cubicBezTo>
                <a:cubicBezTo>
                  <a:pt x="6212510" y="2760985"/>
                  <a:pt x="6232316" y="2741030"/>
                  <a:pt x="6255835" y="2741030"/>
                </a:cubicBezTo>
                <a:close/>
                <a:moveTo>
                  <a:pt x="303998" y="2635328"/>
                </a:moveTo>
                <a:cubicBezTo>
                  <a:pt x="280321" y="2635328"/>
                  <a:pt x="260383" y="2653991"/>
                  <a:pt x="260383" y="2677631"/>
                </a:cubicBezTo>
                <a:cubicBezTo>
                  <a:pt x="260383" y="2701272"/>
                  <a:pt x="280321" y="2721180"/>
                  <a:pt x="303998" y="2721180"/>
                </a:cubicBezTo>
                <a:cubicBezTo>
                  <a:pt x="326429" y="2721180"/>
                  <a:pt x="346368" y="2701272"/>
                  <a:pt x="346368" y="2677631"/>
                </a:cubicBezTo>
                <a:cubicBezTo>
                  <a:pt x="346368" y="2653991"/>
                  <a:pt x="326429" y="2635328"/>
                  <a:pt x="303998" y="2635328"/>
                </a:cubicBezTo>
                <a:close/>
                <a:moveTo>
                  <a:pt x="6022613" y="2634624"/>
                </a:moveTo>
                <a:cubicBezTo>
                  <a:pt x="5998933" y="2634624"/>
                  <a:pt x="5980237" y="2653314"/>
                  <a:pt x="5980237" y="2676988"/>
                </a:cubicBezTo>
                <a:cubicBezTo>
                  <a:pt x="5980237" y="2700662"/>
                  <a:pt x="5998933" y="2720598"/>
                  <a:pt x="6022613" y="2720598"/>
                </a:cubicBezTo>
                <a:cubicBezTo>
                  <a:pt x="6046293" y="2720598"/>
                  <a:pt x="6066235" y="2700662"/>
                  <a:pt x="6066235" y="2676988"/>
                </a:cubicBezTo>
                <a:cubicBezTo>
                  <a:pt x="6066235" y="2653314"/>
                  <a:pt x="6046293" y="2634624"/>
                  <a:pt x="6022613" y="2634624"/>
                </a:cubicBezTo>
                <a:close/>
                <a:moveTo>
                  <a:pt x="4070885" y="2634593"/>
                </a:moveTo>
                <a:cubicBezTo>
                  <a:pt x="4047216" y="2634593"/>
                  <a:pt x="4028531" y="2653252"/>
                  <a:pt x="4028531" y="2676886"/>
                </a:cubicBezTo>
                <a:cubicBezTo>
                  <a:pt x="4028531" y="2700521"/>
                  <a:pt x="4047216" y="2720424"/>
                  <a:pt x="4070885" y="2720424"/>
                </a:cubicBezTo>
                <a:cubicBezTo>
                  <a:pt x="4095799" y="2720424"/>
                  <a:pt x="4114485" y="2700521"/>
                  <a:pt x="4114485" y="2676886"/>
                </a:cubicBezTo>
                <a:cubicBezTo>
                  <a:pt x="4114485" y="2653252"/>
                  <a:pt x="4095799" y="2634593"/>
                  <a:pt x="4070885" y="2634593"/>
                </a:cubicBezTo>
                <a:close/>
                <a:moveTo>
                  <a:pt x="2402797" y="2634593"/>
                </a:moveTo>
                <a:cubicBezTo>
                  <a:pt x="2379128" y="2634593"/>
                  <a:pt x="2360443" y="2653252"/>
                  <a:pt x="2360443" y="2676886"/>
                </a:cubicBezTo>
                <a:cubicBezTo>
                  <a:pt x="2360443" y="2700521"/>
                  <a:pt x="2379128" y="2720424"/>
                  <a:pt x="2402797" y="2720424"/>
                </a:cubicBezTo>
                <a:cubicBezTo>
                  <a:pt x="2426465" y="2720424"/>
                  <a:pt x="2446397" y="2700521"/>
                  <a:pt x="2446397" y="2676886"/>
                </a:cubicBezTo>
                <a:cubicBezTo>
                  <a:pt x="2446397" y="2653252"/>
                  <a:pt x="2426465" y="2634593"/>
                  <a:pt x="2402797" y="2634593"/>
                </a:cubicBezTo>
                <a:close/>
                <a:moveTo>
                  <a:pt x="1340280" y="2625675"/>
                </a:moveTo>
                <a:lnTo>
                  <a:pt x="1358710" y="2625675"/>
                </a:lnTo>
                <a:lnTo>
                  <a:pt x="1358710" y="2788065"/>
                </a:lnTo>
                <a:lnTo>
                  <a:pt x="1507380" y="2788065"/>
                </a:lnTo>
                <a:lnTo>
                  <a:pt x="1507380" y="2625675"/>
                </a:lnTo>
                <a:lnTo>
                  <a:pt x="1525810" y="2625675"/>
                </a:lnTo>
                <a:lnTo>
                  <a:pt x="1525810" y="2805688"/>
                </a:lnTo>
                <a:lnTo>
                  <a:pt x="1340280" y="2805688"/>
                </a:lnTo>
                <a:close/>
                <a:moveTo>
                  <a:pt x="316460" y="2616664"/>
                </a:moveTo>
                <a:cubicBezTo>
                  <a:pt x="341383" y="2622885"/>
                  <a:pt x="361322" y="2642793"/>
                  <a:pt x="363815" y="2667678"/>
                </a:cubicBezTo>
                <a:cubicBezTo>
                  <a:pt x="370045" y="2702516"/>
                  <a:pt x="346368" y="2733622"/>
                  <a:pt x="312722" y="2738599"/>
                </a:cubicBezTo>
                <a:lnTo>
                  <a:pt x="312722" y="4071170"/>
                </a:lnTo>
                <a:lnTo>
                  <a:pt x="2058604" y="4071170"/>
                </a:lnTo>
                <a:lnTo>
                  <a:pt x="2058604" y="4091078"/>
                </a:lnTo>
                <a:lnTo>
                  <a:pt x="294029" y="4091078"/>
                </a:lnTo>
                <a:lnTo>
                  <a:pt x="294029" y="2738599"/>
                </a:lnTo>
                <a:cubicBezTo>
                  <a:pt x="264121" y="2734866"/>
                  <a:pt x="241690" y="2708737"/>
                  <a:pt x="241690" y="2677631"/>
                </a:cubicBezTo>
                <a:cubicBezTo>
                  <a:pt x="241690" y="2640305"/>
                  <a:pt x="276583" y="2609199"/>
                  <a:pt x="316460" y="2616664"/>
                </a:cubicBezTo>
                <a:close/>
                <a:moveTo>
                  <a:pt x="4070885" y="2614690"/>
                </a:moveTo>
                <a:cubicBezTo>
                  <a:pt x="4104519" y="2614690"/>
                  <a:pt x="4133170" y="2643300"/>
                  <a:pt x="4133170" y="2676886"/>
                </a:cubicBezTo>
                <a:cubicBezTo>
                  <a:pt x="4133170" y="2707984"/>
                  <a:pt x="4109502" y="2734107"/>
                  <a:pt x="4080850" y="2737839"/>
                </a:cubicBezTo>
                <a:lnTo>
                  <a:pt x="4080850" y="2877159"/>
                </a:lnTo>
                <a:lnTo>
                  <a:pt x="5282960" y="2877159"/>
                </a:lnTo>
                <a:lnTo>
                  <a:pt x="5282960" y="3788958"/>
                </a:lnTo>
                <a:lnTo>
                  <a:pt x="4530552" y="3785226"/>
                </a:lnTo>
                <a:lnTo>
                  <a:pt x="4530552" y="3766568"/>
                </a:lnTo>
                <a:lnTo>
                  <a:pt x="5264275" y="3770299"/>
                </a:lnTo>
                <a:lnTo>
                  <a:pt x="5264275" y="2895818"/>
                </a:lnTo>
                <a:lnTo>
                  <a:pt x="4060919" y="2895818"/>
                </a:lnTo>
                <a:lnTo>
                  <a:pt x="4060919" y="2737839"/>
                </a:lnTo>
                <a:cubicBezTo>
                  <a:pt x="4031022" y="2732863"/>
                  <a:pt x="4009845" y="2707984"/>
                  <a:pt x="4009845" y="2676886"/>
                </a:cubicBezTo>
                <a:cubicBezTo>
                  <a:pt x="4009845" y="2643300"/>
                  <a:pt x="4037251" y="2614690"/>
                  <a:pt x="4070885" y="2614690"/>
                </a:cubicBezTo>
                <a:close/>
                <a:moveTo>
                  <a:pt x="2402797" y="2614690"/>
                </a:moveTo>
                <a:cubicBezTo>
                  <a:pt x="2436431" y="2614690"/>
                  <a:pt x="2465082" y="2643300"/>
                  <a:pt x="2465082" y="2676886"/>
                </a:cubicBezTo>
                <a:cubicBezTo>
                  <a:pt x="2465082" y="2707984"/>
                  <a:pt x="2442659" y="2732863"/>
                  <a:pt x="2414008" y="2737839"/>
                </a:cubicBezTo>
                <a:lnTo>
                  <a:pt x="2414008" y="2895818"/>
                </a:lnTo>
                <a:lnTo>
                  <a:pt x="1209407" y="2895818"/>
                </a:lnTo>
                <a:lnTo>
                  <a:pt x="1209407" y="3770299"/>
                </a:lnTo>
                <a:lnTo>
                  <a:pt x="2106318" y="3770299"/>
                </a:lnTo>
                <a:lnTo>
                  <a:pt x="2106318" y="3788958"/>
                </a:lnTo>
                <a:lnTo>
                  <a:pt x="1191967" y="3788958"/>
                </a:lnTo>
                <a:lnTo>
                  <a:pt x="1191967" y="2877159"/>
                </a:lnTo>
                <a:lnTo>
                  <a:pt x="2394077" y="2877159"/>
                </a:lnTo>
                <a:lnTo>
                  <a:pt x="2394077" y="2737839"/>
                </a:lnTo>
                <a:cubicBezTo>
                  <a:pt x="2364180" y="2734107"/>
                  <a:pt x="2341757" y="2707984"/>
                  <a:pt x="2341757" y="2676886"/>
                </a:cubicBezTo>
                <a:cubicBezTo>
                  <a:pt x="2341757" y="2643300"/>
                  <a:pt x="2369163" y="2614690"/>
                  <a:pt x="2402797" y="2614690"/>
                </a:cubicBezTo>
                <a:close/>
                <a:moveTo>
                  <a:pt x="2015907" y="2614690"/>
                </a:moveTo>
                <a:lnTo>
                  <a:pt x="2195917" y="2614690"/>
                </a:lnTo>
                <a:lnTo>
                  <a:pt x="2195917" y="2800225"/>
                </a:lnTo>
                <a:lnTo>
                  <a:pt x="2015907" y="2800225"/>
                </a:lnTo>
                <a:lnTo>
                  <a:pt x="2015907" y="2783023"/>
                </a:lnTo>
                <a:lnTo>
                  <a:pt x="2177035" y="2783023"/>
                </a:lnTo>
                <a:lnTo>
                  <a:pt x="2177035" y="2634350"/>
                </a:lnTo>
                <a:lnTo>
                  <a:pt x="2015907" y="2634350"/>
                </a:lnTo>
                <a:close/>
                <a:moveTo>
                  <a:pt x="1565486" y="2614690"/>
                </a:moveTo>
                <a:lnTo>
                  <a:pt x="1745496" y="2614690"/>
                </a:lnTo>
                <a:lnTo>
                  <a:pt x="1745496" y="2634350"/>
                </a:lnTo>
                <a:lnTo>
                  <a:pt x="1584368" y="2634350"/>
                </a:lnTo>
                <a:lnTo>
                  <a:pt x="1584368" y="2783023"/>
                </a:lnTo>
                <a:lnTo>
                  <a:pt x="1745496" y="2783023"/>
                </a:lnTo>
                <a:lnTo>
                  <a:pt x="1745496" y="2800225"/>
                </a:lnTo>
                <a:lnTo>
                  <a:pt x="1565486" y="2800225"/>
                </a:lnTo>
                <a:close/>
                <a:moveTo>
                  <a:pt x="6022613" y="2614688"/>
                </a:moveTo>
                <a:cubicBezTo>
                  <a:pt x="6057510" y="2614688"/>
                  <a:pt x="6084930" y="2643346"/>
                  <a:pt x="6084930" y="2676988"/>
                </a:cubicBezTo>
                <a:cubicBezTo>
                  <a:pt x="6084930" y="2708138"/>
                  <a:pt x="6062496" y="2734303"/>
                  <a:pt x="6032583" y="2738041"/>
                </a:cubicBezTo>
                <a:lnTo>
                  <a:pt x="6032583" y="4025157"/>
                </a:lnTo>
                <a:lnTo>
                  <a:pt x="4575617" y="4025157"/>
                </a:lnTo>
                <a:lnTo>
                  <a:pt x="4575617" y="4006467"/>
                </a:lnTo>
                <a:lnTo>
                  <a:pt x="6013889" y="4006467"/>
                </a:lnTo>
                <a:lnTo>
                  <a:pt x="6013889" y="2738041"/>
                </a:lnTo>
                <a:cubicBezTo>
                  <a:pt x="5983977" y="2734303"/>
                  <a:pt x="5961542" y="2708138"/>
                  <a:pt x="5961542" y="2676988"/>
                </a:cubicBezTo>
                <a:cubicBezTo>
                  <a:pt x="5961542" y="2643346"/>
                  <a:pt x="5988962" y="2614688"/>
                  <a:pt x="6022613" y="2614688"/>
                </a:cubicBezTo>
                <a:close/>
                <a:moveTo>
                  <a:pt x="1785205" y="2614688"/>
                </a:moveTo>
                <a:lnTo>
                  <a:pt x="1970735" y="2614688"/>
                </a:lnTo>
                <a:lnTo>
                  <a:pt x="1970735" y="2794710"/>
                </a:lnTo>
                <a:lnTo>
                  <a:pt x="1952305" y="2794710"/>
                </a:lnTo>
                <a:lnTo>
                  <a:pt x="1952305" y="2634691"/>
                </a:lnTo>
                <a:lnTo>
                  <a:pt x="1804864" y="2634691"/>
                </a:lnTo>
                <a:lnTo>
                  <a:pt x="1804864" y="2794710"/>
                </a:lnTo>
                <a:lnTo>
                  <a:pt x="1785205" y="2794710"/>
                </a:lnTo>
                <a:close/>
                <a:moveTo>
                  <a:pt x="2427882" y="455927"/>
                </a:moveTo>
                <a:lnTo>
                  <a:pt x="4195361" y="455927"/>
                </a:lnTo>
                <a:lnTo>
                  <a:pt x="4195361" y="476526"/>
                </a:lnTo>
                <a:lnTo>
                  <a:pt x="2427882" y="476526"/>
                </a:lnTo>
                <a:close/>
                <a:moveTo>
                  <a:pt x="2092808" y="307611"/>
                </a:moveTo>
                <a:lnTo>
                  <a:pt x="4530425" y="307611"/>
                </a:lnTo>
                <a:lnTo>
                  <a:pt x="4530425" y="608490"/>
                </a:lnTo>
                <a:lnTo>
                  <a:pt x="4511741" y="608490"/>
                </a:lnTo>
                <a:lnTo>
                  <a:pt x="4511741" y="325016"/>
                </a:lnTo>
                <a:lnTo>
                  <a:pt x="2111492" y="325016"/>
                </a:lnTo>
                <a:lnTo>
                  <a:pt x="2111492" y="608490"/>
                </a:lnTo>
                <a:lnTo>
                  <a:pt x="2092808" y="608490"/>
                </a:lnTo>
                <a:close/>
                <a:moveTo>
                  <a:pt x="604224" y="120847"/>
                </a:moveTo>
                <a:lnTo>
                  <a:pt x="5980561" y="120847"/>
                </a:lnTo>
                <a:lnTo>
                  <a:pt x="5980561" y="504238"/>
                </a:lnTo>
                <a:lnTo>
                  <a:pt x="5960629" y="504238"/>
                </a:lnTo>
                <a:lnTo>
                  <a:pt x="5960629" y="138331"/>
                </a:lnTo>
                <a:lnTo>
                  <a:pt x="5828588" y="138331"/>
                </a:lnTo>
                <a:lnTo>
                  <a:pt x="5828588" y="488003"/>
                </a:lnTo>
                <a:lnTo>
                  <a:pt x="5809903" y="488003"/>
                </a:lnTo>
                <a:lnTo>
                  <a:pt x="5809903" y="138331"/>
                </a:lnTo>
                <a:lnTo>
                  <a:pt x="5629280" y="138331"/>
                </a:lnTo>
                <a:lnTo>
                  <a:pt x="5629280" y="610389"/>
                </a:lnTo>
                <a:lnTo>
                  <a:pt x="5609349" y="610389"/>
                </a:lnTo>
                <a:lnTo>
                  <a:pt x="5609349" y="138331"/>
                </a:lnTo>
                <a:lnTo>
                  <a:pt x="5428726" y="138331"/>
                </a:lnTo>
                <a:lnTo>
                  <a:pt x="5428726" y="877639"/>
                </a:lnTo>
                <a:lnTo>
                  <a:pt x="5410041" y="877639"/>
                </a:lnTo>
                <a:lnTo>
                  <a:pt x="5410041" y="138331"/>
                </a:lnTo>
                <a:lnTo>
                  <a:pt x="1184709" y="138331"/>
                </a:lnTo>
                <a:lnTo>
                  <a:pt x="1184709" y="877639"/>
                </a:lnTo>
                <a:lnTo>
                  <a:pt x="1166024" y="877639"/>
                </a:lnTo>
                <a:lnTo>
                  <a:pt x="1166024" y="138331"/>
                </a:lnTo>
                <a:lnTo>
                  <a:pt x="984155" y="138331"/>
                </a:lnTo>
                <a:lnTo>
                  <a:pt x="984155" y="610389"/>
                </a:lnTo>
                <a:lnTo>
                  <a:pt x="966716" y="610389"/>
                </a:lnTo>
                <a:lnTo>
                  <a:pt x="966716" y="138331"/>
                </a:lnTo>
                <a:lnTo>
                  <a:pt x="784847" y="138331"/>
                </a:lnTo>
                <a:lnTo>
                  <a:pt x="784847" y="488003"/>
                </a:lnTo>
                <a:lnTo>
                  <a:pt x="766162" y="488003"/>
                </a:lnTo>
                <a:lnTo>
                  <a:pt x="766162" y="138331"/>
                </a:lnTo>
                <a:lnTo>
                  <a:pt x="624155" y="138331"/>
                </a:lnTo>
                <a:lnTo>
                  <a:pt x="624155" y="504238"/>
                </a:lnTo>
                <a:lnTo>
                  <a:pt x="604224" y="504238"/>
                </a:lnTo>
                <a:close/>
                <a:moveTo>
                  <a:pt x="263661" y="0"/>
                </a:moveTo>
                <a:lnTo>
                  <a:pt x="6321122" y="0"/>
                </a:lnTo>
                <a:lnTo>
                  <a:pt x="6321122" y="674404"/>
                </a:lnTo>
                <a:lnTo>
                  <a:pt x="6302434" y="674404"/>
                </a:lnTo>
                <a:lnTo>
                  <a:pt x="6302434" y="18630"/>
                </a:lnTo>
                <a:lnTo>
                  <a:pt x="282349" y="18630"/>
                </a:lnTo>
                <a:lnTo>
                  <a:pt x="282349" y="674404"/>
                </a:lnTo>
                <a:lnTo>
                  <a:pt x="263661" y="674404"/>
                </a:ln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451">
            <a:extLst>
              <a:ext uri="{FF2B5EF4-FFF2-40B4-BE49-F238E27FC236}">
                <a16:creationId xmlns:a16="http://schemas.microsoft.com/office/drawing/2014/main" id="{3E20055E-3B61-AF41-8D9B-654FC38B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770" y="4386133"/>
            <a:ext cx="1724782" cy="1724817"/>
          </a:xfrm>
          <a:custGeom>
            <a:avLst/>
            <a:gdLst>
              <a:gd name="T0" fmla="*/ 451881 w 1385"/>
              <a:gd name="T1" fmla="*/ 24814 h 1385"/>
              <a:gd name="T2" fmla="*/ 451881 w 1385"/>
              <a:gd name="T3" fmla="*/ 24814 h 1385"/>
              <a:gd name="T4" fmla="*/ 24814 w 1385"/>
              <a:gd name="T5" fmla="*/ 451881 h 1385"/>
              <a:gd name="T6" fmla="*/ 24814 w 1385"/>
              <a:gd name="T7" fmla="*/ 451881 h 1385"/>
              <a:gd name="T8" fmla="*/ 451881 w 1385"/>
              <a:gd name="T9" fmla="*/ 879601 h 1385"/>
              <a:gd name="T10" fmla="*/ 451881 w 1385"/>
              <a:gd name="T11" fmla="*/ 879601 h 1385"/>
              <a:gd name="T12" fmla="*/ 878948 w 1385"/>
              <a:gd name="T13" fmla="*/ 451881 h 1385"/>
              <a:gd name="T14" fmla="*/ 878948 w 1385"/>
              <a:gd name="T15" fmla="*/ 451881 h 1385"/>
              <a:gd name="T16" fmla="*/ 451881 w 1385"/>
              <a:gd name="T17" fmla="*/ 24814 h 1385"/>
              <a:gd name="T18" fmla="*/ 451881 w 1385"/>
              <a:gd name="T19" fmla="*/ 903762 h 1385"/>
              <a:gd name="T20" fmla="*/ 451881 w 1385"/>
              <a:gd name="T21" fmla="*/ 903762 h 1385"/>
              <a:gd name="T22" fmla="*/ 0 w 1385"/>
              <a:gd name="T23" fmla="*/ 451881 h 1385"/>
              <a:gd name="T24" fmla="*/ 0 w 1385"/>
              <a:gd name="T25" fmla="*/ 451881 h 1385"/>
              <a:gd name="T26" fmla="*/ 451881 w 1385"/>
              <a:gd name="T27" fmla="*/ 0 h 1385"/>
              <a:gd name="T28" fmla="*/ 451881 w 1385"/>
              <a:gd name="T29" fmla="*/ 0 h 1385"/>
              <a:gd name="T30" fmla="*/ 903762 w 1385"/>
              <a:gd name="T31" fmla="*/ 451881 h 1385"/>
              <a:gd name="T32" fmla="*/ 903762 w 1385"/>
              <a:gd name="T33" fmla="*/ 451881 h 1385"/>
              <a:gd name="T34" fmla="*/ 451881 w 1385"/>
              <a:gd name="T35" fmla="*/ 903762 h 13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5" h="1385">
                <a:moveTo>
                  <a:pt x="692" y="38"/>
                </a:moveTo>
                <a:lnTo>
                  <a:pt x="692" y="38"/>
                </a:lnTo>
                <a:cubicBezTo>
                  <a:pt x="331" y="38"/>
                  <a:pt x="38" y="331"/>
                  <a:pt x="38" y="692"/>
                </a:cubicBezTo>
                <a:cubicBezTo>
                  <a:pt x="38" y="1053"/>
                  <a:pt x="331" y="1347"/>
                  <a:pt x="692" y="1347"/>
                </a:cubicBezTo>
                <a:cubicBezTo>
                  <a:pt x="1053" y="1347"/>
                  <a:pt x="1346" y="1053"/>
                  <a:pt x="1346" y="692"/>
                </a:cubicBezTo>
                <a:cubicBezTo>
                  <a:pt x="1346" y="331"/>
                  <a:pt x="1053" y="38"/>
                  <a:pt x="692" y="38"/>
                </a:cubicBezTo>
                <a:close/>
                <a:moveTo>
                  <a:pt x="692" y="1384"/>
                </a:moveTo>
                <a:lnTo>
                  <a:pt x="692" y="1384"/>
                </a:lnTo>
                <a:cubicBezTo>
                  <a:pt x="311" y="1384"/>
                  <a:pt x="0" y="1074"/>
                  <a:pt x="0" y="692"/>
                </a:cubicBezTo>
                <a:cubicBezTo>
                  <a:pt x="0" y="310"/>
                  <a:pt x="311" y="0"/>
                  <a:pt x="692" y="0"/>
                </a:cubicBezTo>
                <a:cubicBezTo>
                  <a:pt x="1074" y="0"/>
                  <a:pt x="1384" y="310"/>
                  <a:pt x="1384" y="692"/>
                </a:cubicBezTo>
                <a:cubicBezTo>
                  <a:pt x="1384" y="1074"/>
                  <a:pt x="1074" y="1384"/>
                  <a:pt x="692" y="1384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64A16EEE-D9BB-0141-8C9C-E009FCC7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486" y="4435571"/>
            <a:ext cx="1278611" cy="1333565"/>
          </a:xfrm>
          <a:custGeom>
            <a:avLst/>
            <a:gdLst>
              <a:gd name="connsiteX0" fmla="*/ 230705 w 1278611"/>
              <a:gd name="connsiteY0" fmla="*/ 0 h 1333565"/>
              <a:gd name="connsiteX1" fmla="*/ 1053402 w 1278611"/>
              <a:gd name="connsiteY1" fmla="*/ 0 h 1333565"/>
              <a:gd name="connsiteX2" fmla="*/ 1053402 w 1278611"/>
              <a:gd name="connsiteY2" fmla="*/ 378982 h 1333565"/>
              <a:gd name="connsiteX3" fmla="*/ 1278611 w 1278611"/>
              <a:gd name="connsiteY3" fmla="*/ 471571 h 1333565"/>
              <a:gd name="connsiteX4" fmla="*/ 1278611 w 1278611"/>
              <a:gd name="connsiteY4" fmla="*/ 1333565 h 1333565"/>
              <a:gd name="connsiteX5" fmla="*/ 0 w 1278611"/>
              <a:gd name="connsiteY5" fmla="*/ 1333565 h 1333565"/>
              <a:gd name="connsiteX6" fmla="*/ 0 w 1278611"/>
              <a:gd name="connsiteY6" fmla="*/ 471571 h 1333565"/>
              <a:gd name="connsiteX7" fmla="*/ 230705 w 1278611"/>
              <a:gd name="connsiteY7" fmla="*/ 376723 h 13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611" h="1333565">
                <a:moveTo>
                  <a:pt x="230705" y="0"/>
                </a:moveTo>
                <a:lnTo>
                  <a:pt x="1053402" y="0"/>
                </a:lnTo>
                <a:lnTo>
                  <a:pt x="1053402" y="378982"/>
                </a:lnTo>
                <a:lnTo>
                  <a:pt x="1278611" y="471571"/>
                </a:lnTo>
                <a:lnTo>
                  <a:pt x="1278611" y="1333565"/>
                </a:lnTo>
                <a:lnTo>
                  <a:pt x="0" y="1333565"/>
                </a:lnTo>
                <a:lnTo>
                  <a:pt x="0" y="471571"/>
                </a:lnTo>
                <a:lnTo>
                  <a:pt x="230705" y="3767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41E82C27-59F5-614D-9182-7CC126CE7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486" y="4984875"/>
            <a:ext cx="1278611" cy="784258"/>
          </a:xfrm>
          <a:custGeom>
            <a:avLst/>
            <a:gdLst>
              <a:gd name="connsiteX0" fmla="*/ 0 w 1278611"/>
              <a:gd name="connsiteY0" fmla="*/ 0 h 784258"/>
              <a:gd name="connsiteX1" fmla="*/ 562403 w 1278611"/>
              <a:gd name="connsiteY1" fmla="*/ 344959 h 784258"/>
              <a:gd name="connsiteX2" fmla="*/ 639306 w 1278611"/>
              <a:gd name="connsiteY2" fmla="*/ 285639 h 784258"/>
              <a:gd name="connsiteX3" fmla="*/ 716209 w 1278611"/>
              <a:gd name="connsiteY3" fmla="*/ 344959 h 784258"/>
              <a:gd name="connsiteX4" fmla="*/ 1278611 w 1278611"/>
              <a:gd name="connsiteY4" fmla="*/ 0 h 784258"/>
              <a:gd name="connsiteX5" fmla="*/ 1278611 w 1278611"/>
              <a:gd name="connsiteY5" fmla="*/ 778774 h 784258"/>
              <a:gd name="connsiteX6" fmla="*/ 1278611 w 1278611"/>
              <a:gd name="connsiteY6" fmla="*/ 784258 h 784258"/>
              <a:gd name="connsiteX7" fmla="*/ 0 w 1278611"/>
              <a:gd name="connsiteY7" fmla="*/ 784258 h 784258"/>
              <a:gd name="connsiteX8" fmla="*/ 0 w 1278611"/>
              <a:gd name="connsiteY8" fmla="*/ 778774 h 78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611" h="784258">
                <a:moveTo>
                  <a:pt x="0" y="0"/>
                </a:moveTo>
                <a:lnTo>
                  <a:pt x="562403" y="344959"/>
                </a:lnTo>
                <a:lnTo>
                  <a:pt x="639306" y="285639"/>
                </a:lnTo>
                <a:lnTo>
                  <a:pt x="716209" y="344959"/>
                </a:lnTo>
                <a:lnTo>
                  <a:pt x="1278611" y="0"/>
                </a:lnTo>
                <a:lnTo>
                  <a:pt x="1278611" y="778774"/>
                </a:lnTo>
                <a:lnTo>
                  <a:pt x="1278611" y="784258"/>
                </a:lnTo>
                <a:lnTo>
                  <a:pt x="0" y="784258"/>
                </a:lnTo>
                <a:lnTo>
                  <a:pt x="0" y="778774"/>
                </a:ln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D82448C-B118-8B49-A3B1-94CE21998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007" y="4419090"/>
            <a:ext cx="1317061" cy="1372013"/>
          </a:xfrm>
          <a:custGeom>
            <a:avLst/>
            <a:gdLst>
              <a:gd name="connsiteX0" fmla="*/ 660654 w 1320058"/>
              <a:gd name="connsiteY0" fmla="*/ 880012 h 1372013"/>
              <a:gd name="connsiteX1" fmla="*/ 618133 w 1320058"/>
              <a:gd name="connsiteY1" fmla="*/ 912974 h 1372013"/>
              <a:gd name="connsiteX2" fmla="*/ 586629 w 1320058"/>
              <a:gd name="connsiteY2" fmla="*/ 937396 h 1372013"/>
              <a:gd name="connsiteX3" fmla="*/ 82859 w 1320058"/>
              <a:gd name="connsiteY3" fmla="*/ 1327915 h 1372013"/>
              <a:gd name="connsiteX4" fmla="*/ 1240912 w 1320058"/>
              <a:gd name="connsiteY4" fmla="*/ 1327915 h 1372013"/>
              <a:gd name="connsiteX5" fmla="*/ 732424 w 1320058"/>
              <a:gd name="connsiteY5" fmla="*/ 935411 h 1372013"/>
              <a:gd name="connsiteX6" fmla="*/ 700877 w 1320058"/>
              <a:gd name="connsiteY6" fmla="*/ 911060 h 1372013"/>
              <a:gd name="connsiteX7" fmla="*/ 417467 w 1320058"/>
              <a:gd name="connsiteY7" fmla="*/ 730578 h 1372013"/>
              <a:gd name="connsiteX8" fmla="*/ 905090 w 1320058"/>
              <a:gd name="connsiteY8" fmla="*/ 730578 h 1372013"/>
              <a:gd name="connsiteX9" fmla="*/ 905090 w 1320058"/>
              <a:gd name="connsiteY9" fmla="*/ 778747 h 1372013"/>
              <a:gd name="connsiteX10" fmla="*/ 417467 w 1320058"/>
              <a:gd name="connsiteY10" fmla="*/ 778747 h 1372013"/>
              <a:gd name="connsiteX11" fmla="*/ 1278507 w 1320058"/>
              <a:gd name="connsiteY11" fmla="*/ 600262 h 1372013"/>
              <a:gd name="connsiteX12" fmla="*/ 766523 w 1320058"/>
              <a:gd name="connsiteY12" fmla="*/ 914483 h 1372013"/>
              <a:gd name="connsiteX13" fmla="*/ 1278507 w 1320058"/>
              <a:gd name="connsiteY13" fmla="*/ 1310864 h 1372013"/>
              <a:gd name="connsiteX14" fmla="*/ 37311 w 1320058"/>
              <a:gd name="connsiteY14" fmla="*/ 600262 h 1372013"/>
              <a:gd name="connsiteX15" fmla="*/ 37311 w 1320058"/>
              <a:gd name="connsiteY15" fmla="*/ 1316036 h 1372013"/>
              <a:gd name="connsiteX16" fmla="*/ 552462 w 1320058"/>
              <a:gd name="connsiteY16" fmla="*/ 916426 h 1372013"/>
              <a:gd name="connsiteX17" fmla="*/ 417467 w 1320058"/>
              <a:gd name="connsiteY17" fmla="*/ 587759 h 1372013"/>
              <a:gd name="connsiteX18" fmla="*/ 905090 w 1320058"/>
              <a:gd name="connsiteY18" fmla="*/ 587759 h 1372013"/>
              <a:gd name="connsiteX19" fmla="*/ 905090 w 1320058"/>
              <a:gd name="connsiteY19" fmla="*/ 635894 h 1372013"/>
              <a:gd name="connsiteX20" fmla="*/ 417467 w 1320058"/>
              <a:gd name="connsiteY20" fmla="*/ 635894 h 1372013"/>
              <a:gd name="connsiteX21" fmla="*/ 417467 w 1320058"/>
              <a:gd name="connsiteY21" fmla="*/ 450428 h 1372013"/>
              <a:gd name="connsiteX22" fmla="*/ 905090 w 1320058"/>
              <a:gd name="connsiteY22" fmla="*/ 450428 h 1372013"/>
              <a:gd name="connsiteX23" fmla="*/ 905090 w 1320058"/>
              <a:gd name="connsiteY23" fmla="*/ 498601 h 1372013"/>
              <a:gd name="connsiteX24" fmla="*/ 417467 w 1320058"/>
              <a:gd name="connsiteY24" fmla="*/ 498601 h 1372013"/>
              <a:gd name="connsiteX25" fmla="*/ 225210 w 1320058"/>
              <a:gd name="connsiteY25" fmla="*/ 421496 h 1372013"/>
              <a:gd name="connsiteX26" fmla="*/ 37311 w 1320058"/>
              <a:gd name="connsiteY26" fmla="*/ 498423 h 1372013"/>
              <a:gd name="connsiteX27" fmla="*/ 37311 w 1320058"/>
              <a:gd name="connsiteY27" fmla="*/ 555774 h 1372013"/>
              <a:gd name="connsiteX28" fmla="*/ 225210 w 1320058"/>
              <a:gd name="connsiteY28" fmla="*/ 671330 h 1372013"/>
              <a:gd name="connsiteX29" fmla="*/ 1086358 w 1320058"/>
              <a:gd name="connsiteY29" fmla="*/ 419756 h 1372013"/>
              <a:gd name="connsiteX30" fmla="*/ 1086358 w 1320058"/>
              <a:gd name="connsiteY30" fmla="*/ 674441 h 1372013"/>
              <a:gd name="connsiteX31" fmla="*/ 1278507 w 1320058"/>
              <a:gd name="connsiteY31" fmla="*/ 556494 h 1372013"/>
              <a:gd name="connsiteX32" fmla="*/ 1278507 w 1320058"/>
              <a:gd name="connsiteY32" fmla="*/ 498423 h 1372013"/>
              <a:gd name="connsiteX33" fmla="*/ 417467 w 1320058"/>
              <a:gd name="connsiteY33" fmla="*/ 307608 h 1372013"/>
              <a:gd name="connsiteX34" fmla="*/ 905090 w 1320058"/>
              <a:gd name="connsiteY34" fmla="*/ 307608 h 1372013"/>
              <a:gd name="connsiteX35" fmla="*/ 905090 w 1320058"/>
              <a:gd name="connsiteY35" fmla="*/ 355781 h 1372013"/>
              <a:gd name="connsiteX36" fmla="*/ 417467 w 1320058"/>
              <a:gd name="connsiteY36" fmla="*/ 355781 h 1372013"/>
              <a:gd name="connsiteX37" fmla="*/ 417467 w 1320058"/>
              <a:gd name="connsiteY37" fmla="*/ 164791 h 1372013"/>
              <a:gd name="connsiteX38" fmla="*/ 905090 w 1320058"/>
              <a:gd name="connsiteY38" fmla="*/ 164791 h 1372013"/>
              <a:gd name="connsiteX39" fmla="*/ 905090 w 1320058"/>
              <a:gd name="connsiteY39" fmla="*/ 212964 h 1372013"/>
              <a:gd name="connsiteX40" fmla="*/ 417467 w 1320058"/>
              <a:gd name="connsiteY40" fmla="*/ 212964 h 1372013"/>
              <a:gd name="connsiteX41" fmla="*/ 263787 w 1320058"/>
              <a:gd name="connsiteY41" fmla="*/ 37326 h 1372013"/>
              <a:gd name="connsiteX42" fmla="*/ 263787 w 1320058"/>
              <a:gd name="connsiteY42" fmla="*/ 695055 h 1372013"/>
              <a:gd name="connsiteX43" fmla="*/ 583985 w 1320058"/>
              <a:gd name="connsiteY43" fmla="*/ 891973 h 1372013"/>
              <a:gd name="connsiteX44" fmla="*/ 649435 w 1320058"/>
              <a:gd name="connsiteY44" fmla="*/ 841203 h 1372013"/>
              <a:gd name="connsiteX45" fmla="*/ 671872 w 1320058"/>
              <a:gd name="connsiteY45" fmla="*/ 841203 h 1372013"/>
              <a:gd name="connsiteX46" fmla="*/ 735027 w 1320058"/>
              <a:gd name="connsiteY46" fmla="*/ 890098 h 1372013"/>
              <a:gd name="connsiteX47" fmla="*/ 1049025 w 1320058"/>
              <a:gd name="connsiteY47" fmla="*/ 697357 h 1372013"/>
              <a:gd name="connsiteX48" fmla="*/ 1049025 w 1320058"/>
              <a:gd name="connsiteY48" fmla="*/ 37326 h 1372013"/>
              <a:gd name="connsiteX49" fmla="*/ 243876 w 1320058"/>
              <a:gd name="connsiteY49" fmla="*/ 0 h 1372013"/>
              <a:gd name="connsiteX50" fmla="*/ 1067691 w 1320058"/>
              <a:gd name="connsiteY50" fmla="*/ 0 h 1372013"/>
              <a:gd name="connsiteX51" fmla="*/ 1086358 w 1320058"/>
              <a:gd name="connsiteY51" fmla="*/ 18663 h 1372013"/>
              <a:gd name="connsiteX52" fmla="*/ 1086358 w 1320058"/>
              <a:gd name="connsiteY52" fmla="*/ 378919 h 1372013"/>
              <a:gd name="connsiteX53" fmla="*/ 1317061 w 1320058"/>
              <a:gd name="connsiteY53" fmla="*/ 473513 h 1372013"/>
              <a:gd name="connsiteX54" fmla="*/ 1317061 w 1320058"/>
              <a:gd name="connsiteY54" fmla="*/ 532828 h 1372013"/>
              <a:gd name="connsiteX55" fmla="*/ 1317061 w 1320058"/>
              <a:gd name="connsiteY55" fmla="*/ 1349256 h 1372013"/>
              <a:gd name="connsiteX56" fmla="*/ 1320058 w 1320058"/>
              <a:gd name="connsiteY56" fmla="*/ 1359491 h 1372013"/>
              <a:gd name="connsiteX57" fmla="*/ 1317061 w 1320058"/>
              <a:gd name="connsiteY57" fmla="*/ 1363371 h 1372013"/>
              <a:gd name="connsiteX58" fmla="*/ 1317061 w 1320058"/>
              <a:gd name="connsiteY58" fmla="*/ 1366525 h 1372013"/>
              <a:gd name="connsiteX59" fmla="*/ 1317061 w 1320058"/>
              <a:gd name="connsiteY59" fmla="*/ 1372013 h 1372013"/>
              <a:gd name="connsiteX60" fmla="*/ 0 w 1320058"/>
              <a:gd name="connsiteY60" fmla="*/ 1372013 h 1372013"/>
              <a:gd name="connsiteX61" fmla="*/ 0 w 1320058"/>
              <a:gd name="connsiteY61" fmla="*/ 1366525 h 1372013"/>
              <a:gd name="connsiteX62" fmla="*/ 0 w 1320058"/>
              <a:gd name="connsiteY62" fmla="*/ 532828 h 1372013"/>
              <a:gd name="connsiteX63" fmla="*/ 0 w 1320058"/>
              <a:gd name="connsiteY63" fmla="*/ 473513 h 1372013"/>
              <a:gd name="connsiteX64" fmla="*/ 225210 w 1320058"/>
              <a:gd name="connsiteY64" fmla="*/ 380997 h 1372013"/>
              <a:gd name="connsiteX65" fmla="*/ 225210 w 1320058"/>
              <a:gd name="connsiteY65" fmla="*/ 18663 h 1372013"/>
              <a:gd name="connsiteX66" fmla="*/ 243876 w 1320058"/>
              <a:gd name="connsiteY66" fmla="*/ 0 h 1372013"/>
              <a:gd name="connsiteX0" fmla="*/ 660654 w 1320058"/>
              <a:gd name="connsiteY0" fmla="*/ 880012 h 1372013"/>
              <a:gd name="connsiteX1" fmla="*/ 618133 w 1320058"/>
              <a:gd name="connsiteY1" fmla="*/ 912974 h 1372013"/>
              <a:gd name="connsiteX2" fmla="*/ 586629 w 1320058"/>
              <a:gd name="connsiteY2" fmla="*/ 937396 h 1372013"/>
              <a:gd name="connsiteX3" fmla="*/ 82859 w 1320058"/>
              <a:gd name="connsiteY3" fmla="*/ 1327915 h 1372013"/>
              <a:gd name="connsiteX4" fmla="*/ 1240912 w 1320058"/>
              <a:gd name="connsiteY4" fmla="*/ 1327915 h 1372013"/>
              <a:gd name="connsiteX5" fmla="*/ 732424 w 1320058"/>
              <a:gd name="connsiteY5" fmla="*/ 935411 h 1372013"/>
              <a:gd name="connsiteX6" fmla="*/ 700877 w 1320058"/>
              <a:gd name="connsiteY6" fmla="*/ 911060 h 1372013"/>
              <a:gd name="connsiteX7" fmla="*/ 660654 w 1320058"/>
              <a:gd name="connsiteY7" fmla="*/ 880012 h 1372013"/>
              <a:gd name="connsiteX8" fmla="*/ 417467 w 1320058"/>
              <a:gd name="connsiteY8" fmla="*/ 730578 h 1372013"/>
              <a:gd name="connsiteX9" fmla="*/ 905090 w 1320058"/>
              <a:gd name="connsiteY9" fmla="*/ 730578 h 1372013"/>
              <a:gd name="connsiteX10" fmla="*/ 905090 w 1320058"/>
              <a:gd name="connsiteY10" fmla="*/ 778747 h 1372013"/>
              <a:gd name="connsiteX11" fmla="*/ 417467 w 1320058"/>
              <a:gd name="connsiteY11" fmla="*/ 778747 h 1372013"/>
              <a:gd name="connsiteX12" fmla="*/ 417467 w 1320058"/>
              <a:gd name="connsiteY12" fmla="*/ 730578 h 1372013"/>
              <a:gd name="connsiteX13" fmla="*/ 1278507 w 1320058"/>
              <a:gd name="connsiteY13" fmla="*/ 600262 h 1372013"/>
              <a:gd name="connsiteX14" fmla="*/ 766523 w 1320058"/>
              <a:gd name="connsiteY14" fmla="*/ 914483 h 1372013"/>
              <a:gd name="connsiteX15" fmla="*/ 1278507 w 1320058"/>
              <a:gd name="connsiteY15" fmla="*/ 1310864 h 1372013"/>
              <a:gd name="connsiteX16" fmla="*/ 1278507 w 1320058"/>
              <a:gd name="connsiteY16" fmla="*/ 600262 h 1372013"/>
              <a:gd name="connsiteX17" fmla="*/ 37311 w 1320058"/>
              <a:gd name="connsiteY17" fmla="*/ 600262 h 1372013"/>
              <a:gd name="connsiteX18" fmla="*/ 37311 w 1320058"/>
              <a:gd name="connsiteY18" fmla="*/ 1316036 h 1372013"/>
              <a:gd name="connsiteX19" fmla="*/ 552462 w 1320058"/>
              <a:gd name="connsiteY19" fmla="*/ 916426 h 1372013"/>
              <a:gd name="connsiteX20" fmla="*/ 37311 w 1320058"/>
              <a:gd name="connsiteY20" fmla="*/ 600262 h 1372013"/>
              <a:gd name="connsiteX21" fmla="*/ 417467 w 1320058"/>
              <a:gd name="connsiteY21" fmla="*/ 587759 h 1372013"/>
              <a:gd name="connsiteX22" fmla="*/ 905090 w 1320058"/>
              <a:gd name="connsiteY22" fmla="*/ 587759 h 1372013"/>
              <a:gd name="connsiteX23" fmla="*/ 905090 w 1320058"/>
              <a:gd name="connsiteY23" fmla="*/ 635894 h 1372013"/>
              <a:gd name="connsiteX24" fmla="*/ 417467 w 1320058"/>
              <a:gd name="connsiteY24" fmla="*/ 635894 h 1372013"/>
              <a:gd name="connsiteX25" fmla="*/ 417467 w 1320058"/>
              <a:gd name="connsiteY25" fmla="*/ 587759 h 1372013"/>
              <a:gd name="connsiteX26" fmla="*/ 417467 w 1320058"/>
              <a:gd name="connsiteY26" fmla="*/ 450428 h 1372013"/>
              <a:gd name="connsiteX27" fmla="*/ 905090 w 1320058"/>
              <a:gd name="connsiteY27" fmla="*/ 450428 h 1372013"/>
              <a:gd name="connsiteX28" fmla="*/ 905090 w 1320058"/>
              <a:gd name="connsiteY28" fmla="*/ 498601 h 1372013"/>
              <a:gd name="connsiteX29" fmla="*/ 417467 w 1320058"/>
              <a:gd name="connsiteY29" fmla="*/ 498601 h 1372013"/>
              <a:gd name="connsiteX30" fmla="*/ 417467 w 1320058"/>
              <a:gd name="connsiteY30" fmla="*/ 450428 h 1372013"/>
              <a:gd name="connsiteX31" fmla="*/ 225210 w 1320058"/>
              <a:gd name="connsiteY31" fmla="*/ 421496 h 1372013"/>
              <a:gd name="connsiteX32" fmla="*/ 37311 w 1320058"/>
              <a:gd name="connsiteY32" fmla="*/ 498423 h 1372013"/>
              <a:gd name="connsiteX33" fmla="*/ 37311 w 1320058"/>
              <a:gd name="connsiteY33" fmla="*/ 555774 h 1372013"/>
              <a:gd name="connsiteX34" fmla="*/ 225210 w 1320058"/>
              <a:gd name="connsiteY34" fmla="*/ 671330 h 1372013"/>
              <a:gd name="connsiteX35" fmla="*/ 225210 w 1320058"/>
              <a:gd name="connsiteY35" fmla="*/ 421496 h 1372013"/>
              <a:gd name="connsiteX36" fmla="*/ 1086358 w 1320058"/>
              <a:gd name="connsiteY36" fmla="*/ 419756 h 1372013"/>
              <a:gd name="connsiteX37" fmla="*/ 1086358 w 1320058"/>
              <a:gd name="connsiteY37" fmla="*/ 674441 h 1372013"/>
              <a:gd name="connsiteX38" fmla="*/ 1278507 w 1320058"/>
              <a:gd name="connsiteY38" fmla="*/ 556494 h 1372013"/>
              <a:gd name="connsiteX39" fmla="*/ 1278507 w 1320058"/>
              <a:gd name="connsiteY39" fmla="*/ 498423 h 1372013"/>
              <a:gd name="connsiteX40" fmla="*/ 1086358 w 1320058"/>
              <a:gd name="connsiteY40" fmla="*/ 419756 h 1372013"/>
              <a:gd name="connsiteX41" fmla="*/ 417467 w 1320058"/>
              <a:gd name="connsiteY41" fmla="*/ 307608 h 1372013"/>
              <a:gd name="connsiteX42" fmla="*/ 905090 w 1320058"/>
              <a:gd name="connsiteY42" fmla="*/ 307608 h 1372013"/>
              <a:gd name="connsiteX43" fmla="*/ 905090 w 1320058"/>
              <a:gd name="connsiteY43" fmla="*/ 355781 h 1372013"/>
              <a:gd name="connsiteX44" fmla="*/ 417467 w 1320058"/>
              <a:gd name="connsiteY44" fmla="*/ 355781 h 1372013"/>
              <a:gd name="connsiteX45" fmla="*/ 417467 w 1320058"/>
              <a:gd name="connsiteY45" fmla="*/ 307608 h 1372013"/>
              <a:gd name="connsiteX46" fmla="*/ 417467 w 1320058"/>
              <a:gd name="connsiteY46" fmla="*/ 164791 h 1372013"/>
              <a:gd name="connsiteX47" fmla="*/ 905090 w 1320058"/>
              <a:gd name="connsiteY47" fmla="*/ 164791 h 1372013"/>
              <a:gd name="connsiteX48" fmla="*/ 905090 w 1320058"/>
              <a:gd name="connsiteY48" fmla="*/ 212964 h 1372013"/>
              <a:gd name="connsiteX49" fmla="*/ 417467 w 1320058"/>
              <a:gd name="connsiteY49" fmla="*/ 212964 h 1372013"/>
              <a:gd name="connsiteX50" fmla="*/ 417467 w 1320058"/>
              <a:gd name="connsiteY50" fmla="*/ 164791 h 1372013"/>
              <a:gd name="connsiteX51" fmla="*/ 263787 w 1320058"/>
              <a:gd name="connsiteY51" fmla="*/ 37326 h 1372013"/>
              <a:gd name="connsiteX52" fmla="*/ 263787 w 1320058"/>
              <a:gd name="connsiteY52" fmla="*/ 695055 h 1372013"/>
              <a:gd name="connsiteX53" fmla="*/ 583985 w 1320058"/>
              <a:gd name="connsiteY53" fmla="*/ 891973 h 1372013"/>
              <a:gd name="connsiteX54" fmla="*/ 649435 w 1320058"/>
              <a:gd name="connsiteY54" fmla="*/ 841203 h 1372013"/>
              <a:gd name="connsiteX55" fmla="*/ 671872 w 1320058"/>
              <a:gd name="connsiteY55" fmla="*/ 841203 h 1372013"/>
              <a:gd name="connsiteX56" fmla="*/ 735027 w 1320058"/>
              <a:gd name="connsiteY56" fmla="*/ 890098 h 1372013"/>
              <a:gd name="connsiteX57" fmla="*/ 1049025 w 1320058"/>
              <a:gd name="connsiteY57" fmla="*/ 697357 h 1372013"/>
              <a:gd name="connsiteX58" fmla="*/ 1049025 w 1320058"/>
              <a:gd name="connsiteY58" fmla="*/ 37326 h 1372013"/>
              <a:gd name="connsiteX59" fmla="*/ 263787 w 1320058"/>
              <a:gd name="connsiteY59" fmla="*/ 37326 h 1372013"/>
              <a:gd name="connsiteX60" fmla="*/ 243876 w 1320058"/>
              <a:gd name="connsiteY60" fmla="*/ 0 h 1372013"/>
              <a:gd name="connsiteX61" fmla="*/ 1067691 w 1320058"/>
              <a:gd name="connsiteY61" fmla="*/ 0 h 1372013"/>
              <a:gd name="connsiteX62" fmla="*/ 1086358 w 1320058"/>
              <a:gd name="connsiteY62" fmla="*/ 18663 h 1372013"/>
              <a:gd name="connsiteX63" fmla="*/ 1086358 w 1320058"/>
              <a:gd name="connsiteY63" fmla="*/ 378919 h 1372013"/>
              <a:gd name="connsiteX64" fmla="*/ 1317061 w 1320058"/>
              <a:gd name="connsiteY64" fmla="*/ 473513 h 1372013"/>
              <a:gd name="connsiteX65" fmla="*/ 1317061 w 1320058"/>
              <a:gd name="connsiteY65" fmla="*/ 532828 h 1372013"/>
              <a:gd name="connsiteX66" fmla="*/ 1320058 w 1320058"/>
              <a:gd name="connsiteY66" fmla="*/ 1359491 h 1372013"/>
              <a:gd name="connsiteX67" fmla="*/ 1317061 w 1320058"/>
              <a:gd name="connsiteY67" fmla="*/ 1363371 h 1372013"/>
              <a:gd name="connsiteX68" fmla="*/ 1317061 w 1320058"/>
              <a:gd name="connsiteY68" fmla="*/ 1366525 h 1372013"/>
              <a:gd name="connsiteX69" fmla="*/ 1317061 w 1320058"/>
              <a:gd name="connsiteY69" fmla="*/ 1372013 h 1372013"/>
              <a:gd name="connsiteX70" fmla="*/ 0 w 1320058"/>
              <a:gd name="connsiteY70" fmla="*/ 1372013 h 1372013"/>
              <a:gd name="connsiteX71" fmla="*/ 0 w 1320058"/>
              <a:gd name="connsiteY71" fmla="*/ 1366525 h 1372013"/>
              <a:gd name="connsiteX72" fmla="*/ 0 w 1320058"/>
              <a:gd name="connsiteY72" fmla="*/ 532828 h 1372013"/>
              <a:gd name="connsiteX73" fmla="*/ 0 w 1320058"/>
              <a:gd name="connsiteY73" fmla="*/ 473513 h 1372013"/>
              <a:gd name="connsiteX74" fmla="*/ 225210 w 1320058"/>
              <a:gd name="connsiteY74" fmla="*/ 380997 h 1372013"/>
              <a:gd name="connsiteX75" fmla="*/ 225210 w 1320058"/>
              <a:gd name="connsiteY75" fmla="*/ 18663 h 1372013"/>
              <a:gd name="connsiteX76" fmla="*/ 243876 w 1320058"/>
              <a:gd name="connsiteY76" fmla="*/ 0 h 1372013"/>
              <a:gd name="connsiteX0" fmla="*/ 660654 w 1320058"/>
              <a:gd name="connsiteY0" fmla="*/ 880012 h 1372013"/>
              <a:gd name="connsiteX1" fmla="*/ 618133 w 1320058"/>
              <a:gd name="connsiteY1" fmla="*/ 912974 h 1372013"/>
              <a:gd name="connsiteX2" fmla="*/ 586629 w 1320058"/>
              <a:gd name="connsiteY2" fmla="*/ 937396 h 1372013"/>
              <a:gd name="connsiteX3" fmla="*/ 82859 w 1320058"/>
              <a:gd name="connsiteY3" fmla="*/ 1327915 h 1372013"/>
              <a:gd name="connsiteX4" fmla="*/ 1240912 w 1320058"/>
              <a:gd name="connsiteY4" fmla="*/ 1327915 h 1372013"/>
              <a:gd name="connsiteX5" fmla="*/ 732424 w 1320058"/>
              <a:gd name="connsiteY5" fmla="*/ 935411 h 1372013"/>
              <a:gd name="connsiteX6" fmla="*/ 700877 w 1320058"/>
              <a:gd name="connsiteY6" fmla="*/ 911060 h 1372013"/>
              <a:gd name="connsiteX7" fmla="*/ 660654 w 1320058"/>
              <a:gd name="connsiteY7" fmla="*/ 880012 h 1372013"/>
              <a:gd name="connsiteX8" fmla="*/ 417467 w 1320058"/>
              <a:gd name="connsiteY8" fmla="*/ 730578 h 1372013"/>
              <a:gd name="connsiteX9" fmla="*/ 905090 w 1320058"/>
              <a:gd name="connsiteY9" fmla="*/ 730578 h 1372013"/>
              <a:gd name="connsiteX10" fmla="*/ 905090 w 1320058"/>
              <a:gd name="connsiteY10" fmla="*/ 778747 h 1372013"/>
              <a:gd name="connsiteX11" fmla="*/ 417467 w 1320058"/>
              <a:gd name="connsiteY11" fmla="*/ 778747 h 1372013"/>
              <a:gd name="connsiteX12" fmla="*/ 417467 w 1320058"/>
              <a:gd name="connsiteY12" fmla="*/ 730578 h 1372013"/>
              <a:gd name="connsiteX13" fmla="*/ 1278507 w 1320058"/>
              <a:gd name="connsiteY13" fmla="*/ 600262 h 1372013"/>
              <a:gd name="connsiteX14" fmla="*/ 766523 w 1320058"/>
              <a:gd name="connsiteY14" fmla="*/ 914483 h 1372013"/>
              <a:gd name="connsiteX15" fmla="*/ 1278507 w 1320058"/>
              <a:gd name="connsiteY15" fmla="*/ 1310864 h 1372013"/>
              <a:gd name="connsiteX16" fmla="*/ 1278507 w 1320058"/>
              <a:gd name="connsiteY16" fmla="*/ 600262 h 1372013"/>
              <a:gd name="connsiteX17" fmla="*/ 37311 w 1320058"/>
              <a:gd name="connsiteY17" fmla="*/ 600262 h 1372013"/>
              <a:gd name="connsiteX18" fmla="*/ 37311 w 1320058"/>
              <a:gd name="connsiteY18" fmla="*/ 1316036 h 1372013"/>
              <a:gd name="connsiteX19" fmla="*/ 552462 w 1320058"/>
              <a:gd name="connsiteY19" fmla="*/ 916426 h 1372013"/>
              <a:gd name="connsiteX20" fmla="*/ 37311 w 1320058"/>
              <a:gd name="connsiteY20" fmla="*/ 600262 h 1372013"/>
              <a:gd name="connsiteX21" fmla="*/ 417467 w 1320058"/>
              <a:gd name="connsiteY21" fmla="*/ 587759 h 1372013"/>
              <a:gd name="connsiteX22" fmla="*/ 905090 w 1320058"/>
              <a:gd name="connsiteY22" fmla="*/ 587759 h 1372013"/>
              <a:gd name="connsiteX23" fmla="*/ 905090 w 1320058"/>
              <a:gd name="connsiteY23" fmla="*/ 635894 h 1372013"/>
              <a:gd name="connsiteX24" fmla="*/ 417467 w 1320058"/>
              <a:gd name="connsiteY24" fmla="*/ 635894 h 1372013"/>
              <a:gd name="connsiteX25" fmla="*/ 417467 w 1320058"/>
              <a:gd name="connsiteY25" fmla="*/ 587759 h 1372013"/>
              <a:gd name="connsiteX26" fmla="*/ 417467 w 1320058"/>
              <a:gd name="connsiteY26" fmla="*/ 450428 h 1372013"/>
              <a:gd name="connsiteX27" fmla="*/ 905090 w 1320058"/>
              <a:gd name="connsiteY27" fmla="*/ 450428 h 1372013"/>
              <a:gd name="connsiteX28" fmla="*/ 905090 w 1320058"/>
              <a:gd name="connsiteY28" fmla="*/ 498601 h 1372013"/>
              <a:gd name="connsiteX29" fmla="*/ 417467 w 1320058"/>
              <a:gd name="connsiteY29" fmla="*/ 498601 h 1372013"/>
              <a:gd name="connsiteX30" fmla="*/ 417467 w 1320058"/>
              <a:gd name="connsiteY30" fmla="*/ 450428 h 1372013"/>
              <a:gd name="connsiteX31" fmla="*/ 225210 w 1320058"/>
              <a:gd name="connsiteY31" fmla="*/ 421496 h 1372013"/>
              <a:gd name="connsiteX32" fmla="*/ 37311 w 1320058"/>
              <a:gd name="connsiteY32" fmla="*/ 498423 h 1372013"/>
              <a:gd name="connsiteX33" fmla="*/ 37311 w 1320058"/>
              <a:gd name="connsiteY33" fmla="*/ 555774 h 1372013"/>
              <a:gd name="connsiteX34" fmla="*/ 225210 w 1320058"/>
              <a:gd name="connsiteY34" fmla="*/ 671330 h 1372013"/>
              <a:gd name="connsiteX35" fmla="*/ 225210 w 1320058"/>
              <a:gd name="connsiteY35" fmla="*/ 421496 h 1372013"/>
              <a:gd name="connsiteX36" fmla="*/ 1086358 w 1320058"/>
              <a:gd name="connsiteY36" fmla="*/ 419756 h 1372013"/>
              <a:gd name="connsiteX37" fmla="*/ 1086358 w 1320058"/>
              <a:gd name="connsiteY37" fmla="*/ 674441 h 1372013"/>
              <a:gd name="connsiteX38" fmla="*/ 1278507 w 1320058"/>
              <a:gd name="connsiteY38" fmla="*/ 556494 h 1372013"/>
              <a:gd name="connsiteX39" fmla="*/ 1278507 w 1320058"/>
              <a:gd name="connsiteY39" fmla="*/ 498423 h 1372013"/>
              <a:gd name="connsiteX40" fmla="*/ 1086358 w 1320058"/>
              <a:gd name="connsiteY40" fmla="*/ 419756 h 1372013"/>
              <a:gd name="connsiteX41" fmla="*/ 417467 w 1320058"/>
              <a:gd name="connsiteY41" fmla="*/ 307608 h 1372013"/>
              <a:gd name="connsiteX42" fmla="*/ 905090 w 1320058"/>
              <a:gd name="connsiteY42" fmla="*/ 307608 h 1372013"/>
              <a:gd name="connsiteX43" fmla="*/ 905090 w 1320058"/>
              <a:gd name="connsiteY43" fmla="*/ 355781 h 1372013"/>
              <a:gd name="connsiteX44" fmla="*/ 417467 w 1320058"/>
              <a:gd name="connsiteY44" fmla="*/ 355781 h 1372013"/>
              <a:gd name="connsiteX45" fmla="*/ 417467 w 1320058"/>
              <a:gd name="connsiteY45" fmla="*/ 307608 h 1372013"/>
              <a:gd name="connsiteX46" fmla="*/ 417467 w 1320058"/>
              <a:gd name="connsiteY46" fmla="*/ 164791 h 1372013"/>
              <a:gd name="connsiteX47" fmla="*/ 905090 w 1320058"/>
              <a:gd name="connsiteY47" fmla="*/ 164791 h 1372013"/>
              <a:gd name="connsiteX48" fmla="*/ 905090 w 1320058"/>
              <a:gd name="connsiteY48" fmla="*/ 212964 h 1372013"/>
              <a:gd name="connsiteX49" fmla="*/ 417467 w 1320058"/>
              <a:gd name="connsiteY49" fmla="*/ 212964 h 1372013"/>
              <a:gd name="connsiteX50" fmla="*/ 417467 w 1320058"/>
              <a:gd name="connsiteY50" fmla="*/ 164791 h 1372013"/>
              <a:gd name="connsiteX51" fmla="*/ 263787 w 1320058"/>
              <a:gd name="connsiteY51" fmla="*/ 37326 h 1372013"/>
              <a:gd name="connsiteX52" fmla="*/ 263787 w 1320058"/>
              <a:gd name="connsiteY52" fmla="*/ 695055 h 1372013"/>
              <a:gd name="connsiteX53" fmla="*/ 583985 w 1320058"/>
              <a:gd name="connsiteY53" fmla="*/ 891973 h 1372013"/>
              <a:gd name="connsiteX54" fmla="*/ 649435 w 1320058"/>
              <a:gd name="connsiteY54" fmla="*/ 841203 h 1372013"/>
              <a:gd name="connsiteX55" fmla="*/ 671872 w 1320058"/>
              <a:gd name="connsiteY55" fmla="*/ 841203 h 1372013"/>
              <a:gd name="connsiteX56" fmla="*/ 735027 w 1320058"/>
              <a:gd name="connsiteY56" fmla="*/ 890098 h 1372013"/>
              <a:gd name="connsiteX57" fmla="*/ 1049025 w 1320058"/>
              <a:gd name="connsiteY57" fmla="*/ 697357 h 1372013"/>
              <a:gd name="connsiteX58" fmla="*/ 1049025 w 1320058"/>
              <a:gd name="connsiteY58" fmla="*/ 37326 h 1372013"/>
              <a:gd name="connsiteX59" fmla="*/ 263787 w 1320058"/>
              <a:gd name="connsiteY59" fmla="*/ 37326 h 1372013"/>
              <a:gd name="connsiteX60" fmla="*/ 243876 w 1320058"/>
              <a:gd name="connsiteY60" fmla="*/ 0 h 1372013"/>
              <a:gd name="connsiteX61" fmla="*/ 1067691 w 1320058"/>
              <a:gd name="connsiteY61" fmla="*/ 0 h 1372013"/>
              <a:gd name="connsiteX62" fmla="*/ 1086358 w 1320058"/>
              <a:gd name="connsiteY62" fmla="*/ 18663 h 1372013"/>
              <a:gd name="connsiteX63" fmla="*/ 1086358 w 1320058"/>
              <a:gd name="connsiteY63" fmla="*/ 378919 h 1372013"/>
              <a:gd name="connsiteX64" fmla="*/ 1317061 w 1320058"/>
              <a:gd name="connsiteY64" fmla="*/ 473513 h 1372013"/>
              <a:gd name="connsiteX65" fmla="*/ 1317061 w 1320058"/>
              <a:gd name="connsiteY65" fmla="*/ 532828 h 1372013"/>
              <a:gd name="connsiteX66" fmla="*/ 1320058 w 1320058"/>
              <a:gd name="connsiteY66" fmla="*/ 1359491 h 1372013"/>
              <a:gd name="connsiteX67" fmla="*/ 1317061 w 1320058"/>
              <a:gd name="connsiteY67" fmla="*/ 1363371 h 1372013"/>
              <a:gd name="connsiteX68" fmla="*/ 1317061 w 1320058"/>
              <a:gd name="connsiteY68" fmla="*/ 1372013 h 1372013"/>
              <a:gd name="connsiteX69" fmla="*/ 0 w 1320058"/>
              <a:gd name="connsiteY69" fmla="*/ 1372013 h 1372013"/>
              <a:gd name="connsiteX70" fmla="*/ 0 w 1320058"/>
              <a:gd name="connsiteY70" fmla="*/ 1366525 h 1372013"/>
              <a:gd name="connsiteX71" fmla="*/ 0 w 1320058"/>
              <a:gd name="connsiteY71" fmla="*/ 532828 h 1372013"/>
              <a:gd name="connsiteX72" fmla="*/ 0 w 1320058"/>
              <a:gd name="connsiteY72" fmla="*/ 473513 h 1372013"/>
              <a:gd name="connsiteX73" fmla="*/ 225210 w 1320058"/>
              <a:gd name="connsiteY73" fmla="*/ 380997 h 1372013"/>
              <a:gd name="connsiteX74" fmla="*/ 225210 w 1320058"/>
              <a:gd name="connsiteY74" fmla="*/ 18663 h 1372013"/>
              <a:gd name="connsiteX75" fmla="*/ 243876 w 1320058"/>
              <a:gd name="connsiteY75" fmla="*/ 0 h 1372013"/>
              <a:gd name="connsiteX0" fmla="*/ 660654 w 1320058"/>
              <a:gd name="connsiteY0" fmla="*/ 880012 h 1372013"/>
              <a:gd name="connsiteX1" fmla="*/ 618133 w 1320058"/>
              <a:gd name="connsiteY1" fmla="*/ 912974 h 1372013"/>
              <a:gd name="connsiteX2" fmla="*/ 586629 w 1320058"/>
              <a:gd name="connsiteY2" fmla="*/ 937396 h 1372013"/>
              <a:gd name="connsiteX3" fmla="*/ 82859 w 1320058"/>
              <a:gd name="connsiteY3" fmla="*/ 1327915 h 1372013"/>
              <a:gd name="connsiteX4" fmla="*/ 1240912 w 1320058"/>
              <a:gd name="connsiteY4" fmla="*/ 1327915 h 1372013"/>
              <a:gd name="connsiteX5" fmla="*/ 732424 w 1320058"/>
              <a:gd name="connsiteY5" fmla="*/ 935411 h 1372013"/>
              <a:gd name="connsiteX6" fmla="*/ 700877 w 1320058"/>
              <a:gd name="connsiteY6" fmla="*/ 911060 h 1372013"/>
              <a:gd name="connsiteX7" fmla="*/ 660654 w 1320058"/>
              <a:gd name="connsiteY7" fmla="*/ 880012 h 1372013"/>
              <a:gd name="connsiteX8" fmla="*/ 417467 w 1320058"/>
              <a:gd name="connsiteY8" fmla="*/ 730578 h 1372013"/>
              <a:gd name="connsiteX9" fmla="*/ 905090 w 1320058"/>
              <a:gd name="connsiteY9" fmla="*/ 730578 h 1372013"/>
              <a:gd name="connsiteX10" fmla="*/ 905090 w 1320058"/>
              <a:gd name="connsiteY10" fmla="*/ 778747 h 1372013"/>
              <a:gd name="connsiteX11" fmla="*/ 417467 w 1320058"/>
              <a:gd name="connsiteY11" fmla="*/ 778747 h 1372013"/>
              <a:gd name="connsiteX12" fmla="*/ 417467 w 1320058"/>
              <a:gd name="connsiteY12" fmla="*/ 730578 h 1372013"/>
              <a:gd name="connsiteX13" fmla="*/ 1278507 w 1320058"/>
              <a:gd name="connsiteY13" fmla="*/ 600262 h 1372013"/>
              <a:gd name="connsiteX14" fmla="*/ 766523 w 1320058"/>
              <a:gd name="connsiteY14" fmla="*/ 914483 h 1372013"/>
              <a:gd name="connsiteX15" fmla="*/ 1278507 w 1320058"/>
              <a:gd name="connsiteY15" fmla="*/ 1310864 h 1372013"/>
              <a:gd name="connsiteX16" fmla="*/ 1278507 w 1320058"/>
              <a:gd name="connsiteY16" fmla="*/ 600262 h 1372013"/>
              <a:gd name="connsiteX17" fmla="*/ 37311 w 1320058"/>
              <a:gd name="connsiteY17" fmla="*/ 600262 h 1372013"/>
              <a:gd name="connsiteX18" fmla="*/ 37311 w 1320058"/>
              <a:gd name="connsiteY18" fmla="*/ 1316036 h 1372013"/>
              <a:gd name="connsiteX19" fmla="*/ 552462 w 1320058"/>
              <a:gd name="connsiteY19" fmla="*/ 916426 h 1372013"/>
              <a:gd name="connsiteX20" fmla="*/ 37311 w 1320058"/>
              <a:gd name="connsiteY20" fmla="*/ 600262 h 1372013"/>
              <a:gd name="connsiteX21" fmla="*/ 417467 w 1320058"/>
              <a:gd name="connsiteY21" fmla="*/ 587759 h 1372013"/>
              <a:gd name="connsiteX22" fmla="*/ 905090 w 1320058"/>
              <a:gd name="connsiteY22" fmla="*/ 587759 h 1372013"/>
              <a:gd name="connsiteX23" fmla="*/ 905090 w 1320058"/>
              <a:gd name="connsiteY23" fmla="*/ 635894 h 1372013"/>
              <a:gd name="connsiteX24" fmla="*/ 417467 w 1320058"/>
              <a:gd name="connsiteY24" fmla="*/ 635894 h 1372013"/>
              <a:gd name="connsiteX25" fmla="*/ 417467 w 1320058"/>
              <a:gd name="connsiteY25" fmla="*/ 587759 h 1372013"/>
              <a:gd name="connsiteX26" fmla="*/ 417467 w 1320058"/>
              <a:gd name="connsiteY26" fmla="*/ 450428 h 1372013"/>
              <a:gd name="connsiteX27" fmla="*/ 905090 w 1320058"/>
              <a:gd name="connsiteY27" fmla="*/ 450428 h 1372013"/>
              <a:gd name="connsiteX28" fmla="*/ 905090 w 1320058"/>
              <a:gd name="connsiteY28" fmla="*/ 498601 h 1372013"/>
              <a:gd name="connsiteX29" fmla="*/ 417467 w 1320058"/>
              <a:gd name="connsiteY29" fmla="*/ 498601 h 1372013"/>
              <a:gd name="connsiteX30" fmla="*/ 417467 w 1320058"/>
              <a:gd name="connsiteY30" fmla="*/ 450428 h 1372013"/>
              <a:gd name="connsiteX31" fmla="*/ 225210 w 1320058"/>
              <a:gd name="connsiteY31" fmla="*/ 421496 h 1372013"/>
              <a:gd name="connsiteX32" fmla="*/ 37311 w 1320058"/>
              <a:gd name="connsiteY32" fmla="*/ 498423 h 1372013"/>
              <a:gd name="connsiteX33" fmla="*/ 37311 w 1320058"/>
              <a:gd name="connsiteY33" fmla="*/ 555774 h 1372013"/>
              <a:gd name="connsiteX34" fmla="*/ 225210 w 1320058"/>
              <a:gd name="connsiteY34" fmla="*/ 671330 h 1372013"/>
              <a:gd name="connsiteX35" fmla="*/ 225210 w 1320058"/>
              <a:gd name="connsiteY35" fmla="*/ 421496 h 1372013"/>
              <a:gd name="connsiteX36" fmla="*/ 1086358 w 1320058"/>
              <a:gd name="connsiteY36" fmla="*/ 419756 h 1372013"/>
              <a:gd name="connsiteX37" fmla="*/ 1086358 w 1320058"/>
              <a:gd name="connsiteY37" fmla="*/ 674441 h 1372013"/>
              <a:gd name="connsiteX38" fmla="*/ 1278507 w 1320058"/>
              <a:gd name="connsiteY38" fmla="*/ 556494 h 1372013"/>
              <a:gd name="connsiteX39" fmla="*/ 1278507 w 1320058"/>
              <a:gd name="connsiteY39" fmla="*/ 498423 h 1372013"/>
              <a:gd name="connsiteX40" fmla="*/ 1086358 w 1320058"/>
              <a:gd name="connsiteY40" fmla="*/ 419756 h 1372013"/>
              <a:gd name="connsiteX41" fmla="*/ 417467 w 1320058"/>
              <a:gd name="connsiteY41" fmla="*/ 307608 h 1372013"/>
              <a:gd name="connsiteX42" fmla="*/ 905090 w 1320058"/>
              <a:gd name="connsiteY42" fmla="*/ 307608 h 1372013"/>
              <a:gd name="connsiteX43" fmla="*/ 905090 w 1320058"/>
              <a:gd name="connsiteY43" fmla="*/ 355781 h 1372013"/>
              <a:gd name="connsiteX44" fmla="*/ 417467 w 1320058"/>
              <a:gd name="connsiteY44" fmla="*/ 355781 h 1372013"/>
              <a:gd name="connsiteX45" fmla="*/ 417467 w 1320058"/>
              <a:gd name="connsiteY45" fmla="*/ 307608 h 1372013"/>
              <a:gd name="connsiteX46" fmla="*/ 417467 w 1320058"/>
              <a:gd name="connsiteY46" fmla="*/ 164791 h 1372013"/>
              <a:gd name="connsiteX47" fmla="*/ 905090 w 1320058"/>
              <a:gd name="connsiteY47" fmla="*/ 164791 h 1372013"/>
              <a:gd name="connsiteX48" fmla="*/ 905090 w 1320058"/>
              <a:gd name="connsiteY48" fmla="*/ 212964 h 1372013"/>
              <a:gd name="connsiteX49" fmla="*/ 417467 w 1320058"/>
              <a:gd name="connsiteY49" fmla="*/ 212964 h 1372013"/>
              <a:gd name="connsiteX50" fmla="*/ 417467 w 1320058"/>
              <a:gd name="connsiteY50" fmla="*/ 164791 h 1372013"/>
              <a:gd name="connsiteX51" fmla="*/ 263787 w 1320058"/>
              <a:gd name="connsiteY51" fmla="*/ 37326 h 1372013"/>
              <a:gd name="connsiteX52" fmla="*/ 263787 w 1320058"/>
              <a:gd name="connsiteY52" fmla="*/ 695055 h 1372013"/>
              <a:gd name="connsiteX53" fmla="*/ 583985 w 1320058"/>
              <a:gd name="connsiteY53" fmla="*/ 891973 h 1372013"/>
              <a:gd name="connsiteX54" fmla="*/ 649435 w 1320058"/>
              <a:gd name="connsiteY54" fmla="*/ 841203 h 1372013"/>
              <a:gd name="connsiteX55" fmla="*/ 671872 w 1320058"/>
              <a:gd name="connsiteY55" fmla="*/ 841203 h 1372013"/>
              <a:gd name="connsiteX56" fmla="*/ 735027 w 1320058"/>
              <a:gd name="connsiteY56" fmla="*/ 890098 h 1372013"/>
              <a:gd name="connsiteX57" fmla="*/ 1049025 w 1320058"/>
              <a:gd name="connsiteY57" fmla="*/ 697357 h 1372013"/>
              <a:gd name="connsiteX58" fmla="*/ 1049025 w 1320058"/>
              <a:gd name="connsiteY58" fmla="*/ 37326 h 1372013"/>
              <a:gd name="connsiteX59" fmla="*/ 263787 w 1320058"/>
              <a:gd name="connsiteY59" fmla="*/ 37326 h 1372013"/>
              <a:gd name="connsiteX60" fmla="*/ 243876 w 1320058"/>
              <a:gd name="connsiteY60" fmla="*/ 0 h 1372013"/>
              <a:gd name="connsiteX61" fmla="*/ 1067691 w 1320058"/>
              <a:gd name="connsiteY61" fmla="*/ 0 h 1372013"/>
              <a:gd name="connsiteX62" fmla="*/ 1086358 w 1320058"/>
              <a:gd name="connsiteY62" fmla="*/ 18663 h 1372013"/>
              <a:gd name="connsiteX63" fmla="*/ 1086358 w 1320058"/>
              <a:gd name="connsiteY63" fmla="*/ 378919 h 1372013"/>
              <a:gd name="connsiteX64" fmla="*/ 1317061 w 1320058"/>
              <a:gd name="connsiteY64" fmla="*/ 473513 h 1372013"/>
              <a:gd name="connsiteX65" fmla="*/ 1317061 w 1320058"/>
              <a:gd name="connsiteY65" fmla="*/ 532828 h 1372013"/>
              <a:gd name="connsiteX66" fmla="*/ 1320058 w 1320058"/>
              <a:gd name="connsiteY66" fmla="*/ 1359491 h 1372013"/>
              <a:gd name="connsiteX67" fmla="*/ 1317061 w 1320058"/>
              <a:gd name="connsiteY67" fmla="*/ 1372013 h 1372013"/>
              <a:gd name="connsiteX68" fmla="*/ 0 w 1320058"/>
              <a:gd name="connsiteY68" fmla="*/ 1372013 h 1372013"/>
              <a:gd name="connsiteX69" fmla="*/ 0 w 1320058"/>
              <a:gd name="connsiteY69" fmla="*/ 1366525 h 1372013"/>
              <a:gd name="connsiteX70" fmla="*/ 0 w 1320058"/>
              <a:gd name="connsiteY70" fmla="*/ 532828 h 1372013"/>
              <a:gd name="connsiteX71" fmla="*/ 0 w 1320058"/>
              <a:gd name="connsiteY71" fmla="*/ 473513 h 1372013"/>
              <a:gd name="connsiteX72" fmla="*/ 225210 w 1320058"/>
              <a:gd name="connsiteY72" fmla="*/ 380997 h 1372013"/>
              <a:gd name="connsiteX73" fmla="*/ 225210 w 1320058"/>
              <a:gd name="connsiteY73" fmla="*/ 18663 h 1372013"/>
              <a:gd name="connsiteX74" fmla="*/ 243876 w 1320058"/>
              <a:gd name="connsiteY74" fmla="*/ 0 h 1372013"/>
              <a:gd name="connsiteX0" fmla="*/ 660654 w 1317061"/>
              <a:gd name="connsiteY0" fmla="*/ 880012 h 1372013"/>
              <a:gd name="connsiteX1" fmla="*/ 618133 w 1317061"/>
              <a:gd name="connsiteY1" fmla="*/ 912974 h 1372013"/>
              <a:gd name="connsiteX2" fmla="*/ 586629 w 1317061"/>
              <a:gd name="connsiteY2" fmla="*/ 937396 h 1372013"/>
              <a:gd name="connsiteX3" fmla="*/ 82859 w 1317061"/>
              <a:gd name="connsiteY3" fmla="*/ 1327915 h 1372013"/>
              <a:gd name="connsiteX4" fmla="*/ 1240912 w 1317061"/>
              <a:gd name="connsiteY4" fmla="*/ 1327915 h 1372013"/>
              <a:gd name="connsiteX5" fmla="*/ 732424 w 1317061"/>
              <a:gd name="connsiteY5" fmla="*/ 935411 h 1372013"/>
              <a:gd name="connsiteX6" fmla="*/ 700877 w 1317061"/>
              <a:gd name="connsiteY6" fmla="*/ 911060 h 1372013"/>
              <a:gd name="connsiteX7" fmla="*/ 660654 w 1317061"/>
              <a:gd name="connsiteY7" fmla="*/ 880012 h 1372013"/>
              <a:gd name="connsiteX8" fmla="*/ 417467 w 1317061"/>
              <a:gd name="connsiteY8" fmla="*/ 730578 h 1372013"/>
              <a:gd name="connsiteX9" fmla="*/ 905090 w 1317061"/>
              <a:gd name="connsiteY9" fmla="*/ 730578 h 1372013"/>
              <a:gd name="connsiteX10" fmla="*/ 905090 w 1317061"/>
              <a:gd name="connsiteY10" fmla="*/ 778747 h 1372013"/>
              <a:gd name="connsiteX11" fmla="*/ 417467 w 1317061"/>
              <a:gd name="connsiteY11" fmla="*/ 778747 h 1372013"/>
              <a:gd name="connsiteX12" fmla="*/ 417467 w 1317061"/>
              <a:gd name="connsiteY12" fmla="*/ 730578 h 1372013"/>
              <a:gd name="connsiteX13" fmla="*/ 1278507 w 1317061"/>
              <a:gd name="connsiteY13" fmla="*/ 600262 h 1372013"/>
              <a:gd name="connsiteX14" fmla="*/ 766523 w 1317061"/>
              <a:gd name="connsiteY14" fmla="*/ 914483 h 1372013"/>
              <a:gd name="connsiteX15" fmla="*/ 1278507 w 1317061"/>
              <a:gd name="connsiteY15" fmla="*/ 1310864 h 1372013"/>
              <a:gd name="connsiteX16" fmla="*/ 1278507 w 1317061"/>
              <a:gd name="connsiteY16" fmla="*/ 600262 h 1372013"/>
              <a:gd name="connsiteX17" fmla="*/ 37311 w 1317061"/>
              <a:gd name="connsiteY17" fmla="*/ 600262 h 1372013"/>
              <a:gd name="connsiteX18" fmla="*/ 37311 w 1317061"/>
              <a:gd name="connsiteY18" fmla="*/ 1316036 h 1372013"/>
              <a:gd name="connsiteX19" fmla="*/ 552462 w 1317061"/>
              <a:gd name="connsiteY19" fmla="*/ 916426 h 1372013"/>
              <a:gd name="connsiteX20" fmla="*/ 37311 w 1317061"/>
              <a:gd name="connsiteY20" fmla="*/ 600262 h 1372013"/>
              <a:gd name="connsiteX21" fmla="*/ 417467 w 1317061"/>
              <a:gd name="connsiteY21" fmla="*/ 587759 h 1372013"/>
              <a:gd name="connsiteX22" fmla="*/ 905090 w 1317061"/>
              <a:gd name="connsiteY22" fmla="*/ 587759 h 1372013"/>
              <a:gd name="connsiteX23" fmla="*/ 905090 w 1317061"/>
              <a:gd name="connsiteY23" fmla="*/ 635894 h 1372013"/>
              <a:gd name="connsiteX24" fmla="*/ 417467 w 1317061"/>
              <a:gd name="connsiteY24" fmla="*/ 635894 h 1372013"/>
              <a:gd name="connsiteX25" fmla="*/ 417467 w 1317061"/>
              <a:gd name="connsiteY25" fmla="*/ 587759 h 1372013"/>
              <a:gd name="connsiteX26" fmla="*/ 417467 w 1317061"/>
              <a:gd name="connsiteY26" fmla="*/ 450428 h 1372013"/>
              <a:gd name="connsiteX27" fmla="*/ 905090 w 1317061"/>
              <a:gd name="connsiteY27" fmla="*/ 450428 h 1372013"/>
              <a:gd name="connsiteX28" fmla="*/ 905090 w 1317061"/>
              <a:gd name="connsiteY28" fmla="*/ 498601 h 1372013"/>
              <a:gd name="connsiteX29" fmla="*/ 417467 w 1317061"/>
              <a:gd name="connsiteY29" fmla="*/ 498601 h 1372013"/>
              <a:gd name="connsiteX30" fmla="*/ 417467 w 1317061"/>
              <a:gd name="connsiteY30" fmla="*/ 450428 h 1372013"/>
              <a:gd name="connsiteX31" fmla="*/ 225210 w 1317061"/>
              <a:gd name="connsiteY31" fmla="*/ 421496 h 1372013"/>
              <a:gd name="connsiteX32" fmla="*/ 37311 w 1317061"/>
              <a:gd name="connsiteY32" fmla="*/ 498423 h 1372013"/>
              <a:gd name="connsiteX33" fmla="*/ 37311 w 1317061"/>
              <a:gd name="connsiteY33" fmla="*/ 555774 h 1372013"/>
              <a:gd name="connsiteX34" fmla="*/ 225210 w 1317061"/>
              <a:gd name="connsiteY34" fmla="*/ 671330 h 1372013"/>
              <a:gd name="connsiteX35" fmla="*/ 225210 w 1317061"/>
              <a:gd name="connsiteY35" fmla="*/ 421496 h 1372013"/>
              <a:gd name="connsiteX36" fmla="*/ 1086358 w 1317061"/>
              <a:gd name="connsiteY36" fmla="*/ 419756 h 1372013"/>
              <a:gd name="connsiteX37" fmla="*/ 1086358 w 1317061"/>
              <a:gd name="connsiteY37" fmla="*/ 674441 h 1372013"/>
              <a:gd name="connsiteX38" fmla="*/ 1278507 w 1317061"/>
              <a:gd name="connsiteY38" fmla="*/ 556494 h 1372013"/>
              <a:gd name="connsiteX39" fmla="*/ 1278507 w 1317061"/>
              <a:gd name="connsiteY39" fmla="*/ 498423 h 1372013"/>
              <a:gd name="connsiteX40" fmla="*/ 1086358 w 1317061"/>
              <a:gd name="connsiteY40" fmla="*/ 419756 h 1372013"/>
              <a:gd name="connsiteX41" fmla="*/ 417467 w 1317061"/>
              <a:gd name="connsiteY41" fmla="*/ 307608 h 1372013"/>
              <a:gd name="connsiteX42" fmla="*/ 905090 w 1317061"/>
              <a:gd name="connsiteY42" fmla="*/ 307608 h 1372013"/>
              <a:gd name="connsiteX43" fmla="*/ 905090 w 1317061"/>
              <a:gd name="connsiteY43" fmla="*/ 355781 h 1372013"/>
              <a:gd name="connsiteX44" fmla="*/ 417467 w 1317061"/>
              <a:gd name="connsiteY44" fmla="*/ 355781 h 1372013"/>
              <a:gd name="connsiteX45" fmla="*/ 417467 w 1317061"/>
              <a:gd name="connsiteY45" fmla="*/ 307608 h 1372013"/>
              <a:gd name="connsiteX46" fmla="*/ 417467 w 1317061"/>
              <a:gd name="connsiteY46" fmla="*/ 164791 h 1372013"/>
              <a:gd name="connsiteX47" fmla="*/ 905090 w 1317061"/>
              <a:gd name="connsiteY47" fmla="*/ 164791 h 1372013"/>
              <a:gd name="connsiteX48" fmla="*/ 905090 w 1317061"/>
              <a:gd name="connsiteY48" fmla="*/ 212964 h 1372013"/>
              <a:gd name="connsiteX49" fmla="*/ 417467 w 1317061"/>
              <a:gd name="connsiteY49" fmla="*/ 212964 h 1372013"/>
              <a:gd name="connsiteX50" fmla="*/ 417467 w 1317061"/>
              <a:gd name="connsiteY50" fmla="*/ 164791 h 1372013"/>
              <a:gd name="connsiteX51" fmla="*/ 263787 w 1317061"/>
              <a:gd name="connsiteY51" fmla="*/ 37326 h 1372013"/>
              <a:gd name="connsiteX52" fmla="*/ 263787 w 1317061"/>
              <a:gd name="connsiteY52" fmla="*/ 695055 h 1372013"/>
              <a:gd name="connsiteX53" fmla="*/ 583985 w 1317061"/>
              <a:gd name="connsiteY53" fmla="*/ 891973 h 1372013"/>
              <a:gd name="connsiteX54" fmla="*/ 649435 w 1317061"/>
              <a:gd name="connsiteY54" fmla="*/ 841203 h 1372013"/>
              <a:gd name="connsiteX55" fmla="*/ 671872 w 1317061"/>
              <a:gd name="connsiteY55" fmla="*/ 841203 h 1372013"/>
              <a:gd name="connsiteX56" fmla="*/ 735027 w 1317061"/>
              <a:gd name="connsiteY56" fmla="*/ 890098 h 1372013"/>
              <a:gd name="connsiteX57" fmla="*/ 1049025 w 1317061"/>
              <a:gd name="connsiteY57" fmla="*/ 697357 h 1372013"/>
              <a:gd name="connsiteX58" fmla="*/ 1049025 w 1317061"/>
              <a:gd name="connsiteY58" fmla="*/ 37326 h 1372013"/>
              <a:gd name="connsiteX59" fmla="*/ 263787 w 1317061"/>
              <a:gd name="connsiteY59" fmla="*/ 37326 h 1372013"/>
              <a:gd name="connsiteX60" fmla="*/ 243876 w 1317061"/>
              <a:gd name="connsiteY60" fmla="*/ 0 h 1372013"/>
              <a:gd name="connsiteX61" fmla="*/ 1067691 w 1317061"/>
              <a:gd name="connsiteY61" fmla="*/ 0 h 1372013"/>
              <a:gd name="connsiteX62" fmla="*/ 1086358 w 1317061"/>
              <a:gd name="connsiteY62" fmla="*/ 18663 h 1372013"/>
              <a:gd name="connsiteX63" fmla="*/ 1086358 w 1317061"/>
              <a:gd name="connsiteY63" fmla="*/ 378919 h 1372013"/>
              <a:gd name="connsiteX64" fmla="*/ 1317061 w 1317061"/>
              <a:gd name="connsiteY64" fmla="*/ 473513 h 1372013"/>
              <a:gd name="connsiteX65" fmla="*/ 1317061 w 1317061"/>
              <a:gd name="connsiteY65" fmla="*/ 532828 h 1372013"/>
              <a:gd name="connsiteX66" fmla="*/ 1317061 w 1317061"/>
              <a:gd name="connsiteY66" fmla="*/ 1372013 h 1372013"/>
              <a:gd name="connsiteX67" fmla="*/ 0 w 1317061"/>
              <a:gd name="connsiteY67" fmla="*/ 1372013 h 1372013"/>
              <a:gd name="connsiteX68" fmla="*/ 0 w 1317061"/>
              <a:gd name="connsiteY68" fmla="*/ 1366525 h 1372013"/>
              <a:gd name="connsiteX69" fmla="*/ 0 w 1317061"/>
              <a:gd name="connsiteY69" fmla="*/ 532828 h 1372013"/>
              <a:gd name="connsiteX70" fmla="*/ 0 w 1317061"/>
              <a:gd name="connsiteY70" fmla="*/ 473513 h 1372013"/>
              <a:gd name="connsiteX71" fmla="*/ 225210 w 1317061"/>
              <a:gd name="connsiteY71" fmla="*/ 380997 h 1372013"/>
              <a:gd name="connsiteX72" fmla="*/ 225210 w 1317061"/>
              <a:gd name="connsiteY72" fmla="*/ 18663 h 1372013"/>
              <a:gd name="connsiteX73" fmla="*/ 243876 w 1317061"/>
              <a:gd name="connsiteY73" fmla="*/ 0 h 137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317061" h="1372013">
                <a:moveTo>
                  <a:pt x="660654" y="880012"/>
                </a:moveTo>
                <a:lnTo>
                  <a:pt x="618133" y="912974"/>
                </a:lnTo>
                <a:lnTo>
                  <a:pt x="586629" y="937396"/>
                </a:lnTo>
                <a:lnTo>
                  <a:pt x="82859" y="1327915"/>
                </a:lnTo>
                <a:lnTo>
                  <a:pt x="1240912" y="1327915"/>
                </a:lnTo>
                <a:lnTo>
                  <a:pt x="732424" y="935411"/>
                </a:lnTo>
                <a:lnTo>
                  <a:pt x="700877" y="911060"/>
                </a:lnTo>
                <a:lnTo>
                  <a:pt x="660654" y="880012"/>
                </a:lnTo>
                <a:close/>
                <a:moveTo>
                  <a:pt x="417467" y="730578"/>
                </a:moveTo>
                <a:lnTo>
                  <a:pt x="905090" y="730578"/>
                </a:lnTo>
                <a:lnTo>
                  <a:pt x="905090" y="778747"/>
                </a:lnTo>
                <a:lnTo>
                  <a:pt x="417467" y="778747"/>
                </a:lnTo>
                <a:lnTo>
                  <a:pt x="417467" y="730578"/>
                </a:lnTo>
                <a:close/>
                <a:moveTo>
                  <a:pt x="1278507" y="600262"/>
                </a:moveTo>
                <a:lnTo>
                  <a:pt x="766523" y="914483"/>
                </a:lnTo>
                <a:lnTo>
                  <a:pt x="1278507" y="1310864"/>
                </a:lnTo>
                <a:lnTo>
                  <a:pt x="1278507" y="600262"/>
                </a:lnTo>
                <a:close/>
                <a:moveTo>
                  <a:pt x="37311" y="600262"/>
                </a:moveTo>
                <a:lnTo>
                  <a:pt x="37311" y="1316036"/>
                </a:lnTo>
                <a:lnTo>
                  <a:pt x="552462" y="916426"/>
                </a:lnTo>
                <a:lnTo>
                  <a:pt x="37311" y="600262"/>
                </a:lnTo>
                <a:close/>
                <a:moveTo>
                  <a:pt x="417467" y="587759"/>
                </a:moveTo>
                <a:lnTo>
                  <a:pt x="905090" y="587759"/>
                </a:lnTo>
                <a:lnTo>
                  <a:pt x="905090" y="635894"/>
                </a:lnTo>
                <a:lnTo>
                  <a:pt x="417467" y="635894"/>
                </a:lnTo>
                <a:lnTo>
                  <a:pt x="417467" y="587759"/>
                </a:lnTo>
                <a:close/>
                <a:moveTo>
                  <a:pt x="417467" y="450428"/>
                </a:moveTo>
                <a:lnTo>
                  <a:pt x="905090" y="450428"/>
                </a:lnTo>
                <a:lnTo>
                  <a:pt x="905090" y="498601"/>
                </a:lnTo>
                <a:lnTo>
                  <a:pt x="417467" y="498601"/>
                </a:lnTo>
                <a:lnTo>
                  <a:pt x="417467" y="450428"/>
                </a:lnTo>
                <a:close/>
                <a:moveTo>
                  <a:pt x="225210" y="421496"/>
                </a:moveTo>
                <a:lnTo>
                  <a:pt x="37311" y="498423"/>
                </a:lnTo>
                <a:lnTo>
                  <a:pt x="37311" y="555774"/>
                </a:lnTo>
                <a:lnTo>
                  <a:pt x="225210" y="671330"/>
                </a:lnTo>
                <a:lnTo>
                  <a:pt x="225210" y="421496"/>
                </a:lnTo>
                <a:close/>
                <a:moveTo>
                  <a:pt x="1086358" y="419756"/>
                </a:moveTo>
                <a:lnTo>
                  <a:pt x="1086358" y="674441"/>
                </a:lnTo>
                <a:lnTo>
                  <a:pt x="1278507" y="556494"/>
                </a:lnTo>
                <a:lnTo>
                  <a:pt x="1278507" y="498423"/>
                </a:lnTo>
                <a:lnTo>
                  <a:pt x="1086358" y="419756"/>
                </a:lnTo>
                <a:close/>
                <a:moveTo>
                  <a:pt x="417467" y="307608"/>
                </a:moveTo>
                <a:lnTo>
                  <a:pt x="905090" y="307608"/>
                </a:lnTo>
                <a:lnTo>
                  <a:pt x="905090" y="355781"/>
                </a:lnTo>
                <a:lnTo>
                  <a:pt x="417467" y="355781"/>
                </a:lnTo>
                <a:lnTo>
                  <a:pt x="417467" y="307608"/>
                </a:lnTo>
                <a:close/>
                <a:moveTo>
                  <a:pt x="417467" y="164791"/>
                </a:moveTo>
                <a:lnTo>
                  <a:pt x="905090" y="164791"/>
                </a:lnTo>
                <a:lnTo>
                  <a:pt x="905090" y="212964"/>
                </a:lnTo>
                <a:lnTo>
                  <a:pt x="417467" y="212964"/>
                </a:lnTo>
                <a:lnTo>
                  <a:pt x="417467" y="164791"/>
                </a:lnTo>
                <a:close/>
                <a:moveTo>
                  <a:pt x="263787" y="37326"/>
                </a:moveTo>
                <a:lnTo>
                  <a:pt x="263787" y="695055"/>
                </a:lnTo>
                <a:lnTo>
                  <a:pt x="583985" y="891973"/>
                </a:lnTo>
                <a:lnTo>
                  <a:pt x="649435" y="841203"/>
                </a:lnTo>
                <a:cubicBezTo>
                  <a:pt x="655667" y="834943"/>
                  <a:pt x="666886" y="834943"/>
                  <a:pt x="671872" y="841203"/>
                </a:cubicBezTo>
                <a:lnTo>
                  <a:pt x="735027" y="890098"/>
                </a:lnTo>
                <a:lnTo>
                  <a:pt x="1049025" y="697357"/>
                </a:lnTo>
                <a:lnTo>
                  <a:pt x="1049025" y="37326"/>
                </a:lnTo>
                <a:lnTo>
                  <a:pt x="263787" y="37326"/>
                </a:lnTo>
                <a:close/>
                <a:moveTo>
                  <a:pt x="243876" y="0"/>
                </a:moveTo>
                <a:lnTo>
                  <a:pt x="1067691" y="0"/>
                </a:lnTo>
                <a:cubicBezTo>
                  <a:pt x="1078891" y="0"/>
                  <a:pt x="1086358" y="7465"/>
                  <a:pt x="1086358" y="18663"/>
                </a:cubicBezTo>
                <a:lnTo>
                  <a:pt x="1086358" y="378919"/>
                </a:lnTo>
                <a:lnTo>
                  <a:pt x="1317061" y="473513"/>
                </a:lnTo>
                <a:lnTo>
                  <a:pt x="1317061" y="532828"/>
                </a:lnTo>
                <a:lnTo>
                  <a:pt x="1317061" y="1372013"/>
                </a:lnTo>
                <a:lnTo>
                  <a:pt x="0" y="1372013"/>
                </a:lnTo>
                <a:lnTo>
                  <a:pt x="0" y="1366525"/>
                </a:lnTo>
                <a:lnTo>
                  <a:pt x="0" y="532828"/>
                </a:lnTo>
                <a:lnTo>
                  <a:pt x="0" y="473513"/>
                </a:lnTo>
                <a:lnTo>
                  <a:pt x="225210" y="380997"/>
                </a:lnTo>
                <a:lnTo>
                  <a:pt x="225210" y="18663"/>
                </a:lnTo>
                <a:cubicBezTo>
                  <a:pt x="225210" y="7465"/>
                  <a:pt x="233921" y="0"/>
                  <a:pt x="243876" y="0"/>
                </a:cubicBezTo>
                <a:close/>
              </a:path>
            </a:pathLst>
          </a:custGeom>
          <a:solidFill>
            <a:srgbClr val="123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465">
            <a:extLst>
              <a:ext uri="{FF2B5EF4-FFF2-40B4-BE49-F238E27FC236}">
                <a16:creationId xmlns:a16="http://schemas.microsoft.com/office/drawing/2014/main" id="{6F4829DD-D19B-7045-B81B-B7A0BF966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693" y="4386133"/>
            <a:ext cx="1724782" cy="1724817"/>
          </a:xfrm>
          <a:custGeom>
            <a:avLst/>
            <a:gdLst>
              <a:gd name="T0" fmla="*/ 451881 w 1385"/>
              <a:gd name="T1" fmla="*/ 24814 h 1385"/>
              <a:gd name="T2" fmla="*/ 451881 w 1385"/>
              <a:gd name="T3" fmla="*/ 24814 h 1385"/>
              <a:gd name="T4" fmla="*/ 24161 w 1385"/>
              <a:gd name="T5" fmla="*/ 451881 h 1385"/>
              <a:gd name="T6" fmla="*/ 24161 w 1385"/>
              <a:gd name="T7" fmla="*/ 451881 h 1385"/>
              <a:gd name="T8" fmla="*/ 451881 w 1385"/>
              <a:gd name="T9" fmla="*/ 879601 h 1385"/>
              <a:gd name="T10" fmla="*/ 451881 w 1385"/>
              <a:gd name="T11" fmla="*/ 879601 h 1385"/>
              <a:gd name="T12" fmla="*/ 879601 w 1385"/>
              <a:gd name="T13" fmla="*/ 451881 h 1385"/>
              <a:gd name="T14" fmla="*/ 879601 w 1385"/>
              <a:gd name="T15" fmla="*/ 451881 h 1385"/>
              <a:gd name="T16" fmla="*/ 451881 w 1385"/>
              <a:gd name="T17" fmla="*/ 24814 h 1385"/>
              <a:gd name="T18" fmla="*/ 451881 w 1385"/>
              <a:gd name="T19" fmla="*/ 903762 h 1385"/>
              <a:gd name="T20" fmla="*/ 451881 w 1385"/>
              <a:gd name="T21" fmla="*/ 903762 h 1385"/>
              <a:gd name="T22" fmla="*/ 0 w 1385"/>
              <a:gd name="T23" fmla="*/ 451881 h 1385"/>
              <a:gd name="T24" fmla="*/ 0 w 1385"/>
              <a:gd name="T25" fmla="*/ 451881 h 1385"/>
              <a:gd name="T26" fmla="*/ 451881 w 1385"/>
              <a:gd name="T27" fmla="*/ 0 h 1385"/>
              <a:gd name="T28" fmla="*/ 451881 w 1385"/>
              <a:gd name="T29" fmla="*/ 0 h 1385"/>
              <a:gd name="T30" fmla="*/ 903762 w 1385"/>
              <a:gd name="T31" fmla="*/ 451881 h 1385"/>
              <a:gd name="T32" fmla="*/ 903762 w 1385"/>
              <a:gd name="T33" fmla="*/ 451881 h 1385"/>
              <a:gd name="T34" fmla="*/ 451881 w 1385"/>
              <a:gd name="T35" fmla="*/ 903762 h 13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5" h="1385">
                <a:moveTo>
                  <a:pt x="692" y="38"/>
                </a:moveTo>
                <a:lnTo>
                  <a:pt x="692" y="38"/>
                </a:lnTo>
                <a:cubicBezTo>
                  <a:pt x="331" y="38"/>
                  <a:pt x="37" y="331"/>
                  <a:pt x="37" y="692"/>
                </a:cubicBezTo>
                <a:cubicBezTo>
                  <a:pt x="37" y="1053"/>
                  <a:pt x="331" y="1347"/>
                  <a:pt x="692" y="1347"/>
                </a:cubicBezTo>
                <a:cubicBezTo>
                  <a:pt x="1053" y="1347"/>
                  <a:pt x="1347" y="1053"/>
                  <a:pt x="1347" y="692"/>
                </a:cubicBezTo>
                <a:cubicBezTo>
                  <a:pt x="1347" y="331"/>
                  <a:pt x="1053" y="38"/>
                  <a:pt x="692" y="38"/>
                </a:cubicBezTo>
                <a:close/>
                <a:moveTo>
                  <a:pt x="692" y="1384"/>
                </a:moveTo>
                <a:lnTo>
                  <a:pt x="692" y="1384"/>
                </a:lnTo>
                <a:cubicBezTo>
                  <a:pt x="310" y="1384"/>
                  <a:pt x="0" y="1074"/>
                  <a:pt x="0" y="692"/>
                </a:cubicBezTo>
                <a:cubicBezTo>
                  <a:pt x="0" y="310"/>
                  <a:pt x="310" y="0"/>
                  <a:pt x="692" y="0"/>
                </a:cubicBezTo>
                <a:cubicBezTo>
                  <a:pt x="1074" y="0"/>
                  <a:pt x="1384" y="310"/>
                  <a:pt x="1384" y="692"/>
                </a:cubicBezTo>
                <a:cubicBezTo>
                  <a:pt x="1384" y="1074"/>
                  <a:pt x="1074" y="1384"/>
                  <a:pt x="692" y="1384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466">
            <a:extLst>
              <a:ext uri="{FF2B5EF4-FFF2-40B4-BE49-F238E27FC236}">
                <a16:creationId xmlns:a16="http://schemas.microsoft.com/office/drawing/2014/main" id="{F7BE81CC-BCBE-684A-A475-7AE7F823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6156" y="4495992"/>
            <a:ext cx="928304" cy="1296358"/>
          </a:xfrm>
          <a:custGeom>
            <a:avLst/>
            <a:gdLst>
              <a:gd name="T0" fmla="*/ 486118 w 747"/>
              <a:gd name="T1" fmla="*/ 679098 h 1041"/>
              <a:gd name="T2" fmla="*/ 0 w 747"/>
              <a:gd name="T3" fmla="*/ 679098 h 1041"/>
              <a:gd name="T4" fmla="*/ 0 w 747"/>
              <a:gd name="T5" fmla="*/ 0 h 1041"/>
              <a:gd name="T6" fmla="*/ 486118 w 747"/>
              <a:gd name="T7" fmla="*/ 0 h 1041"/>
              <a:gd name="T8" fmla="*/ 486118 w 747"/>
              <a:gd name="T9" fmla="*/ 679098 h 1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7" h="1041">
                <a:moveTo>
                  <a:pt x="746" y="1040"/>
                </a:moveTo>
                <a:lnTo>
                  <a:pt x="0" y="1040"/>
                </a:lnTo>
                <a:lnTo>
                  <a:pt x="0" y="0"/>
                </a:lnTo>
                <a:lnTo>
                  <a:pt x="746" y="0"/>
                </a:lnTo>
                <a:lnTo>
                  <a:pt x="746" y="10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711147CF-C15E-FD4E-A5D0-F6A52247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9673" y="4479514"/>
            <a:ext cx="965510" cy="1333563"/>
          </a:xfrm>
          <a:custGeom>
            <a:avLst/>
            <a:gdLst>
              <a:gd name="connsiteX0" fmla="*/ 148313 w 965510"/>
              <a:gd name="connsiteY0" fmla="*/ 1054667 h 1333563"/>
              <a:gd name="connsiteX1" fmla="*/ 591987 w 965510"/>
              <a:gd name="connsiteY1" fmla="*/ 1054667 h 1333563"/>
              <a:gd name="connsiteX2" fmla="*/ 591987 w 965510"/>
              <a:gd name="connsiteY2" fmla="*/ 1102836 h 1333563"/>
              <a:gd name="connsiteX3" fmla="*/ 148313 w 965510"/>
              <a:gd name="connsiteY3" fmla="*/ 1102836 h 1333563"/>
              <a:gd name="connsiteX4" fmla="*/ 148313 w 965510"/>
              <a:gd name="connsiteY4" fmla="*/ 928323 h 1333563"/>
              <a:gd name="connsiteX5" fmla="*/ 811710 w 965510"/>
              <a:gd name="connsiteY5" fmla="*/ 928323 h 1333563"/>
              <a:gd name="connsiteX6" fmla="*/ 811710 w 965510"/>
              <a:gd name="connsiteY6" fmla="*/ 976462 h 1333563"/>
              <a:gd name="connsiteX7" fmla="*/ 148313 w 965510"/>
              <a:gd name="connsiteY7" fmla="*/ 976462 h 1333563"/>
              <a:gd name="connsiteX8" fmla="*/ 148313 w 965510"/>
              <a:gd name="connsiteY8" fmla="*/ 725084 h 1333563"/>
              <a:gd name="connsiteX9" fmla="*/ 811710 w 965510"/>
              <a:gd name="connsiteY9" fmla="*/ 725084 h 1333563"/>
              <a:gd name="connsiteX10" fmla="*/ 811710 w 965510"/>
              <a:gd name="connsiteY10" fmla="*/ 773252 h 1333563"/>
              <a:gd name="connsiteX11" fmla="*/ 148313 w 965510"/>
              <a:gd name="connsiteY11" fmla="*/ 773252 h 1333563"/>
              <a:gd name="connsiteX12" fmla="*/ 36129 w 965510"/>
              <a:gd name="connsiteY12" fmla="*/ 37390 h 1333563"/>
              <a:gd name="connsiteX13" fmla="*/ 36129 w 965510"/>
              <a:gd name="connsiteY13" fmla="*/ 1294927 h 1333563"/>
              <a:gd name="connsiteX14" fmla="*/ 926890 w 965510"/>
              <a:gd name="connsiteY14" fmla="*/ 1294927 h 1333563"/>
              <a:gd name="connsiteX15" fmla="*/ 926890 w 965510"/>
              <a:gd name="connsiteY15" fmla="*/ 37390 h 1333563"/>
              <a:gd name="connsiteX16" fmla="*/ 17441 w 965510"/>
              <a:gd name="connsiteY16" fmla="*/ 0 h 1333563"/>
              <a:gd name="connsiteX17" fmla="*/ 946823 w 965510"/>
              <a:gd name="connsiteY17" fmla="*/ 0 h 1333563"/>
              <a:gd name="connsiteX18" fmla="*/ 965510 w 965510"/>
              <a:gd name="connsiteY18" fmla="*/ 18695 h 1333563"/>
              <a:gd name="connsiteX19" fmla="*/ 965510 w 965510"/>
              <a:gd name="connsiteY19" fmla="*/ 1314868 h 1333563"/>
              <a:gd name="connsiteX20" fmla="*/ 946823 w 965510"/>
              <a:gd name="connsiteY20" fmla="*/ 1333563 h 1333563"/>
              <a:gd name="connsiteX21" fmla="*/ 17441 w 965510"/>
              <a:gd name="connsiteY21" fmla="*/ 1333563 h 1333563"/>
              <a:gd name="connsiteX22" fmla="*/ 0 w 965510"/>
              <a:gd name="connsiteY22" fmla="*/ 1314868 h 1333563"/>
              <a:gd name="connsiteX23" fmla="*/ 0 w 965510"/>
              <a:gd name="connsiteY23" fmla="*/ 18695 h 1333563"/>
              <a:gd name="connsiteX24" fmla="*/ 17441 w 965510"/>
              <a:gd name="connsiteY24" fmla="*/ 0 h 13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0" h="1333563">
                <a:moveTo>
                  <a:pt x="148313" y="1054667"/>
                </a:moveTo>
                <a:lnTo>
                  <a:pt x="591987" y="1054667"/>
                </a:lnTo>
                <a:lnTo>
                  <a:pt x="591987" y="1102836"/>
                </a:lnTo>
                <a:lnTo>
                  <a:pt x="148313" y="1102836"/>
                </a:lnTo>
                <a:close/>
                <a:moveTo>
                  <a:pt x="148313" y="928323"/>
                </a:moveTo>
                <a:lnTo>
                  <a:pt x="811710" y="928323"/>
                </a:lnTo>
                <a:lnTo>
                  <a:pt x="811710" y="976462"/>
                </a:lnTo>
                <a:lnTo>
                  <a:pt x="148313" y="976462"/>
                </a:lnTo>
                <a:close/>
                <a:moveTo>
                  <a:pt x="148313" y="725084"/>
                </a:moveTo>
                <a:lnTo>
                  <a:pt x="811710" y="725084"/>
                </a:lnTo>
                <a:lnTo>
                  <a:pt x="811710" y="773252"/>
                </a:lnTo>
                <a:lnTo>
                  <a:pt x="148313" y="773252"/>
                </a:lnTo>
                <a:close/>
                <a:moveTo>
                  <a:pt x="36129" y="37390"/>
                </a:moveTo>
                <a:lnTo>
                  <a:pt x="36129" y="1294927"/>
                </a:lnTo>
                <a:lnTo>
                  <a:pt x="926890" y="1294927"/>
                </a:lnTo>
                <a:lnTo>
                  <a:pt x="926890" y="37390"/>
                </a:lnTo>
                <a:close/>
                <a:moveTo>
                  <a:pt x="17441" y="0"/>
                </a:moveTo>
                <a:lnTo>
                  <a:pt x="946823" y="0"/>
                </a:lnTo>
                <a:cubicBezTo>
                  <a:pt x="956789" y="0"/>
                  <a:pt x="965510" y="8724"/>
                  <a:pt x="965510" y="18695"/>
                </a:cubicBezTo>
                <a:lnTo>
                  <a:pt x="965510" y="1314868"/>
                </a:lnTo>
                <a:cubicBezTo>
                  <a:pt x="965510" y="1324839"/>
                  <a:pt x="956789" y="1333563"/>
                  <a:pt x="946823" y="1333563"/>
                </a:cubicBezTo>
                <a:lnTo>
                  <a:pt x="17441" y="1333563"/>
                </a:lnTo>
                <a:cubicBezTo>
                  <a:pt x="7475" y="1333563"/>
                  <a:pt x="0" y="1324839"/>
                  <a:pt x="0" y="1314868"/>
                </a:cubicBezTo>
                <a:lnTo>
                  <a:pt x="0" y="18695"/>
                </a:lnTo>
                <a:cubicBezTo>
                  <a:pt x="0" y="8724"/>
                  <a:pt x="7475" y="0"/>
                  <a:pt x="17441" y="0"/>
                </a:cubicBezTo>
                <a:close/>
              </a:path>
            </a:pathLst>
          </a:custGeom>
          <a:solidFill>
            <a:srgbClr val="123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468">
            <a:extLst>
              <a:ext uri="{FF2B5EF4-FFF2-40B4-BE49-F238E27FC236}">
                <a16:creationId xmlns:a16="http://schemas.microsoft.com/office/drawing/2014/main" id="{8ED08CBE-ACE5-0B4D-A3AE-BE195E75F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560" y="4600362"/>
            <a:ext cx="263662" cy="274652"/>
          </a:xfrm>
          <a:custGeom>
            <a:avLst/>
            <a:gdLst>
              <a:gd name="T0" fmla="*/ 137600 w 211"/>
              <a:gd name="T1" fmla="*/ 143363 h 221"/>
              <a:gd name="T2" fmla="*/ 137600 w 211"/>
              <a:gd name="T3" fmla="*/ 143363 h 221"/>
              <a:gd name="T4" fmla="*/ 0 w 211"/>
              <a:gd name="T5" fmla="*/ 0 h 221"/>
              <a:gd name="T6" fmla="*/ 0 w 211"/>
              <a:gd name="T7" fmla="*/ 143363 h 221"/>
              <a:gd name="T8" fmla="*/ 137600 w 211"/>
              <a:gd name="T9" fmla="*/ 143363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" h="221">
                <a:moveTo>
                  <a:pt x="210" y="220"/>
                </a:moveTo>
                <a:lnTo>
                  <a:pt x="210" y="220"/>
                </a:lnTo>
                <a:cubicBezTo>
                  <a:pt x="209" y="101"/>
                  <a:pt x="116" y="4"/>
                  <a:pt x="0" y="0"/>
                </a:cubicBezTo>
                <a:lnTo>
                  <a:pt x="0" y="220"/>
                </a:lnTo>
                <a:lnTo>
                  <a:pt x="210" y="220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469">
            <a:extLst>
              <a:ext uri="{FF2B5EF4-FFF2-40B4-BE49-F238E27FC236}">
                <a16:creationId xmlns:a16="http://schemas.microsoft.com/office/drawing/2014/main" id="{89D8A483-9815-C249-A634-0BB20BF5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1929" y="4600362"/>
            <a:ext cx="543799" cy="554797"/>
          </a:xfrm>
          <a:custGeom>
            <a:avLst/>
            <a:gdLst>
              <a:gd name="T0" fmla="*/ 127893 w 437"/>
              <a:gd name="T1" fmla="*/ 0 h 447"/>
              <a:gd name="T2" fmla="*/ 127893 w 437"/>
              <a:gd name="T3" fmla="*/ 0 h 447"/>
              <a:gd name="T4" fmla="*/ 0 w 437"/>
              <a:gd name="T5" fmla="*/ 144479 h 447"/>
              <a:gd name="T6" fmla="*/ 0 w 437"/>
              <a:gd name="T7" fmla="*/ 144479 h 447"/>
              <a:gd name="T8" fmla="*/ 142901 w 437"/>
              <a:gd name="T9" fmla="*/ 290259 h 447"/>
              <a:gd name="T10" fmla="*/ 142901 w 437"/>
              <a:gd name="T11" fmla="*/ 290259 h 447"/>
              <a:gd name="T12" fmla="*/ 284496 w 437"/>
              <a:gd name="T13" fmla="*/ 164003 h 447"/>
              <a:gd name="T14" fmla="*/ 127893 w 437"/>
              <a:gd name="T15" fmla="*/ 164003 h 447"/>
              <a:gd name="T16" fmla="*/ 127893 w 437"/>
              <a:gd name="T17" fmla="*/ 0 h 4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7" h="447">
                <a:moveTo>
                  <a:pt x="196" y="0"/>
                </a:moveTo>
                <a:lnTo>
                  <a:pt x="196" y="0"/>
                </a:lnTo>
                <a:cubicBezTo>
                  <a:pt x="86" y="13"/>
                  <a:pt x="0" y="107"/>
                  <a:pt x="0" y="222"/>
                </a:cubicBezTo>
                <a:cubicBezTo>
                  <a:pt x="0" y="346"/>
                  <a:pt x="98" y="446"/>
                  <a:pt x="219" y="446"/>
                </a:cubicBezTo>
                <a:cubicBezTo>
                  <a:pt x="330" y="446"/>
                  <a:pt x="421" y="361"/>
                  <a:pt x="436" y="252"/>
                </a:cubicBezTo>
                <a:lnTo>
                  <a:pt x="196" y="252"/>
                </a:lnTo>
                <a:lnTo>
                  <a:pt x="196" y="0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473">
            <a:extLst>
              <a:ext uri="{FF2B5EF4-FFF2-40B4-BE49-F238E27FC236}">
                <a16:creationId xmlns:a16="http://schemas.microsoft.com/office/drawing/2014/main" id="{1033C46B-F846-DB4A-A418-F25875C9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1069" y="4386133"/>
            <a:ext cx="1724782" cy="1724817"/>
          </a:xfrm>
          <a:custGeom>
            <a:avLst/>
            <a:gdLst>
              <a:gd name="T0" fmla="*/ 451881 w 1385"/>
              <a:gd name="T1" fmla="*/ 24814 h 1385"/>
              <a:gd name="T2" fmla="*/ 451881 w 1385"/>
              <a:gd name="T3" fmla="*/ 24814 h 1385"/>
              <a:gd name="T4" fmla="*/ 24161 w 1385"/>
              <a:gd name="T5" fmla="*/ 451881 h 1385"/>
              <a:gd name="T6" fmla="*/ 24161 w 1385"/>
              <a:gd name="T7" fmla="*/ 451881 h 1385"/>
              <a:gd name="T8" fmla="*/ 451881 w 1385"/>
              <a:gd name="T9" fmla="*/ 879601 h 1385"/>
              <a:gd name="T10" fmla="*/ 451881 w 1385"/>
              <a:gd name="T11" fmla="*/ 879601 h 1385"/>
              <a:gd name="T12" fmla="*/ 878948 w 1385"/>
              <a:gd name="T13" fmla="*/ 451881 h 1385"/>
              <a:gd name="T14" fmla="*/ 878948 w 1385"/>
              <a:gd name="T15" fmla="*/ 451881 h 1385"/>
              <a:gd name="T16" fmla="*/ 451881 w 1385"/>
              <a:gd name="T17" fmla="*/ 24814 h 1385"/>
              <a:gd name="T18" fmla="*/ 451881 w 1385"/>
              <a:gd name="T19" fmla="*/ 903762 h 1385"/>
              <a:gd name="T20" fmla="*/ 451881 w 1385"/>
              <a:gd name="T21" fmla="*/ 903762 h 1385"/>
              <a:gd name="T22" fmla="*/ 0 w 1385"/>
              <a:gd name="T23" fmla="*/ 451881 h 1385"/>
              <a:gd name="T24" fmla="*/ 0 w 1385"/>
              <a:gd name="T25" fmla="*/ 451881 h 1385"/>
              <a:gd name="T26" fmla="*/ 451881 w 1385"/>
              <a:gd name="T27" fmla="*/ 0 h 1385"/>
              <a:gd name="T28" fmla="*/ 451881 w 1385"/>
              <a:gd name="T29" fmla="*/ 0 h 1385"/>
              <a:gd name="T30" fmla="*/ 903762 w 1385"/>
              <a:gd name="T31" fmla="*/ 451881 h 1385"/>
              <a:gd name="T32" fmla="*/ 903762 w 1385"/>
              <a:gd name="T33" fmla="*/ 451881 h 1385"/>
              <a:gd name="T34" fmla="*/ 451881 w 1385"/>
              <a:gd name="T35" fmla="*/ 903762 h 13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5" h="1385">
                <a:moveTo>
                  <a:pt x="692" y="38"/>
                </a:moveTo>
                <a:lnTo>
                  <a:pt x="692" y="38"/>
                </a:lnTo>
                <a:cubicBezTo>
                  <a:pt x="331" y="38"/>
                  <a:pt x="37" y="331"/>
                  <a:pt x="37" y="692"/>
                </a:cubicBezTo>
                <a:cubicBezTo>
                  <a:pt x="37" y="1053"/>
                  <a:pt x="331" y="1347"/>
                  <a:pt x="692" y="1347"/>
                </a:cubicBezTo>
                <a:cubicBezTo>
                  <a:pt x="1053" y="1347"/>
                  <a:pt x="1346" y="1053"/>
                  <a:pt x="1346" y="692"/>
                </a:cubicBezTo>
                <a:cubicBezTo>
                  <a:pt x="1346" y="331"/>
                  <a:pt x="1053" y="38"/>
                  <a:pt x="692" y="38"/>
                </a:cubicBezTo>
                <a:close/>
                <a:moveTo>
                  <a:pt x="692" y="1384"/>
                </a:moveTo>
                <a:lnTo>
                  <a:pt x="692" y="1384"/>
                </a:lnTo>
                <a:cubicBezTo>
                  <a:pt x="310" y="1384"/>
                  <a:pt x="0" y="1074"/>
                  <a:pt x="0" y="692"/>
                </a:cubicBezTo>
                <a:cubicBezTo>
                  <a:pt x="0" y="310"/>
                  <a:pt x="310" y="0"/>
                  <a:pt x="692" y="0"/>
                </a:cubicBezTo>
                <a:cubicBezTo>
                  <a:pt x="1073" y="0"/>
                  <a:pt x="1384" y="310"/>
                  <a:pt x="1384" y="692"/>
                </a:cubicBezTo>
                <a:cubicBezTo>
                  <a:pt x="1384" y="1074"/>
                  <a:pt x="1073" y="1384"/>
                  <a:pt x="692" y="1384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474">
            <a:extLst>
              <a:ext uri="{FF2B5EF4-FFF2-40B4-BE49-F238E27FC236}">
                <a16:creationId xmlns:a16="http://schemas.microsoft.com/office/drawing/2014/main" id="{627B024A-CD53-4546-B569-878B01C53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9517" y="4561909"/>
            <a:ext cx="878869" cy="1378757"/>
          </a:xfrm>
          <a:custGeom>
            <a:avLst/>
            <a:gdLst>
              <a:gd name="T0" fmla="*/ 460193 w 704"/>
              <a:gd name="T1" fmla="*/ 722304 h 1107"/>
              <a:gd name="T2" fmla="*/ 0 w 704"/>
              <a:gd name="T3" fmla="*/ 722304 h 1107"/>
              <a:gd name="T4" fmla="*/ 0 w 704"/>
              <a:gd name="T5" fmla="*/ 0 h 1107"/>
              <a:gd name="T6" fmla="*/ 460193 w 704"/>
              <a:gd name="T7" fmla="*/ 0 h 1107"/>
              <a:gd name="T8" fmla="*/ 460193 w 704"/>
              <a:gd name="T9" fmla="*/ 722304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4" h="1107">
                <a:moveTo>
                  <a:pt x="703" y="1106"/>
                </a:moveTo>
                <a:lnTo>
                  <a:pt x="0" y="1106"/>
                </a:lnTo>
                <a:lnTo>
                  <a:pt x="0" y="0"/>
                </a:lnTo>
                <a:lnTo>
                  <a:pt x="703" y="0"/>
                </a:lnTo>
                <a:lnTo>
                  <a:pt x="703" y="110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475">
            <a:extLst>
              <a:ext uri="{FF2B5EF4-FFF2-40B4-BE49-F238E27FC236}">
                <a16:creationId xmlns:a16="http://schemas.microsoft.com/office/drawing/2014/main" id="{1F78A912-20DF-1F49-8818-E4DFB3CC3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7548" y="4539937"/>
            <a:ext cx="911827" cy="1417206"/>
          </a:xfrm>
          <a:custGeom>
            <a:avLst/>
            <a:gdLst>
              <a:gd name="T0" fmla="*/ 19542 w 734"/>
              <a:gd name="T1" fmla="*/ 722857 h 1137"/>
              <a:gd name="T2" fmla="*/ 457936 w 734"/>
              <a:gd name="T3" fmla="*/ 722857 h 1137"/>
              <a:gd name="T4" fmla="*/ 457936 w 734"/>
              <a:gd name="T5" fmla="*/ 19607 h 1137"/>
              <a:gd name="T6" fmla="*/ 19542 w 734"/>
              <a:gd name="T7" fmla="*/ 19607 h 1137"/>
              <a:gd name="T8" fmla="*/ 19542 w 734"/>
              <a:gd name="T9" fmla="*/ 722857 h 1137"/>
              <a:gd name="T10" fmla="*/ 467708 w 734"/>
              <a:gd name="T11" fmla="*/ 742464 h 1137"/>
              <a:gd name="T12" fmla="*/ 9771 w 734"/>
              <a:gd name="T13" fmla="*/ 742464 h 1137"/>
              <a:gd name="T14" fmla="*/ 9771 w 734"/>
              <a:gd name="T15" fmla="*/ 742464 h 1137"/>
              <a:gd name="T16" fmla="*/ 0 w 734"/>
              <a:gd name="T17" fmla="*/ 732661 h 1137"/>
              <a:gd name="T18" fmla="*/ 0 w 734"/>
              <a:gd name="T19" fmla="*/ 9804 h 1137"/>
              <a:gd name="T20" fmla="*/ 0 w 734"/>
              <a:gd name="T21" fmla="*/ 9804 h 1137"/>
              <a:gd name="T22" fmla="*/ 9771 w 734"/>
              <a:gd name="T23" fmla="*/ 0 h 1137"/>
              <a:gd name="T24" fmla="*/ 467708 w 734"/>
              <a:gd name="T25" fmla="*/ 0 h 1137"/>
              <a:gd name="T26" fmla="*/ 467708 w 734"/>
              <a:gd name="T27" fmla="*/ 0 h 1137"/>
              <a:gd name="T28" fmla="*/ 477479 w 734"/>
              <a:gd name="T29" fmla="*/ 9804 h 1137"/>
              <a:gd name="T30" fmla="*/ 477479 w 734"/>
              <a:gd name="T31" fmla="*/ 732661 h 1137"/>
              <a:gd name="T32" fmla="*/ 477479 w 734"/>
              <a:gd name="T33" fmla="*/ 732661 h 1137"/>
              <a:gd name="T34" fmla="*/ 467708 w 734"/>
              <a:gd name="T35" fmla="*/ 742464 h 11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4" h="1137">
                <a:moveTo>
                  <a:pt x="30" y="1106"/>
                </a:moveTo>
                <a:lnTo>
                  <a:pt x="703" y="1106"/>
                </a:lnTo>
                <a:lnTo>
                  <a:pt x="703" y="30"/>
                </a:lnTo>
                <a:lnTo>
                  <a:pt x="30" y="30"/>
                </a:lnTo>
                <a:lnTo>
                  <a:pt x="30" y="1106"/>
                </a:lnTo>
                <a:close/>
                <a:moveTo>
                  <a:pt x="718" y="1136"/>
                </a:moveTo>
                <a:lnTo>
                  <a:pt x="15" y="1136"/>
                </a:lnTo>
                <a:cubicBezTo>
                  <a:pt x="6" y="1136"/>
                  <a:pt x="0" y="1129"/>
                  <a:pt x="0" y="1121"/>
                </a:cubicBezTo>
                <a:lnTo>
                  <a:pt x="0" y="15"/>
                </a:lnTo>
                <a:cubicBezTo>
                  <a:pt x="0" y="7"/>
                  <a:pt x="6" y="0"/>
                  <a:pt x="15" y="0"/>
                </a:cubicBezTo>
                <a:lnTo>
                  <a:pt x="718" y="0"/>
                </a:lnTo>
                <a:cubicBezTo>
                  <a:pt x="726" y="0"/>
                  <a:pt x="733" y="7"/>
                  <a:pt x="733" y="15"/>
                </a:cubicBezTo>
                <a:lnTo>
                  <a:pt x="733" y="1121"/>
                </a:lnTo>
                <a:cubicBezTo>
                  <a:pt x="733" y="1129"/>
                  <a:pt x="726" y="1136"/>
                  <a:pt x="718" y="1136"/>
                </a:cubicBezTo>
                <a:close/>
              </a:path>
            </a:pathLst>
          </a:custGeom>
          <a:solidFill>
            <a:srgbClr val="123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476">
            <a:extLst>
              <a:ext uri="{FF2B5EF4-FFF2-40B4-BE49-F238E27FC236}">
                <a16:creationId xmlns:a16="http://schemas.microsoft.com/office/drawing/2014/main" id="{1054989A-8808-9D42-A6F9-CD5059A8F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4448" y="5742916"/>
            <a:ext cx="763520" cy="131833"/>
          </a:xfrm>
          <a:custGeom>
            <a:avLst/>
            <a:gdLst>
              <a:gd name="T0" fmla="*/ 0 w 613"/>
              <a:gd name="T1" fmla="*/ 68462 h 104"/>
              <a:gd name="T2" fmla="*/ 399710 w 613"/>
              <a:gd name="T3" fmla="*/ 68462 h 104"/>
              <a:gd name="T4" fmla="*/ 399710 w 613"/>
              <a:gd name="T5" fmla="*/ 0 h 104"/>
              <a:gd name="T6" fmla="*/ 0 w 613"/>
              <a:gd name="T7" fmla="*/ 0 h 104"/>
              <a:gd name="T8" fmla="*/ 0 w 613"/>
              <a:gd name="T9" fmla="*/ 68462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3" h="104">
                <a:moveTo>
                  <a:pt x="0" y="103"/>
                </a:moveTo>
                <a:lnTo>
                  <a:pt x="612" y="103"/>
                </a:lnTo>
                <a:lnTo>
                  <a:pt x="612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solidFill>
            <a:srgbClr val="1113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477">
            <a:extLst>
              <a:ext uri="{FF2B5EF4-FFF2-40B4-BE49-F238E27FC236}">
                <a16:creationId xmlns:a16="http://schemas.microsoft.com/office/drawing/2014/main" id="{8BC2AFFE-77DD-494E-8571-8C93853D5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4448" y="4627824"/>
            <a:ext cx="763520" cy="1120582"/>
          </a:xfrm>
          <a:custGeom>
            <a:avLst/>
            <a:gdLst>
              <a:gd name="T0" fmla="*/ 399710 w 613"/>
              <a:gd name="T1" fmla="*/ 0 h 898"/>
              <a:gd name="T2" fmla="*/ 0 w 613"/>
              <a:gd name="T3" fmla="*/ 0 h 898"/>
              <a:gd name="T4" fmla="*/ 0 w 613"/>
              <a:gd name="T5" fmla="*/ 586928 h 898"/>
              <a:gd name="T6" fmla="*/ 399710 w 613"/>
              <a:gd name="T7" fmla="*/ 586928 h 898"/>
              <a:gd name="T8" fmla="*/ 399710 w 613"/>
              <a:gd name="T9" fmla="*/ 0 h 8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3" h="898">
                <a:moveTo>
                  <a:pt x="612" y="0"/>
                </a:moveTo>
                <a:lnTo>
                  <a:pt x="0" y="0"/>
                </a:lnTo>
                <a:lnTo>
                  <a:pt x="0" y="897"/>
                </a:lnTo>
                <a:lnTo>
                  <a:pt x="612" y="897"/>
                </a:lnTo>
                <a:lnTo>
                  <a:pt x="612" y="0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478">
            <a:extLst>
              <a:ext uri="{FF2B5EF4-FFF2-40B4-BE49-F238E27FC236}">
                <a16:creationId xmlns:a16="http://schemas.microsoft.com/office/drawing/2014/main" id="{ECBFD478-F654-5240-8A38-5B9BFAD29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9517" y="5764888"/>
            <a:ext cx="87887" cy="87889"/>
          </a:xfrm>
          <a:custGeom>
            <a:avLst/>
            <a:gdLst>
              <a:gd name="T0" fmla="*/ 45427 w 70"/>
              <a:gd name="T1" fmla="*/ 23043 h 70"/>
              <a:gd name="T2" fmla="*/ 45427 w 70"/>
              <a:gd name="T3" fmla="*/ 23043 h 70"/>
              <a:gd name="T4" fmla="*/ 23043 w 70"/>
              <a:gd name="T5" fmla="*/ 45427 h 70"/>
              <a:gd name="T6" fmla="*/ 23043 w 70"/>
              <a:gd name="T7" fmla="*/ 45427 h 70"/>
              <a:gd name="T8" fmla="*/ 0 w 70"/>
              <a:gd name="T9" fmla="*/ 23043 h 70"/>
              <a:gd name="T10" fmla="*/ 0 w 70"/>
              <a:gd name="T11" fmla="*/ 23043 h 70"/>
              <a:gd name="T12" fmla="*/ 23043 w 70"/>
              <a:gd name="T13" fmla="*/ 0 h 70"/>
              <a:gd name="T14" fmla="*/ 23043 w 70"/>
              <a:gd name="T15" fmla="*/ 0 h 70"/>
              <a:gd name="T16" fmla="*/ 45427 w 70"/>
              <a:gd name="T17" fmla="*/ 23043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0" h="70">
                <a:moveTo>
                  <a:pt x="69" y="35"/>
                </a:moveTo>
                <a:lnTo>
                  <a:pt x="69" y="35"/>
                </a:lnTo>
                <a:cubicBezTo>
                  <a:pt x="69" y="54"/>
                  <a:pt x="54" y="69"/>
                  <a:pt x="35" y="69"/>
                </a:cubicBezTo>
                <a:cubicBezTo>
                  <a:pt x="15" y="69"/>
                  <a:pt x="0" y="54"/>
                  <a:pt x="0" y="35"/>
                </a:cubicBezTo>
                <a:cubicBezTo>
                  <a:pt x="0" y="15"/>
                  <a:pt x="15" y="0"/>
                  <a:pt x="35" y="0"/>
                </a:cubicBezTo>
                <a:cubicBezTo>
                  <a:pt x="54" y="0"/>
                  <a:pt x="69" y="15"/>
                  <a:pt x="69" y="3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479">
            <a:extLst>
              <a:ext uri="{FF2B5EF4-FFF2-40B4-BE49-F238E27FC236}">
                <a16:creationId xmlns:a16="http://schemas.microsoft.com/office/drawing/2014/main" id="{7A71FA4F-D022-7F45-B442-ADF74A6D5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8122" y="4386133"/>
            <a:ext cx="1724782" cy="1724817"/>
          </a:xfrm>
          <a:custGeom>
            <a:avLst/>
            <a:gdLst>
              <a:gd name="T0" fmla="*/ 451555 w 1386"/>
              <a:gd name="T1" fmla="*/ 24814 h 1385"/>
              <a:gd name="T2" fmla="*/ 451555 w 1386"/>
              <a:gd name="T3" fmla="*/ 24814 h 1385"/>
              <a:gd name="T4" fmla="*/ 24796 w 1386"/>
              <a:gd name="T5" fmla="*/ 451881 h 1385"/>
              <a:gd name="T6" fmla="*/ 24796 w 1386"/>
              <a:gd name="T7" fmla="*/ 451881 h 1385"/>
              <a:gd name="T8" fmla="*/ 451555 w 1386"/>
              <a:gd name="T9" fmla="*/ 879601 h 1385"/>
              <a:gd name="T10" fmla="*/ 451555 w 1386"/>
              <a:gd name="T11" fmla="*/ 879601 h 1385"/>
              <a:gd name="T12" fmla="*/ 878966 w 1386"/>
              <a:gd name="T13" fmla="*/ 451881 h 1385"/>
              <a:gd name="T14" fmla="*/ 878966 w 1386"/>
              <a:gd name="T15" fmla="*/ 451881 h 1385"/>
              <a:gd name="T16" fmla="*/ 451555 w 1386"/>
              <a:gd name="T17" fmla="*/ 24814 h 1385"/>
              <a:gd name="T18" fmla="*/ 451555 w 1386"/>
              <a:gd name="T19" fmla="*/ 903762 h 1385"/>
              <a:gd name="T20" fmla="*/ 451555 w 1386"/>
              <a:gd name="T21" fmla="*/ 903762 h 1385"/>
              <a:gd name="T22" fmla="*/ 0 w 1386"/>
              <a:gd name="T23" fmla="*/ 451881 h 1385"/>
              <a:gd name="T24" fmla="*/ 0 w 1386"/>
              <a:gd name="T25" fmla="*/ 451881 h 1385"/>
              <a:gd name="T26" fmla="*/ 451555 w 1386"/>
              <a:gd name="T27" fmla="*/ 0 h 1385"/>
              <a:gd name="T28" fmla="*/ 451555 w 1386"/>
              <a:gd name="T29" fmla="*/ 0 h 1385"/>
              <a:gd name="T30" fmla="*/ 903762 w 1386"/>
              <a:gd name="T31" fmla="*/ 451881 h 1385"/>
              <a:gd name="T32" fmla="*/ 903762 w 1386"/>
              <a:gd name="T33" fmla="*/ 451881 h 1385"/>
              <a:gd name="T34" fmla="*/ 451555 w 1386"/>
              <a:gd name="T35" fmla="*/ 903762 h 13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6" h="1385">
                <a:moveTo>
                  <a:pt x="692" y="38"/>
                </a:moveTo>
                <a:lnTo>
                  <a:pt x="692" y="38"/>
                </a:lnTo>
                <a:cubicBezTo>
                  <a:pt x="331" y="38"/>
                  <a:pt x="38" y="331"/>
                  <a:pt x="38" y="692"/>
                </a:cubicBezTo>
                <a:cubicBezTo>
                  <a:pt x="38" y="1053"/>
                  <a:pt x="331" y="1347"/>
                  <a:pt x="692" y="1347"/>
                </a:cubicBezTo>
                <a:cubicBezTo>
                  <a:pt x="1053" y="1347"/>
                  <a:pt x="1347" y="1053"/>
                  <a:pt x="1347" y="692"/>
                </a:cubicBezTo>
                <a:cubicBezTo>
                  <a:pt x="1347" y="331"/>
                  <a:pt x="1053" y="38"/>
                  <a:pt x="692" y="38"/>
                </a:cubicBezTo>
                <a:close/>
                <a:moveTo>
                  <a:pt x="692" y="1384"/>
                </a:moveTo>
                <a:lnTo>
                  <a:pt x="692" y="1384"/>
                </a:lnTo>
                <a:cubicBezTo>
                  <a:pt x="311" y="1384"/>
                  <a:pt x="0" y="1074"/>
                  <a:pt x="0" y="692"/>
                </a:cubicBezTo>
                <a:cubicBezTo>
                  <a:pt x="0" y="310"/>
                  <a:pt x="311" y="0"/>
                  <a:pt x="692" y="0"/>
                </a:cubicBezTo>
                <a:cubicBezTo>
                  <a:pt x="1074" y="0"/>
                  <a:pt x="1385" y="310"/>
                  <a:pt x="1385" y="692"/>
                </a:cubicBezTo>
                <a:cubicBezTo>
                  <a:pt x="1385" y="1074"/>
                  <a:pt x="1074" y="1384"/>
                  <a:pt x="692" y="1384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CFCC6591-E40C-3E42-ACFE-C36BC0133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3612" y="4732196"/>
            <a:ext cx="1712555" cy="1075388"/>
          </a:xfrm>
          <a:custGeom>
            <a:avLst/>
            <a:gdLst>
              <a:gd name="connsiteX0" fmla="*/ 541937 w 1712555"/>
              <a:gd name="connsiteY0" fmla="*/ 0 h 1075388"/>
              <a:gd name="connsiteX1" fmla="*/ 1086359 w 1712555"/>
              <a:gd name="connsiteY1" fmla="*/ 299620 h 1075388"/>
              <a:gd name="connsiteX2" fmla="*/ 1075303 w 1712555"/>
              <a:gd name="connsiteY2" fmla="*/ 360166 h 1075388"/>
              <a:gd name="connsiteX3" fmla="*/ 1070863 w 1712555"/>
              <a:gd name="connsiteY3" fmla="*/ 368053 h 1075388"/>
              <a:gd name="connsiteX4" fmla="*/ 1169376 w 1712555"/>
              <a:gd name="connsiteY4" fmla="*/ 362541 h 1075388"/>
              <a:gd name="connsiteX5" fmla="*/ 1712555 w 1712555"/>
              <a:gd name="connsiteY5" fmla="*/ 663410 h 1075388"/>
              <a:gd name="connsiteX6" fmla="*/ 1513679 w 1712555"/>
              <a:gd name="connsiteY6" fmla="*/ 894367 h 1075388"/>
              <a:gd name="connsiteX7" fmla="*/ 1574585 w 1712555"/>
              <a:gd name="connsiteY7" fmla="*/ 1075388 h 1075388"/>
              <a:gd name="connsiteX8" fmla="*/ 1410512 w 1712555"/>
              <a:gd name="connsiteY8" fmla="*/ 931820 h 1075388"/>
              <a:gd name="connsiteX9" fmla="*/ 1169376 w 1712555"/>
              <a:gd name="connsiteY9" fmla="*/ 963030 h 1075388"/>
              <a:gd name="connsiteX10" fmla="*/ 626196 w 1712555"/>
              <a:gd name="connsiteY10" fmla="*/ 663410 h 1075388"/>
              <a:gd name="connsiteX11" fmla="*/ 637249 w 1712555"/>
              <a:gd name="connsiteY11" fmla="*/ 602810 h 1075388"/>
              <a:gd name="connsiteX12" fmla="*/ 642368 w 1712555"/>
              <a:gd name="connsiteY12" fmla="*/ 593692 h 1075388"/>
              <a:gd name="connsiteX13" fmla="*/ 541937 w 1712555"/>
              <a:gd name="connsiteY13" fmla="*/ 599241 h 1075388"/>
              <a:gd name="connsiteX14" fmla="*/ 303286 w 1712555"/>
              <a:gd name="connsiteY14" fmla="*/ 569279 h 1075388"/>
              <a:gd name="connsiteX15" fmla="*/ 137970 w 1712555"/>
              <a:gd name="connsiteY15" fmla="*/ 712847 h 1075388"/>
              <a:gd name="connsiteX16" fmla="*/ 198876 w 1712555"/>
              <a:gd name="connsiteY16" fmla="*/ 531826 h 1075388"/>
              <a:gd name="connsiteX17" fmla="*/ 0 w 1712555"/>
              <a:gd name="connsiteY17" fmla="*/ 299620 h 1075388"/>
              <a:gd name="connsiteX18" fmla="*/ 541937 w 1712555"/>
              <a:gd name="connsiteY18" fmla="*/ 0 h 107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2555" h="1075388">
                <a:moveTo>
                  <a:pt x="541937" y="0"/>
                </a:moveTo>
                <a:cubicBezTo>
                  <a:pt x="842736" y="0"/>
                  <a:pt x="1086359" y="133580"/>
                  <a:pt x="1086359" y="299620"/>
                </a:cubicBezTo>
                <a:cubicBezTo>
                  <a:pt x="1086359" y="320375"/>
                  <a:pt x="1082552" y="340623"/>
                  <a:pt x="1075303" y="360166"/>
                </a:cubicBezTo>
                <a:lnTo>
                  <a:pt x="1070863" y="368053"/>
                </a:lnTo>
                <a:lnTo>
                  <a:pt x="1169376" y="362541"/>
                </a:lnTo>
                <a:cubicBezTo>
                  <a:pt x="1470175" y="362541"/>
                  <a:pt x="1712555" y="497370"/>
                  <a:pt x="1712555" y="663410"/>
                </a:cubicBezTo>
                <a:cubicBezTo>
                  <a:pt x="1712555" y="757041"/>
                  <a:pt x="1635491" y="839437"/>
                  <a:pt x="1513679" y="894367"/>
                </a:cubicBezTo>
                <a:lnTo>
                  <a:pt x="1574585" y="1075388"/>
                </a:lnTo>
                <a:lnTo>
                  <a:pt x="1410512" y="931820"/>
                </a:lnTo>
                <a:cubicBezTo>
                  <a:pt x="1338420" y="951794"/>
                  <a:pt x="1255141" y="963030"/>
                  <a:pt x="1169376" y="963030"/>
                </a:cubicBezTo>
                <a:cubicBezTo>
                  <a:pt x="869819" y="963030"/>
                  <a:pt x="626196" y="828201"/>
                  <a:pt x="626196" y="663410"/>
                </a:cubicBezTo>
                <a:cubicBezTo>
                  <a:pt x="626196" y="642655"/>
                  <a:pt x="630003" y="622388"/>
                  <a:pt x="637249" y="602810"/>
                </a:cubicBezTo>
                <a:lnTo>
                  <a:pt x="642368" y="593692"/>
                </a:lnTo>
                <a:lnTo>
                  <a:pt x="541937" y="599241"/>
                </a:lnTo>
                <a:cubicBezTo>
                  <a:pt x="456171" y="599241"/>
                  <a:pt x="375378" y="588005"/>
                  <a:pt x="303286" y="569279"/>
                </a:cubicBezTo>
                <a:lnTo>
                  <a:pt x="137970" y="712847"/>
                </a:lnTo>
                <a:lnTo>
                  <a:pt x="198876" y="531826"/>
                </a:lnTo>
                <a:cubicBezTo>
                  <a:pt x="77064" y="476896"/>
                  <a:pt x="0" y="393252"/>
                  <a:pt x="0" y="299620"/>
                </a:cubicBezTo>
                <a:cubicBezTo>
                  <a:pt x="0" y="133580"/>
                  <a:pt x="242380" y="0"/>
                  <a:pt x="5419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6A049805-BD6A-2A4E-A3F9-D917C722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4311" y="5369391"/>
            <a:ext cx="344826" cy="70155"/>
          </a:xfrm>
          <a:custGeom>
            <a:avLst/>
            <a:gdLst>
              <a:gd name="connsiteX0" fmla="*/ 309121 w 344826"/>
              <a:gd name="connsiteY0" fmla="*/ 0 h 70155"/>
              <a:gd name="connsiteX1" fmla="*/ 344826 w 344826"/>
              <a:gd name="connsiteY1" fmla="*/ 35078 h 70155"/>
              <a:gd name="connsiteX2" fmla="*/ 309121 w 344826"/>
              <a:gd name="connsiteY2" fmla="*/ 70155 h 70155"/>
              <a:gd name="connsiteX3" fmla="*/ 274647 w 344826"/>
              <a:gd name="connsiteY3" fmla="*/ 35078 h 70155"/>
              <a:gd name="connsiteX4" fmla="*/ 309121 w 344826"/>
              <a:gd name="connsiteY4" fmla="*/ 0 h 70155"/>
              <a:gd name="connsiteX5" fmla="*/ 173657 w 344826"/>
              <a:gd name="connsiteY5" fmla="*/ 0 h 70155"/>
              <a:gd name="connsiteX6" fmla="*/ 207481 w 344826"/>
              <a:gd name="connsiteY6" fmla="*/ 35078 h 70155"/>
              <a:gd name="connsiteX7" fmla="*/ 173657 w 344826"/>
              <a:gd name="connsiteY7" fmla="*/ 70155 h 70155"/>
              <a:gd name="connsiteX8" fmla="*/ 137328 w 344826"/>
              <a:gd name="connsiteY8" fmla="*/ 35078 h 70155"/>
              <a:gd name="connsiteX9" fmla="*/ 173657 w 344826"/>
              <a:gd name="connsiteY9" fmla="*/ 0 h 70155"/>
              <a:gd name="connsiteX10" fmla="*/ 35079 w 344826"/>
              <a:gd name="connsiteY10" fmla="*/ 0 h 70155"/>
              <a:gd name="connsiteX11" fmla="*/ 70157 w 344826"/>
              <a:gd name="connsiteY11" fmla="*/ 35078 h 70155"/>
              <a:gd name="connsiteX12" fmla="*/ 35079 w 344826"/>
              <a:gd name="connsiteY12" fmla="*/ 70155 h 70155"/>
              <a:gd name="connsiteX13" fmla="*/ 0 w 344826"/>
              <a:gd name="connsiteY13" fmla="*/ 35078 h 70155"/>
              <a:gd name="connsiteX14" fmla="*/ 35079 w 344826"/>
              <a:gd name="connsiteY14" fmla="*/ 0 h 7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826" h="70155">
                <a:moveTo>
                  <a:pt x="309121" y="0"/>
                </a:moveTo>
                <a:cubicBezTo>
                  <a:pt x="328820" y="0"/>
                  <a:pt x="344826" y="16286"/>
                  <a:pt x="344826" y="35078"/>
                </a:cubicBezTo>
                <a:cubicBezTo>
                  <a:pt x="344826" y="53869"/>
                  <a:pt x="328820" y="70155"/>
                  <a:pt x="309121" y="70155"/>
                </a:cubicBezTo>
                <a:cubicBezTo>
                  <a:pt x="290653" y="70155"/>
                  <a:pt x="274647" y="53869"/>
                  <a:pt x="274647" y="35078"/>
                </a:cubicBezTo>
                <a:cubicBezTo>
                  <a:pt x="274647" y="16286"/>
                  <a:pt x="290653" y="0"/>
                  <a:pt x="309121" y="0"/>
                </a:cubicBezTo>
                <a:close/>
                <a:moveTo>
                  <a:pt x="173657" y="0"/>
                </a:moveTo>
                <a:cubicBezTo>
                  <a:pt x="192448" y="0"/>
                  <a:pt x="207481" y="16286"/>
                  <a:pt x="207481" y="35078"/>
                </a:cubicBezTo>
                <a:cubicBezTo>
                  <a:pt x="207481" y="53869"/>
                  <a:pt x="192448" y="70155"/>
                  <a:pt x="173657" y="70155"/>
                </a:cubicBezTo>
                <a:cubicBezTo>
                  <a:pt x="152361" y="70155"/>
                  <a:pt x="137328" y="53869"/>
                  <a:pt x="137328" y="35078"/>
                </a:cubicBezTo>
                <a:cubicBezTo>
                  <a:pt x="137328" y="16286"/>
                  <a:pt x="152361" y="0"/>
                  <a:pt x="173657" y="0"/>
                </a:cubicBezTo>
                <a:close/>
                <a:moveTo>
                  <a:pt x="35079" y="0"/>
                </a:moveTo>
                <a:cubicBezTo>
                  <a:pt x="55124" y="0"/>
                  <a:pt x="70157" y="16286"/>
                  <a:pt x="70157" y="35078"/>
                </a:cubicBezTo>
                <a:cubicBezTo>
                  <a:pt x="70157" y="53869"/>
                  <a:pt x="55124" y="70155"/>
                  <a:pt x="35079" y="70155"/>
                </a:cubicBezTo>
                <a:cubicBezTo>
                  <a:pt x="16286" y="70155"/>
                  <a:pt x="0" y="53869"/>
                  <a:pt x="0" y="35078"/>
                </a:cubicBezTo>
                <a:cubicBezTo>
                  <a:pt x="0" y="16286"/>
                  <a:pt x="16286" y="0"/>
                  <a:pt x="35079" y="0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A3E75958-7A77-8042-ADE7-700347999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7135" y="4710223"/>
            <a:ext cx="1751002" cy="1113837"/>
          </a:xfrm>
          <a:custGeom>
            <a:avLst/>
            <a:gdLst>
              <a:gd name="connsiteX0" fmla="*/ 1188599 w 1751002"/>
              <a:gd name="connsiteY0" fmla="*/ 400044 h 1113837"/>
              <a:gd name="connsiteX1" fmla="*/ 1102178 w 1751002"/>
              <a:gd name="connsiteY1" fmla="*/ 404740 h 1113837"/>
              <a:gd name="connsiteX2" fmla="*/ 1081412 w 1751002"/>
              <a:gd name="connsiteY2" fmla="*/ 443621 h 1113837"/>
              <a:gd name="connsiteX3" fmla="*/ 956831 w 1751002"/>
              <a:gd name="connsiteY3" fmla="*/ 548784 h 1113837"/>
              <a:gd name="connsiteX4" fmla="*/ 775481 w 1751002"/>
              <a:gd name="connsiteY4" fmla="*/ 615350 h 1113837"/>
              <a:gd name="connsiteX5" fmla="*/ 672922 w 1751002"/>
              <a:gd name="connsiteY5" fmla="*/ 632594 h 1113837"/>
              <a:gd name="connsiteX6" fmla="*/ 663524 w 1751002"/>
              <a:gd name="connsiteY6" fmla="*/ 682561 h 1113837"/>
              <a:gd name="connsiteX7" fmla="*/ 1188599 w 1751002"/>
              <a:gd name="connsiteY7" fmla="*/ 963828 h 1113837"/>
              <a:gd name="connsiteX8" fmla="*/ 1423763 w 1751002"/>
              <a:gd name="connsiteY8" fmla="*/ 933826 h 1113837"/>
              <a:gd name="connsiteX9" fmla="*/ 1429984 w 1751002"/>
              <a:gd name="connsiteY9" fmla="*/ 932576 h 1113837"/>
              <a:gd name="connsiteX10" fmla="*/ 1441182 w 1751002"/>
              <a:gd name="connsiteY10" fmla="*/ 937576 h 1113837"/>
              <a:gd name="connsiteX11" fmla="*/ 1554410 w 1751002"/>
              <a:gd name="connsiteY11" fmla="*/ 1035082 h 1113837"/>
              <a:gd name="connsiteX12" fmla="*/ 1515838 w 1751002"/>
              <a:gd name="connsiteY12" fmla="*/ 920075 h 1113837"/>
              <a:gd name="connsiteX13" fmla="*/ 1524547 w 1751002"/>
              <a:gd name="connsiteY13" fmla="*/ 896324 h 1113837"/>
              <a:gd name="connsiteX14" fmla="*/ 1713674 w 1751002"/>
              <a:gd name="connsiteY14" fmla="*/ 682561 h 1113837"/>
              <a:gd name="connsiteX15" fmla="*/ 1188599 w 1751002"/>
              <a:gd name="connsiteY15" fmla="*/ 400044 h 1113837"/>
              <a:gd name="connsiteX16" fmla="*/ 562403 w 1751002"/>
              <a:gd name="connsiteY16" fmla="*/ 37503 h 1113837"/>
              <a:gd name="connsiteX17" fmla="*/ 37328 w 1751002"/>
              <a:gd name="connsiteY17" fmla="*/ 318770 h 1113837"/>
              <a:gd name="connsiteX18" fmla="*/ 226454 w 1751002"/>
              <a:gd name="connsiteY18" fmla="*/ 535033 h 1113837"/>
              <a:gd name="connsiteX19" fmla="*/ 236408 w 1751002"/>
              <a:gd name="connsiteY19" fmla="*/ 557534 h 1113837"/>
              <a:gd name="connsiteX20" fmla="*/ 197836 w 1751002"/>
              <a:gd name="connsiteY20" fmla="*/ 672541 h 1113837"/>
              <a:gd name="connsiteX21" fmla="*/ 309819 w 1751002"/>
              <a:gd name="connsiteY21" fmla="*/ 573785 h 1113837"/>
              <a:gd name="connsiteX22" fmla="*/ 327239 w 1751002"/>
              <a:gd name="connsiteY22" fmla="*/ 570035 h 1113837"/>
              <a:gd name="connsiteX23" fmla="*/ 562403 w 1751002"/>
              <a:gd name="connsiteY23" fmla="*/ 600037 h 1113837"/>
              <a:gd name="connsiteX24" fmla="*/ 649749 w 1751002"/>
              <a:gd name="connsiteY24" fmla="*/ 595308 h 1113837"/>
              <a:gd name="connsiteX25" fmla="*/ 764432 w 1751002"/>
              <a:gd name="connsiteY25" fmla="*/ 534656 h 1113837"/>
              <a:gd name="connsiteX26" fmla="*/ 770932 w 1751002"/>
              <a:gd name="connsiteY26" fmla="*/ 538578 h 1113837"/>
              <a:gd name="connsiteX27" fmla="*/ 790898 w 1751002"/>
              <a:gd name="connsiteY27" fmla="*/ 542184 h 1113837"/>
              <a:gd name="connsiteX28" fmla="*/ 694920 w 1751002"/>
              <a:gd name="connsiteY28" fmla="*/ 589857 h 1113837"/>
              <a:gd name="connsiteX29" fmla="*/ 766752 w 1751002"/>
              <a:gd name="connsiteY29" fmla="*/ 577887 h 1113837"/>
              <a:gd name="connsiteX30" fmla="*/ 1046204 w 1751002"/>
              <a:gd name="connsiteY30" fmla="*/ 428112 h 1113837"/>
              <a:gd name="connsiteX31" fmla="*/ 1056587 w 1751002"/>
              <a:gd name="connsiteY31" fmla="*/ 410214 h 1113837"/>
              <a:gd name="connsiteX32" fmla="*/ 950515 w 1751002"/>
              <a:gd name="connsiteY32" fmla="*/ 462901 h 1113837"/>
              <a:gd name="connsiteX33" fmla="*/ 957345 w 1751002"/>
              <a:gd name="connsiteY33" fmla="*/ 432632 h 1113837"/>
              <a:gd name="connsiteX34" fmla="*/ 1078045 w 1751002"/>
              <a:gd name="connsiteY34" fmla="*/ 368798 h 1113837"/>
              <a:gd name="connsiteX35" fmla="*/ 1087478 w 1751002"/>
              <a:gd name="connsiteY35" fmla="*/ 318770 h 1113837"/>
              <a:gd name="connsiteX36" fmla="*/ 562403 w 1751002"/>
              <a:gd name="connsiteY36" fmla="*/ 37503 h 1113837"/>
              <a:gd name="connsiteX37" fmla="*/ 562403 w 1751002"/>
              <a:gd name="connsiteY37" fmla="*/ 0 h 1113837"/>
              <a:gd name="connsiteX38" fmla="*/ 956831 w 1751002"/>
              <a:gd name="connsiteY38" fmla="*/ 90006 h 1113837"/>
              <a:gd name="connsiteX39" fmla="*/ 1124806 w 1751002"/>
              <a:gd name="connsiteY39" fmla="*/ 318770 h 1113837"/>
              <a:gd name="connsiteX40" fmla="*/ 1116616 w 1751002"/>
              <a:gd name="connsiteY40" fmla="*/ 366500 h 1113837"/>
              <a:gd name="connsiteX41" fmla="*/ 1188599 w 1751002"/>
              <a:gd name="connsiteY41" fmla="*/ 362541 h 1113837"/>
              <a:gd name="connsiteX42" fmla="*/ 1581783 w 1751002"/>
              <a:gd name="connsiteY42" fmla="*/ 453797 h 1113837"/>
              <a:gd name="connsiteX43" fmla="*/ 1751002 w 1751002"/>
              <a:gd name="connsiteY43" fmla="*/ 682561 h 1113837"/>
              <a:gd name="connsiteX44" fmla="*/ 1556898 w 1751002"/>
              <a:gd name="connsiteY44" fmla="*/ 923826 h 1113837"/>
              <a:gd name="connsiteX45" fmla="*/ 1611645 w 1751002"/>
              <a:gd name="connsiteY45" fmla="*/ 1088836 h 1113837"/>
              <a:gd name="connsiteX46" fmla="*/ 1604180 w 1751002"/>
              <a:gd name="connsiteY46" fmla="*/ 1110087 h 1113837"/>
              <a:gd name="connsiteX47" fmla="*/ 1594226 w 1751002"/>
              <a:gd name="connsiteY47" fmla="*/ 1113837 h 1113837"/>
              <a:gd name="connsiteX48" fmla="*/ 1581783 w 1751002"/>
              <a:gd name="connsiteY48" fmla="*/ 1108837 h 1113837"/>
              <a:gd name="connsiteX49" fmla="*/ 1423763 w 1751002"/>
              <a:gd name="connsiteY49" fmla="*/ 972579 h 1113837"/>
              <a:gd name="connsiteX50" fmla="*/ 1188599 w 1751002"/>
              <a:gd name="connsiteY50" fmla="*/ 1000080 h 1113837"/>
              <a:gd name="connsiteX51" fmla="*/ 795415 w 1751002"/>
              <a:gd name="connsiteY51" fmla="*/ 910075 h 1113837"/>
              <a:gd name="connsiteX52" fmla="*/ 626196 w 1751002"/>
              <a:gd name="connsiteY52" fmla="*/ 682561 h 1113837"/>
              <a:gd name="connsiteX53" fmla="*/ 634508 w 1751002"/>
              <a:gd name="connsiteY53" fmla="*/ 634843 h 1113837"/>
              <a:gd name="connsiteX54" fmla="*/ 562403 w 1751002"/>
              <a:gd name="connsiteY54" fmla="*/ 638789 h 1113837"/>
              <a:gd name="connsiteX55" fmla="*/ 327239 w 1751002"/>
              <a:gd name="connsiteY55" fmla="*/ 608787 h 1113837"/>
              <a:gd name="connsiteX56" fmla="*/ 170463 w 1751002"/>
              <a:gd name="connsiteY56" fmla="*/ 746296 h 1113837"/>
              <a:gd name="connsiteX57" fmla="*/ 158020 w 1751002"/>
              <a:gd name="connsiteY57" fmla="*/ 751296 h 1113837"/>
              <a:gd name="connsiteX58" fmla="*/ 146822 w 1751002"/>
              <a:gd name="connsiteY58" fmla="*/ 747546 h 1113837"/>
              <a:gd name="connsiteX59" fmla="*/ 139356 w 1751002"/>
              <a:gd name="connsiteY59" fmla="*/ 726295 h 1113837"/>
              <a:gd name="connsiteX60" fmla="*/ 195348 w 1751002"/>
              <a:gd name="connsiteY60" fmla="*/ 561285 h 1113837"/>
              <a:gd name="connsiteX61" fmla="*/ 0 w 1751002"/>
              <a:gd name="connsiteY61" fmla="*/ 318770 h 1113837"/>
              <a:gd name="connsiteX62" fmla="*/ 169219 w 1751002"/>
              <a:gd name="connsiteY62" fmla="*/ 90006 h 1113837"/>
              <a:gd name="connsiteX63" fmla="*/ 562403 w 1751002"/>
              <a:gd name="connsiteY63" fmla="*/ 0 h 1113837"/>
              <a:gd name="connsiteX0" fmla="*/ 1188599 w 1751002"/>
              <a:gd name="connsiteY0" fmla="*/ 400044 h 1113837"/>
              <a:gd name="connsiteX1" fmla="*/ 1102178 w 1751002"/>
              <a:gd name="connsiteY1" fmla="*/ 404740 h 1113837"/>
              <a:gd name="connsiteX2" fmla="*/ 1081412 w 1751002"/>
              <a:gd name="connsiteY2" fmla="*/ 443621 h 1113837"/>
              <a:gd name="connsiteX3" fmla="*/ 956831 w 1751002"/>
              <a:gd name="connsiteY3" fmla="*/ 548784 h 1113837"/>
              <a:gd name="connsiteX4" fmla="*/ 775481 w 1751002"/>
              <a:gd name="connsiteY4" fmla="*/ 615350 h 1113837"/>
              <a:gd name="connsiteX5" fmla="*/ 672922 w 1751002"/>
              <a:gd name="connsiteY5" fmla="*/ 632594 h 1113837"/>
              <a:gd name="connsiteX6" fmla="*/ 663524 w 1751002"/>
              <a:gd name="connsiteY6" fmla="*/ 682561 h 1113837"/>
              <a:gd name="connsiteX7" fmla="*/ 1188599 w 1751002"/>
              <a:gd name="connsiteY7" fmla="*/ 963828 h 1113837"/>
              <a:gd name="connsiteX8" fmla="*/ 1423763 w 1751002"/>
              <a:gd name="connsiteY8" fmla="*/ 933826 h 1113837"/>
              <a:gd name="connsiteX9" fmla="*/ 1429984 w 1751002"/>
              <a:gd name="connsiteY9" fmla="*/ 932576 h 1113837"/>
              <a:gd name="connsiteX10" fmla="*/ 1441182 w 1751002"/>
              <a:gd name="connsiteY10" fmla="*/ 937576 h 1113837"/>
              <a:gd name="connsiteX11" fmla="*/ 1554410 w 1751002"/>
              <a:gd name="connsiteY11" fmla="*/ 1035082 h 1113837"/>
              <a:gd name="connsiteX12" fmla="*/ 1515838 w 1751002"/>
              <a:gd name="connsiteY12" fmla="*/ 920075 h 1113837"/>
              <a:gd name="connsiteX13" fmla="*/ 1524547 w 1751002"/>
              <a:gd name="connsiteY13" fmla="*/ 896324 h 1113837"/>
              <a:gd name="connsiteX14" fmla="*/ 1713674 w 1751002"/>
              <a:gd name="connsiteY14" fmla="*/ 682561 h 1113837"/>
              <a:gd name="connsiteX15" fmla="*/ 1188599 w 1751002"/>
              <a:gd name="connsiteY15" fmla="*/ 400044 h 1113837"/>
              <a:gd name="connsiteX16" fmla="*/ 562403 w 1751002"/>
              <a:gd name="connsiteY16" fmla="*/ 37503 h 1113837"/>
              <a:gd name="connsiteX17" fmla="*/ 37328 w 1751002"/>
              <a:gd name="connsiteY17" fmla="*/ 318770 h 1113837"/>
              <a:gd name="connsiteX18" fmla="*/ 226454 w 1751002"/>
              <a:gd name="connsiteY18" fmla="*/ 535033 h 1113837"/>
              <a:gd name="connsiteX19" fmla="*/ 236408 w 1751002"/>
              <a:gd name="connsiteY19" fmla="*/ 557534 h 1113837"/>
              <a:gd name="connsiteX20" fmla="*/ 197836 w 1751002"/>
              <a:gd name="connsiteY20" fmla="*/ 672541 h 1113837"/>
              <a:gd name="connsiteX21" fmla="*/ 309819 w 1751002"/>
              <a:gd name="connsiteY21" fmla="*/ 573785 h 1113837"/>
              <a:gd name="connsiteX22" fmla="*/ 327239 w 1751002"/>
              <a:gd name="connsiteY22" fmla="*/ 570035 h 1113837"/>
              <a:gd name="connsiteX23" fmla="*/ 562403 w 1751002"/>
              <a:gd name="connsiteY23" fmla="*/ 600037 h 1113837"/>
              <a:gd name="connsiteX24" fmla="*/ 649749 w 1751002"/>
              <a:gd name="connsiteY24" fmla="*/ 595308 h 1113837"/>
              <a:gd name="connsiteX25" fmla="*/ 764432 w 1751002"/>
              <a:gd name="connsiteY25" fmla="*/ 534656 h 1113837"/>
              <a:gd name="connsiteX26" fmla="*/ 770932 w 1751002"/>
              <a:gd name="connsiteY26" fmla="*/ 538578 h 1113837"/>
              <a:gd name="connsiteX27" fmla="*/ 790898 w 1751002"/>
              <a:gd name="connsiteY27" fmla="*/ 542184 h 1113837"/>
              <a:gd name="connsiteX28" fmla="*/ 694920 w 1751002"/>
              <a:gd name="connsiteY28" fmla="*/ 589857 h 1113837"/>
              <a:gd name="connsiteX29" fmla="*/ 766752 w 1751002"/>
              <a:gd name="connsiteY29" fmla="*/ 577887 h 1113837"/>
              <a:gd name="connsiteX30" fmla="*/ 1046204 w 1751002"/>
              <a:gd name="connsiteY30" fmla="*/ 428112 h 1113837"/>
              <a:gd name="connsiteX31" fmla="*/ 1056587 w 1751002"/>
              <a:gd name="connsiteY31" fmla="*/ 410214 h 1113837"/>
              <a:gd name="connsiteX32" fmla="*/ 950515 w 1751002"/>
              <a:gd name="connsiteY32" fmla="*/ 462901 h 1113837"/>
              <a:gd name="connsiteX33" fmla="*/ 1078045 w 1751002"/>
              <a:gd name="connsiteY33" fmla="*/ 368798 h 1113837"/>
              <a:gd name="connsiteX34" fmla="*/ 1087478 w 1751002"/>
              <a:gd name="connsiteY34" fmla="*/ 318770 h 1113837"/>
              <a:gd name="connsiteX35" fmla="*/ 562403 w 1751002"/>
              <a:gd name="connsiteY35" fmla="*/ 37503 h 1113837"/>
              <a:gd name="connsiteX36" fmla="*/ 562403 w 1751002"/>
              <a:gd name="connsiteY36" fmla="*/ 0 h 1113837"/>
              <a:gd name="connsiteX37" fmla="*/ 956831 w 1751002"/>
              <a:gd name="connsiteY37" fmla="*/ 90006 h 1113837"/>
              <a:gd name="connsiteX38" fmla="*/ 1124806 w 1751002"/>
              <a:gd name="connsiteY38" fmla="*/ 318770 h 1113837"/>
              <a:gd name="connsiteX39" fmla="*/ 1116616 w 1751002"/>
              <a:gd name="connsiteY39" fmla="*/ 366500 h 1113837"/>
              <a:gd name="connsiteX40" fmla="*/ 1188599 w 1751002"/>
              <a:gd name="connsiteY40" fmla="*/ 362541 h 1113837"/>
              <a:gd name="connsiteX41" fmla="*/ 1581783 w 1751002"/>
              <a:gd name="connsiteY41" fmla="*/ 453797 h 1113837"/>
              <a:gd name="connsiteX42" fmla="*/ 1751002 w 1751002"/>
              <a:gd name="connsiteY42" fmla="*/ 682561 h 1113837"/>
              <a:gd name="connsiteX43" fmla="*/ 1556898 w 1751002"/>
              <a:gd name="connsiteY43" fmla="*/ 923826 h 1113837"/>
              <a:gd name="connsiteX44" fmla="*/ 1611645 w 1751002"/>
              <a:gd name="connsiteY44" fmla="*/ 1088836 h 1113837"/>
              <a:gd name="connsiteX45" fmla="*/ 1604180 w 1751002"/>
              <a:gd name="connsiteY45" fmla="*/ 1110087 h 1113837"/>
              <a:gd name="connsiteX46" fmla="*/ 1594226 w 1751002"/>
              <a:gd name="connsiteY46" fmla="*/ 1113837 h 1113837"/>
              <a:gd name="connsiteX47" fmla="*/ 1581783 w 1751002"/>
              <a:gd name="connsiteY47" fmla="*/ 1108837 h 1113837"/>
              <a:gd name="connsiteX48" fmla="*/ 1423763 w 1751002"/>
              <a:gd name="connsiteY48" fmla="*/ 972579 h 1113837"/>
              <a:gd name="connsiteX49" fmla="*/ 1188599 w 1751002"/>
              <a:gd name="connsiteY49" fmla="*/ 1000080 h 1113837"/>
              <a:gd name="connsiteX50" fmla="*/ 795415 w 1751002"/>
              <a:gd name="connsiteY50" fmla="*/ 910075 h 1113837"/>
              <a:gd name="connsiteX51" fmla="*/ 626196 w 1751002"/>
              <a:gd name="connsiteY51" fmla="*/ 682561 h 1113837"/>
              <a:gd name="connsiteX52" fmla="*/ 634508 w 1751002"/>
              <a:gd name="connsiteY52" fmla="*/ 634843 h 1113837"/>
              <a:gd name="connsiteX53" fmla="*/ 562403 w 1751002"/>
              <a:gd name="connsiteY53" fmla="*/ 638789 h 1113837"/>
              <a:gd name="connsiteX54" fmla="*/ 327239 w 1751002"/>
              <a:gd name="connsiteY54" fmla="*/ 608787 h 1113837"/>
              <a:gd name="connsiteX55" fmla="*/ 170463 w 1751002"/>
              <a:gd name="connsiteY55" fmla="*/ 746296 h 1113837"/>
              <a:gd name="connsiteX56" fmla="*/ 158020 w 1751002"/>
              <a:gd name="connsiteY56" fmla="*/ 751296 h 1113837"/>
              <a:gd name="connsiteX57" fmla="*/ 146822 w 1751002"/>
              <a:gd name="connsiteY57" fmla="*/ 747546 h 1113837"/>
              <a:gd name="connsiteX58" fmla="*/ 139356 w 1751002"/>
              <a:gd name="connsiteY58" fmla="*/ 726295 h 1113837"/>
              <a:gd name="connsiteX59" fmla="*/ 195348 w 1751002"/>
              <a:gd name="connsiteY59" fmla="*/ 561285 h 1113837"/>
              <a:gd name="connsiteX60" fmla="*/ 0 w 1751002"/>
              <a:gd name="connsiteY60" fmla="*/ 318770 h 1113837"/>
              <a:gd name="connsiteX61" fmla="*/ 169219 w 1751002"/>
              <a:gd name="connsiteY61" fmla="*/ 90006 h 1113837"/>
              <a:gd name="connsiteX62" fmla="*/ 562403 w 1751002"/>
              <a:gd name="connsiteY62" fmla="*/ 0 h 1113837"/>
              <a:gd name="connsiteX0" fmla="*/ 1188599 w 1751002"/>
              <a:gd name="connsiteY0" fmla="*/ 400044 h 1113837"/>
              <a:gd name="connsiteX1" fmla="*/ 1102178 w 1751002"/>
              <a:gd name="connsiteY1" fmla="*/ 404740 h 1113837"/>
              <a:gd name="connsiteX2" fmla="*/ 1081412 w 1751002"/>
              <a:gd name="connsiteY2" fmla="*/ 443621 h 1113837"/>
              <a:gd name="connsiteX3" fmla="*/ 956831 w 1751002"/>
              <a:gd name="connsiteY3" fmla="*/ 548784 h 1113837"/>
              <a:gd name="connsiteX4" fmla="*/ 775481 w 1751002"/>
              <a:gd name="connsiteY4" fmla="*/ 615350 h 1113837"/>
              <a:gd name="connsiteX5" fmla="*/ 672922 w 1751002"/>
              <a:gd name="connsiteY5" fmla="*/ 632594 h 1113837"/>
              <a:gd name="connsiteX6" fmla="*/ 663524 w 1751002"/>
              <a:gd name="connsiteY6" fmla="*/ 682561 h 1113837"/>
              <a:gd name="connsiteX7" fmla="*/ 1188599 w 1751002"/>
              <a:gd name="connsiteY7" fmla="*/ 963828 h 1113837"/>
              <a:gd name="connsiteX8" fmla="*/ 1423763 w 1751002"/>
              <a:gd name="connsiteY8" fmla="*/ 933826 h 1113837"/>
              <a:gd name="connsiteX9" fmla="*/ 1429984 w 1751002"/>
              <a:gd name="connsiteY9" fmla="*/ 932576 h 1113837"/>
              <a:gd name="connsiteX10" fmla="*/ 1441182 w 1751002"/>
              <a:gd name="connsiteY10" fmla="*/ 937576 h 1113837"/>
              <a:gd name="connsiteX11" fmla="*/ 1554410 w 1751002"/>
              <a:gd name="connsiteY11" fmla="*/ 1035082 h 1113837"/>
              <a:gd name="connsiteX12" fmla="*/ 1515838 w 1751002"/>
              <a:gd name="connsiteY12" fmla="*/ 920075 h 1113837"/>
              <a:gd name="connsiteX13" fmla="*/ 1524547 w 1751002"/>
              <a:gd name="connsiteY13" fmla="*/ 896324 h 1113837"/>
              <a:gd name="connsiteX14" fmla="*/ 1713674 w 1751002"/>
              <a:gd name="connsiteY14" fmla="*/ 682561 h 1113837"/>
              <a:gd name="connsiteX15" fmla="*/ 1188599 w 1751002"/>
              <a:gd name="connsiteY15" fmla="*/ 400044 h 1113837"/>
              <a:gd name="connsiteX16" fmla="*/ 562403 w 1751002"/>
              <a:gd name="connsiteY16" fmla="*/ 37503 h 1113837"/>
              <a:gd name="connsiteX17" fmla="*/ 37328 w 1751002"/>
              <a:gd name="connsiteY17" fmla="*/ 318770 h 1113837"/>
              <a:gd name="connsiteX18" fmla="*/ 226454 w 1751002"/>
              <a:gd name="connsiteY18" fmla="*/ 535033 h 1113837"/>
              <a:gd name="connsiteX19" fmla="*/ 236408 w 1751002"/>
              <a:gd name="connsiteY19" fmla="*/ 557534 h 1113837"/>
              <a:gd name="connsiteX20" fmla="*/ 197836 w 1751002"/>
              <a:gd name="connsiteY20" fmla="*/ 672541 h 1113837"/>
              <a:gd name="connsiteX21" fmla="*/ 309819 w 1751002"/>
              <a:gd name="connsiteY21" fmla="*/ 573785 h 1113837"/>
              <a:gd name="connsiteX22" fmla="*/ 327239 w 1751002"/>
              <a:gd name="connsiteY22" fmla="*/ 570035 h 1113837"/>
              <a:gd name="connsiteX23" fmla="*/ 562403 w 1751002"/>
              <a:gd name="connsiteY23" fmla="*/ 600037 h 1113837"/>
              <a:gd name="connsiteX24" fmla="*/ 649749 w 1751002"/>
              <a:gd name="connsiteY24" fmla="*/ 595308 h 1113837"/>
              <a:gd name="connsiteX25" fmla="*/ 764432 w 1751002"/>
              <a:gd name="connsiteY25" fmla="*/ 534656 h 1113837"/>
              <a:gd name="connsiteX26" fmla="*/ 770932 w 1751002"/>
              <a:gd name="connsiteY26" fmla="*/ 538578 h 1113837"/>
              <a:gd name="connsiteX27" fmla="*/ 790898 w 1751002"/>
              <a:gd name="connsiteY27" fmla="*/ 542184 h 1113837"/>
              <a:gd name="connsiteX28" fmla="*/ 694920 w 1751002"/>
              <a:gd name="connsiteY28" fmla="*/ 589857 h 1113837"/>
              <a:gd name="connsiteX29" fmla="*/ 766752 w 1751002"/>
              <a:gd name="connsiteY29" fmla="*/ 577887 h 1113837"/>
              <a:gd name="connsiteX30" fmla="*/ 1046204 w 1751002"/>
              <a:gd name="connsiteY30" fmla="*/ 428112 h 1113837"/>
              <a:gd name="connsiteX31" fmla="*/ 1056587 w 1751002"/>
              <a:gd name="connsiteY31" fmla="*/ 410214 h 1113837"/>
              <a:gd name="connsiteX32" fmla="*/ 1078045 w 1751002"/>
              <a:gd name="connsiteY32" fmla="*/ 368798 h 1113837"/>
              <a:gd name="connsiteX33" fmla="*/ 1087478 w 1751002"/>
              <a:gd name="connsiteY33" fmla="*/ 318770 h 1113837"/>
              <a:gd name="connsiteX34" fmla="*/ 562403 w 1751002"/>
              <a:gd name="connsiteY34" fmla="*/ 37503 h 1113837"/>
              <a:gd name="connsiteX35" fmla="*/ 562403 w 1751002"/>
              <a:gd name="connsiteY35" fmla="*/ 0 h 1113837"/>
              <a:gd name="connsiteX36" fmla="*/ 956831 w 1751002"/>
              <a:gd name="connsiteY36" fmla="*/ 90006 h 1113837"/>
              <a:gd name="connsiteX37" fmla="*/ 1124806 w 1751002"/>
              <a:gd name="connsiteY37" fmla="*/ 318770 h 1113837"/>
              <a:gd name="connsiteX38" fmla="*/ 1116616 w 1751002"/>
              <a:gd name="connsiteY38" fmla="*/ 366500 h 1113837"/>
              <a:gd name="connsiteX39" fmla="*/ 1188599 w 1751002"/>
              <a:gd name="connsiteY39" fmla="*/ 362541 h 1113837"/>
              <a:gd name="connsiteX40" fmla="*/ 1581783 w 1751002"/>
              <a:gd name="connsiteY40" fmla="*/ 453797 h 1113837"/>
              <a:gd name="connsiteX41" fmla="*/ 1751002 w 1751002"/>
              <a:gd name="connsiteY41" fmla="*/ 682561 h 1113837"/>
              <a:gd name="connsiteX42" fmla="*/ 1556898 w 1751002"/>
              <a:gd name="connsiteY42" fmla="*/ 923826 h 1113837"/>
              <a:gd name="connsiteX43" fmla="*/ 1611645 w 1751002"/>
              <a:gd name="connsiteY43" fmla="*/ 1088836 h 1113837"/>
              <a:gd name="connsiteX44" fmla="*/ 1604180 w 1751002"/>
              <a:gd name="connsiteY44" fmla="*/ 1110087 h 1113837"/>
              <a:gd name="connsiteX45" fmla="*/ 1594226 w 1751002"/>
              <a:gd name="connsiteY45" fmla="*/ 1113837 h 1113837"/>
              <a:gd name="connsiteX46" fmla="*/ 1581783 w 1751002"/>
              <a:gd name="connsiteY46" fmla="*/ 1108837 h 1113837"/>
              <a:gd name="connsiteX47" fmla="*/ 1423763 w 1751002"/>
              <a:gd name="connsiteY47" fmla="*/ 972579 h 1113837"/>
              <a:gd name="connsiteX48" fmla="*/ 1188599 w 1751002"/>
              <a:gd name="connsiteY48" fmla="*/ 1000080 h 1113837"/>
              <a:gd name="connsiteX49" fmla="*/ 795415 w 1751002"/>
              <a:gd name="connsiteY49" fmla="*/ 910075 h 1113837"/>
              <a:gd name="connsiteX50" fmla="*/ 626196 w 1751002"/>
              <a:gd name="connsiteY50" fmla="*/ 682561 h 1113837"/>
              <a:gd name="connsiteX51" fmla="*/ 634508 w 1751002"/>
              <a:gd name="connsiteY51" fmla="*/ 634843 h 1113837"/>
              <a:gd name="connsiteX52" fmla="*/ 562403 w 1751002"/>
              <a:gd name="connsiteY52" fmla="*/ 638789 h 1113837"/>
              <a:gd name="connsiteX53" fmla="*/ 327239 w 1751002"/>
              <a:gd name="connsiteY53" fmla="*/ 608787 h 1113837"/>
              <a:gd name="connsiteX54" fmla="*/ 170463 w 1751002"/>
              <a:gd name="connsiteY54" fmla="*/ 746296 h 1113837"/>
              <a:gd name="connsiteX55" fmla="*/ 158020 w 1751002"/>
              <a:gd name="connsiteY55" fmla="*/ 751296 h 1113837"/>
              <a:gd name="connsiteX56" fmla="*/ 146822 w 1751002"/>
              <a:gd name="connsiteY56" fmla="*/ 747546 h 1113837"/>
              <a:gd name="connsiteX57" fmla="*/ 139356 w 1751002"/>
              <a:gd name="connsiteY57" fmla="*/ 726295 h 1113837"/>
              <a:gd name="connsiteX58" fmla="*/ 195348 w 1751002"/>
              <a:gd name="connsiteY58" fmla="*/ 561285 h 1113837"/>
              <a:gd name="connsiteX59" fmla="*/ 0 w 1751002"/>
              <a:gd name="connsiteY59" fmla="*/ 318770 h 1113837"/>
              <a:gd name="connsiteX60" fmla="*/ 169219 w 1751002"/>
              <a:gd name="connsiteY60" fmla="*/ 90006 h 1113837"/>
              <a:gd name="connsiteX61" fmla="*/ 562403 w 1751002"/>
              <a:gd name="connsiteY61" fmla="*/ 0 h 1113837"/>
              <a:gd name="connsiteX0" fmla="*/ 1188599 w 1751002"/>
              <a:gd name="connsiteY0" fmla="*/ 400044 h 1113837"/>
              <a:gd name="connsiteX1" fmla="*/ 1102178 w 1751002"/>
              <a:gd name="connsiteY1" fmla="*/ 404740 h 1113837"/>
              <a:gd name="connsiteX2" fmla="*/ 1081412 w 1751002"/>
              <a:gd name="connsiteY2" fmla="*/ 443621 h 1113837"/>
              <a:gd name="connsiteX3" fmla="*/ 956831 w 1751002"/>
              <a:gd name="connsiteY3" fmla="*/ 548784 h 1113837"/>
              <a:gd name="connsiteX4" fmla="*/ 775481 w 1751002"/>
              <a:gd name="connsiteY4" fmla="*/ 615350 h 1113837"/>
              <a:gd name="connsiteX5" fmla="*/ 672922 w 1751002"/>
              <a:gd name="connsiteY5" fmla="*/ 632594 h 1113837"/>
              <a:gd name="connsiteX6" fmla="*/ 663524 w 1751002"/>
              <a:gd name="connsiteY6" fmla="*/ 682561 h 1113837"/>
              <a:gd name="connsiteX7" fmla="*/ 1188599 w 1751002"/>
              <a:gd name="connsiteY7" fmla="*/ 963828 h 1113837"/>
              <a:gd name="connsiteX8" fmla="*/ 1423763 w 1751002"/>
              <a:gd name="connsiteY8" fmla="*/ 933826 h 1113837"/>
              <a:gd name="connsiteX9" fmla="*/ 1429984 w 1751002"/>
              <a:gd name="connsiteY9" fmla="*/ 932576 h 1113837"/>
              <a:gd name="connsiteX10" fmla="*/ 1441182 w 1751002"/>
              <a:gd name="connsiteY10" fmla="*/ 937576 h 1113837"/>
              <a:gd name="connsiteX11" fmla="*/ 1554410 w 1751002"/>
              <a:gd name="connsiteY11" fmla="*/ 1035082 h 1113837"/>
              <a:gd name="connsiteX12" fmla="*/ 1515838 w 1751002"/>
              <a:gd name="connsiteY12" fmla="*/ 920075 h 1113837"/>
              <a:gd name="connsiteX13" fmla="*/ 1524547 w 1751002"/>
              <a:gd name="connsiteY13" fmla="*/ 896324 h 1113837"/>
              <a:gd name="connsiteX14" fmla="*/ 1713674 w 1751002"/>
              <a:gd name="connsiteY14" fmla="*/ 682561 h 1113837"/>
              <a:gd name="connsiteX15" fmla="*/ 1188599 w 1751002"/>
              <a:gd name="connsiteY15" fmla="*/ 400044 h 1113837"/>
              <a:gd name="connsiteX16" fmla="*/ 562403 w 1751002"/>
              <a:gd name="connsiteY16" fmla="*/ 37503 h 1113837"/>
              <a:gd name="connsiteX17" fmla="*/ 37328 w 1751002"/>
              <a:gd name="connsiteY17" fmla="*/ 318770 h 1113837"/>
              <a:gd name="connsiteX18" fmla="*/ 226454 w 1751002"/>
              <a:gd name="connsiteY18" fmla="*/ 535033 h 1113837"/>
              <a:gd name="connsiteX19" fmla="*/ 236408 w 1751002"/>
              <a:gd name="connsiteY19" fmla="*/ 557534 h 1113837"/>
              <a:gd name="connsiteX20" fmla="*/ 197836 w 1751002"/>
              <a:gd name="connsiteY20" fmla="*/ 672541 h 1113837"/>
              <a:gd name="connsiteX21" fmla="*/ 309819 w 1751002"/>
              <a:gd name="connsiteY21" fmla="*/ 573785 h 1113837"/>
              <a:gd name="connsiteX22" fmla="*/ 327239 w 1751002"/>
              <a:gd name="connsiteY22" fmla="*/ 570035 h 1113837"/>
              <a:gd name="connsiteX23" fmla="*/ 562403 w 1751002"/>
              <a:gd name="connsiteY23" fmla="*/ 600037 h 1113837"/>
              <a:gd name="connsiteX24" fmla="*/ 649749 w 1751002"/>
              <a:gd name="connsiteY24" fmla="*/ 595308 h 1113837"/>
              <a:gd name="connsiteX25" fmla="*/ 764432 w 1751002"/>
              <a:gd name="connsiteY25" fmla="*/ 534656 h 1113837"/>
              <a:gd name="connsiteX26" fmla="*/ 770932 w 1751002"/>
              <a:gd name="connsiteY26" fmla="*/ 538578 h 1113837"/>
              <a:gd name="connsiteX27" fmla="*/ 694920 w 1751002"/>
              <a:gd name="connsiteY27" fmla="*/ 589857 h 1113837"/>
              <a:gd name="connsiteX28" fmla="*/ 766752 w 1751002"/>
              <a:gd name="connsiteY28" fmla="*/ 577887 h 1113837"/>
              <a:gd name="connsiteX29" fmla="*/ 1046204 w 1751002"/>
              <a:gd name="connsiteY29" fmla="*/ 428112 h 1113837"/>
              <a:gd name="connsiteX30" fmla="*/ 1056587 w 1751002"/>
              <a:gd name="connsiteY30" fmla="*/ 410214 h 1113837"/>
              <a:gd name="connsiteX31" fmla="*/ 1078045 w 1751002"/>
              <a:gd name="connsiteY31" fmla="*/ 368798 h 1113837"/>
              <a:gd name="connsiteX32" fmla="*/ 1087478 w 1751002"/>
              <a:gd name="connsiteY32" fmla="*/ 318770 h 1113837"/>
              <a:gd name="connsiteX33" fmla="*/ 562403 w 1751002"/>
              <a:gd name="connsiteY33" fmla="*/ 37503 h 1113837"/>
              <a:gd name="connsiteX34" fmla="*/ 562403 w 1751002"/>
              <a:gd name="connsiteY34" fmla="*/ 0 h 1113837"/>
              <a:gd name="connsiteX35" fmla="*/ 956831 w 1751002"/>
              <a:gd name="connsiteY35" fmla="*/ 90006 h 1113837"/>
              <a:gd name="connsiteX36" fmla="*/ 1124806 w 1751002"/>
              <a:gd name="connsiteY36" fmla="*/ 318770 h 1113837"/>
              <a:gd name="connsiteX37" fmla="*/ 1116616 w 1751002"/>
              <a:gd name="connsiteY37" fmla="*/ 366500 h 1113837"/>
              <a:gd name="connsiteX38" fmla="*/ 1188599 w 1751002"/>
              <a:gd name="connsiteY38" fmla="*/ 362541 h 1113837"/>
              <a:gd name="connsiteX39" fmla="*/ 1581783 w 1751002"/>
              <a:gd name="connsiteY39" fmla="*/ 453797 h 1113837"/>
              <a:gd name="connsiteX40" fmla="*/ 1751002 w 1751002"/>
              <a:gd name="connsiteY40" fmla="*/ 682561 h 1113837"/>
              <a:gd name="connsiteX41" fmla="*/ 1556898 w 1751002"/>
              <a:gd name="connsiteY41" fmla="*/ 923826 h 1113837"/>
              <a:gd name="connsiteX42" fmla="*/ 1611645 w 1751002"/>
              <a:gd name="connsiteY42" fmla="*/ 1088836 h 1113837"/>
              <a:gd name="connsiteX43" fmla="*/ 1604180 w 1751002"/>
              <a:gd name="connsiteY43" fmla="*/ 1110087 h 1113837"/>
              <a:gd name="connsiteX44" fmla="*/ 1594226 w 1751002"/>
              <a:gd name="connsiteY44" fmla="*/ 1113837 h 1113837"/>
              <a:gd name="connsiteX45" fmla="*/ 1581783 w 1751002"/>
              <a:gd name="connsiteY45" fmla="*/ 1108837 h 1113837"/>
              <a:gd name="connsiteX46" fmla="*/ 1423763 w 1751002"/>
              <a:gd name="connsiteY46" fmla="*/ 972579 h 1113837"/>
              <a:gd name="connsiteX47" fmla="*/ 1188599 w 1751002"/>
              <a:gd name="connsiteY47" fmla="*/ 1000080 h 1113837"/>
              <a:gd name="connsiteX48" fmla="*/ 795415 w 1751002"/>
              <a:gd name="connsiteY48" fmla="*/ 910075 h 1113837"/>
              <a:gd name="connsiteX49" fmla="*/ 626196 w 1751002"/>
              <a:gd name="connsiteY49" fmla="*/ 682561 h 1113837"/>
              <a:gd name="connsiteX50" fmla="*/ 634508 w 1751002"/>
              <a:gd name="connsiteY50" fmla="*/ 634843 h 1113837"/>
              <a:gd name="connsiteX51" fmla="*/ 562403 w 1751002"/>
              <a:gd name="connsiteY51" fmla="*/ 638789 h 1113837"/>
              <a:gd name="connsiteX52" fmla="*/ 327239 w 1751002"/>
              <a:gd name="connsiteY52" fmla="*/ 608787 h 1113837"/>
              <a:gd name="connsiteX53" fmla="*/ 170463 w 1751002"/>
              <a:gd name="connsiteY53" fmla="*/ 746296 h 1113837"/>
              <a:gd name="connsiteX54" fmla="*/ 158020 w 1751002"/>
              <a:gd name="connsiteY54" fmla="*/ 751296 h 1113837"/>
              <a:gd name="connsiteX55" fmla="*/ 146822 w 1751002"/>
              <a:gd name="connsiteY55" fmla="*/ 747546 h 1113837"/>
              <a:gd name="connsiteX56" fmla="*/ 139356 w 1751002"/>
              <a:gd name="connsiteY56" fmla="*/ 726295 h 1113837"/>
              <a:gd name="connsiteX57" fmla="*/ 195348 w 1751002"/>
              <a:gd name="connsiteY57" fmla="*/ 561285 h 1113837"/>
              <a:gd name="connsiteX58" fmla="*/ 0 w 1751002"/>
              <a:gd name="connsiteY58" fmla="*/ 318770 h 1113837"/>
              <a:gd name="connsiteX59" fmla="*/ 169219 w 1751002"/>
              <a:gd name="connsiteY59" fmla="*/ 90006 h 1113837"/>
              <a:gd name="connsiteX60" fmla="*/ 562403 w 1751002"/>
              <a:gd name="connsiteY60" fmla="*/ 0 h 1113837"/>
              <a:gd name="connsiteX0" fmla="*/ 1188599 w 1751002"/>
              <a:gd name="connsiteY0" fmla="*/ 400044 h 1113837"/>
              <a:gd name="connsiteX1" fmla="*/ 1102178 w 1751002"/>
              <a:gd name="connsiteY1" fmla="*/ 404740 h 1113837"/>
              <a:gd name="connsiteX2" fmla="*/ 1081412 w 1751002"/>
              <a:gd name="connsiteY2" fmla="*/ 443621 h 1113837"/>
              <a:gd name="connsiteX3" fmla="*/ 956831 w 1751002"/>
              <a:gd name="connsiteY3" fmla="*/ 548784 h 1113837"/>
              <a:gd name="connsiteX4" fmla="*/ 775481 w 1751002"/>
              <a:gd name="connsiteY4" fmla="*/ 615350 h 1113837"/>
              <a:gd name="connsiteX5" fmla="*/ 672922 w 1751002"/>
              <a:gd name="connsiteY5" fmla="*/ 632594 h 1113837"/>
              <a:gd name="connsiteX6" fmla="*/ 663524 w 1751002"/>
              <a:gd name="connsiteY6" fmla="*/ 682561 h 1113837"/>
              <a:gd name="connsiteX7" fmla="*/ 1188599 w 1751002"/>
              <a:gd name="connsiteY7" fmla="*/ 963828 h 1113837"/>
              <a:gd name="connsiteX8" fmla="*/ 1423763 w 1751002"/>
              <a:gd name="connsiteY8" fmla="*/ 933826 h 1113837"/>
              <a:gd name="connsiteX9" fmla="*/ 1429984 w 1751002"/>
              <a:gd name="connsiteY9" fmla="*/ 932576 h 1113837"/>
              <a:gd name="connsiteX10" fmla="*/ 1441182 w 1751002"/>
              <a:gd name="connsiteY10" fmla="*/ 937576 h 1113837"/>
              <a:gd name="connsiteX11" fmla="*/ 1554410 w 1751002"/>
              <a:gd name="connsiteY11" fmla="*/ 1035082 h 1113837"/>
              <a:gd name="connsiteX12" fmla="*/ 1515838 w 1751002"/>
              <a:gd name="connsiteY12" fmla="*/ 920075 h 1113837"/>
              <a:gd name="connsiteX13" fmla="*/ 1524547 w 1751002"/>
              <a:gd name="connsiteY13" fmla="*/ 896324 h 1113837"/>
              <a:gd name="connsiteX14" fmla="*/ 1713674 w 1751002"/>
              <a:gd name="connsiteY14" fmla="*/ 682561 h 1113837"/>
              <a:gd name="connsiteX15" fmla="*/ 1188599 w 1751002"/>
              <a:gd name="connsiteY15" fmla="*/ 400044 h 1113837"/>
              <a:gd name="connsiteX16" fmla="*/ 562403 w 1751002"/>
              <a:gd name="connsiteY16" fmla="*/ 37503 h 1113837"/>
              <a:gd name="connsiteX17" fmla="*/ 37328 w 1751002"/>
              <a:gd name="connsiteY17" fmla="*/ 318770 h 1113837"/>
              <a:gd name="connsiteX18" fmla="*/ 226454 w 1751002"/>
              <a:gd name="connsiteY18" fmla="*/ 535033 h 1113837"/>
              <a:gd name="connsiteX19" fmla="*/ 236408 w 1751002"/>
              <a:gd name="connsiteY19" fmla="*/ 557534 h 1113837"/>
              <a:gd name="connsiteX20" fmla="*/ 197836 w 1751002"/>
              <a:gd name="connsiteY20" fmla="*/ 672541 h 1113837"/>
              <a:gd name="connsiteX21" fmla="*/ 309819 w 1751002"/>
              <a:gd name="connsiteY21" fmla="*/ 573785 h 1113837"/>
              <a:gd name="connsiteX22" fmla="*/ 327239 w 1751002"/>
              <a:gd name="connsiteY22" fmla="*/ 570035 h 1113837"/>
              <a:gd name="connsiteX23" fmla="*/ 562403 w 1751002"/>
              <a:gd name="connsiteY23" fmla="*/ 600037 h 1113837"/>
              <a:gd name="connsiteX24" fmla="*/ 649749 w 1751002"/>
              <a:gd name="connsiteY24" fmla="*/ 595308 h 1113837"/>
              <a:gd name="connsiteX25" fmla="*/ 764432 w 1751002"/>
              <a:gd name="connsiteY25" fmla="*/ 534656 h 1113837"/>
              <a:gd name="connsiteX26" fmla="*/ 694920 w 1751002"/>
              <a:gd name="connsiteY26" fmla="*/ 589857 h 1113837"/>
              <a:gd name="connsiteX27" fmla="*/ 766752 w 1751002"/>
              <a:gd name="connsiteY27" fmla="*/ 577887 h 1113837"/>
              <a:gd name="connsiteX28" fmla="*/ 1046204 w 1751002"/>
              <a:gd name="connsiteY28" fmla="*/ 428112 h 1113837"/>
              <a:gd name="connsiteX29" fmla="*/ 1056587 w 1751002"/>
              <a:gd name="connsiteY29" fmla="*/ 410214 h 1113837"/>
              <a:gd name="connsiteX30" fmla="*/ 1078045 w 1751002"/>
              <a:gd name="connsiteY30" fmla="*/ 368798 h 1113837"/>
              <a:gd name="connsiteX31" fmla="*/ 1087478 w 1751002"/>
              <a:gd name="connsiteY31" fmla="*/ 318770 h 1113837"/>
              <a:gd name="connsiteX32" fmla="*/ 562403 w 1751002"/>
              <a:gd name="connsiteY32" fmla="*/ 37503 h 1113837"/>
              <a:gd name="connsiteX33" fmla="*/ 562403 w 1751002"/>
              <a:gd name="connsiteY33" fmla="*/ 0 h 1113837"/>
              <a:gd name="connsiteX34" fmla="*/ 956831 w 1751002"/>
              <a:gd name="connsiteY34" fmla="*/ 90006 h 1113837"/>
              <a:gd name="connsiteX35" fmla="*/ 1124806 w 1751002"/>
              <a:gd name="connsiteY35" fmla="*/ 318770 h 1113837"/>
              <a:gd name="connsiteX36" fmla="*/ 1116616 w 1751002"/>
              <a:gd name="connsiteY36" fmla="*/ 366500 h 1113837"/>
              <a:gd name="connsiteX37" fmla="*/ 1188599 w 1751002"/>
              <a:gd name="connsiteY37" fmla="*/ 362541 h 1113837"/>
              <a:gd name="connsiteX38" fmla="*/ 1581783 w 1751002"/>
              <a:gd name="connsiteY38" fmla="*/ 453797 h 1113837"/>
              <a:gd name="connsiteX39" fmla="*/ 1751002 w 1751002"/>
              <a:gd name="connsiteY39" fmla="*/ 682561 h 1113837"/>
              <a:gd name="connsiteX40" fmla="*/ 1556898 w 1751002"/>
              <a:gd name="connsiteY40" fmla="*/ 923826 h 1113837"/>
              <a:gd name="connsiteX41" fmla="*/ 1611645 w 1751002"/>
              <a:gd name="connsiteY41" fmla="*/ 1088836 h 1113837"/>
              <a:gd name="connsiteX42" fmla="*/ 1604180 w 1751002"/>
              <a:gd name="connsiteY42" fmla="*/ 1110087 h 1113837"/>
              <a:gd name="connsiteX43" fmla="*/ 1594226 w 1751002"/>
              <a:gd name="connsiteY43" fmla="*/ 1113837 h 1113837"/>
              <a:gd name="connsiteX44" fmla="*/ 1581783 w 1751002"/>
              <a:gd name="connsiteY44" fmla="*/ 1108837 h 1113837"/>
              <a:gd name="connsiteX45" fmla="*/ 1423763 w 1751002"/>
              <a:gd name="connsiteY45" fmla="*/ 972579 h 1113837"/>
              <a:gd name="connsiteX46" fmla="*/ 1188599 w 1751002"/>
              <a:gd name="connsiteY46" fmla="*/ 1000080 h 1113837"/>
              <a:gd name="connsiteX47" fmla="*/ 795415 w 1751002"/>
              <a:gd name="connsiteY47" fmla="*/ 910075 h 1113837"/>
              <a:gd name="connsiteX48" fmla="*/ 626196 w 1751002"/>
              <a:gd name="connsiteY48" fmla="*/ 682561 h 1113837"/>
              <a:gd name="connsiteX49" fmla="*/ 634508 w 1751002"/>
              <a:gd name="connsiteY49" fmla="*/ 634843 h 1113837"/>
              <a:gd name="connsiteX50" fmla="*/ 562403 w 1751002"/>
              <a:gd name="connsiteY50" fmla="*/ 638789 h 1113837"/>
              <a:gd name="connsiteX51" fmla="*/ 327239 w 1751002"/>
              <a:gd name="connsiteY51" fmla="*/ 608787 h 1113837"/>
              <a:gd name="connsiteX52" fmla="*/ 170463 w 1751002"/>
              <a:gd name="connsiteY52" fmla="*/ 746296 h 1113837"/>
              <a:gd name="connsiteX53" fmla="*/ 158020 w 1751002"/>
              <a:gd name="connsiteY53" fmla="*/ 751296 h 1113837"/>
              <a:gd name="connsiteX54" fmla="*/ 146822 w 1751002"/>
              <a:gd name="connsiteY54" fmla="*/ 747546 h 1113837"/>
              <a:gd name="connsiteX55" fmla="*/ 139356 w 1751002"/>
              <a:gd name="connsiteY55" fmla="*/ 726295 h 1113837"/>
              <a:gd name="connsiteX56" fmla="*/ 195348 w 1751002"/>
              <a:gd name="connsiteY56" fmla="*/ 561285 h 1113837"/>
              <a:gd name="connsiteX57" fmla="*/ 0 w 1751002"/>
              <a:gd name="connsiteY57" fmla="*/ 318770 h 1113837"/>
              <a:gd name="connsiteX58" fmla="*/ 169219 w 1751002"/>
              <a:gd name="connsiteY58" fmla="*/ 90006 h 1113837"/>
              <a:gd name="connsiteX59" fmla="*/ 562403 w 1751002"/>
              <a:gd name="connsiteY59" fmla="*/ 0 h 1113837"/>
              <a:gd name="connsiteX0" fmla="*/ 1188599 w 1751002"/>
              <a:gd name="connsiteY0" fmla="*/ 400044 h 1113837"/>
              <a:gd name="connsiteX1" fmla="*/ 1102178 w 1751002"/>
              <a:gd name="connsiteY1" fmla="*/ 404740 h 1113837"/>
              <a:gd name="connsiteX2" fmla="*/ 1081412 w 1751002"/>
              <a:gd name="connsiteY2" fmla="*/ 443621 h 1113837"/>
              <a:gd name="connsiteX3" fmla="*/ 956831 w 1751002"/>
              <a:gd name="connsiteY3" fmla="*/ 548784 h 1113837"/>
              <a:gd name="connsiteX4" fmla="*/ 775481 w 1751002"/>
              <a:gd name="connsiteY4" fmla="*/ 615350 h 1113837"/>
              <a:gd name="connsiteX5" fmla="*/ 672922 w 1751002"/>
              <a:gd name="connsiteY5" fmla="*/ 632594 h 1113837"/>
              <a:gd name="connsiteX6" fmla="*/ 663524 w 1751002"/>
              <a:gd name="connsiteY6" fmla="*/ 682561 h 1113837"/>
              <a:gd name="connsiteX7" fmla="*/ 1188599 w 1751002"/>
              <a:gd name="connsiteY7" fmla="*/ 963828 h 1113837"/>
              <a:gd name="connsiteX8" fmla="*/ 1423763 w 1751002"/>
              <a:gd name="connsiteY8" fmla="*/ 933826 h 1113837"/>
              <a:gd name="connsiteX9" fmla="*/ 1429984 w 1751002"/>
              <a:gd name="connsiteY9" fmla="*/ 932576 h 1113837"/>
              <a:gd name="connsiteX10" fmla="*/ 1441182 w 1751002"/>
              <a:gd name="connsiteY10" fmla="*/ 937576 h 1113837"/>
              <a:gd name="connsiteX11" fmla="*/ 1554410 w 1751002"/>
              <a:gd name="connsiteY11" fmla="*/ 1035082 h 1113837"/>
              <a:gd name="connsiteX12" fmla="*/ 1515838 w 1751002"/>
              <a:gd name="connsiteY12" fmla="*/ 920075 h 1113837"/>
              <a:gd name="connsiteX13" fmla="*/ 1524547 w 1751002"/>
              <a:gd name="connsiteY13" fmla="*/ 896324 h 1113837"/>
              <a:gd name="connsiteX14" fmla="*/ 1713674 w 1751002"/>
              <a:gd name="connsiteY14" fmla="*/ 682561 h 1113837"/>
              <a:gd name="connsiteX15" fmla="*/ 1188599 w 1751002"/>
              <a:gd name="connsiteY15" fmla="*/ 400044 h 1113837"/>
              <a:gd name="connsiteX16" fmla="*/ 562403 w 1751002"/>
              <a:gd name="connsiteY16" fmla="*/ 37503 h 1113837"/>
              <a:gd name="connsiteX17" fmla="*/ 37328 w 1751002"/>
              <a:gd name="connsiteY17" fmla="*/ 318770 h 1113837"/>
              <a:gd name="connsiteX18" fmla="*/ 226454 w 1751002"/>
              <a:gd name="connsiteY18" fmla="*/ 535033 h 1113837"/>
              <a:gd name="connsiteX19" fmla="*/ 236408 w 1751002"/>
              <a:gd name="connsiteY19" fmla="*/ 557534 h 1113837"/>
              <a:gd name="connsiteX20" fmla="*/ 197836 w 1751002"/>
              <a:gd name="connsiteY20" fmla="*/ 672541 h 1113837"/>
              <a:gd name="connsiteX21" fmla="*/ 309819 w 1751002"/>
              <a:gd name="connsiteY21" fmla="*/ 573785 h 1113837"/>
              <a:gd name="connsiteX22" fmla="*/ 327239 w 1751002"/>
              <a:gd name="connsiteY22" fmla="*/ 570035 h 1113837"/>
              <a:gd name="connsiteX23" fmla="*/ 562403 w 1751002"/>
              <a:gd name="connsiteY23" fmla="*/ 600037 h 1113837"/>
              <a:gd name="connsiteX24" fmla="*/ 649749 w 1751002"/>
              <a:gd name="connsiteY24" fmla="*/ 595308 h 1113837"/>
              <a:gd name="connsiteX25" fmla="*/ 694920 w 1751002"/>
              <a:gd name="connsiteY25" fmla="*/ 589857 h 1113837"/>
              <a:gd name="connsiteX26" fmla="*/ 766752 w 1751002"/>
              <a:gd name="connsiteY26" fmla="*/ 577887 h 1113837"/>
              <a:gd name="connsiteX27" fmla="*/ 1046204 w 1751002"/>
              <a:gd name="connsiteY27" fmla="*/ 428112 h 1113837"/>
              <a:gd name="connsiteX28" fmla="*/ 1056587 w 1751002"/>
              <a:gd name="connsiteY28" fmla="*/ 410214 h 1113837"/>
              <a:gd name="connsiteX29" fmla="*/ 1078045 w 1751002"/>
              <a:gd name="connsiteY29" fmla="*/ 368798 h 1113837"/>
              <a:gd name="connsiteX30" fmla="*/ 1087478 w 1751002"/>
              <a:gd name="connsiteY30" fmla="*/ 318770 h 1113837"/>
              <a:gd name="connsiteX31" fmla="*/ 562403 w 1751002"/>
              <a:gd name="connsiteY31" fmla="*/ 37503 h 1113837"/>
              <a:gd name="connsiteX32" fmla="*/ 562403 w 1751002"/>
              <a:gd name="connsiteY32" fmla="*/ 0 h 1113837"/>
              <a:gd name="connsiteX33" fmla="*/ 956831 w 1751002"/>
              <a:gd name="connsiteY33" fmla="*/ 90006 h 1113837"/>
              <a:gd name="connsiteX34" fmla="*/ 1124806 w 1751002"/>
              <a:gd name="connsiteY34" fmla="*/ 318770 h 1113837"/>
              <a:gd name="connsiteX35" fmla="*/ 1116616 w 1751002"/>
              <a:gd name="connsiteY35" fmla="*/ 366500 h 1113837"/>
              <a:gd name="connsiteX36" fmla="*/ 1188599 w 1751002"/>
              <a:gd name="connsiteY36" fmla="*/ 362541 h 1113837"/>
              <a:gd name="connsiteX37" fmla="*/ 1581783 w 1751002"/>
              <a:gd name="connsiteY37" fmla="*/ 453797 h 1113837"/>
              <a:gd name="connsiteX38" fmla="*/ 1751002 w 1751002"/>
              <a:gd name="connsiteY38" fmla="*/ 682561 h 1113837"/>
              <a:gd name="connsiteX39" fmla="*/ 1556898 w 1751002"/>
              <a:gd name="connsiteY39" fmla="*/ 923826 h 1113837"/>
              <a:gd name="connsiteX40" fmla="*/ 1611645 w 1751002"/>
              <a:gd name="connsiteY40" fmla="*/ 1088836 h 1113837"/>
              <a:gd name="connsiteX41" fmla="*/ 1604180 w 1751002"/>
              <a:gd name="connsiteY41" fmla="*/ 1110087 h 1113837"/>
              <a:gd name="connsiteX42" fmla="*/ 1594226 w 1751002"/>
              <a:gd name="connsiteY42" fmla="*/ 1113837 h 1113837"/>
              <a:gd name="connsiteX43" fmla="*/ 1581783 w 1751002"/>
              <a:gd name="connsiteY43" fmla="*/ 1108837 h 1113837"/>
              <a:gd name="connsiteX44" fmla="*/ 1423763 w 1751002"/>
              <a:gd name="connsiteY44" fmla="*/ 972579 h 1113837"/>
              <a:gd name="connsiteX45" fmla="*/ 1188599 w 1751002"/>
              <a:gd name="connsiteY45" fmla="*/ 1000080 h 1113837"/>
              <a:gd name="connsiteX46" fmla="*/ 795415 w 1751002"/>
              <a:gd name="connsiteY46" fmla="*/ 910075 h 1113837"/>
              <a:gd name="connsiteX47" fmla="*/ 626196 w 1751002"/>
              <a:gd name="connsiteY47" fmla="*/ 682561 h 1113837"/>
              <a:gd name="connsiteX48" fmla="*/ 634508 w 1751002"/>
              <a:gd name="connsiteY48" fmla="*/ 634843 h 1113837"/>
              <a:gd name="connsiteX49" fmla="*/ 562403 w 1751002"/>
              <a:gd name="connsiteY49" fmla="*/ 638789 h 1113837"/>
              <a:gd name="connsiteX50" fmla="*/ 327239 w 1751002"/>
              <a:gd name="connsiteY50" fmla="*/ 608787 h 1113837"/>
              <a:gd name="connsiteX51" fmla="*/ 170463 w 1751002"/>
              <a:gd name="connsiteY51" fmla="*/ 746296 h 1113837"/>
              <a:gd name="connsiteX52" fmla="*/ 158020 w 1751002"/>
              <a:gd name="connsiteY52" fmla="*/ 751296 h 1113837"/>
              <a:gd name="connsiteX53" fmla="*/ 146822 w 1751002"/>
              <a:gd name="connsiteY53" fmla="*/ 747546 h 1113837"/>
              <a:gd name="connsiteX54" fmla="*/ 139356 w 1751002"/>
              <a:gd name="connsiteY54" fmla="*/ 726295 h 1113837"/>
              <a:gd name="connsiteX55" fmla="*/ 195348 w 1751002"/>
              <a:gd name="connsiteY55" fmla="*/ 561285 h 1113837"/>
              <a:gd name="connsiteX56" fmla="*/ 0 w 1751002"/>
              <a:gd name="connsiteY56" fmla="*/ 318770 h 1113837"/>
              <a:gd name="connsiteX57" fmla="*/ 169219 w 1751002"/>
              <a:gd name="connsiteY57" fmla="*/ 90006 h 1113837"/>
              <a:gd name="connsiteX58" fmla="*/ 562403 w 1751002"/>
              <a:gd name="connsiteY58" fmla="*/ 0 h 111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51002" h="1113837">
                <a:moveTo>
                  <a:pt x="1188599" y="400044"/>
                </a:moveTo>
                <a:lnTo>
                  <a:pt x="1102178" y="404740"/>
                </a:lnTo>
                <a:lnTo>
                  <a:pt x="1081412" y="443621"/>
                </a:lnTo>
                <a:cubicBezTo>
                  <a:pt x="1052950" y="482530"/>
                  <a:pt x="1010956" y="518157"/>
                  <a:pt x="956831" y="548784"/>
                </a:cubicBezTo>
                <a:cubicBezTo>
                  <a:pt x="903951" y="577536"/>
                  <a:pt x="842360" y="600037"/>
                  <a:pt x="775481" y="615350"/>
                </a:cubicBezTo>
                <a:lnTo>
                  <a:pt x="672922" y="632594"/>
                </a:lnTo>
                <a:lnTo>
                  <a:pt x="663524" y="682561"/>
                </a:lnTo>
                <a:cubicBezTo>
                  <a:pt x="663524" y="836320"/>
                  <a:pt x="899932" y="963828"/>
                  <a:pt x="1188599" y="963828"/>
                </a:cubicBezTo>
                <a:cubicBezTo>
                  <a:pt x="1271964" y="963828"/>
                  <a:pt x="1351596" y="952577"/>
                  <a:pt x="1423763" y="933826"/>
                </a:cubicBezTo>
                <a:cubicBezTo>
                  <a:pt x="1425007" y="932576"/>
                  <a:pt x="1427496" y="932576"/>
                  <a:pt x="1429984" y="932576"/>
                </a:cubicBezTo>
                <a:cubicBezTo>
                  <a:pt x="1433717" y="932576"/>
                  <a:pt x="1437450" y="933826"/>
                  <a:pt x="1441182" y="937576"/>
                </a:cubicBezTo>
                <a:lnTo>
                  <a:pt x="1554410" y="1035082"/>
                </a:lnTo>
                <a:lnTo>
                  <a:pt x="1515838" y="920075"/>
                </a:lnTo>
                <a:cubicBezTo>
                  <a:pt x="1512105" y="911325"/>
                  <a:pt x="1517082" y="901324"/>
                  <a:pt x="1524547" y="896324"/>
                </a:cubicBezTo>
                <a:cubicBezTo>
                  <a:pt x="1645240" y="842571"/>
                  <a:pt x="1713674" y="763816"/>
                  <a:pt x="1713674" y="682561"/>
                </a:cubicBezTo>
                <a:cubicBezTo>
                  <a:pt x="1713674" y="526301"/>
                  <a:pt x="1478510" y="400044"/>
                  <a:pt x="1188599" y="400044"/>
                </a:cubicBezTo>
                <a:close/>
                <a:moveTo>
                  <a:pt x="562403" y="37503"/>
                </a:moveTo>
                <a:cubicBezTo>
                  <a:pt x="273736" y="37503"/>
                  <a:pt x="37328" y="163760"/>
                  <a:pt x="37328" y="318770"/>
                </a:cubicBezTo>
                <a:cubicBezTo>
                  <a:pt x="37328" y="401275"/>
                  <a:pt x="107006" y="480030"/>
                  <a:pt x="226454" y="535033"/>
                </a:cubicBezTo>
                <a:cubicBezTo>
                  <a:pt x="235164" y="537533"/>
                  <a:pt x="238897" y="548784"/>
                  <a:pt x="236408" y="557534"/>
                </a:cubicBezTo>
                <a:lnTo>
                  <a:pt x="197836" y="672541"/>
                </a:lnTo>
                <a:lnTo>
                  <a:pt x="309819" y="573785"/>
                </a:lnTo>
                <a:cubicBezTo>
                  <a:pt x="316041" y="570035"/>
                  <a:pt x="322262" y="568785"/>
                  <a:pt x="327239" y="570035"/>
                </a:cubicBezTo>
                <a:cubicBezTo>
                  <a:pt x="401894" y="590036"/>
                  <a:pt x="480282" y="600037"/>
                  <a:pt x="562403" y="600037"/>
                </a:cubicBezTo>
                <a:lnTo>
                  <a:pt x="649749" y="595308"/>
                </a:lnTo>
                <a:lnTo>
                  <a:pt x="694920" y="589857"/>
                </a:lnTo>
                <a:lnTo>
                  <a:pt x="766752" y="577887"/>
                </a:lnTo>
                <a:cubicBezTo>
                  <a:pt x="892383" y="549370"/>
                  <a:pt x="993051" y="495382"/>
                  <a:pt x="1046204" y="428112"/>
                </a:cubicBezTo>
                <a:lnTo>
                  <a:pt x="1056587" y="410214"/>
                </a:lnTo>
                <a:lnTo>
                  <a:pt x="1078045" y="368798"/>
                </a:lnTo>
                <a:lnTo>
                  <a:pt x="1087478" y="318770"/>
                </a:lnTo>
                <a:cubicBezTo>
                  <a:pt x="1087478" y="163760"/>
                  <a:pt x="852314" y="37503"/>
                  <a:pt x="562403" y="37503"/>
                </a:cubicBezTo>
                <a:close/>
                <a:moveTo>
                  <a:pt x="562403" y="0"/>
                </a:moveTo>
                <a:cubicBezTo>
                  <a:pt x="710469" y="0"/>
                  <a:pt x="851070" y="32502"/>
                  <a:pt x="956831" y="90006"/>
                </a:cubicBezTo>
                <a:cubicBezTo>
                  <a:pt x="1065081" y="150009"/>
                  <a:pt x="1124806" y="231264"/>
                  <a:pt x="1124806" y="318770"/>
                </a:cubicBezTo>
                <a:lnTo>
                  <a:pt x="1116616" y="366500"/>
                </a:lnTo>
                <a:lnTo>
                  <a:pt x="1188599" y="362541"/>
                </a:lnTo>
                <a:cubicBezTo>
                  <a:pt x="1336665" y="362541"/>
                  <a:pt x="1477266" y="395043"/>
                  <a:pt x="1581783" y="453797"/>
                </a:cubicBezTo>
                <a:cubicBezTo>
                  <a:pt x="1691277" y="512550"/>
                  <a:pt x="1751002" y="595055"/>
                  <a:pt x="1751002" y="682561"/>
                </a:cubicBezTo>
                <a:cubicBezTo>
                  <a:pt x="1751002" y="776317"/>
                  <a:pt x="1680079" y="863822"/>
                  <a:pt x="1556898" y="923826"/>
                </a:cubicBezTo>
                <a:lnTo>
                  <a:pt x="1611645" y="1088836"/>
                </a:lnTo>
                <a:cubicBezTo>
                  <a:pt x="1615378" y="1096336"/>
                  <a:pt x="1611645" y="1106337"/>
                  <a:pt x="1604180" y="1110087"/>
                </a:cubicBezTo>
                <a:cubicBezTo>
                  <a:pt x="1601691" y="1112587"/>
                  <a:pt x="1597959" y="1113837"/>
                  <a:pt x="1594226" y="1113837"/>
                </a:cubicBezTo>
                <a:cubicBezTo>
                  <a:pt x="1589249" y="1113837"/>
                  <a:pt x="1585516" y="1112587"/>
                  <a:pt x="1581783" y="1108837"/>
                </a:cubicBezTo>
                <a:lnTo>
                  <a:pt x="1423763" y="972579"/>
                </a:lnTo>
                <a:cubicBezTo>
                  <a:pt x="1350352" y="991330"/>
                  <a:pt x="1270720" y="1000080"/>
                  <a:pt x="1188599" y="1000080"/>
                </a:cubicBezTo>
                <a:cubicBezTo>
                  <a:pt x="1040533" y="1000080"/>
                  <a:pt x="901176" y="968828"/>
                  <a:pt x="795415" y="910075"/>
                </a:cubicBezTo>
                <a:cubicBezTo>
                  <a:pt x="687164" y="850071"/>
                  <a:pt x="626196" y="768816"/>
                  <a:pt x="626196" y="682561"/>
                </a:cubicBezTo>
                <a:lnTo>
                  <a:pt x="634508" y="634843"/>
                </a:lnTo>
                <a:lnTo>
                  <a:pt x="562403" y="638789"/>
                </a:lnTo>
                <a:cubicBezTo>
                  <a:pt x="480282" y="638789"/>
                  <a:pt x="401894" y="628789"/>
                  <a:pt x="327239" y="608787"/>
                </a:cubicBezTo>
                <a:lnTo>
                  <a:pt x="170463" y="746296"/>
                </a:lnTo>
                <a:cubicBezTo>
                  <a:pt x="166730" y="750046"/>
                  <a:pt x="161753" y="751296"/>
                  <a:pt x="158020" y="751296"/>
                </a:cubicBezTo>
                <a:cubicBezTo>
                  <a:pt x="154288" y="751296"/>
                  <a:pt x="150555" y="750046"/>
                  <a:pt x="146822" y="747546"/>
                </a:cubicBezTo>
                <a:cubicBezTo>
                  <a:pt x="140601" y="743796"/>
                  <a:pt x="136868" y="733795"/>
                  <a:pt x="139356" y="726295"/>
                </a:cubicBezTo>
                <a:lnTo>
                  <a:pt x="195348" y="561285"/>
                </a:lnTo>
                <a:cubicBezTo>
                  <a:pt x="70922" y="501281"/>
                  <a:pt x="0" y="412525"/>
                  <a:pt x="0" y="318770"/>
                </a:cubicBezTo>
                <a:cubicBezTo>
                  <a:pt x="0" y="231264"/>
                  <a:pt x="60968" y="150009"/>
                  <a:pt x="169219" y="90006"/>
                </a:cubicBezTo>
                <a:cubicBezTo>
                  <a:pt x="274980" y="32502"/>
                  <a:pt x="414337" y="0"/>
                  <a:pt x="562403" y="0"/>
                </a:cubicBezTo>
                <a:close/>
              </a:path>
            </a:pathLst>
          </a:custGeom>
          <a:solidFill>
            <a:srgbClr val="123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EACE35F4-BDF5-F048-B568-AE19D6259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6144" y="5006850"/>
            <a:ext cx="344827" cy="70177"/>
          </a:xfrm>
          <a:custGeom>
            <a:avLst/>
            <a:gdLst>
              <a:gd name="connsiteX0" fmla="*/ 310353 w 344827"/>
              <a:gd name="connsiteY0" fmla="*/ 0 h 70177"/>
              <a:gd name="connsiteX1" fmla="*/ 344827 w 344827"/>
              <a:gd name="connsiteY1" fmla="*/ 35704 h 70177"/>
              <a:gd name="connsiteX2" fmla="*/ 310353 w 344827"/>
              <a:gd name="connsiteY2" fmla="*/ 70177 h 70177"/>
              <a:gd name="connsiteX3" fmla="*/ 274648 w 344827"/>
              <a:gd name="connsiteY3" fmla="*/ 35704 h 70177"/>
              <a:gd name="connsiteX4" fmla="*/ 310353 w 344827"/>
              <a:gd name="connsiteY4" fmla="*/ 0 h 70177"/>
              <a:gd name="connsiteX5" fmla="*/ 173031 w 344827"/>
              <a:gd name="connsiteY5" fmla="*/ 0 h 70177"/>
              <a:gd name="connsiteX6" fmla="*/ 207459 w 344827"/>
              <a:gd name="connsiteY6" fmla="*/ 35704 h 70177"/>
              <a:gd name="connsiteX7" fmla="*/ 173031 w 344827"/>
              <a:gd name="connsiteY7" fmla="*/ 70177 h 70177"/>
              <a:gd name="connsiteX8" fmla="*/ 137328 w 344827"/>
              <a:gd name="connsiteY8" fmla="*/ 35704 h 70177"/>
              <a:gd name="connsiteX9" fmla="*/ 173031 w 344827"/>
              <a:gd name="connsiteY9" fmla="*/ 0 h 70177"/>
              <a:gd name="connsiteX10" fmla="*/ 33826 w 344827"/>
              <a:gd name="connsiteY10" fmla="*/ 0 h 70177"/>
              <a:gd name="connsiteX11" fmla="*/ 70157 w 344827"/>
              <a:gd name="connsiteY11" fmla="*/ 35704 h 70177"/>
              <a:gd name="connsiteX12" fmla="*/ 33826 w 344827"/>
              <a:gd name="connsiteY12" fmla="*/ 70177 h 70177"/>
              <a:gd name="connsiteX13" fmla="*/ 0 w 344827"/>
              <a:gd name="connsiteY13" fmla="*/ 35704 h 70177"/>
              <a:gd name="connsiteX14" fmla="*/ 33826 w 344827"/>
              <a:gd name="connsiteY14" fmla="*/ 0 h 7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827" h="70177">
                <a:moveTo>
                  <a:pt x="310353" y="0"/>
                </a:moveTo>
                <a:cubicBezTo>
                  <a:pt x="328821" y="0"/>
                  <a:pt x="344827" y="16005"/>
                  <a:pt x="344827" y="35704"/>
                </a:cubicBezTo>
                <a:cubicBezTo>
                  <a:pt x="344827" y="54172"/>
                  <a:pt x="328821" y="70177"/>
                  <a:pt x="310353" y="70177"/>
                </a:cubicBezTo>
                <a:cubicBezTo>
                  <a:pt x="290654" y="70177"/>
                  <a:pt x="274648" y="54172"/>
                  <a:pt x="274648" y="35704"/>
                </a:cubicBezTo>
                <a:cubicBezTo>
                  <a:pt x="274648" y="16005"/>
                  <a:pt x="290654" y="0"/>
                  <a:pt x="310353" y="0"/>
                </a:cubicBezTo>
                <a:close/>
                <a:moveTo>
                  <a:pt x="173031" y="0"/>
                </a:moveTo>
                <a:cubicBezTo>
                  <a:pt x="192158" y="0"/>
                  <a:pt x="207459" y="16005"/>
                  <a:pt x="207459" y="35704"/>
                </a:cubicBezTo>
                <a:cubicBezTo>
                  <a:pt x="207459" y="54172"/>
                  <a:pt x="192158" y="70177"/>
                  <a:pt x="173031" y="70177"/>
                </a:cubicBezTo>
                <a:cubicBezTo>
                  <a:pt x="152629" y="70177"/>
                  <a:pt x="137328" y="54172"/>
                  <a:pt x="137328" y="35704"/>
                </a:cubicBezTo>
                <a:cubicBezTo>
                  <a:pt x="137328" y="16005"/>
                  <a:pt x="152629" y="0"/>
                  <a:pt x="173031" y="0"/>
                </a:cubicBezTo>
                <a:close/>
                <a:moveTo>
                  <a:pt x="33826" y="0"/>
                </a:moveTo>
                <a:cubicBezTo>
                  <a:pt x="53871" y="0"/>
                  <a:pt x="70157" y="16005"/>
                  <a:pt x="70157" y="35704"/>
                </a:cubicBezTo>
                <a:cubicBezTo>
                  <a:pt x="70157" y="54172"/>
                  <a:pt x="53871" y="70177"/>
                  <a:pt x="33826" y="70177"/>
                </a:cubicBezTo>
                <a:cubicBezTo>
                  <a:pt x="15034" y="70177"/>
                  <a:pt x="0" y="54172"/>
                  <a:pt x="0" y="35704"/>
                </a:cubicBezTo>
                <a:cubicBezTo>
                  <a:pt x="0" y="16005"/>
                  <a:pt x="15034" y="0"/>
                  <a:pt x="33826" y="0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490">
            <a:extLst>
              <a:ext uri="{FF2B5EF4-FFF2-40B4-BE49-F238E27FC236}">
                <a16:creationId xmlns:a16="http://schemas.microsoft.com/office/drawing/2014/main" id="{FC8E7696-3D1A-6E4F-A0E0-E5C0471FB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8971" y="6457011"/>
            <a:ext cx="2592666" cy="2592718"/>
          </a:xfrm>
          <a:custGeom>
            <a:avLst/>
            <a:gdLst>
              <a:gd name="T0" fmla="*/ 678772 w 2081"/>
              <a:gd name="T1" fmla="*/ 24160 h 2082"/>
              <a:gd name="T2" fmla="*/ 678772 w 2081"/>
              <a:gd name="T3" fmla="*/ 24160 h 2082"/>
              <a:gd name="T4" fmla="*/ 24172 w 2081"/>
              <a:gd name="T5" fmla="*/ 679099 h 2082"/>
              <a:gd name="T6" fmla="*/ 24172 w 2081"/>
              <a:gd name="T7" fmla="*/ 679099 h 2082"/>
              <a:gd name="T8" fmla="*/ 678772 w 2081"/>
              <a:gd name="T9" fmla="*/ 1334037 h 2082"/>
              <a:gd name="T10" fmla="*/ 678772 w 2081"/>
              <a:gd name="T11" fmla="*/ 1334037 h 2082"/>
              <a:gd name="T12" fmla="*/ 1334678 w 2081"/>
              <a:gd name="T13" fmla="*/ 679099 h 2082"/>
              <a:gd name="T14" fmla="*/ 1334678 w 2081"/>
              <a:gd name="T15" fmla="*/ 679099 h 2082"/>
              <a:gd name="T16" fmla="*/ 678772 w 2081"/>
              <a:gd name="T17" fmla="*/ 24160 h 2082"/>
              <a:gd name="T18" fmla="*/ 678772 w 2081"/>
              <a:gd name="T19" fmla="*/ 1358850 h 2082"/>
              <a:gd name="T20" fmla="*/ 678772 w 2081"/>
              <a:gd name="T21" fmla="*/ 1358850 h 2082"/>
              <a:gd name="T22" fmla="*/ 0 w 2081"/>
              <a:gd name="T23" fmla="*/ 679099 h 2082"/>
              <a:gd name="T24" fmla="*/ 0 w 2081"/>
              <a:gd name="T25" fmla="*/ 679099 h 2082"/>
              <a:gd name="T26" fmla="*/ 678772 w 2081"/>
              <a:gd name="T27" fmla="*/ 0 h 2082"/>
              <a:gd name="T28" fmla="*/ 678772 w 2081"/>
              <a:gd name="T29" fmla="*/ 0 h 2082"/>
              <a:gd name="T30" fmla="*/ 1358850 w 2081"/>
              <a:gd name="T31" fmla="*/ 679099 h 2082"/>
              <a:gd name="T32" fmla="*/ 1358850 w 2081"/>
              <a:gd name="T33" fmla="*/ 679099 h 2082"/>
              <a:gd name="T34" fmla="*/ 678772 w 2081"/>
              <a:gd name="T35" fmla="*/ 1358850 h 20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81" h="2082">
                <a:moveTo>
                  <a:pt x="1039" y="37"/>
                </a:moveTo>
                <a:lnTo>
                  <a:pt x="1039" y="37"/>
                </a:lnTo>
                <a:cubicBezTo>
                  <a:pt x="488" y="37"/>
                  <a:pt x="37" y="486"/>
                  <a:pt x="37" y="1040"/>
                </a:cubicBezTo>
                <a:cubicBezTo>
                  <a:pt x="37" y="1593"/>
                  <a:pt x="488" y="2043"/>
                  <a:pt x="1039" y="2043"/>
                </a:cubicBezTo>
                <a:cubicBezTo>
                  <a:pt x="1593" y="2043"/>
                  <a:pt x="2043" y="1593"/>
                  <a:pt x="2043" y="1040"/>
                </a:cubicBezTo>
                <a:cubicBezTo>
                  <a:pt x="2043" y="486"/>
                  <a:pt x="1593" y="37"/>
                  <a:pt x="1039" y="37"/>
                </a:cubicBezTo>
                <a:close/>
                <a:moveTo>
                  <a:pt x="1039" y="2081"/>
                </a:moveTo>
                <a:lnTo>
                  <a:pt x="1039" y="2081"/>
                </a:lnTo>
                <a:cubicBezTo>
                  <a:pt x="467" y="2081"/>
                  <a:pt x="0" y="1613"/>
                  <a:pt x="0" y="1040"/>
                </a:cubicBezTo>
                <a:cubicBezTo>
                  <a:pt x="0" y="465"/>
                  <a:pt x="467" y="0"/>
                  <a:pt x="1039" y="0"/>
                </a:cubicBezTo>
                <a:cubicBezTo>
                  <a:pt x="1614" y="0"/>
                  <a:pt x="2080" y="465"/>
                  <a:pt x="2080" y="1040"/>
                </a:cubicBezTo>
                <a:cubicBezTo>
                  <a:pt x="2080" y="1613"/>
                  <a:pt x="1614" y="2081"/>
                  <a:pt x="1039" y="2081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496">
            <a:extLst>
              <a:ext uri="{FF2B5EF4-FFF2-40B4-BE49-F238E27FC236}">
                <a16:creationId xmlns:a16="http://schemas.microsoft.com/office/drawing/2014/main" id="{906DB444-148A-6047-BED8-74DA7FCA7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0655" y="7330403"/>
            <a:ext cx="444927" cy="483389"/>
          </a:xfrm>
          <a:custGeom>
            <a:avLst/>
            <a:gdLst>
              <a:gd name="T0" fmla="*/ 232647 w 355"/>
              <a:gd name="T1" fmla="*/ 126406 h 387"/>
              <a:gd name="T2" fmla="*/ 232647 w 355"/>
              <a:gd name="T3" fmla="*/ 126406 h 387"/>
              <a:gd name="T4" fmla="*/ 112380 w 355"/>
              <a:gd name="T5" fmla="*/ 252812 h 387"/>
              <a:gd name="T6" fmla="*/ 112380 w 355"/>
              <a:gd name="T7" fmla="*/ 252812 h 387"/>
              <a:gd name="T8" fmla="*/ 0 w 355"/>
              <a:gd name="T9" fmla="*/ 126406 h 387"/>
              <a:gd name="T10" fmla="*/ 0 w 355"/>
              <a:gd name="T11" fmla="*/ 126406 h 387"/>
              <a:gd name="T12" fmla="*/ 112380 w 355"/>
              <a:gd name="T13" fmla="*/ 0 h 387"/>
              <a:gd name="T14" fmla="*/ 112380 w 355"/>
              <a:gd name="T15" fmla="*/ 0 h 387"/>
              <a:gd name="T16" fmla="*/ 232647 w 355"/>
              <a:gd name="T17" fmla="*/ 126406 h 3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387">
                <a:moveTo>
                  <a:pt x="354" y="193"/>
                </a:moveTo>
                <a:lnTo>
                  <a:pt x="354" y="193"/>
                </a:lnTo>
                <a:cubicBezTo>
                  <a:pt x="354" y="287"/>
                  <a:pt x="265" y="386"/>
                  <a:pt x="171" y="386"/>
                </a:cubicBezTo>
                <a:cubicBezTo>
                  <a:pt x="76" y="386"/>
                  <a:pt x="0" y="287"/>
                  <a:pt x="0" y="193"/>
                </a:cubicBezTo>
                <a:cubicBezTo>
                  <a:pt x="0" y="99"/>
                  <a:pt x="76" y="0"/>
                  <a:pt x="171" y="0"/>
                </a:cubicBezTo>
                <a:cubicBezTo>
                  <a:pt x="265" y="0"/>
                  <a:pt x="354" y="99"/>
                  <a:pt x="354" y="193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65228177-5380-5E4F-A7B9-7F5888F9F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7840" y="6978846"/>
            <a:ext cx="1525790" cy="1575266"/>
          </a:xfrm>
          <a:custGeom>
            <a:avLst/>
            <a:gdLst>
              <a:gd name="connsiteX0" fmla="*/ 225212 w 1525790"/>
              <a:gd name="connsiteY0" fmla="*/ 834945 h 1575266"/>
              <a:gd name="connsiteX1" fmla="*/ 433630 w 1525790"/>
              <a:gd name="connsiteY1" fmla="*/ 834945 h 1575266"/>
              <a:gd name="connsiteX2" fmla="*/ 451646 w 1525790"/>
              <a:gd name="connsiteY2" fmla="*/ 953313 h 1575266"/>
              <a:gd name="connsiteX3" fmla="*/ 504720 w 1525790"/>
              <a:gd name="connsiteY3" fmla="*/ 944807 h 1575266"/>
              <a:gd name="connsiteX4" fmla="*/ 559018 w 1525790"/>
              <a:gd name="connsiteY4" fmla="*/ 1168579 h 1575266"/>
              <a:gd name="connsiteX5" fmla="*/ 486077 w 1525790"/>
              <a:gd name="connsiteY5" fmla="*/ 1179533 h 1575266"/>
              <a:gd name="connsiteX6" fmla="*/ 531561 w 1525790"/>
              <a:gd name="connsiteY6" fmla="*/ 1478378 h 1575266"/>
              <a:gd name="connsiteX7" fmla="*/ 225212 w 1525790"/>
              <a:gd name="connsiteY7" fmla="*/ 1575266 h 1575266"/>
              <a:gd name="connsiteX8" fmla="*/ 231096 w 1525790"/>
              <a:gd name="connsiteY8" fmla="*/ 373528 h 1575266"/>
              <a:gd name="connsiteX9" fmla="*/ 416221 w 1525790"/>
              <a:gd name="connsiteY9" fmla="*/ 373528 h 1575266"/>
              <a:gd name="connsiteX10" fmla="*/ 416221 w 1525790"/>
              <a:gd name="connsiteY10" fmla="*/ 833693 h 1575266"/>
              <a:gd name="connsiteX11" fmla="*/ 231096 w 1525790"/>
              <a:gd name="connsiteY11" fmla="*/ 833693 h 1575266"/>
              <a:gd name="connsiteX12" fmla="*/ 0 w 1525790"/>
              <a:gd name="connsiteY12" fmla="*/ 603611 h 1575266"/>
              <a:gd name="connsiteX13" fmla="*/ 231096 w 1525790"/>
              <a:gd name="connsiteY13" fmla="*/ 373528 h 1575266"/>
              <a:gd name="connsiteX14" fmla="*/ 1525790 w 1525790"/>
              <a:gd name="connsiteY14" fmla="*/ 0 h 1575266"/>
              <a:gd name="connsiteX15" fmla="*/ 1525790 w 1525790"/>
              <a:gd name="connsiteY15" fmla="*/ 1207224 h 1575266"/>
              <a:gd name="connsiteX16" fmla="*/ 499859 w 1525790"/>
              <a:gd name="connsiteY16" fmla="*/ 833084 h 1575266"/>
              <a:gd name="connsiteX17" fmla="*/ 499859 w 1525790"/>
              <a:gd name="connsiteY17" fmla="*/ 374140 h 157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25790" h="1575266">
                <a:moveTo>
                  <a:pt x="225212" y="834945"/>
                </a:moveTo>
                <a:lnTo>
                  <a:pt x="433630" y="834945"/>
                </a:lnTo>
                <a:lnTo>
                  <a:pt x="451646" y="953313"/>
                </a:lnTo>
                <a:lnTo>
                  <a:pt x="504720" y="944807"/>
                </a:lnTo>
                <a:lnTo>
                  <a:pt x="559018" y="1168579"/>
                </a:lnTo>
                <a:lnTo>
                  <a:pt x="486077" y="1179533"/>
                </a:lnTo>
                <a:lnTo>
                  <a:pt x="531561" y="1478378"/>
                </a:lnTo>
                <a:lnTo>
                  <a:pt x="225212" y="1575266"/>
                </a:lnTo>
                <a:close/>
                <a:moveTo>
                  <a:pt x="231096" y="373528"/>
                </a:moveTo>
                <a:lnTo>
                  <a:pt x="416221" y="373528"/>
                </a:lnTo>
                <a:lnTo>
                  <a:pt x="416221" y="833693"/>
                </a:lnTo>
                <a:lnTo>
                  <a:pt x="231096" y="833693"/>
                </a:lnTo>
                <a:cubicBezTo>
                  <a:pt x="103123" y="833693"/>
                  <a:pt x="0" y="731156"/>
                  <a:pt x="0" y="603611"/>
                </a:cubicBezTo>
                <a:cubicBezTo>
                  <a:pt x="0" y="477315"/>
                  <a:pt x="103123" y="373528"/>
                  <a:pt x="231096" y="373528"/>
                </a:cubicBezTo>
                <a:close/>
                <a:moveTo>
                  <a:pt x="1525790" y="0"/>
                </a:moveTo>
                <a:lnTo>
                  <a:pt x="1525790" y="1207224"/>
                </a:lnTo>
                <a:lnTo>
                  <a:pt x="499859" y="833084"/>
                </a:lnTo>
                <a:lnTo>
                  <a:pt x="499859" y="374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500">
            <a:extLst>
              <a:ext uri="{FF2B5EF4-FFF2-40B4-BE49-F238E27FC236}">
                <a16:creationId xmlns:a16="http://schemas.microsoft.com/office/drawing/2014/main" id="{6DC69663-1FA8-6E4B-942A-EFFDFAB5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7840" y="7407307"/>
            <a:ext cx="131830" cy="346064"/>
          </a:xfrm>
          <a:custGeom>
            <a:avLst/>
            <a:gdLst>
              <a:gd name="T0" fmla="*/ 41875 w 104"/>
              <a:gd name="T1" fmla="*/ 0 h 280"/>
              <a:gd name="T2" fmla="*/ 41875 w 104"/>
              <a:gd name="T3" fmla="*/ 0 h 280"/>
              <a:gd name="T4" fmla="*/ 0 w 104"/>
              <a:gd name="T5" fmla="*/ 90730 h 280"/>
              <a:gd name="T6" fmla="*/ 0 w 104"/>
              <a:gd name="T7" fmla="*/ 90730 h 280"/>
              <a:gd name="T8" fmla="*/ 41875 w 104"/>
              <a:gd name="T9" fmla="*/ 180812 h 280"/>
              <a:gd name="T10" fmla="*/ 41875 w 104"/>
              <a:gd name="T11" fmla="*/ 180812 h 280"/>
              <a:gd name="T12" fmla="*/ 68462 w 104"/>
              <a:gd name="T13" fmla="*/ 90730 h 280"/>
              <a:gd name="T14" fmla="*/ 68462 w 104"/>
              <a:gd name="T15" fmla="*/ 90730 h 280"/>
              <a:gd name="T16" fmla="*/ 41875 w 104"/>
              <a:gd name="T17" fmla="*/ 0 h 2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4" h="280">
                <a:moveTo>
                  <a:pt x="63" y="0"/>
                </a:moveTo>
                <a:lnTo>
                  <a:pt x="63" y="0"/>
                </a:lnTo>
                <a:cubicBezTo>
                  <a:pt x="24" y="35"/>
                  <a:pt x="0" y="84"/>
                  <a:pt x="0" y="140"/>
                </a:cubicBezTo>
                <a:cubicBezTo>
                  <a:pt x="0" y="196"/>
                  <a:pt x="24" y="245"/>
                  <a:pt x="63" y="279"/>
                </a:cubicBezTo>
                <a:cubicBezTo>
                  <a:pt x="87" y="246"/>
                  <a:pt x="103" y="196"/>
                  <a:pt x="103" y="140"/>
                </a:cubicBezTo>
                <a:cubicBezTo>
                  <a:pt x="103" y="84"/>
                  <a:pt x="87" y="33"/>
                  <a:pt x="63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2AB0E653-5AEF-EC46-AD01-D9176C52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5868" y="6962871"/>
            <a:ext cx="1794952" cy="1613212"/>
          </a:xfrm>
          <a:custGeom>
            <a:avLst/>
            <a:gdLst>
              <a:gd name="connsiteX0" fmla="*/ 515738 w 1794952"/>
              <a:gd name="connsiteY0" fmla="*/ 979822 h 1613212"/>
              <a:gd name="connsiteX1" fmla="*/ 497044 w 1794952"/>
              <a:gd name="connsiteY1" fmla="*/ 982307 h 1613212"/>
              <a:gd name="connsiteX2" fmla="*/ 525709 w 1794952"/>
              <a:gd name="connsiteY2" fmla="*/ 1172451 h 1613212"/>
              <a:gd name="connsiteX3" fmla="*/ 560604 w 1794952"/>
              <a:gd name="connsiteY3" fmla="*/ 1166237 h 1613212"/>
              <a:gd name="connsiteX4" fmla="*/ 267857 w 1794952"/>
              <a:gd name="connsiteY4" fmla="*/ 872133 h 1613212"/>
              <a:gd name="connsiteX5" fmla="*/ 267857 w 1794952"/>
              <a:gd name="connsiteY5" fmla="*/ 1569671 h 1613212"/>
              <a:gd name="connsiteX6" fmla="*/ 529162 w 1794952"/>
              <a:gd name="connsiteY6" fmla="*/ 1483832 h 1613212"/>
              <a:gd name="connsiteX7" fmla="*/ 437575 w 1794952"/>
              <a:gd name="connsiteY7" fmla="*/ 872133 h 1613212"/>
              <a:gd name="connsiteX8" fmla="*/ 248641 w 1794952"/>
              <a:gd name="connsiteY8" fmla="*/ 410553 h 1613212"/>
              <a:gd name="connsiteX9" fmla="*/ 38539 w 1794952"/>
              <a:gd name="connsiteY9" fmla="*/ 623205 h 1613212"/>
              <a:gd name="connsiteX10" fmla="*/ 206418 w 1794952"/>
              <a:gd name="connsiteY10" fmla="*/ 830294 h 1613212"/>
              <a:gd name="connsiteX11" fmla="*/ 247846 w 1794952"/>
              <a:gd name="connsiteY11" fmla="*/ 834525 h 1613212"/>
              <a:gd name="connsiteX12" fmla="*/ 248043 w 1794952"/>
              <a:gd name="connsiteY12" fmla="*/ 834443 h 1613212"/>
              <a:gd name="connsiteX13" fmla="*/ 436365 w 1794952"/>
              <a:gd name="connsiteY13" fmla="*/ 834443 h 1613212"/>
              <a:gd name="connsiteX14" fmla="*/ 436365 w 1794952"/>
              <a:gd name="connsiteY14" fmla="*/ 410553 h 1613212"/>
              <a:gd name="connsiteX15" fmla="*/ 1569733 w 1794952"/>
              <a:gd name="connsiteY15" fmla="*/ 391320 h 1613212"/>
              <a:gd name="connsiteX16" fmla="*/ 1569733 w 1794952"/>
              <a:gd name="connsiteY16" fmla="*/ 831403 h 1613212"/>
              <a:gd name="connsiteX17" fmla="*/ 1587721 w 1794952"/>
              <a:gd name="connsiteY17" fmla="*/ 829044 h 1613212"/>
              <a:gd name="connsiteX18" fmla="*/ 1757714 w 1794952"/>
              <a:gd name="connsiteY18" fmla="*/ 611348 h 1613212"/>
              <a:gd name="connsiteX19" fmla="*/ 1587721 w 1794952"/>
              <a:gd name="connsiteY19" fmla="*/ 393703 h 1613212"/>
              <a:gd name="connsiteX20" fmla="*/ 1531051 w 1794952"/>
              <a:gd name="connsiteY20" fmla="*/ 45634 h 1613212"/>
              <a:gd name="connsiteX21" fmla="*/ 542785 w 1794952"/>
              <a:gd name="connsiteY21" fmla="*/ 405994 h 1613212"/>
              <a:gd name="connsiteX22" fmla="*/ 542785 w 1794952"/>
              <a:gd name="connsiteY22" fmla="*/ 838675 h 1613212"/>
              <a:gd name="connsiteX23" fmla="*/ 1531051 w 1794952"/>
              <a:gd name="connsiteY23" fmla="*/ 1199035 h 1613212"/>
              <a:gd name="connsiteX24" fmla="*/ 1531051 w 1794952"/>
              <a:gd name="connsiteY24" fmla="*/ 869301 h 1613212"/>
              <a:gd name="connsiteX25" fmla="*/ 1531051 w 1794952"/>
              <a:gd name="connsiteY25" fmla="*/ 353394 h 1613212"/>
              <a:gd name="connsiteX26" fmla="*/ 1543529 w 1794952"/>
              <a:gd name="connsiteY26" fmla="*/ 745 h 1613212"/>
              <a:gd name="connsiteX27" fmla="*/ 1560999 w 1794952"/>
              <a:gd name="connsiteY27" fmla="*/ 3239 h 1613212"/>
              <a:gd name="connsiteX28" fmla="*/ 1569733 w 1794952"/>
              <a:gd name="connsiteY28" fmla="*/ 19448 h 1613212"/>
              <a:gd name="connsiteX29" fmla="*/ 1569733 w 1794952"/>
              <a:gd name="connsiteY29" fmla="*/ 353632 h 1613212"/>
              <a:gd name="connsiteX30" fmla="*/ 1595380 w 1794952"/>
              <a:gd name="connsiteY30" fmla="*/ 356849 h 1613212"/>
              <a:gd name="connsiteX31" fmla="*/ 1794952 w 1794952"/>
              <a:gd name="connsiteY31" fmla="*/ 611348 h 1613212"/>
              <a:gd name="connsiteX32" fmla="*/ 1595380 w 1794952"/>
              <a:gd name="connsiteY32" fmla="*/ 865846 h 1613212"/>
              <a:gd name="connsiteX33" fmla="*/ 1569733 w 1794952"/>
              <a:gd name="connsiteY33" fmla="*/ 869063 h 1613212"/>
              <a:gd name="connsiteX34" fmla="*/ 1569733 w 1794952"/>
              <a:gd name="connsiteY34" fmla="*/ 1226467 h 1613212"/>
              <a:gd name="connsiteX35" fmla="*/ 1560999 w 1794952"/>
              <a:gd name="connsiteY35" fmla="*/ 1241431 h 1613212"/>
              <a:gd name="connsiteX36" fmla="*/ 1551016 w 1794952"/>
              <a:gd name="connsiteY36" fmla="*/ 1245171 h 1613212"/>
              <a:gd name="connsiteX37" fmla="*/ 1543529 w 1794952"/>
              <a:gd name="connsiteY37" fmla="*/ 1243924 h 1613212"/>
              <a:gd name="connsiteX38" fmla="*/ 534586 w 1794952"/>
              <a:gd name="connsiteY38" fmla="*/ 875511 h 1613212"/>
              <a:gd name="connsiteX39" fmla="*/ 534578 w 1794952"/>
              <a:gd name="connsiteY39" fmla="*/ 877136 h 1613212"/>
              <a:gd name="connsiteX40" fmla="*/ 475624 w 1794952"/>
              <a:gd name="connsiteY40" fmla="*/ 872294 h 1613212"/>
              <a:gd name="connsiteX41" fmla="*/ 486765 w 1794952"/>
              <a:gd name="connsiteY41" fmla="*/ 946761 h 1613212"/>
              <a:gd name="connsiteX42" fmla="*/ 526955 w 1794952"/>
              <a:gd name="connsiteY42" fmla="*/ 941296 h 1613212"/>
              <a:gd name="connsiteX43" fmla="*/ 546895 w 1794952"/>
              <a:gd name="connsiteY43" fmla="*/ 954966 h 1613212"/>
              <a:gd name="connsiteX44" fmla="*/ 601731 w 1794952"/>
              <a:gd name="connsiteY44" fmla="*/ 1178665 h 1613212"/>
              <a:gd name="connsiteX45" fmla="*/ 599239 w 1794952"/>
              <a:gd name="connsiteY45" fmla="*/ 1192335 h 1613212"/>
              <a:gd name="connsiteX46" fmla="*/ 586776 w 1794952"/>
              <a:gd name="connsiteY46" fmla="*/ 1201035 h 1613212"/>
              <a:gd name="connsiteX47" fmla="*/ 526186 w 1794952"/>
              <a:gd name="connsiteY47" fmla="*/ 1210251 h 1613212"/>
              <a:gd name="connsiteX48" fmla="*/ 568791 w 1794952"/>
              <a:gd name="connsiteY48" fmla="*/ 1495028 h 1613212"/>
              <a:gd name="connsiteX49" fmla="*/ 556407 w 1794952"/>
              <a:gd name="connsiteY49" fmla="*/ 1514933 h 1613212"/>
              <a:gd name="connsiteX50" fmla="*/ 254235 w 1794952"/>
              <a:gd name="connsiteY50" fmla="*/ 1613212 h 1613212"/>
              <a:gd name="connsiteX51" fmla="*/ 248043 w 1794952"/>
              <a:gd name="connsiteY51" fmla="*/ 1613212 h 1613212"/>
              <a:gd name="connsiteX52" fmla="*/ 238135 w 1794952"/>
              <a:gd name="connsiteY52" fmla="*/ 1609480 h 1613212"/>
              <a:gd name="connsiteX53" fmla="*/ 230705 w 1794952"/>
              <a:gd name="connsiteY53" fmla="*/ 1594551 h 1613212"/>
              <a:gd name="connsiteX54" fmla="*/ 230705 w 1794952"/>
              <a:gd name="connsiteY54" fmla="*/ 870319 h 1613212"/>
              <a:gd name="connsiteX55" fmla="*/ 198694 w 1794952"/>
              <a:gd name="connsiteY55" fmla="*/ 867081 h 1613212"/>
              <a:gd name="connsiteX56" fmla="*/ 0 w 1794952"/>
              <a:gd name="connsiteY56" fmla="*/ 623205 h 1613212"/>
              <a:gd name="connsiteX57" fmla="*/ 248641 w 1794952"/>
              <a:gd name="connsiteY57" fmla="*/ 373026 h 1613212"/>
              <a:gd name="connsiteX58" fmla="*/ 463716 w 1794952"/>
              <a:gd name="connsiteY58" fmla="*/ 373026 h 1613212"/>
              <a:gd name="connsiteX59" fmla="*/ 473661 w 1794952"/>
              <a:gd name="connsiteY59" fmla="*/ 373026 h 1613212"/>
              <a:gd name="connsiteX60" fmla="*/ 527380 w 1794952"/>
              <a:gd name="connsiteY60" fmla="*/ 373026 h 16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794952" h="1613212">
                <a:moveTo>
                  <a:pt x="515738" y="979822"/>
                </a:moveTo>
                <a:lnTo>
                  <a:pt x="497044" y="982307"/>
                </a:lnTo>
                <a:lnTo>
                  <a:pt x="525709" y="1172451"/>
                </a:lnTo>
                <a:lnTo>
                  <a:pt x="560604" y="1166237"/>
                </a:lnTo>
                <a:close/>
                <a:moveTo>
                  <a:pt x="267857" y="872133"/>
                </a:moveTo>
                <a:lnTo>
                  <a:pt x="267857" y="1569671"/>
                </a:lnTo>
                <a:lnTo>
                  <a:pt x="529162" y="1483832"/>
                </a:lnTo>
                <a:lnTo>
                  <a:pt x="437575" y="872133"/>
                </a:lnTo>
                <a:close/>
                <a:moveTo>
                  <a:pt x="248641" y="410553"/>
                </a:moveTo>
                <a:cubicBezTo>
                  <a:pt x="133023" y="410553"/>
                  <a:pt x="38539" y="505621"/>
                  <a:pt x="38539" y="623205"/>
                </a:cubicBezTo>
                <a:cubicBezTo>
                  <a:pt x="38539" y="724997"/>
                  <a:pt x="110878" y="810507"/>
                  <a:pt x="206418" y="830294"/>
                </a:cubicBezTo>
                <a:lnTo>
                  <a:pt x="247846" y="834525"/>
                </a:lnTo>
                <a:lnTo>
                  <a:pt x="248043" y="834443"/>
                </a:lnTo>
                <a:lnTo>
                  <a:pt x="436365" y="834443"/>
                </a:lnTo>
                <a:lnTo>
                  <a:pt x="436365" y="410553"/>
                </a:lnTo>
                <a:close/>
                <a:moveTo>
                  <a:pt x="1569733" y="391320"/>
                </a:moveTo>
                <a:lnTo>
                  <a:pt x="1569733" y="831403"/>
                </a:lnTo>
                <a:lnTo>
                  <a:pt x="1587721" y="829044"/>
                </a:lnTo>
                <a:cubicBezTo>
                  <a:pt x="1676934" y="805981"/>
                  <a:pt x="1757714" y="707706"/>
                  <a:pt x="1757714" y="611348"/>
                </a:cubicBezTo>
                <a:cubicBezTo>
                  <a:pt x="1757714" y="516084"/>
                  <a:pt x="1676934" y="416988"/>
                  <a:pt x="1587721" y="393703"/>
                </a:cubicBezTo>
                <a:close/>
                <a:moveTo>
                  <a:pt x="1531051" y="45634"/>
                </a:moveTo>
                <a:lnTo>
                  <a:pt x="542785" y="405994"/>
                </a:lnTo>
                <a:lnTo>
                  <a:pt x="542785" y="838675"/>
                </a:lnTo>
                <a:lnTo>
                  <a:pt x="1531051" y="1199035"/>
                </a:lnTo>
                <a:lnTo>
                  <a:pt x="1531051" y="869301"/>
                </a:lnTo>
                <a:lnTo>
                  <a:pt x="1531051" y="353394"/>
                </a:lnTo>
                <a:close/>
                <a:moveTo>
                  <a:pt x="1543529" y="745"/>
                </a:moveTo>
                <a:cubicBezTo>
                  <a:pt x="1549768" y="-502"/>
                  <a:pt x="1556007" y="-502"/>
                  <a:pt x="1560999" y="3239"/>
                </a:cubicBezTo>
                <a:cubicBezTo>
                  <a:pt x="1565990" y="6979"/>
                  <a:pt x="1569733" y="13214"/>
                  <a:pt x="1569733" y="19448"/>
                </a:cubicBezTo>
                <a:lnTo>
                  <a:pt x="1569733" y="353632"/>
                </a:lnTo>
                <a:lnTo>
                  <a:pt x="1595380" y="356849"/>
                </a:lnTo>
                <a:cubicBezTo>
                  <a:pt x="1701818" y="383317"/>
                  <a:pt x="1794952" y="496374"/>
                  <a:pt x="1794952" y="611348"/>
                </a:cubicBezTo>
                <a:cubicBezTo>
                  <a:pt x="1794952" y="726321"/>
                  <a:pt x="1701818" y="839378"/>
                  <a:pt x="1595380" y="865846"/>
                </a:cubicBezTo>
                <a:lnTo>
                  <a:pt x="1569733" y="869063"/>
                </a:lnTo>
                <a:lnTo>
                  <a:pt x="1569733" y="1226467"/>
                </a:lnTo>
                <a:cubicBezTo>
                  <a:pt x="1569733" y="1232702"/>
                  <a:pt x="1565990" y="1238937"/>
                  <a:pt x="1560999" y="1241431"/>
                </a:cubicBezTo>
                <a:cubicBezTo>
                  <a:pt x="1558503" y="1243924"/>
                  <a:pt x="1554759" y="1245171"/>
                  <a:pt x="1551016" y="1245171"/>
                </a:cubicBezTo>
                <a:cubicBezTo>
                  <a:pt x="1548520" y="1245171"/>
                  <a:pt x="1546025" y="1245171"/>
                  <a:pt x="1543529" y="1243924"/>
                </a:cubicBezTo>
                <a:lnTo>
                  <a:pt x="534586" y="875511"/>
                </a:lnTo>
                <a:cubicBezTo>
                  <a:pt x="534583" y="876053"/>
                  <a:pt x="534581" y="876594"/>
                  <a:pt x="534578" y="877136"/>
                </a:cubicBezTo>
                <a:lnTo>
                  <a:pt x="475624" y="872294"/>
                </a:lnTo>
                <a:lnTo>
                  <a:pt x="486765" y="946761"/>
                </a:lnTo>
                <a:lnTo>
                  <a:pt x="526955" y="941296"/>
                </a:lnTo>
                <a:cubicBezTo>
                  <a:pt x="535679" y="938810"/>
                  <a:pt x="544403" y="945024"/>
                  <a:pt x="546895" y="954966"/>
                </a:cubicBezTo>
                <a:lnTo>
                  <a:pt x="601731" y="1178665"/>
                </a:lnTo>
                <a:cubicBezTo>
                  <a:pt x="602978" y="1183636"/>
                  <a:pt x="601731" y="1188607"/>
                  <a:pt x="599239" y="1192335"/>
                </a:cubicBezTo>
                <a:cubicBezTo>
                  <a:pt x="596746" y="1197306"/>
                  <a:pt x="591761" y="1199792"/>
                  <a:pt x="586776" y="1201035"/>
                </a:cubicBezTo>
                <a:lnTo>
                  <a:pt x="526186" y="1210251"/>
                </a:lnTo>
                <a:lnTo>
                  <a:pt x="568791" y="1495028"/>
                </a:lnTo>
                <a:cubicBezTo>
                  <a:pt x="570030" y="1503736"/>
                  <a:pt x="565076" y="1512445"/>
                  <a:pt x="556407" y="1514933"/>
                </a:cubicBezTo>
                <a:lnTo>
                  <a:pt x="254235" y="1613212"/>
                </a:lnTo>
                <a:cubicBezTo>
                  <a:pt x="251758" y="1613212"/>
                  <a:pt x="250520" y="1613212"/>
                  <a:pt x="248043" y="1613212"/>
                </a:cubicBezTo>
                <a:cubicBezTo>
                  <a:pt x="244328" y="1613212"/>
                  <a:pt x="240612" y="1613212"/>
                  <a:pt x="238135" y="1609480"/>
                </a:cubicBezTo>
                <a:cubicBezTo>
                  <a:pt x="233182" y="1606992"/>
                  <a:pt x="230705" y="1600772"/>
                  <a:pt x="230705" y="1594551"/>
                </a:cubicBezTo>
                <a:lnTo>
                  <a:pt x="230705" y="870319"/>
                </a:lnTo>
                <a:lnTo>
                  <a:pt x="198694" y="867081"/>
                </a:lnTo>
                <a:cubicBezTo>
                  <a:pt x="85665" y="843890"/>
                  <a:pt x="0" y="743604"/>
                  <a:pt x="0" y="623205"/>
                </a:cubicBezTo>
                <a:cubicBezTo>
                  <a:pt x="0" y="485607"/>
                  <a:pt x="111889" y="373026"/>
                  <a:pt x="248641" y="373026"/>
                </a:cubicBezTo>
                <a:lnTo>
                  <a:pt x="463716" y="373026"/>
                </a:lnTo>
                <a:lnTo>
                  <a:pt x="473661" y="373026"/>
                </a:lnTo>
                <a:lnTo>
                  <a:pt x="527380" y="373026"/>
                </a:lnTo>
                <a:close/>
              </a:path>
            </a:pathLst>
          </a:custGeom>
          <a:solidFill>
            <a:srgbClr val="123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502">
            <a:extLst>
              <a:ext uri="{FF2B5EF4-FFF2-40B4-BE49-F238E27FC236}">
                <a16:creationId xmlns:a16="http://schemas.microsoft.com/office/drawing/2014/main" id="{DD0FE291-A3ED-A146-AD9B-87F64CB6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770" y="9406776"/>
            <a:ext cx="1724782" cy="1724817"/>
          </a:xfrm>
          <a:custGeom>
            <a:avLst/>
            <a:gdLst>
              <a:gd name="T0" fmla="*/ 451881 w 1385"/>
              <a:gd name="T1" fmla="*/ 24814 h 1385"/>
              <a:gd name="T2" fmla="*/ 451881 w 1385"/>
              <a:gd name="T3" fmla="*/ 24814 h 1385"/>
              <a:gd name="T4" fmla="*/ 24814 w 1385"/>
              <a:gd name="T5" fmla="*/ 451881 h 1385"/>
              <a:gd name="T6" fmla="*/ 24814 w 1385"/>
              <a:gd name="T7" fmla="*/ 451881 h 1385"/>
              <a:gd name="T8" fmla="*/ 451881 w 1385"/>
              <a:gd name="T9" fmla="*/ 879601 h 1385"/>
              <a:gd name="T10" fmla="*/ 451881 w 1385"/>
              <a:gd name="T11" fmla="*/ 879601 h 1385"/>
              <a:gd name="T12" fmla="*/ 878948 w 1385"/>
              <a:gd name="T13" fmla="*/ 451881 h 1385"/>
              <a:gd name="T14" fmla="*/ 878948 w 1385"/>
              <a:gd name="T15" fmla="*/ 451881 h 1385"/>
              <a:gd name="T16" fmla="*/ 451881 w 1385"/>
              <a:gd name="T17" fmla="*/ 24814 h 1385"/>
              <a:gd name="T18" fmla="*/ 451881 w 1385"/>
              <a:gd name="T19" fmla="*/ 903762 h 1385"/>
              <a:gd name="T20" fmla="*/ 451881 w 1385"/>
              <a:gd name="T21" fmla="*/ 903762 h 1385"/>
              <a:gd name="T22" fmla="*/ 0 w 1385"/>
              <a:gd name="T23" fmla="*/ 451881 h 1385"/>
              <a:gd name="T24" fmla="*/ 0 w 1385"/>
              <a:gd name="T25" fmla="*/ 451881 h 1385"/>
              <a:gd name="T26" fmla="*/ 451881 w 1385"/>
              <a:gd name="T27" fmla="*/ 0 h 1385"/>
              <a:gd name="T28" fmla="*/ 451881 w 1385"/>
              <a:gd name="T29" fmla="*/ 0 h 1385"/>
              <a:gd name="T30" fmla="*/ 903762 w 1385"/>
              <a:gd name="T31" fmla="*/ 451881 h 1385"/>
              <a:gd name="T32" fmla="*/ 903762 w 1385"/>
              <a:gd name="T33" fmla="*/ 451881 h 1385"/>
              <a:gd name="T34" fmla="*/ 451881 w 1385"/>
              <a:gd name="T35" fmla="*/ 903762 h 13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5" h="1385">
                <a:moveTo>
                  <a:pt x="692" y="38"/>
                </a:moveTo>
                <a:lnTo>
                  <a:pt x="692" y="38"/>
                </a:lnTo>
                <a:cubicBezTo>
                  <a:pt x="331" y="38"/>
                  <a:pt x="38" y="331"/>
                  <a:pt x="38" y="692"/>
                </a:cubicBezTo>
                <a:cubicBezTo>
                  <a:pt x="38" y="1053"/>
                  <a:pt x="331" y="1347"/>
                  <a:pt x="692" y="1347"/>
                </a:cubicBezTo>
                <a:cubicBezTo>
                  <a:pt x="1053" y="1347"/>
                  <a:pt x="1346" y="1053"/>
                  <a:pt x="1346" y="692"/>
                </a:cubicBezTo>
                <a:cubicBezTo>
                  <a:pt x="1346" y="331"/>
                  <a:pt x="1053" y="38"/>
                  <a:pt x="692" y="38"/>
                </a:cubicBezTo>
                <a:close/>
                <a:moveTo>
                  <a:pt x="692" y="1384"/>
                </a:moveTo>
                <a:lnTo>
                  <a:pt x="692" y="1384"/>
                </a:lnTo>
                <a:cubicBezTo>
                  <a:pt x="311" y="1384"/>
                  <a:pt x="0" y="1074"/>
                  <a:pt x="0" y="692"/>
                </a:cubicBezTo>
                <a:cubicBezTo>
                  <a:pt x="0" y="310"/>
                  <a:pt x="311" y="0"/>
                  <a:pt x="692" y="0"/>
                </a:cubicBezTo>
                <a:cubicBezTo>
                  <a:pt x="1074" y="0"/>
                  <a:pt x="1384" y="310"/>
                  <a:pt x="1384" y="692"/>
                </a:cubicBezTo>
                <a:cubicBezTo>
                  <a:pt x="1384" y="1074"/>
                  <a:pt x="1074" y="1384"/>
                  <a:pt x="692" y="1384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8E598A1D-F30C-1449-A731-C6BD36424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187" y="9384802"/>
            <a:ext cx="773260" cy="1723574"/>
          </a:xfrm>
          <a:custGeom>
            <a:avLst/>
            <a:gdLst>
              <a:gd name="connsiteX0" fmla="*/ 269159 w 773260"/>
              <a:gd name="connsiteY0" fmla="*/ 1027203 h 1723574"/>
              <a:gd name="connsiteX1" fmla="*/ 498609 w 773260"/>
              <a:gd name="connsiteY1" fmla="*/ 1027203 h 1723574"/>
              <a:gd name="connsiteX2" fmla="*/ 498609 w 773260"/>
              <a:gd name="connsiteY2" fmla="*/ 1723574 h 1723574"/>
              <a:gd name="connsiteX3" fmla="*/ 269159 w 773260"/>
              <a:gd name="connsiteY3" fmla="*/ 1723574 h 1723574"/>
              <a:gd name="connsiteX4" fmla="*/ 386630 w 773260"/>
              <a:gd name="connsiteY4" fmla="*/ 0 h 1723574"/>
              <a:gd name="connsiteX5" fmla="*/ 773260 w 773260"/>
              <a:gd name="connsiteY5" fmla="*/ 386012 h 1723574"/>
              <a:gd name="connsiteX6" fmla="*/ 386630 w 773260"/>
              <a:gd name="connsiteY6" fmla="*/ 773273 h 1723574"/>
              <a:gd name="connsiteX7" fmla="*/ 0 w 773260"/>
              <a:gd name="connsiteY7" fmla="*/ 386012 h 1723574"/>
              <a:gd name="connsiteX8" fmla="*/ 386630 w 773260"/>
              <a:gd name="connsiteY8" fmla="*/ 0 h 172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260" h="1723574">
                <a:moveTo>
                  <a:pt x="269159" y="1027203"/>
                </a:moveTo>
                <a:lnTo>
                  <a:pt x="498609" y="1027203"/>
                </a:lnTo>
                <a:lnTo>
                  <a:pt x="498609" y="1723574"/>
                </a:lnTo>
                <a:lnTo>
                  <a:pt x="269159" y="1723574"/>
                </a:lnTo>
                <a:close/>
                <a:moveTo>
                  <a:pt x="386630" y="0"/>
                </a:moveTo>
                <a:cubicBezTo>
                  <a:pt x="599900" y="0"/>
                  <a:pt x="773260" y="173643"/>
                  <a:pt x="773260" y="386012"/>
                </a:cubicBezTo>
                <a:cubicBezTo>
                  <a:pt x="773260" y="599630"/>
                  <a:pt x="599900" y="773273"/>
                  <a:pt x="386630" y="773273"/>
                </a:cubicBezTo>
                <a:cubicBezTo>
                  <a:pt x="172113" y="773273"/>
                  <a:pt x="0" y="599630"/>
                  <a:pt x="0" y="386012"/>
                </a:cubicBezTo>
                <a:cubicBezTo>
                  <a:pt x="0" y="173643"/>
                  <a:pt x="172113" y="0"/>
                  <a:pt x="3866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506">
            <a:extLst>
              <a:ext uri="{FF2B5EF4-FFF2-40B4-BE49-F238E27FC236}">
                <a16:creationId xmlns:a16="http://schemas.microsoft.com/office/drawing/2014/main" id="{FCEA04ED-A283-B847-9F56-04838659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823" y="10428482"/>
            <a:ext cx="76901" cy="659165"/>
          </a:xfrm>
          <a:custGeom>
            <a:avLst/>
            <a:gdLst>
              <a:gd name="T0" fmla="*/ 0 w 62"/>
              <a:gd name="T1" fmla="*/ 344984 h 530"/>
              <a:gd name="T2" fmla="*/ 39674 w 62"/>
              <a:gd name="T3" fmla="*/ 344984 h 530"/>
              <a:gd name="T4" fmla="*/ 39674 w 62"/>
              <a:gd name="T5" fmla="*/ 0 h 530"/>
              <a:gd name="T6" fmla="*/ 0 w 62"/>
              <a:gd name="T7" fmla="*/ 0 h 530"/>
              <a:gd name="T8" fmla="*/ 0 w 62"/>
              <a:gd name="T9" fmla="*/ 344984 h 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530">
                <a:moveTo>
                  <a:pt x="0" y="529"/>
                </a:moveTo>
                <a:lnTo>
                  <a:pt x="61" y="529"/>
                </a:lnTo>
                <a:lnTo>
                  <a:pt x="61" y="0"/>
                </a:lnTo>
                <a:lnTo>
                  <a:pt x="0" y="0"/>
                </a:lnTo>
                <a:lnTo>
                  <a:pt x="0" y="529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EC8C5CAA-136C-B846-BC8D-B569A54C0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741" y="9351844"/>
            <a:ext cx="839172" cy="1778501"/>
          </a:xfrm>
          <a:custGeom>
            <a:avLst/>
            <a:gdLst>
              <a:gd name="connsiteX0" fmla="*/ 330112 w 839172"/>
              <a:gd name="connsiteY0" fmla="*/ 1081107 h 1778501"/>
              <a:gd name="connsiteX1" fmla="*/ 330112 w 839172"/>
              <a:gd name="connsiteY1" fmla="*/ 1741074 h 1778501"/>
              <a:gd name="connsiteX2" fmla="*/ 520030 w 839172"/>
              <a:gd name="connsiteY2" fmla="*/ 1741074 h 1778501"/>
              <a:gd name="connsiteX3" fmla="*/ 520030 w 839172"/>
              <a:gd name="connsiteY3" fmla="*/ 1081107 h 1778501"/>
              <a:gd name="connsiteX4" fmla="*/ 419586 w 839172"/>
              <a:gd name="connsiteY4" fmla="*/ 71076 h 1778501"/>
              <a:gd name="connsiteX5" fmla="*/ 72214 w 839172"/>
              <a:gd name="connsiteY5" fmla="*/ 418972 h 1778501"/>
              <a:gd name="connsiteX6" fmla="*/ 419586 w 839172"/>
              <a:gd name="connsiteY6" fmla="*/ 766868 h 1778501"/>
              <a:gd name="connsiteX7" fmla="*/ 765713 w 839172"/>
              <a:gd name="connsiteY7" fmla="*/ 418972 h 1778501"/>
              <a:gd name="connsiteX8" fmla="*/ 419586 w 839172"/>
              <a:gd name="connsiteY8" fmla="*/ 71076 h 1778501"/>
              <a:gd name="connsiteX9" fmla="*/ 419586 w 839172"/>
              <a:gd name="connsiteY9" fmla="*/ 0 h 1778501"/>
              <a:gd name="connsiteX10" fmla="*/ 839172 w 839172"/>
              <a:gd name="connsiteY10" fmla="*/ 418972 h 1778501"/>
              <a:gd name="connsiteX11" fmla="*/ 503747 w 839172"/>
              <a:gd name="connsiteY11" fmla="*/ 830647 h 1778501"/>
              <a:gd name="connsiteX12" fmla="*/ 460187 w 839172"/>
              <a:gd name="connsiteY12" fmla="*/ 835068 h 1778501"/>
              <a:gd name="connsiteX13" fmla="*/ 460187 w 839172"/>
              <a:gd name="connsiteY13" fmla="*/ 972272 h 1778501"/>
              <a:gd name="connsiteX14" fmla="*/ 540154 w 839172"/>
              <a:gd name="connsiteY14" fmla="*/ 972272 h 1778501"/>
              <a:gd name="connsiteX15" fmla="*/ 559020 w 839172"/>
              <a:gd name="connsiteY15" fmla="*/ 990690 h 1778501"/>
              <a:gd name="connsiteX16" fmla="*/ 559020 w 839172"/>
              <a:gd name="connsiteY16" fmla="*/ 1055765 h 1778501"/>
              <a:gd name="connsiteX17" fmla="*/ 557868 w 839172"/>
              <a:gd name="connsiteY17" fmla="*/ 1058607 h 1778501"/>
              <a:gd name="connsiteX18" fmla="*/ 559020 w 839172"/>
              <a:gd name="connsiteY18" fmla="*/ 1061146 h 1778501"/>
              <a:gd name="connsiteX19" fmla="*/ 559020 w 839172"/>
              <a:gd name="connsiteY19" fmla="*/ 1759788 h 1778501"/>
              <a:gd name="connsiteX20" fmla="*/ 540154 w 839172"/>
              <a:gd name="connsiteY20" fmla="*/ 1778501 h 1778501"/>
              <a:gd name="connsiteX21" fmla="*/ 309988 w 839172"/>
              <a:gd name="connsiteY21" fmla="*/ 1778501 h 1778501"/>
              <a:gd name="connsiteX22" fmla="*/ 291122 w 839172"/>
              <a:gd name="connsiteY22" fmla="*/ 1759788 h 1778501"/>
              <a:gd name="connsiteX23" fmla="*/ 291122 w 839172"/>
              <a:gd name="connsiteY23" fmla="*/ 1061146 h 1778501"/>
              <a:gd name="connsiteX24" fmla="*/ 292274 w 839172"/>
              <a:gd name="connsiteY24" fmla="*/ 1058607 h 1778501"/>
              <a:gd name="connsiteX25" fmla="*/ 291122 w 839172"/>
              <a:gd name="connsiteY25" fmla="*/ 1055765 h 1778501"/>
              <a:gd name="connsiteX26" fmla="*/ 291122 w 839172"/>
              <a:gd name="connsiteY26" fmla="*/ 990690 h 1778501"/>
              <a:gd name="connsiteX27" fmla="*/ 309988 w 839172"/>
              <a:gd name="connsiteY27" fmla="*/ 972272 h 1778501"/>
              <a:gd name="connsiteX28" fmla="*/ 384507 w 839172"/>
              <a:gd name="connsiteY28" fmla="*/ 972272 h 1778501"/>
              <a:gd name="connsiteX29" fmla="*/ 384507 w 839172"/>
              <a:gd name="connsiteY29" fmla="*/ 835644 h 1778501"/>
              <a:gd name="connsiteX30" fmla="*/ 335068 w 839172"/>
              <a:gd name="connsiteY30" fmla="*/ 830647 h 1778501"/>
              <a:gd name="connsiteX31" fmla="*/ 0 w 839172"/>
              <a:gd name="connsiteY31" fmla="*/ 418972 h 1778501"/>
              <a:gd name="connsiteX32" fmla="*/ 419586 w 839172"/>
              <a:gd name="connsiteY32" fmla="*/ 0 h 1778501"/>
              <a:gd name="connsiteX0" fmla="*/ 330112 w 839172"/>
              <a:gd name="connsiteY0" fmla="*/ 1081107 h 1778501"/>
              <a:gd name="connsiteX1" fmla="*/ 330112 w 839172"/>
              <a:gd name="connsiteY1" fmla="*/ 1741074 h 1778501"/>
              <a:gd name="connsiteX2" fmla="*/ 520030 w 839172"/>
              <a:gd name="connsiteY2" fmla="*/ 1741074 h 1778501"/>
              <a:gd name="connsiteX3" fmla="*/ 520030 w 839172"/>
              <a:gd name="connsiteY3" fmla="*/ 1081107 h 1778501"/>
              <a:gd name="connsiteX4" fmla="*/ 330112 w 839172"/>
              <a:gd name="connsiteY4" fmla="*/ 1081107 h 1778501"/>
              <a:gd name="connsiteX5" fmla="*/ 419586 w 839172"/>
              <a:gd name="connsiteY5" fmla="*/ 71076 h 1778501"/>
              <a:gd name="connsiteX6" fmla="*/ 72214 w 839172"/>
              <a:gd name="connsiteY6" fmla="*/ 418972 h 1778501"/>
              <a:gd name="connsiteX7" fmla="*/ 419586 w 839172"/>
              <a:gd name="connsiteY7" fmla="*/ 766868 h 1778501"/>
              <a:gd name="connsiteX8" fmla="*/ 765713 w 839172"/>
              <a:gd name="connsiteY8" fmla="*/ 418972 h 1778501"/>
              <a:gd name="connsiteX9" fmla="*/ 419586 w 839172"/>
              <a:gd name="connsiteY9" fmla="*/ 71076 h 1778501"/>
              <a:gd name="connsiteX10" fmla="*/ 419586 w 839172"/>
              <a:gd name="connsiteY10" fmla="*/ 0 h 1778501"/>
              <a:gd name="connsiteX11" fmla="*/ 839172 w 839172"/>
              <a:gd name="connsiteY11" fmla="*/ 418972 h 1778501"/>
              <a:gd name="connsiteX12" fmla="*/ 503747 w 839172"/>
              <a:gd name="connsiteY12" fmla="*/ 830647 h 1778501"/>
              <a:gd name="connsiteX13" fmla="*/ 460187 w 839172"/>
              <a:gd name="connsiteY13" fmla="*/ 835068 h 1778501"/>
              <a:gd name="connsiteX14" fmla="*/ 460187 w 839172"/>
              <a:gd name="connsiteY14" fmla="*/ 972272 h 1778501"/>
              <a:gd name="connsiteX15" fmla="*/ 540154 w 839172"/>
              <a:gd name="connsiteY15" fmla="*/ 972272 h 1778501"/>
              <a:gd name="connsiteX16" fmla="*/ 559020 w 839172"/>
              <a:gd name="connsiteY16" fmla="*/ 990690 h 1778501"/>
              <a:gd name="connsiteX17" fmla="*/ 559020 w 839172"/>
              <a:gd name="connsiteY17" fmla="*/ 1055765 h 1778501"/>
              <a:gd name="connsiteX18" fmla="*/ 557868 w 839172"/>
              <a:gd name="connsiteY18" fmla="*/ 1058607 h 1778501"/>
              <a:gd name="connsiteX19" fmla="*/ 559020 w 839172"/>
              <a:gd name="connsiteY19" fmla="*/ 1759788 h 1778501"/>
              <a:gd name="connsiteX20" fmla="*/ 540154 w 839172"/>
              <a:gd name="connsiteY20" fmla="*/ 1778501 h 1778501"/>
              <a:gd name="connsiteX21" fmla="*/ 309988 w 839172"/>
              <a:gd name="connsiteY21" fmla="*/ 1778501 h 1778501"/>
              <a:gd name="connsiteX22" fmla="*/ 291122 w 839172"/>
              <a:gd name="connsiteY22" fmla="*/ 1759788 h 1778501"/>
              <a:gd name="connsiteX23" fmla="*/ 291122 w 839172"/>
              <a:gd name="connsiteY23" fmla="*/ 1061146 h 1778501"/>
              <a:gd name="connsiteX24" fmla="*/ 292274 w 839172"/>
              <a:gd name="connsiteY24" fmla="*/ 1058607 h 1778501"/>
              <a:gd name="connsiteX25" fmla="*/ 291122 w 839172"/>
              <a:gd name="connsiteY25" fmla="*/ 1055765 h 1778501"/>
              <a:gd name="connsiteX26" fmla="*/ 291122 w 839172"/>
              <a:gd name="connsiteY26" fmla="*/ 990690 h 1778501"/>
              <a:gd name="connsiteX27" fmla="*/ 309988 w 839172"/>
              <a:gd name="connsiteY27" fmla="*/ 972272 h 1778501"/>
              <a:gd name="connsiteX28" fmla="*/ 384507 w 839172"/>
              <a:gd name="connsiteY28" fmla="*/ 972272 h 1778501"/>
              <a:gd name="connsiteX29" fmla="*/ 384507 w 839172"/>
              <a:gd name="connsiteY29" fmla="*/ 835644 h 1778501"/>
              <a:gd name="connsiteX30" fmla="*/ 335068 w 839172"/>
              <a:gd name="connsiteY30" fmla="*/ 830647 h 1778501"/>
              <a:gd name="connsiteX31" fmla="*/ 0 w 839172"/>
              <a:gd name="connsiteY31" fmla="*/ 418972 h 1778501"/>
              <a:gd name="connsiteX32" fmla="*/ 419586 w 839172"/>
              <a:gd name="connsiteY32" fmla="*/ 0 h 1778501"/>
              <a:gd name="connsiteX0" fmla="*/ 330112 w 839172"/>
              <a:gd name="connsiteY0" fmla="*/ 1081107 h 1778501"/>
              <a:gd name="connsiteX1" fmla="*/ 330112 w 839172"/>
              <a:gd name="connsiteY1" fmla="*/ 1741074 h 1778501"/>
              <a:gd name="connsiteX2" fmla="*/ 520030 w 839172"/>
              <a:gd name="connsiteY2" fmla="*/ 1741074 h 1778501"/>
              <a:gd name="connsiteX3" fmla="*/ 520030 w 839172"/>
              <a:gd name="connsiteY3" fmla="*/ 1081107 h 1778501"/>
              <a:gd name="connsiteX4" fmla="*/ 330112 w 839172"/>
              <a:gd name="connsiteY4" fmla="*/ 1081107 h 1778501"/>
              <a:gd name="connsiteX5" fmla="*/ 419586 w 839172"/>
              <a:gd name="connsiteY5" fmla="*/ 71076 h 1778501"/>
              <a:gd name="connsiteX6" fmla="*/ 72214 w 839172"/>
              <a:gd name="connsiteY6" fmla="*/ 418972 h 1778501"/>
              <a:gd name="connsiteX7" fmla="*/ 419586 w 839172"/>
              <a:gd name="connsiteY7" fmla="*/ 766868 h 1778501"/>
              <a:gd name="connsiteX8" fmla="*/ 765713 w 839172"/>
              <a:gd name="connsiteY8" fmla="*/ 418972 h 1778501"/>
              <a:gd name="connsiteX9" fmla="*/ 419586 w 839172"/>
              <a:gd name="connsiteY9" fmla="*/ 71076 h 1778501"/>
              <a:gd name="connsiteX10" fmla="*/ 419586 w 839172"/>
              <a:gd name="connsiteY10" fmla="*/ 0 h 1778501"/>
              <a:gd name="connsiteX11" fmla="*/ 839172 w 839172"/>
              <a:gd name="connsiteY11" fmla="*/ 418972 h 1778501"/>
              <a:gd name="connsiteX12" fmla="*/ 503747 w 839172"/>
              <a:gd name="connsiteY12" fmla="*/ 830647 h 1778501"/>
              <a:gd name="connsiteX13" fmla="*/ 460187 w 839172"/>
              <a:gd name="connsiteY13" fmla="*/ 835068 h 1778501"/>
              <a:gd name="connsiteX14" fmla="*/ 460187 w 839172"/>
              <a:gd name="connsiteY14" fmla="*/ 972272 h 1778501"/>
              <a:gd name="connsiteX15" fmla="*/ 540154 w 839172"/>
              <a:gd name="connsiteY15" fmla="*/ 972272 h 1778501"/>
              <a:gd name="connsiteX16" fmla="*/ 559020 w 839172"/>
              <a:gd name="connsiteY16" fmla="*/ 990690 h 1778501"/>
              <a:gd name="connsiteX17" fmla="*/ 559020 w 839172"/>
              <a:gd name="connsiteY17" fmla="*/ 1055765 h 1778501"/>
              <a:gd name="connsiteX18" fmla="*/ 559020 w 839172"/>
              <a:gd name="connsiteY18" fmla="*/ 1759788 h 1778501"/>
              <a:gd name="connsiteX19" fmla="*/ 540154 w 839172"/>
              <a:gd name="connsiteY19" fmla="*/ 1778501 h 1778501"/>
              <a:gd name="connsiteX20" fmla="*/ 309988 w 839172"/>
              <a:gd name="connsiteY20" fmla="*/ 1778501 h 1778501"/>
              <a:gd name="connsiteX21" fmla="*/ 291122 w 839172"/>
              <a:gd name="connsiteY21" fmla="*/ 1759788 h 1778501"/>
              <a:gd name="connsiteX22" fmla="*/ 291122 w 839172"/>
              <a:gd name="connsiteY22" fmla="*/ 1061146 h 1778501"/>
              <a:gd name="connsiteX23" fmla="*/ 292274 w 839172"/>
              <a:gd name="connsiteY23" fmla="*/ 1058607 h 1778501"/>
              <a:gd name="connsiteX24" fmla="*/ 291122 w 839172"/>
              <a:gd name="connsiteY24" fmla="*/ 1055765 h 1778501"/>
              <a:gd name="connsiteX25" fmla="*/ 291122 w 839172"/>
              <a:gd name="connsiteY25" fmla="*/ 990690 h 1778501"/>
              <a:gd name="connsiteX26" fmla="*/ 309988 w 839172"/>
              <a:gd name="connsiteY26" fmla="*/ 972272 h 1778501"/>
              <a:gd name="connsiteX27" fmla="*/ 384507 w 839172"/>
              <a:gd name="connsiteY27" fmla="*/ 972272 h 1778501"/>
              <a:gd name="connsiteX28" fmla="*/ 384507 w 839172"/>
              <a:gd name="connsiteY28" fmla="*/ 835644 h 1778501"/>
              <a:gd name="connsiteX29" fmla="*/ 335068 w 839172"/>
              <a:gd name="connsiteY29" fmla="*/ 830647 h 1778501"/>
              <a:gd name="connsiteX30" fmla="*/ 0 w 839172"/>
              <a:gd name="connsiteY30" fmla="*/ 418972 h 1778501"/>
              <a:gd name="connsiteX31" fmla="*/ 419586 w 839172"/>
              <a:gd name="connsiteY31" fmla="*/ 0 h 1778501"/>
              <a:gd name="connsiteX0" fmla="*/ 330112 w 839172"/>
              <a:gd name="connsiteY0" fmla="*/ 1081107 h 1778501"/>
              <a:gd name="connsiteX1" fmla="*/ 330112 w 839172"/>
              <a:gd name="connsiteY1" fmla="*/ 1741074 h 1778501"/>
              <a:gd name="connsiteX2" fmla="*/ 520030 w 839172"/>
              <a:gd name="connsiteY2" fmla="*/ 1741074 h 1778501"/>
              <a:gd name="connsiteX3" fmla="*/ 520030 w 839172"/>
              <a:gd name="connsiteY3" fmla="*/ 1081107 h 1778501"/>
              <a:gd name="connsiteX4" fmla="*/ 330112 w 839172"/>
              <a:gd name="connsiteY4" fmla="*/ 1081107 h 1778501"/>
              <a:gd name="connsiteX5" fmla="*/ 419586 w 839172"/>
              <a:gd name="connsiteY5" fmla="*/ 71076 h 1778501"/>
              <a:gd name="connsiteX6" fmla="*/ 72214 w 839172"/>
              <a:gd name="connsiteY6" fmla="*/ 418972 h 1778501"/>
              <a:gd name="connsiteX7" fmla="*/ 419586 w 839172"/>
              <a:gd name="connsiteY7" fmla="*/ 766868 h 1778501"/>
              <a:gd name="connsiteX8" fmla="*/ 765713 w 839172"/>
              <a:gd name="connsiteY8" fmla="*/ 418972 h 1778501"/>
              <a:gd name="connsiteX9" fmla="*/ 419586 w 839172"/>
              <a:gd name="connsiteY9" fmla="*/ 71076 h 1778501"/>
              <a:gd name="connsiteX10" fmla="*/ 419586 w 839172"/>
              <a:gd name="connsiteY10" fmla="*/ 0 h 1778501"/>
              <a:gd name="connsiteX11" fmla="*/ 839172 w 839172"/>
              <a:gd name="connsiteY11" fmla="*/ 418972 h 1778501"/>
              <a:gd name="connsiteX12" fmla="*/ 503747 w 839172"/>
              <a:gd name="connsiteY12" fmla="*/ 830647 h 1778501"/>
              <a:gd name="connsiteX13" fmla="*/ 460187 w 839172"/>
              <a:gd name="connsiteY13" fmla="*/ 835068 h 1778501"/>
              <a:gd name="connsiteX14" fmla="*/ 460187 w 839172"/>
              <a:gd name="connsiteY14" fmla="*/ 972272 h 1778501"/>
              <a:gd name="connsiteX15" fmla="*/ 540154 w 839172"/>
              <a:gd name="connsiteY15" fmla="*/ 972272 h 1778501"/>
              <a:gd name="connsiteX16" fmla="*/ 559020 w 839172"/>
              <a:gd name="connsiteY16" fmla="*/ 990690 h 1778501"/>
              <a:gd name="connsiteX17" fmla="*/ 559020 w 839172"/>
              <a:gd name="connsiteY17" fmla="*/ 1759788 h 1778501"/>
              <a:gd name="connsiteX18" fmla="*/ 540154 w 839172"/>
              <a:gd name="connsiteY18" fmla="*/ 1778501 h 1778501"/>
              <a:gd name="connsiteX19" fmla="*/ 309988 w 839172"/>
              <a:gd name="connsiteY19" fmla="*/ 1778501 h 1778501"/>
              <a:gd name="connsiteX20" fmla="*/ 291122 w 839172"/>
              <a:gd name="connsiteY20" fmla="*/ 1759788 h 1778501"/>
              <a:gd name="connsiteX21" fmla="*/ 291122 w 839172"/>
              <a:gd name="connsiteY21" fmla="*/ 1061146 h 1778501"/>
              <a:gd name="connsiteX22" fmla="*/ 292274 w 839172"/>
              <a:gd name="connsiteY22" fmla="*/ 1058607 h 1778501"/>
              <a:gd name="connsiteX23" fmla="*/ 291122 w 839172"/>
              <a:gd name="connsiteY23" fmla="*/ 1055765 h 1778501"/>
              <a:gd name="connsiteX24" fmla="*/ 291122 w 839172"/>
              <a:gd name="connsiteY24" fmla="*/ 990690 h 1778501"/>
              <a:gd name="connsiteX25" fmla="*/ 309988 w 839172"/>
              <a:gd name="connsiteY25" fmla="*/ 972272 h 1778501"/>
              <a:gd name="connsiteX26" fmla="*/ 384507 w 839172"/>
              <a:gd name="connsiteY26" fmla="*/ 972272 h 1778501"/>
              <a:gd name="connsiteX27" fmla="*/ 384507 w 839172"/>
              <a:gd name="connsiteY27" fmla="*/ 835644 h 1778501"/>
              <a:gd name="connsiteX28" fmla="*/ 335068 w 839172"/>
              <a:gd name="connsiteY28" fmla="*/ 830647 h 1778501"/>
              <a:gd name="connsiteX29" fmla="*/ 0 w 839172"/>
              <a:gd name="connsiteY29" fmla="*/ 418972 h 1778501"/>
              <a:gd name="connsiteX30" fmla="*/ 419586 w 839172"/>
              <a:gd name="connsiteY30" fmla="*/ 0 h 1778501"/>
              <a:gd name="connsiteX0" fmla="*/ 330112 w 839172"/>
              <a:gd name="connsiteY0" fmla="*/ 1081107 h 1778501"/>
              <a:gd name="connsiteX1" fmla="*/ 330112 w 839172"/>
              <a:gd name="connsiteY1" fmla="*/ 1741074 h 1778501"/>
              <a:gd name="connsiteX2" fmla="*/ 520030 w 839172"/>
              <a:gd name="connsiteY2" fmla="*/ 1741074 h 1778501"/>
              <a:gd name="connsiteX3" fmla="*/ 520030 w 839172"/>
              <a:gd name="connsiteY3" fmla="*/ 1081107 h 1778501"/>
              <a:gd name="connsiteX4" fmla="*/ 330112 w 839172"/>
              <a:gd name="connsiteY4" fmla="*/ 1081107 h 1778501"/>
              <a:gd name="connsiteX5" fmla="*/ 419586 w 839172"/>
              <a:gd name="connsiteY5" fmla="*/ 71076 h 1778501"/>
              <a:gd name="connsiteX6" fmla="*/ 72214 w 839172"/>
              <a:gd name="connsiteY6" fmla="*/ 418972 h 1778501"/>
              <a:gd name="connsiteX7" fmla="*/ 419586 w 839172"/>
              <a:gd name="connsiteY7" fmla="*/ 766868 h 1778501"/>
              <a:gd name="connsiteX8" fmla="*/ 765713 w 839172"/>
              <a:gd name="connsiteY8" fmla="*/ 418972 h 1778501"/>
              <a:gd name="connsiteX9" fmla="*/ 419586 w 839172"/>
              <a:gd name="connsiteY9" fmla="*/ 71076 h 1778501"/>
              <a:gd name="connsiteX10" fmla="*/ 419586 w 839172"/>
              <a:gd name="connsiteY10" fmla="*/ 0 h 1778501"/>
              <a:gd name="connsiteX11" fmla="*/ 839172 w 839172"/>
              <a:gd name="connsiteY11" fmla="*/ 418972 h 1778501"/>
              <a:gd name="connsiteX12" fmla="*/ 503747 w 839172"/>
              <a:gd name="connsiteY12" fmla="*/ 830647 h 1778501"/>
              <a:gd name="connsiteX13" fmla="*/ 460187 w 839172"/>
              <a:gd name="connsiteY13" fmla="*/ 835068 h 1778501"/>
              <a:gd name="connsiteX14" fmla="*/ 460187 w 839172"/>
              <a:gd name="connsiteY14" fmla="*/ 972272 h 1778501"/>
              <a:gd name="connsiteX15" fmla="*/ 540154 w 839172"/>
              <a:gd name="connsiteY15" fmla="*/ 972272 h 1778501"/>
              <a:gd name="connsiteX16" fmla="*/ 559020 w 839172"/>
              <a:gd name="connsiteY16" fmla="*/ 990690 h 1778501"/>
              <a:gd name="connsiteX17" fmla="*/ 559020 w 839172"/>
              <a:gd name="connsiteY17" fmla="*/ 1759788 h 1778501"/>
              <a:gd name="connsiteX18" fmla="*/ 540154 w 839172"/>
              <a:gd name="connsiteY18" fmla="*/ 1778501 h 1778501"/>
              <a:gd name="connsiteX19" fmla="*/ 309988 w 839172"/>
              <a:gd name="connsiteY19" fmla="*/ 1778501 h 1778501"/>
              <a:gd name="connsiteX20" fmla="*/ 291122 w 839172"/>
              <a:gd name="connsiteY20" fmla="*/ 1759788 h 1778501"/>
              <a:gd name="connsiteX21" fmla="*/ 291122 w 839172"/>
              <a:gd name="connsiteY21" fmla="*/ 1061146 h 1778501"/>
              <a:gd name="connsiteX22" fmla="*/ 292274 w 839172"/>
              <a:gd name="connsiteY22" fmla="*/ 1058607 h 1778501"/>
              <a:gd name="connsiteX23" fmla="*/ 291122 w 839172"/>
              <a:gd name="connsiteY23" fmla="*/ 990690 h 1778501"/>
              <a:gd name="connsiteX24" fmla="*/ 309988 w 839172"/>
              <a:gd name="connsiteY24" fmla="*/ 972272 h 1778501"/>
              <a:gd name="connsiteX25" fmla="*/ 384507 w 839172"/>
              <a:gd name="connsiteY25" fmla="*/ 972272 h 1778501"/>
              <a:gd name="connsiteX26" fmla="*/ 384507 w 839172"/>
              <a:gd name="connsiteY26" fmla="*/ 835644 h 1778501"/>
              <a:gd name="connsiteX27" fmla="*/ 335068 w 839172"/>
              <a:gd name="connsiteY27" fmla="*/ 830647 h 1778501"/>
              <a:gd name="connsiteX28" fmla="*/ 0 w 839172"/>
              <a:gd name="connsiteY28" fmla="*/ 418972 h 1778501"/>
              <a:gd name="connsiteX29" fmla="*/ 419586 w 839172"/>
              <a:gd name="connsiteY29" fmla="*/ 0 h 1778501"/>
              <a:gd name="connsiteX0" fmla="*/ 330112 w 839172"/>
              <a:gd name="connsiteY0" fmla="*/ 1081107 h 1778501"/>
              <a:gd name="connsiteX1" fmla="*/ 330112 w 839172"/>
              <a:gd name="connsiteY1" fmla="*/ 1741074 h 1778501"/>
              <a:gd name="connsiteX2" fmla="*/ 520030 w 839172"/>
              <a:gd name="connsiteY2" fmla="*/ 1741074 h 1778501"/>
              <a:gd name="connsiteX3" fmla="*/ 520030 w 839172"/>
              <a:gd name="connsiteY3" fmla="*/ 1081107 h 1778501"/>
              <a:gd name="connsiteX4" fmla="*/ 330112 w 839172"/>
              <a:gd name="connsiteY4" fmla="*/ 1081107 h 1778501"/>
              <a:gd name="connsiteX5" fmla="*/ 419586 w 839172"/>
              <a:gd name="connsiteY5" fmla="*/ 71076 h 1778501"/>
              <a:gd name="connsiteX6" fmla="*/ 72214 w 839172"/>
              <a:gd name="connsiteY6" fmla="*/ 418972 h 1778501"/>
              <a:gd name="connsiteX7" fmla="*/ 419586 w 839172"/>
              <a:gd name="connsiteY7" fmla="*/ 766868 h 1778501"/>
              <a:gd name="connsiteX8" fmla="*/ 765713 w 839172"/>
              <a:gd name="connsiteY8" fmla="*/ 418972 h 1778501"/>
              <a:gd name="connsiteX9" fmla="*/ 419586 w 839172"/>
              <a:gd name="connsiteY9" fmla="*/ 71076 h 1778501"/>
              <a:gd name="connsiteX10" fmla="*/ 419586 w 839172"/>
              <a:gd name="connsiteY10" fmla="*/ 0 h 1778501"/>
              <a:gd name="connsiteX11" fmla="*/ 839172 w 839172"/>
              <a:gd name="connsiteY11" fmla="*/ 418972 h 1778501"/>
              <a:gd name="connsiteX12" fmla="*/ 503747 w 839172"/>
              <a:gd name="connsiteY12" fmla="*/ 830647 h 1778501"/>
              <a:gd name="connsiteX13" fmla="*/ 460187 w 839172"/>
              <a:gd name="connsiteY13" fmla="*/ 835068 h 1778501"/>
              <a:gd name="connsiteX14" fmla="*/ 460187 w 839172"/>
              <a:gd name="connsiteY14" fmla="*/ 972272 h 1778501"/>
              <a:gd name="connsiteX15" fmla="*/ 540154 w 839172"/>
              <a:gd name="connsiteY15" fmla="*/ 972272 h 1778501"/>
              <a:gd name="connsiteX16" fmla="*/ 559020 w 839172"/>
              <a:gd name="connsiteY16" fmla="*/ 990690 h 1778501"/>
              <a:gd name="connsiteX17" fmla="*/ 559020 w 839172"/>
              <a:gd name="connsiteY17" fmla="*/ 1759788 h 1778501"/>
              <a:gd name="connsiteX18" fmla="*/ 540154 w 839172"/>
              <a:gd name="connsiteY18" fmla="*/ 1778501 h 1778501"/>
              <a:gd name="connsiteX19" fmla="*/ 309988 w 839172"/>
              <a:gd name="connsiteY19" fmla="*/ 1778501 h 1778501"/>
              <a:gd name="connsiteX20" fmla="*/ 291122 w 839172"/>
              <a:gd name="connsiteY20" fmla="*/ 1759788 h 1778501"/>
              <a:gd name="connsiteX21" fmla="*/ 291122 w 839172"/>
              <a:gd name="connsiteY21" fmla="*/ 1061146 h 1778501"/>
              <a:gd name="connsiteX22" fmla="*/ 291122 w 839172"/>
              <a:gd name="connsiteY22" fmla="*/ 990690 h 1778501"/>
              <a:gd name="connsiteX23" fmla="*/ 309988 w 839172"/>
              <a:gd name="connsiteY23" fmla="*/ 972272 h 1778501"/>
              <a:gd name="connsiteX24" fmla="*/ 384507 w 839172"/>
              <a:gd name="connsiteY24" fmla="*/ 972272 h 1778501"/>
              <a:gd name="connsiteX25" fmla="*/ 384507 w 839172"/>
              <a:gd name="connsiteY25" fmla="*/ 835644 h 1778501"/>
              <a:gd name="connsiteX26" fmla="*/ 335068 w 839172"/>
              <a:gd name="connsiteY26" fmla="*/ 830647 h 1778501"/>
              <a:gd name="connsiteX27" fmla="*/ 0 w 839172"/>
              <a:gd name="connsiteY27" fmla="*/ 418972 h 1778501"/>
              <a:gd name="connsiteX28" fmla="*/ 419586 w 839172"/>
              <a:gd name="connsiteY28" fmla="*/ 0 h 1778501"/>
              <a:gd name="connsiteX0" fmla="*/ 330112 w 839172"/>
              <a:gd name="connsiteY0" fmla="*/ 1081107 h 1778501"/>
              <a:gd name="connsiteX1" fmla="*/ 330112 w 839172"/>
              <a:gd name="connsiteY1" fmla="*/ 1741074 h 1778501"/>
              <a:gd name="connsiteX2" fmla="*/ 520030 w 839172"/>
              <a:gd name="connsiteY2" fmla="*/ 1741074 h 1778501"/>
              <a:gd name="connsiteX3" fmla="*/ 520030 w 839172"/>
              <a:gd name="connsiteY3" fmla="*/ 1081107 h 1778501"/>
              <a:gd name="connsiteX4" fmla="*/ 330112 w 839172"/>
              <a:gd name="connsiteY4" fmla="*/ 1081107 h 1778501"/>
              <a:gd name="connsiteX5" fmla="*/ 419586 w 839172"/>
              <a:gd name="connsiteY5" fmla="*/ 71076 h 1778501"/>
              <a:gd name="connsiteX6" fmla="*/ 72214 w 839172"/>
              <a:gd name="connsiteY6" fmla="*/ 418972 h 1778501"/>
              <a:gd name="connsiteX7" fmla="*/ 419586 w 839172"/>
              <a:gd name="connsiteY7" fmla="*/ 766868 h 1778501"/>
              <a:gd name="connsiteX8" fmla="*/ 765713 w 839172"/>
              <a:gd name="connsiteY8" fmla="*/ 418972 h 1778501"/>
              <a:gd name="connsiteX9" fmla="*/ 419586 w 839172"/>
              <a:gd name="connsiteY9" fmla="*/ 71076 h 1778501"/>
              <a:gd name="connsiteX10" fmla="*/ 419586 w 839172"/>
              <a:gd name="connsiteY10" fmla="*/ 0 h 1778501"/>
              <a:gd name="connsiteX11" fmla="*/ 839172 w 839172"/>
              <a:gd name="connsiteY11" fmla="*/ 418972 h 1778501"/>
              <a:gd name="connsiteX12" fmla="*/ 503747 w 839172"/>
              <a:gd name="connsiteY12" fmla="*/ 830647 h 1778501"/>
              <a:gd name="connsiteX13" fmla="*/ 460187 w 839172"/>
              <a:gd name="connsiteY13" fmla="*/ 835068 h 1778501"/>
              <a:gd name="connsiteX14" fmla="*/ 460187 w 839172"/>
              <a:gd name="connsiteY14" fmla="*/ 972272 h 1778501"/>
              <a:gd name="connsiteX15" fmla="*/ 540154 w 839172"/>
              <a:gd name="connsiteY15" fmla="*/ 972272 h 1778501"/>
              <a:gd name="connsiteX16" fmla="*/ 559020 w 839172"/>
              <a:gd name="connsiteY16" fmla="*/ 990690 h 1778501"/>
              <a:gd name="connsiteX17" fmla="*/ 559020 w 839172"/>
              <a:gd name="connsiteY17" fmla="*/ 1759788 h 1778501"/>
              <a:gd name="connsiteX18" fmla="*/ 540154 w 839172"/>
              <a:gd name="connsiteY18" fmla="*/ 1778501 h 1778501"/>
              <a:gd name="connsiteX19" fmla="*/ 309988 w 839172"/>
              <a:gd name="connsiteY19" fmla="*/ 1778501 h 1778501"/>
              <a:gd name="connsiteX20" fmla="*/ 291122 w 839172"/>
              <a:gd name="connsiteY20" fmla="*/ 1759788 h 1778501"/>
              <a:gd name="connsiteX21" fmla="*/ 291122 w 839172"/>
              <a:gd name="connsiteY21" fmla="*/ 990690 h 1778501"/>
              <a:gd name="connsiteX22" fmla="*/ 309988 w 839172"/>
              <a:gd name="connsiteY22" fmla="*/ 972272 h 1778501"/>
              <a:gd name="connsiteX23" fmla="*/ 384507 w 839172"/>
              <a:gd name="connsiteY23" fmla="*/ 972272 h 1778501"/>
              <a:gd name="connsiteX24" fmla="*/ 384507 w 839172"/>
              <a:gd name="connsiteY24" fmla="*/ 835644 h 1778501"/>
              <a:gd name="connsiteX25" fmla="*/ 335068 w 839172"/>
              <a:gd name="connsiteY25" fmla="*/ 830647 h 1778501"/>
              <a:gd name="connsiteX26" fmla="*/ 0 w 839172"/>
              <a:gd name="connsiteY26" fmla="*/ 418972 h 1778501"/>
              <a:gd name="connsiteX27" fmla="*/ 419586 w 839172"/>
              <a:gd name="connsiteY27" fmla="*/ 0 h 177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39172" h="1778501">
                <a:moveTo>
                  <a:pt x="330112" y="1081107"/>
                </a:moveTo>
                <a:lnTo>
                  <a:pt x="330112" y="1741074"/>
                </a:lnTo>
                <a:lnTo>
                  <a:pt x="520030" y="1741074"/>
                </a:lnTo>
                <a:lnTo>
                  <a:pt x="520030" y="1081107"/>
                </a:lnTo>
                <a:lnTo>
                  <a:pt x="330112" y="1081107"/>
                </a:lnTo>
                <a:close/>
                <a:moveTo>
                  <a:pt x="419586" y="71076"/>
                </a:moveTo>
                <a:cubicBezTo>
                  <a:pt x="227846" y="71076"/>
                  <a:pt x="72214" y="228190"/>
                  <a:pt x="72214" y="418972"/>
                </a:cubicBezTo>
                <a:cubicBezTo>
                  <a:pt x="72214" y="611000"/>
                  <a:pt x="227846" y="766868"/>
                  <a:pt x="419586" y="766868"/>
                </a:cubicBezTo>
                <a:cubicBezTo>
                  <a:pt x="611326" y="766868"/>
                  <a:pt x="765713" y="611000"/>
                  <a:pt x="765713" y="418972"/>
                </a:cubicBezTo>
                <a:cubicBezTo>
                  <a:pt x="765713" y="228190"/>
                  <a:pt x="611326" y="71076"/>
                  <a:pt x="419586" y="71076"/>
                </a:cubicBezTo>
                <a:close/>
                <a:moveTo>
                  <a:pt x="419586" y="0"/>
                </a:moveTo>
                <a:cubicBezTo>
                  <a:pt x="649923" y="0"/>
                  <a:pt x="839172" y="188288"/>
                  <a:pt x="839172" y="418972"/>
                </a:cubicBezTo>
                <a:cubicBezTo>
                  <a:pt x="839172" y="621911"/>
                  <a:pt x="694278" y="791436"/>
                  <a:pt x="503747" y="830647"/>
                </a:cubicBezTo>
                <a:lnTo>
                  <a:pt x="460187" y="835068"/>
                </a:lnTo>
                <a:lnTo>
                  <a:pt x="460187" y="972272"/>
                </a:lnTo>
                <a:lnTo>
                  <a:pt x="540154" y="972272"/>
                </a:lnTo>
                <a:cubicBezTo>
                  <a:pt x="550216" y="972272"/>
                  <a:pt x="559020" y="980867"/>
                  <a:pt x="559020" y="990690"/>
                </a:cubicBezTo>
                <a:lnTo>
                  <a:pt x="559020" y="1759788"/>
                </a:lnTo>
                <a:cubicBezTo>
                  <a:pt x="559020" y="1771016"/>
                  <a:pt x="550216" y="1778501"/>
                  <a:pt x="540154" y="1778501"/>
                </a:cubicBezTo>
                <a:lnTo>
                  <a:pt x="309988" y="1778501"/>
                </a:lnTo>
                <a:cubicBezTo>
                  <a:pt x="299926" y="1778501"/>
                  <a:pt x="291122" y="1771016"/>
                  <a:pt x="291122" y="1759788"/>
                </a:cubicBezTo>
                <a:lnTo>
                  <a:pt x="291122" y="990690"/>
                </a:lnTo>
                <a:cubicBezTo>
                  <a:pt x="291122" y="980867"/>
                  <a:pt x="299926" y="972272"/>
                  <a:pt x="309988" y="972272"/>
                </a:cubicBezTo>
                <a:lnTo>
                  <a:pt x="384507" y="972272"/>
                </a:lnTo>
                <a:lnTo>
                  <a:pt x="384507" y="835644"/>
                </a:lnTo>
                <a:lnTo>
                  <a:pt x="335068" y="830647"/>
                </a:lnTo>
                <a:cubicBezTo>
                  <a:pt x="143941" y="791436"/>
                  <a:pt x="0" y="621911"/>
                  <a:pt x="0" y="418972"/>
                </a:cubicBezTo>
                <a:cubicBezTo>
                  <a:pt x="0" y="188288"/>
                  <a:pt x="188004" y="0"/>
                  <a:pt x="419586" y="0"/>
                </a:cubicBezTo>
                <a:close/>
              </a:path>
            </a:pathLst>
          </a:custGeom>
          <a:solidFill>
            <a:srgbClr val="123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510">
            <a:extLst>
              <a:ext uri="{FF2B5EF4-FFF2-40B4-BE49-F238E27FC236}">
                <a16:creationId xmlns:a16="http://schemas.microsoft.com/office/drawing/2014/main" id="{9EA92E54-4027-AE4A-AED1-D3127D7FB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586" y="9472693"/>
            <a:ext cx="604222" cy="604235"/>
          </a:xfrm>
          <a:custGeom>
            <a:avLst/>
            <a:gdLst>
              <a:gd name="T0" fmla="*/ 316180 w 485"/>
              <a:gd name="T1" fmla="*/ 157765 h 486"/>
              <a:gd name="T2" fmla="*/ 316180 w 485"/>
              <a:gd name="T3" fmla="*/ 157765 h 486"/>
              <a:gd name="T4" fmla="*/ 158090 w 485"/>
              <a:gd name="T5" fmla="*/ 316181 h 486"/>
              <a:gd name="T6" fmla="*/ 158090 w 485"/>
              <a:gd name="T7" fmla="*/ 316181 h 486"/>
              <a:gd name="T8" fmla="*/ 0 w 485"/>
              <a:gd name="T9" fmla="*/ 157765 h 486"/>
              <a:gd name="T10" fmla="*/ 0 w 485"/>
              <a:gd name="T11" fmla="*/ 157765 h 486"/>
              <a:gd name="T12" fmla="*/ 158090 w 485"/>
              <a:gd name="T13" fmla="*/ 0 h 486"/>
              <a:gd name="T14" fmla="*/ 158090 w 485"/>
              <a:gd name="T15" fmla="*/ 0 h 486"/>
              <a:gd name="T16" fmla="*/ 316180 w 485"/>
              <a:gd name="T17" fmla="*/ 157765 h 4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5" h="486">
                <a:moveTo>
                  <a:pt x="484" y="242"/>
                </a:moveTo>
                <a:lnTo>
                  <a:pt x="484" y="242"/>
                </a:lnTo>
                <a:cubicBezTo>
                  <a:pt x="484" y="376"/>
                  <a:pt x="375" y="485"/>
                  <a:pt x="242" y="485"/>
                </a:cubicBezTo>
                <a:cubicBezTo>
                  <a:pt x="108" y="485"/>
                  <a:pt x="0" y="376"/>
                  <a:pt x="0" y="242"/>
                </a:cubicBezTo>
                <a:cubicBezTo>
                  <a:pt x="0" y="109"/>
                  <a:pt x="108" y="0"/>
                  <a:pt x="242" y="0"/>
                </a:cubicBezTo>
                <a:cubicBezTo>
                  <a:pt x="375" y="0"/>
                  <a:pt x="484" y="109"/>
                  <a:pt x="484" y="242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511">
            <a:extLst>
              <a:ext uri="{FF2B5EF4-FFF2-40B4-BE49-F238E27FC236}">
                <a16:creationId xmlns:a16="http://schemas.microsoft.com/office/drawing/2014/main" id="{AB5E63CF-75B7-3543-8D4C-28C35B741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693" y="9406776"/>
            <a:ext cx="1724782" cy="1724817"/>
          </a:xfrm>
          <a:custGeom>
            <a:avLst/>
            <a:gdLst>
              <a:gd name="T0" fmla="*/ 451881 w 1385"/>
              <a:gd name="T1" fmla="*/ 24814 h 1385"/>
              <a:gd name="T2" fmla="*/ 451881 w 1385"/>
              <a:gd name="T3" fmla="*/ 24814 h 1385"/>
              <a:gd name="T4" fmla="*/ 24161 w 1385"/>
              <a:gd name="T5" fmla="*/ 451881 h 1385"/>
              <a:gd name="T6" fmla="*/ 24161 w 1385"/>
              <a:gd name="T7" fmla="*/ 451881 h 1385"/>
              <a:gd name="T8" fmla="*/ 451881 w 1385"/>
              <a:gd name="T9" fmla="*/ 879601 h 1385"/>
              <a:gd name="T10" fmla="*/ 451881 w 1385"/>
              <a:gd name="T11" fmla="*/ 879601 h 1385"/>
              <a:gd name="T12" fmla="*/ 879601 w 1385"/>
              <a:gd name="T13" fmla="*/ 451881 h 1385"/>
              <a:gd name="T14" fmla="*/ 879601 w 1385"/>
              <a:gd name="T15" fmla="*/ 451881 h 1385"/>
              <a:gd name="T16" fmla="*/ 451881 w 1385"/>
              <a:gd name="T17" fmla="*/ 24814 h 1385"/>
              <a:gd name="T18" fmla="*/ 451881 w 1385"/>
              <a:gd name="T19" fmla="*/ 903762 h 1385"/>
              <a:gd name="T20" fmla="*/ 451881 w 1385"/>
              <a:gd name="T21" fmla="*/ 903762 h 1385"/>
              <a:gd name="T22" fmla="*/ 0 w 1385"/>
              <a:gd name="T23" fmla="*/ 451881 h 1385"/>
              <a:gd name="T24" fmla="*/ 0 w 1385"/>
              <a:gd name="T25" fmla="*/ 451881 h 1385"/>
              <a:gd name="T26" fmla="*/ 451881 w 1385"/>
              <a:gd name="T27" fmla="*/ 0 h 1385"/>
              <a:gd name="T28" fmla="*/ 451881 w 1385"/>
              <a:gd name="T29" fmla="*/ 0 h 1385"/>
              <a:gd name="T30" fmla="*/ 903762 w 1385"/>
              <a:gd name="T31" fmla="*/ 451881 h 1385"/>
              <a:gd name="T32" fmla="*/ 903762 w 1385"/>
              <a:gd name="T33" fmla="*/ 451881 h 1385"/>
              <a:gd name="T34" fmla="*/ 451881 w 1385"/>
              <a:gd name="T35" fmla="*/ 903762 h 13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5" h="1385">
                <a:moveTo>
                  <a:pt x="692" y="38"/>
                </a:moveTo>
                <a:lnTo>
                  <a:pt x="692" y="38"/>
                </a:lnTo>
                <a:cubicBezTo>
                  <a:pt x="331" y="38"/>
                  <a:pt x="37" y="331"/>
                  <a:pt x="37" y="692"/>
                </a:cubicBezTo>
                <a:cubicBezTo>
                  <a:pt x="37" y="1053"/>
                  <a:pt x="331" y="1347"/>
                  <a:pt x="692" y="1347"/>
                </a:cubicBezTo>
                <a:cubicBezTo>
                  <a:pt x="1053" y="1347"/>
                  <a:pt x="1347" y="1053"/>
                  <a:pt x="1347" y="692"/>
                </a:cubicBezTo>
                <a:cubicBezTo>
                  <a:pt x="1347" y="331"/>
                  <a:pt x="1053" y="38"/>
                  <a:pt x="692" y="38"/>
                </a:cubicBezTo>
                <a:close/>
                <a:moveTo>
                  <a:pt x="692" y="1384"/>
                </a:moveTo>
                <a:lnTo>
                  <a:pt x="692" y="1384"/>
                </a:lnTo>
                <a:cubicBezTo>
                  <a:pt x="310" y="1384"/>
                  <a:pt x="0" y="1074"/>
                  <a:pt x="0" y="692"/>
                </a:cubicBezTo>
                <a:cubicBezTo>
                  <a:pt x="0" y="310"/>
                  <a:pt x="310" y="0"/>
                  <a:pt x="692" y="0"/>
                </a:cubicBezTo>
                <a:cubicBezTo>
                  <a:pt x="1074" y="0"/>
                  <a:pt x="1384" y="310"/>
                  <a:pt x="1384" y="692"/>
                </a:cubicBezTo>
                <a:cubicBezTo>
                  <a:pt x="1384" y="1074"/>
                  <a:pt x="1074" y="1384"/>
                  <a:pt x="692" y="1384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512">
            <a:extLst>
              <a:ext uri="{FF2B5EF4-FFF2-40B4-BE49-F238E27FC236}">
                <a16:creationId xmlns:a16="http://schemas.microsoft.com/office/drawing/2014/main" id="{CE13CA5D-1C29-CE45-8670-F9447DD8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634" y="9890165"/>
            <a:ext cx="1642387" cy="939313"/>
          </a:xfrm>
          <a:custGeom>
            <a:avLst/>
            <a:gdLst>
              <a:gd name="T0" fmla="*/ 860557 w 1318"/>
              <a:gd name="T1" fmla="*/ 491878 h 752"/>
              <a:gd name="T2" fmla="*/ 0 w 1318"/>
              <a:gd name="T3" fmla="*/ 491878 h 752"/>
              <a:gd name="T4" fmla="*/ 0 w 1318"/>
              <a:gd name="T5" fmla="*/ 0 h 752"/>
              <a:gd name="T6" fmla="*/ 860557 w 1318"/>
              <a:gd name="T7" fmla="*/ 0 h 752"/>
              <a:gd name="T8" fmla="*/ 860557 w 1318"/>
              <a:gd name="T9" fmla="*/ 491878 h 7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8" h="752">
                <a:moveTo>
                  <a:pt x="1317" y="751"/>
                </a:moveTo>
                <a:lnTo>
                  <a:pt x="0" y="751"/>
                </a:lnTo>
                <a:lnTo>
                  <a:pt x="0" y="0"/>
                </a:lnTo>
                <a:lnTo>
                  <a:pt x="1317" y="0"/>
                </a:lnTo>
                <a:lnTo>
                  <a:pt x="1317" y="75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47FBFBDE-CB15-594E-A213-1542C1A44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634" y="9890163"/>
            <a:ext cx="1641141" cy="394248"/>
          </a:xfrm>
          <a:custGeom>
            <a:avLst/>
            <a:gdLst>
              <a:gd name="connsiteX0" fmla="*/ 0 w 1641141"/>
              <a:gd name="connsiteY0" fmla="*/ 0 h 394248"/>
              <a:gd name="connsiteX1" fmla="*/ 1641141 w 1641141"/>
              <a:gd name="connsiteY1" fmla="*/ 0 h 394248"/>
              <a:gd name="connsiteX2" fmla="*/ 1545190 w 1641141"/>
              <a:gd name="connsiteY2" fmla="*/ 394248 h 394248"/>
              <a:gd name="connsiteX3" fmla="*/ 1311290 w 1641141"/>
              <a:gd name="connsiteY3" fmla="*/ 394248 h 394248"/>
              <a:gd name="connsiteX4" fmla="*/ 1305327 w 1641141"/>
              <a:gd name="connsiteY4" fmla="*/ 365400 h 394248"/>
              <a:gd name="connsiteX5" fmla="*/ 1231902 w 1641141"/>
              <a:gd name="connsiteY5" fmla="*/ 318597 h 394248"/>
              <a:gd name="connsiteX6" fmla="*/ 1159722 w 1641141"/>
              <a:gd name="connsiteY6" fmla="*/ 365400 h 394248"/>
              <a:gd name="connsiteX7" fmla="*/ 1153777 w 1641141"/>
              <a:gd name="connsiteY7" fmla="*/ 394248 h 394248"/>
              <a:gd name="connsiteX8" fmla="*/ 470872 w 1641141"/>
              <a:gd name="connsiteY8" fmla="*/ 394248 h 394248"/>
              <a:gd name="connsiteX9" fmla="*/ 464927 w 1641141"/>
              <a:gd name="connsiteY9" fmla="*/ 365400 h 394248"/>
              <a:gd name="connsiteX10" fmla="*/ 392746 w 1641141"/>
              <a:gd name="connsiteY10" fmla="*/ 318597 h 394248"/>
              <a:gd name="connsiteX11" fmla="*/ 319320 w 1641141"/>
              <a:gd name="connsiteY11" fmla="*/ 365400 h 394248"/>
              <a:gd name="connsiteX12" fmla="*/ 313356 w 1641141"/>
              <a:gd name="connsiteY12" fmla="*/ 394248 h 394248"/>
              <a:gd name="connsiteX13" fmla="*/ 94705 w 1641141"/>
              <a:gd name="connsiteY13" fmla="*/ 394248 h 394248"/>
              <a:gd name="connsiteX14" fmla="*/ 0 w 1641141"/>
              <a:gd name="connsiteY14" fmla="*/ 0 h 39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1141" h="394248">
                <a:moveTo>
                  <a:pt x="0" y="0"/>
                </a:moveTo>
                <a:lnTo>
                  <a:pt x="1641141" y="0"/>
                </a:lnTo>
                <a:lnTo>
                  <a:pt x="1545190" y="394248"/>
                </a:lnTo>
                <a:lnTo>
                  <a:pt x="1311290" y="394248"/>
                </a:lnTo>
                <a:lnTo>
                  <a:pt x="1305327" y="365400"/>
                </a:lnTo>
                <a:cubicBezTo>
                  <a:pt x="1293296" y="337744"/>
                  <a:pt x="1265088" y="318597"/>
                  <a:pt x="1231902" y="318597"/>
                </a:cubicBezTo>
                <a:cubicBezTo>
                  <a:pt x="1199664" y="318597"/>
                  <a:pt x="1171693" y="337744"/>
                  <a:pt x="1159722" y="365400"/>
                </a:cubicBezTo>
                <a:lnTo>
                  <a:pt x="1153777" y="394248"/>
                </a:lnTo>
                <a:lnTo>
                  <a:pt x="470872" y="394248"/>
                </a:lnTo>
                <a:lnTo>
                  <a:pt x="464927" y="365400"/>
                </a:lnTo>
                <a:cubicBezTo>
                  <a:pt x="452956" y="337744"/>
                  <a:pt x="424984" y="318597"/>
                  <a:pt x="392746" y="318597"/>
                </a:cubicBezTo>
                <a:cubicBezTo>
                  <a:pt x="359558" y="318597"/>
                  <a:pt x="331350" y="337744"/>
                  <a:pt x="319320" y="365400"/>
                </a:cubicBezTo>
                <a:lnTo>
                  <a:pt x="313356" y="394248"/>
                </a:lnTo>
                <a:lnTo>
                  <a:pt x="94705" y="394248"/>
                </a:lnTo>
                <a:lnTo>
                  <a:pt x="0" y="0"/>
                </a:ln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0AA382C6-3221-BB45-880E-9B1DB291E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64" y="9659453"/>
            <a:ext cx="1679593" cy="1185258"/>
          </a:xfrm>
          <a:custGeom>
            <a:avLst/>
            <a:gdLst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22139 w 1679593"/>
              <a:gd name="connsiteY3" fmla="*/ 604303 h 1185258"/>
              <a:gd name="connsiteX4" fmla="*/ 1213398 w 1679593"/>
              <a:gd name="connsiteY4" fmla="*/ 624960 h 1185258"/>
              <a:gd name="connsiteX5" fmla="*/ 1220521 w 1679593"/>
              <a:gd name="connsiteY5" fmla="*/ 641453 h 1185258"/>
              <a:gd name="connsiteX6" fmla="*/ 1207164 w 1679593"/>
              <a:gd name="connsiteY6" fmla="*/ 641453 h 1185258"/>
              <a:gd name="connsiteX7" fmla="*/ 1215482 w 1679593"/>
              <a:gd name="connsiteY7" fmla="*/ 659882 h 1185258"/>
              <a:gd name="connsiteX8" fmla="*/ 1256627 w 1679593"/>
              <a:gd name="connsiteY8" fmla="*/ 676009 h 1185258"/>
              <a:gd name="connsiteX9" fmla="*/ 1298867 w 1679593"/>
              <a:gd name="connsiteY9" fmla="*/ 659882 h 1185258"/>
              <a:gd name="connsiteX10" fmla="*/ 1307259 w 1679593"/>
              <a:gd name="connsiteY10" fmla="*/ 641453 h 1185258"/>
              <a:gd name="connsiteX11" fmla="*/ 1287795 w 1679593"/>
              <a:gd name="connsiteY11" fmla="*/ 641453 h 1185258"/>
              <a:gd name="connsiteX12" fmla="*/ 1294967 w 1679593"/>
              <a:gd name="connsiteY12" fmla="*/ 624960 h 1185258"/>
              <a:gd name="connsiteX13" fmla="*/ 1286166 w 1679593"/>
              <a:gd name="connsiteY13" fmla="*/ 604303 h 1185258"/>
              <a:gd name="connsiteX14" fmla="*/ 1309227 w 1679593"/>
              <a:gd name="connsiteY14" fmla="*/ 604303 h 1185258"/>
              <a:gd name="connsiteX15" fmla="*/ 1298867 w 1679593"/>
              <a:gd name="connsiteY15" fmla="*/ 581553 h 1185258"/>
              <a:gd name="connsiteX16" fmla="*/ 1256627 w 1679593"/>
              <a:gd name="connsiteY16" fmla="*/ 565426 h 1185258"/>
              <a:gd name="connsiteX17" fmla="*/ 411968 w 1679593"/>
              <a:gd name="connsiteY17" fmla="*/ 565426 h 1185258"/>
              <a:gd name="connsiteX18" fmla="*/ 370354 w 1679593"/>
              <a:gd name="connsiteY18" fmla="*/ 581553 h 1185258"/>
              <a:gd name="connsiteX19" fmla="*/ 360357 w 1679593"/>
              <a:gd name="connsiteY19" fmla="*/ 604303 h 1185258"/>
              <a:gd name="connsiteX20" fmla="*/ 381778 w 1679593"/>
              <a:gd name="connsiteY20" fmla="*/ 604303 h 1185258"/>
              <a:gd name="connsiteX21" fmla="*/ 372977 w 1679593"/>
              <a:gd name="connsiteY21" fmla="*/ 624960 h 1185258"/>
              <a:gd name="connsiteX22" fmla="*/ 380149 w 1679593"/>
              <a:gd name="connsiteY22" fmla="*/ 641453 h 1185258"/>
              <a:gd name="connsiteX23" fmla="*/ 362256 w 1679593"/>
              <a:gd name="connsiteY23" fmla="*/ 641453 h 1185258"/>
              <a:gd name="connsiteX24" fmla="*/ 370354 w 1679593"/>
              <a:gd name="connsiteY24" fmla="*/ 659882 h 1185258"/>
              <a:gd name="connsiteX25" fmla="*/ 411968 w 1679593"/>
              <a:gd name="connsiteY25" fmla="*/ 676009 h 1185258"/>
              <a:gd name="connsiteX26" fmla="*/ 452957 w 1679593"/>
              <a:gd name="connsiteY26" fmla="*/ 659882 h 1185258"/>
              <a:gd name="connsiteX27" fmla="*/ 460760 w 1679593"/>
              <a:gd name="connsiteY27" fmla="*/ 641453 h 1185258"/>
              <a:gd name="connsiteX28" fmla="*/ 447425 w 1679593"/>
              <a:gd name="connsiteY28" fmla="*/ 641453 h 1185258"/>
              <a:gd name="connsiteX29" fmla="*/ 454548 w 1679593"/>
              <a:gd name="connsiteY29" fmla="*/ 624960 h 1185258"/>
              <a:gd name="connsiteX30" fmla="*/ 445807 w 1679593"/>
              <a:gd name="connsiteY30" fmla="*/ 604303 h 1185258"/>
              <a:gd name="connsiteX31" fmla="*/ 462590 w 1679593"/>
              <a:gd name="connsiteY31" fmla="*/ 604303 h 1185258"/>
              <a:gd name="connsiteX32" fmla="*/ 452957 w 1679593"/>
              <a:gd name="connsiteY32" fmla="*/ 581553 h 1185258"/>
              <a:gd name="connsiteX33" fmla="*/ 411968 w 1679593"/>
              <a:gd name="connsiteY33" fmla="*/ 565426 h 1185258"/>
              <a:gd name="connsiteX34" fmla="*/ 1640967 w 1679593"/>
              <a:gd name="connsiteY34" fmla="*/ 389980 h 1185258"/>
              <a:gd name="connsiteX35" fmla="*/ 1582552 w 1679593"/>
              <a:gd name="connsiteY35" fmla="*/ 627831 h 1185258"/>
              <a:gd name="connsiteX36" fmla="*/ 1563889 w 1679593"/>
              <a:gd name="connsiteY36" fmla="*/ 641453 h 1185258"/>
              <a:gd name="connsiteX37" fmla="*/ 1351083 w 1679593"/>
              <a:gd name="connsiteY37" fmla="*/ 641453 h 1185258"/>
              <a:gd name="connsiteX38" fmla="*/ 1347795 w 1679593"/>
              <a:gd name="connsiteY38" fmla="*/ 656887 h 1185258"/>
              <a:gd name="connsiteX39" fmla="*/ 1256627 w 1679593"/>
              <a:gd name="connsiteY39" fmla="*/ 712870 h 1185258"/>
              <a:gd name="connsiteX40" fmla="*/ 1166691 w 1679593"/>
              <a:gd name="connsiteY40" fmla="*/ 656887 h 1185258"/>
              <a:gd name="connsiteX41" fmla="*/ 1163412 w 1679593"/>
              <a:gd name="connsiteY41" fmla="*/ 641453 h 1185258"/>
              <a:gd name="connsiteX42" fmla="*/ 505183 w 1679593"/>
              <a:gd name="connsiteY42" fmla="*/ 641453 h 1185258"/>
              <a:gd name="connsiteX43" fmla="*/ 501904 w 1679593"/>
              <a:gd name="connsiteY43" fmla="*/ 656887 h 1185258"/>
              <a:gd name="connsiteX44" fmla="*/ 411968 w 1679593"/>
              <a:gd name="connsiteY44" fmla="*/ 712870 h 1185258"/>
              <a:gd name="connsiteX45" fmla="*/ 320800 w 1679593"/>
              <a:gd name="connsiteY45" fmla="*/ 656887 h 1185258"/>
              <a:gd name="connsiteX46" fmla="*/ 317512 w 1679593"/>
              <a:gd name="connsiteY46" fmla="*/ 641453 h 1185258"/>
              <a:gd name="connsiteX47" fmla="*/ 115705 w 1679593"/>
              <a:gd name="connsiteY47" fmla="*/ 641453 h 1185258"/>
              <a:gd name="connsiteX48" fmla="*/ 97043 w 1679593"/>
              <a:gd name="connsiteY48" fmla="*/ 627831 h 1185258"/>
              <a:gd name="connsiteX49" fmla="*/ 39872 w 1679593"/>
              <a:gd name="connsiteY49" fmla="*/ 391982 h 1185258"/>
              <a:gd name="connsiteX50" fmla="*/ 39872 w 1679593"/>
              <a:gd name="connsiteY50" fmla="*/ 1146715 h 1185258"/>
              <a:gd name="connsiteX51" fmla="*/ 1640967 w 1679593"/>
              <a:gd name="connsiteY51" fmla="*/ 1146715 h 1185258"/>
              <a:gd name="connsiteX52" fmla="*/ 44825 w 1679593"/>
              <a:gd name="connsiteY52" fmla="*/ 251532 h 1185258"/>
              <a:gd name="connsiteX53" fmla="*/ 130635 w 1679593"/>
              <a:gd name="connsiteY53" fmla="*/ 604303 h 1185258"/>
              <a:gd name="connsiteX54" fmla="*/ 316623 w 1679593"/>
              <a:gd name="connsiteY54" fmla="*/ 604303 h 1185258"/>
              <a:gd name="connsiteX55" fmla="*/ 320800 w 1679593"/>
              <a:gd name="connsiteY55" fmla="*/ 584874 h 1185258"/>
              <a:gd name="connsiteX56" fmla="*/ 411968 w 1679593"/>
              <a:gd name="connsiteY56" fmla="*/ 527336 h 1185258"/>
              <a:gd name="connsiteX57" fmla="*/ 501904 w 1679593"/>
              <a:gd name="connsiteY57" fmla="*/ 584874 h 1185258"/>
              <a:gd name="connsiteX58" fmla="*/ 506070 w 1679593"/>
              <a:gd name="connsiteY58" fmla="*/ 604303 h 1185258"/>
              <a:gd name="connsiteX59" fmla="*/ 1162525 w 1679593"/>
              <a:gd name="connsiteY59" fmla="*/ 604303 h 1185258"/>
              <a:gd name="connsiteX60" fmla="*/ 1166691 w 1679593"/>
              <a:gd name="connsiteY60" fmla="*/ 584874 h 1185258"/>
              <a:gd name="connsiteX61" fmla="*/ 1256627 w 1679593"/>
              <a:gd name="connsiteY61" fmla="*/ 527336 h 1185258"/>
              <a:gd name="connsiteX62" fmla="*/ 1347795 w 1679593"/>
              <a:gd name="connsiteY62" fmla="*/ 584874 h 1185258"/>
              <a:gd name="connsiteX63" fmla="*/ 1351972 w 1679593"/>
              <a:gd name="connsiteY63" fmla="*/ 604303 h 1185258"/>
              <a:gd name="connsiteX64" fmla="*/ 1548960 w 1679593"/>
              <a:gd name="connsiteY64" fmla="*/ 604303 h 1185258"/>
              <a:gd name="connsiteX65" fmla="*/ 1634770 w 1679593"/>
              <a:gd name="connsiteY65" fmla="*/ 251532 h 1185258"/>
              <a:gd name="connsiteX66" fmla="*/ 1130302 w 1679593"/>
              <a:gd name="connsiteY66" fmla="*/ 251532 h 1185258"/>
              <a:gd name="connsiteX67" fmla="*/ 1130302 w 1679593"/>
              <a:gd name="connsiteY67" fmla="*/ 305575 h 1185258"/>
              <a:gd name="connsiteX68" fmla="*/ 1043399 w 1679593"/>
              <a:gd name="connsiteY68" fmla="*/ 305575 h 1185258"/>
              <a:gd name="connsiteX69" fmla="*/ 1043399 w 1679593"/>
              <a:gd name="connsiteY69" fmla="*/ 251532 h 1185258"/>
              <a:gd name="connsiteX70" fmla="*/ 633713 w 1679593"/>
              <a:gd name="connsiteY70" fmla="*/ 251532 h 1185258"/>
              <a:gd name="connsiteX71" fmla="*/ 633713 w 1679593"/>
              <a:gd name="connsiteY71" fmla="*/ 305575 h 1185258"/>
              <a:gd name="connsiteX72" fmla="*/ 549293 w 1679593"/>
              <a:gd name="connsiteY72" fmla="*/ 305575 h 1185258"/>
              <a:gd name="connsiteX73" fmla="*/ 549293 w 1679593"/>
              <a:gd name="connsiteY73" fmla="*/ 251532 h 1185258"/>
              <a:gd name="connsiteX74" fmla="*/ 633713 w 1679593"/>
              <a:gd name="connsiteY74" fmla="*/ 83591 h 1185258"/>
              <a:gd name="connsiteX75" fmla="*/ 633713 w 1679593"/>
              <a:gd name="connsiteY75" fmla="*/ 214233 h 1185258"/>
              <a:gd name="connsiteX76" fmla="*/ 1043399 w 1679593"/>
              <a:gd name="connsiteY76" fmla="*/ 214233 h 1185258"/>
              <a:gd name="connsiteX77" fmla="*/ 1043399 w 1679593"/>
              <a:gd name="connsiteY77" fmla="*/ 83591 h 1185258"/>
              <a:gd name="connsiteX78" fmla="*/ 549293 w 1679593"/>
              <a:gd name="connsiteY78" fmla="*/ 0 h 1185258"/>
              <a:gd name="connsiteX79" fmla="*/ 1130302 w 1679593"/>
              <a:gd name="connsiteY79" fmla="*/ 0 h 1185258"/>
              <a:gd name="connsiteX80" fmla="*/ 1130302 w 1679593"/>
              <a:gd name="connsiteY80" fmla="*/ 214233 h 1185258"/>
              <a:gd name="connsiteX81" fmla="*/ 1659688 w 1679593"/>
              <a:gd name="connsiteY81" fmla="*/ 214233 h 1185258"/>
              <a:gd name="connsiteX82" fmla="*/ 1660903 w 1679593"/>
              <a:gd name="connsiteY82" fmla="*/ 214233 h 1185258"/>
              <a:gd name="connsiteX83" fmla="*/ 1679593 w 1679593"/>
              <a:gd name="connsiteY83" fmla="*/ 232883 h 1185258"/>
              <a:gd name="connsiteX84" fmla="*/ 1679593 w 1679593"/>
              <a:gd name="connsiteY84" fmla="*/ 1166608 h 1185258"/>
              <a:gd name="connsiteX85" fmla="*/ 1660903 w 1679593"/>
              <a:gd name="connsiteY85" fmla="*/ 1185258 h 1185258"/>
              <a:gd name="connsiteX86" fmla="*/ 19936 w 1679593"/>
              <a:gd name="connsiteY86" fmla="*/ 1185258 h 1185258"/>
              <a:gd name="connsiteX87" fmla="*/ 0 w 1679593"/>
              <a:gd name="connsiteY87" fmla="*/ 1166608 h 1185258"/>
              <a:gd name="connsiteX88" fmla="*/ 0 w 1679593"/>
              <a:gd name="connsiteY88" fmla="*/ 232883 h 1185258"/>
              <a:gd name="connsiteX89" fmla="*/ 19936 w 1679593"/>
              <a:gd name="connsiteY89" fmla="*/ 214233 h 1185258"/>
              <a:gd name="connsiteX90" fmla="*/ 21150 w 1679593"/>
              <a:gd name="connsiteY90" fmla="*/ 214233 h 1185258"/>
              <a:gd name="connsiteX91" fmla="*/ 549293 w 1679593"/>
              <a:gd name="connsiteY91" fmla="*/ 214233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22139 w 1679593"/>
              <a:gd name="connsiteY3" fmla="*/ 604303 h 1185258"/>
              <a:gd name="connsiteX4" fmla="*/ 1213398 w 1679593"/>
              <a:gd name="connsiteY4" fmla="*/ 624960 h 1185258"/>
              <a:gd name="connsiteX5" fmla="*/ 1220521 w 1679593"/>
              <a:gd name="connsiteY5" fmla="*/ 641453 h 1185258"/>
              <a:gd name="connsiteX6" fmla="*/ 1207164 w 1679593"/>
              <a:gd name="connsiteY6" fmla="*/ 641453 h 1185258"/>
              <a:gd name="connsiteX7" fmla="*/ 1215482 w 1679593"/>
              <a:gd name="connsiteY7" fmla="*/ 659882 h 1185258"/>
              <a:gd name="connsiteX8" fmla="*/ 1256627 w 1679593"/>
              <a:gd name="connsiteY8" fmla="*/ 676009 h 1185258"/>
              <a:gd name="connsiteX9" fmla="*/ 1298867 w 1679593"/>
              <a:gd name="connsiteY9" fmla="*/ 659882 h 1185258"/>
              <a:gd name="connsiteX10" fmla="*/ 1307259 w 1679593"/>
              <a:gd name="connsiteY10" fmla="*/ 641453 h 1185258"/>
              <a:gd name="connsiteX11" fmla="*/ 1287795 w 1679593"/>
              <a:gd name="connsiteY11" fmla="*/ 641453 h 1185258"/>
              <a:gd name="connsiteX12" fmla="*/ 1294967 w 1679593"/>
              <a:gd name="connsiteY12" fmla="*/ 624960 h 1185258"/>
              <a:gd name="connsiteX13" fmla="*/ 1286166 w 1679593"/>
              <a:gd name="connsiteY13" fmla="*/ 604303 h 1185258"/>
              <a:gd name="connsiteX14" fmla="*/ 1309227 w 1679593"/>
              <a:gd name="connsiteY14" fmla="*/ 604303 h 1185258"/>
              <a:gd name="connsiteX15" fmla="*/ 1298867 w 1679593"/>
              <a:gd name="connsiteY15" fmla="*/ 581553 h 1185258"/>
              <a:gd name="connsiteX16" fmla="*/ 1256627 w 1679593"/>
              <a:gd name="connsiteY16" fmla="*/ 565426 h 1185258"/>
              <a:gd name="connsiteX17" fmla="*/ 411968 w 1679593"/>
              <a:gd name="connsiteY17" fmla="*/ 565426 h 1185258"/>
              <a:gd name="connsiteX18" fmla="*/ 370354 w 1679593"/>
              <a:gd name="connsiteY18" fmla="*/ 581553 h 1185258"/>
              <a:gd name="connsiteX19" fmla="*/ 360357 w 1679593"/>
              <a:gd name="connsiteY19" fmla="*/ 604303 h 1185258"/>
              <a:gd name="connsiteX20" fmla="*/ 372977 w 1679593"/>
              <a:gd name="connsiteY20" fmla="*/ 624960 h 1185258"/>
              <a:gd name="connsiteX21" fmla="*/ 380149 w 1679593"/>
              <a:gd name="connsiteY21" fmla="*/ 641453 h 1185258"/>
              <a:gd name="connsiteX22" fmla="*/ 362256 w 1679593"/>
              <a:gd name="connsiteY22" fmla="*/ 641453 h 1185258"/>
              <a:gd name="connsiteX23" fmla="*/ 370354 w 1679593"/>
              <a:gd name="connsiteY23" fmla="*/ 659882 h 1185258"/>
              <a:gd name="connsiteX24" fmla="*/ 411968 w 1679593"/>
              <a:gd name="connsiteY24" fmla="*/ 676009 h 1185258"/>
              <a:gd name="connsiteX25" fmla="*/ 452957 w 1679593"/>
              <a:gd name="connsiteY25" fmla="*/ 659882 h 1185258"/>
              <a:gd name="connsiteX26" fmla="*/ 460760 w 1679593"/>
              <a:gd name="connsiteY26" fmla="*/ 641453 h 1185258"/>
              <a:gd name="connsiteX27" fmla="*/ 447425 w 1679593"/>
              <a:gd name="connsiteY27" fmla="*/ 641453 h 1185258"/>
              <a:gd name="connsiteX28" fmla="*/ 454548 w 1679593"/>
              <a:gd name="connsiteY28" fmla="*/ 624960 h 1185258"/>
              <a:gd name="connsiteX29" fmla="*/ 445807 w 1679593"/>
              <a:gd name="connsiteY29" fmla="*/ 604303 h 1185258"/>
              <a:gd name="connsiteX30" fmla="*/ 462590 w 1679593"/>
              <a:gd name="connsiteY30" fmla="*/ 604303 h 1185258"/>
              <a:gd name="connsiteX31" fmla="*/ 452957 w 1679593"/>
              <a:gd name="connsiteY31" fmla="*/ 581553 h 1185258"/>
              <a:gd name="connsiteX32" fmla="*/ 411968 w 1679593"/>
              <a:gd name="connsiteY32" fmla="*/ 565426 h 1185258"/>
              <a:gd name="connsiteX33" fmla="*/ 1640967 w 1679593"/>
              <a:gd name="connsiteY33" fmla="*/ 389980 h 1185258"/>
              <a:gd name="connsiteX34" fmla="*/ 1582552 w 1679593"/>
              <a:gd name="connsiteY34" fmla="*/ 627831 h 1185258"/>
              <a:gd name="connsiteX35" fmla="*/ 1563889 w 1679593"/>
              <a:gd name="connsiteY35" fmla="*/ 641453 h 1185258"/>
              <a:gd name="connsiteX36" fmla="*/ 1351083 w 1679593"/>
              <a:gd name="connsiteY36" fmla="*/ 641453 h 1185258"/>
              <a:gd name="connsiteX37" fmla="*/ 1347795 w 1679593"/>
              <a:gd name="connsiteY37" fmla="*/ 656887 h 1185258"/>
              <a:gd name="connsiteX38" fmla="*/ 1256627 w 1679593"/>
              <a:gd name="connsiteY38" fmla="*/ 712870 h 1185258"/>
              <a:gd name="connsiteX39" fmla="*/ 1166691 w 1679593"/>
              <a:gd name="connsiteY39" fmla="*/ 656887 h 1185258"/>
              <a:gd name="connsiteX40" fmla="*/ 1163412 w 1679593"/>
              <a:gd name="connsiteY40" fmla="*/ 641453 h 1185258"/>
              <a:gd name="connsiteX41" fmla="*/ 505183 w 1679593"/>
              <a:gd name="connsiteY41" fmla="*/ 641453 h 1185258"/>
              <a:gd name="connsiteX42" fmla="*/ 501904 w 1679593"/>
              <a:gd name="connsiteY42" fmla="*/ 656887 h 1185258"/>
              <a:gd name="connsiteX43" fmla="*/ 411968 w 1679593"/>
              <a:gd name="connsiteY43" fmla="*/ 712870 h 1185258"/>
              <a:gd name="connsiteX44" fmla="*/ 320800 w 1679593"/>
              <a:gd name="connsiteY44" fmla="*/ 656887 h 1185258"/>
              <a:gd name="connsiteX45" fmla="*/ 317512 w 1679593"/>
              <a:gd name="connsiteY45" fmla="*/ 641453 h 1185258"/>
              <a:gd name="connsiteX46" fmla="*/ 115705 w 1679593"/>
              <a:gd name="connsiteY46" fmla="*/ 641453 h 1185258"/>
              <a:gd name="connsiteX47" fmla="*/ 97043 w 1679593"/>
              <a:gd name="connsiteY47" fmla="*/ 627831 h 1185258"/>
              <a:gd name="connsiteX48" fmla="*/ 39872 w 1679593"/>
              <a:gd name="connsiteY48" fmla="*/ 391982 h 1185258"/>
              <a:gd name="connsiteX49" fmla="*/ 39872 w 1679593"/>
              <a:gd name="connsiteY49" fmla="*/ 1146715 h 1185258"/>
              <a:gd name="connsiteX50" fmla="*/ 1640967 w 1679593"/>
              <a:gd name="connsiteY50" fmla="*/ 1146715 h 1185258"/>
              <a:gd name="connsiteX51" fmla="*/ 1640967 w 1679593"/>
              <a:gd name="connsiteY51" fmla="*/ 389980 h 1185258"/>
              <a:gd name="connsiteX52" fmla="*/ 44825 w 1679593"/>
              <a:gd name="connsiteY52" fmla="*/ 251532 h 1185258"/>
              <a:gd name="connsiteX53" fmla="*/ 130635 w 1679593"/>
              <a:gd name="connsiteY53" fmla="*/ 604303 h 1185258"/>
              <a:gd name="connsiteX54" fmla="*/ 316623 w 1679593"/>
              <a:gd name="connsiteY54" fmla="*/ 604303 h 1185258"/>
              <a:gd name="connsiteX55" fmla="*/ 320800 w 1679593"/>
              <a:gd name="connsiteY55" fmla="*/ 584874 h 1185258"/>
              <a:gd name="connsiteX56" fmla="*/ 411968 w 1679593"/>
              <a:gd name="connsiteY56" fmla="*/ 527336 h 1185258"/>
              <a:gd name="connsiteX57" fmla="*/ 501904 w 1679593"/>
              <a:gd name="connsiteY57" fmla="*/ 584874 h 1185258"/>
              <a:gd name="connsiteX58" fmla="*/ 506070 w 1679593"/>
              <a:gd name="connsiteY58" fmla="*/ 604303 h 1185258"/>
              <a:gd name="connsiteX59" fmla="*/ 1162525 w 1679593"/>
              <a:gd name="connsiteY59" fmla="*/ 604303 h 1185258"/>
              <a:gd name="connsiteX60" fmla="*/ 1166691 w 1679593"/>
              <a:gd name="connsiteY60" fmla="*/ 584874 h 1185258"/>
              <a:gd name="connsiteX61" fmla="*/ 1256627 w 1679593"/>
              <a:gd name="connsiteY61" fmla="*/ 527336 h 1185258"/>
              <a:gd name="connsiteX62" fmla="*/ 1347795 w 1679593"/>
              <a:gd name="connsiteY62" fmla="*/ 584874 h 1185258"/>
              <a:gd name="connsiteX63" fmla="*/ 1351972 w 1679593"/>
              <a:gd name="connsiteY63" fmla="*/ 604303 h 1185258"/>
              <a:gd name="connsiteX64" fmla="*/ 1548960 w 1679593"/>
              <a:gd name="connsiteY64" fmla="*/ 604303 h 1185258"/>
              <a:gd name="connsiteX65" fmla="*/ 1634770 w 1679593"/>
              <a:gd name="connsiteY65" fmla="*/ 251532 h 1185258"/>
              <a:gd name="connsiteX66" fmla="*/ 1130302 w 1679593"/>
              <a:gd name="connsiteY66" fmla="*/ 251532 h 1185258"/>
              <a:gd name="connsiteX67" fmla="*/ 1130302 w 1679593"/>
              <a:gd name="connsiteY67" fmla="*/ 305575 h 1185258"/>
              <a:gd name="connsiteX68" fmla="*/ 1043399 w 1679593"/>
              <a:gd name="connsiteY68" fmla="*/ 305575 h 1185258"/>
              <a:gd name="connsiteX69" fmla="*/ 1043399 w 1679593"/>
              <a:gd name="connsiteY69" fmla="*/ 251532 h 1185258"/>
              <a:gd name="connsiteX70" fmla="*/ 633713 w 1679593"/>
              <a:gd name="connsiteY70" fmla="*/ 251532 h 1185258"/>
              <a:gd name="connsiteX71" fmla="*/ 633713 w 1679593"/>
              <a:gd name="connsiteY71" fmla="*/ 305575 h 1185258"/>
              <a:gd name="connsiteX72" fmla="*/ 549293 w 1679593"/>
              <a:gd name="connsiteY72" fmla="*/ 305575 h 1185258"/>
              <a:gd name="connsiteX73" fmla="*/ 549293 w 1679593"/>
              <a:gd name="connsiteY73" fmla="*/ 251532 h 1185258"/>
              <a:gd name="connsiteX74" fmla="*/ 44825 w 1679593"/>
              <a:gd name="connsiteY74" fmla="*/ 251532 h 1185258"/>
              <a:gd name="connsiteX75" fmla="*/ 633713 w 1679593"/>
              <a:gd name="connsiteY75" fmla="*/ 83591 h 1185258"/>
              <a:gd name="connsiteX76" fmla="*/ 633713 w 1679593"/>
              <a:gd name="connsiteY76" fmla="*/ 214233 h 1185258"/>
              <a:gd name="connsiteX77" fmla="*/ 1043399 w 1679593"/>
              <a:gd name="connsiteY77" fmla="*/ 214233 h 1185258"/>
              <a:gd name="connsiteX78" fmla="*/ 1043399 w 1679593"/>
              <a:gd name="connsiteY78" fmla="*/ 83591 h 1185258"/>
              <a:gd name="connsiteX79" fmla="*/ 633713 w 1679593"/>
              <a:gd name="connsiteY79" fmla="*/ 83591 h 1185258"/>
              <a:gd name="connsiteX80" fmla="*/ 549293 w 1679593"/>
              <a:gd name="connsiteY80" fmla="*/ 0 h 1185258"/>
              <a:gd name="connsiteX81" fmla="*/ 1130302 w 1679593"/>
              <a:gd name="connsiteY81" fmla="*/ 0 h 1185258"/>
              <a:gd name="connsiteX82" fmla="*/ 1130302 w 1679593"/>
              <a:gd name="connsiteY82" fmla="*/ 214233 h 1185258"/>
              <a:gd name="connsiteX83" fmla="*/ 1659688 w 1679593"/>
              <a:gd name="connsiteY83" fmla="*/ 214233 h 1185258"/>
              <a:gd name="connsiteX84" fmla="*/ 1660903 w 1679593"/>
              <a:gd name="connsiteY84" fmla="*/ 214233 h 1185258"/>
              <a:gd name="connsiteX85" fmla="*/ 1679593 w 1679593"/>
              <a:gd name="connsiteY85" fmla="*/ 232883 h 1185258"/>
              <a:gd name="connsiteX86" fmla="*/ 1679593 w 1679593"/>
              <a:gd name="connsiteY86" fmla="*/ 1166608 h 1185258"/>
              <a:gd name="connsiteX87" fmla="*/ 1660903 w 1679593"/>
              <a:gd name="connsiteY87" fmla="*/ 1185258 h 1185258"/>
              <a:gd name="connsiteX88" fmla="*/ 19936 w 1679593"/>
              <a:gd name="connsiteY88" fmla="*/ 1185258 h 1185258"/>
              <a:gd name="connsiteX89" fmla="*/ 0 w 1679593"/>
              <a:gd name="connsiteY89" fmla="*/ 1166608 h 1185258"/>
              <a:gd name="connsiteX90" fmla="*/ 0 w 1679593"/>
              <a:gd name="connsiteY90" fmla="*/ 232883 h 1185258"/>
              <a:gd name="connsiteX91" fmla="*/ 19936 w 1679593"/>
              <a:gd name="connsiteY91" fmla="*/ 214233 h 1185258"/>
              <a:gd name="connsiteX92" fmla="*/ 21150 w 1679593"/>
              <a:gd name="connsiteY92" fmla="*/ 214233 h 1185258"/>
              <a:gd name="connsiteX93" fmla="*/ 549293 w 1679593"/>
              <a:gd name="connsiteY93" fmla="*/ 214233 h 1185258"/>
              <a:gd name="connsiteX94" fmla="*/ 549293 w 1679593"/>
              <a:gd name="connsiteY94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22139 w 1679593"/>
              <a:gd name="connsiteY3" fmla="*/ 604303 h 1185258"/>
              <a:gd name="connsiteX4" fmla="*/ 1213398 w 1679593"/>
              <a:gd name="connsiteY4" fmla="*/ 624960 h 1185258"/>
              <a:gd name="connsiteX5" fmla="*/ 1220521 w 1679593"/>
              <a:gd name="connsiteY5" fmla="*/ 641453 h 1185258"/>
              <a:gd name="connsiteX6" fmla="*/ 1207164 w 1679593"/>
              <a:gd name="connsiteY6" fmla="*/ 641453 h 1185258"/>
              <a:gd name="connsiteX7" fmla="*/ 1215482 w 1679593"/>
              <a:gd name="connsiteY7" fmla="*/ 659882 h 1185258"/>
              <a:gd name="connsiteX8" fmla="*/ 1256627 w 1679593"/>
              <a:gd name="connsiteY8" fmla="*/ 676009 h 1185258"/>
              <a:gd name="connsiteX9" fmla="*/ 1298867 w 1679593"/>
              <a:gd name="connsiteY9" fmla="*/ 659882 h 1185258"/>
              <a:gd name="connsiteX10" fmla="*/ 1307259 w 1679593"/>
              <a:gd name="connsiteY10" fmla="*/ 641453 h 1185258"/>
              <a:gd name="connsiteX11" fmla="*/ 1287795 w 1679593"/>
              <a:gd name="connsiteY11" fmla="*/ 641453 h 1185258"/>
              <a:gd name="connsiteX12" fmla="*/ 1294967 w 1679593"/>
              <a:gd name="connsiteY12" fmla="*/ 624960 h 1185258"/>
              <a:gd name="connsiteX13" fmla="*/ 1286166 w 1679593"/>
              <a:gd name="connsiteY13" fmla="*/ 604303 h 1185258"/>
              <a:gd name="connsiteX14" fmla="*/ 1309227 w 1679593"/>
              <a:gd name="connsiteY14" fmla="*/ 604303 h 1185258"/>
              <a:gd name="connsiteX15" fmla="*/ 1298867 w 1679593"/>
              <a:gd name="connsiteY15" fmla="*/ 581553 h 1185258"/>
              <a:gd name="connsiteX16" fmla="*/ 1256627 w 1679593"/>
              <a:gd name="connsiteY16" fmla="*/ 565426 h 1185258"/>
              <a:gd name="connsiteX17" fmla="*/ 411968 w 1679593"/>
              <a:gd name="connsiteY17" fmla="*/ 565426 h 1185258"/>
              <a:gd name="connsiteX18" fmla="*/ 370354 w 1679593"/>
              <a:gd name="connsiteY18" fmla="*/ 581553 h 1185258"/>
              <a:gd name="connsiteX19" fmla="*/ 360357 w 1679593"/>
              <a:gd name="connsiteY19" fmla="*/ 604303 h 1185258"/>
              <a:gd name="connsiteX20" fmla="*/ 372977 w 1679593"/>
              <a:gd name="connsiteY20" fmla="*/ 624960 h 1185258"/>
              <a:gd name="connsiteX21" fmla="*/ 362256 w 1679593"/>
              <a:gd name="connsiteY21" fmla="*/ 641453 h 1185258"/>
              <a:gd name="connsiteX22" fmla="*/ 370354 w 1679593"/>
              <a:gd name="connsiteY22" fmla="*/ 659882 h 1185258"/>
              <a:gd name="connsiteX23" fmla="*/ 411968 w 1679593"/>
              <a:gd name="connsiteY23" fmla="*/ 676009 h 1185258"/>
              <a:gd name="connsiteX24" fmla="*/ 452957 w 1679593"/>
              <a:gd name="connsiteY24" fmla="*/ 659882 h 1185258"/>
              <a:gd name="connsiteX25" fmla="*/ 460760 w 1679593"/>
              <a:gd name="connsiteY25" fmla="*/ 641453 h 1185258"/>
              <a:gd name="connsiteX26" fmla="*/ 447425 w 1679593"/>
              <a:gd name="connsiteY26" fmla="*/ 641453 h 1185258"/>
              <a:gd name="connsiteX27" fmla="*/ 454548 w 1679593"/>
              <a:gd name="connsiteY27" fmla="*/ 624960 h 1185258"/>
              <a:gd name="connsiteX28" fmla="*/ 445807 w 1679593"/>
              <a:gd name="connsiteY28" fmla="*/ 604303 h 1185258"/>
              <a:gd name="connsiteX29" fmla="*/ 462590 w 1679593"/>
              <a:gd name="connsiteY29" fmla="*/ 604303 h 1185258"/>
              <a:gd name="connsiteX30" fmla="*/ 452957 w 1679593"/>
              <a:gd name="connsiteY30" fmla="*/ 581553 h 1185258"/>
              <a:gd name="connsiteX31" fmla="*/ 411968 w 1679593"/>
              <a:gd name="connsiteY31" fmla="*/ 565426 h 1185258"/>
              <a:gd name="connsiteX32" fmla="*/ 1640967 w 1679593"/>
              <a:gd name="connsiteY32" fmla="*/ 389980 h 1185258"/>
              <a:gd name="connsiteX33" fmla="*/ 1582552 w 1679593"/>
              <a:gd name="connsiteY33" fmla="*/ 627831 h 1185258"/>
              <a:gd name="connsiteX34" fmla="*/ 1563889 w 1679593"/>
              <a:gd name="connsiteY34" fmla="*/ 641453 h 1185258"/>
              <a:gd name="connsiteX35" fmla="*/ 1351083 w 1679593"/>
              <a:gd name="connsiteY35" fmla="*/ 641453 h 1185258"/>
              <a:gd name="connsiteX36" fmla="*/ 1347795 w 1679593"/>
              <a:gd name="connsiteY36" fmla="*/ 656887 h 1185258"/>
              <a:gd name="connsiteX37" fmla="*/ 1256627 w 1679593"/>
              <a:gd name="connsiteY37" fmla="*/ 712870 h 1185258"/>
              <a:gd name="connsiteX38" fmla="*/ 1166691 w 1679593"/>
              <a:gd name="connsiteY38" fmla="*/ 656887 h 1185258"/>
              <a:gd name="connsiteX39" fmla="*/ 1163412 w 1679593"/>
              <a:gd name="connsiteY39" fmla="*/ 641453 h 1185258"/>
              <a:gd name="connsiteX40" fmla="*/ 505183 w 1679593"/>
              <a:gd name="connsiteY40" fmla="*/ 641453 h 1185258"/>
              <a:gd name="connsiteX41" fmla="*/ 501904 w 1679593"/>
              <a:gd name="connsiteY41" fmla="*/ 656887 h 1185258"/>
              <a:gd name="connsiteX42" fmla="*/ 411968 w 1679593"/>
              <a:gd name="connsiteY42" fmla="*/ 712870 h 1185258"/>
              <a:gd name="connsiteX43" fmla="*/ 320800 w 1679593"/>
              <a:gd name="connsiteY43" fmla="*/ 656887 h 1185258"/>
              <a:gd name="connsiteX44" fmla="*/ 317512 w 1679593"/>
              <a:gd name="connsiteY44" fmla="*/ 641453 h 1185258"/>
              <a:gd name="connsiteX45" fmla="*/ 115705 w 1679593"/>
              <a:gd name="connsiteY45" fmla="*/ 641453 h 1185258"/>
              <a:gd name="connsiteX46" fmla="*/ 97043 w 1679593"/>
              <a:gd name="connsiteY46" fmla="*/ 627831 h 1185258"/>
              <a:gd name="connsiteX47" fmla="*/ 39872 w 1679593"/>
              <a:gd name="connsiteY47" fmla="*/ 391982 h 1185258"/>
              <a:gd name="connsiteX48" fmla="*/ 39872 w 1679593"/>
              <a:gd name="connsiteY48" fmla="*/ 1146715 h 1185258"/>
              <a:gd name="connsiteX49" fmla="*/ 1640967 w 1679593"/>
              <a:gd name="connsiteY49" fmla="*/ 1146715 h 1185258"/>
              <a:gd name="connsiteX50" fmla="*/ 1640967 w 1679593"/>
              <a:gd name="connsiteY50" fmla="*/ 389980 h 1185258"/>
              <a:gd name="connsiteX51" fmla="*/ 44825 w 1679593"/>
              <a:gd name="connsiteY51" fmla="*/ 251532 h 1185258"/>
              <a:gd name="connsiteX52" fmla="*/ 130635 w 1679593"/>
              <a:gd name="connsiteY52" fmla="*/ 604303 h 1185258"/>
              <a:gd name="connsiteX53" fmla="*/ 316623 w 1679593"/>
              <a:gd name="connsiteY53" fmla="*/ 604303 h 1185258"/>
              <a:gd name="connsiteX54" fmla="*/ 320800 w 1679593"/>
              <a:gd name="connsiteY54" fmla="*/ 584874 h 1185258"/>
              <a:gd name="connsiteX55" fmla="*/ 411968 w 1679593"/>
              <a:gd name="connsiteY55" fmla="*/ 527336 h 1185258"/>
              <a:gd name="connsiteX56" fmla="*/ 501904 w 1679593"/>
              <a:gd name="connsiteY56" fmla="*/ 584874 h 1185258"/>
              <a:gd name="connsiteX57" fmla="*/ 506070 w 1679593"/>
              <a:gd name="connsiteY57" fmla="*/ 604303 h 1185258"/>
              <a:gd name="connsiteX58" fmla="*/ 1162525 w 1679593"/>
              <a:gd name="connsiteY58" fmla="*/ 604303 h 1185258"/>
              <a:gd name="connsiteX59" fmla="*/ 1166691 w 1679593"/>
              <a:gd name="connsiteY59" fmla="*/ 584874 h 1185258"/>
              <a:gd name="connsiteX60" fmla="*/ 1256627 w 1679593"/>
              <a:gd name="connsiteY60" fmla="*/ 527336 h 1185258"/>
              <a:gd name="connsiteX61" fmla="*/ 1347795 w 1679593"/>
              <a:gd name="connsiteY61" fmla="*/ 584874 h 1185258"/>
              <a:gd name="connsiteX62" fmla="*/ 1351972 w 1679593"/>
              <a:gd name="connsiteY62" fmla="*/ 604303 h 1185258"/>
              <a:gd name="connsiteX63" fmla="*/ 1548960 w 1679593"/>
              <a:gd name="connsiteY63" fmla="*/ 604303 h 1185258"/>
              <a:gd name="connsiteX64" fmla="*/ 1634770 w 1679593"/>
              <a:gd name="connsiteY64" fmla="*/ 251532 h 1185258"/>
              <a:gd name="connsiteX65" fmla="*/ 1130302 w 1679593"/>
              <a:gd name="connsiteY65" fmla="*/ 251532 h 1185258"/>
              <a:gd name="connsiteX66" fmla="*/ 1130302 w 1679593"/>
              <a:gd name="connsiteY66" fmla="*/ 305575 h 1185258"/>
              <a:gd name="connsiteX67" fmla="*/ 1043399 w 1679593"/>
              <a:gd name="connsiteY67" fmla="*/ 305575 h 1185258"/>
              <a:gd name="connsiteX68" fmla="*/ 1043399 w 1679593"/>
              <a:gd name="connsiteY68" fmla="*/ 251532 h 1185258"/>
              <a:gd name="connsiteX69" fmla="*/ 633713 w 1679593"/>
              <a:gd name="connsiteY69" fmla="*/ 251532 h 1185258"/>
              <a:gd name="connsiteX70" fmla="*/ 633713 w 1679593"/>
              <a:gd name="connsiteY70" fmla="*/ 305575 h 1185258"/>
              <a:gd name="connsiteX71" fmla="*/ 549293 w 1679593"/>
              <a:gd name="connsiteY71" fmla="*/ 305575 h 1185258"/>
              <a:gd name="connsiteX72" fmla="*/ 549293 w 1679593"/>
              <a:gd name="connsiteY72" fmla="*/ 251532 h 1185258"/>
              <a:gd name="connsiteX73" fmla="*/ 44825 w 1679593"/>
              <a:gd name="connsiteY73" fmla="*/ 251532 h 1185258"/>
              <a:gd name="connsiteX74" fmla="*/ 633713 w 1679593"/>
              <a:gd name="connsiteY74" fmla="*/ 83591 h 1185258"/>
              <a:gd name="connsiteX75" fmla="*/ 633713 w 1679593"/>
              <a:gd name="connsiteY75" fmla="*/ 214233 h 1185258"/>
              <a:gd name="connsiteX76" fmla="*/ 1043399 w 1679593"/>
              <a:gd name="connsiteY76" fmla="*/ 214233 h 1185258"/>
              <a:gd name="connsiteX77" fmla="*/ 1043399 w 1679593"/>
              <a:gd name="connsiteY77" fmla="*/ 83591 h 1185258"/>
              <a:gd name="connsiteX78" fmla="*/ 633713 w 1679593"/>
              <a:gd name="connsiteY78" fmla="*/ 83591 h 1185258"/>
              <a:gd name="connsiteX79" fmla="*/ 549293 w 1679593"/>
              <a:gd name="connsiteY79" fmla="*/ 0 h 1185258"/>
              <a:gd name="connsiteX80" fmla="*/ 1130302 w 1679593"/>
              <a:gd name="connsiteY80" fmla="*/ 0 h 1185258"/>
              <a:gd name="connsiteX81" fmla="*/ 1130302 w 1679593"/>
              <a:gd name="connsiteY81" fmla="*/ 214233 h 1185258"/>
              <a:gd name="connsiteX82" fmla="*/ 1659688 w 1679593"/>
              <a:gd name="connsiteY82" fmla="*/ 214233 h 1185258"/>
              <a:gd name="connsiteX83" fmla="*/ 1660903 w 1679593"/>
              <a:gd name="connsiteY83" fmla="*/ 214233 h 1185258"/>
              <a:gd name="connsiteX84" fmla="*/ 1679593 w 1679593"/>
              <a:gd name="connsiteY84" fmla="*/ 232883 h 1185258"/>
              <a:gd name="connsiteX85" fmla="*/ 1679593 w 1679593"/>
              <a:gd name="connsiteY85" fmla="*/ 1166608 h 1185258"/>
              <a:gd name="connsiteX86" fmla="*/ 1660903 w 1679593"/>
              <a:gd name="connsiteY86" fmla="*/ 1185258 h 1185258"/>
              <a:gd name="connsiteX87" fmla="*/ 19936 w 1679593"/>
              <a:gd name="connsiteY87" fmla="*/ 1185258 h 1185258"/>
              <a:gd name="connsiteX88" fmla="*/ 0 w 1679593"/>
              <a:gd name="connsiteY88" fmla="*/ 1166608 h 1185258"/>
              <a:gd name="connsiteX89" fmla="*/ 0 w 1679593"/>
              <a:gd name="connsiteY89" fmla="*/ 232883 h 1185258"/>
              <a:gd name="connsiteX90" fmla="*/ 19936 w 1679593"/>
              <a:gd name="connsiteY90" fmla="*/ 214233 h 1185258"/>
              <a:gd name="connsiteX91" fmla="*/ 21150 w 1679593"/>
              <a:gd name="connsiteY91" fmla="*/ 214233 h 1185258"/>
              <a:gd name="connsiteX92" fmla="*/ 549293 w 1679593"/>
              <a:gd name="connsiteY92" fmla="*/ 214233 h 1185258"/>
              <a:gd name="connsiteX93" fmla="*/ 549293 w 1679593"/>
              <a:gd name="connsiteY93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22139 w 1679593"/>
              <a:gd name="connsiteY3" fmla="*/ 604303 h 1185258"/>
              <a:gd name="connsiteX4" fmla="*/ 1213398 w 1679593"/>
              <a:gd name="connsiteY4" fmla="*/ 624960 h 1185258"/>
              <a:gd name="connsiteX5" fmla="*/ 1220521 w 1679593"/>
              <a:gd name="connsiteY5" fmla="*/ 641453 h 1185258"/>
              <a:gd name="connsiteX6" fmla="*/ 1207164 w 1679593"/>
              <a:gd name="connsiteY6" fmla="*/ 641453 h 1185258"/>
              <a:gd name="connsiteX7" fmla="*/ 1215482 w 1679593"/>
              <a:gd name="connsiteY7" fmla="*/ 659882 h 1185258"/>
              <a:gd name="connsiteX8" fmla="*/ 1256627 w 1679593"/>
              <a:gd name="connsiteY8" fmla="*/ 676009 h 1185258"/>
              <a:gd name="connsiteX9" fmla="*/ 1298867 w 1679593"/>
              <a:gd name="connsiteY9" fmla="*/ 659882 h 1185258"/>
              <a:gd name="connsiteX10" fmla="*/ 1307259 w 1679593"/>
              <a:gd name="connsiteY10" fmla="*/ 641453 h 1185258"/>
              <a:gd name="connsiteX11" fmla="*/ 1287795 w 1679593"/>
              <a:gd name="connsiteY11" fmla="*/ 641453 h 1185258"/>
              <a:gd name="connsiteX12" fmla="*/ 1294967 w 1679593"/>
              <a:gd name="connsiteY12" fmla="*/ 624960 h 1185258"/>
              <a:gd name="connsiteX13" fmla="*/ 1286166 w 1679593"/>
              <a:gd name="connsiteY13" fmla="*/ 604303 h 1185258"/>
              <a:gd name="connsiteX14" fmla="*/ 1309227 w 1679593"/>
              <a:gd name="connsiteY14" fmla="*/ 604303 h 1185258"/>
              <a:gd name="connsiteX15" fmla="*/ 1298867 w 1679593"/>
              <a:gd name="connsiteY15" fmla="*/ 581553 h 1185258"/>
              <a:gd name="connsiteX16" fmla="*/ 1256627 w 1679593"/>
              <a:gd name="connsiteY16" fmla="*/ 565426 h 1185258"/>
              <a:gd name="connsiteX17" fmla="*/ 411968 w 1679593"/>
              <a:gd name="connsiteY17" fmla="*/ 565426 h 1185258"/>
              <a:gd name="connsiteX18" fmla="*/ 370354 w 1679593"/>
              <a:gd name="connsiteY18" fmla="*/ 581553 h 1185258"/>
              <a:gd name="connsiteX19" fmla="*/ 360357 w 1679593"/>
              <a:gd name="connsiteY19" fmla="*/ 604303 h 1185258"/>
              <a:gd name="connsiteX20" fmla="*/ 362256 w 1679593"/>
              <a:gd name="connsiteY20" fmla="*/ 641453 h 1185258"/>
              <a:gd name="connsiteX21" fmla="*/ 370354 w 1679593"/>
              <a:gd name="connsiteY21" fmla="*/ 659882 h 1185258"/>
              <a:gd name="connsiteX22" fmla="*/ 411968 w 1679593"/>
              <a:gd name="connsiteY22" fmla="*/ 676009 h 1185258"/>
              <a:gd name="connsiteX23" fmla="*/ 452957 w 1679593"/>
              <a:gd name="connsiteY23" fmla="*/ 659882 h 1185258"/>
              <a:gd name="connsiteX24" fmla="*/ 460760 w 1679593"/>
              <a:gd name="connsiteY24" fmla="*/ 641453 h 1185258"/>
              <a:gd name="connsiteX25" fmla="*/ 447425 w 1679593"/>
              <a:gd name="connsiteY25" fmla="*/ 641453 h 1185258"/>
              <a:gd name="connsiteX26" fmla="*/ 454548 w 1679593"/>
              <a:gd name="connsiteY26" fmla="*/ 624960 h 1185258"/>
              <a:gd name="connsiteX27" fmla="*/ 445807 w 1679593"/>
              <a:gd name="connsiteY27" fmla="*/ 604303 h 1185258"/>
              <a:gd name="connsiteX28" fmla="*/ 462590 w 1679593"/>
              <a:gd name="connsiteY28" fmla="*/ 604303 h 1185258"/>
              <a:gd name="connsiteX29" fmla="*/ 452957 w 1679593"/>
              <a:gd name="connsiteY29" fmla="*/ 581553 h 1185258"/>
              <a:gd name="connsiteX30" fmla="*/ 411968 w 1679593"/>
              <a:gd name="connsiteY30" fmla="*/ 565426 h 1185258"/>
              <a:gd name="connsiteX31" fmla="*/ 1640967 w 1679593"/>
              <a:gd name="connsiteY31" fmla="*/ 389980 h 1185258"/>
              <a:gd name="connsiteX32" fmla="*/ 1582552 w 1679593"/>
              <a:gd name="connsiteY32" fmla="*/ 627831 h 1185258"/>
              <a:gd name="connsiteX33" fmla="*/ 1563889 w 1679593"/>
              <a:gd name="connsiteY33" fmla="*/ 641453 h 1185258"/>
              <a:gd name="connsiteX34" fmla="*/ 1351083 w 1679593"/>
              <a:gd name="connsiteY34" fmla="*/ 641453 h 1185258"/>
              <a:gd name="connsiteX35" fmla="*/ 1347795 w 1679593"/>
              <a:gd name="connsiteY35" fmla="*/ 656887 h 1185258"/>
              <a:gd name="connsiteX36" fmla="*/ 1256627 w 1679593"/>
              <a:gd name="connsiteY36" fmla="*/ 712870 h 1185258"/>
              <a:gd name="connsiteX37" fmla="*/ 1166691 w 1679593"/>
              <a:gd name="connsiteY37" fmla="*/ 656887 h 1185258"/>
              <a:gd name="connsiteX38" fmla="*/ 1163412 w 1679593"/>
              <a:gd name="connsiteY38" fmla="*/ 641453 h 1185258"/>
              <a:gd name="connsiteX39" fmla="*/ 505183 w 1679593"/>
              <a:gd name="connsiteY39" fmla="*/ 641453 h 1185258"/>
              <a:gd name="connsiteX40" fmla="*/ 501904 w 1679593"/>
              <a:gd name="connsiteY40" fmla="*/ 656887 h 1185258"/>
              <a:gd name="connsiteX41" fmla="*/ 411968 w 1679593"/>
              <a:gd name="connsiteY41" fmla="*/ 712870 h 1185258"/>
              <a:gd name="connsiteX42" fmla="*/ 320800 w 1679593"/>
              <a:gd name="connsiteY42" fmla="*/ 656887 h 1185258"/>
              <a:gd name="connsiteX43" fmla="*/ 317512 w 1679593"/>
              <a:gd name="connsiteY43" fmla="*/ 641453 h 1185258"/>
              <a:gd name="connsiteX44" fmla="*/ 115705 w 1679593"/>
              <a:gd name="connsiteY44" fmla="*/ 641453 h 1185258"/>
              <a:gd name="connsiteX45" fmla="*/ 97043 w 1679593"/>
              <a:gd name="connsiteY45" fmla="*/ 627831 h 1185258"/>
              <a:gd name="connsiteX46" fmla="*/ 39872 w 1679593"/>
              <a:gd name="connsiteY46" fmla="*/ 391982 h 1185258"/>
              <a:gd name="connsiteX47" fmla="*/ 39872 w 1679593"/>
              <a:gd name="connsiteY47" fmla="*/ 1146715 h 1185258"/>
              <a:gd name="connsiteX48" fmla="*/ 1640967 w 1679593"/>
              <a:gd name="connsiteY48" fmla="*/ 1146715 h 1185258"/>
              <a:gd name="connsiteX49" fmla="*/ 1640967 w 1679593"/>
              <a:gd name="connsiteY49" fmla="*/ 389980 h 1185258"/>
              <a:gd name="connsiteX50" fmla="*/ 44825 w 1679593"/>
              <a:gd name="connsiteY50" fmla="*/ 251532 h 1185258"/>
              <a:gd name="connsiteX51" fmla="*/ 130635 w 1679593"/>
              <a:gd name="connsiteY51" fmla="*/ 604303 h 1185258"/>
              <a:gd name="connsiteX52" fmla="*/ 316623 w 1679593"/>
              <a:gd name="connsiteY52" fmla="*/ 604303 h 1185258"/>
              <a:gd name="connsiteX53" fmla="*/ 320800 w 1679593"/>
              <a:gd name="connsiteY53" fmla="*/ 584874 h 1185258"/>
              <a:gd name="connsiteX54" fmla="*/ 411968 w 1679593"/>
              <a:gd name="connsiteY54" fmla="*/ 527336 h 1185258"/>
              <a:gd name="connsiteX55" fmla="*/ 501904 w 1679593"/>
              <a:gd name="connsiteY55" fmla="*/ 584874 h 1185258"/>
              <a:gd name="connsiteX56" fmla="*/ 506070 w 1679593"/>
              <a:gd name="connsiteY56" fmla="*/ 604303 h 1185258"/>
              <a:gd name="connsiteX57" fmla="*/ 1162525 w 1679593"/>
              <a:gd name="connsiteY57" fmla="*/ 604303 h 1185258"/>
              <a:gd name="connsiteX58" fmla="*/ 1166691 w 1679593"/>
              <a:gd name="connsiteY58" fmla="*/ 584874 h 1185258"/>
              <a:gd name="connsiteX59" fmla="*/ 1256627 w 1679593"/>
              <a:gd name="connsiteY59" fmla="*/ 527336 h 1185258"/>
              <a:gd name="connsiteX60" fmla="*/ 1347795 w 1679593"/>
              <a:gd name="connsiteY60" fmla="*/ 584874 h 1185258"/>
              <a:gd name="connsiteX61" fmla="*/ 1351972 w 1679593"/>
              <a:gd name="connsiteY61" fmla="*/ 604303 h 1185258"/>
              <a:gd name="connsiteX62" fmla="*/ 1548960 w 1679593"/>
              <a:gd name="connsiteY62" fmla="*/ 604303 h 1185258"/>
              <a:gd name="connsiteX63" fmla="*/ 1634770 w 1679593"/>
              <a:gd name="connsiteY63" fmla="*/ 251532 h 1185258"/>
              <a:gd name="connsiteX64" fmla="*/ 1130302 w 1679593"/>
              <a:gd name="connsiteY64" fmla="*/ 251532 h 1185258"/>
              <a:gd name="connsiteX65" fmla="*/ 1130302 w 1679593"/>
              <a:gd name="connsiteY65" fmla="*/ 305575 h 1185258"/>
              <a:gd name="connsiteX66" fmla="*/ 1043399 w 1679593"/>
              <a:gd name="connsiteY66" fmla="*/ 305575 h 1185258"/>
              <a:gd name="connsiteX67" fmla="*/ 1043399 w 1679593"/>
              <a:gd name="connsiteY67" fmla="*/ 251532 h 1185258"/>
              <a:gd name="connsiteX68" fmla="*/ 633713 w 1679593"/>
              <a:gd name="connsiteY68" fmla="*/ 251532 h 1185258"/>
              <a:gd name="connsiteX69" fmla="*/ 633713 w 1679593"/>
              <a:gd name="connsiteY69" fmla="*/ 305575 h 1185258"/>
              <a:gd name="connsiteX70" fmla="*/ 549293 w 1679593"/>
              <a:gd name="connsiteY70" fmla="*/ 305575 h 1185258"/>
              <a:gd name="connsiteX71" fmla="*/ 549293 w 1679593"/>
              <a:gd name="connsiteY71" fmla="*/ 251532 h 1185258"/>
              <a:gd name="connsiteX72" fmla="*/ 44825 w 1679593"/>
              <a:gd name="connsiteY72" fmla="*/ 251532 h 1185258"/>
              <a:gd name="connsiteX73" fmla="*/ 633713 w 1679593"/>
              <a:gd name="connsiteY73" fmla="*/ 83591 h 1185258"/>
              <a:gd name="connsiteX74" fmla="*/ 633713 w 1679593"/>
              <a:gd name="connsiteY74" fmla="*/ 214233 h 1185258"/>
              <a:gd name="connsiteX75" fmla="*/ 1043399 w 1679593"/>
              <a:gd name="connsiteY75" fmla="*/ 214233 h 1185258"/>
              <a:gd name="connsiteX76" fmla="*/ 1043399 w 1679593"/>
              <a:gd name="connsiteY76" fmla="*/ 83591 h 1185258"/>
              <a:gd name="connsiteX77" fmla="*/ 633713 w 1679593"/>
              <a:gd name="connsiteY77" fmla="*/ 83591 h 1185258"/>
              <a:gd name="connsiteX78" fmla="*/ 549293 w 1679593"/>
              <a:gd name="connsiteY78" fmla="*/ 0 h 1185258"/>
              <a:gd name="connsiteX79" fmla="*/ 1130302 w 1679593"/>
              <a:gd name="connsiteY79" fmla="*/ 0 h 1185258"/>
              <a:gd name="connsiteX80" fmla="*/ 1130302 w 1679593"/>
              <a:gd name="connsiteY80" fmla="*/ 214233 h 1185258"/>
              <a:gd name="connsiteX81" fmla="*/ 1659688 w 1679593"/>
              <a:gd name="connsiteY81" fmla="*/ 214233 h 1185258"/>
              <a:gd name="connsiteX82" fmla="*/ 1660903 w 1679593"/>
              <a:gd name="connsiteY82" fmla="*/ 214233 h 1185258"/>
              <a:gd name="connsiteX83" fmla="*/ 1679593 w 1679593"/>
              <a:gd name="connsiteY83" fmla="*/ 232883 h 1185258"/>
              <a:gd name="connsiteX84" fmla="*/ 1679593 w 1679593"/>
              <a:gd name="connsiteY84" fmla="*/ 1166608 h 1185258"/>
              <a:gd name="connsiteX85" fmla="*/ 1660903 w 1679593"/>
              <a:gd name="connsiteY85" fmla="*/ 1185258 h 1185258"/>
              <a:gd name="connsiteX86" fmla="*/ 19936 w 1679593"/>
              <a:gd name="connsiteY86" fmla="*/ 1185258 h 1185258"/>
              <a:gd name="connsiteX87" fmla="*/ 0 w 1679593"/>
              <a:gd name="connsiteY87" fmla="*/ 1166608 h 1185258"/>
              <a:gd name="connsiteX88" fmla="*/ 0 w 1679593"/>
              <a:gd name="connsiteY88" fmla="*/ 232883 h 1185258"/>
              <a:gd name="connsiteX89" fmla="*/ 19936 w 1679593"/>
              <a:gd name="connsiteY89" fmla="*/ 214233 h 1185258"/>
              <a:gd name="connsiteX90" fmla="*/ 21150 w 1679593"/>
              <a:gd name="connsiteY90" fmla="*/ 214233 h 1185258"/>
              <a:gd name="connsiteX91" fmla="*/ 549293 w 1679593"/>
              <a:gd name="connsiteY91" fmla="*/ 214233 h 1185258"/>
              <a:gd name="connsiteX92" fmla="*/ 549293 w 1679593"/>
              <a:gd name="connsiteY92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22139 w 1679593"/>
              <a:gd name="connsiteY3" fmla="*/ 604303 h 1185258"/>
              <a:gd name="connsiteX4" fmla="*/ 1213398 w 1679593"/>
              <a:gd name="connsiteY4" fmla="*/ 624960 h 1185258"/>
              <a:gd name="connsiteX5" fmla="*/ 1220521 w 1679593"/>
              <a:gd name="connsiteY5" fmla="*/ 641453 h 1185258"/>
              <a:gd name="connsiteX6" fmla="*/ 1207164 w 1679593"/>
              <a:gd name="connsiteY6" fmla="*/ 641453 h 1185258"/>
              <a:gd name="connsiteX7" fmla="*/ 1215482 w 1679593"/>
              <a:gd name="connsiteY7" fmla="*/ 659882 h 1185258"/>
              <a:gd name="connsiteX8" fmla="*/ 1256627 w 1679593"/>
              <a:gd name="connsiteY8" fmla="*/ 676009 h 1185258"/>
              <a:gd name="connsiteX9" fmla="*/ 1298867 w 1679593"/>
              <a:gd name="connsiteY9" fmla="*/ 659882 h 1185258"/>
              <a:gd name="connsiteX10" fmla="*/ 1307259 w 1679593"/>
              <a:gd name="connsiteY10" fmla="*/ 641453 h 1185258"/>
              <a:gd name="connsiteX11" fmla="*/ 1287795 w 1679593"/>
              <a:gd name="connsiteY11" fmla="*/ 641453 h 1185258"/>
              <a:gd name="connsiteX12" fmla="*/ 1294967 w 1679593"/>
              <a:gd name="connsiteY12" fmla="*/ 624960 h 1185258"/>
              <a:gd name="connsiteX13" fmla="*/ 1286166 w 1679593"/>
              <a:gd name="connsiteY13" fmla="*/ 604303 h 1185258"/>
              <a:gd name="connsiteX14" fmla="*/ 1309227 w 1679593"/>
              <a:gd name="connsiteY14" fmla="*/ 604303 h 1185258"/>
              <a:gd name="connsiteX15" fmla="*/ 1298867 w 1679593"/>
              <a:gd name="connsiteY15" fmla="*/ 581553 h 1185258"/>
              <a:gd name="connsiteX16" fmla="*/ 1256627 w 1679593"/>
              <a:gd name="connsiteY16" fmla="*/ 565426 h 1185258"/>
              <a:gd name="connsiteX17" fmla="*/ 411968 w 1679593"/>
              <a:gd name="connsiteY17" fmla="*/ 565426 h 1185258"/>
              <a:gd name="connsiteX18" fmla="*/ 370354 w 1679593"/>
              <a:gd name="connsiteY18" fmla="*/ 581553 h 1185258"/>
              <a:gd name="connsiteX19" fmla="*/ 360357 w 1679593"/>
              <a:gd name="connsiteY19" fmla="*/ 604303 h 1185258"/>
              <a:gd name="connsiteX20" fmla="*/ 362256 w 1679593"/>
              <a:gd name="connsiteY20" fmla="*/ 641453 h 1185258"/>
              <a:gd name="connsiteX21" fmla="*/ 370354 w 1679593"/>
              <a:gd name="connsiteY21" fmla="*/ 659882 h 1185258"/>
              <a:gd name="connsiteX22" fmla="*/ 411968 w 1679593"/>
              <a:gd name="connsiteY22" fmla="*/ 676009 h 1185258"/>
              <a:gd name="connsiteX23" fmla="*/ 452957 w 1679593"/>
              <a:gd name="connsiteY23" fmla="*/ 659882 h 1185258"/>
              <a:gd name="connsiteX24" fmla="*/ 460760 w 1679593"/>
              <a:gd name="connsiteY24" fmla="*/ 641453 h 1185258"/>
              <a:gd name="connsiteX25" fmla="*/ 447425 w 1679593"/>
              <a:gd name="connsiteY25" fmla="*/ 641453 h 1185258"/>
              <a:gd name="connsiteX26" fmla="*/ 454548 w 1679593"/>
              <a:gd name="connsiteY26" fmla="*/ 624960 h 1185258"/>
              <a:gd name="connsiteX27" fmla="*/ 462590 w 1679593"/>
              <a:gd name="connsiteY27" fmla="*/ 604303 h 1185258"/>
              <a:gd name="connsiteX28" fmla="*/ 452957 w 1679593"/>
              <a:gd name="connsiteY28" fmla="*/ 581553 h 1185258"/>
              <a:gd name="connsiteX29" fmla="*/ 411968 w 1679593"/>
              <a:gd name="connsiteY29" fmla="*/ 565426 h 1185258"/>
              <a:gd name="connsiteX30" fmla="*/ 1640967 w 1679593"/>
              <a:gd name="connsiteY30" fmla="*/ 389980 h 1185258"/>
              <a:gd name="connsiteX31" fmla="*/ 1582552 w 1679593"/>
              <a:gd name="connsiteY31" fmla="*/ 627831 h 1185258"/>
              <a:gd name="connsiteX32" fmla="*/ 1563889 w 1679593"/>
              <a:gd name="connsiteY32" fmla="*/ 641453 h 1185258"/>
              <a:gd name="connsiteX33" fmla="*/ 1351083 w 1679593"/>
              <a:gd name="connsiteY33" fmla="*/ 641453 h 1185258"/>
              <a:gd name="connsiteX34" fmla="*/ 1347795 w 1679593"/>
              <a:gd name="connsiteY34" fmla="*/ 656887 h 1185258"/>
              <a:gd name="connsiteX35" fmla="*/ 1256627 w 1679593"/>
              <a:gd name="connsiteY35" fmla="*/ 712870 h 1185258"/>
              <a:gd name="connsiteX36" fmla="*/ 1166691 w 1679593"/>
              <a:gd name="connsiteY36" fmla="*/ 656887 h 1185258"/>
              <a:gd name="connsiteX37" fmla="*/ 1163412 w 1679593"/>
              <a:gd name="connsiteY37" fmla="*/ 641453 h 1185258"/>
              <a:gd name="connsiteX38" fmla="*/ 505183 w 1679593"/>
              <a:gd name="connsiteY38" fmla="*/ 641453 h 1185258"/>
              <a:gd name="connsiteX39" fmla="*/ 501904 w 1679593"/>
              <a:gd name="connsiteY39" fmla="*/ 656887 h 1185258"/>
              <a:gd name="connsiteX40" fmla="*/ 411968 w 1679593"/>
              <a:gd name="connsiteY40" fmla="*/ 712870 h 1185258"/>
              <a:gd name="connsiteX41" fmla="*/ 320800 w 1679593"/>
              <a:gd name="connsiteY41" fmla="*/ 656887 h 1185258"/>
              <a:gd name="connsiteX42" fmla="*/ 317512 w 1679593"/>
              <a:gd name="connsiteY42" fmla="*/ 641453 h 1185258"/>
              <a:gd name="connsiteX43" fmla="*/ 115705 w 1679593"/>
              <a:gd name="connsiteY43" fmla="*/ 641453 h 1185258"/>
              <a:gd name="connsiteX44" fmla="*/ 97043 w 1679593"/>
              <a:gd name="connsiteY44" fmla="*/ 627831 h 1185258"/>
              <a:gd name="connsiteX45" fmla="*/ 39872 w 1679593"/>
              <a:gd name="connsiteY45" fmla="*/ 391982 h 1185258"/>
              <a:gd name="connsiteX46" fmla="*/ 39872 w 1679593"/>
              <a:gd name="connsiteY46" fmla="*/ 1146715 h 1185258"/>
              <a:gd name="connsiteX47" fmla="*/ 1640967 w 1679593"/>
              <a:gd name="connsiteY47" fmla="*/ 1146715 h 1185258"/>
              <a:gd name="connsiteX48" fmla="*/ 1640967 w 1679593"/>
              <a:gd name="connsiteY48" fmla="*/ 389980 h 1185258"/>
              <a:gd name="connsiteX49" fmla="*/ 44825 w 1679593"/>
              <a:gd name="connsiteY49" fmla="*/ 251532 h 1185258"/>
              <a:gd name="connsiteX50" fmla="*/ 130635 w 1679593"/>
              <a:gd name="connsiteY50" fmla="*/ 604303 h 1185258"/>
              <a:gd name="connsiteX51" fmla="*/ 316623 w 1679593"/>
              <a:gd name="connsiteY51" fmla="*/ 604303 h 1185258"/>
              <a:gd name="connsiteX52" fmla="*/ 320800 w 1679593"/>
              <a:gd name="connsiteY52" fmla="*/ 584874 h 1185258"/>
              <a:gd name="connsiteX53" fmla="*/ 411968 w 1679593"/>
              <a:gd name="connsiteY53" fmla="*/ 527336 h 1185258"/>
              <a:gd name="connsiteX54" fmla="*/ 501904 w 1679593"/>
              <a:gd name="connsiteY54" fmla="*/ 584874 h 1185258"/>
              <a:gd name="connsiteX55" fmla="*/ 506070 w 1679593"/>
              <a:gd name="connsiteY55" fmla="*/ 604303 h 1185258"/>
              <a:gd name="connsiteX56" fmla="*/ 1162525 w 1679593"/>
              <a:gd name="connsiteY56" fmla="*/ 604303 h 1185258"/>
              <a:gd name="connsiteX57" fmla="*/ 1166691 w 1679593"/>
              <a:gd name="connsiteY57" fmla="*/ 584874 h 1185258"/>
              <a:gd name="connsiteX58" fmla="*/ 1256627 w 1679593"/>
              <a:gd name="connsiteY58" fmla="*/ 527336 h 1185258"/>
              <a:gd name="connsiteX59" fmla="*/ 1347795 w 1679593"/>
              <a:gd name="connsiteY59" fmla="*/ 584874 h 1185258"/>
              <a:gd name="connsiteX60" fmla="*/ 1351972 w 1679593"/>
              <a:gd name="connsiteY60" fmla="*/ 604303 h 1185258"/>
              <a:gd name="connsiteX61" fmla="*/ 1548960 w 1679593"/>
              <a:gd name="connsiteY61" fmla="*/ 604303 h 1185258"/>
              <a:gd name="connsiteX62" fmla="*/ 1634770 w 1679593"/>
              <a:gd name="connsiteY62" fmla="*/ 251532 h 1185258"/>
              <a:gd name="connsiteX63" fmla="*/ 1130302 w 1679593"/>
              <a:gd name="connsiteY63" fmla="*/ 251532 h 1185258"/>
              <a:gd name="connsiteX64" fmla="*/ 1130302 w 1679593"/>
              <a:gd name="connsiteY64" fmla="*/ 305575 h 1185258"/>
              <a:gd name="connsiteX65" fmla="*/ 1043399 w 1679593"/>
              <a:gd name="connsiteY65" fmla="*/ 305575 h 1185258"/>
              <a:gd name="connsiteX66" fmla="*/ 1043399 w 1679593"/>
              <a:gd name="connsiteY66" fmla="*/ 251532 h 1185258"/>
              <a:gd name="connsiteX67" fmla="*/ 633713 w 1679593"/>
              <a:gd name="connsiteY67" fmla="*/ 251532 h 1185258"/>
              <a:gd name="connsiteX68" fmla="*/ 633713 w 1679593"/>
              <a:gd name="connsiteY68" fmla="*/ 305575 h 1185258"/>
              <a:gd name="connsiteX69" fmla="*/ 549293 w 1679593"/>
              <a:gd name="connsiteY69" fmla="*/ 305575 h 1185258"/>
              <a:gd name="connsiteX70" fmla="*/ 549293 w 1679593"/>
              <a:gd name="connsiteY70" fmla="*/ 251532 h 1185258"/>
              <a:gd name="connsiteX71" fmla="*/ 44825 w 1679593"/>
              <a:gd name="connsiteY71" fmla="*/ 251532 h 1185258"/>
              <a:gd name="connsiteX72" fmla="*/ 633713 w 1679593"/>
              <a:gd name="connsiteY72" fmla="*/ 83591 h 1185258"/>
              <a:gd name="connsiteX73" fmla="*/ 633713 w 1679593"/>
              <a:gd name="connsiteY73" fmla="*/ 214233 h 1185258"/>
              <a:gd name="connsiteX74" fmla="*/ 1043399 w 1679593"/>
              <a:gd name="connsiteY74" fmla="*/ 214233 h 1185258"/>
              <a:gd name="connsiteX75" fmla="*/ 1043399 w 1679593"/>
              <a:gd name="connsiteY75" fmla="*/ 83591 h 1185258"/>
              <a:gd name="connsiteX76" fmla="*/ 633713 w 1679593"/>
              <a:gd name="connsiteY76" fmla="*/ 83591 h 1185258"/>
              <a:gd name="connsiteX77" fmla="*/ 549293 w 1679593"/>
              <a:gd name="connsiteY77" fmla="*/ 0 h 1185258"/>
              <a:gd name="connsiteX78" fmla="*/ 1130302 w 1679593"/>
              <a:gd name="connsiteY78" fmla="*/ 0 h 1185258"/>
              <a:gd name="connsiteX79" fmla="*/ 1130302 w 1679593"/>
              <a:gd name="connsiteY79" fmla="*/ 214233 h 1185258"/>
              <a:gd name="connsiteX80" fmla="*/ 1659688 w 1679593"/>
              <a:gd name="connsiteY80" fmla="*/ 214233 h 1185258"/>
              <a:gd name="connsiteX81" fmla="*/ 1660903 w 1679593"/>
              <a:gd name="connsiteY81" fmla="*/ 214233 h 1185258"/>
              <a:gd name="connsiteX82" fmla="*/ 1679593 w 1679593"/>
              <a:gd name="connsiteY82" fmla="*/ 232883 h 1185258"/>
              <a:gd name="connsiteX83" fmla="*/ 1679593 w 1679593"/>
              <a:gd name="connsiteY83" fmla="*/ 1166608 h 1185258"/>
              <a:gd name="connsiteX84" fmla="*/ 1660903 w 1679593"/>
              <a:gd name="connsiteY84" fmla="*/ 1185258 h 1185258"/>
              <a:gd name="connsiteX85" fmla="*/ 19936 w 1679593"/>
              <a:gd name="connsiteY85" fmla="*/ 1185258 h 1185258"/>
              <a:gd name="connsiteX86" fmla="*/ 0 w 1679593"/>
              <a:gd name="connsiteY86" fmla="*/ 1166608 h 1185258"/>
              <a:gd name="connsiteX87" fmla="*/ 0 w 1679593"/>
              <a:gd name="connsiteY87" fmla="*/ 232883 h 1185258"/>
              <a:gd name="connsiteX88" fmla="*/ 19936 w 1679593"/>
              <a:gd name="connsiteY88" fmla="*/ 214233 h 1185258"/>
              <a:gd name="connsiteX89" fmla="*/ 21150 w 1679593"/>
              <a:gd name="connsiteY89" fmla="*/ 214233 h 1185258"/>
              <a:gd name="connsiteX90" fmla="*/ 549293 w 1679593"/>
              <a:gd name="connsiteY90" fmla="*/ 214233 h 1185258"/>
              <a:gd name="connsiteX91" fmla="*/ 549293 w 1679593"/>
              <a:gd name="connsiteY91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22139 w 1679593"/>
              <a:gd name="connsiteY3" fmla="*/ 604303 h 1185258"/>
              <a:gd name="connsiteX4" fmla="*/ 1213398 w 1679593"/>
              <a:gd name="connsiteY4" fmla="*/ 624960 h 1185258"/>
              <a:gd name="connsiteX5" fmla="*/ 1220521 w 1679593"/>
              <a:gd name="connsiteY5" fmla="*/ 641453 h 1185258"/>
              <a:gd name="connsiteX6" fmla="*/ 1207164 w 1679593"/>
              <a:gd name="connsiteY6" fmla="*/ 641453 h 1185258"/>
              <a:gd name="connsiteX7" fmla="*/ 1215482 w 1679593"/>
              <a:gd name="connsiteY7" fmla="*/ 659882 h 1185258"/>
              <a:gd name="connsiteX8" fmla="*/ 1256627 w 1679593"/>
              <a:gd name="connsiteY8" fmla="*/ 676009 h 1185258"/>
              <a:gd name="connsiteX9" fmla="*/ 1298867 w 1679593"/>
              <a:gd name="connsiteY9" fmla="*/ 659882 h 1185258"/>
              <a:gd name="connsiteX10" fmla="*/ 1307259 w 1679593"/>
              <a:gd name="connsiteY10" fmla="*/ 641453 h 1185258"/>
              <a:gd name="connsiteX11" fmla="*/ 1287795 w 1679593"/>
              <a:gd name="connsiteY11" fmla="*/ 641453 h 1185258"/>
              <a:gd name="connsiteX12" fmla="*/ 1294967 w 1679593"/>
              <a:gd name="connsiteY12" fmla="*/ 624960 h 1185258"/>
              <a:gd name="connsiteX13" fmla="*/ 1286166 w 1679593"/>
              <a:gd name="connsiteY13" fmla="*/ 604303 h 1185258"/>
              <a:gd name="connsiteX14" fmla="*/ 1309227 w 1679593"/>
              <a:gd name="connsiteY14" fmla="*/ 604303 h 1185258"/>
              <a:gd name="connsiteX15" fmla="*/ 1298867 w 1679593"/>
              <a:gd name="connsiteY15" fmla="*/ 581553 h 1185258"/>
              <a:gd name="connsiteX16" fmla="*/ 1256627 w 1679593"/>
              <a:gd name="connsiteY16" fmla="*/ 565426 h 1185258"/>
              <a:gd name="connsiteX17" fmla="*/ 411968 w 1679593"/>
              <a:gd name="connsiteY17" fmla="*/ 565426 h 1185258"/>
              <a:gd name="connsiteX18" fmla="*/ 370354 w 1679593"/>
              <a:gd name="connsiteY18" fmla="*/ 581553 h 1185258"/>
              <a:gd name="connsiteX19" fmla="*/ 360357 w 1679593"/>
              <a:gd name="connsiteY19" fmla="*/ 604303 h 1185258"/>
              <a:gd name="connsiteX20" fmla="*/ 362256 w 1679593"/>
              <a:gd name="connsiteY20" fmla="*/ 641453 h 1185258"/>
              <a:gd name="connsiteX21" fmla="*/ 370354 w 1679593"/>
              <a:gd name="connsiteY21" fmla="*/ 659882 h 1185258"/>
              <a:gd name="connsiteX22" fmla="*/ 411968 w 1679593"/>
              <a:gd name="connsiteY22" fmla="*/ 676009 h 1185258"/>
              <a:gd name="connsiteX23" fmla="*/ 452957 w 1679593"/>
              <a:gd name="connsiteY23" fmla="*/ 659882 h 1185258"/>
              <a:gd name="connsiteX24" fmla="*/ 460760 w 1679593"/>
              <a:gd name="connsiteY24" fmla="*/ 641453 h 1185258"/>
              <a:gd name="connsiteX25" fmla="*/ 454548 w 1679593"/>
              <a:gd name="connsiteY25" fmla="*/ 624960 h 1185258"/>
              <a:gd name="connsiteX26" fmla="*/ 462590 w 1679593"/>
              <a:gd name="connsiteY26" fmla="*/ 604303 h 1185258"/>
              <a:gd name="connsiteX27" fmla="*/ 452957 w 1679593"/>
              <a:gd name="connsiteY27" fmla="*/ 581553 h 1185258"/>
              <a:gd name="connsiteX28" fmla="*/ 411968 w 1679593"/>
              <a:gd name="connsiteY28" fmla="*/ 565426 h 1185258"/>
              <a:gd name="connsiteX29" fmla="*/ 1640967 w 1679593"/>
              <a:gd name="connsiteY29" fmla="*/ 389980 h 1185258"/>
              <a:gd name="connsiteX30" fmla="*/ 1582552 w 1679593"/>
              <a:gd name="connsiteY30" fmla="*/ 627831 h 1185258"/>
              <a:gd name="connsiteX31" fmla="*/ 1563889 w 1679593"/>
              <a:gd name="connsiteY31" fmla="*/ 641453 h 1185258"/>
              <a:gd name="connsiteX32" fmla="*/ 1351083 w 1679593"/>
              <a:gd name="connsiteY32" fmla="*/ 641453 h 1185258"/>
              <a:gd name="connsiteX33" fmla="*/ 1347795 w 1679593"/>
              <a:gd name="connsiteY33" fmla="*/ 656887 h 1185258"/>
              <a:gd name="connsiteX34" fmla="*/ 1256627 w 1679593"/>
              <a:gd name="connsiteY34" fmla="*/ 712870 h 1185258"/>
              <a:gd name="connsiteX35" fmla="*/ 1166691 w 1679593"/>
              <a:gd name="connsiteY35" fmla="*/ 656887 h 1185258"/>
              <a:gd name="connsiteX36" fmla="*/ 1163412 w 1679593"/>
              <a:gd name="connsiteY36" fmla="*/ 641453 h 1185258"/>
              <a:gd name="connsiteX37" fmla="*/ 505183 w 1679593"/>
              <a:gd name="connsiteY37" fmla="*/ 641453 h 1185258"/>
              <a:gd name="connsiteX38" fmla="*/ 501904 w 1679593"/>
              <a:gd name="connsiteY38" fmla="*/ 656887 h 1185258"/>
              <a:gd name="connsiteX39" fmla="*/ 411968 w 1679593"/>
              <a:gd name="connsiteY39" fmla="*/ 712870 h 1185258"/>
              <a:gd name="connsiteX40" fmla="*/ 320800 w 1679593"/>
              <a:gd name="connsiteY40" fmla="*/ 656887 h 1185258"/>
              <a:gd name="connsiteX41" fmla="*/ 317512 w 1679593"/>
              <a:gd name="connsiteY41" fmla="*/ 641453 h 1185258"/>
              <a:gd name="connsiteX42" fmla="*/ 115705 w 1679593"/>
              <a:gd name="connsiteY42" fmla="*/ 641453 h 1185258"/>
              <a:gd name="connsiteX43" fmla="*/ 97043 w 1679593"/>
              <a:gd name="connsiteY43" fmla="*/ 627831 h 1185258"/>
              <a:gd name="connsiteX44" fmla="*/ 39872 w 1679593"/>
              <a:gd name="connsiteY44" fmla="*/ 391982 h 1185258"/>
              <a:gd name="connsiteX45" fmla="*/ 39872 w 1679593"/>
              <a:gd name="connsiteY45" fmla="*/ 1146715 h 1185258"/>
              <a:gd name="connsiteX46" fmla="*/ 1640967 w 1679593"/>
              <a:gd name="connsiteY46" fmla="*/ 1146715 h 1185258"/>
              <a:gd name="connsiteX47" fmla="*/ 1640967 w 1679593"/>
              <a:gd name="connsiteY47" fmla="*/ 389980 h 1185258"/>
              <a:gd name="connsiteX48" fmla="*/ 44825 w 1679593"/>
              <a:gd name="connsiteY48" fmla="*/ 251532 h 1185258"/>
              <a:gd name="connsiteX49" fmla="*/ 130635 w 1679593"/>
              <a:gd name="connsiteY49" fmla="*/ 604303 h 1185258"/>
              <a:gd name="connsiteX50" fmla="*/ 316623 w 1679593"/>
              <a:gd name="connsiteY50" fmla="*/ 604303 h 1185258"/>
              <a:gd name="connsiteX51" fmla="*/ 320800 w 1679593"/>
              <a:gd name="connsiteY51" fmla="*/ 584874 h 1185258"/>
              <a:gd name="connsiteX52" fmla="*/ 411968 w 1679593"/>
              <a:gd name="connsiteY52" fmla="*/ 527336 h 1185258"/>
              <a:gd name="connsiteX53" fmla="*/ 501904 w 1679593"/>
              <a:gd name="connsiteY53" fmla="*/ 584874 h 1185258"/>
              <a:gd name="connsiteX54" fmla="*/ 506070 w 1679593"/>
              <a:gd name="connsiteY54" fmla="*/ 604303 h 1185258"/>
              <a:gd name="connsiteX55" fmla="*/ 1162525 w 1679593"/>
              <a:gd name="connsiteY55" fmla="*/ 604303 h 1185258"/>
              <a:gd name="connsiteX56" fmla="*/ 1166691 w 1679593"/>
              <a:gd name="connsiteY56" fmla="*/ 584874 h 1185258"/>
              <a:gd name="connsiteX57" fmla="*/ 1256627 w 1679593"/>
              <a:gd name="connsiteY57" fmla="*/ 527336 h 1185258"/>
              <a:gd name="connsiteX58" fmla="*/ 1347795 w 1679593"/>
              <a:gd name="connsiteY58" fmla="*/ 584874 h 1185258"/>
              <a:gd name="connsiteX59" fmla="*/ 1351972 w 1679593"/>
              <a:gd name="connsiteY59" fmla="*/ 604303 h 1185258"/>
              <a:gd name="connsiteX60" fmla="*/ 1548960 w 1679593"/>
              <a:gd name="connsiteY60" fmla="*/ 604303 h 1185258"/>
              <a:gd name="connsiteX61" fmla="*/ 1634770 w 1679593"/>
              <a:gd name="connsiteY61" fmla="*/ 251532 h 1185258"/>
              <a:gd name="connsiteX62" fmla="*/ 1130302 w 1679593"/>
              <a:gd name="connsiteY62" fmla="*/ 251532 h 1185258"/>
              <a:gd name="connsiteX63" fmla="*/ 1130302 w 1679593"/>
              <a:gd name="connsiteY63" fmla="*/ 305575 h 1185258"/>
              <a:gd name="connsiteX64" fmla="*/ 1043399 w 1679593"/>
              <a:gd name="connsiteY64" fmla="*/ 305575 h 1185258"/>
              <a:gd name="connsiteX65" fmla="*/ 1043399 w 1679593"/>
              <a:gd name="connsiteY65" fmla="*/ 251532 h 1185258"/>
              <a:gd name="connsiteX66" fmla="*/ 633713 w 1679593"/>
              <a:gd name="connsiteY66" fmla="*/ 251532 h 1185258"/>
              <a:gd name="connsiteX67" fmla="*/ 633713 w 1679593"/>
              <a:gd name="connsiteY67" fmla="*/ 305575 h 1185258"/>
              <a:gd name="connsiteX68" fmla="*/ 549293 w 1679593"/>
              <a:gd name="connsiteY68" fmla="*/ 305575 h 1185258"/>
              <a:gd name="connsiteX69" fmla="*/ 549293 w 1679593"/>
              <a:gd name="connsiteY69" fmla="*/ 251532 h 1185258"/>
              <a:gd name="connsiteX70" fmla="*/ 44825 w 1679593"/>
              <a:gd name="connsiteY70" fmla="*/ 251532 h 1185258"/>
              <a:gd name="connsiteX71" fmla="*/ 633713 w 1679593"/>
              <a:gd name="connsiteY71" fmla="*/ 83591 h 1185258"/>
              <a:gd name="connsiteX72" fmla="*/ 633713 w 1679593"/>
              <a:gd name="connsiteY72" fmla="*/ 214233 h 1185258"/>
              <a:gd name="connsiteX73" fmla="*/ 1043399 w 1679593"/>
              <a:gd name="connsiteY73" fmla="*/ 214233 h 1185258"/>
              <a:gd name="connsiteX74" fmla="*/ 1043399 w 1679593"/>
              <a:gd name="connsiteY74" fmla="*/ 83591 h 1185258"/>
              <a:gd name="connsiteX75" fmla="*/ 633713 w 1679593"/>
              <a:gd name="connsiteY75" fmla="*/ 83591 h 1185258"/>
              <a:gd name="connsiteX76" fmla="*/ 549293 w 1679593"/>
              <a:gd name="connsiteY76" fmla="*/ 0 h 1185258"/>
              <a:gd name="connsiteX77" fmla="*/ 1130302 w 1679593"/>
              <a:gd name="connsiteY77" fmla="*/ 0 h 1185258"/>
              <a:gd name="connsiteX78" fmla="*/ 1130302 w 1679593"/>
              <a:gd name="connsiteY78" fmla="*/ 214233 h 1185258"/>
              <a:gd name="connsiteX79" fmla="*/ 1659688 w 1679593"/>
              <a:gd name="connsiteY79" fmla="*/ 214233 h 1185258"/>
              <a:gd name="connsiteX80" fmla="*/ 1660903 w 1679593"/>
              <a:gd name="connsiteY80" fmla="*/ 214233 h 1185258"/>
              <a:gd name="connsiteX81" fmla="*/ 1679593 w 1679593"/>
              <a:gd name="connsiteY81" fmla="*/ 232883 h 1185258"/>
              <a:gd name="connsiteX82" fmla="*/ 1679593 w 1679593"/>
              <a:gd name="connsiteY82" fmla="*/ 1166608 h 1185258"/>
              <a:gd name="connsiteX83" fmla="*/ 1660903 w 1679593"/>
              <a:gd name="connsiteY83" fmla="*/ 1185258 h 1185258"/>
              <a:gd name="connsiteX84" fmla="*/ 19936 w 1679593"/>
              <a:gd name="connsiteY84" fmla="*/ 1185258 h 1185258"/>
              <a:gd name="connsiteX85" fmla="*/ 0 w 1679593"/>
              <a:gd name="connsiteY85" fmla="*/ 1166608 h 1185258"/>
              <a:gd name="connsiteX86" fmla="*/ 0 w 1679593"/>
              <a:gd name="connsiteY86" fmla="*/ 232883 h 1185258"/>
              <a:gd name="connsiteX87" fmla="*/ 19936 w 1679593"/>
              <a:gd name="connsiteY87" fmla="*/ 214233 h 1185258"/>
              <a:gd name="connsiteX88" fmla="*/ 21150 w 1679593"/>
              <a:gd name="connsiteY88" fmla="*/ 214233 h 1185258"/>
              <a:gd name="connsiteX89" fmla="*/ 549293 w 1679593"/>
              <a:gd name="connsiteY89" fmla="*/ 214233 h 1185258"/>
              <a:gd name="connsiteX90" fmla="*/ 549293 w 1679593"/>
              <a:gd name="connsiteY90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22139 w 1679593"/>
              <a:gd name="connsiteY3" fmla="*/ 604303 h 1185258"/>
              <a:gd name="connsiteX4" fmla="*/ 1213398 w 1679593"/>
              <a:gd name="connsiteY4" fmla="*/ 624960 h 1185258"/>
              <a:gd name="connsiteX5" fmla="*/ 1220521 w 1679593"/>
              <a:gd name="connsiteY5" fmla="*/ 641453 h 1185258"/>
              <a:gd name="connsiteX6" fmla="*/ 1207164 w 1679593"/>
              <a:gd name="connsiteY6" fmla="*/ 641453 h 1185258"/>
              <a:gd name="connsiteX7" fmla="*/ 1215482 w 1679593"/>
              <a:gd name="connsiteY7" fmla="*/ 659882 h 1185258"/>
              <a:gd name="connsiteX8" fmla="*/ 1256627 w 1679593"/>
              <a:gd name="connsiteY8" fmla="*/ 676009 h 1185258"/>
              <a:gd name="connsiteX9" fmla="*/ 1298867 w 1679593"/>
              <a:gd name="connsiteY9" fmla="*/ 659882 h 1185258"/>
              <a:gd name="connsiteX10" fmla="*/ 1307259 w 1679593"/>
              <a:gd name="connsiteY10" fmla="*/ 641453 h 1185258"/>
              <a:gd name="connsiteX11" fmla="*/ 1287795 w 1679593"/>
              <a:gd name="connsiteY11" fmla="*/ 641453 h 1185258"/>
              <a:gd name="connsiteX12" fmla="*/ 1294967 w 1679593"/>
              <a:gd name="connsiteY12" fmla="*/ 624960 h 1185258"/>
              <a:gd name="connsiteX13" fmla="*/ 1286166 w 1679593"/>
              <a:gd name="connsiteY13" fmla="*/ 604303 h 1185258"/>
              <a:gd name="connsiteX14" fmla="*/ 1309227 w 1679593"/>
              <a:gd name="connsiteY14" fmla="*/ 604303 h 1185258"/>
              <a:gd name="connsiteX15" fmla="*/ 1298867 w 1679593"/>
              <a:gd name="connsiteY15" fmla="*/ 581553 h 1185258"/>
              <a:gd name="connsiteX16" fmla="*/ 1256627 w 1679593"/>
              <a:gd name="connsiteY16" fmla="*/ 565426 h 1185258"/>
              <a:gd name="connsiteX17" fmla="*/ 411968 w 1679593"/>
              <a:gd name="connsiteY17" fmla="*/ 565426 h 1185258"/>
              <a:gd name="connsiteX18" fmla="*/ 370354 w 1679593"/>
              <a:gd name="connsiteY18" fmla="*/ 581553 h 1185258"/>
              <a:gd name="connsiteX19" fmla="*/ 360357 w 1679593"/>
              <a:gd name="connsiteY19" fmla="*/ 604303 h 1185258"/>
              <a:gd name="connsiteX20" fmla="*/ 362256 w 1679593"/>
              <a:gd name="connsiteY20" fmla="*/ 641453 h 1185258"/>
              <a:gd name="connsiteX21" fmla="*/ 370354 w 1679593"/>
              <a:gd name="connsiteY21" fmla="*/ 659882 h 1185258"/>
              <a:gd name="connsiteX22" fmla="*/ 411968 w 1679593"/>
              <a:gd name="connsiteY22" fmla="*/ 676009 h 1185258"/>
              <a:gd name="connsiteX23" fmla="*/ 452957 w 1679593"/>
              <a:gd name="connsiteY23" fmla="*/ 659882 h 1185258"/>
              <a:gd name="connsiteX24" fmla="*/ 460760 w 1679593"/>
              <a:gd name="connsiteY24" fmla="*/ 641453 h 1185258"/>
              <a:gd name="connsiteX25" fmla="*/ 462590 w 1679593"/>
              <a:gd name="connsiteY25" fmla="*/ 604303 h 1185258"/>
              <a:gd name="connsiteX26" fmla="*/ 452957 w 1679593"/>
              <a:gd name="connsiteY26" fmla="*/ 581553 h 1185258"/>
              <a:gd name="connsiteX27" fmla="*/ 411968 w 1679593"/>
              <a:gd name="connsiteY27" fmla="*/ 565426 h 1185258"/>
              <a:gd name="connsiteX28" fmla="*/ 1640967 w 1679593"/>
              <a:gd name="connsiteY28" fmla="*/ 389980 h 1185258"/>
              <a:gd name="connsiteX29" fmla="*/ 1582552 w 1679593"/>
              <a:gd name="connsiteY29" fmla="*/ 627831 h 1185258"/>
              <a:gd name="connsiteX30" fmla="*/ 1563889 w 1679593"/>
              <a:gd name="connsiteY30" fmla="*/ 641453 h 1185258"/>
              <a:gd name="connsiteX31" fmla="*/ 1351083 w 1679593"/>
              <a:gd name="connsiteY31" fmla="*/ 641453 h 1185258"/>
              <a:gd name="connsiteX32" fmla="*/ 1347795 w 1679593"/>
              <a:gd name="connsiteY32" fmla="*/ 656887 h 1185258"/>
              <a:gd name="connsiteX33" fmla="*/ 1256627 w 1679593"/>
              <a:gd name="connsiteY33" fmla="*/ 712870 h 1185258"/>
              <a:gd name="connsiteX34" fmla="*/ 1166691 w 1679593"/>
              <a:gd name="connsiteY34" fmla="*/ 656887 h 1185258"/>
              <a:gd name="connsiteX35" fmla="*/ 1163412 w 1679593"/>
              <a:gd name="connsiteY35" fmla="*/ 641453 h 1185258"/>
              <a:gd name="connsiteX36" fmla="*/ 505183 w 1679593"/>
              <a:gd name="connsiteY36" fmla="*/ 641453 h 1185258"/>
              <a:gd name="connsiteX37" fmla="*/ 501904 w 1679593"/>
              <a:gd name="connsiteY37" fmla="*/ 656887 h 1185258"/>
              <a:gd name="connsiteX38" fmla="*/ 411968 w 1679593"/>
              <a:gd name="connsiteY38" fmla="*/ 712870 h 1185258"/>
              <a:gd name="connsiteX39" fmla="*/ 320800 w 1679593"/>
              <a:gd name="connsiteY39" fmla="*/ 656887 h 1185258"/>
              <a:gd name="connsiteX40" fmla="*/ 317512 w 1679593"/>
              <a:gd name="connsiteY40" fmla="*/ 641453 h 1185258"/>
              <a:gd name="connsiteX41" fmla="*/ 115705 w 1679593"/>
              <a:gd name="connsiteY41" fmla="*/ 641453 h 1185258"/>
              <a:gd name="connsiteX42" fmla="*/ 97043 w 1679593"/>
              <a:gd name="connsiteY42" fmla="*/ 627831 h 1185258"/>
              <a:gd name="connsiteX43" fmla="*/ 39872 w 1679593"/>
              <a:gd name="connsiteY43" fmla="*/ 391982 h 1185258"/>
              <a:gd name="connsiteX44" fmla="*/ 39872 w 1679593"/>
              <a:gd name="connsiteY44" fmla="*/ 1146715 h 1185258"/>
              <a:gd name="connsiteX45" fmla="*/ 1640967 w 1679593"/>
              <a:gd name="connsiteY45" fmla="*/ 1146715 h 1185258"/>
              <a:gd name="connsiteX46" fmla="*/ 1640967 w 1679593"/>
              <a:gd name="connsiteY46" fmla="*/ 389980 h 1185258"/>
              <a:gd name="connsiteX47" fmla="*/ 44825 w 1679593"/>
              <a:gd name="connsiteY47" fmla="*/ 251532 h 1185258"/>
              <a:gd name="connsiteX48" fmla="*/ 130635 w 1679593"/>
              <a:gd name="connsiteY48" fmla="*/ 604303 h 1185258"/>
              <a:gd name="connsiteX49" fmla="*/ 316623 w 1679593"/>
              <a:gd name="connsiteY49" fmla="*/ 604303 h 1185258"/>
              <a:gd name="connsiteX50" fmla="*/ 320800 w 1679593"/>
              <a:gd name="connsiteY50" fmla="*/ 584874 h 1185258"/>
              <a:gd name="connsiteX51" fmla="*/ 411968 w 1679593"/>
              <a:gd name="connsiteY51" fmla="*/ 527336 h 1185258"/>
              <a:gd name="connsiteX52" fmla="*/ 501904 w 1679593"/>
              <a:gd name="connsiteY52" fmla="*/ 584874 h 1185258"/>
              <a:gd name="connsiteX53" fmla="*/ 506070 w 1679593"/>
              <a:gd name="connsiteY53" fmla="*/ 604303 h 1185258"/>
              <a:gd name="connsiteX54" fmla="*/ 1162525 w 1679593"/>
              <a:gd name="connsiteY54" fmla="*/ 604303 h 1185258"/>
              <a:gd name="connsiteX55" fmla="*/ 1166691 w 1679593"/>
              <a:gd name="connsiteY55" fmla="*/ 584874 h 1185258"/>
              <a:gd name="connsiteX56" fmla="*/ 1256627 w 1679593"/>
              <a:gd name="connsiteY56" fmla="*/ 527336 h 1185258"/>
              <a:gd name="connsiteX57" fmla="*/ 1347795 w 1679593"/>
              <a:gd name="connsiteY57" fmla="*/ 584874 h 1185258"/>
              <a:gd name="connsiteX58" fmla="*/ 1351972 w 1679593"/>
              <a:gd name="connsiteY58" fmla="*/ 604303 h 1185258"/>
              <a:gd name="connsiteX59" fmla="*/ 1548960 w 1679593"/>
              <a:gd name="connsiteY59" fmla="*/ 604303 h 1185258"/>
              <a:gd name="connsiteX60" fmla="*/ 1634770 w 1679593"/>
              <a:gd name="connsiteY60" fmla="*/ 251532 h 1185258"/>
              <a:gd name="connsiteX61" fmla="*/ 1130302 w 1679593"/>
              <a:gd name="connsiteY61" fmla="*/ 251532 h 1185258"/>
              <a:gd name="connsiteX62" fmla="*/ 1130302 w 1679593"/>
              <a:gd name="connsiteY62" fmla="*/ 305575 h 1185258"/>
              <a:gd name="connsiteX63" fmla="*/ 1043399 w 1679593"/>
              <a:gd name="connsiteY63" fmla="*/ 305575 h 1185258"/>
              <a:gd name="connsiteX64" fmla="*/ 1043399 w 1679593"/>
              <a:gd name="connsiteY64" fmla="*/ 251532 h 1185258"/>
              <a:gd name="connsiteX65" fmla="*/ 633713 w 1679593"/>
              <a:gd name="connsiteY65" fmla="*/ 251532 h 1185258"/>
              <a:gd name="connsiteX66" fmla="*/ 633713 w 1679593"/>
              <a:gd name="connsiteY66" fmla="*/ 305575 h 1185258"/>
              <a:gd name="connsiteX67" fmla="*/ 549293 w 1679593"/>
              <a:gd name="connsiteY67" fmla="*/ 305575 h 1185258"/>
              <a:gd name="connsiteX68" fmla="*/ 549293 w 1679593"/>
              <a:gd name="connsiteY68" fmla="*/ 251532 h 1185258"/>
              <a:gd name="connsiteX69" fmla="*/ 44825 w 1679593"/>
              <a:gd name="connsiteY69" fmla="*/ 251532 h 1185258"/>
              <a:gd name="connsiteX70" fmla="*/ 633713 w 1679593"/>
              <a:gd name="connsiteY70" fmla="*/ 83591 h 1185258"/>
              <a:gd name="connsiteX71" fmla="*/ 633713 w 1679593"/>
              <a:gd name="connsiteY71" fmla="*/ 214233 h 1185258"/>
              <a:gd name="connsiteX72" fmla="*/ 1043399 w 1679593"/>
              <a:gd name="connsiteY72" fmla="*/ 214233 h 1185258"/>
              <a:gd name="connsiteX73" fmla="*/ 1043399 w 1679593"/>
              <a:gd name="connsiteY73" fmla="*/ 83591 h 1185258"/>
              <a:gd name="connsiteX74" fmla="*/ 633713 w 1679593"/>
              <a:gd name="connsiteY74" fmla="*/ 83591 h 1185258"/>
              <a:gd name="connsiteX75" fmla="*/ 549293 w 1679593"/>
              <a:gd name="connsiteY75" fmla="*/ 0 h 1185258"/>
              <a:gd name="connsiteX76" fmla="*/ 1130302 w 1679593"/>
              <a:gd name="connsiteY76" fmla="*/ 0 h 1185258"/>
              <a:gd name="connsiteX77" fmla="*/ 1130302 w 1679593"/>
              <a:gd name="connsiteY77" fmla="*/ 214233 h 1185258"/>
              <a:gd name="connsiteX78" fmla="*/ 1659688 w 1679593"/>
              <a:gd name="connsiteY78" fmla="*/ 214233 h 1185258"/>
              <a:gd name="connsiteX79" fmla="*/ 1660903 w 1679593"/>
              <a:gd name="connsiteY79" fmla="*/ 214233 h 1185258"/>
              <a:gd name="connsiteX80" fmla="*/ 1679593 w 1679593"/>
              <a:gd name="connsiteY80" fmla="*/ 232883 h 1185258"/>
              <a:gd name="connsiteX81" fmla="*/ 1679593 w 1679593"/>
              <a:gd name="connsiteY81" fmla="*/ 1166608 h 1185258"/>
              <a:gd name="connsiteX82" fmla="*/ 1660903 w 1679593"/>
              <a:gd name="connsiteY82" fmla="*/ 1185258 h 1185258"/>
              <a:gd name="connsiteX83" fmla="*/ 19936 w 1679593"/>
              <a:gd name="connsiteY83" fmla="*/ 1185258 h 1185258"/>
              <a:gd name="connsiteX84" fmla="*/ 0 w 1679593"/>
              <a:gd name="connsiteY84" fmla="*/ 1166608 h 1185258"/>
              <a:gd name="connsiteX85" fmla="*/ 0 w 1679593"/>
              <a:gd name="connsiteY85" fmla="*/ 232883 h 1185258"/>
              <a:gd name="connsiteX86" fmla="*/ 19936 w 1679593"/>
              <a:gd name="connsiteY86" fmla="*/ 214233 h 1185258"/>
              <a:gd name="connsiteX87" fmla="*/ 21150 w 1679593"/>
              <a:gd name="connsiteY87" fmla="*/ 214233 h 1185258"/>
              <a:gd name="connsiteX88" fmla="*/ 549293 w 1679593"/>
              <a:gd name="connsiteY88" fmla="*/ 214233 h 1185258"/>
              <a:gd name="connsiteX89" fmla="*/ 549293 w 1679593"/>
              <a:gd name="connsiteY89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13398 w 1679593"/>
              <a:gd name="connsiteY3" fmla="*/ 624960 h 1185258"/>
              <a:gd name="connsiteX4" fmla="*/ 1220521 w 1679593"/>
              <a:gd name="connsiteY4" fmla="*/ 641453 h 1185258"/>
              <a:gd name="connsiteX5" fmla="*/ 1207164 w 1679593"/>
              <a:gd name="connsiteY5" fmla="*/ 641453 h 1185258"/>
              <a:gd name="connsiteX6" fmla="*/ 1215482 w 1679593"/>
              <a:gd name="connsiteY6" fmla="*/ 659882 h 1185258"/>
              <a:gd name="connsiteX7" fmla="*/ 1256627 w 1679593"/>
              <a:gd name="connsiteY7" fmla="*/ 676009 h 1185258"/>
              <a:gd name="connsiteX8" fmla="*/ 1298867 w 1679593"/>
              <a:gd name="connsiteY8" fmla="*/ 659882 h 1185258"/>
              <a:gd name="connsiteX9" fmla="*/ 1307259 w 1679593"/>
              <a:gd name="connsiteY9" fmla="*/ 641453 h 1185258"/>
              <a:gd name="connsiteX10" fmla="*/ 1287795 w 1679593"/>
              <a:gd name="connsiteY10" fmla="*/ 641453 h 1185258"/>
              <a:gd name="connsiteX11" fmla="*/ 1294967 w 1679593"/>
              <a:gd name="connsiteY11" fmla="*/ 624960 h 1185258"/>
              <a:gd name="connsiteX12" fmla="*/ 1286166 w 1679593"/>
              <a:gd name="connsiteY12" fmla="*/ 604303 h 1185258"/>
              <a:gd name="connsiteX13" fmla="*/ 1309227 w 1679593"/>
              <a:gd name="connsiteY13" fmla="*/ 604303 h 1185258"/>
              <a:gd name="connsiteX14" fmla="*/ 1298867 w 1679593"/>
              <a:gd name="connsiteY14" fmla="*/ 581553 h 1185258"/>
              <a:gd name="connsiteX15" fmla="*/ 1256627 w 1679593"/>
              <a:gd name="connsiteY15" fmla="*/ 565426 h 1185258"/>
              <a:gd name="connsiteX16" fmla="*/ 411968 w 1679593"/>
              <a:gd name="connsiteY16" fmla="*/ 565426 h 1185258"/>
              <a:gd name="connsiteX17" fmla="*/ 370354 w 1679593"/>
              <a:gd name="connsiteY17" fmla="*/ 581553 h 1185258"/>
              <a:gd name="connsiteX18" fmla="*/ 360357 w 1679593"/>
              <a:gd name="connsiteY18" fmla="*/ 604303 h 1185258"/>
              <a:gd name="connsiteX19" fmla="*/ 362256 w 1679593"/>
              <a:gd name="connsiteY19" fmla="*/ 641453 h 1185258"/>
              <a:gd name="connsiteX20" fmla="*/ 370354 w 1679593"/>
              <a:gd name="connsiteY20" fmla="*/ 659882 h 1185258"/>
              <a:gd name="connsiteX21" fmla="*/ 411968 w 1679593"/>
              <a:gd name="connsiteY21" fmla="*/ 676009 h 1185258"/>
              <a:gd name="connsiteX22" fmla="*/ 452957 w 1679593"/>
              <a:gd name="connsiteY22" fmla="*/ 659882 h 1185258"/>
              <a:gd name="connsiteX23" fmla="*/ 460760 w 1679593"/>
              <a:gd name="connsiteY23" fmla="*/ 641453 h 1185258"/>
              <a:gd name="connsiteX24" fmla="*/ 462590 w 1679593"/>
              <a:gd name="connsiteY24" fmla="*/ 604303 h 1185258"/>
              <a:gd name="connsiteX25" fmla="*/ 452957 w 1679593"/>
              <a:gd name="connsiteY25" fmla="*/ 581553 h 1185258"/>
              <a:gd name="connsiteX26" fmla="*/ 411968 w 1679593"/>
              <a:gd name="connsiteY26" fmla="*/ 565426 h 1185258"/>
              <a:gd name="connsiteX27" fmla="*/ 1640967 w 1679593"/>
              <a:gd name="connsiteY27" fmla="*/ 389980 h 1185258"/>
              <a:gd name="connsiteX28" fmla="*/ 1582552 w 1679593"/>
              <a:gd name="connsiteY28" fmla="*/ 627831 h 1185258"/>
              <a:gd name="connsiteX29" fmla="*/ 1563889 w 1679593"/>
              <a:gd name="connsiteY29" fmla="*/ 641453 h 1185258"/>
              <a:gd name="connsiteX30" fmla="*/ 1351083 w 1679593"/>
              <a:gd name="connsiteY30" fmla="*/ 641453 h 1185258"/>
              <a:gd name="connsiteX31" fmla="*/ 1347795 w 1679593"/>
              <a:gd name="connsiteY31" fmla="*/ 656887 h 1185258"/>
              <a:gd name="connsiteX32" fmla="*/ 1256627 w 1679593"/>
              <a:gd name="connsiteY32" fmla="*/ 712870 h 1185258"/>
              <a:gd name="connsiteX33" fmla="*/ 1166691 w 1679593"/>
              <a:gd name="connsiteY33" fmla="*/ 656887 h 1185258"/>
              <a:gd name="connsiteX34" fmla="*/ 1163412 w 1679593"/>
              <a:gd name="connsiteY34" fmla="*/ 641453 h 1185258"/>
              <a:gd name="connsiteX35" fmla="*/ 505183 w 1679593"/>
              <a:gd name="connsiteY35" fmla="*/ 641453 h 1185258"/>
              <a:gd name="connsiteX36" fmla="*/ 501904 w 1679593"/>
              <a:gd name="connsiteY36" fmla="*/ 656887 h 1185258"/>
              <a:gd name="connsiteX37" fmla="*/ 411968 w 1679593"/>
              <a:gd name="connsiteY37" fmla="*/ 712870 h 1185258"/>
              <a:gd name="connsiteX38" fmla="*/ 320800 w 1679593"/>
              <a:gd name="connsiteY38" fmla="*/ 656887 h 1185258"/>
              <a:gd name="connsiteX39" fmla="*/ 317512 w 1679593"/>
              <a:gd name="connsiteY39" fmla="*/ 641453 h 1185258"/>
              <a:gd name="connsiteX40" fmla="*/ 115705 w 1679593"/>
              <a:gd name="connsiteY40" fmla="*/ 641453 h 1185258"/>
              <a:gd name="connsiteX41" fmla="*/ 97043 w 1679593"/>
              <a:gd name="connsiteY41" fmla="*/ 627831 h 1185258"/>
              <a:gd name="connsiteX42" fmla="*/ 39872 w 1679593"/>
              <a:gd name="connsiteY42" fmla="*/ 391982 h 1185258"/>
              <a:gd name="connsiteX43" fmla="*/ 39872 w 1679593"/>
              <a:gd name="connsiteY43" fmla="*/ 1146715 h 1185258"/>
              <a:gd name="connsiteX44" fmla="*/ 1640967 w 1679593"/>
              <a:gd name="connsiteY44" fmla="*/ 1146715 h 1185258"/>
              <a:gd name="connsiteX45" fmla="*/ 1640967 w 1679593"/>
              <a:gd name="connsiteY45" fmla="*/ 389980 h 1185258"/>
              <a:gd name="connsiteX46" fmla="*/ 44825 w 1679593"/>
              <a:gd name="connsiteY46" fmla="*/ 251532 h 1185258"/>
              <a:gd name="connsiteX47" fmla="*/ 130635 w 1679593"/>
              <a:gd name="connsiteY47" fmla="*/ 604303 h 1185258"/>
              <a:gd name="connsiteX48" fmla="*/ 316623 w 1679593"/>
              <a:gd name="connsiteY48" fmla="*/ 604303 h 1185258"/>
              <a:gd name="connsiteX49" fmla="*/ 320800 w 1679593"/>
              <a:gd name="connsiteY49" fmla="*/ 584874 h 1185258"/>
              <a:gd name="connsiteX50" fmla="*/ 411968 w 1679593"/>
              <a:gd name="connsiteY50" fmla="*/ 527336 h 1185258"/>
              <a:gd name="connsiteX51" fmla="*/ 501904 w 1679593"/>
              <a:gd name="connsiteY51" fmla="*/ 584874 h 1185258"/>
              <a:gd name="connsiteX52" fmla="*/ 506070 w 1679593"/>
              <a:gd name="connsiteY52" fmla="*/ 604303 h 1185258"/>
              <a:gd name="connsiteX53" fmla="*/ 1162525 w 1679593"/>
              <a:gd name="connsiteY53" fmla="*/ 604303 h 1185258"/>
              <a:gd name="connsiteX54" fmla="*/ 1166691 w 1679593"/>
              <a:gd name="connsiteY54" fmla="*/ 584874 h 1185258"/>
              <a:gd name="connsiteX55" fmla="*/ 1256627 w 1679593"/>
              <a:gd name="connsiteY55" fmla="*/ 527336 h 1185258"/>
              <a:gd name="connsiteX56" fmla="*/ 1347795 w 1679593"/>
              <a:gd name="connsiteY56" fmla="*/ 584874 h 1185258"/>
              <a:gd name="connsiteX57" fmla="*/ 1351972 w 1679593"/>
              <a:gd name="connsiteY57" fmla="*/ 604303 h 1185258"/>
              <a:gd name="connsiteX58" fmla="*/ 1548960 w 1679593"/>
              <a:gd name="connsiteY58" fmla="*/ 604303 h 1185258"/>
              <a:gd name="connsiteX59" fmla="*/ 1634770 w 1679593"/>
              <a:gd name="connsiteY59" fmla="*/ 251532 h 1185258"/>
              <a:gd name="connsiteX60" fmla="*/ 1130302 w 1679593"/>
              <a:gd name="connsiteY60" fmla="*/ 251532 h 1185258"/>
              <a:gd name="connsiteX61" fmla="*/ 1130302 w 1679593"/>
              <a:gd name="connsiteY61" fmla="*/ 305575 h 1185258"/>
              <a:gd name="connsiteX62" fmla="*/ 1043399 w 1679593"/>
              <a:gd name="connsiteY62" fmla="*/ 305575 h 1185258"/>
              <a:gd name="connsiteX63" fmla="*/ 1043399 w 1679593"/>
              <a:gd name="connsiteY63" fmla="*/ 251532 h 1185258"/>
              <a:gd name="connsiteX64" fmla="*/ 633713 w 1679593"/>
              <a:gd name="connsiteY64" fmla="*/ 251532 h 1185258"/>
              <a:gd name="connsiteX65" fmla="*/ 633713 w 1679593"/>
              <a:gd name="connsiteY65" fmla="*/ 305575 h 1185258"/>
              <a:gd name="connsiteX66" fmla="*/ 549293 w 1679593"/>
              <a:gd name="connsiteY66" fmla="*/ 305575 h 1185258"/>
              <a:gd name="connsiteX67" fmla="*/ 549293 w 1679593"/>
              <a:gd name="connsiteY67" fmla="*/ 251532 h 1185258"/>
              <a:gd name="connsiteX68" fmla="*/ 44825 w 1679593"/>
              <a:gd name="connsiteY68" fmla="*/ 251532 h 1185258"/>
              <a:gd name="connsiteX69" fmla="*/ 633713 w 1679593"/>
              <a:gd name="connsiteY69" fmla="*/ 83591 h 1185258"/>
              <a:gd name="connsiteX70" fmla="*/ 633713 w 1679593"/>
              <a:gd name="connsiteY70" fmla="*/ 214233 h 1185258"/>
              <a:gd name="connsiteX71" fmla="*/ 1043399 w 1679593"/>
              <a:gd name="connsiteY71" fmla="*/ 214233 h 1185258"/>
              <a:gd name="connsiteX72" fmla="*/ 1043399 w 1679593"/>
              <a:gd name="connsiteY72" fmla="*/ 83591 h 1185258"/>
              <a:gd name="connsiteX73" fmla="*/ 633713 w 1679593"/>
              <a:gd name="connsiteY73" fmla="*/ 83591 h 1185258"/>
              <a:gd name="connsiteX74" fmla="*/ 549293 w 1679593"/>
              <a:gd name="connsiteY74" fmla="*/ 0 h 1185258"/>
              <a:gd name="connsiteX75" fmla="*/ 1130302 w 1679593"/>
              <a:gd name="connsiteY75" fmla="*/ 0 h 1185258"/>
              <a:gd name="connsiteX76" fmla="*/ 1130302 w 1679593"/>
              <a:gd name="connsiteY76" fmla="*/ 214233 h 1185258"/>
              <a:gd name="connsiteX77" fmla="*/ 1659688 w 1679593"/>
              <a:gd name="connsiteY77" fmla="*/ 214233 h 1185258"/>
              <a:gd name="connsiteX78" fmla="*/ 1660903 w 1679593"/>
              <a:gd name="connsiteY78" fmla="*/ 214233 h 1185258"/>
              <a:gd name="connsiteX79" fmla="*/ 1679593 w 1679593"/>
              <a:gd name="connsiteY79" fmla="*/ 232883 h 1185258"/>
              <a:gd name="connsiteX80" fmla="*/ 1679593 w 1679593"/>
              <a:gd name="connsiteY80" fmla="*/ 1166608 h 1185258"/>
              <a:gd name="connsiteX81" fmla="*/ 1660903 w 1679593"/>
              <a:gd name="connsiteY81" fmla="*/ 1185258 h 1185258"/>
              <a:gd name="connsiteX82" fmla="*/ 19936 w 1679593"/>
              <a:gd name="connsiteY82" fmla="*/ 1185258 h 1185258"/>
              <a:gd name="connsiteX83" fmla="*/ 0 w 1679593"/>
              <a:gd name="connsiteY83" fmla="*/ 1166608 h 1185258"/>
              <a:gd name="connsiteX84" fmla="*/ 0 w 1679593"/>
              <a:gd name="connsiteY84" fmla="*/ 232883 h 1185258"/>
              <a:gd name="connsiteX85" fmla="*/ 19936 w 1679593"/>
              <a:gd name="connsiteY85" fmla="*/ 214233 h 1185258"/>
              <a:gd name="connsiteX86" fmla="*/ 21150 w 1679593"/>
              <a:gd name="connsiteY86" fmla="*/ 214233 h 1185258"/>
              <a:gd name="connsiteX87" fmla="*/ 549293 w 1679593"/>
              <a:gd name="connsiteY87" fmla="*/ 214233 h 1185258"/>
              <a:gd name="connsiteX88" fmla="*/ 549293 w 1679593"/>
              <a:gd name="connsiteY88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20521 w 1679593"/>
              <a:gd name="connsiteY3" fmla="*/ 641453 h 1185258"/>
              <a:gd name="connsiteX4" fmla="*/ 1207164 w 1679593"/>
              <a:gd name="connsiteY4" fmla="*/ 641453 h 1185258"/>
              <a:gd name="connsiteX5" fmla="*/ 1215482 w 1679593"/>
              <a:gd name="connsiteY5" fmla="*/ 659882 h 1185258"/>
              <a:gd name="connsiteX6" fmla="*/ 1256627 w 1679593"/>
              <a:gd name="connsiteY6" fmla="*/ 676009 h 1185258"/>
              <a:gd name="connsiteX7" fmla="*/ 1298867 w 1679593"/>
              <a:gd name="connsiteY7" fmla="*/ 659882 h 1185258"/>
              <a:gd name="connsiteX8" fmla="*/ 1307259 w 1679593"/>
              <a:gd name="connsiteY8" fmla="*/ 641453 h 1185258"/>
              <a:gd name="connsiteX9" fmla="*/ 1287795 w 1679593"/>
              <a:gd name="connsiteY9" fmla="*/ 641453 h 1185258"/>
              <a:gd name="connsiteX10" fmla="*/ 1294967 w 1679593"/>
              <a:gd name="connsiteY10" fmla="*/ 624960 h 1185258"/>
              <a:gd name="connsiteX11" fmla="*/ 1286166 w 1679593"/>
              <a:gd name="connsiteY11" fmla="*/ 604303 h 1185258"/>
              <a:gd name="connsiteX12" fmla="*/ 1309227 w 1679593"/>
              <a:gd name="connsiteY12" fmla="*/ 604303 h 1185258"/>
              <a:gd name="connsiteX13" fmla="*/ 1298867 w 1679593"/>
              <a:gd name="connsiteY13" fmla="*/ 581553 h 1185258"/>
              <a:gd name="connsiteX14" fmla="*/ 1256627 w 1679593"/>
              <a:gd name="connsiteY14" fmla="*/ 565426 h 1185258"/>
              <a:gd name="connsiteX15" fmla="*/ 411968 w 1679593"/>
              <a:gd name="connsiteY15" fmla="*/ 565426 h 1185258"/>
              <a:gd name="connsiteX16" fmla="*/ 370354 w 1679593"/>
              <a:gd name="connsiteY16" fmla="*/ 581553 h 1185258"/>
              <a:gd name="connsiteX17" fmla="*/ 360357 w 1679593"/>
              <a:gd name="connsiteY17" fmla="*/ 604303 h 1185258"/>
              <a:gd name="connsiteX18" fmla="*/ 362256 w 1679593"/>
              <a:gd name="connsiteY18" fmla="*/ 641453 h 1185258"/>
              <a:gd name="connsiteX19" fmla="*/ 370354 w 1679593"/>
              <a:gd name="connsiteY19" fmla="*/ 659882 h 1185258"/>
              <a:gd name="connsiteX20" fmla="*/ 411968 w 1679593"/>
              <a:gd name="connsiteY20" fmla="*/ 676009 h 1185258"/>
              <a:gd name="connsiteX21" fmla="*/ 452957 w 1679593"/>
              <a:gd name="connsiteY21" fmla="*/ 659882 h 1185258"/>
              <a:gd name="connsiteX22" fmla="*/ 460760 w 1679593"/>
              <a:gd name="connsiteY22" fmla="*/ 641453 h 1185258"/>
              <a:gd name="connsiteX23" fmla="*/ 462590 w 1679593"/>
              <a:gd name="connsiteY23" fmla="*/ 604303 h 1185258"/>
              <a:gd name="connsiteX24" fmla="*/ 452957 w 1679593"/>
              <a:gd name="connsiteY24" fmla="*/ 581553 h 1185258"/>
              <a:gd name="connsiteX25" fmla="*/ 411968 w 1679593"/>
              <a:gd name="connsiteY25" fmla="*/ 565426 h 1185258"/>
              <a:gd name="connsiteX26" fmla="*/ 1640967 w 1679593"/>
              <a:gd name="connsiteY26" fmla="*/ 389980 h 1185258"/>
              <a:gd name="connsiteX27" fmla="*/ 1582552 w 1679593"/>
              <a:gd name="connsiteY27" fmla="*/ 627831 h 1185258"/>
              <a:gd name="connsiteX28" fmla="*/ 1563889 w 1679593"/>
              <a:gd name="connsiteY28" fmla="*/ 641453 h 1185258"/>
              <a:gd name="connsiteX29" fmla="*/ 1351083 w 1679593"/>
              <a:gd name="connsiteY29" fmla="*/ 641453 h 1185258"/>
              <a:gd name="connsiteX30" fmla="*/ 1347795 w 1679593"/>
              <a:gd name="connsiteY30" fmla="*/ 656887 h 1185258"/>
              <a:gd name="connsiteX31" fmla="*/ 1256627 w 1679593"/>
              <a:gd name="connsiteY31" fmla="*/ 712870 h 1185258"/>
              <a:gd name="connsiteX32" fmla="*/ 1166691 w 1679593"/>
              <a:gd name="connsiteY32" fmla="*/ 656887 h 1185258"/>
              <a:gd name="connsiteX33" fmla="*/ 1163412 w 1679593"/>
              <a:gd name="connsiteY33" fmla="*/ 641453 h 1185258"/>
              <a:gd name="connsiteX34" fmla="*/ 505183 w 1679593"/>
              <a:gd name="connsiteY34" fmla="*/ 641453 h 1185258"/>
              <a:gd name="connsiteX35" fmla="*/ 501904 w 1679593"/>
              <a:gd name="connsiteY35" fmla="*/ 656887 h 1185258"/>
              <a:gd name="connsiteX36" fmla="*/ 411968 w 1679593"/>
              <a:gd name="connsiteY36" fmla="*/ 712870 h 1185258"/>
              <a:gd name="connsiteX37" fmla="*/ 320800 w 1679593"/>
              <a:gd name="connsiteY37" fmla="*/ 656887 h 1185258"/>
              <a:gd name="connsiteX38" fmla="*/ 317512 w 1679593"/>
              <a:gd name="connsiteY38" fmla="*/ 641453 h 1185258"/>
              <a:gd name="connsiteX39" fmla="*/ 115705 w 1679593"/>
              <a:gd name="connsiteY39" fmla="*/ 641453 h 1185258"/>
              <a:gd name="connsiteX40" fmla="*/ 97043 w 1679593"/>
              <a:gd name="connsiteY40" fmla="*/ 627831 h 1185258"/>
              <a:gd name="connsiteX41" fmla="*/ 39872 w 1679593"/>
              <a:gd name="connsiteY41" fmla="*/ 391982 h 1185258"/>
              <a:gd name="connsiteX42" fmla="*/ 39872 w 1679593"/>
              <a:gd name="connsiteY42" fmla="*/ 1146715 h 1185258"/>
              <a:gd name="connsiteX43" fmla="*/ 1640967 w 1679593"/>
              <a:gd name="connsiteY43" fmla="*/ 1146715 h 1185258"/>
              <a:gd name="connsiteX44" fmla="*/ 1640967 w 1679593"/>
              <a:gd name="connsiteY44" fmla="*/ 389980 h 1185258"/>
              <a:gd name="connsiteX45" fmla="*/ 44825 w 1679593"/>
              <a:gd name="connsiteY45" fmla="*/ 251532 h 1185258"/>
              <a:gd name="connsiteX46" fmla="*/ 130635 w 1679593"/>
              <a:gd name="connsiteY46" fmla="*/ 604303 h 1185258"/>
              <a:gd name="connsiteX47" fmla="*/ 316623 w 1679593"/>
              <a:gd name="connsiteY47" fmla="*/ 604303 h 1185258"/>
              <a:gd name="connsiteX48" fmla="*/ 320800 w 1679593"/>
              <a:gd name="connsiteY48" fmla="*/ 584874 h 1185258"/>
              <a:gd name="connsiteX49" fmla="*/ 411968 w 1679593"/>
              <a:gd name="connsiteY49" fmla="*/ 527336 h 1185258"/>
              <a:gd name="connsiteX50" fmla="*/ 501904 w 1679593"/>
              <a:gd name="connsiteY50" fmla="*/ 584874 h 1185258"/>
              <a:gd name="connsiteX51" fmla="*/ 506070 w 1679593"/>
              <a:gd name="connsiteY51" fmla="*/ 604303 h 1185258"/>
              <a:gd name="connsiteX52" fmla="*/ 1162525 w 1679593"/>
              <a:gd name="connsiteY52" fmla="*/ 604303 h 1185258"/>
              <a:gd name="connsiteX53" fmla="*/ 1166691 w 1679593"/>
              <a:gd name="connsiteY53" fmla="*/ 584874 h 1185258"/>
              <a:gd name="connsiteX54" fmla="*/ 1256627 w 1679593"/>
              <a:gd name="connsiteY54" fmla="*/ 527336 h 1185258"/>
              <a:gd name="connsiteX55" fmla="*/ 1347795 w 1679593"/>
              <a:gd name="connsiteY55" fmla="*/ 584874 h 1185258"/>
              <a:gd name="connsiteX56" fmla="*/ 1351972 w 1679593"/>
              <a:gd name="connsiteY56" fmla="*/ 604303 h 1185258"/>
              <a:gd name="connsiteX57" fmla="*/ 1548960 w 1679593"/>
              <a:gd name="connsiteY57" fmla="*/ 604303 h 1185258"/>
              <a:gd name="connsiteX58" fmla="*/ 1634770 w 1679593"/>
              <a:gd name="connsiteY58" fmla="*/ 251532 h 1185258"/>
              <a:gd name="connsiteX59" fmla="*/ 1130302 w 1679593"/>
              <a:gd name="connsiteY59" fmla="*/ 251532 h 1185258"/>
              <a:gd name="connsiteX60" fmla="*/ 1130302 w 1679593"/>
              <a:gd name="connsiteY60" fmla="*/ 305575 h 1185258"/>
              <a:gd name="connsiteX61" fmla="*/ 1043399 w 1679593"/>
              <a:gd name="connsiteY61" fmla="*/ 305575 h 1185258"/>
              <a:gd name="connsiteX62" fmla="*/ 1043399 w 1679593"/>
              <a:gd name="connsiteY62" fmla="*/ 251532 h 1185258"/>
              <a:gd name="connsiteX63" fmla="*/ 633713 w 1679593"/>
              <a:gd name="connsiteY63" fmla="*/ 251532 h 1185258"/>
              <a:gd name="connsiteX64" fmla="*/ 633713 w 1679593"/>
              <a:gd name="connsiteY64" fmla="*/ 305575 h 1185258"/>
              <a:gd name="connsiteX65" fmla="*/ 549293 w 1679593"/>
              <a:gd name="connsiteY65" fmla="*/ 305575 h 1185258"/>
              <a:gd name="connsiteX66" fmla="*/ 549293 w 1679593"/>
              <a:gd name="connsiteY66" fmla="*/ 251532 h 1185258"/>
              <a:gd name="connsiteX67" fmla="*/ 44825 w 1679593"/>
              <a:gd name="connsiteY67" fmla="*/ 251532 h 1185258"/>
              <a:gd name="connsiteX68" fmla="*/ 633713 w 1679593"/>
              <a:gd name="connsiteY68" fmla="*/ 83591 h 1185258"/>
              <a:gd name="connsiteX69" fmla="*/ 633713 w 1679593"/>
              <a:gd name="connsiteY69" fmla="*/ 214233 h 1185258"/>
              <a:gd name="connsiteX70" fmla="*/ 1043399 w 1679593"/>
              <a:gd name="connsiteY70" fmla="*/ 214233 h 1185258"/>
              <a:gd name="connsiteX71" fmla="*/ 1043399 w 1679593"/>
              <a:gd name="connsiteY71" fmla="*/ 83591 h 1185258"/>
              <a:gd name="connsiteX72" fmla="*/ 633713 w 1679593"/>
              <a:gd name="connsiteY72" fmla="*/ 83591 h 1185258"/>
              <a:gd name="connsiteX73" fmla="*/ 549293 w 1679593"/>
              <a:gd name="connsiteY73" fmla="*/ 0 h 1185258"/>
              <a:gd name="connsiteX74" fmla="*/ 1130302 w 1679593"/>
              <a:gd name="connsiteY74" fmla="*/ 0 h 1185258"/>
              <a:gd name="connsiteX75" fmla="*/ 1130302 w 1679593"/>
              <a:gd name="connsiteY75" fmla="*/ 214233 h 1185258"/>
              <a:gd name="connsiteX76" fmla="*/ 1659688 w 1679593"/>
              <a:gd name="connsiteY76" fmla="*/ 214233 h 1185258"/>
              <a:gd name="connsiteX77" fmla="*/ 1660903 w 1679593"/>
              <a:gd name="connsiteY77" fmla="*/ 214233 h 1185258"/>
              <a:gd name="connsiteX78" fmla="*/ 1679593 w 1679593"/>
              <a:gd name="connsiteY78" fmla="*/ 232883 h 1185258"/>
              <a:gd name="connsiteX79" fmla="*/ 1679593 w 1679593"/>
              <a:gd name="connsiteY79" fmla="*/ 1166608 h 1185258"/>
              <a:gd name="connsiteX80" fmla="*/ 1660903 w 1679593"/>
              <a:gd name="connsiteY80" fmla="*/ 1185258 h 1185258"/>
              <a:gd name="connsiteX81" fmla="*/ 19936 w 1679593"/>
              <a:gd name="connsiteY81" fmla="*/ 1185258 h 1185258"/>
              <a:gd name="connsiteX82" fmla="*/ 0 w 1679593"/>
              <a:gd name="connsiteY82" fmla="*/ 1166608 h 1185258"/>
              <a:gd name="connsiteX83" fmla="*/ 0 w 1679593"/>
              <a:gd name="connsiteY83" fmla="*/ 232883 h 1185258"/>
              <a:gd name="connsiteX84" fmla="*/ 19936 w 1679593"/>
              <a:gd name="connsiteY84" fmla="*/ 214233 h 1185258"/>
              <a:gd name="connsiteX85" fmla="*/ 21150 w 1679593"/>
              <a:gd name="connsiteY85" fmla="*/ 214233 h 1185258"/>
              <a:gd name="connsiteX86" fmla="*/ 549293 w 1679593"/>
              <a:gd name="connsiteY86" fmla="*/ 214233 h 1185258"/>
              <a:gd name="connsiteX87" fmla="*/ 549293 w 1679593"/>
              <a:gd name="connsiteY87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287795 w 1679593"/>
              <a:gd name="connsiteY8" fmla="*/ 641453 h 1185258"/>
              <a:gd name="connsiteX9" fmla="*/ 1294967 w 1679593"/>
              <a:gd name="connsiteY9" fmla="*/ 624960 h 1185258"/>
              <a:gd name="connsiteX10" fmla="*/ 1286166 w 1679593"/>
              <a:gd name="connsiteY10" fmla="*/ 604303 h 1185258"/>
              <a:gd name="connsiteX11" fmla="*/ 1309227 w 1679593"/>
              <a:gd name="connsiteY11" fmla="*/ 604303 h 1185258"/>
              <a:gd name="connsiteX12" fmla="*/ 1298867 w 1679593"/>
              <a:gd name="connsiteY12" fmla="*/ 581553 h 1185258"/>
              <a:gd name="connsiteX13" fmla="*/ 1256627 w 1679593"/>
              <a:gd name="connsiteY13" fmla="*/ 565426 h 1185258"/>
              <a:gd name="connsiteX14" fmla="*/ 411968 w 1679593"/>
              <a:gd name="connsiteY14" fmla="*/ 565426 h 1185258"/>
              <a:gd name="connsiteX15" fmla="*/ 370354 w 1679593"/>
              <a:gd name="connsiteY15" fmla="*/ 581553 h 1185258"/>
              <a:gd name="connsiteX16" fmla="*/ 360357 w 1679593"/>
              <a:gd name="connsiteY16" fmla="*/ 604303 h 1185258"/>
              <a:gd name="connsiteX17" fmla="*/ 362256 w 1679593"/>
              <a:gd name="connsiteY17" fmla="*/ 641453 h 1185258"/>
              <a:gd name="connsiteX18" fmla="*/ 370354 w 1679593"/>
              <a:gd name="connsiteY18" fmla="*/ 659882 h 1185258"/>
              <a:gd name="connsiteX19" fmla="*/ 411968 w 1679593"/>
              <a:gd name="connsiteY19" fmla="*/ 676009 h 1185258"/>
              <a:gd name="connsiteX20" fmla="*/ 452957 w 1679593"/>
              <a:gd name="connsiteY20" fmla="*/ 659882 h 1185258"/>
              <a:gd name="connsiteX21" fmla="*/ 460760 w 1679593"/>
              <a:gd name="connsiteY21" fmla="*/ 641453 h 1185258"/>
              <a:gd name="connsiteX22" fmla="*/ 462590 w 1679593"/>
              <a:gd name="connsiteY22" fmla="*/ 604303 h 1185258"/>
              <a:gd name="connsiteX23" fmla="*/ 452957 w 1679593"/>
              <a:gd name="connsiteY23" fmla="*/ 581553 h 1185258"/>
              <a:gd name="connsiteX24" fmla="*/ 411968 w 1679593"/>
              <a:gd name="connsiteY24" fmla="*/ 565426 h 1185258"/>
              <a:gd name="connsiteX25" fmla="*/ 1640967 w 1679593"/>
              <a:gd name="connsiteY25" fmla="*/ 389980 h 1185258"/>
              <a:gd name="connsiteX26" fmla="*/ 1582552 w 1679593"/>
              <a:gd name="connsiteY26" fmla="*/ 627831 h 1185258"/>
              <a:gd name="connsiteX27" fmla="*/ 1563889 w 1679593"/>
              <a:gd name="connsiteY27" fmla="*/ 641453 h 1185258"/>
              <a:gd name="connsiteX28" fmla="*/ 1351083 w 1679593"/>
              <a:gd name="connsiteY28" fmla="*/ 641453 h 1185258"/>
              <a:gd name="connsiteX29" fmla="*/ 1347795 w 1679593"/>
              <a:gd name="connsiteY29" fmla="*/ 656887 h 1185258"/>
              <a:gd name="connsiteX30" fmla="*/ 1256627 w 1679593"/>
              <a:gd name="connsiteY30" fmla="*/ 712870 h 1185258"/>
              <a:gd name="connsiteX31" fmla="*/ 1166691 w 1679593"/>
              <a:gd name="connsiteY31" fmla="*/ 656887 h 1185258"/>
              <a:gd name="connsiteX32" fmla="*/ 1163412 w 1679593"/>
              <a:gd name="connsiteY32" fmla="*/ 641453 h 1185258"/>
              <a:gd name="connsiteX33" fmla="*/ 505183 w 1679593"/>
              <a:gd name="connsiteY33" fmla="*/ 641453 h 1185258"/>
              <a:gd name="connsiteX34" fmla="*/ 501904 w 1679593"/>
              <a:gd name="connsiteY34" fmla="*/ 656887 h 1185258"/>
              <a:gd name="connsiteX35" fmla="*/ 411968 w 1679593"/>
              <a:gd name="connsiteY35" fmla="*/ 712870 h 1185258"/>
              <a:gd name="connsiteX36" fmla="*/ 320800 w 1679593"/>
              <a:gd name="connsiteY36" fmla="*/ 656887 h 1185258"/>
              <a:gd name="connsiteX37" fmla="*/ 317512 w 1679593"/>
              <a:gd name="connsiteY37" fmla="*/ 641453 h 1185258"/>
              <a:gd name="connsiteX38" fmla="*/ 115705 w 1679593"/>
              <a:gd name="connsiteY38" fmla="*/ 641453 h 1185258"/>
              <a:gd name="connsiteX39" fmla="*/ 97043 w 1679593"/>
              <a:gd name="connsiteY39" fmla="*/ 627831 h 1185258"/>
              <a:gd name="connsiteX40" fmla="*/ 39872 w 1679593"/>
              <a:gd name="connsiteY40" fmla="*/ 391982 h 1185258"/>
              <a:gd name="connsiteX41" fmla="*/ 39872 w 1679593"/>
              <a:gd name="connsiteY41" fmla="*/ 1146715 h 1185258"/>
              <a:gd name="connsiteX42" fmla="*/ 1640967 w 1679593"/>
              <a:gd name="connsiteY42" fmla="*/ 1146715 h 1185258"/>
              <a:gd name="connsiteX43" fmla="*/ 1640967 w 1679593"/>
              <a:gd name="connsiteY43" fmla="*/ 389980 h 1185258"/>
              <a:gd name="connsiteX44" fmla="*/ 44825 w 1679593"/>
              <a:gd name="connsiteY44" fmla="*/ 251532 h 1185258"/>
              <a:gd name="connsiteX45" fmla="*/ 130635 w 1679593"/>
              <a:gd name="connsiteY45" fmla="*/ 604303 h 1185258"/>
              <a:gd name="connsiteX46" fmla="*/ 316623 w 1679593"/>
              <a:gd name="connsiteY46" fmla="*/ 604303 h 1185258"/>
              <a:gd name="connsiteX47" fmla="*/ 320800 w 1679593"/>
              <a:gd name="connsiteY47" fmla="*/ 584874 h 1185258"/>
              <a:gd name="connsiteX48" fmla="*/ 411968 w 1679593"/>
              <a:gd name="connsiteY48" fmla="*/ 527336 h 1185258"/>
              <a:gd name="connsiteX49" fmla="*/ 501904 w 1679593"/>
              <a:gd name="connsiteY49" fmla="*/ 584874 h 1185258"/>
              <a:gd name="connsiteX50" fmla="*/ 506070 w 1679593"/>
              <a:gd name="connsiteY50" fmla="*/ 604303 h 1185258"/>
              <a:gd name="connsiteX51" fmla="*/ 1162525 w 1679593"/>
              <a:gd name="connsiteY51" fmla="*/ 604303 h 1185258"/>
              <a:gd name="connsiteX52" fmla="*/ 1166691 w 1679593"/>
              <a:gd name="connsiteY52" fmla="*/ 584874 h 1185258"/>
              <a:gd name="connsiteX53" fmla="*/ 1256627 w 1679593"/>
              <a:gd name="connsiteY53" fmla="*/ 527336 h 1185258"/>
              <a:gd name="connsiteX54" fmla="*/ 1347795 w 1679593"/>
              <a:gd name="connsiteY54" fmla="*/ 584874 h 1185258"/>
              <a:gd name="connsiteX55" fmla="*/ 1351972 w 1679593"/>
              <a:gd name="connsiteY55" fmla="*/ 604303 h 1185258"/>
              <a:gd name="connsiteX56" fmla="*/ 1548960 w 1679593"/>
              <a:gd name="connsiteY56" fmla="*/ 604303 h 1185258"/>
              <a:gd name="connsiteX57" fmla="*/ 1634770 w 1679593"/>
              <a:gd name="connsiteY57" fmla="*/ 251532 h 1185258"/>
              <a:gd name="connsiteX58" fmla="*/ 1130302 w 1679593"/>
              <a:gd name="connsiteY58" fmla="*/ 251532 h 1185258"/>
              <a:gd name="connsiteX59" fmla="*/ 1130302 w 1679593"/>
              <a:gd name="connsiteY59" fmla="*/ 305575 h 1185258"/>
              <a:gd name="connsiteX60" fmla="*/ 1043399 w 1679593"/>
              <a:gd name="connsiteY60" fmla="*/ 305575 h 1185258"/>
              <a:gd name="connsiteX61" fmla="*/ 1043399 w 1679593"/>
              <a:gd name="connsiteY61" fmla="*/ 251532 h 1185258"/>
              <a:gd name="connsiteX62" fmla="*/ 633713 w 1679593"/>
              <a:gd name="connsiteY62" fmla="*/ 251532 h 1185258"/>
              <a:gd name="connsiteX63" fmla="*/ 633713 w 1679593"/>
              <a:gd name="connsiteY63" fmla="*/ 305575 h 1185258"/>
              <a:gd name="connsiteX64" fmla="*/ 549293 w 1679593"/>
              <a:gd name="connsiteY64" fmla="*/ 305575 h 1185258"/>
              <a:gd name="connsiteX65" fmla="*/ 549293 w 1679593"/>
              <a:gd name="connsiteY65" fmla="*/ 251532 h 1185258"/>
              <a:gd name="connsiteX66" fmla="*/ 44825 w 1679593"/>
              <a:gd name="connsiteY66" fmla="*/ 251532 h 1185258"/>
              <a:gd name="connsiteX67" fmla="*/ 633713 w 1679593"/>
              <a:gd name="connsiteY67" fmla="*/ 83591 h 1185258"/>
              <a:gd name="connsiteX68" fmla="*/ 633713 w 1679593"/>
              <a:gd name="connsiteY68" fmla="*/ 214233 h 1185258"/>
              <a:gd name="connsiteX69" fmla="*/ 1043399 w 1679593"/>
              <a:gd name="connsiteY69" fmla="*/ 214233 h 1185258"/>
              <a:gd name="connsiteX70" fmla="*/ 1043399 w 1679593"/>
              <a:gd name="connsiteY70" fmla="*/ 83591 h 1185258"/>
              <a:gd name="connsiteX71" fmla="*/ 633713 w 1679593"/>
              <a:gd name="connsiteY71" fmla="*/ 83591 h 1185258"/>
              <a:gd name="connsiteX72" fmla="*/ 549293 w 1679593"/>
              <a:gd name="connsiteY72" fmla="*/ 0 h 1185258"/>
              <a:gd name="connsiteX73" fmla="*/ 1130302 w 1679593"/>
              <a:gd name="connsiteY73" fmla="*/ 0 h 1185258"/>
              <a:gd name="connsiteX74" fmla="*/ 1130302 w 1679593"/>
              <a:gd name="connsiteY74" fmla="*/ 214233 h 1185258"/>
              <a:gd name="connsiteX75" fmla="*/ 1659688 w 1679593"/>
              <a:gd name="connsiteY75" fmla="*/ 214233 h 1185258"/>
              <a:gd name="connsiteX76" fmla="*/ 1660903 w 1679593"/>
              <a:gd name="connsiteY76" fmla="*/ 214233 h 1185258"/>
              <a:gd name="connsiteX77" fmla="*/ 1679593 w 1679593"/>
              <a:gd name="connsiteY77" fmla="*/ 232883 h 1185258"/>
              <a:gd name="connsiteX78" fmla="*/ 1679593 w 1679593"/>
              <a:gd name="connsiteY78" fmla="*/ 1166608 h 1185258"/>
              <a:gd name="connsiteX79" fmla="*/ 1660903 w 1679593"/>
              <a:gd name="connsiteY79" fmla="*/ 1185258 h 1185258"/>
              <a:gd name="connsiteX80" fmla="*/ 19936 w 1679593"/>
              <a:gd name="connsiteY80" fmla="*/ 1185258 h 1185258"/>
              <a:gd name="connsiteX81" fmla="*/ 0 w 1679593"/>
              <a:gd name="connsiteY81" fmla="*/ 1166608 h 1185258"/>
              <a:gd name="connsiteX82" fmla="*/ 0 w 1679593"/>
              <a:gd name="connsiteY82" fmla="*/ 232883 h 1185258"/>
              <a:gd name="connsiteX83" fmla="*/ 19936 w 1679593"/>
              <a:gd name="connsiteY83" fmla="*/ 214233 h 1185258"/>
              <a:gd name="connsiteX84" fmla="*/ 21150 w 1679593"/>
              <a:gd name="connsiteY84" fmla="*/ 214233 h 1185258"/>
              <a:gd name="connsiteX85" fmla="*/ 549293 w 1679593"/>
              <a:gd name="connsiteY85" fmla="*/ 214233 h 1185258"/>
              <a:gd name="connsiteX86" fmla="*/ 549293 w 1679593"/>
              <a:gd name="connsiteY86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287795 w 1679593"/>
              <a:gd name="connsiteY8" fmla="*/ 641453 h 1185258"/>
              <a:gd name="connsiteX9" fmla="*/ 1286166 w 1679593"/>
              <a:gd name="connsiteY9" fmla="*/ 604303 h 1185258"/>
              <a:gd name="connsiteX10" fmla="*/ 1309227 w 1679593"/>
              <a:gd name="connsiteY10" fmla="*/ 604303 h 1185258"/>
              <a:gd name="connsiteX11" fmla="*/ 1298867 w 1679593"/>
              <a:gd name="connsiteY11" fmla="*/ 581553 h 1185258"/>
              <a:gd name="connsiteX12" fmla="*/ 1256627 w 1679593"/>
              <a:gd name="connsiteY12" fmla="*/ 565426 h 1185258"/>
              <a:gd name="connsiteX13" fmla="*/ 411968 w 1679593"/>
              <a:gd name="connsiteY13" fmla="*/ 565426 h 1185258"/>
              <a:gd name="connsiteX14" fmla="*/ 370354 w 1679593"/>
              <a:gd name="connsiteY14" fmla="*/ 581553 h 1185258"/>
              <a:gd name="connsiteX15" fmla="*/ 360357 w 1679593"/>
              <a:gd name="connsiteY15" fmla="*/ 604303 h 1185258"/>
              <a:gd name="connsiteX16" fmla="*/ 362256 w 1679593"/>
              <a:gd name="connsiteY16" fmla="*/ 641453 h 1185258"/>
              <a:gd name="connsiteX17" fmla="*/ 370354 w 1679593"/>
              <a:gd name="connsiteY17" fmla="*/ 659882 h 1185258"/>
              <a:gd name="connsiteX18" fmla="*/ 411968 w 1679593"/>
              <a:gd name="connsiteY18" fmla="*/ 676009 h 1185258"/>
              <a:gd name="connsiteX19" fmla="*/ 452957 w 1679593"/>
              <a:gd name="connsiteY19" fmla="*/ 659882 h 1185258"/>
              <a:gd name="connsiteX20" fmla="*/ 460760 w 1679593"/>
              <a:gd name="connsiteY20" fmla="*/ 641453 h 1185258"/>
              <a:gd name="connsiteX21" fmla="*/ 462590 w 1679593"/>
              <a:gd name="connsiteY21" fmla="*/ 604303 h 1185258"/>
              <a:gd name="connsiteX22" fmla="*/ 452957 w 1679593"/>
              <a:gd name="connsiteY22" fmla="*/ 581553 h 1185258"/>
              <a:gd name="connsiteX23" fmla="*/ 411968 w 1679593"/>
              <a:gd name="connsiteY23" fmla="*/ 565426 h 1185258"/>
              <a:gd name="connsiteX24" fmla="*/ 1640967 w 1679593"/>
              <a:gd name="connsiteY24" fmla="*/ 389980 h 1185258"/>
              <a:gd name="connsiteX25" fmla="*/ 1582552 w 1679593"/>
              <a:gd name="connsiteY25" fmla="*/ 627831 h 1185258"/>
              <a:gd name="connsiteX26" fmla="*/ 1563889 w 1679593"/>
              <a:gd name="connsiteY26" fmla="*/ 641453 h 1185258"/>
              <a:gd name="connsiteX27" fmla="*/ 1351083 w 1679593"/>
              <a:gd name="connsiteY27" fmla="*/ 641453 h 1185258"/>
              <a:gd name="connsiteX28" fmla="*/ 1347795 w 1679593"/>
              <a:gd name="connsiteY28" fmla="*/ 656887 h 1185258"/>
              <a:gd name="connsiteX29" fmla="*/ 1256627 w 1679593"/>
              <a:gd name="connsiteY29" fmla="*/ 712870 h 1185258"/>
              <a:gd name="connsiteX30" fmla="*/ 1166691 w 1679593"/>
              <a:gd name="connsiteY30" fmla="*/ 656887 h 1185258"/>
              <a:gd name="connsiteX31" fmla="*/ 1163412 w 1679593"/>
              <a:gd name="connsiteY31" fmla="*/ 641453 h 1185258"/>
              <a:gd name="connsiteX32" fmla="*/ 505183 w 1679593"/>
              <a:gd name="connsiteY32" fmla="*/ 641453 h 1185258"/>
              <a:gd name="connsiteX33" fmla="*/ 501904 w 1679593"/>
              <a:gd name="connsiteY33" fmla="*/ 656887 h 1185258"/>
              <a:gd name="connsiteX34" fmla="*/ 411968 w 1679593"/>
              <a:gd name="connsiteY34" fmla="*/ 712870 h 1185258"/>
              <a:gd name="connsiteX35" fmla="*/ 320800 w 1679593"/>
              <a:gd name="connsiteY35" fmla="*/ 656887 h 1185258"/>
              <a:gd name="connsiteX36" fmla="*/ 317512 w 1679593"/>
              <a:gd name="connsiteY36" fmla="*/ 641453 h 1185258"/>
              <a:gd name="connsiteX37" fmla="*/ 115705 w 1679593"/>
              <a:gd name="connsiteY37" fmla="*/ 641453 h 1185258"/>
              <a:gd name="connsiteX38" fmla="*/ 97043 w 1679593"/>
              <a:gd name="connsiteY38" fmla="*/ 627831 h 1185258"/>
              <a:gd name="connsiteX39" fmla="*/ 39872 w 1679593"/>
              <a:gd name="connsiteY39" fmla="*/ 391982 h 1185258"/>
              <a:gd name="connsiteX40" fmla="*/ 39872 w 1679593"/>
              <a:gd name="connsiteY40" fmla="*/ 1146715 h 1185258"/>
              <a:gd name="connsiteX41" fmla="*/ 1640967 w 1679593"/>
              <a:gd name="connsiteY41" fmla="*/ 1146715 h 1185258"/>
              <a:gd name="connsiteX42" fmla="*/ 1640967 w 1679593"/>
              <a:gd name="connsiteY42" fmla="*/ 389980 h 1185258"/>
              <a:gd name="connsiteX43" fmla="*/ 44825 w 1679593"/>
              <a:gd name="connsiteY43" fmla="*/ 251532 h 1185258"/>
              <a:gd name="connsiteX44" fmla="*/ 130635 w 1679593"/>
              <a:gd name="connsiteY44" fmla="*/ 604303 h 1185258"/>
              <a:gd name="connsiteX45" fmla="*/ 316623 w 1679593"/>
              <a:gd name="connsiteY45" fmla="*/ 604303 h 1185258"/>
              <a:gd name="connsiteX46" fmla="*/ 320800 w 1679593"/>
              <a:gd name="connsiteY46" fmla="*/ 584874 h 1185258"/>
              <a:gd name="connsiteX47" fmla="*/ 411968 w 1679593"/>
              <a:gd name="connsiteY47" fmla="*/ 527336 h 1185258"/>
              <a:gd name="connsiteX48" fmla="*/ 501904 w 1679593"/>
              <a:gd name="connsiteY48" fmla="*/ 584874 h 1185258"/>
              <a:gd name="connsiteX49" fmla="*/ 506070 w 1679593"/>
              <a:gd name="connsiteY49" fmla="*/ 604303 h 1185258"/>
              <a:gd name="connsiteX50" fmla="*/ 1162525 w 1679593"/>
              <a:gd name="connsiteY50" fmla="*/ 604303 h 1185258"/>
              <a:gd name="connsiteX51" fmla="*/ 1166691 w 1679593"/>
              <a:gd name="connsiteY51" fmla="*/ 584874 h 1185258"/>
              <a:gd name="connsiteX52" fmla="*/ 1256627 w 1679593"/>
              <a:gd name="connsiteY52" fmla="*/ 527336 h 1185258"/>
              <a:gd name="connsiteX53" fmla="*/ 1347795 w 1679593"/>
              <a:gd name="connsiteY53" fmla="*/ 584874 h 1185258"/>
              <a:gd name="connsiteX54" fmla="*/ 1351972 w 1679593"/>
              <a:gd name="connsiteY54" fmla="*/ 604303 h 1185258"/>
              <a:gd name="connsiteX55" fmla="*/ 1548960 w 1679593"/>
              <a:gd name="connsiteY55" fmla="*/ 604303 h 1185258"/>
              <a:gd name="connsiteX56" fmla="*/ 1634770 w 1679593"/>
              <a:gd name="connsiteY56" fmla="*/ 251532 h 1185258"/>
              <a:gd name="connsiteX57" fmla="*/ 1130302 w 1679593"/>
              <a:gd name="connsiteY57" fmla="*/ 251532 h 1185258"/>
              <a:gd name="connsiteX58" fmla="*/ 1130302 w 1679593"/>
              <a:gd name="connsiteY58" fmla="*/ 305575 h 1185258"/>
              <a:gd name="connsiteX59" fmla="*/ 1043399 w 1679593"/>
              <a:gd name="connsiteY59" fmla="*/ 305575 h 1185258"/>
              <a:gd name="connsiteX60" fmla="*/ 1043399 w 1679593"/>
              <a:gd name="connsiteY60" fmla="*/ 251532 h 1185258"/>
              <a:gd name="connsiteX61" fmla="*/ 633713 w 1679593"/>
              <a:gd name="connsiteY61" fmla="*/ 251532 h 1185258"/>
              <a:gd name="connsiteX62" fmla="*/ 633713 w 1679593"/>
              <a:gd name="connsiteY62" fmla="*/ 305575 h 1185258"/>
              <a:gd name="connsiteX63" fmla="*/ 549293 w 1679593"/>
              <a:gd name="connsiteY63" fmla="*/ 305575 h 1185258"/>
              <a:gd name="connsiteX64" fmla="*/ 549293 w 1679593"/>
              <a:gd name="connsiteY64" fmla="*/ 251532 h 1185258"/>
              <a:gd name="connsiteX65" fmla="*/ 44825 w 1679593"/>
              <a:gd name="connsiteY65" fmla="*/ 251532 h 1185258"/>
              <a:gd name="connsiteX66" fmla="*/ 633713 w 1679593"/>
              <a:gd name="connsiteY66" fmla="*/ 83591 h 1185258"/>
              <a:gd name="connsiteX67" fmla="*/ 633713 w 1679593"/>
              <a:gd name="connsiteY67" fmla="*/ 214233 h 1185258"/>
              <a:gd name="connsiteX68" fmla="*/ 1043399 w 1679593"/>
              <a:gd name="connsiteY68" fmla="*/ 214233 h 1185258"/>
              <a:gd name="connsiteX69" fmla="*/ 1043399 w 1679593"/>
              <a:gd name="connsiteY69" fmla="*/ 83591 h 1185258"/>
              <a:gd name="connsiteX70" fmla="*/ 633713 w 1679593"/>
              <a:gd name="connsiteY70" fmla="*/ 83591 h 1185258"/>
              <a:gd name="connsiteX71" fmla="*/ 549293 w 1679593"/>
              <a:gd name="connsiteY71" fmla="*/ 0 h 1185258"/>
              <a:gd name="connsiteX72" fmla="*/ 1130302 w 1679593"/>
              <a:gd name="connsiteY72" fmla="*/ 0 h 1185258"/>
              <a:gd name="connsiteX73" fmla="*/ 1130302 w 1679593"/>
              <a:gd name="connsiteY73" fmla="*/ 214233 h 1185258"/>
              <a:gd name="connsiteX74" fmla="*/ 1659688 w 1679593"/>
              <a:gd name="connsiteY74" fmla="*/ 214233 h 1185258"/>
              <a:gd name="connsiteX75" fmla="*/ 1660903 w 1679593"/>
              <a:gd name="connsiteY75" fmla="*/ 214233 h 1185258"/>
              <a:gd name="connsiteX76" fmla="*/ 1679593 w 1679593"/>
              <a:gd name="connsiteY76" fmla="*/ 232883 h 1185258"/>
              <a:gd name="connsiteX77" fmla="*/ 1679593 w 1679593"/>
              <a:gd name="connsiteY77" fmla="*/ 1166608 h 1185258"/>
              <a:gd name="connsiteX78" fmla="*/ 1660903 w 1679593"/>
              <a:gd name="connsiteY78" fmla="*/ 1185258 h 1185258"/>
              <a:gd name="connsiteX79" fmla="*/ 19936 w 1679593"/>
              <a:gd name="connsiteY79" fmla="*/ 1185258 h 1185258"/>
              <a:gd name="connsiteX80" fmla="*/ 0 w 1679593"/>
              <a:gd name="connsiteY80" fmla="*/ 1166608 h 1185258"/>
              <a:gd name="connsiteX81" fmla="*/ 0 w 1679593"/>
              <a:gd name="connsiteY81" fmla="*/ 232883 h 1185258"/>
              <a:gd name="connsiteX82" fmla="*/ 19936 w 1679593"/>
              <a:gd name="connsiteY82" fmla="*/ 214233 h 1185258"/>
              <a:gd name="connsiteX83" fmla="*/ 21150 w 1679593"/>
              <a:gd name="connsiteY83" fmla="*/ 214233 h 1185258"/>
              <a:gd name="connsiteX84" fmla="*/ 549293 w 1679593"/>
              <a:gd name="connsiteY84" fmla="*/ 214233 h 1185258"/>
              <a:gd name="connsiteX85" fmla="*/ 549293 w 1679593"/>
              <a:gd name="connsiteY85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287795 w 1679593"/>
              <a:gd name="connsiteY8" fmla="*/ 641453 h 1185258"/>
              <a:gd name="connsiteX9" fmla="*/ 1309227 w 1679593"/>
              <a:gd name="connsiteY9" fmla="*/ 604303 h 1185258"/>
              <a:gd name="connsiteX10" fmla="*/ 1298867 w 1679593"/>
              <a:gd name="connsiteY10" fmla="*/ 581553 h 1185258"/>
              <a:gd name="connsiteX11" fmla="*/ 1256627 w 1679593"/>
              <a:gd name="connsiteY11" fmla="*/ 565426 h 1185258"/>
              <a:gd name="connsiteX12" fmla="*/ 411968 w 1679593"/>
              <a:gd name="connsiteY12" fmla="*/ 565426 h 1185258"/>
              <a:gd name="connsiteX13" fmla="*/ 370354 w 1679593"/>
              <a:gd name="connsiteY13" fmla="*/ 581553 h 1185258"/>
              <a:gd name="connsiteX14" fmla="*/ 360357 w 1679593"/>
              <a:gd name="connsiteY14" fmla="*/ 604303 h 1185258"/>
              <a:gd name="connsiteX15" fmla="*/ 362256 w 1679593"/>
              <a:gd name="connsiteY15" fmla="*/ 641453 h 1185258"/>
              <a:gd name="connsiteX16" fmla="*/ 370354 w 1679593"/>
              <a:gd name="connsiteY16" fmla="*/ 659882 h 1185258"/>
              <a:gd name="connsiteX17" fmla="*/ 411968 w 1679593"/>
              <a:gd name="connsiteY17" fmla="*/ 676009 h 1185258"/>
              <a:gd name="connsiteX18" fmla="*/ 452957 w 1679593"/>
              <a:gd name="connsiteY18" fmla="*/ 659882 h 1185258"/>
              <a:gd name="connsiteX19" fmla="*/ 460760 w 1679593"/>
              <a:gd name="connsiteY19" fmla="*/ 641453 h 1185258"/>
              <a:gd name="connsiteX20" fmla="*/ 462590 w 1679593"/>
              <a:gd name="connsiteY20" fmla="*/ 604303 h 1185258"/>
              <a:gd name="connsiteX21" fmla="*/ 452957 w 1679593"/>
              <a:gd name="connsiteY21" fmla="*/ 581553 h 1185258"/>
              <a:gd name="connsiteX22" fmla="*/ 411968 w 1679593"/>
              <a:gd name="connsiteY22" fmla="*/ 565426 h 1185258"/>
              <a:gd name="connsiteX23" fmla="*/ 1640967 w 1679593"/>
              <a:gd name="connsiteY23" fmla="*/ 389980 h 1185258"/>
              <a:gd name="connsiteX24" fmla="*/ 1582552 w 1679593"/>
              <a:gd name="connsiteY24" fmla="*/ 627831 h 1185258"/>
              <a:gd name="connsiteX25" fmla="*/ 1563889 w 1679593"/>
              <a:gd name="connsiteY25" fmla="*/ 641453 h 1185258"/>
              <a:gd name="connsiteX26" fmla="*/ 1351083 w 1679593"/>
              <a:gd name="connsiteY26" fmla="*/ 641453 h 1185258"/>
              <a:gd name="connsiteX27" fmla="*/ 1347795 w 1679593"/>
              <a:gd name="connsiteY27" fmla="*/ 656887 h 1185258"/>
              <a:gd name="connsiteX28" fmla="*/ 1256627 w 1679593"/>
              <a:gd name="connsiteY28" fmla="*/ 712870 h 1185258"/>
              <a:gd name="connsiteX29" fmla="*/ 1166691 w 1679593"/>
              <a:gd name="connsiteY29" fmla="*/ 656887 h 1185258"/>
              <a:gd name="connsiteX30" fmla="*/ 1163412 w 1679593"/>
              <a:gd name="connsiteY30" fmla="*/ 641453 h 1185258"/>
              <a:gd name="connsiteX31" fmla="*/ 505183 w 1679593"/>
              <a:gd name="connsiteY31" fmla="*/ 641453 h 1185258"/>
              <a:gd name="connsiteX32" fmla="*/ 501904 w 1679593"/>
              <a:gd name="connsiteY32" fmla="*/ 656887 h 1185258"/>
              <a:gd name="connsiteX33" fmla="*/ 411968 w 1679593"/>
              <a:gd name="connsiteY33" fmla="*/ 712870 h 1185258"/>
              <a:gd name="connsiteX34" fmla="*/ 320800 w 1679593"/>
              <a:gd name="connsiteY34" fmla="*/ 656887 h 1185258"/>
              <a:gd name="connsiteX35" fmla="*/ 317512 w 1679593"/>
              <a:gd name="connsiteY35" fmla="*/ 641453 h 1185258"/>
              <a:gd name="connsiteX36" fmla="*/ 115705 w 1679593"/>
              <a:gd name="connsiteY36" fmla="*/ 641453 h 1185258"/>
              <a:gd name="connsiteX37" fmla="*/ 97043 w 1679593"/>
              <a:gd name="connsiteY37" fmla="*/ 627831 h 1185258"/>
              <a:gd name="connsiteX38" fmla="*/ 39872 w 1679593"/>
              <a:gd name="connsiteY38" fmla="*/ 391982 h 1185258"/>
              <a:gd name="connsiteX39" fmla="*/ 39872 w 1679593"/>
              <a:gd name="connsiteY39" fmla="*/ 1146715 h 1185258"/>
              <a:gd name="connsiteX40" fmla="*/ 1640967 w 1679593"/>
              <a:gd name="connsiteY40" fmla="*/ 1146715 h 1185258"/>
              <a:gd name="connsiteX41" fmla="*/ 1640967 w 1679593"/>
              <a:gd name="connsiteY41" fmla="*/ 389980 h 1185258"/>
              <a:gd name="connsiteX42" fmla="*/ 44825 w 1679593"/>
              <a:gd name="connsiteY42" fmla="*/ 251532 h 1185258"/>
              <a:gd name="connsiteX43" fmla="*/ 130635 w 1679593"/>
              <a:gd name="connsiteY43" fmla="*/ 604303 h 1185258"/>
              <a:gd name="connsiteX44" fmla="*/ 316623 w 1679593"/>
              <a:gd name="connsiteY44" fmla="*/ 604303 h 1185258"/>
              <a:gd name="connsiteX45" fmla="*/ 320800 w 1679593"/>
              <a:gd name="connsiteY45" fmla="*/ 584874 h 1185258"/>
              <a:gd name="connsiteX46" fmla="*/ 411968 w 1679593"/>
              <a:gd name="connsiteY46" fmla="*/ 527336 h 1185258"/>
              <a:gd name="connsiteX47" fmla="*/ 501904 w 1679593"/>
              <a:gd name="connsiteY47" fmla="*/ 584874 h 1185258"/>
              <a:gd name="connsiteX48" fmla="*/ 506070 w 1679593"/>
              <a:gd name="connsiteY48" fmla="*/ 604303 h 1185258"/>
              <a:gd name="connsiteX49" fmla="*/ 1162525 w 1679593"/>
              <a:gd name="connsiteY49" fmla="*/ 604303 h 1185258"/>
              <a:gd name="connsiteX50" fmla="*/ 1166691 w 1679593"/>
              <a:gd name="connsiteY50" fmla="*/ 584874 h 1185258"/>
              <a:gd name="connsiteX51" fmla="*/ 1256627 w 1679593"/>
              <a:gd name="connsiteY51" fmla="*/ 527336 h 1185258"/>
              <a:gd name="connsiteX52" fmla="*/ 1347795 w 1679593"/>
              <a:gd name="connsiteY52" fmla="*/ 584874 h 1185258"/>
              <a:gd name="connsiteX53" fmla="*/ 1351972 w 1679593"/>
              <a:gd name="connsiteY53" fmla="*/ 604303 h 1185258"/>
              <a:gd name="connsiteX54" fmla="*/ 1548960 w 1679593"/>
              <a:gd name="connsiteY54" fmla="*/ 604303 h 1185258"/>
              <a:gd name="connsiteX55" fmla="*/ 1634770 w 1679593"/>
              <a:gd name="connsiteY55" fmla="*/ 251532 h 1185258"/>
              <a:gd name="connsiteX56" fmla="*/ 1130302 w 1679593"/>
              <a:gd name="connsiteY56" fmla="*/ 251532 h 1185258"/>
              <a:gd name="connsiteX57" fmla="*/ 1130302 w 1679593"/>
              <a:gd name="connsiteY57" fmla="*/ 305575 h 1185258"/>
              <a:gd name="connsiteX58" fmla="*/ 1043399 w 1679593"/>
              <a:gd name="connsiteY58" fmla="*/ 305575 h 1185258"/>
              <a:gd name="connsiteX59" fmla="*/ 1043399 w 1679593"/>
              <a:gd name="connsiteY59" fmla="*/ 251532 h 1185258"/>
              <a:gd name="connsiteX60" fmla="*/ 633713 w 1679593"/>
              <a:gd name="connsiteY60" fmla="*/ 251532 h 1185258"/>
              <a:gd name="connsiteX61" fmla="*/ 633713 w 1679593"/>
              <a:gd name="connsiteY61" fmla="*/ 305575 h 1185258"/>
              <a:gd name="connsiteX62" fmla="*/ 549293 w 1679593"/>
              <a:gd name="connsiteY62" fmla="*/ 305575 h 1185258"/>
              <a:gd name="connsiteX63" fmla="*/ 549293 w 1679593"/>
              <a:gd name="connsiteY63" fmla="*/ 251532 h 1185258"/>
              <a:gd name="connsiteX64" fmla="*/ 44825 w 1679593"/>
              <a:gd name="connsiteY64" fmla="*/ 251532 h 1185258"/>
              <a:gd name="connsiteX65" fmla="*/ 633713 w 1679593"/>
              <a:gd name="connsiteY65" fmla="*/ 83591 h 1185258"/>
              <a:gd name="connsiteX66" fmla="*/ 633713 w 1679593"/>
              <a:gd name="connsiteY66" fmla="*/ 214233 h 1185258"/>
              <a:gd name="connsiteX67" fmla="*/ 1043399 w 1679593"/>
              <a:gd name="connsiteY67" fmla="*/ 214233 h 1185258"/>
              <a:gd name="connsiteX68" fmla="*/ 1043399 w 1679593"/>
              <a:gd name="connsiteY68" fmla="*/ 83591 h 1185258"/>
              <a:gd name="connsiteX69" fmla="*/ 633713 w 1679593"/>
              <a:gd name="connsiteY69" fmla="*/ 83591 h 1185258"/>
              <a:gd name="connsiteX70" fmla="*/ 549293 w 1679593"/>
              <a:gd name="connsiteY70" fmla="*/ 0 h 1185258"/>
              <a:gd name="connsiteX71" fmla="*/ 1130302 w 1679593"/>
              <a:gd name="connsiteY71" fmla="*/ 0 h 1185258"/>
              <a:gd name="connsiteX72" fmla="*/ 1130302 w 1679593"/>
              <a:gd name="connsiteY72" fmla="*/ 214233 h 1185258"/>
              <a:gd name="connsiteX73" fmla="*/ 1659688 w 1679593"/>
              <a:gd name="connsiteY73" fmla="*/ 214233 h 1185258"/>
              <a:gd name="connsiteX74" fmla="*/ 1660903 w 1679593"/>
              <a:gd name="connsiteY74" fmla="*/ 214233 h 1185258"/>
              <a:gd name="connsiteX75" fmla="*/ 1679593 w 1679593"/>
              <a:gd name="connsiteY75" fmla="*/ 232883 h 1185258"/>
              <a:gd name="connsiteX76" fmla="*/ 1679593 w 1679593"/>
              <a:gd name="connsiteY76" fmla="*/ 1166608 h 1185258"/>
              <a:gd name="connsiteX77" fmla="*/ 1660903 w 1679593"/>
              <a:gd name="connsiteY77" fmla="*/ 1185258 h 1185258"/>
              <a:gd name="connsiteX78" fmla="*/ 19936 w 1679593"/>
              <a:gd name="connsiteY78" fmla="*/ 1185258 h 1185258"/>
              <a:gd name="connsiteX79" fmla="*/ 0 w 1679593"/>
              <a:gd name="connsiteY79" fmla="*/ 1166608 h 1185258"/>
              <a:gd name="connsiteX80" fmla="*/ 0 w 1679593"/>
              <a:gd name="connsiteY80" fmla="*/ 232883 h 1185258"/>
              <a:gd name="connsiteX81" fmla="*/ 19936 w 1679593"/>
              <a:gd name="connsiteY81" fmla="*/ 214233 h 1185258"/>
              <a:gd name="connsiteX82" fmla="*/ 21150 w 1679593"/>
              <a:gd name="connsiteY82" fmla="*/ 214233 h 1185258"/>
              <a:gd name="connsiteX83" fmla="*/ 549293 w 1679593"/>
              <a:gd name="connsiteY83" fmla="*/ 214233 h 1185258"/>
              <a:gd name="connsiteX84" fmla="*/ 549293 w 1679593"/>
              <a:gd name="connsiteY84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309227 w 1679593"/>
              <a:gd name="connsiteY8" fmla="*/ 604303 h 1185258"/>
              <a:gd name="connsiteX9" fmla="*/ 1298867 w 1679593"/>
              <a:gd name="connsiteY9" fmla="*/ 581553 h 1185258"/>
              <a:gd name="connsiteX10" fmla="*/ 1256627 w 1679593"/>
              <a:gd name="connsiteY10" fmla="*/ 565426 h 1185258"/>
              <a:gd name="connsiteX11" fmla="*/ 411968 w 1679593"/>
              <a:gd name="connsiteY11" fmla="*/ 565426 h 1185258"/>
              <a:gd name="connsiteX12" fmla="*/ 370354 w 1679593"/>
              <a:gd name="connsiteY12" fmla="*/ 581553 h 1185258"/>
              <a:gd name="connsiteX13" fmla="*/ 360357 w 1679593"/>
              <a:gd name="connsiteY13" fmla="*/ 604303 h 1185258"/>
              <a:gd name="connsiteX14" fmla="*/ 362256 w 1679593"/>
              <a:gd name="connsiteY14" fmla="*/ 641453 h 1185258"/>
              <a:gd name="connsiteX15" fmla="*/ 370354 w 1679593"/>
              <a:gd name="connsiteY15" fmla="*/ 659882 h 1185258"/>
              <a:gd name="connsiteX16" fmla="*/ 411968 w 1679593"/>
              <a:gd name="connsiteY16" fmla="*/ 676009 h 1185258"/>
              <a:gd name="connsiteX17" fmla="*/ 452957 w 1679593"/>
              <a:gd name="connsiteY17" fmla="*/ 659882 h 1185258"/>
              <a:gd name="connsiteX18" fmla="*/ 460760 w 1679593"/>
              <a:gd name="connsiteY18" fmla="*/ 641453 h 1185258"/>
              <a:gd name="connsiteX19" fmla="*/ 462590 w 1679593"/>
              <a:gd name="connsiteY19" fmla="*/ 604303 h 1185258"/>
              <a:gd name="connsiteX20" fmla="*/ 452957 w 1679593"/>
              <a:gd name="connsiteY20" fmla="*/ 581553 h 1185258"/>
              <a:gd name="connsiteX21" fmla="*/ 411968 w 1679593"/>
              <a:gd name="connsiteY21" fmla="*/ 565426 h 1185258"/>
              <a:gd name="connsiteX22" fmla="*/ 1640967 w 1679593"/>
              <a:gd name="connsiteY22" fmla="*/ 389980 h 1185258"/>
              <a:gd name="connsiteX23" fmla="*/ 1582552 w 1679593"/>
              <a:gd name="connsiteY23" fmla="*/ 627831 h 1185258"/>
              <a:gd name="connsiteX24" fmla="*/ 1563889 w 1679593"/>
              <a:gd name="connsiteY24" fmla="*/ 641453 h 1185258"/>
              <a:gd name="connsiteX25" fmla="*/ 1351083 w 1679593"/>
              <a:gd name="connsiteY25" fmla="*/ 641453 h 1185258"/>
              <a:gd name="connsiteX26" fmla="*/ 1347795 w 1679593"/>
              <a:gd name="connsiteY26" fmla="*/ 656887 h 1185258"/>
              <a:gd name="connsiteX27" fmla="*/ 1256627 w 1679593"/>
              <a:gd name="connsiteY27" fmla="*/ 712870 h 1185258"/>
              <a:gd name="connsiteX28" fmla="*/ 1166691 w 1679593"/>
              <a:gd name="connsiteY28" fmla="*/ 656887 h 1185258"/>
              <a:gd name="connsiteX29" fmla="*/ 1163412 w 1679593"/>
              <a:gd name="connsiteY29" fmla="*/ 641453 h 1185258"/>
              <a:gd name="connsiteX30" fmla="*/ 505183 w 1679593"/>
              <a:gd name="connsiteY30" fmla="*/ 641453 h 1185258"/>
              <a:gd name="connsiteX31" fmla="*/ 501904 w 1679593"/>
              <a:gd name="connsiteY31" fmla="*/ 656887 h 1185258"/>
              <a:gd name="connsiteX32" fmla="*/ 411968 w 1679593"/>
              <a:gd name="connsiteY32" fmla="*/ 712870 h 1185258"/>
              <a:gd name="connsiteX33" fmla="*/ 320800 w 1679593"/>
              <a:gd name="connsiteY33" fmla="*/ 656887 h 1185258"/>
              <a:gd name="connsiteX34" fmla="*/ 317512 w 1679593"/>
              <a:gd name="connsiteY34" fmla="*/ 641453 h 1185258"/>
              <a:gd name="connsiteX35" fmla="*/ 115705 w 1679593"/>
              <a:gd name="connsiteY35" fmla="*/ 641453 h 1185258"/>
              <a:gd name="connsiteX36" fmla="*/ 97043 w 1679593"/>
              <a:gd name="connsiteY36" fmla="*/ 627831 h 1185258"/>
              <a:gd name="connsiteX37" fmla="*/ 39872 w 1679593"/>
              <a:gd name="connsiteY37" fmla="*/ 391982 h 1185258"/>
              <a:gd name="connsiteX38" fmla="*/ 39872 w 1679593"/>
              <a:gd name="connsiteY38" fmla="*/ 1146715 h 1185258"/>
              <a:gd name="connsiteX39" fmla="*/ 1640967 w 1679593"/>
              <a:gd name="connsiteY39" fmla="*/ 1146715 h 1185258"/>
              <a:gd name="connsiteX40" fmla="*/ 1640967 w 1679593"/>
              <a:gd name="connsiteY40" fmla="*/ 389980 h 1185258"/>
              <a:gd name="connsiteX41" fmla="*/ 44825 w 1679593"/>
              <a:gd name="connsiteY41" fmla="*/ 251532 h 1185258"/>
              <a:gd name="connsiteX42" fmla="*/ 130635 w 1679593"/>
              <a:gd name="connsiteY42" fmla="*/ 604303 h 1185258"/>
              <a:gd name="connsiteX43" fmla="*/ 316623 w 1679593"/>
              <a:gd name="connsiteY43" fmla="*/ 604303 h 1185258"/>
              <a:gd name="connsiteX44" fmla="*/ 320800 w 1679593"/>
              <a:gd name="connsiteY44" fmla="*/ 584874 h 1185258"/>
              <a:gd name="connsiteX45" fmla="*/ 411968 w 1679593"/>
              <a:gd name="connsiteY45" fmla="*/ 527336 h 1185258"/>
              <a:gd name="connsiteX46" fmla="*/ 501904 w 1679593"/>
              <a:gd name="connsiteY46" fmla="*/ 584874 h 1185258"/>
              <a:gd name="connsiteX47" fmla="*/ 506070 w 1679593"/>
              <a:gd name="connsiteY47" fmla="*/ 604303 h 1185258"/>
              <a:gd name="connsiteX48" fmla="*/ 1162525 w 1679593"/>
              <a:gd name="connsiteY48" fmla="*/ 604303 h 1185258"/>
              <a:gd name="connsiteX49" fmla="*/ 1166691 w 1679593"/>
              <a:gd name="connsiteY49" fmla="*/ 584874 h 1185258"/>
              <a:gd name="connsiteX50" fmla="*/ 1256627 w 1679593"/>
              <a:gd name="connsiteY50" fmla="*/ 527336 h 1185258"/>
              <a:gd name="connsiteX51" fmla="*/ 1347795 w 1679593"/>
              <a:gd name="connsiteY51" fmla="*/ 584874 h 1185258"/>
              <a:gd name="connsiteX52" fmla="*/ 1351972 w 1679593"/>
              <a:gd name="connsiteY52" fmla="*/ 604303 h 1185258"/>
              <a:gd name="connsiteX53" fmla="*/ 1548960 w 1679593"/>
              <a:gd name="connsiteY53" fmla="*/ 604303 h 1185258"/>
              <a:gd name="connsiteX54" fmla="*/ 1634770 w 1679593"/>
              <a:gd name="connsiteY54" fmla="*/ 251532 h 1185258"/>
              <a:gd name="connsiteX55" fmla="*/ 1130302 w 1679593"/>
              <a:gd name="connsiteY55" fmla="*/ 251532 h 1185258"/>
              <a:gd name="connsiteX56" fmla="*/ 1130302 w 1679593"/>
              <a:gd name="connsiteY56" fmla="*/ 305575 h 1185258"/>
              <a:gd name="connsiteX57" fmla="*/ 1043399 w 1679593"/>
              <a:gd name="connsiteY57" fmla="*/ 305575 h 1185258"/>
              <a:gd name="connsiteX58" fmla="*/ 1043399 w 1679593"/>
              <a:gd name="connsiteY58" fmla="*/ 251532 h 1185258"/>
              <a:gd name="connsiteX59" fmla="*/ 633713 w 1679593"/>
              <a:gd name="connsiteY59" fmla="*/ 251532 h 1185258"/>
              <a:gd name="connsiteX60" fmla="*/ 633713 w 1679593"/>
              <a:gd name="connsiteY60" fmla="*/ 305575 h 1185258"/>
              <a:gd name="connsiteX61" fmla="*/ 549293 w 1679593"/>
              <a:gd name="connsiteY61" fmla="*/ 305575 h 1185258"/>
              <a:gd name="connsiteX62" fmla="*/ 549293 w 1679593"/>
              <a:gd name="connsiteY62" fmla="*/ 251532 h 1185258"/>
              <a:gd name="connsiteX63" fmla="*/ 44825 w 1679593"/>
              <a:gd name="connsiteY63" fmla="*/ 251532 h 1185258"/>
              <a:gd name="connsiteX64" fmla="*/ 633713 w 1679593"/>
              <a:gd name="connsiteY64" fmla="*/ 83591 h 1185258"/>
              <a:gd name="connsiteX65" fmla="*/ 633713 w 1679593"/>
              <a:gd name="connsiteY65" fmla="*/ 214233 h 1185258"/>
              <a:gd name="connsiteX66" fmla="*/ 1043399 w 1679593"/>
              <a:gd name="connsiteY66" fmla="*/ 214233 h 1185258"/>
              <a:gd name="connsiteX67" fmla="*/ 1043399 w 1679593"/>
              <a:gd name="connsiteY67" fmla="*/ 83591 h 1185258"/>
              <a:gd name="connsiteX68" fmla="*/ 633713 w 1679593"/>
              <a:gd name="connsiteY68" fmla="*/ 83591 h 1185258"/>
              <a:gd name="connsiteX69" fmla="*/ 549293 w 1679593"/>
              <a:gd name="connsiteY69" fmla="*/ 0 h 1185258"/>
              <a:gd name="connsiteX70" fmla="*/ 1130302 w 1679593"/>
              <a:gd name="connsiteY70" fmla="*/ 0 h 1185258"/>
              <a:gd name="connsiteX71" fmla="*/ 1130302 w 1679593"/>
              <a:gd name="connsiteY71" fmla="*/ 214233 h 1185258"/>
              <a:gd name="connsiteX72" fmla="*/ 1659688 w 1679593"/>
              <a:gd name="connsiteY72" fmla="*/ 214233 h 1185258"/>
              <a:gd name="connsiteX73" fmla="*/ 1660903 w 1679593"/>
              <a:gd name="connsiteY73" fmla="*/ 214233 h 1185258"/>
              <a:gd name="connsiteX74" fmla="*/ 1679593 w 1679593"/>
              <a:gd name="connsiteY74" fmla="*/ 232883 h 1185258"/>
              <a:gd name="connsiteX75" fmla="*/ 1679593 w 1679593"/>
              <a:gd name="connsiteY75" fmla="*/ 1166608 h 1185258"/>
              <a:gd name="connsiteX76" fmla="*/ 1660903 w 1679593"/>
              <a:gd name="connsiteY76" fmla="*/ 1185258 h 1185258"/>
              <a:gd name="connsiteX77" fmla="*/ 19936 w 1679593"/>
              <a:gd name="connsiteY77" fmla="*/ 1185258 h 1185258"/>
              <a:gd name="connsiteX78" fmla="*/ 0 w 1679593"/>
              <a:gd name="connsiteY78" fmla="*/ 1166608 h 1185258"/>
              <a:gd name="connsiteX79" fmla="*/ 0 w 1679593"/>
              <a:gd name="connsiteY79" fmla="*/ 232883 h 1185258"/>
              <a:gd name="connsiteX80" fmla="*/ 19936 w 1679593"/>
              <a:gd name="connsiteY80" fmla="*/ 214233 h 1185258"/>
              <a:gd name="connsiteX81" fmla="*/ 21150 w 1679593"/>
              <a:gd name="connsiteY81" fmla="*/ 214233 h 1185258"/>
              <a:gd name="connsiteX82" fmla="*/ 549293 w 1679593"/>
              <a:gd name="connsiteY82" fmla="*/ 214233 h 1185258"/>
              <a:gd name="connsiteX83" fmla="*/ 549293 w 1679593"/>
              <a:gd name="connsiteY83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309227 w 1679593"/>
              <a:gd name="connsiteY8" fmla="*/ 604303 h 1185258"/>
              <a:gd name="connsiteX9" fmla="*/ 1298867 w 1679593"/>
              <a:gd name="connsiteY9" fmla="*/ 581553 h 1185258"/>
              <a:gd name="connsiteX10" fmla="*/ 1256627 w 1679593"/>
              <a:gd name="connsiteY10" fmla="*/ 565426 h 1185258"/>
              <a:gd name="connsiteX11" fmla="*/ 411968 w 1679593"/>
              <a:gd name="connsiteY11" fmla="*/ 565426 h 1185258"/>
              <a:gd name="connsiteX12" fmla="*/ 370354 w 1679593"/>
              <a:gd name="connsiteY12" fmla="*/ 581553 h 1185258"/>
              <a:gd name="connsiteX13" fmla="*/ 360357 w 1679593"/>
              <a:gd name="connsiteY13" fmla="*/ 604303 h 1185258"/>
              <a:gd name="connsiteX14" fmla="*/ 362256 w 1679593"/>
              <a:gd name="connsiteY14" fmla="*/ 641453 h 1185258"/>
              <a:gd name="connsiteX15" fmla="*/ 370354 w 1679593"/>
              <a:gd name="connsiteY15" fmla="*/ 659882 h 1185258"/>
              <a:gd name="connsiteX16" fmla="*/ 411968 w 1679593"/>
              <a:gd name="connsiteY16" fmla="*/ 676009 h 1185258"/>
              <a:gd name="connsiteX17" fmla="*/ 452957 w 1679593"/>
              <a:gd name="connsiteY17" fmla="*/ 659882 h 1185258"/>
              <a:gd name="connsiteX18" fmla="*/ 460760 w 1679593"/>
              <a:gd name="connsiteY18" fmla="*/ 641453 h 1185258"/>
              <a:gd name="connsiteX19" fmla="*/ 462590 w 1679593"/>
              <a:gd name="connsiteY19" fmla="*/ 604303 h 1185258"/>
              <a:gd name="connsiteX20" fmla="*/ 452957 w 1679593"/>
              <a:gd name="connsiteY20" fmla="*/ 581553 h 1185258"/>
              <a:gd name="connsiteX21" fmla="*/ 411968 w 1679593"/>
              <a:gd name="connsiteY21" fmla="*/ 565426 h 1185258"/>
              <a:gd name="connsiteX22" fmla="*/ 1640967 w 1679593"/>
              <a:gd name="connsiteY22" fmla="*/ 389980 h 1185258"/>
              <a:gd name="connsiteX23" fmla="*/ 1582552 w 1679593"/>
              <a:gd name="connsiteY23" fmla="*/ 627831 h 1185258"/>
              <a:gd name="connsiteX24" fmla="*/ 1563889 w 1679593"/>
              <a:gd name="connsiteY24" fmla="*/ 641453 h 1185258"/>
              <a:gd name="connsiteX25" fmla="*/ 1351083 w 1679593"/>
              <a:gd name="connsiteY25" fmla="*/ 641453 h 1185258"/>
              <a:gd name="connsiteX26" fmla="*/ 1347795 w 1679593"/>
              <a:gd name="connsiteY26" fmla="*/ 656887 h 1185258"/>
              <a:gd name="connsiteX27" fmla="*/ 1256627 w 1679593"/>
              <a:gd name="connsiteY27" fmla="*/ 712870 h 1185258"/>
              <a:gd name="connsiteX28" fmla="*/ 1166691 w 1679593"/>
              <a:gd name="connsiteY28" fmla="*/ 656887 h 1185258"/>
              <a:gd name="connsiteX29" fmla="*/ 1163412 w 1679593"/>
              <a:gd name="connsiteY29" fmla="*/ 641453 h 1185258"/>
              <a:gd name="connsiteX30" fmla="*/ 505183 w 1679593"/>
              <a:gd name="connsiteY30" fmla="*/ 641453 h 1185258"/>
              <a:gd name="connsiteX31" fmla="*/ 501904 w 1679593"/>
              <a:gd name="connsiteY31" fmla="*/ 656887 h 1185258"/>
              <a:gd name="connsiteX32" fmla="*/ 411968 w 1679593"/>
              <a:gd name="connsiteY32" fmla="*/ 712870 h 1185258"/>
              <a:gd name="connsiteX33" fmla="*/ 320800 w 1679593"/>
              <a:gd name="connsiteY33" fmla="*/ 656887 h 1185258"/>
              <a:gd name="connsiteX34" fmla="*/ 317512 w 1679593"/>
              <a:gd name="connsiteY34" fmla="*/ 641453 h 1185258"/>
              <a:gd name="connsiteX35" fmla="*/ 115705 w 1679593"/>
              <a:gd name="connsiteY35" fmla="*/ 641453 h 1185258"/>
              <a:gd name="connsiteX36" fmla="*/ 97043 w 1679593"/>
              <a:gd name="connsiteY36" fmla="*/ 627831 h 1185258"/>
              <a:gd name="connsiteX37" fmla="*/ 39872 w 1679593"/>
              <a:gd name="connsiteY37" fmla="*/ 391982 h 1185258"/>
              <a:gd name="connsiteX38" fmla="*/ 39872 w 1679593"/>
              <a:gd name="connsiteY38" fmla="*/ 1146715 h 1185258"/>
              <a:gd name="connsiteX39" fmla="*/ 1640967 w 1679593"/>
              <a:gd name="connsiteY39" fmla="*/ 1146715 h 1185258"/>
              <a:gd name="connsiteX40" fmla="*/ 1640967 w 1679593"/>
              <a:gd name="connsiteY40" fmla="*/ 389980 h 1185258"/>
              <a:gd name="connsiteX41" fmla="*/ 44825 w 1679593"/>
              <a:gd name="connsiteY41" fmla="*/ 251532 h 1185258"/>
              <a:gd name="connsiteX42" fmla="*/ 130635 w 1679593"/>
              <a:gd name="connsiteY42" fmla="*/ 604303 h 1185258"/>
              <a:gd name="connsiteX43" fmla="*/ 316623 w 1679593"/>
              <a:gd name="connsiteY43" fmla="*/ 604303 h 1185258"/>
              <a:gd name="connsiteX44" fmla="*/ 320800 w 1679593"/>
              <a:gd name="connsiteY44" fmla="*/ 584874 h 1185258"/>
              <a:gd name="connsiteX45" fmla="*/ 411968 w 1679593"/>
              <a:gd name="connsiteY45" fmla="*/ 527336 h 1185258"/>
              <a:gd name="connsiteX46" fmla="*/ 501904 w 1679593"/>
              <a:gd name="connsiteY46" fmla="*/ 584874 h 1185258"/>
              <a:gd name="connsiteX47" fmla="*/ 506070 w 1679593"/>
              <a:gd name="connsiteY47" fmla="*/ 604303 h 1185258"/>
              <a:gd name="connsiteX48" fmla="*/ 1162525 w 1679593"/>
              <a:gd name="connsiteY48" fmla="*/ 604303 h 1185258"/>
              <a:gd name="connsiteX49" fmla="*/ 1166691 w 1679593"/>
              <a:gd name="connsiteY49" fmla="*/ 584874 h 1185258"/>
              <a:gd name="connsiteX50" fmla="*/ 1256627 w 1679593"/>
              <a:gd name="connsiteY50" fmla="*/ 527336 h 1185258"/>
              <a:gd name="connsiteX51" fmla="*/ 1347795 w 1679593"/>
              <a:gd name="connsiteY51" fmla="*/ 584874 h 1185258"/>
              <a:gd name="connsiteX52" fmla="*/ 1351972 w 1679593"/>
              <a:gd name="connsiteY52" fmla="*/ 604303 h 1185258"/>
              <a:gd name="connsiteX53" fmla="*/ 1548960 w 1679593"/>
              <a:gd name="connsiteY53" fmla="*/ 604303 h 1185258"/>
              <a:gd name="connsiteX54" fmla="*/ 1634770 w 1679593"/>
              <a:gd name="connsiteY54" fmla="*/ 251532 h 1185258"/>
              <a:gd name="connsiteX55" fmla="*/ 1130302 w 1679593"/>
              <a:gd name="connsiteY55" fmla="*/ 251532 h 1185258"/>
              <a:gd name="connsiteX56" fmla="*/ 1130302 w 1679593"/>
              <a:gd name="connsiteY56" fmla="*/ 305575 h 1185258"/>
              <a:gd name="connsiteX57" fmla="*/ 1043399 w 1679593"/>
              <a:gd name="connsiteY57" fmla="*/ 305575 h 1185258"/>
              <a:gd name="connsiteX58" fmla="*/ 1043399 w 1679593"/>
              <a:gd name="connsiteY58" fmla="*/ 251532 h 1185258"/>
              <a:gd name="connsiteX59" fmla="*/ 633713 w 1679593"/>
              <a:gd name="connsiteY59" fmla="*/ 251532 h 1185258"/>
              <a:gd name="connsiteX60" fmla="*/ 549293 w 1679593"/>
              <a:gd name="connsiteY60" fmla="*/ 305575 h 1185258"/>
              <a:gd name="connsiteX61" fmla="*/ 549293 w 1679593"/>
              <a:gd name="connsiteY61" fmla="*/ 251532 h 1185258"/>
              <a:gd name="connsiteX62" fmla="*/ 44825 w 1679593"/>
              <a:gd name="connsiteY62" fmla="*/ 251532 h 1185258"/>
              <a:gd name="connsiteX63" fmla="*/ 633713 w 1679593"/>
              <a:gd name="connsiteY63" fmla="*/ 83591 h 1185258"/>
              <a:gd name="connsiteX64" fmla="*/ 633713 w 1679593"/>
              <a:gd name="connsiteY64" fmla="*/ 214233 h 1185258"/>
              <a:gd name="connsiteX65" fmla="*/ 1043399 w 1679593"/>
              <a:gd name="connsiteY65" fmla="*/ 214233 h 1185258"/>
              <a:gd name="connsiteX66" fmla="*/ 1043399 w 1679593"/>
              <a:gd name="connsiteY66" fmla="*/ 83591 h 1185258"/>
              <a:gd name="connsiteX67" fmla="*/ 633713 w 1679593"/>
              <a:gd name="connsiteY67" fmla="*/ 83591 h 1185258"/>
              <a:gd name="connsiteX68" fmla="*/ 549293 w 1679593"/>
              <a:gd name="connsiteY68" fmla="*/ 0 h 1185258"/>
              <a:gd name="connsiteX69" fmla="*/ 1130302 w 1679593"/>
              <a:gd name="connsiteY69" fmla="*/ 0 h 1185258"/>
              <a:gd name="connsiteX70" fmla="*/ 1130302 w 1679593"/>
              <a:gd name="connsiteY70" fmla="*/ 214233 h 1185258"/>
              <a:gd name="connsiteX71" fmla="*/ 1659688 w 1679593"/>
              <a:gd name="connsiteY71" fmla="*/ 214233 h 1185258"/>
              <a:gd name="connsiteX72" fmla="*/ 1660903 w 1679593"/>
              <a:gd name="connsiteY72" fmla="*/ 214233 h 1185258"/>
              <a:gd name="connsiteX73" fmla="*/ 1679593 w 1679593"/>
              <a:gd name="connsiteY73" fmla="*/ 232883 h 1185258"/>
              <a:gd name="connsiteX74" fmla="*/ 1679593 w 1679593"/>
              <a:gd name="connsiteY74" fmla="*/ 1166608 h 1185258"/>
              <a:gd name="connsiteX75" fmla="*/ 1660903 w 1679593"/>
              <a:gd name="connsiteY75" fmla="*/ 1185258 h 1185258"/>
              <a:gd name="connsiteX76" fmla="*/ 19936 w 1679593"/>
              <a:gd name="connsiteY76" fmla="*/ 1185258 h 1185258"/>
              <a:gd name="connsiteX77" fmla="*/ 0 w 1679593"/>
              <a:gd name="connsiteY77" fmla="*/ 1166608 h 1185258"/>
              <a:gd name="connsiteX78" fmla="*/ 0 w 1679593"/>
              <a:gd name="connsiteY78" fmla="*/ 232883 h 1185258"/>
              <a:gd name="connsiteX79" fmla="*/ 19936 w 1679593"/>
              <a:gd name="connsiteY79" fmla="*/ 214233 h 1185258"/>
              <a:gd name="connsiteX80" fmla="*/ 21150 w 1679593"/>
              <a:gd name="connsiteY80" fmla="*/ 214233 h 1185258"/>
              <a:gd name="connsiteX81" fmla="*/ 549293 w 1679593"/>
              <a:gd name="connsiteY81" fmla="*/ 214233 h 1185258"/>
              <a:gd name="connsiteX82" fmla="*/ 549293 w 1679593"/>
              <a:gd name="connsiteY82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309227 w 1679593"/>
              <a:gd name="connsiteY8" fmla="*/ 604303 h 1185258"/>
              <a:gd name="connsiteX9" fmla="*/ 1298867 w 1679593"/>
              <a:gd name="connsiteY9" fmla="*/ 581553 h 1185258"/>
              <a:gd name="connsiteX10" fmla="*/ 1256627 w 1679593"/>
              <a:gd name="connsiteY10" fmla="*/ 565426 h 1185258"/>
              <a:gd name="connsiteX11" fmla="*/ 411968 w 1679593"/>
              <a:gd name="connsiteY11" fmla="*/ 565426 h 1185258"/>
              <a:gd name="connsiteX12" fmla="*/ 370354 w 1679593"/>
              <a:gd name="connsiteY12" fmla="*/ 581553 h 1185258"/>
              <a:gd name="connsiteX13" fmla="*/ 360357 w 1679593"/>
              <a:gd name="connsiteY13" fmla="*/ 604303 h 1185258"/>
              <a:gd name="connsiteX14" fmla="*/ 362256 w 1679593"/>
              <a:gd name="connsiteY14" fmla="*/ 641453 h 1185258"/>
              <a:gd name="connsiteX15" fmla="*/ 370354 w 1679593"/>
              <a:gd name="connsiteY15" fmla="*/ 659882 h 1185258"/>
              <a:gd name="connsiteX16" fmla="*/ 411968 w 1679593"/>
              <a:gd name="connsiteY16" fmla="*/ 676009 h 1185258"/>
              <a:gd name="connsiteX17" fmla="*/ 452957 w 1679593"/>
              <a:gd name="connsiteY17" fmla="*/ 659882 h 1185258"/>
              <a:gd name="connsiteX18" fmla="*/ 460760 w 1679593"/>
              <a:gd name="connsiteY18" fmla="*/ 641453 h 1185258"/>
              <a:gd name="connsiteX19" fmla="*/ 462590 w 1679593"/>
              <a:gd name="connsiteY19" fmla="*/ 604303 h 1185258"/>
              <a:gd name="connsiteX20" fmla="*/ 452957 w 1679593"/>
              <a:gd name="connsiteY20" fmla="*/ 581553 h 1185258"/>
              <a:gd name="connsiteX21" fmla="*/ 411968 w 1679593"/>
              <a:gd name="connsiteY21" fmla="*/ 565426 h 1185258"/>
              <a:gd name="connsiteX22" fmla="*/ 1640967 w 1679593"/>
              <a:gd name="connsiteY22" fmla="*/ 389980 h 1185258"/>
              <a:gd name="connsiteX23" fmla="*/ 1582552 w 1679593"/>
              <a:gd name="connsiteY23" fmla="*/ 627831 h 1185258"/>
              <a:gd name="connsiteX24" fmla="*/ 1563889 w 1679593"/>
              <a:gd name="connsiteY24" fmla="*/ 641453 h 1185258"/>
              <a:gd name="connsiteX25" fmla="*/ 1351083 w 1679593"/>
              <a:gd name="connsiteY25" fmla="*/ 641453 h 1185258"/>
              <a:gd name="connsiteX26" fmla="*/ 1347795 w 1679593"/>
              <a:gd name="connsiteY26" fmla="*/ 656887 h 1185258"/>
              <a:gd name="connsiteX27" fmla="*/ 1256627 w 1679593"/>
              <a:gd name="connsiteY27" fmla="*/ 712870 h 1185258"/>
              <a:gd name="connsiteX28" fmla="*/ 1166691 w 1679593"/>
              <a:gd name="connsiteY28" fmla="*/ 656887 h 1185258"/>
              <a:gd name="connsiteX29" fmla="*/ 1163412 w 1679593"/>
              <a:gd name="connsiteY29" fmla="*/ 641453 h 1185258"/>
              <a:gd name="connsiteX30" fmla="*/ 505183 w 1679593"/>
              <a:gd name="connsiteY30" fmla="*/ 641453 h 1185258"/>
              <a:gd name="connsiteX31" fmla="*/ 501904 w 1679593"/>
              <a:gd name="connsiteY31" fmla="*/ 656887 h 1185258"/>
              <a:gd name="connsiteX32" fmla="*/ 411968 w 1679593"/>
              <a:gd name="connsiteY32" fmla="*/ 712870 h 1185258"/>
              <a:gd name="connsiteX33" fmla="*/ 320800 w 1679593"/>
              <a:gd name="connsiteY33" fmla="*/ 656887 h 1185258"/>
              <a:gd name="connsiteX34" fmla="*/ 317512 w 1679593"/>
              <a:gd name="connsiteY34" fmla="*/ 641453 h 1185258"/>
              <a:gd name="connsiteX35" fmla="*/ 115705 w 1679593"/>
              <a:gd name="connsiteY35" fmla="*/ 641453 h 1185258"/>
              <a:gd name="connsiteX36" fmla="*/ 97043 w 1679593"/>
              <a:gd name="connsiteY36" fmla="*/ 627831 h 1185258"/>
              <a:gd name="connsiteX37" fmla="*/ 39872 w 1679593"/>
              <a:gd name="connsiteY37" fmla="*/ 391982 h 1185258"/>
              <a:gd name="connsiteX38" fmla="*/ 39872 w 1679593"/>
              <a:gd name="connsiteY38" fmla="*/ 1146715 h 1185258"/>
              <a:gd name="connsiteX39" fmla="*/ 1640967 w 1679593"/>
              <a:gd name="connsiteY39" fmla="*/ 1146715 h 1185258"/>
              <a:gd name="connsiteX40" fmla="*/ 1640967 w 1679593"/>
              <a:gd name="connsiteY40" fmla="*/ 389980 h 1185258"/>
              <a:gd name="connsiteX41" fmla="*/ 44825 w 1679593"/>
              <a:gd name="connsiteY41" fmla="*/ 251532 h 1185258"/>
              <a:gd name="connsiteX42" fmla="*/ 130635 w 1679593"/>
              <a:gd name="connsiteY42" fmla="*/ 604303 h 1185258"/>
              <a:gd name="connsiteX43" fmla="*/ 316623 w 1679593"/>
              <a:gd name="connsiteY43" fmla="*/ 604303 h 1185258"/>
              <a:gd name="connsiteX44" fmla="*/ 320800 w 1679593"/>
              <a:gd name="connsiteY44" fmla="*/ 584874 h 1185258"/>
              <a:gd name="connsiteX45" fmla="*/ 411968 w 1679593"/>
              <a:gd name="connsiteY45" fmla="*/ 527336 h 1185258"/>
              <a:gd name="connsiteX46" fmla="*/ 501904 w 1679593"/>
              <a:gd name="connsiteY46" fmla="*/ 584874 h 1185258"/>
              <a:gd name="connsiteX47" fmla="*/ 506070 w 1679593"/>
              <a:gd name="connsiteY47" fmla="*/ 604303 h 1185258"/>
              <a:gd name="connsiteX48" fmla="*/ 1162525 w 1679593"/>
              <a:gd name="connsiteY48" fmla="*/ 604303 h 1185258"/>
              <a:gd name="connsiteX49" fmla="*/ 1166691 w 1679593"/>
              <a:gd name="connsiteY49" fmla="*/ 584874 h 1185258"/>
              <a:gd name="connsiteX50" fmla="*/ 1256627 w 1679593"/>
              <a:gd name="connsiteY50" fmla="*/ 527336 h 1185258"/>
              <a:gd name="connsiteX51" fmla="*/ 1347795 w 1679593"/>
              <a:gd name="connsiteY51" fmla="*/ 584874 h 1185258"/>
              <a:gd name="connsiteX52" fmla="*/ 1351972 w 1679593"/>
              <a:gd name="connsiteY52" fmla="*/ 604303 h 1185258"/>
              <a:gd name="connsiteX53" fmla="*/ 1548960 w 1679593"/>
              <a:gd name="connsiteY53" fmla="*/ 604303 h 1185258"/>
              <a:gd name="connsiteX54" fmla="*/ 1634770 w 1679593"/>
              <a:gd name="connsiteY54" fmla="*/ 251532 h 1185258"/>
              <a:gd name="connsiteX55" fmla="*/ 1130302 w 1679593"/>
              <a:gd name="connsiteY55" fmla="*/ 251532 h 1185258"/>
              <a:gd name="connsiteX56" fmla="*/ 1130302 w 1679593"/>
              <a:gd name="connsiteY56" fmla="*/ 305575 h 1185258"/>
              <a:gd name="connsiteX57" fmla="*/ 1043399 w 1679593"/>
              <a:gd name="connsiteY57" fmla="*/ 305575 h 1185258"/>
              <a:gd name="connsiteX58" fmla="*/ 1043399 w 1679593"/>
              <a:gd name="connsiteY58" fmla="*/ 251532 h 1185258"/>
              <a:gd name="connsiteX59" fmla="*/ 633713 w 1679593"/>
              <a:gd name="connsiteY59" fmla="*/ 251532 h 1185258"/>
              <a:gd name="connsiteX60" fmla="*/ 549293 w 1679593"/>
              <a:gd name="connsiteY60" fmla="*/ 251532 h 1185258"/>
              <a:gd name="connsiteX61" fmla="*/ 44825 w 1679593"/>
              <a:gd name="connsiteY61" fmla="*/ 251532 h 1185258"/>
              <a:gd name="connsiteX62" fmla="*/ 633713 w 1679593"/>
              <a:gd name="connsiteY62" fmla="*/ 83591 h 1185258"/>
              <a:gd name="connsiteX63" fmla="*/ 633713 w 1679593"/>
              <a:gd name="connsiteY63" fmla="*/ 214233 h 1185258"/>
              <a:gd name="connsiteX64" fmla="*/ 1043399 w 1679593"/>
              <a:gd name="connsiteY64" fmla="*/ 214233 h 1185258"/>
              <a:gd name="connsiteX65" fmla="*/ 1043399 w 1679593"/>
              <a:gd name="connsiteY65" fmla="*/ 83591 h 1185258"/>
              <a:gd name="connsiteX66" fmla="*/ 633713 w 1679593"/>
              <a:gd name="connsiteY66" fmla="*/ 83591 h 1185258"/>
              <a:gd name="connsiteX67" fmla="*/ 549293 w 1679593"/>
              <a:gd name="connsiteY67" fmla="*/ 0 h 1185258"/>
              <a:gd name="connsiteX68" fmla="*/ 1130302 w 1679593"/>
              <a:gd name="connsiteY68" fmla="*/ 0 h 1185258"/>
              <a:gd name="connsiteX69" fmla="*/ 1130302 w 1679593"/>
              <a:gd name="connsiteY69" fmla="*/ 214233 h 1185258"/>
              <a:gd name="connsiteX70" fmla="*/ 1659688 w 1679593"/>
              <a:gd name="connsiteY70" fmla="*/ 214233 h 1185258"/>
              <a:gd name="connsiteX71" fmla="*/ 1660903 w 1679593"/>
              <a:gd name="connsiteY71" fmla="*/ 214233 h 1185258"/>
              <a:gd name="connsiteX72" fmla="*/ 1679593 w 1679593"/>
              <a:gd name="connsiteY72" fmla="*/ 232883 h 1185258"/>
              <a:gd name="connsiteX73" fmla="*/ 1679593 w 1679593"/>
              <a:gd name="connsiteY73" fmla="*/ 1166608 h 1185258"/>
              <a:gd name="connsiteX74" fmla="*/ 1660903 w 1679593"/>
              <a:gd name="connsiteY74" fmla="*/ 1185258 h 1185258"/>
              <a:gd name="connsiteX75" fmla="*/ 19936 w 1679593"/>
              <a:gd name="connsiteY75" fmla="*/ 1185258 h 1185258"/>
              <a:gd name="connsiteX76" fmla="*/ 0 w 1679593"/>
              <a:gd name="connsiteY76" fmla="*/ 1166608 h 1185258"/>
              <a:gd name="connsiteX77" fmla="*/ 0 w 1679593"/>
              <a:gd name="connsiteY77" fmla="*/ 232883 h 1185258"/>
              <a:gd name="connsiteX78" fmla="*/ 19936 w 1679593"/>
              <a:gd name="connsiteY78" fmla="*/ 214233 h 1185258"/>
              <a:gd name="connsiteX79" fmla="*/ 21150 w 1679593"/>
              <a:gd name="connsiteY79" fmla="*/ 214233 h 1185258"/>
              <a:gd name="connsiteX80" fmla="*/ 549293 w 1679593"/>
              <a:gd name="connsiteY80" fmla="*/ 214233 h 1185258"/>
              <a:gd name="connsiteX81" fmla="*/ 549293 w 1679593"/>
              <a:gd name="connsiteY81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309227 w 1679593"/>
              <a:gd name="connsiteY8" fmla="*/ 604303 h 1185258"/>
              <a:gd name="connsiteX9" fmla="*/ 1298867 w 1679593"/>
              <a:gd name="connsiteY9" fmla="*/ 581553 h 1185258"/>
              <a:gd name="connsiteX10" fmla="*/ 1256627 w 1679593"/>
              <a:gd name="connsiteY10" fmla="*/ 565426 h 1185258"/>
              <a:gd name="connsiteX11" fmla="*/ 411968 w 1679593"/>
              <a:gd name="connsiteY11" fmla="*/ 565426 h 1185258"/>
              <a:gd name="connsiteX12" fmla="*/ 370354 w 1679593"/>
              <a:gd name="connsiteY12" fmla="*/ 581553 h 1185258"/>
              <a:gd name="connsiteX13" fmla="*/ 360357 w 1679593"/>
              <a:gd name="connsiteY13" fmla="*/ 604303 h 1185258"/>
              <a:gd name="connsiteX14" fmla="*/ 362256 w 1679593"/>
              <a:gd name="connsiteY14" fmla="*/ 641453 h 1185258"/>
              <a:gd name="connsiteX15" fmla="*/ 370354 w 1679593"/>
              <a:gd name="connsiteY15" fmla="*/ 659882 h 1185258"/>
              <a:gd name="connsiteX16" fmla="*/ 411968 w 1679593"/>
              <a:gd name="connsiteY16" fmla="*/ 676009 h 1185258"/>
              <a:gd name="connsiteX17" fmla="*/ 452957 w 1679593"/>
              <a:gd name="connsiteY17" fmla="*/ 659882 h 1185258"/>
              <a:gd name="connsiteX18" fmla="*/ 460760 w 1679593"/>
              <a:gd name="connsiteY18" fmla="*/ 641453 h 1185258"/>
              <a:gd name="connsiteX19" fmla="*/ 462590 w 1679593"/>
              <a:gd name="connsiteY19" fmla="*/ 604303 h 1185258"/>
              <a:gd name="connsiteX20" fmla="*/ 452957 w 1679593"/>
              <a:gd name="connsiteY20" fmla="*/ 581553 h 1185258"/>
              <a:gd name="connsiteX21" fmla="*/ 411968 w 1679593"/>
              <a:gd name="connsiteY21" fmla="*/ 565426 h 1185258"/>
              <a:gd name="connsiteX22" fmla="*/ 1640967 w 1679593"/>
              <a:gd name="connsiteY22" fmla="*/ 389980 h 1185258"/>
              <a:gd name="connsiteX23" fmla="*/ 1582552 w 1679593"/>
              <a:gd name="connsiteY23" fmla="*/ 627831 h 1185258"/>
              <a:gd name="connsiteX24" fmla="*/ 1563889 w 1679593"/>
              <a:gd name="connsiteY24" fmla="*/ 641453 h 1185258"/>
              <a:gd name="connsiteX25" fmla="*/ 1351083 w 1679593"/>
              <a:gd name="connsiteY25" fmla="*/ 641453 h 1185258"/>
              <a:gd name="connsiteX26" fmla="*/ 1347795 w 1679593"/>
              <a:gd name="connsiteY26" fmla="*/ 656887 h 1185258"/>
              <a:gd name="connsiteX27" fmla="*/ 1256627 w 1679593"/>
              <a:gd name="connsiteY27" fmla="*/ 712870 h 1185258"/>
              <a:gd name="connsiteX28" fmla="*/ 1166691 w 1679593"/>
              <a:gd name="connsiteY28" fmla="*/ 656887 h 1185258"/>
              <a:gd name="connsiteX29" fmla="*/ 1163412 w 1679593"/>
              <a:gd name="connsiteY29" fmla="*/ 641453 h 1185258"/>
              <a:gd name="connsiteX30" fmla="*/ 505183 w 1679593"/>
              <a:gd name="connsiteY30" fmla="*/ 641453 h 1185258"/>
              <a:gd name="connsiteX31" fmla="*/ 501904 w 1679593"/>
              <a:gd name="connsiteY31" fmla="*/ 656887 h 1185258"/>
              <a:gd name="connsiteX32" fmla="*/ 411968 w 1679593"/>
              <a:gd name="connsiteY32" fmla="*/ 712870 h 1185258"/>
              <a:gd name="connsiteX33" fmla="*/ 320800 w 1679593"/>
              <a:gd name="connsiteY33" fmla="*/ 656887 h 1185258"/>
              <a:gd name="connsiteX34" fmla="*/ 317512 w 1679593"/>
              <a:gd name="connsiteY34" fmla="*/ 641453 h 1185258"/>
              <a:gd name="connsiteX35" fmla="*/ 115705 w 1679593"/>
              <a:gd name="connsiteY35" fmla="*/ 641453 h 1185258"/>
              <a:gd name="connsiteX36" fmla="*/ 97043 w 1679593"/>
              <a:gd name="connsiteY36" fmla="*/ 627831 h 1185258"/>
              <a:gd name="connsiteX37" fmla="*/ 39872 w 1679593"/>
              <a:gd name="connsiteY37" fmla="*/ 391982 h 1185258"/>
              <a:gd name="connsiteX38" fmla="*/ 39872 w 1679593"/>
              <a:gd name="connsiteY38" fmla="*/ 1146715 h 1185258"/>
              <a:gd name="connsiteX39" fmla="*/ 1640967 w 1679593"/>
              <a:gd name="connsiteY39" fmla="*/ 1146715 h 1185258"/>
              <a:gd name="connsiteX40" fmla="*/ 1640967 w 1679593"/>
              <a:gd name="connsiteY40" fmla="*/ 389980 h 1185258"/>
              <a:gd name="connsiteX41" fmla="*/ 44825 w 1679593"/>
              <a:gd name="connsiteY41" fmla="*/ 251532 h 1185258"/>
              <a:gd name="connsiteX42" fmla="*/ 130635 w 1679593"/>
              <a:gd name="connsiteY42" fmla="*/ 604303 h 1185258"/>
              <a:gd name="connsiteX43" fmla="*/ 316623 w 1679593"/>
              <a:gd name="connsiteY43" fmla="*/ 604303 h 1185258"/>
              <a:gd name="connsiteX44" fmla="*/ 320800 w 1679593"/>
              <a:gd name="connsiteY44" fmla="*/ 584874 h 1185258"/>
              <a:gd name="connsiteX45" fmla="*/ 411968 w 1679593"/>
              <a:gd name="connsiteY45" fmla="*/ 527336 h 1185258"/>
              <a:gd name="connsiteX46" fmla="*/ 501904 w 1679593"/>
              <a:gd name="connsiteY46" fmla="*/ 584874 h 1185258"/>
              <a:gd name="connsiteX47" fmla="*/ 506070 w 1679593"/>
              <a:gd name="connsiteY47" fmla="*/ 604303 h 1185258"/>
              <a:gd name="connsiteX48" fmla="*/ 1162525 w 1679593"/>
              <a:gd name="connsiteY48" fmla="*/ 604303 h 1185258"/>
              <a:gd name="connsiteX49" fmla="*/ 1166691 w 1679593"/>
              <a:gd name="connsiteY49" fmla="*/ 584874 h 1185258"/>
              <a:gd name="connsiteX50" fmla="*/ 1256627 w 1679593"/>
              <a:gd name="connsiteY50" fmla="*/ 527336 h 1185258"/>
              <a:gd name="connsiteX51" fmla="*/ 1347795 w 1679593"/>
              <a:gd name="connsiteY51" fmla="*/ 584874 h 1185258"/>
              <a:gd name="connsiteX52" fmla="*/ 1351972 w 1679593"/>
              <a:gd name="connsiteY52" fmla="*/ 604303 h 1185258"/>
              <a:gd name="connsiteX53" fmla="*/ 1548960 w 1679593"/>
              <a:gd name="connsiteY53" fmla="*/ 604303 h 1185258"/>
              <a:gd name="connsiteX54" fmla="*/ 1634770 w 1679593"/>
              <a:gd name="connsiteY54" fmla="*/ 251532 h 1185258"/>
              <a:gd name="connsiteX55" fmla="*/ 1130302 w 1679593"/>
              <a:gd name="connsiteY55" fmla="*/ 251532 h 1185258"/>
              <a:gd name="connsiteX56" fmla="*/ 1130302 w 1679593"/>
              <a:gd name="connsiteY56" fmla="*/ 305575 h 1185258"/>
              <a:gd name="connsiteX57" fmla="*/ 1043399 w 1679593"/>
              <a:gd name="connsiteY57" fmla="*/ 305575 h 1185258"/>
              <a:gd name="connsiteX58" fmla="*/ 1043399 w 1679593"/>
              <a:gd name="connsiteY58" fmla="*/ 251532 h 1185258"/>
              <a:gd name="connsiteX59" fmla="*/ 633713 w 1679593"/>
              <a:gd name="connsiteY59" fmla="*/ 251532 h 1185258"/>
              <a:gd name="connsiteX60" fmla="*/ 44825 w 1679593"/>
              <a:gd name="connsiteY60" fmla="*/ 251532 h 1185258"/>
              <a:gd name="connsiteX61" fmla="*/ 633713 w 1679593"/>
              <a:gd name="connsiteY61" fmla="*/ 83591 h 1185258"/>
              <a:gd name="connsiteX62" fmla="*/ 633713 w 1679593"/>
              <a:gd name="connsiteY62" fmla="*/ 214233 h 1185258"/>
              <a:gd name="connsiteX63" fmla="*/ 1043399 w 1679593"/>
              <a:gd name="connsiteY63" fmla="*/ 214233 h 1185258"/>
              <a:gd name="connsiteX64" fmla="*/ 1043399 w 1679593"/>
              <a:gd name="connsiteY64" fmla="*/ 83591 h 1185258"/>
              <a:gd name="connsiteX65" fmla="*/ 633713 w 1679593"/>
              <a:gd name="connsiteY65" fmla="*/ 83591 h 1185258"/>
              <a:gd name="connsiteX66" fmla="*/ 549293 w 1679593"/>
              <a:gd name="connsiteY66" fmla="*/ 0 h 1185258"/>
              <a:gd name="connsiteX67" fmla="*/ 1130302 w 1679593"/>
              <a:gd name="connsiteY67" fmla="*/ 0 h 1185258"/>
              <a:gd name="connsiteX68" fmla="*/ 1130302 w 1679593"/>
              <a:gd name="connsiteY68" fmla="*/ 214233 h 1185258"/>
              <a:gd name="connsiteX69" fmla="*/ 1659688 w 1679593"/>
              <a:gd name="connsiteY69" fmla="*/ 214233 h 1185258"/>
              <a:gd name="connsiteX70" fmla="*/ 1660903 w 1679593"/>
              <a:gd name="connsiteY70" fmla="*/ 214233 h 1185258"/>
              <a:gd name="connsiteX71" fmla="*/ 1679593 w 1679593"/>
              <a:gd name="connsiteY71" fmla="*/ 232883 h 1185258"/>
              <a:gd name="connsiteX72" fmla="*/ 1679593 w 1679593"/>
              <a:gd name="connsiteY72" fmla="*/ 1166608 h 1185258"/>
              <a:gd name="connsiteX73" fmla="*/ 1660903 w 1679593"/>
              <a:gd name="connsiteY73" fmla="*/ 1185258 h 1185258"/>
              <a:gd name="connsiteX74" fmla="*/ 19936 w 1679593"/>
              <a:gd name="connsiteY74" fmla="*/ 1185258 h 1185258"/>
              <a:gd name="connsiteX75" fmla="*/ 0 w 1679593"/>
              <a:gd name="connsiteY75" fmla="*/ 1166608 h 1185258"/>
              <a:gd name="connsiteX76" fmla="*/ 0 w 1679593"/>
              <a:gd name="connsiteY76" fmla="*/ 232883 h 1185258"/>
              <a:gd name="connsiteX77" fmla="*/ 19936 w 1679593"/>
              <a:gd name="connsiteY77" fmla="*/ 214233 h 1185258"/>
              <a:gd name="connsiteX78" fmla="*/ 21150 w 1679593"/>
              <a:gd name="connsiteY78" fmla="*/ 214233 h 1185258"/>
              <a:gd name="connsiteX79" fmla="*/ 549293 w 1679593"/>
              <a:gd name="connsiteY79" fmla="*/ 214233 h 1185258"/>
              <a:gd name="connsiteX80" fmla="*/ 549293 w 1679593"/>
              <a:gd name="connsiteY80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309227 w 1679593"/>
              <a:gd name="connsiteY8" fmla="*/ 604303 h 1185258"/>
              <a:gd name="connsiteX9" fmla="*/ 1298867 w 1679593"/>
              <a:gd name="connsiteY9" fmla="*/ 581553 h 1185258"/>
              <a:gd name="connsiteX10" fmla="*/ 1256627 w 1679593"/>
              <a:gd name="connsiteY10" fmla="*/ 565426 h 1185258"/>
              <a:gd name="connsiteX11" fmla="*/ 411968 w 1679593"/>
              <a:gd name="connsiteY11" fmla="*/ 565426 h 1185258"/>
              <a:gd name="connsiteX12" fmla="*/ 370354 w 1679593"/>
              <a:gd name="connsiteY12" fmla="*/ 581553 h 1185258"/>
              <a:gd name="connsiteX13" fmla="*/ 360357 w 1679593"/>
              <a:gd name="connsiteY13" fmla="*/ 604303 h 1185258"/>
              <a:gd name="connsiteX14" fmla="*/ 362256 w 1679593"/>
              <a:gd name="connsiteY14" fmla="*/ 641453 h 1185258"/>
              <a:gd name="connsiteX15" fmla="*/ 370354 w 1679593"/>
              <a:gd name="connsiteY15" fmla="*/ 659882 h 1185258"/>
              <a:gd name="connsiteX16" fmla="*/ 411968 w 1679593"/>
              <a:gd name="connsiteY16" fmla="*/ 676009 h 1185258"/>
              <a:gd name="connsiteX17" fmla="*/ 452957 w 1679593"/>
              <a:gd name="connsiteY17" fmla="*/ 659882 h 1185258"/>
              <a:gd name="connsiteX18" fmla="*/ 460760 w 1679593"/>
              <a:gd name="connsiteY18" fmla="*/ 641453 h 1185258"/>
              <a:gd name="connsiteX19" fmla="*/ 462590 w 1679593"/>
              <a:gd name="connsiteY19" fmla="*/ 604303 h 1185258"/>
              <a:gd name="connsiteX20" fmla="*/ 452957 w 1679593"/>
              <a:gd name="connsiteY20" fmla="*/ 581553 h 1185258"/>
              <a:gd name="connsiteX21" fmla="*/ 411968 w 1679593"/>
              <a:gd name="connsiteY21" fmla="*/ 565426 h 1185258"/>
              <a:gd name="connsiteX22" fmla="*/ 1640967 w 1679593"/>
              <a:gd name="connsiteY22" fmla="*/ 389980 h 1185258"/>
              <a:gd name="connsiteX23" fmla="*/ 1582552 w 1679593"/>
              <a:gd name="connsiteY23" fmla="*/ 627831 h 1185258"/>
              <a:gd name="connsiteX24" fmla="*/ 1563889 w 1679593"/>
              <a:gd name="connsiteY24" fmla="*/ 641453 h 1185258"/>
              <a:gd name="connsiteX25" fmla="*/ 1351083 w 1679593"/>
              <a:gd name="connsiteY25" fmla="*/ 641453 h 1185258"/>
              <a:gd name="connsiteX26" fmla="*/ 1347795 w 1679593"/>
              <a:gd name="connsiteY26" fmla="*/ 656887 h 1185258"/>
              <a:gd name="connsiteX27" fmla="*/ 1256627 w 1679593"/>
              <a:gd name="connsiteY27" fmla="*/ 712870 h 1185258"/>
              <a:gd name="connsiteX28" fmla="*/ 1166691 w 1679593"/>
              <a:gd name="connsiteY28" fmla="*/ 656887 h 1185258"/>
              <a:gd name="connsiteX29" fmla="*/ 1163412 w 1679593"/>
              <a:gd name="connsiteY29" fmla="*/ 641453 h 1185258"/>
              <a:gd name="connsiteX30" fmla="*/ 505183 w 1679593"/>
              <a:gd name="connsiteY30" fmla="*/ 641453 h 1185258"/>
              <a:gd name="connsiteX31" fmla="*/ 501904 w 1679593"/>
              <a:gd name="connsiteY31" fmla="*/ 656887 h 1185258"/>
              <a:gd name="connsiteX32" fmla="*/ 411968 w 1679593"/>
              <a:gd name="connsiteY32" fmla="*/ 712870 h 1185258"/>
              <a:gd name="connsiteX33" fmla="*/ 320800 w 1679593"/>
              <a:gd name="connsiteY33" fmla="*/ 656887 h 1185258"/>
              <a:gd name="connsiteX34" fmla="*/ 317512 w 1679593"/>
              <a:gd name="connsiteY34" fmla="*/ 641453 h 1185258"/>
              <a:gd name="connsiteX35" fmla="*/ 115705 w 1679593"/>
              <a:gd name="connsiteY35" fmla="*/ 641453 h 1185258"/>
              <a:gd name="connsiteX36" fmla="*/ 97043 w 1679593"/>
              <a:gd name="connsiteY36" fmla="*/ 627831 h 1185258"/>
              <a:gd name="connsiteX37" fmla="*/ 39872 w 1679593"/>
              <a:gd name="connsiteY37" fmla="*/ 391982 h 1185258"/>
              <a:gd name="connsiteX38" fmla="*/ 39872 w 1679593"/>
              <a:gd name="connsiteY38" fmla="*/ 1146715 h 1185258"/>
              <a:gd name="connsiteX39" fmla="*/ 1640967 w 1679593"/>
              <a:gd name="connsiteY39" fmla="*/ 1146715 h 1185258"/>
              <a:gd name="connsiteX40" fmla="*/ 1640967 w 1679593"/>
              <a:gd name="connsiteY40" fmla="*/ 389980 h 1185258"/>
              <a:gd name="connsiteX41" fmla="*/ 44825 w 1679593"/>
              <a:gd name="connsiteY41" fmla="*/ 251532 h 1185258"/>
              <a:gd name="connsiteX42" fmla="*/ 130635 w 1679593"/>
              <a:gd name="connsiteY42" fmla="*/ 604303 h 1185258"/>
              <a:gd name="connsiteX43" fmla="*/ 316623 w 1679593"/>
              <a:gd name="connsiteY43" fmla="*/ 604303 h 1185258"/>
              <a:gd name="connsiteX44" fmla="*/ 320800 w 1679593"/>
              <a:gd name="connsiteY44" fmla="*/ 584874 h 1185258"/>
              <a:gd name="connsiteX45" fmla="*/ 411968 w 1679593"/>
              <a:gd name="connsiteY45" fmla="*/ 527336 h 1185258"/>
              <a:gd name="connsiteX46" fmla="*/ 501904 w 1679593"/>
              <a:gd name="connsiteY46" fmla="*/ 584874 h 1185258"/>
              <a:gd name="connsiteX47" fmla="*/ 506070 w 1679593"/>
              <a:gd name="connsiteY47" fmla="*/ 604303 h 1185258"/>
              <a:gd name="connsiteX48" fmla="*/ 1162525 w 1679593"/>
              <a:gd name="connsiteY48" fmla="*/ 604303 h 1185258"/>
              <a:gd name="connsiteX49" fmla="*/ 1166691 w 1679593"/>
              <a:gd name="connsiteY49" fmla="*/ 584874 h 1185258"/>
              <a:gd name="connsiteX50" fmla="*/ 1256627 w 1679593"/>
              <a:gd name="connsiteY50" fmla="*/ 527336 h 1185258"/>
              <a:gd name="connsiteX51" fmla="*/ 1347795 w 1679593"/>
              <a:gd name="connsiteY51" fmla="*/ 584874 h 1185258"/>
              <a:gd name="connsiteX52" fmla="*/ 1351972 w 1679593"/>
              <a:gd name="connsiteY52" fmla="*/ 604303 h 1185258"/>
              <a:gd name="connsiteX53" fmla="*/ 1548960 w 1679593"/>
              <a:gd name="connsiteY53" fmla="*/ 604303 h 1185258"/>
              <a:gd name="connsiteX54" fmla="*/ 1634770 w 1679593"/>
              <a:gd name="connsiteY54" fmla="*/ 251532 h 1185258"/>
              <a:gd name="connsiteX55" fmla="*/ 1130302 w 1679593"/>
              <a:gd name="connsiteY55" fmla="*/ 251532 h 1185258"/>
              <a:gd name="connsiteX56" fmla="*/ 1130302 w 1679593"/>
              <a:gd name="connsiteY56" fmla="*/ 305575 h 1185258"/>
              <a:gd name="connsiteX57" fmla="*/ 1043399 w 1679593"/>
              <a:gd name="connsiteY57" fmla="*/ 305575 h 1185258"/>
              <a:gd name="connsiteX58" fmla="*/ 1043399 w 1679593"/>
              <a:gd name="connsiteY58" fmla="*/ 251532 h 1185258"/>
              <a:gd name="connsiteX59" fmla="*/ 44825 w 1679593"/>
              <a:gd name="connsiteY59" fmla="*/ 251532 h 1185258"/>
              <a:gd name="connsiteX60" fmla="*/ 633713 w 1679593"/>
              <a:gd name="connsiteY60" fmla="*/ 83591 h 1185258"/>
              <a:gd name="connsiteX61" fmla="*/ 633713 w 1679593"/>
              <a:gd name="connsiteY61" fmla="*/ 214233 h 1185258"/>
              <a:gd name="connsiteX62" fmla="*/ 1043399 w 1679593"/>
              <a:gd name="connsiteY62" fmla="*/ 214233 h 1185258"/>
              <a:gd name="connsiteX63" fmla="*/ 1043399 w 1679593"/>
              <a:gd name="connsiteY63" fmla="*/ 83591 h 1185258"/>
              <a:gd name="connsiteX64" fmla="*/ 633713 w 1679593"/>
              <a:gd name="connsiteY64" fmla="*/ 83591 h 1185258"/>
              <a:gd name="connsiteX65" fmla="*/ 549293 w 1679593"/>
              <a:gd name="connsiteY65" fmla="*/ 0 h 1185258"/>
              <a:gd name="connsiteX66" fmla="*/ 1130302 w 1679593"/>
              <a:gd name="connsiteY66" fmla="*/ 0 h 1185258"/>
              <a:gd name="connsiteX67" fmla="*/ 1130302 w 1679593"/>
              <a:gd name="connsiteY67" fmla="*/ 214233 h 1185258"/>
              <a:gd name="connsiteX68" fmla="*/ 1659688 w 1679593"/>
              <a:gd name="connsiteY68" fmla="*/ 214233 h 1185258"/>
              <a:gd name="connsiteX69" fmla="*/ 1660903 w 1679593"/>
              <a:gd name="connsiteY69" fmla="*/ 214233 h 1185258"/>
              <a:gd name="connsiteX70" fmla="*/ 1679593 w 1679593"/>
              <a:gd name="connsiteY70" fmla="*/ 232883 h 1185258"/>
              <a:gd name="connsiteX71" fmla="*/ 1679593 w 1679593"/>
              <a:gd name="connsiteY71" fmla="*/ 1166608 h 1185258"/>
              <a:gd name="connsiteX72" fmla="*/ 1660903 w 1679593"/>
              <a:gd name="connsiteY72" fmla="*/ 1185258 h 1185258"/>
              <a:gd name="connsiteX73" fmla="*/ 19936 w 1679593"/>
              <a:gd name="connsiteY73" fmla="*/ 1185258 h 1185258"/>
              <a:gd name="connsiteX74" fmla="*/ 0 w 1679593"/>
              <a:gd name="connsiteY74" fmla="*/ 1166608 h 1185258"/>
              <a:gd name="connsiteX75" fmla="*/ 0 w 1679593"/>
              <a:gd name="connsiteY75" fmla="*/ 232883 h 1185258"/>
              <a:gd name="connsiteX76" fmla="*/ 19936 w 1679593"/>
              <a:gd name="connsiteY76" fmla="*/ 214233 h 1185258"/>
              <a:gd name="connsiteX77" fmla="*/ 21150 w 1679593"/>
              <a:gd name="connsiteY77" fmla="*/ 214233 h 1185258"/>
              <a:gd name="connsiteX78" fmla="*/ 549293 w 1679593"/>
              <a:gd name="connsiteY78" fmla="*/ 214233 h 1185258"/>
              <a:gd name="connsiteX79" fmla="*/ 549293 w 1679593"/>
              <a:gd name="connsiteY79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309227 w 1679593"/>
              <a:gd name="connsiteY8" fmla="*/ 604303 h 1185258"/>
              <a:gd name="connsiteX9" fmla="*/ 1298867 w 1679593"/>
              <a:gd name="connsiteY9" fmla="*/ 581553 h 1185258"/>
              <a:gd name="connsiteX10" fmla="*/ 1256627 w 1679593"/>
              <a:gd name="connsiteY10" fmla="*/ 565426 h 1185258"/>
              <a:gd name="connsiteX11" fmla="*/ 411968 w 1679593"/>
              <a:gd name="connsiteY11" fmla="*/ 565426 h 1185258"/>
              <a:gd name="connsiteX12" fmla="*/ 370354 w 1679593"/>
              <a:gd name="connsiteY12" fmla="*/ 581553 h 1185258"/>
              <a:gd name="connsiteX13" fmla="*/ 360357 w 1679593"/>
              <a:gd name="connsiteY13" fmla="*/ 604303 h 1185258"/>
              <a:gd name="connsiteX14" fmla="*/ 362256 w 1679593"/>
              <a:gd name="connsiteY14" fmla="*/ 641453 h 1185258"/>
              <a:gd name="connsiteX15" fmla="*/ 370354 w 1679593"/>
              <a:gd name="connsiteY15" fmla="*/ 659882 h 1185258"/>
              <a:gd name="connsiteX16" fmla="*/ 411968 w 1679593"/>
              <a:gd name="connsiteY16" fmla="*/ 676009 h 1185258"/>
              <a:gd name="connsiteX17" fmla="*/ 452957 w 1679593"/>
              <a:gd name="connsiteY17" fmla="*/ 659882 h 1185258"/>
              <a:gd name="connsiteX18" fmla="*/ 460760 w 1679593"/>
              <a:gd name="connsiteY18" fmla="*/ 641453 h 1185258"/>
              <a:gd name="connsiteX19" fmla="*/ 462590 w 1679593"/>
              <a:gd name="connsiteY19" fmla="*/ 604303 h 1185258"/>
              <a:gd name="connsiteX20" fmla="*/ 452957 w 1679593"/>
              <a:gd name="connsiteY20" fmla="*/ 581553 h 1185258"/>
              <a:gd name="connsiteX21" fmla="*/ 411968 w 1679593"/>
              <a:gd name="connsiteY21" fmla="*/ 565426 h 1185258"/>
              <a:gd name="connsiteX22" fmla="*/ 1640967 w 1679593"/>
              <a:gd name="connsiteY22" fmla="*/ 389980 h 1185258"/>
              <a:gd name="connsiteX23" fmla="*/ 1582552 w 1679593"/>
              <a:gd name="connsiteY23" fmla="*/ 627831 h 1185258"/>
              <a:gd name="connsiteX24" fmla="*/ 1563889 w 1679593"/>
              <a:gd name="connsiteY24" fmla="*/ 641453 h 1185258"/>
              <a:gd name="connsiteX25" fmla="*/ 1351083 w 1679593"/>
              <a:gd name="connsiteY25" fmla="*/ 641453 h 1185258"/>
              <a:gd name="connsiteX26" fmla="*/ 1347795 w 1679593"/>
              <a:gd name="connsiteY26" fmla="*/ 656887 h 1185258"/>
              <a:gd name="connsiteX27" fmla="*/ 1256627 w 1679593"/>
              <a:gd name="connsiteY27" fmla="*/ 712870 h 1185258"/>
              <a:gd name="connsiteX28" fmla="*/ 1166691 w 1679593"/>
              <a:gd name="connsiteY28" fmla="*/ 656887 h 1185258"/>
              <a:gd name="connsiteX29" fmla="*/ 1163412 w 1679593"/>
              <a:gd name="connsiteY29" fmla="*/ 641453 h 1185258"/>
              <a:gd name="connsiteX30" fmla="*/ 505183 w 1679593"/>
              <a:gd name="connsiteY30" fmla="*/ 641453 h 1185258"/>
              <a:gd name="connsiteX31" fmla="*/ 501904 w 1679593"/>
              <a:gd name="connsiteY31" fmla="*/ 656887 h 1185258"/>
              <a:gd name="connsiteX32" fmla="*/ 411968 w 1679593"/>
              <a:gd name="connsiteY32" fmla="*/ 712870 h 1185258"/>
              <a:gd name="connsiteX33" fmla="*/ 320800 w 1679593"/>
              <a:gd name="connsiteY33" fmla="*/ 656887 h 1185258"/>
              <a:gd name="connsiteX34" fmla="*/ 317512 w 1679593"/>
              <a:gd name="connsiteY34" fmla="*/ 641453 h 1185258"/>
              <a:gd name="connsiteX35" fmla="*/ 115705 w 1679593"/>
              <a:gd name="connsiteY35" fmla="*/ 641453 h 1185258"/>
              <a:gd name="connsiteX36" fmla="*/ 97043 w 1679593"/>
              <a:gd name="connsiteY36" fmla="*/ 627831 h 1185258"/>
              <a:gd name="connsiteX37" fmla="*/ 39872 w 1679593"/>
              <a:gd name="connsiteY37" fmla="*/ 391982 h 1185258"/>
              <a:gd name="connsiteX38" fmla="*/ 39872 w 1679593"/>
              <a:gd name="connsiteY38" fmla="*/ 1146715 h 1185258"/>
              <a:gd name="connsiteX39" fmla="*/ 1640967 w 1679593"/>
              <a:gd name="connsiteY39" fmla="*/ 1146715 h 1185258"/>
              <a:gd name="connsiteX40" fmla="*/ 1640967 w 1679593"/>
              <a:gd name="connsiteY40" fmla="*/ 389980 h 1185258"/>
              <a:gd name="connsiteX41" fmla="*/ 44825 w 1679593"/>
              <a:gd name="connsiteY41" fmla="*/ 251532 h 1185258"/>
              <a:gd name="connsiteX42" fmla="*/ 130635 w 1679593"/>
              <a:gd name="connsiteY42" fmla="*/ 604303 h 1185258"/>
              <a:gd name="connsiteX43" fmla="*/ 316623 w 1679593"/>
              <a:gd name="connsiteY43" fmla="*/ 604303 h 1185258"/>
              <a:gd name="connsiteX44" fmla="*/ 320800 w 1679593"/>
              <a:gd name="connsiteY44" fmla="*/ 584874 h 1185258"/>
              <a:gd name="connsiteX45" fmla="*/ 411968 w 1679593"/>
              <a:gd name="connsiteY45" fmla="*/ 527336 h 1185258"/>
              <a:gd name="connsiteX46" fmla="*/ 501904 w 1679593"/>
              <a:gd name="connsiteY46" fmla="*/ 584874 h 1185258"/>
              <a:gd name="connsiteX47" fmla="*/ 506070 w 1679593"/>
              <a:gd name="connsiteY47" fmla="*/ 604303 h 1185258"/>
              <a:gd name="connsiteX48" fmla="*/ 1162525 w 1679593"/>
              <a:gd name="connsiteY48" fmla="*/ 604303 h 1185258"/>
              <a:gd name="connsiteX49" fmla="*/ 1166691 w 1679593"/>
              <a:gd name="connsiteY49" fmla="*/ 584874 h 1185258"/>
              <a:gd name="connsiteX50" fmla="*/ 1256627 w 1679593"/>
              <a:gd name="connsiteY50" fmla="*/ 527336 h 1185258"/>
              <a:gd name="connsiteX51" fmla="*/ 1347795 w 1679593"/>
              <a:gd name="connsiteY51" fmla="*/ 584874 h 1185258"/>
              <a:gd name="connsiteX52" fmla="*/ 1351972 w 1679593"/>
              <a:gd name="connsiteY52" fmla="*/ 604303 h 1185258"/>
              <a:gd name="connsiteX53" fmla="*/ 1548960 w 1679593"/>
              <a:gd name="connsiteY53" fmla="*/ 604303 h 1185258"/>
              <a:gd name="connsiteX54" fmla="*/ 1634770 w 1679593"/>
              <a:gd name="connsiteY54" fmla="*/ 251532 h 1185258"/>
              <a:gd name="connsiteX55" fmla="*/ 1130302 w 1679593"/>
              <a:gd name="connsiteY55" fmla="*/ 251532 h 1185258"/>
              <a:gd name="connsiteX56" fmla="*/ 1130302 w 1679593"/>
              <a:gd name="connsiteY56" fmla="*/ 305575 h 1185258"/>
              <a:gd name="connsiteX57" fmla="*/ 1043399 w 1679593"/>
              <a:gd name="connsiteY57" fmla="*/ 305575 h 1185258"/>
              <a:gd name="connsiteX58" fmla="*/ 44825 w 1679593"/>
              <a:gd name="connsiteY58" fmla="*/ 251532 h 1185258"/>
              <a:gd name="connsiteX59" fmla="*/ 633713 w 1679593"/>
              <a:gd name="connsiteY59" fmla="*/ 83591 h 1185258"/>
              <a:gd name="connsiteX60" fmla="*/ 633713 w 1679593"/>
              <a:gd name="connsiteY60" fmla="*/ 214233 h 1185258"/>
              <a:gd name="connsiteX61" fmla="*/ 1043399 w 1679593"/>
              <a:gd name="connsiteY61" fmla="*/ 214233 h 1185258"/>
              <a:gd name="connsiteX62" fmla="*/ 1043399 w 1679593"/>
              <a:gd name="connsiteY62" fmla="*/ 83591 h 1185258"/>
              <a:gd name="connsiteX63" fmla="*/ 633713 w 1679593"/>
              <a:gd name="connsiteY63" fmla="*/ 83591 h 1185258"/>
              <a:gd name="connsiteX64" fmla="*/ 549293 w 1679593"/>
              <a:gd name="connsiteY64" fmla="*/ 0 h 1185258"/>
              <a:gd name="connsiteX65" fmla="*/ 1130302 w 1679593"/>
              <a:gd name="connsiteY65" fmla="*/ 0 h 1185258"/>
              <a:gd name="connsiteX66" fmla="*/ 1130302 w 1679593"/>
              <a:gd name="connsiteY66" fmla="*/ 214233 h 1185258"/>
              <a:gd name="connsiteX67" fmla="*/ 1659688 w 1679593"/>
              <a:gd name="connsiteY67" fmla="*/ 214233 h 1185258"/>
              <a:gd name="connsiteX68" fmla="*/ 1660903 w 1679593"/>
              <a:gd name="connsiteY68" fmla="*/ 214233 h 1185258"/>
              <a:gd name="connsiteX69" fmla="*/ 1679593 w 1679593"/>
              <a:gd name="connsiteY69" fmla="*/ 232883 h 1185258"/>
              <a:gd name="connsiteX70" fmla="*/ 1679593 w 1679593"/>
              <a:gd name="connsiteY70" fmla="*/ 1166608 h 1185258"/>
              <a:gd name="connsiteX71" fmla="*/ 1660903 w 1679593"/>
              <a:gd name="connsiteY71" fmla="*/ 1185258 h 1185258"/>
              <a:gd name="connsiteX72" fmla="*/ 19936 w 1679593"/>
              <a:gd name="connsiteY72" fmla="*/ 1185258 h 1185258"/>
              <a:gd name="connsiteX73" fmla="*/ 0 w 1679593"/>
              <a:gd name="connsiteY73" fmla="*/ 1166608 h 1185258"/>
              <a:gd name="connsiteX74" fmla="*/ 0 w 1679593"/>
              <a:gd name="connsiteY74" fmla="*/ 232883 h 1185258"/>
              <a:gd name="connsiteX75" fmla="*/ 19936 w 1679593"/>
              <a:gd name="connsiteY75" fmla="*/ 214233 h 1185258"/>
              <a:gd name="connsiteX76" fmla="*/ 21150 w 1679593"/>
              <a:gd name="connsiteY76" fmla="*/ 214233 h 1185258"/>
              <a:gd name="connsiteX77" fmla="*/ 549293 w 1679593"/>
              <a:gd name="connsiteY77" fmla="*/ 214233 h 1185258"/>
              <a:gd name="connsiteX78" fmla="*/ 549293 w 1679593"/>
              <a:gd name="connsiteY78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309227 w 1679593"/>
              <a:gd name="connsiteY8" fmla="*/ 604303 h 1185258"/>
              <a:gd name="connsiteX9" fmla="*/ 1298867 w 1679593"/>
              <a:gd name="connsiteY9" fmla="*/ 581553 h 1185258"/>
              <a:gd name="connsiteX10" fmla="*/ 1256627 w 1679593"/>
              <a:gd name="connsiteY10" fmla="*/ 565426 h 1185258"/>
              <a:gd name="connsiteX11" fmla="*/ 411968 w 1679593"/>
              <a:gd name="connsiteY11" fmla="*/ 565426 h 1185258"/>
              <a:gd name="connsiteX12" fmla="*/ 370354 w 1679593"/>
              <a:gd name="connsiteY12" fmla="*/ 581553 h 1185258"/>
              <a:gd name="connsiteX13" fmla="*/ 360357 w 1679593"/>
              <a:gd name="connsiteY13" fmla="*/ 604303 h 1185258"/>
              <a:gd name="connsiteX14" fmla="*/ 362256 w 1679593"/>
              <a:gd name="connsiteY14" fmla="*/ 641453 h 1185258"/>
              <a:gd name="connsiteX15" fmla="*/ 370354 w 1679593"/>
              <a:gd name="connsiteY15" fmla="*/ 659882 h 1185258"/>
              <a:gd name="connsiteX16" fmla="*/ 411968 w 1679593"/>
              <a:gd name="connsiteY16" fmla="*/ 676009 h 1185258"/>
              <a:gd name="connsiteX17" fmla="*/ 452957 w 1679593"/>
              <a:gd name="connsiteY17" fmla="*/ 659882 h 1185258"/>
              <a:gd name="connsiteX18" fmla="*/ 460760 w 1679593"/>
              <a:gd name="connsiteY18" fmla="*/ 641453 h 1185258"/>
              <a:gd name="connsiteX19" fmla="*/ 462590 w 1679593"/>
              <a:gd name="connsiteY19" fmla="*/ 604303 h 1185258"/>
              <a:gd name="connsiteX20" fmla="*/ 452957 w 1679593"/>
              <a:gd name="connsiteY20" fmla="*/ 581553 h 1185258"/>
              <a:gd name="connsiteX21" fmla="*/ 411968 w 1679593"/>
              <a:gd name="connsiteY21" fmla="*/ 565426 h 1185258"/>
              <a:gd name="connsiteX22" fmla="*/ 1640967 w 1679593"/>
              <a:gd name="connsiteY22" fmla="*/ 389980 h 1185258"/>
              <a:gd name="connsiteX23" fmla="*/ 1582552 w 1679593"/>
              <a:gd name="connsiteY23" fmla="*/ 627831 h 1185258"/>
              <a:gd name="connsiteX24" fmla="*/ 1563889 w 1679593"/>
              <a:gd name="connsiteY24" fmla="*/ 641453 h 1185258"/>
              <a:gd name="connsiteX25" fmla="*/ 1351083 w 1679593"/>
              <a:gd name="connsiteY25" fmla="*/ 641453 h 1185258"/>
              <a:gd name="connsiteX26" fmla="*/ 1347795 w 1679593"/>
              <a:gd name="connsiteY26" fmla="*/ 656887 h 1185258"/>
              <a:gd name="connsiteX27" fmla="*/ 1256627 w 1679593"/>
              <a:gd name="connsiteY27" fmla="*/ 712870 h 1185258"/>
              <a:gd name="connsiteX28" fmla="*/ 1166691 w 1679593"/>
              <a:gd name="connsiteY28" fmla="*/ 656887 h 1185258"/>
              <a:gd name="connsiteX29" fmla="*/ 1163412 w 1679593"/>
              <a:gd name="connsiteY29" fmla="*/ 641453 h 1185258"/>
              <a:gd name="connsiteX30" fmla="*/ 505183 w 1679593"/>
              <a:gd name="connsiteY30" fmla="*/ 641453 h 1185258"/>
              <a:gd name="connsiteX31" fmla="*/ 501904 w 1679593"/>
              <a:gd name="connsiteY31" fmla="*/ 656887 h 1185258"/>
              <a:gd name="connsiteX32" fmla="*/ 411968 w 1679593"/>
              <a:gd name="connsiteY32" fmla="*/ 712870 h 1185258"/>
              <a:gd name="connsiteX33" fmla="*/ 320800 w 1679593"/>
              <a:gd name="connsiteY33" fmla="*/ 656887 h 1185258"/>
              <a:gd name="connsiteX34" fmla="*/ 317512 w 1679593"/>
              <a:gd name="connsiteY34" fmla="*/ 641453 h 1185258"/>
              <a:gd name="connsiteX35" fmla="*/ 115705 w 1679593"/>
              <a:gd name="connsiteY35" fmla="*/ 641453 h 1185258"/>
              <a:gd name="connsiteX36" fmla="*/ 97043 w 1679593"/>
              <a:gd name="connsiteY36" fmla="*/ 627831 h 1185258"/>
              <a:gd name="connsiteX37" fmla="*/ 39872 w 1679593"/>
              <a:gd name="connsiteY37" fmla="*/ 391982 h 1185258"/>
              <a:gd name="connsiteX38" fmla="*/ 39872 w 1679593"/>
              <a:gd name="connsiteY38" fmla="*/ 1146715 h 1185258"/>
              <a:gd name="connsiteX39" fmla="*/ 1640967 w 1679593"/>
              <a:gd name="connsiteY39" fmla="*/ 1146715 h 1185258"/>
              <a:gd name="connsiteX40" fmla="*/ 1640967 w 1679593"/>
              <a:gd name="connsiteY40" fmla="*/ 389980 h 1185258"/>
              <a:gd name="connsiteX41" fmla="*/ 44825 w 1679593"/>
              <a:gd name="connsiteY41" fmla="*/ 251532 h 1185258"/>
              <a:gd name="connsiteX42" fmla="*/ 130635 w 1679593"/>
              <a:gd name="connsiteY42" fmla="*/ 604303 h 1185258"/>
              <a:gd name="connsiteX43" fmla="*/ 316623 w 1679593"/>
              <a:gd name="connsiteY43" fmla="*/ 604303 h 1185258"/>
              <a:gd name="connsiteX44" fmla="*/ 320800 w 1679593"/>
              <a:gd name="connsiteY44" fmla="*/ 584874 h 1185258"/>
              <a:gd name="connsiteX45" fmla="*/ 411968 w 1679593"/>
              <a:gd name="connsiteY45" fmla="*/ 527336 h 1185258"/>
              <a:gd name="connsiteX46" fmla="*/ 501904 w 1679593"/>
              <a:gd name="connsiteY46" fmla="*/ 584874 h 1185258"/>
              <a:gd name="connsiteX47" fmla="*/ 506070 w 1679593"/>
              <a:gd name="connsiteY47" fmla="*/ 604303 h 1185258"/>
              <a:gd name="connsiteX48" fmla="*/ 1162525 w 1679593"/>
              <a:gd name="connsiteY48" fmla="*/ 604303 h 1185258"/>
              <a:gd name="connsiteX49" fmla="*/ 1166691 w 1679593"/>
              <a:gd name="connsiteY49" fmla="*/ 584874 h 1185258"/>
              <a:gd name="connsiteX50" fmla="*/ 1256627 w 1679593"/>
              <a:gd name="connsiteY50" fmla="*/ 527336 h 1185258"/>
              <a:gd name="connsiteX51" fmla="*/ 1347795 w 1679593"/>
              <a:gd name="connsiteY51" fmla="*/ 584874 h 1185258"/>
              <a:gd name="connsiteX52" fmla="*/ 1351972 w 1679593"/>
              <a:gd name="connsiteY52" fmla="*/ 604303 h 1185258"/>
              <a:gd name="connsiteX53" fmla="*/ 1548960 w 1679593"/>
              <a:gd name="connsiteY53" fmla="*/ 604303 h 1185258"/>
              <a:gd name="connsiteX54" fmla="*/ 1634770 w 1679593"/>
              <a:gd name="connsiteY54" fmla="*/ 251532 h 1185258"/>
              <a:gd name="connsiteX55" fmla="*/ 1130302 w 1679593"/>
              <a:gd name="connsiteY55" fmla="*/ 305575 h 1185258"/>
              <a:gd name="connsiteX56" fmla="*/ 1043399 w 1679593"/>
              <a:gd name="connsiteY56" fmla="*/ 305575 h 1185258"/>
              <a:gd name="connsiteX57" fmla="*/ 44825 w 1679593"/>
              <a:gd name="connsiteY57" fmla="*/ 251532 h 1185258"/>
              <a:gd name="connsiteX58" fmla="*/ 633713 w 1679593"/>
              <a:gd name="connsiteY58" fmla="*/ 83591 h 1185258"/>
              <a:gd name="connsiteX59" fmla="*/ 633713 w 1679593"/>
              <a:gd name="connsiteY59" fmla="*/ 214233 h 1185258"/>
              <a:gd name="connsiteX60" fmla="*/ 1043399 w 1679593"/>
              <a:gd name="connsiteY60" fmla="*/ 214233 h 1185258"/>
              <a:gd name="connsiteX61" fmla="*/ 1043399 w 1679593"/>
              <a:gd name="connsiteY61" fmla="*/ 83591 h 1185258"/>
              <a:gd name="connsiteX62" fmla="*/ 633713 w 1679593"/>
              <a:gd name="connsiteY62" fmla="*/ 83591 h 1185258"/>
              <a:gd name="connsiteX63" fmla="*/ 549293 w 1679593"/>
              <a:gd name="connsiteY63" fmla="*/ 0 h 1185258"/>
              <a:gd name="connsiteX64" fmla="*/ 1130302 w 1679593"/>
              <a:gd name="connsiteY64" fmla="*/ 0 h 1185258"/>
              <a:gd name="connsiteX65" fmla="*/ 1130302 w 1679593"/>
              <a:gd name="connsiteY65" fmla="*/ 214233 h 1185258"/>
              <a:gd name="connsiteX66" fmla="*/ 1659688 w 1679593"/>
              <a:gd name="connsiteY66" fmla="*/ 214233 h 1185258"/>
              <a:gd name="connsiteX67" fmla="*/ 1660903 w 1679593"/>
              <a:gd name="connsiteY67" fmla="*/ 214233 h 1185258"/>
              <a:gd name="connsiteX68" fmla="*/ 1679593 w 1679593"/>
              <a:gd name="connsiteY68" fmla="*/ 232883 h 1185258"/>
              <a:gd name="connsiteX69" fmla="*/ 1679593 w 1679593"/>
              <a:gd name="connsiteY69" fmla="*/ 1166608 h 1185258"/>
              <a:gd name="connsiteX70" fmla="*/ 1660903 w 1679593"/>
              <a:gd name="connsiteY70" fmla="*/ 1185258 h 1185258"/>
              <a:gd name="connsiteX71" fmla="*/ 19936 w 1679593"/>
              <a:gd name="connsiteY71" fmla="*/ 1185258 h 1185258"/>
              <a:gd name="connsiteX72" fmla="*/ 0 w 1679593"/>
              <a:gd name="connsiteY72" fmla="*/ 1166608 h 1185258"/>
              <a:gd name="connsiteX73" fmla="*/ 0 w 1679593"/>
              <a:gd name="connsiteY73" fmla="*/ 232883 h 1185258"/>
              <a:gd name="connsiteX74" fmla="*/ 19936 w 1679593"/>
              <a:gd name="connsiteY74" fmla="*/ 214233 h 1185258"/>
              <a:gd name="connsiteX75" fmla="*/ 21150 w 1679593"/>
              <a:gd name="connsiteY75" fmla="*/ 214233 h 1185258"/>
              <a:gd name="connsiteX76" fmla="*/ 549293 w 1679593"/>
              <a:gd name="connsiteY76" fmla="*/ 214233 h 1185258"/>
              <a:gd name="connsiteX77" fmla="*/ 549293 w 1679593"/>
              <a:gd name="connsiteY77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309227 w 1679593"/>
              <a:gd name="connsiteY8" fmla="*/ 604303 h 1185258"/>
              <a:gd name="connsiteX9" fmla="*/ 1298867 w 1679593"/>
              <a:gd name="connsiteY9" fmla="*/ 581553 h 1185258"/>
              <a:gd name="connsiteX10" fmla="*/ 1256627 w 1679593"/>
              <a:gd name="connsiteY10" fmla="*/ 565426 h 1185258"/>
              <a:gd name="connsiteX11" fmla="*/ 411968 w 1679593"/>
              <a:gd name="connsiteY11" fmla="*/ 565426 h 1185258"/>
              <a:gd name="connsiteX12" fmla="*/ 370354 w 1679593"/>
              <a:gd name="connsiteY12" fmla="*/ 581553 h 1185258"/>
              <a:gd name="connsiteX13" fmla="*/ 360357 w 1679593"/>
              <a:gd name="connsiteY13" fmla="*/ 604303 h 1185258"/>
              <a:gd name="connsiteX14" fmla="*/ 362256 w 1679593"/>
              <a:gd name="connsiteY14" fmla="*/ 641453 h 1185258"/>
              <a:gd name="connsiteX15" fmla="*/ 370354 w 1679593"/>
              <a:gd name="connsiteY15" fmla="*/ 659882 h 1185258"/>
              <a:gd name="connsiteX16" fmla="*/ 411968 w 1679593"/>
              <a:gd name="connsiteY16" fmla="*/ 676009 h 1185258"/>
              <a:gd name="connsiteX17" fmla="*/ 452957 w 1679593"/>
              <a:gd name="connsiteY17" fmla="*/ 659882 h 1185258"/>
              <a:gd name="connsiteX18" fmla="*/ 460760 w 1679593"/>
              <a:gd name="connsiteY18" fmla="*/ 641453 h 1185258"/>
              <a:gd name="connsiteX19" fmla="*/ 462590 w 1679593"/>
              <a:gd name="connsiteY19" fmla="*/ 604303 h 1185258"/>
              <a:gd name="connsiteX20" fmla="*/ 452957 w 1679593"/>
              <a:gd name="connsiteY20" fmla="*/ 581553 h 1185258"/>
              <a:gd name="connsiteX21" fmla="*/ 411968 w 1679593"/>
              <a:gd name="connsiteY21" fmla="*/ 565426 h 1185258"/>
              <a:gd name="connsiteX22" fmla="*/ 1640967 w 1679593"/>
              <a:gd name="connsiteY22" fmla="*/ 389980 h 1185258"/>
              <a:gd name="connsiteX23" fmla="*/ 1582552 w 1679593"/>
              <a:gd name="connsiteY23" fmla="*/ 627831 h 1185258"/>
              <a:gd name="connsiteX24" fmla="*/ 1563889 w 1679593"/>
              <a:gd name="connsiteY24" fmla="*/ 641453 h 1185258"/>
              <a:gd name="connsiteX25" fmla="*/ 1351083 w 1679593"/>
              <a:gd name="connsiteY25" fmla="*/ 641453 h 1185258"/>
              <a:gd name="connsiteX26" fmla="*/ 1347795 w 1679593"/>
              <a:gd name="connsiteY26" fmla="*/ 656887 h 1185258"/>
              <a:gd name="connsiteX27" fmla="*/ 1256627 w 1679593"/>
              <a:gd name="connsiteY27" fmla="*/ 712870 h 1185258"/>
              <a:gd name="connsiteX28" fmla="*/ 1166691 w 1679593"/>
              <a:gd name="connsiteY28" fmla="*/ 656887 h 1185258"/>
              <a:gd name="connsiteX29" fmla="*/ 1163412 w 1679593"/>
              <a:gd name="connsiteY29" fmla="*/ 641453 h 1185258"/>
              <a:gd name="connsiteX30" fmla="*/ 505183 w 1679593"/>
              <a:gd name="connsiteY30" fmla="*/ 641453 h 1185258"/>
              <a:gd name="connsiteX31" fmla="*/ 501904 w 1679593"/>
              <a:gd name="connsiteY31" fmla="*/ 656887 h 1185258"/>
              <a:gd name="connsiteX32" fmla="*/ 411968 w 1679593"/>
              <a:gd name="connsiteY32" fmla="*/ 712870 h 1185258"/>
              <a:gd name="connsiteX33" fmla="*/ 320800 w 1679593"/>
              <a:gd name="connsiteY33" fmla="*/ 656887 h 1185258"/>
              <a:gd name="connsiteX34" fmla="*/ 317512 w 1679593"/>
              <a:gd name="connsiteY34" fmla="*/ 641453 h 1185258"/>
              <a:gd name="connsiteX35" fmla="*/ 115705 w 1679593"/>
              <a:gd name="connsiteY35" fmla="*/ 641453 h 1185258"/>
              <a:gd name="connsiteX36" fmla="*/ 97043 w 1679593"/>
              <a:gd name="connsiteY36" fmla="*/ 627831 h 1185258"/>
              <a:gd name="connsiteX37" fmla="*/ 39872 w 1679593"/>
              <a:gd name="connsiteY37" fmla="*/ 391982 h 1185258"/>
              <a:gd name="connsiteX38" fmla="*/ 39872 w 1679593"/>
              <a:gd name="connsiteY38" fmla="*/ 1146715 h 1185258"/>
              <a:gd name="connsiteX39" fmla="*/ 1640967 w 1679593"/>
              <a:gd name="connsiteY39" fmla="*/ 1146715 h 1185258"/>
              <a:gd name="connsiteX40" fmla="*/ 1640967 w 1679593"/>
              <a:gd name="connsiteY40" fmla="*/ 389980 h 1185258"/>
              <a:gd name="connsiteX41" fmla="*/ 44825 w 1679593"/>
              <a:gd name="connsiteY41" fmla="*/ 251532 h 1185258"/>
              <a:gd name="connsiteX42" fmla="*/ 130635 w 1679593"/>
              <a:gd name="connsiteY42" fmla="*/ 604303 h 1185258"/>
              <a:gd name="connsiteX43" fmla="*/ 316623 w 1679593"/>
              <a:gd name="connsiteY43" fmla="*/ 604303 h 1185258"/>
              <a:gd name="connsiteX44" fmla="*/ 320800 w 1679593"/>
              <a:gd name="connsiteY44" fmla="*/ 584874 h 1185258"/>
              <a:gd name="connsiteX45" fmla="*/ 411968 w 1679593"/>
              <a:gd name="connsiteY45" fmla="*/ 527336 h 1185258"/>
              <a:gd name="connsiteX46" fmla="*/ 501904 w 1679593"/>
              <a:gd name="connsiteY46" fmla="*/ 584874 h 1185258"/>
              <a:gd name="connsiteX47" fmla="*/ 506070 w 1679593"/>
              <a:gd name="connsiteY47" fmla="*/ 604303 h 1185258"/>
              <a:gd name="connsiteX48" fmla="*/ 1162525 w 1679593"/>
              <a:gd name="connsiteY48" fmla="*/ 604303 h 1185258"/>
              <a:gd name="connsiteX49" fmla="*/ 1166691 w 1679593"/>
              <a:gd name="connsiteY49" fmla="*/ 584874 h 1185258"/>
              <a:gd name="connsiteX50" fmla="*/ 1256627 w 1679593"/>
              <a:gd name="connsiteY50" fmla="*/ 527336 h 1185258"/>
              <a:gd name="connsiteX51" fmla="*/ 1347795 w 1679593"/>
              <a:gd name="connsiteY51" fmla="*/ 584874 h 1185258"/>
              <a:gd name="connsiteX52" fmla="*/ 1351972 w 1679593"/>
              <a:gd name="connsiteY52" fmla="*/ 604303 h 1185258"/>
              <a:gd name="connsiteX53" fmla="*/ 1548960 w 1679593"/>
              <a:gd name="connsiteY53" fmla="*/ 604303 h 1185258"/>
              <a:gd name="connsiteX54" fmla="*/ 1634770 w 1679593"/>
              <a:gd name="connsiteY54" fmla="*/ 251532 h 1185258"/>
              <a:gd name="connsiteX55" fmla="*/ 1043399 w 1679593"/>
              <a:gd name="connsiteY55" fmla="*/ 305575 h 1185258"/>
              <a:gd name="connsiteX56" fmla="*/ 44825 w 1679593"/>
              <a:gd name="connsiteY56" fmla="*/ 251532 h 1185258"/>
              <a:gd name="connsiteX57" fmla="*/ 633713 w 1679593"/>
              <a:gd name="connsiteY57" fmla="*/ 83591 h 1185258"/>
              <a:gd name="connsiteX58" fmla="*/ 633713 w 1679593"/>
              <a:gd name="connsiteY58" fmla="*/ 214233 h 1185258"/>
              <a:gd name="connsiteX59" fmla="*/ 1043399 w 1679593"/>
              <a:gd name="connsiteY59" fmla="*/ 214233 h 1185258"/>
              <a:gd name="connsiteX60" fmla="*/ 1043399 w 1679593"/>
              <a:gd name="connsiteY60" fmla="*/ 83591 h 1185258"/>
              <a:gd name="connsiteX61" fmla="*/ 633713 w 1679593"/>
              <a:gd name="connsiteY61" fmla="*/ 83591 h 1185258"/>
              <a:gd name="connsiteX62" fmla="*/ 549293 w 1679593"/>
              <a:gd name="connsiteY62" fmla="*/ 0 h 1185258"/>
              <a:gd name="connsiteX63" fmla="*/ 1130302 w 1679593"/>
              <a:gd name="connsiteY63" fmla="*/ 0 h 1185258"/>
              <a:gd name="connsiteX64" fmla="*/ 1130302 w 1679593"/>
              <a:gd name="connsiteY64" fmla="*/ 214233 h 1185258"/>
              <a:gd name="connsiteX65" fmla="*/ 1659688 w 1679593"/>
              <a:gd name="connsiteY65" fmla="*/ 214233 h 1185258"/>
              <a:gd name="connsiteX66" fmla="*/ 1660903 w 1679593"/>
              <a:gd name="connsiteY66" fmla="*/ 214233 h 1185258"/>
              <a:gd name="connsiteX67" fmla="*/ 1679593 w 1679593"/>
              <a:gd name="connsiteY67" fmla="*/ 232883 h 1185258"/>
              <a:gd name="connsiteX68" fmla="*/ 1679593 w 1679593"/>
              <a:gd name="connsiteY68" fmla="*/ 1166608 h 1185258"/>
              <a:gd name="connsiteX69" fmla="*/ 1660903 w 1679593"/>
              <a:gd name="connsiteY69" fmla="*/ 1185258 h 1185258"/>
              <a:gd name="connsiteX70" fmla="*/ 19936 w 1679593"/>
              <a:gd name="connsiteY70" fmla="*/ 1185258 h 1185258"/>
              <a:gd name="connsiteX71" fmla="*/ 0 w 1679593"/>
              <a:gd name="connsiteY71" fmla="*/ 1166608 h 1185258"/>
              <a:gd name="connsiteX72" fmla="*/ 0 w 1679593"/>
              <a:gd name="connsiteY72" fmla="*/ 232883 h 1185258"/>
              <a:gd name="connsiteX73" fmla="*/ 19936 w 1679593"/>
              <a:gd name="connsiteY73" fmla="*/ 214233 h 1185258"/>
              <a:gd name="connsiteX74" fmla="*/ 21150 w 1679593"/>
              <a:gd name="connsiteY74" fmla="*/ 214233 h 1185258"/>
              <a:gd name="connsiteX75" fmla="*/ 549293 w 1679593"/>
              <a:gd name="connsiteY75" fmla="*/ 214233 h 1185258"/>
              <a:gd name="connsiteX76" fmla="*/ 549293 w 1679593"/>
              <a:gd name="connsiteY76" fmla="*/ 0 h 1185258"/>
              <a:gd name="connsiteX0" fmla="*/ 1256627 w 1679593"/>
              <a:gd name="connsiteY0" fmla="*/ 565426 h 1185258"/>
              <a:gd name="connsiteX1" fmla="*/ 1215482 w 1679593"/>
              <a:gd name="connsiteY1" fmla="*/ 581553 h 1185258"/>
              <a:gd name="connsiteX2" fmla="*/ 1205213 w 1679593"/>
              <a:gd name="connsiteY2" fmla="*/ 604303 h 1185258"/>
              <a:gd name="connsiteX3" fmla="*/ 1207164 w 1679593"/>
              <a:gd name="connsiteY3" fmla="*/ 641453 h 1185258"/>
              <a:gd name="connsiteX4" fmla="*/ 1215482 w 1679593"/>
              <a:gd name="connsiteY4" fmla="*/ 659882 h 1185258"/>
              <a:gd name="connsiteX5" fmla="*/ 1256627 w 1679593"/>
              <a:gd name="connsiteY5" fmla="*/ 676009 h 1185258"/>
              <a:gd name="connsiteX6" fmla="*/ 1298867 w 1679593"/>
              <a:gd name="connsiteY6" fmla="*/ 659882 h 1185258"/>
              <a:gd name="connsiteX7" fmla="*/ 1307259 w 1679593"/>
              <a:gd name="connsiteY7" fmla="*/ 641453 h 1185258"/>
              <a:gd name="connsiteX8" fmla="*/ 1309227 w 1679593"/>
              <a:gd name="connsiteY8" fmla="*/ 604303 h 1185258"/>
              <a:gd name="connsiteX9" fmla="*/ 1298867 w 1679593"/>
              <a:gd name="connsiteY9" fmla="*/ 581553 h 1185258"/>
              <a:gd name="connsiteX10" fmla="*/ 1256627 w 1679593"/>
              <a:gd name="connsiteY10" fmla="*/ 565426 h 1185258"/>
              <a:gd name="connsiteX11" fmla="*/ 411968 w 1679593"/>
              <a:gd name="connsiteY11" fmla="*/ 565426 h 1185258"/>
              <a:gd name="connsiteX12" fmla="*/ 370354 w 1679593"/>
              <a:gd name="connsiteY12" fmla="*/ 581553 h 1185258"/>
              <a:gd name="connsiteX13" fmla="*/ 360357 w 1679593"/>
              <a:gd name="connsiteY13" fmla="*/ 604303 h 1185258"/>
              <a:gd name="connsiteX14" fmla="*/ 362256 w 1679593"/>
              <a:gd name="connsiteY14" fmla="*/ 641453 h 1185258"/>
              <a:gd name="connsiteX15" fmla="*/ 370354 w 1679593"/>
              <a:gd name="connsiteY15" fmla="*/ 659882 h 1185258"/>
              <a:gd name="connsiteX16" fmla="*/ 411968 w 1679593"/>
              <a:gd name="connsiteY16" fmla="*/ 676009 h 1185258"/>
              <a:gd name="connsiteX17" fmla="*/ 452957 w 1679593"/>
              <a:gd name="connsiteY17" fmla="*/ 659882 h 1185258"/>
              <a:gd name="connsiteX18" fmla="*/ 460760 w 1679593"/>
              <a:gd name="connsiteY18" fmla="*/ 641453 h 1185258"/>
              <a:gd name="connsiteX19" fmla="*/ 462590 w 1679593"/>
              <a:gd name="connsiteY19" fmla="*/ 604303 h 1185258"/>
              <a:gd name="connsiteX20" fmla="*/ 452957 w 1679593"/>
              <a:gd name="connsiteY20" fmla="*/ 581553 h 1185258"/>
              <a:gd name="connsiteX21" fmla="*/ 411968 w 1679593"/>
              <a:gd name="connsiteY21" fmla="*/ 565426 h 1185258"/>
              <a:gd name="connsiteX22" fmla="*/ 1640967 w 1679593"/>
              <a:gd name="connsiteY22" fmla="*/ 389980 h 1185258"/>
              <a:gd name="connsiteX23" fmla="*/ 1582552 w 1679593"/>
              <a:gd name="connsiteY23" fmla="*/ 627831 h 1185258"/>
              <a:gd name="connsiteX24" fmla="*/ 1563889 w 1679593"/>
              <a:gd name="connsiteY24" fmla="*/ 641453 h 1185258"/>
              <a:gd name="connsiteX25" fmla="*/ 1351083 w 1679593"/>
              <a:gd name="connsiteY25" fmla="*/ 641453 h 1185258"/>
              <a:gd name="connsiteX26" fmla="*/ 1347795 w 1679593"/>
              <a:gd name="connsiteY26" fmla="*/ 656887 h 1185258"/>
              <a:gd name="connsiteX27" fmla="*/ 1256627 w 1679593"/>
              <a:gd name="connsiteY27" fmla="*/ 712870 h 1185258"/>
              <a:gd name="connsiteX28" fmla="*/ 1166691 w 1679593"/>
              <a:gd name="connsiteY28" fmla="*/ 656887 h 1185258"/>
              <a:gd name="connsiteX29" fmla="*/ 1163412 w 1679593"/>
              <a:gd name="connsiteY29" fmla="*/ 641453 h 1185258"/>
              <a:gd name="connsiteX30" fmla="*/ 505183 w 1679593"/>
              <a:gd name="connsiteY30" fmla="*/ 641453 h 1185258"/>
              <a:gd name="connsiteX31" fmla="*/ 501904 w 1679593"/>
              <a:gd name="connsiteY31" fmla="*/ 656887 h 1185258"/>
              <a:gd name="connsiteX32" fmla="*/ 411968 w 1679593"/>
              <a:gd name="connsiteY32" fmla="*/ 712870 h 1185258"/>
              <a:gd name="connsiteX33" fmla="*/ 320800 w 1679593"/>
              <a:gd name="connsiteY33" fmla="*/ 656887 h 1185258"/>
              <a:gd name="connsiteX34" fmla="*/ 317512 w 1679593"/>
              <a:gd name="connsiteY34" fmla="*/ 641453 h 1185258"/>
              <a:gd name="connsiteX35" fmla="*/ 115705 w 1679593"/>
              <a:gd name="connsiteY35" fmla="*/ 641453 h 1185258"/>
              <a:gd name="connsiteX36" fmla="*/ 97043 w 1679593"/>
              <a:gd name="connsiteY36" fmla="*/ 627831 h 1185258"/>
              <a:gd name="connsiteX37" fmla="*/ 39872 w 1679593"/>
              <a:gd name="connsiteY37" fmla="*/ 391982 h 1185258"/>
              <a:gd name="connsiteX38" fmla="*/ 39872 w 1679593"/>
              <a:gd name="connsiteY38" fmla="*/ 1146715 h 1185258"/>
              <a:gd name="connsiteX39" fmla="*/ 1640967 w 1679593"/>
              <a:gd name="connsiteY39" fmla="*/ 1146715 h 1185258"/>
              <a:gd name="connsiteX40" fmla="*/ 1640967 w 1679593"/>
              <a:gd name="connsiteY40" fmla="*/ 389980 h 1185258"/>
              <a:gd name="connsiteX41" fmla="*/ 44825 w 1679593"/>
              <a:gd name="connsiteY41" fmla="*/ 251532 h 1185258"/>
              <a:gd name="connsiteX42" fmla="*/ 130635 w 1679593"/>
              <a:gd name="connsiteY42" fmla="*/ 604303 h 1185258"/>
              <a:gd name="connsiteX43" fmla="*/ 316623 w 1679593"/>
              <a:gd name="connsiteY43" fmla="*/ 604303 h 1185258"/>
              <a:gd name="connsiteX44" fmla="*/ 320800 w 1679593"/>
              <a:gd name="connsiteY44" fmla="*/ 584874 h 1185258"/>
              <a:gd name="connsiteX45" fmla="*/ 411968 w 1679593"/>
              <a:gd name="connsiteY45" fmla="*/ 527336 h 1185258"/>
              <a:gd name="connsiteX46" fmla="*/ 501904 w 1679593"/>
              <a:gd name="connsiteY46" fmla="*/ 584874 h 1185258"/>
              <a:gd name="connsiteX47" fmla="*/ 506070 w 1679593"/>
              <a:gd name="connsiteY47" fmla="*/ 604303 h 1185258"/>
              <a:gd name="connsiteX48" fmla="*/ 1162525 w 1679593"/>
              <a:gd name="connsiteY48" fmla="*/ 604303 h 1185258"/>
              <a:gd name="connsiteX49" fmla="*/ 1166691 w 1679593"/>
              <a:gd name="connsiteY49" fmla="*/ 584874 h 1185258"/>
              <a:gd name="connsiteX50" fmla="*/ 1256627 w 1679593"/>
              <a:gd name="connsiteY50" fmla="*/ 527336 h 1185258"/>
              <a:gd name="connsiteX51" fmla="*/ 1347795 w 1679593"/>
              <a:gd name="connsiteY51" fmla="*/ 584874 h 1185258"/>
              <a:gd name="connsiteX52" fmla="*/ 1351972 w 1679593"/>
              <a:gd name="connsiteY52" fmla="*/ 604303 h 1185258"/>
              <a:gd name="connsiteX53" fmla="*/ 1548960 w 1679593"/>
              <a:gd name="connsiteY53" fmla="*/ 604303 h 1185258"/>
              <a:gd name="connsiteX54" fmla="*/ 1634770 w 1679593"/>
              <a:gd name="connsiteY54" fmla="*/ 251532 h 1185258"/>
              <a:gd name="connsiteX55" fmla="*/ 44825 w 1679593"/>
              <a:gd name="connsiteY55" fmla="*/ 251532 h 1185258"/>
              <a:gd name="connsiteX56" fmla="*/ 633713 w 1679593"/>
              <a:gd name="connsiteY56" fmla="*/ 83591 h 1185258"/>
              <a:gd name="connsiteX57" fmla="*/ 633713 w 1679593"/>
              <a:gd name="connsiteY57" fmla="*/ 214233 h 1185258"/>
              <a:gd name="connsiteX58" fmla="*/ 1043399 w 1679593"/>
              <a:gd name="connsiteY58" fmla="*/ 214233 h 1185258"/>
              <a:gd name="connsiteX59" fmla="*/ 1043399 w 1679593"/>
              <a:gd name="connsiteY59" fmla="*/ 83591 h 1185258"/>
              <a:gd name="connsiteX60" fmla="*/ 633713 w 1679593"/>
              <a:gd name="connsiteY60" fmla="*/ 83591 h 1185258"/>
              <a:gd name="connsiteX61" fmla="*/ 549293 w 1679593"/>
              <a:gd name="connsiteY61" fmla="*/ 0 h 1185258"/>
              <a:gd name="connsiteX62" fmla="*/ 1130302 w 1679593"/>
              <a:gd name="connsiteY62" fmla="*/ 0 h 1185258"/>
              <a:gd name="connsiteX63" fmla="*/ 1130302 w 1679593"/>
              <a:gd name="connsiteY63" fmla="*/ 214233 h 1185258"/>
              <a:gd name="connsiteX64" fmla="*/ 1659688 w 1679593"/>
              <a:gd name="connsiteY64" fmla="*/ 214233 h 1185258"/>
              <a:gd name="connsiteX65" fmla="*/ 1660903 w 1679593"/>
              <a:gd name="connsiteY65" fmla="*/ 214233 h 1185258"/>
              <a:gd name="connsiteX66" fmla="*/ 1679593 w 1679593"/>
              <a:gd name="connsiteY66" fmla="*/ 232883 h 1185258"/>
              <a:gd name="connsiteX67" fmla="*/ 1679593 w 1679593"/>
              <a:gd name="connsiteY67" fmla="*/ 1166608 h 1185258"/>
              <a:gd name="connsiteX68" fmla="*/ 1660903 w 1679593"/>
              <a:gd name="connsiteY68" fmla="*/ 1185258 h 1185258"/>
              <a:gd name="connsiteX69" fmla="*/ 19936 w 1679593"/>
              <a:gd name="connsiteY69" fmla="*/ 1185258 h 1185258"/>
              <a:gd name="connsiteX70" fmla="*/ 0 w 1679593"/>
              <a:gd name="connsiteY70" fmla="*/ 1166608 h 1185258"/>
              <a:gd name="connsiteX71" fmla="*/ 0 w 1679593"/>
              <a:gd name="connsiteY71" fmla="*/ 232883 h 1185258"/>
              <a:gd name="connsiteX72" fmla="*/ 19936 w 1679593"/>
              <a:gd name="connsiteY72" fmla="*/ 214233 h 1185258"/>
              <a:gd name="connsiteX73" fmla="*/ 21150 w 1679593"/>
              <a:gd name="connsiteY73" fmla="*/ 214233 h 1185258"/>
              <a:gd name="connsiteX74" fmla="*/ 549293 w 1679593"/>
              <a:gd name="connsiteY74" fmla="*/ 214233 h 1185258"/>
              <a:gd name="connsiteX75" fmla="*/ 549293 w 1679593"/>
              <a:gd name="connsiteY75" fmla="*/ 0 h 118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679593" h="1185258">
                <a:moveTo>
                  <a:pt x="1256627" y="565426"/>
                </a:moveTo>
                <a:cubicBezTo>
                  <a:pt x="1240983" y="565426"/>
                  <a:pt x="1226277" y="571570"/>
                  <a:pt x="1215482" y="581553"/>
                </a:cubicBezTo>
                <a:lnTo>
                  <a:pt x="1205213" y="604303"/>
                </a:lnTo>
                <a:lnTo>
                  <a:pt x="1207164" y="641453"/>
                </a:lnTo>
                <a:lnTo>
                  <a:pt x="1215482" y="659882"/>
                </a:lnTo>
                <a:cubicBezTo>
                  <a:pt x="1226277" y="669865"/>
                  <a:pt x="1240983" y="676009"/>
                  <a:pt x="1256627" y="676009"/>
                </a:cubicBezTo>
                <a:cubicBezTo>
                  <a:pt x="1272898" y="676009"/>
                  <a:pt x="1287916" y="669865"/>
                  <a:pt x="1298867" y="659882"/>
                </a:cubicBezTo>
                <a:lnTo>
                  <a:pt x="1307259" y="641453"/>
                </a:lnTo>
                <a:lnTo>
                  <a:pt x="1309227" y="604303"/>
                </a:lnTo>
                <a:lnTo>
                  <a:pt x="1298867" y="581553"/>
                </a:lnTo>
                <a:cubicBezTo>
                  <a:pt x="1287916" y="571570"/>
                  <a:pt x="1272898" y="565426"/>
                  <a:pt x="1256627" y="565426"/>
                </a:cubicBezTo>
                <a:close/>
                <a:moveTo>
                  <a:pt x="411968" y="565426"/>
                </a:moveTo>
                <a:cubicBezTo>
                  <a:pt x="395698" y="565426"/>
                  <a:pt x="380992" y="571570"/>
                  <a:pt x="370354" y="581553"/>
                </a:cubicBezTo>
                <a:lnTo>
                  <a:pt x="360357" y="604303"/>
                </a:lnTo>
                <a:lnTo>
                  <a:pt x="362256" y="641453"/>
                </a:lnTo>
                <a:lnTo>
                  <a:pt x="370354" y="659882"/>
                </a:lnTo>
                <a:cubicBezTo>
                  <a:pt x="380992" y="669865"/>
                  <a:pt x="395698" y="676009"/>
                  <a:pt x="411968" y="676009"/>
                </a:cubicBezTo>
                <a:cubicBezTo>
                  <a:pt x="428238" y="676009"/>
                  <a:pt x="442631" y="669865"/>
                  <a:pt x="452957" y="659882"/>
                </a:cubicBezTo>
                <a:lnTo>
                  <a:pt x="460760" y="641453"/>
                </a:lnTo>
                <a:lnTo>
                  <a:pt x="462590" y="604303"/>
                </a:lnTo>
                <a:lnTo>
                  <a:pt x="452957" y="581553"/>
                </a:lnTo>
                <a:cubicBezTo>
                  <a:pt x="442631" y="571570"/>
                  <a:pt x="428238" y="565426"/>
                  <a:pt x="411968" y="565426"/>
                </a:cubicBezTo>
                <a:close/>
                <a:moveTo>
                  <a:pt x="1640967" y="389980"/>
                </a:moveTo>
                <a:lnTo>
                  <a:pt x="1582552" y="627831"/>
                </a:lnTo>
                <a:cubicBezTo>
                  <a:pt x="1581308" y="636499"/>
                  <a:pt x="1572598" y="641453"/>
                  <a:pt x="1563889" y="641453"/>
                </a:cubicBezTo>
                <a:lnTo>
                  <a:pt x="1351083" y="641453"/>
                </a:lnTo>
                <a:lnTo>
                  <a:pt x="1347795" y="656887"/>
                </a:lnTo>
                <a:cubicBezTo>
                  <a:pt x="1332894" y="690062"/>
                  <a:pt x="1297929" y="712870"/>
                  <a:pt x="1256627" y="712870"/>
                </a:cubicBezTo>
                <a:cubicBezTo>
                  <a:pt x="1216264" y="712870"/>
                  <a:pt x="1181534" y="690062"/>
                  <a:pt x="1166691" y="656887"/>
                </a:cubicBezTo>
                <a:lnTo>
                  <a:pt x="1163412" y="641453"/>
                </a:lnTo>
                <a:lnTo>
                  <a:pt x="505183" y="641453"/>
                </a:lnTo>
                <a:lnTo>
                  <a:pt x="501904" y="656887"/>
                </a:lnTo>
                <a:cubicBezTo>
                  <a:pt x="487061" y="690062"/>
                  <a:pt x="452331" y="712870"/>
                  <a:pt x="411968" y="712870"/>
                </a:cubicBezTo>
                <a:cubicBezTo>
                  <a:pt x="370666" y="712870"/>
                  <a:pt x="335701" y="690062"/>
                  <a:pt x="320800" y="656887"/>
                </a:cubicBezTo>
                <a:lnTo>
                  <a:pt x="317512" y="641453"/>
                </a:lnTo>
                <a:lnTo>
                  <a:pt x="115705" y="641453"/>
                </a:lnTo>
                <a:cubicBezTo>
                  <a:pt x="106996" y="641453"/>
                  <a:pt x="99532" y="636499"/>
                  <a:pt x="97043" y="627831"/>
                </a:cubicBezTo>
                <a:lnTo>
                  <a:pt x="39872" y="391982"/>
                </a:lnTo>
                <a:lnTo>
                  <a:pt x="39872" y="1146715"/>
                </a:lnTo>
                <a:lnTo>
                  <a:pt x="1640967" y="1146715"/>
                </a:lnTo>
                <a:lnTo>
                  <a:pt x="1640967" y="389980"/>
                </a:lnTo>
                <a:close/>
                <a:moveTo>
                  <a:pt x="44825" y="251532"/>
                </a:moveTo>
                <a:lnTo>
                  <a:pt x="130635" y="604303"/>
                </a:lnTo>
                <a:lnTo>
                  <a:pt x="316623" y="604303"/>
                </a:lnTo>
                <a:lnTo>
                  <a:pt x="320800" y="584874"/>
                </a:lnTo>
                <a:cubicBezTo>
                  <a:pt x="335701" y="551526"/>
                  <a:pt x="370666" y="527336"/>
                  <a:pt x="411968" y="527336"/>
                </a:cubicBezTo>
                <a:cubicBezTo>
                  <a:pt x="452331" y="527336"/>
                  <a:pt x="487061" y="551526"/>
                  <a:pt x="501904" y="584874"/>
                </a:cubicBezTo>
                <a:lnTo>
                  <a:pt x="506070" y="604303"/>
                </a:lnTo>
                <a:lnTo>
                  <a:pt x="1162525" y="604303"/>
                </a:lnTo>
                <a:lnTo>
                  <a:pt x="1166691" y="584874"/>
                </a:lnTo>
                <a:cubicBezTo>
                  <a:pt x="1181534" y="551526"/>
                  <a:pt x="1216264" y="527336"/>
                  <a:pt x="1256627" y="527336"/>
                </a:cubicBezTo>
                <a:cubicBezTo>
                  <a:pt x="1297929" y="527336"/>
                  <a:pt x="1332894" y="551526"/>
                  <a:pt x="1347795" y="584874"/>
                </a:cubicBezTo>
                <a:lnTo>
                  <a:pt x="1351972" y="604303"/>
                </a:lnTo>
                <a:lnTo>
                  <a:pt x="1548960" y="604303"/>
                </a:lnTo>
                <a:lnTo>
                  <a:pt x="1634770" y="251532"/>
                </a:lnTo>
                <a:lnTo>
                  <a:pt x="44825" y="251532"/>
                </a:lnTo>
                <a:close/>
                <a:moveTo>
                  <a:pt x="633713" y="83591"/>
                </a:moveTo>
                <a:lnTo>
                  <a:pt x="633713" y="214233"/>
                </a:lnTo>
                <a:lnTo>
                  <a:pt x="1043399" y="214233"/>
                </a:lnTo>
                <a:lnTo>
                  <a:pt x="1043399" y="83591"/>
                </a:lnTo>
                <a:lnTo>
                  <a:pt x="633713" y="83591"/>
                </a:lnTo>
                <a:close/>
                <a:moveTo>
                  <a:pt x="549293" y="0"/>
                </a:moveTo>
                <a:lnTo>
                  <a:pt x="1130302" y="0"/>
                </a:lnTo>
                <a:lnTo>
                  <a:pt x="1130302" y="214233"/>
                </a:lnTo>
                <a:lnTo>
                  <a:pt x="1659688" y="214233"/>
                </a:lnTo>
                <a:lnTo>
                  <a:pt x="1660903" y="214233"/>
                </a:lnTo>
                <a:cubicBezTo>
                  <a:pt x="1670871" y="214233"/>
                  <a:pt x="1679593" y="222936"/>
                  <a:pt x="1679593" y="232883"/>
                </a:cubicBezTo>
                <a:lnTo>
                  <a:pt x="1679593" y="1166608"/>
                </a:lnTo>
                <a:cubicBezTo>
                  <a:pt x="1679593" y="1175311"/>
                  <a:pt x="1670871" y="1185258"/>
                  <a:pt x="1660903" y="1185258"/>
                </a:cubicBezTo>
                <a:lnTo>
                  <a:pt x="19936" y="1185258"/>
                </a:lnTo>
                <a:cubicBezTo>
                  <a:pt x="8722" y="1185258"/>
                  <a:pt x="0" y="1175311"/>
                  <a:pt x="0" y="1166608"/>
                </a:cubicBezTo>
                <a:lnTo>
                  <a:pt x="0" y="232883"/>
                </a:lnTo>
                <a:cubicBezTo>
                  <a:pt x="0" y="222936"/>
                  <a:pt x="8722" y="214233"/>
                  <a:pt x="19936" y="214233"/>
                </a:cubicBezTo>
                <a:lnTo>
                  <a:pt x="21150" y="214233"/>
                </a:lnTo>
                <a:lnTo>
                  <a:pt x="549293" y="214233"/>
                </a:lnTo>
                <a:lnTo>
                  <a:pt x="549293" y="0"/>
                </a:lnTo>
                <a:close/>
              </a:path>
            </a:pathLst>
          </a:custGeom>
          <a:solidFill>
            <a:srgbClr val="123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442">
            <a:extLst>
              <a:ext uri="{FF2B5EF4-FFF2-40B4-BE49-F238E27FC236}">
                <a16:creationId xmlns:a16="http://schemas.microsoft.com/office/drawing/2014/main" id="{9055896F-E928-614A-BA5D-BE01485B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4891" y="9616589"/>
            <a:ext cx="390160" cy="324219"/>
          </a:xfrm>
          <a:custGeom>
            <a:avLst/>
            <a:gdLst>
              <a:gd name="T0" fmla="*/ 184 w 313"/>
              <a:gd name="T1" fmla="*/ 260 h 261"/>
              <a:gd name="T2" fmla="*/ 312 w 313"/>
              <a:gd name="T3" fmla="*/ 131 h 261"/>
              <a:gd name="T4" fmla="*/ 312 w 313"/>
              <a:gd name="T5" fmla="*/ 131 h 261"/>
              <a:gd name="T6" fmla="*/ 0 w 313"/>
              <a:gd name="T7" fmla="*/ 0 h 261"/>
              <a:gd name="T8" fmla="*/ 0 w 313"/>
              <a:gd name="T9" fmla="*/ 181 h 261"/>
              <a:gd name="T10" fmla="*/ 0 w 313"/>
              <a:gd name="T11" fmla="*/ 181 h 261"/>
              <a:gd name="T12" fmla="*/ 184 w 313"/>
              <a:gd name="T13" fmla="*/ 26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3" h="261">
                <a:moveTo>
                  <a:pt x="184" y="260"/>
                </a:moveTo>
                <a:lnTo>
                  <a:pt x="312" y="131"/>
                </a:lnTo>
                <a:lnTo>
                  <a:pt x="312" y="131"/>
                </a:lnTo>
                <a:cubicBezTo>
                  <a:pt x="228" y="55"/>
                  <a:pt x="119" y="6"/>
                  <a:pt x="0" y="0"/>
                </a:cubicBezTo>
                <a:lnTo>
                  <a:pt x="0" y="181"/>
                </a:lnTo>
                <a:lnTo>
                  <a:pt x="0" y="181"/>
                </a:lnTo>
                <a:cubicBezTo>
                  <a:pt x="70" y="188"/>
                  <a:pt x="134" y="217"/>
                  <a:pt x="184" y="26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Poppins" pitchFamily="2" charset="77"/>
            </a:endParaRPr>
          </a:p>
        </p:txBody>
      </p:sp>
      <p:sp>
        <p:nvSpPr>
          <p:cNvPr id="91" name="Freeform 446">
            <a:extLst>
              <a:ext uri="{FF2B5EF4-FFF2-40B4-BE49-F238E27FC236}">
                <a16:creationId xmlns:a16="http://schemas.microsoft.com/office/drawing/2014/main" id="{29DFCCC8-DE8E-C24D-8164-E23496A6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3294" y="10583742"/>
            <a:ext cx="862746" cy="335208"/>
          </a:xfrm>
          <a:custGeom>
            <a:avLst/>
            <a:gdLst>
              <a:gd name="T0" fmla="*/ 340 w 691"/>
              <a:gd name="T1" fmla="*/ 87 h 269"/>
              <a:gd name="T2" fmla="*/ 340 w 691"/>
              <a:gd name="T3" fmla="*/ 87 h 269"/>
              <a:gd name="T4" fmla="*/ 127 w 691"/>
              <a:gd name="T5" fmla="*/ 7 h 269"/>
              <a:gd name="T6" fmla="*/ 0 w 691"/>
              <a:gd name="T7" fmla="*/ 136 h 269"/>
              <a:gd name="T8" fmla="*/ 0 w 691"/>
              <a:gd name="T9" fmla="*/ 136 h 269"/>
              <a:gd name="T10" fmla="*/ 340 w 691"/>
              <a:gd name="T11" fmla="*/ 268 h 269"/>
              <a:gd name="T12" fmla="*/ 340 w 691"/>
              <a:gd name="T13" fmla="*/ 268 h 269"/>
              <a:gd name="T14" fmla="*/ 690 w 691"/>
              <a:gd name="T15" fmla="*/ 128 h 269"/>
              <a:gd name="T16" fmla="*/ 562 w 691"/>
              <a:gd name="T17" fmla="*/ 0 h 269"/>
              <a:gd name="T18" fmla="*/ 562 w 691"/>
              <a:gd name="T19" fmla="*/ 0 h 269"/>
              <a:gd name="T20" fmla="*/ 340 w 691"/>
              <a:gd name="T21" fmla="*/ 87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1" h="269">
                <a:moveTo>
                  <a:pt x="340" y="87"/>
                </a:moveTo>
                <a:lnTo>
                  <a:pt x="340" y="87"/>
                </a:lnTo>
                <a:cubicBezTo>
                  <a:pt x="259" y="87"/>
                  <a:pt x="184" y="57"/>
                  <a:pt x="127" y="7"/>
                </a:cubicBezTo>
                <a:lnTo>
                  <a:pt x="0" y="136"/>
                </a:lnTo>
                <a:lnTo>
                  <a:pt x="0" y="136"/>
                </a:lnTo>
                <a:cubicBezTo>
                  <a:pt x="90" y="218"/>
                  <a:pt x="209" y="268"/>
                  <a:pt x="340" y="268"/>
                </a:cubicBezTo>
                <a:lnTo>
                  <a:pt x="340" y="268"/>
                </a:lnTo>
                <a:cubicBezTo>
                  <a:pt x="475" y="268"/>
                  <a:pt x="598" y="215"/>
                  <a:pt x="690" y="128"/>
                </a:cubicBezTo>
                <a:lnTo>
                  <a:pt x="562" y="0"/>
                </a:lnTo>
                <a:lnTo>
                  <a:pt x="562" y="0"/>
                </a:lnTo>
                <a:cubicBezTo>
                  <a:pt x="503" y="54"/>
                  <a:pt x="425" y="87"/>
                  <a:pt x="340" y="87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Poppins" pitchFamily="2" charset="77"/>
            </a:endParaRP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F95DCEC1-7E77-5848-BA9D-EAAAADE31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8984" y="9616589"/>
            <a:ext cx="1284618" cy="1081308"/>
          </a:xfrm>
          <a:custGeom>
            <a:avLst/>
            <a:gdLst>
              <a:gd name="connsiteX0" fmla="*/ 1121252 w 1284618"/>
              <a:gd name="connsiteY0" fmla="*/ 219807 h 1081308"/>
              <a:gd name="connsiteX1" fmla="*/ 1284618 w 1284618"/>
              <a:gd name="connsiteY1" fmla="*/ 653431 h 1081308"/>
              <a:gd name="connsiteX2" fmla="*/ 1130049 w 1284618"/>
              <a:gd name="connsiteY2" fmla="*/ 1075807 h 1081308"/>
              <a:gd name="connsiteX3" fmla="*/ 969196 w 1284618"/>
              <a:gd name="connsiteY3" fmla="*/ 914604 h 1081308"/>
              <a:gd name="connsiteX4" fmla="*/ 1057162 w 1284618"/>
              <a:gd name="connsiteY4" fmla="*/ 653431 h 1081308"/>
              <a:gd name="connsiteX5" fmla="*/ 961656 w 1284618"/>
              <a:gd name="connsiteY5" fmla="*/ 382260 h 1081308"/>
              <a:gd name="connsiteX6" fmla="*/ 603225 w 1284618"/>
              <a:gd name="connsiteY6" fmla="*/ 0 h 1081308"/>
              <a:gd name="connsiteX7" fmla="*/ 603225 w 1284618"/>
              <a:gd name="connsiteY7" fmla="*/ 225480 h 1081308"/>
              <a:gd name="connsiteX8" fmla="*/ 225586 w 1284618"/>
              <a:gd name="connsiteY8" fmla="*/ 649034 h 1081308"/>
              <a:gd name="connsiteX9" fmla="*/ 322800 w 1284618"/>
              <a:gd name="connsiteY9" fmla="*/ 920607 h 1081308"/>
              <a:gd name="connsiteX10" fmla="*/ 163269 w 1284618"/>
              <a:gd name="connsiteY10" fmla="*/ 1081308 h 1081308"/>
              <a:gd name="connsiteX11" fmla="*/ 0 w 1284618"/>
              <a:gd name="connsiteY11" fmla="*/ 649034 h 1081308"/>
              <a:gd name="connsiteX12" fmla="*/ 603225 w 1284618"/>
              <a:gd name="connsiteY12" fmla="*/ 0 h 108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618" h="1081308">
                <a:moveTo>
                  <a:pt x="1121252" y="219807"/>
                </a:moveTo>
                <a:cubicBezTo>
                  <a:pt x="1223042" y="334773"/>
                  <a:pt x="1284618" y="487229"/>
                  <a:pt x="1284618" y="653431"/>
                </a:cubicBezTo>
                <a:cubicBezTo>
                  <a:pt x="1284618" y="814633"/>
                  <a:pt x="1225555" y="962091"/>
                  <a:pt x="1130049" y="1075807"/>
                </a:cubicBezTo>
                <a:lnTo>
                  <a:pt x="969196" y="914604"/>
                </a:lnTo>
                <a:cubicBezTo>
                  <a:pt x="1024489" y="842125"/>
                  <a:pt x="1057162" y="750902"/>
                  <a:pt x="1057162" y="653431"/>
                </a:cubicBezTo>
                <a:cubicBezTo>
                  <a:pt x="1057162" y="549711"/>
                  <a:pt x="1020719" y="455988"/>
                  <a:pt x="961656" y="382260"/>
                </a:cubicBezTo>
                <a:close/>
                <a:moveTo>
                  <a:pt x="603225" y="0"/>
                </a:moveTo>
                <a:lnTo>
                  <a:pt x="603225" y="225480"/>
                </a:lnTo>
                <a:cubicBezTo>
                  <a:pt x="392595" y="245412"/>
                  <a:pt x="225586" y="427291"/>
                  <a:pt x="225586" y="649034"/>
                </a:cubicBezTo>
                <a:cubicBezTo>
                  <a:pt x="225586" y="752431"/>
                  <a:pt x="261730" y="845862"/>
                  <a:pt x="322800" y="920607"/>
                </a:cubicBezTo>
                <a:lnTo>
                  <a:pt x="163269" y="1081308"/>
                </a:lnTo>
                <a:cubicBezTo>
                  <a:pt x="62317" y="966700"/>
                  <a:pt x="0" y="815964"/>
                  <a:pt x="0" y="649034"/>
                </a:cubicBezTo>
                <a:cubicBezTo>
                  <a:pt x="0" y="302716"/>
                  <a:pt x="267961" y="18686"/>
                  <a:pt x="6032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2" dirty="0">
              <a:latin typeface="Poppins" pitchFamily="2" charset="77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B3EB51FA-CE06-2E48-A4A3-AC614C35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2494" y="9600104"/>
            <a:ext cx="1317598" cy="1334088"/>
          </a:xfrm>
          <a:custGeom>
            <a:avLst/>
            <a:gdLst>
              <a:gd name="connsiteX0" fmla="*/ 934536 w 1317598"/>
              <a:gd name="connsiteY0" fmla="*/ 1008830 h 1334088"/>
              <a:gd name="connsiteX1" fmla="*/ 658680 w 1317598"/>
              <a:gd name="connsiteY1" fmla="*/ 1109387 h 1334088"/>
              <a:gd name="connsiteX2" fmla="*/ 394058 w 1317598"/>
              <a:gd name="connsiteY2" fmla="*/ 1017520 h 1334088"/>
              <a:gd name="connsiteX3" fmla="*/ 261747 w 1317598"/>
              <a:gd name="connsiteY3" fmla="*/ 1151596 h 1334088"/>
              <a:gd name="connsiteX4" fmla="*/ 658680 w 1317598"/>
              <a:gd name="connsiteY4" fmla="*/ 1296844 h 1334088"/>
              <a:gd name="connsiteX5" fmla="*/ 1068095 w 1317598"/>
              <a:gd name="connsiteY5" fmla="*/ 1141664 h 1334088"/>
              <a:gd name="connsiteX6" fmla="*/ 935628 w 1317598"/>
              <a:gd name="connsiteY6" fmla="*/ 963517 h 1334088"/>
              <a:gd name="connsiteX7" fmla="*/ 948266 w 1317598"/>
              <a:gd name="connsiteY7" fmla="*/ 969104 h 1334088"/>
              <a:gd name="connsiteX8" fmla="*/ 1108038 w 1317598"/>
              <a:gd name="connsiteY8" fmla="*/ 1128008 h 1334088"/>
              <a:gd name="connsiteX9" fmla="*/ 1114279 w 1317598"/>
              <a:gd name="connsiteY9" fmla="*/ 1141664 h 1334088"/>
              <a:gd name="connsiteX10" fmla="*/ 1108038 w 1317598"/>
              <a:gd name="connsiteY10" fmla="*/ 1155320 h 1334088"/>
              <a:gd name="connsiteX11" fmla="*/ 658680 w 1317598"/>
              <a:gd name="connsiteY11" fmla="*/ 1334088 h 1334088"/>
              <a:gd name="connsiteX12" fmla="*/ 221804 w 1317598"/>
              <a:gd name="connsiteY12" fmla="*/ 1166493 h 1334088"/>
              <a:gd name="connsiteX13" fmla="*/ 214315 w 1317598"/>
              <a:gd name="connsiteY13" fmla="*/ 1152837 h 1334088"/>
              <a:gd name="connsiteX14" fmla="*/ 220556 w 1317598"/>
              <a:gd name="connsiteY14" fmla="*/ 1139181 h 1334088"/>
              <a:gd name="connsiteX15" fmla="*/ 379080 w 1317598"/>
              <a:gd name="connsiteY15" fmla="*/ 977794 h 1334088"/>
              <a:gd name="connsiteX16" fmla="*/ 405292 w 1317598"/>
              <a:gd name="connsiteY16" fmla="*/ 977794 h 1334088"/>
              <a:gd name="connsiteX17" fmla="*/ 658680 w 1317598"/>
              <a:gd name="connsiteY17" fmla="*/ 1070902 h 1334088"/>
              <a:gd name="connsiteX18" fmla="*/ 922053 w 1317598"/>
              <a:gd name="connsiteY18" fmla="*/ 969104 h 1334088"/>
              <a:gd name="connsiteX19" fmla="*/ 935628 w 1317598"/>
              <a:gd name="connsiteY19" fmla="*/ 963517 h 1334088"/>
              <a:gd name="connsiteX20" fmla="*/ 1135006 w 1317598"/>
              <a:gd name="connsiteY20" fmla="*/ 260314 h 1334088"/>
              <a:gd name="connsiteX21" fmla="*/ 1001189 w 1317598"/>
              <a:gd name="connsiteY21" fmla="*/ 395837 h 1334088"/>
              <a:gd name="connsiteX22" fmla="*/ 1091234 w 1317598"/>
              <a:gd name="connsiteY22" fmla="*/ 664395 h 1334088"/>
              <a:gd name="connsiteX23" fmla="*/ 1008693 w 1317598"/>
              <a:gd name="connsiteY23" fmla="*/ 923007 h 1334088"/>
              <a:gd name="connsiteX24" fmla="*/ 1143761 w 1317598"/>
              <a:gd name="connsiteY24" fmla="*/ 1057286 h 1334088"/>
              <a:gd name="connsiteX25" fmla="*/ 1280079 w 1317598"/>
              <a:gd name="connsiteY25" fmla="*/ 664395 h 1334088"/>
              <a:gd name="connsiteX26" fmla="*/ 1135006 w 1317598"/>
              <a:gd name="connsiteY26" fmla="*/ 260314 h 1334088"/>
              <a:gd name="connsiteX27" fmla="*/ 1136257 w 1317598"/>
              <a:gd name="connsiteY27" fmla="*/ 214311 h 1334088"/>
              <a:gd name="connsiteX28" fmla="*/ 1150014 w 1317598"/>
              <a:gd name="connsiteY28" fmla="*/ 220528 h 1334088"/>
              <a:gd name="connsiteX29" fmla="*/ 1317598 w 1317598"/>
              <a:gd name="connsiteY29" fmla="*/ 664395 h 1334088"/>
              <a:gd name="connsiteX30" fmla="*/ 1158768 w 1317598"/>
              <a:gd name="connsiteY30" fmla="*/ 1095829 h 1334088"/>
              <a:gd name="connsiteX31" fmla="*/ 1145011 w 1317598"/>
              <a:gd name="connsiteY31" fmla="*/ 1103289 h 1334088"/>
              <a:gd name="connsiteX32" fmla="*/ 1132505 w 1317598"/>
              <a:gd name="connsiteY32" fmla="*/ 1098315 h 1334088"/>
              <a:gd name="connsiteX33" fmla="*/ 971174 w 1317598"/>
              <a:gd name="connsiteY33" fmla="*/ 937926 h 1334088"/>
              <a:gd name="connsiteX34" fmla="*/ 968672 w 1317598"/>
              <a:gd name="connsiteY34" fmla="*/ 913060 h 1334088"/>
              <a:gd name="connsiteX35" fmla="*/ 1053715 w 1317598"/>
              <a:gd name="connsiteY35" fmla="*/ 664395 h 1334088"/>
              <a:gd name="connsiteX36" fmla="*/ 962419 w 1317598"/>
              <a:gd name="connsiteY36" fmla="*/ 405783 h 1334088"/>
              <a:gd name="connsiteX37" fmla="*/ 962419 w 1317598"/>
              <a:gd name="connsiteY37" fmla="*/ 380917 h 1334088"/>
              <a:gd name="connsiteX38" fmla="*/ 1122500 w 1317598"/>
              <a:gd name="connsiteY38" fmla="*/ 219284 h 1334088"/>
              <a:gd name="connsiteX39" fmla="*/ 1136257 w 1317598"/>
              <a:gd name="connsiteY39" fmla="*/ 214311 h 1334088"/>
              <a:gd name="connsiteX40" fmla="*/ 604238 w 1317598"/>
              <a:gd name="connsiteY40" fmla="*/ 38570 h 1334088"/>
              <a:gd name="connsiteX41" fmla="*/ 37453 w 1317598"/>
              <a:gd name="connsiteY41" fmla="*/ 668133 h 1334088"/>
              <a:gd name="connsiteX42" fmla="*/ 183519 w 1317598"/>
              <a:gd name="connsiteY42" fmla="*/ 1072496 h 1334088"/>
              <a:gd name="connsiteX43" fmla="*/ 315852 w 1317598"/>
              <a:gd name="connsiteY43" fmla="*/ 938123 h 1334088"/>
              <a:gd name="connsiteX44" fmla="*/ 225965 w 1317598"/>
              <a:gd name="connsiteY44" fmla="*/ 668133 h 1334088"/>
              <a:gd name="connsiteX45" fmla="*/ 604238 w 1317598"/>
              <a:gd name="connsiteY45" fmla="*/ 228932 h 1334088"/>
              <a:gd name="connsiteX46" fmla="*/ 713401 w 1317598"/>
              <a:gd name="connsiteY46" fmla="*/ 38506 h 1334088"/>
              <a:gd name="connsiteX47" fmla="*/ 713401 w 1317598"/>
              <a:gd name="connsiteY47" fmla="*/ 228542 h 1334088"/>
              <a:gd name="connsiteX48" fmla="*/ 923340 w 1317598"/>
              <a:gd name="connsiteY48" fmla="*/ 317971 h 1334088"/>
              <a:gd name="connsiteX49" fmla="*/ 1057052 w 1317598"/>
              <a:gd name="connsiteY49" fmla="*/ 183828 h 1334088"/>
              <a:gd name="connsiteX50" fmla="*/ 713401 w 1317598"/>
              <a:gd name="connsiteY50" fmla="*/ 38506 h 1334088"/>
              <a:gd name="connsiteX51" fmla="*/ 695906 w 1317598"/>
              <a:gd name="connsiteY51" fmla="*/ 2 h 1334088"/>
              <a:gd name="connsiteX52" fmla="*/ 1097040 w 1317598"/>
              <a:gd name="connsiteY52" fmla="*/ 168923 h 1334088"/>
              <a:gd name="connsiteX53" fmla="*/ 1103288 w 1317598"/>
              <a:gd name="connsiteY53" fmla="*/ 181343 h 1334088"/>
              <a:gd name="connsiteX54" fmla="*/ 1097040 w 1317598"/>
              <a:gd name="connsiteY54" fmla="*/ 195006 h 1334088"/>
              <a:gd name="connsiteX55" fmla="*/ 938336 w 1317598"/>
              <a:gd name="connsiteY55" fmla="*/ 356475 h 1334088"/>
              <a:gd name="connsiteX56" fmla="*/ 924590 w 1317598"/>
              <a:gd name="connsiteY56" fmla="*/ 361443 h 1334088"/>
              <a:gd name="connsiteX57" fmla="*/ 913343 w 1317598"/>
              <a:gd name="connsiteY57" fmla="*/ 357717 h 1334088"/>
              <a:gd name="connsiteX58" fmla="*/ 693407 w 1317598"/>
              <a:gd name="connsiteY58" fmla="*/ 263320 h 1334088"/>
              <a:gd name="connsiteX59" fmla="*/ 675912 w 1317598"/>
              <a:gd name="connsiteY59" fmla="*/ 244689 h 1334088"/>
              <a:gd name="connsiteX60" fmla="*/ 675912 w 1317598"/>
              <a:gd name="connsiteY60" fmla="*/ 19875 h 1334088"/>
              <a:gd name="connsiteX61" fmla="*/ 682160 w 1317598"/>
              <a:gd name="connsiteY61" fmla="*/ 6212 h 1334088"/>
              <a:gd name="connsiteX62" fmla="*/ 695906 w 1317598"/>
              <a:gd name="connsiteY62" fmla="*/ 2 h 1334088"/>
              <a:gd name="connsiteX63" fmla="*/ 621716 w 1317598"/>
              <a:gd name="connsiteY63" fmla="*/ 0 h 1334088"/>
              <a:gd name="connsiteX64" fmla="*/ 635448 w 1317598"/>
              <a:gd name="connsiteY64" fmla="*/ 6221 h 1334088"/>
              <a:gd name="connsiteX65" fmla="*/ 641691 w 1317598"/>
              <a:gd name="connsiteY65" fmla="*/ 19907 h 1334088"/>
              <a:gd name="connsiteX66" fmla="*/ 641691 w 1317598"/>
              <a:gd name="connsiteY66" fmla="*/ 245106 h 1334088"/>
              <a:gd name="connsiteX67" fmla="*/ 624213 w 1317598"/>
              <a:gd name="connsiteY67" fmla="*/ 263769 h 1334088"/>
              <a:gd name="connsiteX68" fmla="*/ 264666 w 1317598"/>
              <a:gd name="connsiteY68" fmla="*/ 668133 h 1334088"/>
              <a:gd name="connsiteX69" fmla="*/ 355801 w 1317598"/>
              <a:gd name="connsiteY69" fmla="*/ 926925 h 1334088"/>
              <a:gd name="connsiteX70" fmla="*/ 355801 w 1317598"/>
              <a:gd name="connsiteY70" fmla="*/ 951809 h 1334088"/>
              <a:gd name="connsiteX71" fmla="*/ 196003 w 1317598"/>
              <a:gd name="connsiteY71" fmla="*/ 1113555 h 1334088"/>
              <a:gd name="connsiteX72" fmla="*/ 182270 w 1317598"/>
              <a:gd name="connsiteY72" fmla="*/ 1119776 h 1334088"/>
              <a:gd name="connsiteX73" fmla="*/ 168537 w 1317598"/>
              <a:gd name="connsiteY73" fmla="*/ 1112311 h 1334088"/>
              <a:gd name="connsiteX74" fmla="*/ 0 w 1317598"/>
              <a:gd name="connsiteY74" fmla="*/ 668133 h 1334088"/>
              <a:gd name="connsiteX75" fmla="*/ 621716 w 1317598"/>
              <a:gd name="connsiteY75" fmla="*/ 0 h 133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17598" h="1334088">
                <a:moveTo>
                  <a:pt x="934536" y="1008830"/>
                </a:moveTo>
                <a:cubicBezTo>
                  <a:pt x="857146" y="1073385"/>
                  <a:pt x="759785" y="1109387"/>
                  <a:pt x="658680" y="1109387"/>
                </a:cubicBezTo>
                <a:cubicBezTo>
                  <a:pt x="562567" y="1109387"/>
                  <a:pt x="470199" y="1077109"/>
                  <a:pt x="394058" y="1017520"/>
                </a:cubicBezTo>
                <a:lnTo>
                  <a:pt x="261747" y="1151596"/>
                </a:lnTo>
                <a:cubicBezTo>
                  <a:pt x="372838" y="1245945"/>
                  <a:pt x="512639" y="1296844"/>
                  <a:pt x="658680" y="1296844"/>
                </a:cubicBezTo>
                <a:cubicBezTo>
                  <a:pt x="809714" y="1296844"/>
                  <a:pt x="954507" y="1240979"/>
                  <a:pt x="1068095" y="1141664"/>
                </a:cubicBezTo>
                <a:close/>
                <a:moveTo>
                  <a:pt x="935628" y="963517"/>
                </a:moveTo>
                <a:cubicBezTo>
                  <a:pt x="940465" y="963517"/>
                  <a:pt x="945145" y="965380"/>
                  <a:pt x="948266" y="969104"/>
                </a:cubicBezTo>
                <a:lnTo>
                  <a:pt x="1108038" y="1128008"/>
                </a:lnTo>
                <a:cubicBezTo>
                  <a:pt x="1111782" y="1132974"/>
                  <a:pt x="1114279" y="1136698"/>
                  <a:pt x="1114279" y="1141664"/>
                </a:cubicBezTo>
                <a:cubicBezTo>
                  <a:pt x="1114279" y="1146630"/>
                  <a:pt x="1111782" y="1151596"/>
                  <a:pt x="1108038" y="1155320"/>
                </a:cubicBezTo>
                <a:cubicBezTo>
                  <a:pt x="985713" y="1270774"/>
                  <a:pt x="825941" y="1334088"/>
                  <a:pt x="658680" y="1334088"/>
                </a:cubicBezTo>
                <a:cubicBezTo>
                  <a:pt x="497660" y="1334088"/>
                  <a:pt x="341633" y="1275740"/>
                  <a:pt x="221804" y="1166493"/>
                </a:cubicBezTo>
                <a:cubicBezTo>
                  <a:pt x="218060" y="1162769"/>
                  <a:pt x="215563" y="1157803"/>
                  <a:pt x="214315" y="1152837"/>
                </a:cubicBezTo>
                <a:cubicBezTo>
                  <a:pt x="214315" y="1147871"/>
                  <a:pt x="216811" y="1142906"/>
                  <a:pt x="220556" y="1139181"/>
                </a:cubicBezTo>
                <a:lnTo>
                  <a:pt x="379080" y="977794"/>
                </a:lnTo>
                <a:cubicBezTo>
                  <a:pt x="385321" y="971587"/>
                  <a:pt x="397803" y="971587"/>
                  <a:pt x="405292" y="977794"/>
                </a:cubicBezTo>
                <a:cubicBezTo>
                  <a:pt x="475192" y="1038624"/>
                  <a:pt x="565064" y="1070902"/>
                  <a:pt x="658680" y="1070902"/>
                </a:cubicBezTo>
                <a:cubicBezTo>
                  <a:pt x="756041" y="1070902"/>
                  <a:pt x="849657" y="1034900"/>
                  <a:pt x="922053" y="969104"/>
                </a:cubicBezTo>
                <a:cubicBezTo>
                  <a:pt x="925798" y="965380"/>
                  <a:pt x="930791" y="963517"/>
                  <a:pt x="935628" y="963517"/>
                </a:cubicBezTo>
                <a:close/>
                <a:moveTo>
                  <a:pt x="1135006" y="260314"/>
                </a:moveTo>
                <a:lnTo>
                  <a:pt x="1001189" y="395837"/>
                </a:lnTo>
                <a:cubicBezTo>
                  <a:pt x="1058718" y="472923"/>
                  <a:pt x="1091234" y="567415"/>
                  <a:pt x="1091234" y="664395"/>
                </a:cubicBezTo>
                <a:cubicBezTo>
                  <a:pt x="1091234" y="758888"/>
                  <a:pt x="1062470" y="847164"/>
                  <a:pt x="1008693" y="923007"/>
                </a:cubicBezTo>
                <a:lnTo>
                  <a:pt x="1143761" y="1057286"/>
                </a:lnTo>
                <a:cubicBezTo>
                  <a:pt x="1231305" y="945386"/>
                  <a:pt x="1280079" y="807377"/>
                  <a:pt x="1280079" y="664395"/>
                </a:cubicBezTo>
                <a:cubicBezTo>
                  <a:pt x="1280079" y="516439"/>
                  <a:pt x="1228804" y="374700"/>
                  <a:pt x="1135006" y="260314"/>
                </a:cubicBezTo>
                <a:close/>
                <a:moveTo>
                  <a:pt x="1136257" y="214311"/>
                </a:moveTo>
                <a:cubicBezTo>
                  <a:pt x="1142510" y="214311"/>
                  <a:pt x="1146262" y="216798"/>
                  <a:pt x="1150014" y="220528"/>
                </a:cubicBezTo>
                <a:cubicBezTo>
                  <a:pt x="1257568" y="343617"/>
                  <a:pt x="1317598" y="500276"/>
                  <a:pt x="1317598" y="664395"/>
                </a:cubicBezTo>
                <a:cubicBezTo>
                  <a:pt x="1317598" y="822297"/>
                  <a:pt x="1261320" y="975226"/>
                  <a:pt x="1158768" y="1095829"/>
                </a:cubicBezTo>
                <a:cubicBezTo>
                  <a:pt x="1156267" y="1100802"/>
                  <a:pt x="1151264" y="1103289"/>
                  <a:pt x="1145011" y="1103289"/>
                </a:cubicBezTo>
                <a:cubicBezTo>
                  <a:pt x="1140009" y="1103289"/>
                  <a:pt x="1136257" y="1102045"/>
                  <a:pt x="1132505" y="1098315"/>
                </a:cubicBezTo>
                <a:lnTo>
                  <a:pt x="971174" y="937926"/>
                </a:lnTo>
                <a:cubicBezTo>
                  <a:pt x="963670" y="930466"/>
                  <a:pt x="962419" y="920520"/>
                  <a:pt x="968672" y="913060"/>
                </a:cubicBezTo>
                <a:cubicBezTo>
                  <a:pt x="1023700" y="840947"/>
                  <a:pt x="1053715" y="755158"/>
                  <a:pt x="1053715" y="664395"/>
                </a:cubicBezTo>
                <a:cubicBezTo>
                  <a:pt x="1053715" y="569902"/>
                  <a:pt x="1021199" y="477896"/>
                  <a:pt x="962419" y="405783"/>
                </a:cubicBezTo>
                <a:cubicBezTo>
                  <a:pt x="956166" y="398323"/>
                  <a:pt x="956166" y="388377"/>
                  <a:pt x="962419" y="380917"/>
                </a:cubicBezTo>
                <a:lnTo>
                  <a:pt x="1122500" y="219284"/>
                </a:lnTo>
                <a:cubicBezTo>
                  <a:pt x="1126252" y="215554"/>
                  <a:pt x="1131254" y="214311"/>
                  <a:pt x="1136257" y="214311"/>
                </a:cubicBezTo>
                <a:close/>
                <a:moveTo>
                  <a:pt x="604238" y="38570"/>
                </a:moveTo>
                <a:cubicBezTo>
                  <a:pt x="284641" y="68431"/>
                  <a:pt x="37453" y="340910"/>
                  <a:pt x="37453" y="668133"/>
                </a:cubicBezTo>
                <a:cubicBezTo>
                  <a:pt x="37453" y="816192"/>
                  <a:pt x="89887" y="959275"/>
                  <a:pt x="183519" y="1072496"/>
                </a:cubicBezTo>
                <a:lnTo>
                  <a:pt x="315852" y="938123"/>
                </a:lnTo>
                <a:cubicBezTo>
                  <a:pt x="258424" y="860983"/>
                  <a:pt x="225965" y="765180"/>
                  <a:pt x="225965" y="668133"/>
                </a:cubicBezTo>
                <a:cubicBezTo>
                  <a:pt x="225965" y="446666"/>
                  <a:pt x="390757" y="257548"/>
                  <a:pt x="604238" y="228932"/>
                </a:cubicBezTo>
                <a:close/>
                <a:moveTo>
                  <a:pt x="713401" y="38506"/>
                </a:moveTo>
                <a:lnTo>
                  <a:pt x="713401" y="228542"/>
                </a:lnTo>
                <a:cubicBezTo>
                  <a:pt x="790879" y="238479"/>
                  <a:pt x="862108" y="269530"/>
                  <a:pt x="923340" y="317971"/>
                </a:cubicBezTo>
                <a:lnTo>
                  <a:pt x="1057052" y="183828"/>
                </a:lnTo>
                <a:cubicBezTo>
                  <a:pt x="959580" y="100609"/>
                  <a:pt x="839615" y="50927"/>
                  <a:pt x="713401" y="38506"/>
                </a:cubicBezTo>
                <a:close/>
                <a:moveTo>
                  <a:pt x="695906" y="2"/>
                </a:moveTo>
                <a:cubicBezTo>
                  <a:pt x="843364" y="9939"/>
                  <a:pt x="985822" y="68316"/>
                  <a:pt x="1097040" y="168923"/>
                </a:cubicBezTo>
                <a:cubicBezTo>
                  <a:pt x="1100789" y="171407"/>
                  <a:pt x="1102039" y="176375"/>
                  <a:pt x="1103288" y="181343"/>
                </a:cubicBezTo>
                <a:cubicBezTo>
                  <a:pt x="1103288" y="187554"/>
                  <a:pt x="1100789" y="191280"/>
                  <a:pt x="1097040" y="195006"/>
                </a:cubicBezTo>
                <a:lnTo>
                  <a:pt x="938336" y="356475"/>
                </a:lnTo>
                <a:cubicBezTo>
                  <a:pt x="934587" y="360201"/>
                  <a:pt x="929589" y="361443"/>
                  <a:pt x="924590" y="361443"/>
                </a:cubicBezTo>
                <a:cubicBezTo>
                  <a:pt x="920841" y="361443"/>
                  <a:pt x="915843" y="360201"/>
                  <a:pt x="913343" y="357717"/>
                </a:cubicBezTo>
                <a:cubicBezTo>
                  <a:pt x="849612" y="303066"/>
                  <a:pt x="774633" y="270772"/>
                  <a:pt x="693407" y="263320"/>
                </a:cubicBezTo>
                <a:cubicBezTo>
                  <a:pt x="683410" y="263320"/>
                  <a:pt x="675912" y="254625"/>
                  <a:pt x="675912" y="244689"/>
                </a:cubicBezTo>
                <a:lnTo>
                  <a:pt x="675912" y="19875"/>
                </a:lnTo>
                <a:cubicBezTo>
                  <a:pt x="675912" y="13665"/>
                  <a:pt x="678411" y="9939"/>
                  <a:pt x="682160" y="6212"/>
                </a:cubicBezTo>
                <a:cubicBezTo>
                  <a:pt x="685909" y="1244"/>
                  <a:pt x="690908" y="2"/>
                  <a:pt x="695906" y="2"/>
                </a:cubicBezTo>
                <a:close/>
                <a:moveTo>
                  <a:pt x="621716" y="0"/>
                </a:moveTo>
                <a:cubicBezTo>
                  <a:pt x="626709" y="0"/>
                  <a:pt x="631703" y="1244"/>
                  <a:pt x="635448" y="6221"/>
                </a:cubicBezTo>
                <a:cubicBezTo>
                  <a:pt x="639194" y="9954"/>
                  <a:pt x="641691" y="13686"/>
                  <a:pt x="641691" y="19907"/>
                </a:cubicBezTo>
                <a:lnTo>
                  <a:pt x="641691" y="245106"/>
                </a:lnTo>
                <a:cubicBezTo>
                  <a:pt x="641691" y="255060"/>
                  <a:pt x="634200" y="262525"/>
                  <a:pt x="624213" y="263769"/>
                </a:cubicBezTo>
                <a:cubicBezTo>
                  <a:pt x="421968" y="282432"/>
                  <a:pt x="264666" y="460352"/>
                  <a:pt x="264666" y="668133"/>
                </a:cubicBezTo>
                <a:cubicBezTo>
                  <a:pt x="264666" y="762692"/>
                  <a:pt x="295877" y="854762"/>
                  <a:pt x="355801" y="926925"/>
                </a:cubicBezTo>
                <a:cubicBezTo>
                  <a:pt x="362043" y="934391"/>
                  <a:pt x="360795" y="945588"/>
                  <a:pt x="355801" y="951809"/>
                </a:cubicBezTo>
                <a:lnTo>
                  <a:pt x="196003" y="1113555"/>
                </a:lnTo>
                <a:cubicBezTo>
                  <a:pt x="192257" y="1117287"/>
                  <a:pt x="187264" y="1119776"/>
                  <a:pt x="182270" y="1119776"/>
                </a:cubicBezTo>
                <a:cubicBezTo>
                  <a:pt x="177276" y="1119776"/>
                  <a:pt x="172283" y="1117287"/>
                  <a:pt x="168537" y="1112311"/>
                </a:cubicBezTo>
                <a:cubicBezTo>
                  <a:pt x="59924" y="990379"/>
                  <a:pt x="0" y="832367"/>
                  <a:pt x="0" y="668133"/>
                </a:cubicBezTo>
                <a:cubicBezTo>
                  <a:pt x="0" y="314781"/>
                  <a:pt x="272157" y="21151"/>
                  <a:pt x="621716" y="0"/>
                </a:cubicBezTo>
                <a:close/>
              </a:path>
            </a:pathLst>
          </a:custGeom>
          <a:solidFill>
            <a:srgbClr val="123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2" dirty="0">
              <a:latin typeface="Poppins" pitchFamily="2" charset="77"/>
            </a:endParaRPr>
          </a:p>
        </p:txBody>
      </p:sp>
      <p:sp>
        <p:nvSpPr>
          <p:cNvPr id="95" name="Freeform 450">
            <a:extLst>
              <a:ext uri="{FF2B5EF4-FFF2-40B4-BE49-F238E27FC236}">
                <a16:creationId xmlns:a16="http://schemas.microsoft.com/office/drawing/2014/main" id="{07C65B5C-6227-B748-806F-356CC30B9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8186" y="9407772"/>
            <a:ext cx="1725490" cy="1725490"/>
          </a:xfrm>
          <a:custGeom>
            <a:avLst/>
            <a:gdLst>
              <a:gd name="T0" fmla="*/ 692 w 1386"/>
              <a:gd name="T1" fmla="*/ 38 h 1385"/>
              <a:gd name="T2" fmla="*/ 692 w 1386"/>
              <a:gd name="T3" fmla="*/ 38 h 1385"/>
              <a:gd name="T4" fmla="*/ 38 w 1386"/>
              <a:gd name="T5" fmla="*/ 692 h 1385"/>
              <a:gd name="T6" fmla="*/ 38 w 1386"/>
              <a:gd name="T7" fmla="*/ 692 h 1385"/>
              <a:gd name="T8" fmla="*/ 692 w 1386"/>
              <a:gd name="T9" fmla="*/ 1347 h 1385"/>
              <a:gd name="T10" fmla="*/ 692 w 1386"/>
              <a:gd name="T11" fmla="*/ 1347 h 1385"/>
              <a:gd name="T12" fmla="*/ 1347 w 1386"/>
              <a:gd name="T13" fmla="*/ 692 h 1385"/>
              <a:gd name="T14" fmla="*/ 1347 w 1386"/>
              <a:gd name="T15" fmla="*/ 692 h 1385"/>
              <a:gd name="T16" fmla="*/ 692 w 1386"/>
              <a:gd name="T17" fmla="*/ 38 h 1385"/>
              <a:gd name="T18" fmla="*/ 692 w 1386"/>
              <a:gd name="T19" fmla="*/ 1384 h 1385"/>
              <a:gd name="T20" fmla="*/ 692 w 1386"/>
              <a:gd name="T21" fmla="*/ 1384 h 1385"/>
              <a:gd name="T22" fmla="*/ 0 w 1386"/>
              <a:gd name="T23" fmla="*/ 692 h 1385"/>
              <a:gd name="T24" fmla="*/ 0 w 1386"/>
              <a:gd name="T25" fmla="*/ 692 h 1385"/>
              <a:gd name="T26" fmla="*/ 692 w 1386"/>
              <a:gd name="T27" fmla="*/ 0 h 1385"/>
              <a:gd name="T28" fmla="*/ 692 w 1386"/>
              <a:gd name="T29" fmla="*/ 0 h 1385"/>
              <a:gd name="T30" fmla="*/ 1385 w 1386"/>
              <a:gd name="T31" fmla="*/ 692 h 1385"/>
              <a:gd name="T32" fmla="*/ 1385 w 1386"/>
              <a:gd name="T33" fmla="*/ 692 h 1385"/>
              <a:gd name="T34" fmla="*/ 692 w 1386"/>
              <a:gd name="T35" fmla="*/ 1384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86" h="1385">
                <a:moveTo>
                  <a:pt x="692" y="38"/>
                </a:moveTo>
                <a:lnTo>
                  <a:pt x="692" y="38"/>
                </a:lnTo>
                <a:cubicBezTo>
                  <a:pt x="331" y="38"/>
                  <a:pt x="38" y="331"/>
                  <a:pt x="38" y="692"/>
                </a:cubicBezTo>
                <a:lnTo>
                  <a:pt x="38" y="692"/>
                </a:lnTo>
                <a:cubicBezTo>
                  <a:pt x="38" y="1053"/>
                  <a:pt x="331" y="1347"/>
                  <a:pt x="692" y="1347"/>
                </a:cubicBezTo>
                <a:lnTo>
                  <a:pt x="692" y="1347"/>
                </a:lnTo>
                <a:cubicBezTo>
                  <a:pt x="1053" y="1347"/>
                  <a:pt x="1347" y="1053"/>
                  <a:pt x="1347" y="692"/>
                </a:cubicBezTo>
                <a:lnTo>
                  <a:pt x="1347" y="692"/>
                </a:lnTo>
                <a:cubicBezTo>
                  <a:pt x="1347" y="331"/>
                  <a:pt x="1053" y="38"/>
                  <a:pt x="692" y="38"/>
                </a:cubicBezTo>
                <a:close/>
                <a:moveTo>
                  <a:pt x="692" y="1384"/>
                </a:moveTo>
                <a:lnTo>
                  <a:pt x="692" y="1384"/>
                </a:lnTo>
                <a:cubicBezTo>
                  <a:pt x="311" y="1384"/>
                  <a:pt x="0" y="1074"/>
                  <a:pt x="0" y="692"/>
                </a:cubicBezTo>
                <a:lnTo>
                  <a:pt x="0" y="692"/>
                </a:lnTo>
                <a:cubicBezTo>
                  <a:pt x="0" y="310"/>
                  <a:pt x="311" y="0"/>
                  <a:pt x="692" y="0"/>
                </a:cubicBezTo>
                <a:lnTo>
                  <a:pt x="692" y="0"/>
                </a:lnTo>
                <a:cubicBezTo>
                  <a:pt x="1074" y="0"/>
                  <a:pt x="1385" y="310"/>
                  <a:pt x="1385" y="692"/>
                </a:cubicBezTo>
                <a:lnTo>
                  <a:pt x="1385" y="692"/>
                </a:lnTo>
                <a:cubicBezTo>
                  <a:pt x="1385" y="1074"/>
                  <a:pt x="1074" y="1384"/>
                  <a:pt x="692" y="1384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Poppins" pitchFamily="2" charset="77"/>
            </a:endParaRPr>
          </a:p>
        </p:txBody>
      </p:sp>
      <p:sp>
        <p:nvSpPr>
          <p:cNvPr id="74" name="Freeform 521">
            <a:extLst>
              <a:ext uri="{FF2B5EF4-FFF2-40B4-BE49-F238E27FC236}">
                <a16:creationId xmlns:a16="http://schemas.microsoft.com/office/drawing/2014/main" id="{133A3D97-08AF-D543-B67F-8B9F55EB1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1069" y="9406776"/>
            <a:ext cx="1724782" cy="1724817"/>
          </a:xfrm>
          <a:custGeom>
            <a:avLst/>
            <a:gdLst>
              <a:gd name="T0" fmla="*/ 451881 w 1385"/>
              <a:gd name="T1" fmla="*/ 24814 h 1385"/>
              <a:gd name="T2" fmla="*/ 451881 w 1385"/>
              <a:gd name="T3" fmla="*/ 24814 h 1385"/>
              <a:gd name="T4" fmla="*/ 24161 w 1385"/>
              <a:gd name="T5" fmla="*/ 451881 h 1385"/>
              <a:gd name="T6" fmla="*/ 24161 w 1385"/>
              <a:gd name="T7" fmla="*/ 451881 h 1385"/>
              <a:gd name="T8" fmla="*/ 451881 w 1385"/>
              <a:gd name="T9" fmla="*/ 879601 h 1385"/>
              <a:gd name="T10" fmla="*/ 451881 w 1385"/>
              <a:gd name="T11" fmla="*/ 879601 h 1385"/>
              <a:gd name="T12" fmla="*/ 878948 w 1385"/>
              <a:gd name="T13" fmla="*/ 451881 h 1385"/>
              <a:gd name="T14" fmla="*/ 878948 w 1385"/>
              <a:gd name="T15" fmla="*/ 451881 h 1385"/>
              <a:gd name="T16" fmla="*/ 451881 w 1385"/>
              <a:gd name="T17" fmla="*/ 24814 h 1385"/>
              <a:gd name="T18" fmla="*/ 451881 w 1385"/>
              <a:gd name="T19" fmla="*/ 903762 h 1385"/>
              <a:gd name="T20" fmla="*/ 451881 w 1385"/>
              <a:gd name="T21" fmla="*/ 903762 h 1385"/>
              <a:gd name="T22" fmla="*/ 0 w 1385"/>
              <a:gd name="T23" fmla="*/ 451881 h 1385"/>
              <a:gd name="T24" fmla="*/ 0 w 1385"/>
              <a:gd name="T25" fmla="*/ 451881 h 1385"/>
              <a:gd name="T26" fmla="*/ 451881 w 1385"/>
              <a:gd name="T27" fmla="*/ 0 h 1385"/>
              <a:gd name="T28" fmla="*/ 451881 w 1385"/>
              <a:gd name="T29" fmla="*/ 0 h 1385"/>
              <a:gd name="T30" fmla="*/ 903762 w 1385"/>
              <a:gd name="T31" fmla="*/ 451881 h 1385"/>
              <a:gd name="T32" fmla="*/ 903762 w 1385"/>
              <a:gd name="T33" fmla="*/ 451881 h 1385"/>
              <a:gd name="T34" fmla="*/ 451881 w 1385"/>
              <a:gd name="T35" fmla="*/ 903762 h 13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5" h="1385">
                <a:moveTo>
                  <a:pt x="692" y="38"/>
                </a:moveTo>
                <a:lnTo>
                  <a:pt x="692" y="38"/>
                </a:lnTo>
                <a:cubicBezTo>
                  <a:pt x="331" y="38"/>
                  <a:pt x="37" y="331"/>
                  <a:pt x="37" y="692"/>
                </a:cubicBezTo>
                <a:cubicBezTo>
                  <a:pt x="37" y="1053"/>
                  <a:pt x="331" y="1347"/>
                  <a:pt x="692" y="1347"/>
                </a:cubicBezTo>
                <a:cubicBezTo>
                  <a:pt x="1053" y="1347"/>
                  <a:pt x="1346" y="1053"/>
                  <a:pt x="1346" y="692"/>
                </a:cubicBezTo>
                <a:cubicBezTo>
                  <a:pt x="1346" y="331"/>
                  <a:pt x="1053" y="38"/>
                  <a:pt x="692" y="38"/>
                </a:cubicBezTo>
                <a:close/>
                <a:moveTo>
                  <a:pt x="692" y="1384"/>
                </a:moveTo>
                <a:lnTo>
                  <a:pt x="692" y="1384"/>
                </a:lnTo>
                <a:cubicBezTo>
                  <a:pt x="310" y="1384"/>
                  <a:pt x="0" y="1074"/>
                  <a:pt x="0" y="692"/>
                </a:cubicBezTo>
                <a:cubicBezTo>
                  <a:pt x="0" y="310"/>
                  <a:pt x="310" y="0"/>
                  <a:pt x="692" y="0"/>
                </a:cubicBezTo>
                <a:cubicBezTo>
                  <a:pt x="1073" y="0"/>
                  <a:pt x="1384" y="310"/>
                  <a:pt x="1384" y="692"/>
                </a:cubicBezTo>
                <a:cubicBezTo>
                  <a:pt x="1384" y="1074"/>
                  <a:pt x="1073" y="1384"/>
                  <a:pt x="692" y="1384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523">
            <a:extLst>
              <a:ext uri="{FF2B5EF4-FFF2-40B4-BE49-F238E27FC236}">
                <a16:creationId xmlns:a16="http://schemas.microsoft.com/office/drawing/2014/main" id="{DF04FAAB-7204-FF49-9DBA-EACD84319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7263" y="9577060"/>
            <a:ext cx="483379" cy="197750"/>
          </a:xfrm>
          <a:custGeom>
            <a:avLst/>
            <a:gdLst>
              <a:gd name="T0" fmla="*/ 252814 w 388"/>
              <a:gd name="T1" fmla="*/ 0 h 160"/>
              <a:gd name="T2" fmla="*/ 0 w 388"/>
              <a:gd name="T3" fmla="*/ 0 h 160"/>
              <a:gd name="T4" fmla="*/ 37236 w 388"/>
              <a:gd name="T5" fmla="*/ 103043 h 160"/>
              <a:gd name="T6" fmla="*/ 214924 w 388"/>
              <a:gd name="T7" fmla="*/ 103043 h 160"/>
              <a:gd name="T8" fmla="*/ 252814 w 388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8" h="160">
                <a:moveTo>
                  <a:pt x="387" y="0"/>
                </a:moveTo>
                <a:lnTo>
                  <a:pt x="0" y="0"/>
                </a:lnTo>
                <a:lnTo>
                  <a:pt x="57" y="159"/>
                </a:lnTo>
                <a:lnTo>
                  <a:pt x="329" y="159"/>
                </a:lnTo>
                <a:lnTo>
                  <a:pt x="387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126358E5-2635-234C-A8A6-49A369616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7263" y="9774811"/>
            <a:ext cx="482133" cy="1141296"/>
          </a:xfrm>
          <a:custGeom>
            <a:avLst/>
            <a:gdLst>
              <a:gd name="connsiteX0" fmla="*/ 240444 w 482133"/>
              <a:gd name="connsiteY0" fmla="*/ 834941 h 1141296"/>
              <a:gd name="connsiteX1" fmla="*/ 409875 w 482133"/>
              <a:gd name="connsiteY1" fmla="*/ 941663 h 1141296"/>
              <a:gd name="connsiteX2" fmla="*/ 482133 w 482133"/>
              <a:gd name="connsiteY2" fmla="*/ 1141296 h 1141296"/>
              <a:gd name="connsiteX3" fmla="*/ 0 w 482133"/>
              <a:gd name="connsiteY3" fmla="*/ 1141296 h 1141296"/>
              <a:gd name="connsiteX4" fmla="*/ 71012 w 482133"/>
              <a:gd name="connsiteY4" fmla="*/ 941663 h 1141296"/>
              <a:gd name="connsiteX5" fmla="*/ 71410 w 482133"/>
              <a:gd name="connsiteY5" fmla="*/ 0 h 1141296"/>
              <a:gd name="connsiteX6" fmla="*/ 410726 w 482133"/>
              <a:gd name="connsiteY6" fmla="*/ 0 h 1141296"/>
              <a:gd name="connsiteX7" fmla="*/ 241068 w 482133"/>
              <a:gd name="connsiteY7" fmla="*/ 471156 h 114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133" h="1141296">
                <a:moveTo>
                  <a:pt x="240444" y="834941"/>
                </a:moveTo>
                <a:lnTo>
                  <a:pt x="409875" y="941663"/>
                </a:lnTo>
                <a:lnTo>
                  <a:pt x="482133" y="1141296"/>
                </a:lnTo>
                <a:lnTo>
                  <a:pt x="0" y="1141296"/>
                </a:lnTo>
                <a:lnTo>
                  <a:pt x="71012" y="941663"/>
                </a:lnTo>
                <a:close/>
                <a:moveTo>
                  <a:pt x="71410" y="0"/>
                </a:moveTo>
                <a:lnTo>
                  <a:pt x="410726" y="0"/>
                </a:lnTo>
                <a:lnTo>
                  <a:pt x="241068" y="471156"/>
                </a:ln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3B7E9B0D-6F40-B04C-B626-79CF27A0D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6484" y="9560582"/>
            <a:ext cx="518204" cy="1377501"/>
          </a:xfrm>
          <a:custGeom>
            <a:avLst/>
            <a:gdLst>
              <a:gd name="connsiteX0" fmla="*/ 240462 w 518204"/>
              <a:gd name="connsiteY0" fmla="*/ 1086706 h 1377501"/>
              <a:gd name="connsiteX1" fmla="*/ 104791 w 518204"/>
              <a:gd name="connsiteY1" fmla="*/ 1174265 h 1377501"/>
              <a:gd name="connsiteX2" fmla="*/ 44779 w 518204"/>
              <a:gd name="connsiteY2" fmla="*/ 1339886 h 1377501"/>
              <a:gd name="connsiteX3" fmla="*/ 473426 w 518204"/>
              <a:gd name="connsiteY3" fmla="*/ 1339886 h 1377501"/>
              <a:gd name="connsiteX4" fmla="*/ 413413 w 518204"/>
              <a:gd name="connsiteY4" fmla="*/ 1174265 h 1377501"/>
              <a:gd name="connsiteX5" fmla="*/ 277742 w 518204"/>
              <a:gd name="connsiteY5" fmla="*/ 1087392 h 1377501"/>
              <a:gd name="connsiteX6" fmla="*/ 277742 w 518204"/>
              <a:gd name="connsiteY6" fmla="*/ 791750 h 1377501"/>
              <a:gd name="connsiteX7" fmla="*/ 277742 w 518204"/>
              <a:gd name="connsiteY7" fmla="*/ 1041549 h 1377501"/>
              <a:gd name="connsiteX8" fmla="*/ 394108 w 518204"/>
              <a:gd name="connsiteY8" fmla="*/ 1114944 h 1377501"/>
              <a:gd name="connsiteX9" fmla="*/ 240462 w 518204"/>
              <a:gd name="connsiteY9" fmla="*/ 791750 h 1377501"/>
              <a:gd name="connsiteX10" fmla="*/ 125333 w 518204"/>
              <a:gd name="connsiteY10" fmla="*/ 1114740 h 1377501"/>
              <a:gd name="connsiteX11" fmla="*/ 240462 w 518204"/>
              <a:gd name="connsiteY11" fmla="*/ 1041586 h 1377501"/>
              <a:gd name="connsiteX12" fmla="*/ 118929 w 518204"/>
              <a:gd name="connsiteY12" fmla="*/ 234960 h 1377501"/>
              <a:gd name="connsiteX13" fmla="*/ 259102 w 518204"/>
              <a:gd name="connsiteY13" fmla="*/ 627289 h 1377501"/>
              <a:gd name="connsiteX14" fmla="*/ 400505 w 518204"/>
              <a:gd name="connsiteY14" fmla="*/ 234960 h 1377501"/>
              <a:gd name="connsiteX15" fmla="*/ 44779 w 518204"/>
              <a:gd name="connsiteY15" fmla="*/ 36052 h 1377501"/>
              <a:gd name="connsiteX16" fmla="*/ 101658 w 518204"/>
              <a:gd name="connsiteY16" fmla="*/ 192258 h 1377501"/>
              <a:gd name="connsiteX17" fmla="*/ 416546 w 518204"/>
              <a:gd name="connsiteY17" fmla="*/ 192258 h 1377501"/>
              <a:gd name="connsiteX18" fmla="*/ 473426 w 518204"/>
              <a:gd name="connsiteY18" fmla="*/ 36052 h 1377501"/>
              <a:gd name="connsiteX19" fmla="*/ 18687 w 518204"/>
              <a:gd name="connsiteY19" fmla="*/ 0 h 1377501"/>
              <a:gd name="connsiteX20" fmla="*/ 499517 w 518204"/>
              <a:gd name="connsiteY20" fmla="*/ 0 h 1377501"/>
              <a:gd name="connsiteX21" fmla="*/ 514427 w 518204"/>
              <a:gd name="connsiteY21" fmla="*/ 7459 h 1377501"/>
              <a:gd name="connsiteX22" fmla="*/ 516912 w 518204"/>
              <a:gd name="connsiteY22" fmla="*/ 24863 h 1377501"/>
              <a:gd name="connsiteX23" fmla="*/ 446092 w 518204"/>
              <a:gd name="connsiteY23" fmla="*/ 222528 h 1377501"/>
              <a:gd name="connsiteX24" fmla="*/ 444977 w 518204"/>
              <a:gd name="connsiteY24" fmla="*/ 223272 h 1377501"/>
              <a:gd name="connsiteX25" fmla="*/ 279718 w 518204"/>
              <a:gd name="connsiteY25" fmla="*/ 682700 h 1377501"/>
              <a:gd name="connsiteX26" fmla="*/ 516912 w 518204"/>
              <a:gd name="connsiteY26" fmla="*/ 1352424 h 1377501"/>
              <a:gd name="connsiteX27" fmla="*/ 514427 w 518204"/>
              <a:gd name="connsiteY27" fmla="*/ 1369978 h 1377501"/>
              <a:gd name="connsiteX28" fmla="*/ 499517 w 518204"/>
              <a:gd name="connsiteY28" fmla="*/ 1377501 h 1377501"/>
              <a:gd name="connsiteX29" fmla="*/ 18687 w 518204"/>
              <a:gd name="connsiteY29" fmla="*/ 1377501 h 1377501"/>
              <a:gd name="connsiteX30" fmla="*/ 3778 w 518204"/>
              <a:gd name="connsiteY30" fmla="*/ 1369978 h 1377501"/>
              <a:gd name="connsiteX31" fmla="*/ 1293 w 518204"/>
              <a:gd name="connsiteY31" fmla="*/ 1352424 h 1377501"/>
              <a:gd name="connsiteX32" fmla="*/ 239724 w 518204"/>
              <a:gd name="connsiteY32" fmla="*/ 682686 h 1377501"/>
              <a:gd name="connsiteX33" fmla="*/ 74925 w 518204"/>
              <a:gd name="connsiteY33" fmla="*/ 224538 h 1377501"/>
              <a:gd name="connsiteX34" fmla="*/ 72113 w 518204"/>
              <a:gd name="connsiteY34" fmla="*/ 222528 h 1377501"/>
              <a:gd name="connsiteX35" fmla="*/ 1293 w 518204"/>
              <a:gd name="connsiteY35" fmla="*/ 24863 h 1377501"/>
              <a:gd name="connsiteX36" fmla="*/ 3778 w 518204"/>
              <a:gd name="connsiteY36" fmla="*/ 7459 h 1377501"/>
              <a:gd name="connsiteX37" fmla="*/ 18687 w 518204"/>
              <a:gd name="connsiteY37" fmla="*/ 0 h 1377501"/>
              <a:gd name="connsiteX0" fmla="*/ 240462 w 518204"/>
              <a:gd name="connsiteY0" fmla="*/ 1086706 h 1377501"/>
              <a:gd name="connsiteX1" fmla="*/ 104791 w 518204"/>
              <a:gd name="connsiteY1" fmla="*/ 1174265 h 1377501"/>
              <a:gd name="connsiteX2" fmla="*/ 44779 w 518204"/>
              <a:gd name="connsiteY2" fmla="*/ 1339886 h 1377501"/>
              <a:gd name="connsiteX3" fmla="*/ 473426 w 518204"/>
              <a:gd name="connsiteY3" fmla="*/ 1339886 h 1377501"/>
              <a:gd name="connsiteX4" fmla="*/ 413413 w 518204"/>
              <a:gd name="connsiteY4" fmla="*/ 1174265 h 1377501"/>
              <a:gd name="connsiteX5" fmla="*/ 277742 w 518204"/>
              <a:gd name="connsiteY5" fmla="*/ 1087392 h 1377501"/>
              <a:gd name="connsiteX6" fmla="*/ 240462 w 518204"/>
              <a:gd name="connsiteY6" fmla="*/ 1086706 h 1377501"/>
              <a:gd name="connsiteX7" fmla="*/ 277742 w 518204"/>
              <a:gd name="connsiteY7" fmla="*/ 791750 h 1377501"/>
              <a:gd name="connsiteX8" fmla="*/ 277742 w 518204"/>
              <a:gd name="connsiteY8" fmla="*/ 1041549 h 1377501"/>
              <a:gd name="connsiteX9" fmla="*/ 394108 w 518204"/>
              <a:gd name="connsiteY9" fmla="*/ 1114944 h 1377501"/>
              <a:gd name="connsiteX10" fmla="*/ 277742 w 518204"/>
              <a:gd name="connsiteY10" fmla="*/ 791750 h 1377501"/>
              <a:gd name="connsiteX11" fmla="*/ 240462 w 518204"/>
              <a:gd name="connsiteY11" fmla="*/ 791750 h 1377501"/>
              <a:gd name="connsiteX12" fmla="*/ 125333 w 518204"/>
              <a:gd name="connsiteY12" fmla="*/ 1114740 h 1377501"/>
              <a:gd name="connsiteX13" fmla="*/ 240462 w 518204"/>
              <a:gd name="connsiteY13" fmla="*/ 1041586 h 1377501"/>
              <a:gd name="connsiteX14" fmla="*/ 240462 w 518204"/>
              <a:gd name="connsiteY14" fmla="*/ 791750 h 1377501"/>
              <a:gd name="connsiteX15" fmla="*/ 118929 w 518204"/>
              <a:gd name="connsiteY15" fmla="*/ 234960 h 1377501"/>
              <a:gd name="connsiteX16" fmla="*/ 259102 w 518204"/>
              <a:gd name="connsiteY16" fmla="*/ 627289 h 1377501"/>
              <a:gd name="connsiteX17" fmla="*/ 400505 w 518204"/>
              <a:gd name="connsiteY17" fmla="*/ 234960 h 1377501"/>
              <a:gd name="connsiteX18" fmla="*/ 118929 w 518204"/>
              <a:gd name="connsiteY18" fmla="*/ 234960 h 1377501"/>
              <a:gd name="connsiteX19" fmla="*/ 44779 w 518204"/>
              <a:gd name="connsiteY19" fmla="*/ 36052 h 1377501"/>
              <a:gd name="connsiteX20" fmla="*/ 101658 w 518204"/>
              <a:gd name="connsiteY20" fmla="*/ 192258 h 1377501"/>
              <a:gd name="connsiteX21" fmla="*/ 416546 w 518204"/>
              <a:gd name="connsiteY21" fmla="*/ 192258 h 1377501"/>
              <a:gd name="connsiteX22" fmla="*/ 473426 w 518204"/>
              <a:gd name="connsiteY22" fmla="*/ 36052 h 1377501"/>
              <a:gd name="connsiteX23" fmla="*/ 44779 w 518204"/>
              <a:gd name="connsiteY23" fmla="*/ 36052 h 1377501"/>
              <a:gd name="connsiteX24" fmla="*/ 18687 w 518204"/>
              <a:gd name="connsiteY24" fmla="*/ 0 h 1377501"/>
              <a:gd name="connsiteX25" fmla="*/ 499517 w 518204"/>
              <a:gd name="connsiteY25" fmla="*/ 0 h 1377501"/>
              <a:gd name="connsiteX26" fmla="*/ 514427 w 518204"/>
              <a:gd name="connsiteY26" fmla="*/ 7459 h 1377501"/>
              <a:gd name="connsiteX27" fmla="*/ 516912 w 518204"/>
              <a:gd name="connsiteY27" fmla="*/ 24863 h 1377501"/>
              <a:gd name="connsiteX28" fmla="*/ 446092 w 518204"/>
              <a:gd name="connsiteY28" fmla="*/ 222528 h 1377501"/>
              <a:gd name="connsiteX29" fmla="*/ 444977 w 518204"/>
              <a:gd name="connsiteY29" fmla="*/ 223272 h 1377501"/>
              <a:gd name="connsiteX30" fmla="*/ 279718 w 518204"/>
              <a:gd name="connsiteY30" fmla="*/ 682700 h 1377501"/>
              <a:gd name="connsiteX31" fmla="*/ 516912 w 518204"/>
              <a:gd name="connsiteY31" fmla="*/ 1352424 h 1377501"/>
              <a:gd name="connsiteX32" fmla="*/ 514427 w 518204"/>
              <a:gd name="connsiteY32" fmla="*/ 1369978 h 1377501"/>
              <a:gd name="connsiteX33" fmla="*/ 499517 w 518204"/>
              <a:gd name="connsiteY33" fmla="*/ 1377501 h 1377501"/>
              <a:gd name="connsiteX34" fmla="*/ 18687 w 518204"/>
              <a:gd name="connsiteY34" fmla="*/ 1377501 h 1377501"/>
              <a:gd name="connsiteX35" fmla="*/ 3778 w 518204"/>
              <a:gd name="connsiteY35" fmla="*/ 1369978 h 1377501"/>
              <a:gd name="connsiteX36" fmla="*/ 1293 w 518204"/>
              <a:gd name="connsiteY36" fmla="*/ 1352424 h 1377501"/>
              <a:gd name="connsiteX37" fmla="*/ 239724 w 518204"/>
              <a:gd name="connsiteY37" fmla="*/ 682686 h 1377501"/>
              <a:gd name="connsiteX38" fmla="*/ 74925 w 518204"/>
              <a:gd name="connsiteY38" fmla="*/ 224538 h 1377501"/>
              <a:gd name="connsiteX39" fmla="*/ 1293 w 518204"/>
              <a:gd name="connsiteY39" fmla="*/ 24863 h 1377501"/>
              <a:gd name="connsiteX40" fmla="*/ 3778 w 518204"/>
              <a:gd name="connsiteY40" fmla="*/ 7459 h 1377501"/>
              <a:gd name="connsiteX41" fmla="*/ 18687 w 518204"/>
              <a:gd name="connsiteY41" fmla="*/ 0 h 1377501"/>
              <a:gd name="connsiteX0" fmla="*/ 240462 w 518204"/>
              <a:gd name="connsiteY0" fmla="*/ 1086706 h 1377501"/>
              <a:gd name="connsiteX1" fmla="*/ 104791 w 518204"/>
              <a:gd name="connsiteY1" fmla="*/ 1174265 h 1377501"/>
              <a:gd name="connsiteX2" fmla="*/ 44779 w 518204"/>
              <a:gd name="connsiteY2" fmla="*/ 1339886 h 1377501"/>
              <a:gd name="connsiteX3" fmla="*/ 473426 w 518204"/>
              <a:gd name="connsiteY3" fmla="*/ 1339886 h 1377501"/>
              <a:gd name="connsiteX4" fmla="*/ 413413 w 518204"/>
              <a:gd name="connsiteY4" fmla="*/ 1174265 h 1377501"/>
              <a:gd name="connsiteX5" fmla="*/ 277742 w 518204"/>
              <a:gd name="connsiteY5" fmla="*/ 1087392 h 1377501"/>
              <a:gd name="connsiteX6" fmla="*/ 240462 w 518204"/>
              <a:gd name="connsiteY6" fmla="*/ 1086706 h 1377501"/>
              <a:gd name="connsiteX7" fmla="*/ 277742 w 518204"/>
              <a:gd name="connsiteY7" fmla="*/ 791750 h 1377501"/>
              <a:gd name="connsiteX8" fmla="*/ 277742 w 518204"/>
              <a:gd name="connsiteY8" fmla="*/ 1041549 h 1377501"/>
              <a:gd name="connsiteX9" fmla="*/ 394108 w 518204"/>
              <a:gd name="connsiteY9" fmla="*/ 1114944 h 1377501"/>
              <a:gd name="connsiteX10" fmla="*/ 277742 w 518204"/>
              <a:gd name="connsiteY10" fmla="*/ 791750 h 1377501"/>
              <a:gd name="connsiteX11" fmla="*/ 240462 w 518204"/>
              <a:gd name="connsiteY11" fmla="*/ 791750 h 1377501"/>
              <a:gd name="connsiteX12" fmla="*/ 125333 w 518204"/>
              <a:gd name="connsiteY12" fmla="*/ 1114740 h 1377501"/>
              <a:gd name="connsiteX13" fmla="*/ 240462 w 518204"/>
              <a:gd name="connsiteY13" fmla="*/ 1041586 h 1377501"/>
              <a:gd name="connsiteX14" fmla="*/ 240462 w 518204"/>
              <a:gd name="connsiteY14" fmla="*/ 791750 h 1377501"/>
              <a:gd name="connsiteX15" fmla="*/ 118929 w 518204"/>
              <a:gd name="connsiteY15" fmla="*/ 234960 h 1377501"/>
              <a:gd name="connsiteX16" fmla="*/ 259102 w 518204"/>
              <a:gd name="connsiteY16" fmla="*/ 627289 h 1377501"/>
              <a:gd name="connsiteX17" fmla="*/ 400505 w 518204"/>
              <a:gd name="connsiteY17" fmla="*/ 234960 h 1377501"/>
              <a:gd name="connsiteX18" fmla="*/ 118929 w 518204"/>
              <a:gd name="connsiteY18" fmla="*/ 234960 h 1377501"/>
              <a:gd name="connsiteX19" fmla="*/ 44779 w 518204"/>
              <a:gd name="connsiteY19" fmla="*/ 36052 h 1377501"/>
              <a:gd name="connsiteX20" fmla="*/ 101658 w 518204"/>
              <a:gd name="connsiteY20" fmla="*/ 192258 h 1377501"/>
              <a:gd name="connsiteX21" fmla="*/ 416546 w 518204"/>
              <a:gd name="connsiteY21" fmla="*/ 192258 h 1377501"/>
              <a:gd name="connsiteX22" fmla="*/ 473426 w 518204"/>
              <a:gd name="connsiteY22" fmla="*/ 36052 h 1377501"/>
              <a:gd name="connsiteX23" fmla="*/ 44779 w 518204"/>
              <a:gd name="connsiteY23" fmla="*/ 36052 h 1377501"/>
              <a:gd name="connsiteX24" fmla="*/ 18687 w 518204"/>
              <a:gd name="connsiteY24" fmla="*/ 0 h 1377501"/>
              <a:gd name="connsiteX25" fmla="*/ 499517 w 518204"/>
              <a:gd name="connsiteY25" fmla="*/ 0 h 1377501"/>
              <a:gd name="connsiteX26" fmla="*/ 514427 w 518204"/>
              <a:gd name="connsiteY26" fmla="*/ 7459 h 1377501"/>
              <a:gd name="connsiteX27" fmla="*/ 516912 w 518204"/>
              <a:gd name="connsiteY27" fmla="*/ 24863 h 1377501"/>
              <a:gd name="connsiteX28" fmla="*/ 446092 w 518204"/>
              <a:gd name="connsiteY28" fmla="*/ 222528 h 1377501"/>
              <a:gd name="connsiteX29" fmla="*/ 444977 w 518204"/>
              <a:gd name="connsiteY29" fmla="*/ 223272 h 1377501"/>
              <a:gd name="connsiteX30" fmla="*/ 279718 w 518204"/>
              <a:gd name="connsiteY30" fmla="*/ 682700 h 1377501"/>
              <a:gd name="connsiteX31" fmla="*/ 516912 w 518204"/>
              <a:gd name="connsiteY31" fmla="*/ 1352424 h 1377501"/>
              <a:gd name="connsiteX32" fmla="*/ 514427 w 518204"/>
              <a:gd name="connsiteY32" fmla="*/ 1369978 h 1377501"/>
              <a:gd name="connsiteX33" fmla="*/ 499517 w 518204"/>
              <a:gd name="connsiteY33" fmla="*/ 1377501 h 1377501"/>
              <a:gd name="connsiteX34" fmla="*/ 18687 w 518204"/>
              <a:gd name="connsiteY34" fmla="*/ 1377501 h 1377501"/>
              <a:gd name="connsiteX35" fmla="*/ 3778 w 518204"/>
              <a:gd name="connsiteY35" fmla="*/ 1369978 h 1377501"/>
              <a:gd name="connsiteX36" fmla="*/ 1293 w 518204"/>
              <a:gd name="connsiteY36" fmla="*/ 1352424 h 1377501"/>
              <a:gd name="connsiteX37" fmla="*/ 239724 w 518204"/>
              <a:gd name="connsiteY37" fmla="*/ 682686 h 1377501"/>
              <a:gd name="connsiteX38" fmla="*/ 1293 w 518204"/>
              <a:gd name="connsiteY38" fmla="*/ 24863 h 1377501"/>
              <a:gd name="connsiteX39" fmla="*/ 3778 w 518204"/>
              <a:gd name="connsiteY39" fmla="*/ 7459 h 1377501"/>
              <a:gd name="connsiteX40" fmla="*/ 18687 w 518204"/>
              <a:gd name="connsiteY40" fmla="*/ 0 h 1377501"/>
              <a:gd name="connsiteX0" fmla="*/ 240462 w 518204"/>
              <a:gd name="connsiteY0" fmla="*/ 1086706 h 1377501"/>
              <a:gd name="connsiteX1" fmla="*/ 104791 w 518204"/>
              <a:gd name="connsiteY1" fmla="*/ 1174265 h 1377501"/>
              <a:gd name="connsiteX2" fmla="*/ 44779 w 518204"/>
              <a:gd name="connsiteY2" fmla="*/ 1339886 h 1377501"/>
              <a:gd name="connsiteX3" fmla="*/ 473426 w 518204"/>
              <a:gd name="connsiteY3" fmla="*/ 1339886 h 1377501"/>
              <a:gd name="connsiteX4" fmla="*/ 413413 w 518204"/>
              <a:gd name="connsiteY4" fmla="*/ 1174265 h 1377501"/>
              <a:gd name="connsiteX5" fmla="*/ 277742 w 518204"/>
              <a:gd name="connsiteY5" fmla="*/ 1087392 h 1377501"/>
              <a:gd name="connsiteX6" fmla="*/ 240462 w 518204"/>
              <a:gd name="connsiteY6" fmla="*/ 1086706 h 1377501"/>
              <a:gd name="connsiteX7" fmla="*/ 277742 w 518204"/>
              <a:gd name="connsiteY7" fmla="*/ 791750 h 1377501"/>
              <a:gd name="connsiteX8" fmla="*/ 277742 w 518204"/>
              <a:gd name="connsiteY8" fmla="*/ 1041549 h 1377501"/>
              <a:gd name="connsiteX9" fmla="*/ 394108 w 518204"/>
              <a:gd name="connsiteY9" fmla="*/ 1114944 h 1377501"/>
              <a:gd name="connsiteX10" fmla="*/ 277742 w 518204"/>
              <a:gd name="connsiteY10" fmla="*/ 791750 h 1377501"/>
              <a:gd name="connsiteX11" fmla="*/ 240462 w 518204"/>
              <a:gd name="connsiteY11" fmla="*/ 791750 h 1377501"/>
              <a:gd name="connsiteX12" fmla="*/ 125333 w 518204"/>
              <a:gd name="connsiteY12" fmla="*/ 1114740 h 1377501"/>
              <a:gd name="connsiteX13" fmla="*/ 240462 w 518204"/>
              <a:gd name="connsiteY13" fmla="*/ 1041586 h 1377501"/>
              <a:gd name="connsiteX14" fmla="*/ 240462 w 518204"/>
              <a:gd name="connsiteY14" fmla="*/ 791750 h 1377501"/>
              <a:gd name="connsiteX15" fmla="*/ 118929 w 518204"/>
              <a:gd name="connsiteY15" fmla="*/ 234960 h 1377501"/>
              <a:gd name="connsiteX16" fmla="*/ 259102 w 518204"/>
              <a:gd name="connsiteY16" fmla="*/ 627289 h 1377501"/>
              <a:gd name="connsiteX17" fmla="*/ 400505 w 518204"/>
              <a:gd name="connsiteY17" fmla="*/ 234960 h 1377501"/>
              <a:gd name="connsiteX18" fmla="*/ 118929 w 518204"/>
              <a:gd name="connsiteY18" fmla="*/ 234960 h 1377501"/>
              <a:gd name="connsiteX19" fmla="*/ 44779 w 518204"/>
              <a:gd name="connsiteY19" fmla="*/ 36052 h 1377501"/>
              <a:gd name="connsiteX20" fmla="*/ 101658 w 518204"/>
              <a:gd name="connsiteY20" fmla="*/ 192258 h 1377501"/>
              <a:gd name="connsiteX21" fmla="*/ 416546 w 518204"/>
              <a:gd name="connsiteY21" fmla="*/ 192258 h 1377501"/>
              <a:gd name="connsiteX22" fmla="*/ 473426 w 518204"/>
              <a:gd name="connsiteY22" fmla="*/ 36052 h 1377501"/>
              <a:gd name="connsiteX23" fmla="*/ 44779 w 518204"/>
              <a:gd name="connsiteY23" fmla="*/ 36052 h 1377501"/>
              <a:gd name="connsiteX24" fmla="*/ 18687 w 518204"/>
              <a:gd name="connsiteY24" fmla="*/ 0 h 1377501"/>
              <a:gd name="connsiteX25" fmla="*/ 499517 w 518204"/>
              <a:gd name="connsiteY25" fmla="*/ 0 h 1377501"/>
              <a:gd name="connsiteX26" fmla="*/ 514427 w 518204"/>
              <a:gd name="connsiteY26" fmla="*/ 7459 h 1377501"/>
              <a:gd name="connsiteX27" fmla="*/ 516912 w 518204"/>
              <a:gd name="connsiteY27" fmla="*/ 24863 h 1377501"/>
              <a:gd name="connsiteX28" fmla="*/ 446092 w 518204"/>
              <a:gd name="connsiteY28" fmla="*/ 222528 h 1377501"/>
              <a:gd name="connsiteX29" fmla="*/ 279718 w 518204"/>
              <a:gd name="connsiteY29" fmla="*/ 682700 h 1377501"/>
              <a:gd name="connsiteX30" fmla="*/ 516912 w 518204"/>
              <a:gd name="connsiteY30" fmla="*/ 1352424 h 1377501"/>
              <a:gd name="connsiteX31" fmla="*/ 514427 w 518204"/>
              <a:gd name="connsiteY31" fmla="*/ 1369978 h 1377501"/>
              <a:gd name="connsiteX32" fmla="*/ 499517 w 518204"/>
              <a:gd name="connsiteY32" fmla="*/ 1377501 h 1377501"/>
              <a:gd name="connsiteX33" fmla="*/ 18687 w 518204"/>
              <a:gd name="connsiteY33" fmla="*/ 1377501 h 1377501"/>
              <a:gd name="connsiteX34" fmla="*/ 3778 w 518204"/>
              <a:gd name="connsiteY34" fmla="*/ 1369978 h 1377501"/>
              <a:gd name="connsiteX35" fmla="*/ 1293 w 518204"/>
              <a:gd name="connsiteY35" fmla="*/ 1352424 h 1377501"/>
              <a:gd name="connsiteX36" fmla="*/ 239724 w 518204"/>
              <a:gd name="connsiteY36" fmla="*/ 682686 h 1377501"/>
              <a:gd name="connsiteX37" fmla="*/ 1293 w 518204"/>
              <a:gd name="connsiteY37" fmla="*/ 24863 h 1377501"/>
              <a:gd name="connsiteX38" fmla="*/ 3778 w 518204"/>
              <a:gd name="connsiteY38" fmla="*/ 7459 h 1377501"/>
              <a:gd name="connsiteX39" fmla="*/ 18687 w 518204"/>
              <a:gd name="connsiteY39" fmla="*/ 0 h 1377501"/>
              <a:gd name="connsiteX0" fmla="*/ 240462 w 518204"/>
              <a:gd name="connsiteY0" fmla="*/ 1086706 h 1377501"/>
              <a:gd name="connsiteX1" fmla="*/ 104791 w 518204"/>
              <a:gd name="connsiteY1" fmla="*/ 1174265 h 1377501"/>
              <a:gd name="connsiteX2" fmla="*/ 44779 w 518204"/>
              <a:gd name="connsiteY2" fmla="*/ 1339886 h 1377501"/>
              <a:gd name="connsiteX3" fmla="*/ 473426 w 518204"/>
              <a:gd name="connsiteY3" fmla="*/ 1339886 h 1377501"/>
              <a:gd name="connsiteX4" fmla="*/ 413413 w 518204"/>
              <a:gd name="connsiteY4" fmla="*/ 1174265 h 1377501"/>
              <a:gd name="connsiteX5" fmla="*/ 277742 w 518204"/>
              <a:gd name="connsiteY5" fmla="*/ 1087392 h 1377501"/>
              <a:gd name="connsiteX6" fmla="*/ 240462 w 518204"/>
              <a:gd name="connsiteY6" fmla="*/ 1086706 h 1377501"/>
              <a:gd name="connsiteX7" fmla="*/ 277742 w 518204"/>
              <a:gd name="connsiteY7" fmla="*/ 791750 h 1377501"/>
              <a:gd name="connsiteX8" fmla="*/ 277742 w 518204"/>
              <a:gd name="connsiteY8" fmla="*/ 1041549 h 1377501"/>
              <a:gd name="connsiteX9" fmla="*/ 394108 w 518204"/>
              <a:gd name="connsiteY9" fmla="*/ 1114944 h 1377501"/>
              <a:gd name="connsiteX10" fmla="*/ 277742 w 518204"/>
              <a:gd name="connsiteY10" fmla="*/ 791750 h 1377501"/>
              <a:gd name="connsiteX11" fmla="*/ 240462 w 518204"/>
              <a:gd name="connsiteY11" fmla="*/ 791750 h 1377501"/>
              <a:gd name="connsiteX12" fmla="*/ 125333 w 518204"/>
              <a:gd name="connsiteY12" fmla="*/ 1114740 h 1377501"/>
              <a:gd name="connsiteX13" fmla="*/ 240462 w 518204"/>
              <a:gd name="connsiteY13" fmla="*/ 1041586 h 1377501"/>
              <a:gd name="connsiteX14" fmla="*/ 240462 w 518204"/>
              <a:gd name="connsiteY14" fmla="*/ 791750 h 1377501"/>
              <a:gd name="connsiteX15" fmla="*/ 118929 w 518204"/>
              <a:gd name="connsiteY15" fmla="*/ 234960 h 1377501"/>
              <a:gd name="connsiteX16" fmla="*/ 259102 w 518204"/>
              <a:gd name="connsiteY16" fmla="*/ 627289 h 1377501"/>
              <a:gd name="connsiteX17" fmla="*/ 400505 w 518204"/>
              <a:gd name="connsiteY17" fmla="*/ 234960 h 1377501"/>
              <a:gd name="connsiteX18" fmla="*/ 118929 w 518204"/>
              <a:gd name="connsiteY18" fmla="*/ 234960 h 1377501"/>
              <a:gd name="connsiteX19" fmla="*/ 44779 w 518204"/>
              <a:gd name="connsiteY19" fmla="*/ 36052 h 1377501"/>
              <a:gd name="connsiteX20" fmla="*/ 101658 w 518204"/>
              <a:gd name="connsiteY20" fmla="*/ 192258 h 1377501"/>
              <a:gd name="connsiteX21" fmla="*/ 416546 w 518204"/>
              <a:gd name="connsiteY21" fmla="*/ 192258 h 1377501"/>
              <a:gd name="connsiteX22" fmla="*/ 473426 w 518204"/>
              <a:gd name="connsiteY22" fmla="*/ 36052 h 1377501"/>
              <a:gd name="connsiteX23" fmla="*/ 44779 w 518204"/>
              <a:gd name="connsiteY23" fmla="*/ 36052 h 1377501"/>
              <a:gd name="connsiteX24" fmla="*/ 18687 w 518204"/>
              <a:gd name="connsiteY24" fmla="*/ 0 h 1377501"/>
              <a:gd name="connsiteX25" fmla="*/ 499517 w 518204"/>
              <a:gd name="connsiteY25" fmla="*/ 0 h 1377501"/>
              <a:gd name="connsiteX26" fmla="*/ 514427 w 518204"/>
              <a:gd name="connsiteY26" fmla="*/ 7459 h 1377501"/>
              <a:gd name="connsiteX27" fmla="*/ 516912 w 518204"/>
              <a:gd name="connsiteY27" fmla="*/ 24863 h 1377501"/>
              <a:gd name="connsiteX28" fmla="*/ 279718 w 518204"/>
              <a:gd name="connsiteY28" fmla="*/ 682700 h 1377501"/>
              <a:gd name="connsiteX29" fmla="*/ 516912 w 518204"/>
              <a:gd name="connsiteY29" fmla="*/ 1352424 h 1377501"/>
              <a:gd name="connsiteX30" fmla="*/ 514427 w 518204"/>
              <a:gd name="connsiteY30" fmla="*/ 1369978 h 1377501"/>
              <a:gd name="connsiteX31" fmla="*/ 499517 w 518204"/>
              <a:gd name="connsiteY31" fmla="*/ 1377501 h 1377501"/>
              <a:gd name="connsiteX32" fmla="*/ 18687 w 518204"/>
              <a:gd name="connsiteY32" fmla="*/ 1377501 h 1377501"/>
              <a:gd name="connsiteX33" fmla="*/ 3778 w 518204"/>
              <a:gd name="connsiteY33" fmla="*/ 1369978 h 1377501"/>
              <a:gd name="connsiteX34" fmla="*/ 1293 w 518204"/>
              <a:gd name="connsiteY34" fmla="*/ 1352424 h 1377501"/>
              <a:gd name="connsiteX35" fmla="*/ 239724 w 518204"/>
              <a:gd name="connsiteY35" fmla="*/ 682686 h 1377501"/>
              <a:gd name="connsiteX36" fmla="*/ 1293 w 518204"/>
              <a:gd name="connsiteY36" fmla="*/ 24863 h 1377501"/>
              <a:gd name="connsiteX37" fmla="*/ 3778 w 518204"/>
              <a:gd name="connsiteY37" fmla="*/ 7459 h 1377501"/>
              <a:gd name="connsiteX38" fmla="*/ 18687 w 518204"/>
              <a:gd name="connsiteY38" fmla="*/ 0 h 137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18204" h="1377501">
                <a:moveTo>
                  <a:pt x="240462" y="1086706"/>
                </a:moveTo>
                <a:lnTo>
                  <a:pt x="104791" y="1174265"/>
                </a:lnTo>
                <a:lnTo>
                  <a:pt x="44779" y="1339886"/>
                </a:lnTo>
                <a:lnTo>
                  <a:pt x="473426" y="1339886"/>
                </a:lnTo>
                <a:lnTo>
                  <a:pt x="413413" y="1174265"/>
                </a:lnTo>
                <a:lnTo>
                  <a:pt x="277742" y="1087392"/>
                </a:lnTo>
                <a:lnTo>
                  <a:pt x="240462" y="1086706"/>
                </a:lnTo>
                <a:close/>
                <a:moveTo>
                  <a:pt x="277742" y="791750"/>
                </a:moveTo>
                <a:lnTo>
                  <a:pt x="277742" y="1041549"/>
                </a:lnTo>
                <a:lnTo>
                  <a:pt x="394108" y="1114944"/>
                </a:lnTo>
                <a:lnTo>
                  <a:pt x="277742" y="791750"/>
                </a:lnTo>
                <a:close/>
                <a:moveTo>
                  <a:pt x="240462" y="791750"/>
                </a:moveTo>
                <a:lnTo>
                  <a:pt x="125333" y="1114740"/>
                </a:lnTo>
                <a:lnTo>
                  <a:pt x="240462" y="1041586"/>
                </a:lnTo>
                <a:lnTo>
                  <a:pt x="240462" y="791750"/>
                </a:lnTo>
                <a:close/>
                <a:moveTo>
                  <a:pt x="118929" y="234960"/>
                </a:moveTo>
                <a:lnTo>
                  <a:pt x="259102" y="627289"/>
                </a:lnTo>
                <a:lnTo>
                  <a:pt x="400505" y="234960"/>
                </a:lnTo>
                <a:lnTo>
                  <a:pt x="118929" y="234960"/>
                </a:lnTo>
                <a:close/>
                <a:moveTo>
                  <a:pt x="44779" y="36052"/>
                </a:moveTo>
                <a:lnTo>
                  <a:pt x="101658" y="192258"/>
                </a:lnTo>
                <a:lnTo>
                  <a:pt x="416546" y="192258"/>
                </a:lnTo>
                <a:lnTo>
                  <a:pt x="473426" y="36052"/>
                </a:lnTo>
                <a:lnTo>
                  <a:pt x="44779" y="36052"/>
                </a:lnTo>
                <a:close/>
                <a:moveTo>
                  <a:pt x="18687" y="0"/>
                </a:moveTo>
                <a:lnTo>
                  <a:pt x="499517" y="0"/>
                </a:lnTo>
                <a:cubicBezTo>
                  <a:pt x="505730" y="0"/>
                  <a:pt x="510699" y="2486"/>
                  <a:pt x="514427" y="7459"/>
                </a:cubicBezTo>
                <a:cubicBezTo>
                  <a:pt x="518154" y="12432"/>
                  <a:pt x="519397" y="18648"/>
                  <a:pt x="516912" y="24863"/>
                </a:cubicBezTo>
                <a:lnTo>
                  <a:pt x="279718" y="682700"/>
                </a:lnTo>
                <a:lnTo>
                  <a:pt x="516912" y="1352424"/>
                </a:lnTo>
                <a:cubicBezTo>
                  <a:pt x="519397" y="1358693"/>
                  <a:pt x="518154" y="1364963"/>
                  <a:pt x="514427" y="1369978"/>
                </a:cubicBezTo>
                <a:cubicBezTo>
                  <a:pt x="510699" y="1374993"/>
                  <a:pt x="505730" y="1377501"/>
                  <a:pt x="499517" y="1377501"/>
                </a:cubicBezTo>
                <a:lnTo>
                  <a:pt x="18687" y="1377501"/>
                </a:lnTo>
                <a:cubicBezTo>
                  <a:pt x="12475" y="1377501"/>
                  <a:pt x="6263" y="1374993"/>
                  <a:pt x="3778" y="1369978"/>
                </a:cubicBezTo>
                <a:cubicBezTo>
                  <a:pt x="50" y="1364963"/>
                  <a:pt x="-1192" y="1358693"/>
                  <a:pt x="1293" y="1352424"/>
                </a:cubicBezTo>
                <a:lnTo>
                  <a:pt x="239724" y="682686"/>
                </a:lnTo>
                <a:lnTo>
                  <a:pt x="1293" y="24863"/>
                </a:lnTo>
                <a:cubicBezTo>
                  <a:pt x="-1192" y="18648"/>
                  <a:pt x="50" y="12432"/>
                  <a:pt x="3778" y="7459"/>
                </a:cubicBezTo>
                <a:cubicBezTo>
                  <a:pt x="6263" y="2486"/>
                  <a:pt x="12475" y="0"/>
                  <a:pt x="18687" y="0"/>
                </a:cubicBezTo>
                <a:close/>
              </a:path>
            </a:pathLst>
          </a:custGeom>
          <a:solidFill>
            <a:srgbClr val="123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C417B-BD1C-364A-BCC3-0867ECEE2F13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865CB-6256-8D44-9F63-3A22EBDAD572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8E0FD-1F40-FF48-ADBE-EE48FBD4F13A}"/>
              </a:ext>
            </a:extLst>
          </p:cNvPr>
          <p:cNvSpPr txBox="1"/>
          <p:nvPr/>
        </p:nvSpPr>
        <p:spPr>
          <a:xfrm>
            <a:off x="2487566" y="4596162"/>
            <a:ext cx="366546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AF979-58AE-0F46-B6C2-2B6E82131F57}"/>
              </a:ext>
            </a:extLst>
          </p:cNvPr>
          <p:cNvSpPr txBox="1"/>
          <p:nvPr/>
        </p:nvSpPr>
        <p:spPr>
          <a:xfrm>
            <a:off x="2487567" y="5244362"/>
            <a:ext cx="366546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91B44A-7F09-A941-AC41-AE93E05455BD}"/>
              </a:ext>
            </a:extLst>
          </p:cNvPr>
          <p:cNvSpPr txBox="1"/>
          <p:nvPr/>
        </p:nvSpPr>
        <p:spPr>
          <a:xfrm>
            <a:off x="2487566" y="7234344"/>
            <a:ext cx="366546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A2ADC-BF95-3545-A340-D64429D785C6}"/>
              </a:ext>
            </a:extLst>
          </p:cNvPr>
          <p:cNvSpPr txBox="1"/>
          <p:nvPr/>
        </p:nvSpPr>
        <p:spPr>
          <a:xfrm>
            <a:off x="2487567" y="7882544"/>
            <a:ext cx="366546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68EF1-7A99-F344-A3A3-72BB8B68AE57}"/>
              </a:ext>
            </a:extLst>
          </p:cNvPr>
          <p:cNvSpPr txBox="1"/>
          <p:nvPr/>
        </p:nvSpPr>
        <p:spPr>
          <a:xfrm>
            <a:off x="2487566" y="9874814"/>
            <a:ext cx="366546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C710C1-A93F-C348-9F8D-0C2658D6BC9C}"/>
              </a:ext>
            </a:extLst>
          </p:cNvPr>
          <p:cNvSpPr txBox="1"/>
          <p:nvPr/>
        </p:nvSpPr>
        <p:spPr>
          <a:xfrm>
            <a:off x="2487567" y="10523014"/>
            <a:ext cx="366546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34D947-2F33-244D-ABEE-EF3162A2F236}"/>
              </a:ext>
            </a:extLst>
          </p:cNvPr>
          <p:cNvSpPr txBox="1"/>
          <p:nvPr/>
        </p:nvSpPr>
        <p:spPr>
          <a:xfrm>
            <a:off x="18479027" y="4596162"/>
            <a:ext cx="366715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5DC76C-BA54-F743-8E8A-CBEE9DEB79AB}"/>
              </a:ext>
            </a:extLst>
          </p:cNvPr>
          <p:cNvSpPr txBox="1"/>
          <p:nvPr/>
        </p:nvSpPr>
        <p:spPr>
          <a:xfrm>
            <a:off x="18479027" y="5244362"/>
            <a:ext cx="3667151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70495-4FB7-F342-B8D5-9B6AC3C6DC24}"/>
              </a:ext>
            </a:extLst>
          </p:cNvPr>
          <p:cNvSpPr txBox="1"/>
          <p:nvPr/>
        </p:nvSpPr>
        <p:spPr>
          <a:xfrm>
            <a:off x="18479027" y="7234344"/>
            <a:ext cx="366715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9EA191-E536-984C-846E-575F3FCF55A8}"/>
              </a:ext>
            </a:extLst>
          </p:cNvPr>
          <p:cNvSpPr txBox="1"/>
          <p:nvPr/>
        </p:nvSpPr>
        <p:spPr>
          <a:xfrm>
            <a:off x="18479027" y="7882544"/>
            <a:ext cx="3667151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ED7D0B-CD3B-A44D-8429-78BD2EF74CA0}"/>
              </a:ext>
            </a:extLst>
          </p:cNvPr>
          <p:cNvSpPr txBox="1"/>
          <p:nvPr/>
        </p:nvSpPr>
        <p:spPr>
          <a:xfrm>
            <a:off x="18479027" y="9874814"/>
            <a:ext cx="366715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672715-7134-444A-9E07-C31F105EA80F}"/>
              </a:ext>
            </a:extLst>
          </p:cNvPr>
          <p:cNvSpPr txBox="1"/>
          <p:nvPr/>
        </p:nvSpPr>
        <p:spPr>
          <a:xfrm>
            <a:off x="18479027" y="10523014"/>
            <a:ext cx="3667151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349870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0">
            <a:extLst>
              <a:ext uri="{FF2B5EF4-FFF2-40B4-BE49-F238E27FC236}">
                <a16:creationId xmlns:a16="http://schemas.microsoft.com/office/drawing/2014/main" id="{B79E2DD6-B72E-DE44-9454-113BF5C25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" y="5378220"/>
            <a:ext cx="17421935" cy="8335102"/>
          </a:xfrm>
          <a:custGeom>
            <a:avLst/>
            <a:gdLst>
              <a:gd name="T0" fmla="*/ 9138546 w 13994"/>
              <a:gd name="T1" fmla="*/ 4371646 h 6693"/>
              <a:gd name="T2" fmla="*/ 0 w 13994"/>
              <a:gd name="T3" fmla="*/ 4371646 h 6693"/>
              <a:gd name="T4" fmla="*/ 0 w 13994"/>
              <a:gd name="T5" fmla="*/ 981203 h 6693"/>
              <a:gd name="T6" fmla="*/ 0 w 13994"/>
              <a:gd name="T7" fmla="*/ 981203 h 6693"/>
              <a:gd name="T8" fmla="*/ 2110754 w 13994"/>
              <a:gd name="T9" fmla="*/ 309647 h 6693"/>
              <a:gd name="T10" fmla="*/ 2110754 w 13994"/>
              <a:gd name="T11" fmla="*/ 309647 h 6693"/>
              <a:gd name="T12" fmla="*/ 4917691 w 13994"/>
              <a:gd name="T13" fmla="*/ 1398639 h 6693"/>
              <a:gd name="T14" fmla="*/ 4917691 w 13994"/>
              <a:gd name="T15" fmla="*/ 1398639 h 6693"/>
              <a:gd name="T16" fmla="*/ 7259635 w 13994"/>
              <a:gd name="T17" fmla="*/ 2072155 h 6693"/>
              <a:gd name="T18" fmla="*/ 7259635 w 13994"/>
              <a:gd name="T19" fmla="*/ 2072155 h 6693"/>
              <a:gd name="T20" fmla="*/ 6247362 w 13994"/>
              <a:gd name="T21" fmla="*/ 3178132 h 6693"/>
              <a:gd name="T22" fmla="*/ 6247362 w 13994"/>
              <a:gd name="T23" fmla="*/ 3178132 h 6693"/>
              <a:gd name="T24" fmla="*/ 8744086 w 13994"/>
              <a:gd name="T25" fmla="*/ 3835316 h 6693"/>
              <a:gd name="T26" fmla="*/ 8744086 w 13994"/>
              <a:gd name="T27" fmla="*/ 3835316 h 6693"/>
              <a:gd name="T28" fmla="*/ 9138546 w 13994"/>
              <a:gd name="T29" fmla="*/ 4371646 h 66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994" h="6693">
                <a:moveTo>
                  <a:pt x="13993" y="6692"/>
                </a:moveTo>
                <a:lnTo>
                  <a:pt x="0" y="6692"/>
                </a:lnTo>
                <a:lnTo>
                  <a:pt x="0" y="1502"/>
                </a:lnTo>
                <a:cubicBezTo>
                  <a:pt x="0" y="1502"/>
                  <a:pt x="1468" y="0"/>
                  <a:pt x="3232" y="474"/>
                </a:cubicBezTo>
                <a:cubicBezTo>
                  <a:pt x="5169" y="993"/>
                  <a:pt x="4878" y="2059"/>
                  <a:pt x="7530" y="2141"/>
                </a:cubicBezTo>
                <a:cubicBezTo>
                  <a:pt x="8462" y="2171"/>
                  <a:pt x="10850" y="2111"/>
                  <a:pt x="11116" y="3172"/>
                </a:cubicBezTo>
                <a:cubicBezTo>
                  <a:pt x="11294" y="3880"/>
                  <a:pt x="9469" y="4299"/>
                  <a:pt x="9566" y="4865"/>
                </a:cubicBezTo>
                <a:cubicBezTo>
                  <a:pt x="9757" y="5973"/>
                  <a:pt x="12338" y="5474"/>
                  <a:pt x="13389" y="5871"/>
                </a:cubicBezTo>
                <a:cubicBezTo>
                  <a:pt x="13922" y="6073"/>
                  <a:pt x="13993" y="6692"/>
                  <a:pt x="13993" y="6692"/>
                </a:cubicBezTo>
              </a:path>
            </a:pathLst>
          </a:custGeom>
          <a:solidFill>
            <a:srgbClr val="A1DFF3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B1F77E83-6579-494E-864E-EDA1D61B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00" y="6509335"/>
            <a:ext cx="3173615" cy="4551909"/>
          </a:xfrm>
          <a:custGeom>
            <a:avLst/>
            <a:gdLst>
              <a:gd name="T0" fmla="*/ 0 w 2550"/>
              <a:gd name="T1" fmla="*/ 0 h 3655"/>
              <a:gd name="T2" fmla="*/ 0 w 2550"/>
              <a:gd name="T3" fmla="*/ 1988611 h 3655"/>
              <a:gd name="T4" fmla="*/ 652869 w 2550"/>
              <a:gd name="T5" fmla="*/ 2387117 h 3655"/>
              <a:gd name="T6" fmla="*/ 1664162 w 2550"/>
              <a:gd name="T7" fmla="*/ 1017824 h 3655"/>
              <a:gd name="T8" fmla="*/ 0 w 2550"/>
              <a:gd name="T9" fmla="*/ 0 h 3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50" h="3655">
                <a:moveTo>
                  <a:pt x="0" y="0"/>
                </a:moveTo>
                <a:lnTo>
                  <a:pt x="0" y="3044"/>
                </a:lnTo>
                <a:lnTo>
                  <a:pt x="1000" y="3654"/>
                </a:lnTo>
                <a:lnTo>
                  <a:pt x="2549" y="1558"/>
                </a:lnTo>
                <a:lnTo>
                  <a:pt x="0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72">
            <a:extLst>
              <a:ext uri="{FF2B5EF4-FFF2-40B4-BE49-F238E27FC236}">
                <a16:creationId xmlns:a16="http://schemas.microsoft.com/office/drawing/2014/main" id="{3F47E968-2144-6D43-8419-0963C8FF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198" y="3637620"/>
            <a:ext cx="6187998" cy="4815472"/>
          </a:xfrm>
          <a:custGeom>
            <a:avLst/>
            <a:gdLst>
              <a:gd name="T0" fmla="*/ 668161 w 4970"/>
              <a:gd name="T1" fmla="*/ 1806638 h 3866"/>
              <a:gd name="T2" fmla="*/ 150875 w 4970"/>
              <a:gd name="T3" fmla="*/ 1491048 h 3866"/>
              <a:gd name="T4" fmla="*/ 2658928 w 4970"/>
              <a:gd name="T5" fmla="*/ 28096 h 3866"/>
              <a:gd name="T6" fmla="*/ 2645865 w 4970"/>
              <a:gd name="T7" fmla="*/ 20255 h 3866"/>
              <a:gd name="T8" fmla="*/ 2645865 w 4970"/>
              <a:gd name="T9" fmla="*/ 20255 h 3866"/>
              <a:gd name="T10" fmla="*/ 2538098 w 4970"/>
              <a:gd name="T11" fmla="*/ 19602 h 3866"/>
              <a:gd name="T12" fmla="*/ 0 w 4970"/>
              <a:gd name="T13" fmla="*/ 1507383 h 3866"/>
              <a:gd name="T14" fmla="*/ 1664851 w 4970"/>
              <a:gd name="T15" fmla="*/ 2525373 h 3866"/>
              <a:gd name="T16" fmla="*/ 3245447 w 4970"/>
              <a:gd name="T17" fmla="*/ 386157 h 3866"/>
              <a:gd name="T18" fmla="*/ 3176214 w 4970"/>
              <a:gd name="T19" fmla="*/ 343686 h 3866"/>
              <a:gd name="T20" fmla="*/ 668161 w 4970"/>
              <a:gd name="T21" fmla="*/ 1806638 h 38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70" h="3866">
                <a:moveTo>
                  <a:pt x="1023" y="2765"/>
                </a:moveTo>
                <a:lnTo>
                  <a:pt x="231" y="2282"/>
                </a:lnTo>
                <a:lnTo>
                  <a:pt x="4071" y="43"/>
                </a:lnTo>
                <a:lnTo>
                  <a:pt x="4051" y="31"/>
                </a:lnTo>
                <a:cubicBezTo>
                  <a:pt x="4000" y="0"/>
                  <a:pt x="3937" y="0"/>
                  <a:pt x="3886" y="30"/>
                </a:cubicBezTo>
                <a:lnTo>
                  <a:pt x="0" y="2307"/>
                </a:lnTo>
                <a:lnTo>
                  <a:pt x="2549" y="3865"/>
                </a:lnTo>
                <a:lnTo>
                  <a:pt x="4969" y="591"/>
                </a:lnTo>
                <a:lnTo>
                  <a:pt x="4863" y="526"/>
                </a:lnTo>
                <a:lnTo>
                  <a:pt x="1023" y="2765"/>
                </a:lnTo>
              </a:path>
            </a:pathLst>
          </a:custGeom>
          <a:solidFill>
            <a:srgbClr val="BCD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73">
            <a:extLst>
              <a:ext uri="{FF2B5EF4-FFF2-40B4-BE49-F238E27FC236}">
                <a16:creationId xmlns:a16="http://schemas.microsoft.com/office/drawing/2014/main" id="{4781C785-617D-A849-ACC4-803B2F1F4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716" y="3802347"/>
            <a:ext cx="5562059" cy="3283525"/>
          </a:xfrm>
          <a:custGeom>
            <a:avLst/>
            <a:gdLst>
              <a:gd name="T0" fmla="*/ 517317 w 4467"/>
              <a:gd name="T1" fmla="*/ 1721768 h 2636"/>
              <a:gd name="T2" fmla="*/ 2917092 w 4467"/>
              <a:gd name="T3" fmla="*/ 322137 h 2636"/>
              <a:gd name="T4" fmla="*/ 2410226 w 4467"/>
              <a:gd name="T5" fmla="*/ 0 h 2636"/>
              <a:gd name="T6" fmla="*/ 0 w 4467"/>
              <a:gd name="T7" fmla="*/ 1406165 h 2636"/>
              <a:gd name="T8" fmla="*/ 517317 w 4467"/>
              <a:gd name="T9" fmla="*/ 1721768 h 2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67" h="2636">
                <a:moveTo>
                  <a:pt x="792" y="2635"/>
                </a:moveTo>
                <a:lnTo>
                  <a:pt x="4466" y="493"/>
                </a:lnTo>
                <a:lnTo>
                  <a:pt x="3690" y="0"/>
                </a:lnTo>
                <a:lnTo>
                  <a:pt x="0" y="2152"/>
                </a:lnTo>
                <a:lnTo>
                  <a:pt x="792" y="263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74">
            <a:extLst>
              <a:ext uri="{FF2B5EF4-FFF2-40B4-BE49-F238E27FC236}">
                <a16:creationId xmlns:a16="http://schemas.microsoft.com/office/drawing/2014/main" id="{48348FC6-5BA1-EC4B-B20E-95939EB65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716" y="3802347"/>
            <a:ext cx="5562059" cy="3283525"/>
          </a:xfrm>
          <a:custGeom>
            <a:avLst/>
            <a:gdLst>
              <a:gd name="T0" fmla="*/ 517317 w 4467"/>
              <a:gd name="T1" fmla="*/ 1721768 h 2636"/>
              <a:gd name="T2" fmla="*/ 2917092 w 4467"/>
              <a:gd name="T3" fmla="*/ 322137 h 2636"/>
              <a:gd name="T4" fmla="*/ 2410226 w 4467"/>
              <a:gd name="T5" fmla="*/ 0 h 2636"/>
              <a:gd name="T6" fmla="*/ 0 w 4467"/>
              <a:gd name="T7" fmla="*/ 1406165 h 2636"/>
              <a:gd name="T8" fmla="*/ 517317 w 4467"/>
              <a:gd name="T9" fmla="*/ 1721768 h 2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67" h="2636">
                <a:moveTo>
                  <a:pt x="792" y="2635"/>
                </a:moveTo>
                <a:lnTo>
                  <a:pt x="4466" y="493"/>
                </a:lnTo>
                <a:lnTo>
                  <a:pt x="3690" y="0"/>
                </a:lnTo>
                <a:lnTo>
                  <a:pt x="0" y="2152"/>
                </a:lnTo>
                <a:lnTo>
                  <a:pt x="792" y="2635"/>
                </a:lnTo>
              </a:path>
            </a:pathLst>
          </a:custGeom>
          <a:solidFill>
            <a:srgbClr val="BCDC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75">
            <a:extLst>
              <a:ext uri="{FF2B5EF4-FFF2-40B4-BE49-F238E27FC236}">
                <a16:creationId xmlns:a16="http://schemas.microsoft.com/office/drawing/2014/main" id="{298F1B43-E4BB-B241-848F-36E14272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198" y="3637620"/>
            <a:ext cx="6187998" cy="4815472"/>
          </a:xfrm>
          <a:custGeom>
            <a:avLst/>
            <a:gdLst>
              <a:gd name="T0" fmla="*/ 668161 w 4970"/>
              <a:gd name="T1" fmla="*/ 1806638 h 3866"/>
              <a:gd name="T2" fmla="*/ 150875 w 4970"/>
              <a:gd name="T3" fmla="*/ 1491048 h 3866"/>
              <a:gd name="T4" fmla="*/ 2658928 w 4970"/>
              <a:gd name="T5" fmla="*/ 28096 h 3866"/>
              <a:gd name="T6" fmla="*/ 2645865 w 4970"/>
              <a:gd name="T7" fmla="*/ 20255 h 3866"/>
              <a:gd name="T8" fmla="*/ 2645865 w 4970"/>
              <a:gd name="T9" fmla="*/ 20255 h 3866"/>
              <a:gd name="T10" fmla="*/ 2538098 w 4970"/>
              <a:gd name="T11" fmla="*/ 19602 h 3866"/>
              <a:gd name="T12" fmla="*/ 0 w 4970"/>
              <a:gd name="T13" fmla="*/ 1507383 h 3866"/>
              <a:gd name="T14" fmla="*/ 1664851 w 4970"/>
              <a:gd name="T15" fmla="*/ 2525373 h 3866"/>
              <a:gd name="T16" fmla="*/ 3245447 w 4970"/>
              <a:gd name="T17" fmla="*/ 386157 h 3866"/>
              <a:gd name="T18" fmla="*/ 3176214 w 4970"/>
              <a:gd name="T19" fmla="*/ 343686 h 3866"/>
              <a:gd name="T20" fmla="*/ 668161 w 4970"/>
              <a:gd name="T21" fmla="*/ 1806638 h 38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70" h="3866">
                <a:moveTo>
                  <a:pt x="1023" y="2765"/>
                </a:moveTo>
                <a:lnTo>
                  <a:pt x="231" y="2282"/>
                </a:lnTo>
                <a:lnTo>
                  <a:pt x="4071" y="43"/>
                </a:lnTo>
                <a:lnTo>
                  <a:pt x="4051" y="31"/>
                </a:lnTo>
                <a:cubicBezTo>
                  <a:pt x="4000" y="0"/>
                  <a:pt x="3937" y="0"/>
                  <a:pt x="3886" y="30"/>
                </a:cubicBezTo>
                <a:lnTo>
                  <a:pt x="0" y="2307"/>
                </a:lnTo>
                <a:lnTo>
                  <a:pt x="2549" y="3865"/>
                </a:lnTo>
                <a:lnTo>
                  <a:pt x="4969" y="591"/>
                </a:lnTo>
                <a:lnTo>
                  <a:pt x="4863" y="526"/>
                </a:lnTo>
                <a:lnTo>
                  <a:pt x="1023" y="2765"/>
                </a:lnTo>
              </a:path>
            </a:pathLst>
          </a:custGeom>
          <a:solidFill>
            <a:srgbClr val="639FF7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76">
            <a:extLst>
              <a:ext uri="{FF2B5EF4-FFF2-40B4-BE49-F238E27FC236}">
                <a16:creationId xmlns:a16="http://schemas.microsoft.com/office/drawing/2014/main" id="{B01F429E-6067-DE49-BA7B-CC60D0C00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582" y="4373394"/>
            <a:ext cx="4941614" cy="6687848"/>
          </a:xfrm>
          <a:custGeom>
            <a:avLst/>
            <a:gdLst>
              <a:gd name="T0" fmla="*/ 2591619 w 3970"/>
              <a:gd name="T1" fmla="*/ 1988268 h 5371"/>
              <a:gd name="T2" fmla="*/ 0 w 3970"/>
              <a:gd name="T3" fmla="*/ 3507555 h 5371"/>
              <a:gd name="T4" fmla="*/ 0 w 3970"/>
              <a:gd name="T5" fmla="*/ 1518634 h 5371"/>
              <a:gd name="T6" fmla="*/ 2591619 w 3970"/>
              <a:gd name="T7" fmla="*/ 0 h 5371"/>
              <a:gd name="T8" fmla="*/ 2591619 w 3970"/>
              <a:gd name="T9" fmla="*/ 1988268 h 5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70" h="5371">
                <a:moveTo>
                  <a:pt x="3969" y="3044"/>
                </a:moveTo>
                <a:lnTo>
                  <a:pt x="0" y="5370"/>
                </a:lnTo>
                <a:lnTo>
                  <a:pt x="0" y="2325"/>
                </a:lnTo>
                <a:lnTo>
                  <a:pt x="3969" y="0"/>
                </a:lnTo>
                <a:lnTo>
                  <a:pt x="3969" y="3044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77">
            <a:extLst>
              <a:ext uri="{FF2B5EF4-FFF2-40B4-BE49-F238E27FC236}">
                <a16:creationId xmlns:a16="http://schemas.microsoft.com/office/drawing/2014/main" id="{2656F1CE-AABD-3C4B-B1B0-AFA46ACB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582" y="4373394"/>
            <a:ext cx="4941614" cy="6687848"/>
          </a:xfrm>
          <a:custGeom>
            <a:avLst/>
            <a:gdLst>
              <a:gd name="T0" fmla="*/ 2591619 w 3970"/>
              <a:gd name="T1" fmla="*/ 1988268 h 5371"/>
              <a:gd name="T2" fmla="*/ 0 w 3970"/>
              <a:gd name="T3" fmla="*/ 3507555 h 5371"/>
              <a:gd name="T4" fmla="*/ 0 w 3970"/>
              <a:gd name="T5" fmla="*/ 1518634 h 5371"/>
              <a:gd name="T6" fmla="*/ 2591619 w 3970"/>
              <a:gd name="T7" fmla="*/ 0 h 5371"/>
              <a:gd name="T8" fmla="*/ 2591619 w 3970"/>
              <a:gd name="T9" fmla="*/ 1988268 h 5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70" h="5371">
                <a:moveTo>
                  <a:pt x="3969" y="3044"/>
                </a:moveTo>
                <a:lnTo>
                  <a:pt x="0" y="5370"/>
                </a:lnTo>
                <a:lnTo>
                  <a:pt x="0" y="2325"/>
                </a:lnTo>
                <a:lnTo>
                  <a:pt x="3969" y="0"/>
                </a:lnTo>
                <a:lnTo>
                  <a:pt x="3969" y="3044"/>
                </a:lnTo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78">
            <a:extLst>
              <a:ext uri="{FF2B5EF4-FFF2-40B4-BE49-F238E27FC236}">
                <a16:creationId xmlns:a16="http://schemas.microsoft.com/office/drawing/2014/main" id="{6BB43EA6-3569-FE4E-9D6E-0D312DE3F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956" y="7080380"/>
            <a:ext cx="944397" cy="790683"/>
          </a:xfrm>
          <a:custGeom>
            <a:avLst/>
            <a:gdLst>
              <a:gd name="T0" fmla="*/ 494759 w 759"/>
              <a:gd name="T1" fmla="*/ 303374 h 633"/>
              <a:gd name="T2" fmla="*/ 0 w 759"/>
              <a:gd name="T3" fmla="*/ 0 h 633"/>
              <a:gd name="T4" fmla="*/ 0 w 759"/>
              <a:gd name="T5" fmla="*/ 112700 h 633"/>
              <a:gd name="T6" fmla="*/ 494759 w 759"/>
              <a:gd name="T7" fmla="*/ 414109 h 633"/>
              <a:gd name="T8" fmla="*/ 494759 w 759"/>
              <a:gd name="T9" fmla="*/ 303374 h 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9" h="633">
                <a:moveTo>
                  <a:pt x="758" y="463"/>
                </a:moveTo>
                <a:lnTo>
                  <a:pt x="0" y="0"/>
                </a:lnTo>
                <a:lnTo>
                  <a:pt x="0" y="172"/>
                </a:lnTo>
                <a:lnTo>
                  <a:pt x="758" y="632"/>
                </a:lnTo>
                <a:lnTo>
                  <a:pt x="758" y="463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79">
            <a:extLst>
              <a:ext uri="{FF2B5EF4-FFF2-40B4-BE49-F238E27FC236}">
                <a16:creationId xmlns:a16="http://schemas.microsoft.com/office/drawing/2014/main" id="{DDBE43C3-323F-AE41-9D53-091C5DE2E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956" y="9979547"/>
            <a:ext cx="944397" cy="790683"/>
          </a:xfrm>
          <a:custGeom>
            <a:avLst/>
            <a:gdLst>
              <a:gd name="T0" fmla="*/ 0 w 759"/>
              <a:gd name="T1" fmla="*/ 112700 h 633"/>
              <a:gd name="T2" fmla="*/ 494759 w 759"/>
              <a:gd name="T3" fmla="*/ 414109 h 633"/>
              <a:gd name="T4" fmla="*/ 494759 w 759"/>
              <a:gd name="T5" fmla="*/ 303374 h 633"/>
              <a:gd name="T6" fmla="*/ 0 w 759"/>
              <a:gd name="T7" fmla="*/ 0 h 633"/>
              <a:gd name="T8" fmla="*/ 0 w 759"/>
              <a:gd name="T9" fmla="*/ 112700 h 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9" h="633">
                <a:moveTo>
                  <a:pt x="0" y="172"/>
                </a:moveTo>
                <a:lnTo>
                  <a:pt x="758" y="632"/>
                </a:lnTo>
                <a:lnTo>
                  <a:pt x="758" y="463"/>
                </a:lnTo>
                <a:lnTo>
                  <a:pt x="0" y="0"/>
                </a:lnTo>
                <a:lnTo>
                  <a:pt x="0" y="172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80">
            <a:extLst>
              <a:ext uri="{FF2B5EF4-FFF2-40B4-BE49-F238E27FC236}">
                <a16:creationId xmlns:a16="http://schemas.microsoft.com/office/drawing/2014/main" id="{7E846509-0BC8-E540-AB0F-17287F18F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415" y="3692528"/>
            <a:ext cx="186683" cy="225126"/>
          </a:xfrm>
          <a:custGeom>
            <a:avLst/>
            <a:gdLst>
              <a:gd name="T0" fmla="*/ 97281 w 151"/>
              <a:gd name="T1" fmla="*/ 0 h 183"/>
              <a:gd name="T2" fmla="*/ 97281 w 151"/>
              <a:gd name="T3" fmla="*/ 117448 h 183"/>
              <a:gd name="T4" fmla="*/ 0 w 151"/>
              <a:gd name="T5" fmla="*/ 56143 h 183"/>
              <a:gd name="T6" fmla="*/ 97281 w 151"/>
              <a:gd name="T7" fmla="*/ 0 h 1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" h="183">
                <a:moveTo>
                  <a:pt x="150" y="0"/>
                </a:moveTo>
                <a:lnTo>
                  <a:pt x="150" y="182"/>
                </a:lnTo>
                <a:lnTo>
                  <a:pt x="0" y="87"/>
                </a:lnTo>
                <a:lnTo>
                  <a:pt x="150" y="0"/>
                </a:lnTo>
              </a:path>
            </a:pathLst>
          </a:custGeom>
          <a:solidFill>
            <a:srgbClr val="3072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F523A609-65D9-7F4C-B14A-76AD430BB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67" y="4120813"/>
            <a:ext cx="5143520" cy="2843013"/>
          </a:xfrm>
          <a:custGeom>
            <a:avLst/>
            <a:gdLst>
              <a:gd name="connsiteX0" fmla="*/ 2302867 w 5143520"/>
              <a:gd name="connsiteY0" fmla="*/ 1795508 h 2843013"/>
              <a:gd name="connsiteX1" fmla="*/ 2310330 w 5143520"/>
              <a:gd name="connsiteY1" fmla="*/ 1806718 h 2843013"/>
              <a:gd name="connsiteX2" fmla="*/ 534050 w 5143520"/>
              <a:gd name="connsiteY2" fmla="*/ 2843013 h 2843013"/>
              <a:gd name="connsiteX3" fmla="*/ 521611 w 5143520"/>
              <a:gd name="connsiteY3" fmla="*/ 2835539 h 2843013"/>
              <a:gd name="connsiteX4" fmla="*/ 1775752 w 5143520"/>
              <a:gd name="connsiteY4" fmla="*/ 1482531 h 2843013"/>
              <a:gd name="connsiteX5" fmla="*/ 1783224 w 5143520"/>
              <a:gd name="connsiteY5" fmla="*/ 1494951 h 2843013"/>
              <a:gd name="connsiteX6" fmla="*/ 13698 w 5143520"/>
              <a:gd name="connsiteY6" fmla="*/ 2524549 h 2843013"/>
              <a:gd name="connsiteX7" fmla="*/ 0 w 5143520"/>
              <a:gd name="connsiteY7" fmla="*/ 2517097 h 2843013"/>
              <a:gd name="connsiteX8" fmla="*/ 2984949 w 5143520"/>
              <a:gd name="connsiteY8" fmla="*/ 1103664 h 2843013"/>
              <a:gd name="connsiteX9" fmla="*/ 2991174 w 5143520"/>
              <a:gd name="connsiteY9" fmla="*/ 1114877 h 2843013"/>
              <a:gd name="connsiteX10" fmla="*/ 288227 w 5143520"/>
              <a:gd name="connsiteY10" fmla="*/ 2694764 h 2843013"/>
              <a:gd name="connsiteX11" fmla="*/ 274532 w 5143520"/>
              <a:gd name="connsiteY11" fmla="*/ 2686042 h 2843013"/>
              <a:gd name="connsiteX12" fmla="*/ 5137287 w 5143520"/>
              <a:gd name="connsiteY12" fmla="*/ 186690 h 2843013"/>
              <a:gd name="connsiteX13" fmla="*/ 5143520 w 5143520"/>
              <a:gd name="connsiteY13" fmla="*/ 197911 h 2843013"/>
              <a:gd name="connsiteX14" fmla="*/ 3207299 w 5143520"/>
              <a:gd name="connsiteY14" fmla="*/ 1327539 h 2843013"/>
              <a:gd name="connsiteX15" fmla="*/ 3201065 w 5143520"/>
              <a:gd name="connsiteY15" fmla="*/ 1316318 h 2843013"/>
              <a:gd name="connsiteX16" fmla="*/ 4861502 w 5143520"/>
              <a:gd name="connsiteY16" fmla="*/ 0 h 2843013"/>
              <a:gd name="connsiteX17" fmla="*/ 4868984 w 5143520"/>
              <a:gd name="connsiteY17" fmla="*/ 12422 h 2843013"/>
              <a:gd name="connsiteX18" fmla="*/ 3295151 w 5143520"/>
              <a:gd name="connsiteY18" fmla="*/ 926712 h 2843013"/>
              <a:gd name="connsiteX19" fmla="*/ 3288915 w 5143520"/>
              <a:gd name="connsiteY19" fmla="*/ 915531 h 284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520" h="2843013">
                <a:moveTo>
                  <a:pt x="2302867" y="1795508"/>
                </a:moveTo>
                <a:lnTo>
                  <a:pt x="2310330" y="1806718"/>
                </a:lnTo>
                <a:lnTo>
                  <a:pt x="534050" y="2843013"/>
                </a:lnTo>
                <a:lnTo>
                  <a:pt x="521611" y="2835539"/>
                </a:lnTo>
                <a:close/>
                <a:moveTo>
                  <a:pt x="1775752" y="1482531"/>
                </a:moveTo>
                <a:lnTo>
                  <a:pt x="1783224" y="1494951"/>
                </a:lnTo>
                <a:lnTo>
                  <a:pt x="13698" y="2524549"/>
                </a:lnTo>
                <a:lnTo>
                  <a:pt x="0" y="2517097"/>
                </a:lnTo>
                <a:close/>
                <a:moveTo>
                  <a:pt x="2984949" y="1103664"/>
                </a:moveTo>
                <a:lnTo>
                  <a:pt x="2991174" y="1114877"/>
                </a:lnTo>
                <a:lnTo>
                  <a:pt x="288227" y="2694764"/>
                </a:lnTo>
                <a:lnTo>
                  <a:pt x="274532" y="2686042"/>
                </a:lnTo>
                <a:close/>
                <a:moveTo>
                  <a:pt x="5137287" y="186690"/>
                </a:moveTo>
                <a:lnTo>
                  <a:pt x="5143520" y="197911"/>
                </a:lnTo>
                <a:lnTo>
                  <a:pt x="3207299" y="1327539"/>
                </a:lnTo>
                <a:lnTo>
                  <a:pt x="3201065" y="1316318"/>
                </a:lnTo>
                <a:close/>
                <a:moveTo>
                  <a:pt x="4861502" y="0"/>
                </a:moveTo>
                <a:lnTo>
                  <a:pt x="4868984" y="12422"/>
                </a:lnTo>
                <a:lnTo>
                  <a:pt x="3295151" y="926712"/>
                </a:lnTo>
                <a:lnTo>
                  <a:pt x="3288915" y="915531"/>
                </a:lnTo>
                <a:close/>
              </a:path>
            </a:pathLst>
          </a:custGeom>
          <a:solidFill>
            <a:srgbClr val="BCD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86">
            <a:extLst>
              <a:ext uri="{FF2B5EF4-FFF2-40B4-BE49-F238E27FC236}">
                <a16:creationId xmlns:a16="http://schemas.microsoft.com/office/drawing/2014/main" id="{0ACF65BE-0A9A-EC44-B805-6A70571B1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986" y="5790030"/>
            <a:ext cx="433762" cy="1120133"/>
          </a:xfrm>
          <a:custGeom>
            <a:avLst/>
            <a:gdLst>
              <a:gd name="T0" fmla="*/ 0 w 347"/>
              <a:gd name="T1" fmla="*/ 0 h 901"/>
              <a:gd name="T2" fmla="*/ 226887 w 347"/>
              <a:gd name="T3" fmla="*/ 88039 h 901"/>
              <a:gd name="T4" fmla="*/ 226232 w 347"/>
              <a:gd name="T5" fmla="*/ 586930 h 901"/>
              <a:gd name="T6" fmla="*/ 0 w 347"/>
              <a:gd name="T7" fmla="*/ 449327 h 901"/>
              <a:gd name="T8" fmla="*/ 0 w 347"/>
              <a:gd name="T9" fmla="*/ 0 h 9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7" h="901">
                <a:moveTo>
                  <a:pt x="0" y="0"/>
                </a:moveTo>
                <a:lnTo>
                  <a:pt x="346" y="135"/>
                </a:lnTo>
                <a:lnTo>
                  <a:pt x="345" y="900"/>
                </a:lnTo>
                <a:lnTo>
                  <a:pt x="0" y="689"/>
                </a:lnTo>
                <a:lnTo>
                  <a:pt x="0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87">
            <a:extLst>
              <a:ext uri="{FF2B5EF4-FFF2-40B4-BE49-F238E27FC236}">
                <a16:creationId xmlns:a16="http://schemas.microsoft.com/office/drawing/2014/main" id="{EDC66AF7-703E-F545-94AC-2158F8A2C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748" y="5740616"/>
            <a:ext cx="439254" cy="1169549"/>
          </a:xfrm>
          <a:custGeom>
            <a:avLst/>
            <a:gdLst>
              <a:gd name="T0" fmla="*/ 0 w 354"/>
              <a:gd name="T1" fmla="*/ 612852 h 941"/>
              <a:gd name="T2" fmla="*/ 229773 w 354"/>
              <a:gd name="T3" fmla="*/ 477894 h 941"/>
              <a:gd name="T4" fmla="*/ 229773 w 354"/>
              <a:gd name="T5" fmla="*/ 0 h 941"/>
              <a:gd name="T6" fmla="*/ 0 w 354"/>
              <a:gd name="T7" fmla="*/ 114095 h 941"/>
              <a:gd name="T8" fmla="*/ 0 w 354"/>
              <a:gd name="T9" fmla="*/ 612852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941">
                <a:moveTo>
                  <a:pt x="0" y="940"/>
                </a:moveTo>
                <a:lnTo>
                  <a:pt x="353" y="733"/>
                </a:lnTo>
                <a:lnTo>
                  <a:pt x="353" y="0"/>
                </a:lnTo>
                <a:lnTo>
                  <a:pt x="0" y="175"/>
                </a:lnTo>
                <a:lnTo>
                  <a:pt x="0" y="940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88">
            <a:extLst>
              <a:ext uri="{FF2B5EF4-FFF2-40B4-BE49-F238E27FC236}">
                <a16:creationId xmlns:a16="http://schemas.microsoft.com/office/drawing/2014/main" id="{C7F509F7-5E8F-A24D-8C0C-2C261B41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986" y="5564908"/>
            <a:ext cx="873016" cy="395341"/>
          </a:xfrm>
          <a:custGeom>
            <a:avLst/>
            <a:gdLst>
              <a:gd name="T0" fmla="*/ 0 w 700"/>
              <a:gd name="T1" fmla="*/ 118690 h 318"/>
              <a:gd name="T2" fmla="*/ 226367 w 700"/>
              <a:gd name="T3" fmla="*/ 0 h 318"/>
              <a:gd name="T4" fmla="*/ 457313 w 700"/>
              <a:gd name="T5" fmla="*/ 92605 h 318"/>
              <a:gd name="T6" fmla="*/ 226367 w 700"/>
              <a:gd name="T7" fmla="*/ 206730 h 318"/>
              <a:gd name="T8" fmla="*/ 0 w 700"/>
              <a:gd name="T9" fmla="*/ 118690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" h="318">
                <a:moveTo>
                  <a:pt x="0" y="182"/>
                </a:moveTo>
                <a:lnTo>
                  <a:pt x="346" y="0"/>
                </a:lnTo>
                <a:lnTo>
                  <a:pt x="699" y="142"/>
                </a:lnTo>
                <a:lnTo>
                  <a:pt x="346" y="317"/>
                </a:lnTo>
                <a:lnTo>
                  <a:pt x="0" y="182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89">
            <a:extLst>
              <a:ext uri="{FF2B5EF4-FFF2-40B4-BE49-F238E27FC236}">
                <a16:creationId xmlns:a16="http://schemas.microsoft.com/office/drawing/2014/main" id="{E09A4B08-B43B-3D4A-94E4-D295B8CD1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545" y="9029629"/>
            <a:ext cx="3327353" cy="2157904"/>
          </a:xfrm>
          <a:custGeom>
            <a:avLst/>
            <a:gdLst>
              <a:gd name="T0" fmla="*/ 1744810 w 2673"/>
              <a:gd name="T1" fmla="*/ 109081 h 1733"/>
              <a:gd name="T2" fmla="*/ 0 w 2673"/>
              <a:gd name="T3" fmla="*/ 1131307 h 1733"/>
              <a:gd name="T4" fmla="*/ 0 w 2673"/>
              <a:gd name="T5" fmla="*/ 1022226 h 1733"/>
              <a:gd name="T6" fmla="*/ 1744810 w 2673"/>
              <a:gd name="T7" fmla="*/ 0 h 1733"/>
              <a:gd name="T8" fmla="*/ 1744810 w 2673"/>
              <a:gd name="T9" fmla="*/ 109081 h 1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73" h="1733">
                <a:moveTo>
                  <a:pt x="2672" y="167"/>
                </a:moveTo>
                <a:lnTo>
                  <a:pt x="0" y="1732"/>
                </a:lnTo>
                <a:lnTo>
                  <a:pt x="0" y="1565"/>
                </a:lnTo>
                <a:lnTo>
                  <a:pt x="2672" y="0"/>
                </a:lnTo>
                <a:lnTo>
                  <a:pt x="2672" y="167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90">
            <a:extLst>
              <a:ext uri="{FF2B5EF4-FFF2-40B4-BE49-F238E27FC236}">
                <a16:creationId xmlns:a16="http://schemas.microsoft.com/office/drawing/2014/main" id="{04345A5A-587E-E949-9A46-E0BBAC5F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765" y="8760580"/>
            <a:ext cx="3744645" cy="2223791"/>
          </a:xfrm>
          <a:custGeom>
            <a:avLst/>
            <a:gdLst>
              <a:gd name="T0" fmla="*/ 1743709 w 3009"/>
              <a:gd name="T1" fmla="*/ 0 h 1785"/>
              <a:gd name="T2" fmla="*/ 0 w 3009"/>
              <a:gd name="T3" fmla="*/ 1022749 h 1785"/>
              <a:gd name="T4" fmla="*/ 219351 w 3009"/>
              <a:gd name="T5" fmla="*/ 1165868 h 1785"/>
              <a:gd name="T6" fmla="*/ 1963713 w 3009"/>
              <a:gd name="T7" fmla="*/ 143120 h 1785"/>
              <a:gd name="T8" fmla="*/ 1743709 w 3009"/>
              <a:gd name="T9" fmla="*/ 0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" h="1785">
                <a:moveTo>
                  <a:pt x="2671" y="0"/>
                </a:moveTo>
                <a:lnTo>
                  <a:pt x="0" y="1565"/>
                </a:lnTo>
                <a:lnTo>
                  <a:pt x="336" y="1784"/>
                </a:lnTo>
                <a:lnTo>
                  <a:pt x="3008" y="219"/>
                </a:lnTo>
                <a:lnTo>
                  <a:pt x="2671" y="0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91">
            <a:extLst>
              <a:ext uri="{FF2B5EF4-FFF2-40B4-BE49-F238E27FC236}">
                <a16:creationId xmlns:a16="http://schemas.microsoft.com/office/drawing/2014/main" id="{3341FD0A-1A84-204E-AA70-5DE663755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763" y="10704339"/>
            <a:ext cx="417292" cy="483195"/>
          </a:xfrm>
          <a:custGeom>
            <a:avLst/>
            <a:gdLst>
              <a:gd name="T0" fmla="*/ 0 w 337"/>
              <a:gd name="T1" fmla="*/ 0 h 387"/>
              <a:gd name="T2" fmla="*/ 0 w 337"/>
              <a:gd name="T3" fmla="*/ 111997 h 387"/>
              <a:gd name="T4" fmla="*/ 218253 w 337"/>
              <a:gd name="T5" fmla="*/ 252812 h 387"/>
              <a:gd name="T6" fmla="*/ 218253 w 337"/>
              <a:gd name="T7" fmla="*/ 143435 h 387"/>
              <a:gd name="T8" fmla="*/ 0 w 337"/>
              <a:gd name="T9" fmla="*/ 0 h 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87">
                <a:moveTo>
                  <a:pt x="0" y="0"/>
                </a:moveTo>
                <a:lnTo>
                  <a:pt x="0" y="171"/>
                </a:lnTo>
                <a:lnTo>
                  <a:pt x="336" y="386"/>
                </a:lnTo>
                <a:lnTo>
                  <a:pt x="336" y="219"/>
                </a:lnTo>
                <a:lnTo>
                  <a:pt x="0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92">
            <a:extLst>
              <a:ext uri="{FF2B5EF4-FFF2-40B4-BE49-F238E27FC236}">
                <a16:creationId xmlns:a16="http://schemas.microsoft.com/office/drawing/2014/main" id="{D949790E-5721-7440-9176-122663DB3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098" y="7541612"/>
            <a:ext cx="2124896" cy="3887518"/>
          </a:xfrm>
          <a:custGeom>
            <a:avLst/>
            <a:gdLst>
              <a:gd name="T0" fmla="*/ 0 w 1707"/>
              <a:gd name="T1" fmla="*/ 0 h 3121"/>
              <a:gd name="T2" fmla="*/ 0 w 1707"/>
              <a:gd name="T3" fmla="*/ 1989596 h 3121"/>
              <a:gd name="T4" fmla="*/ 69218 w 1707"/>
              <a:gd name="T5" fmla="*/ 2038601 h 3121"/>
              <a:gd name="T6" fmla="*/ 1114025 w 1707"/>
              <a:gd name="T7" fmla="*/ 624648 h 3121"/>
              <a:gd name="T8" fmla="*/ 653 w 1707"/>
              <a:gd name="T9" fmla="*/ 0 h 3121"/>
              <a:gd name="T10" fmla="*/ 0 w 1707"/>
              <a:gd name="T11" fmla="*/ 0 h 31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7" h="3121">
                <a:moveTo>
                  <a:pt x="0" y="0"/>
                </a:moveTo>
                <a:lnTo>
                  <a:pt x="0" y="3045"/>
                </a:lnTo>
                <a:lnTo>
                  <a:pt x="106" y="3120"/>
                </a:lnTo>
                <a:lnTo>
                  <a:pt x="1706" y="956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93">
            <a:extLst>
              <a:ext uri="{FF2B5EF4-FFF2-40B4-BE49-F238E27FC236}">
                <a16:creationId xmlns:a16="http://schemas.microsoft.com/office/drawing/2014/main" id="{ACB7ED43-2F73-CF4E-80DD-271DB8381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096" y="4642446"/>
            <a:ext cx="5073390" cy="4085189"/>
          </a:xfrm>
          <a:custGeom>
            <a:avLst/>
            <a:gdLst>
              <a:gd name="T0" fmla="*/ 2591517 w 4075"/>
              <a:gd name="T1" fmla="*/ 0 h 3282"/>
              <a:gd name="T2" fmla="*/ 0 w 4075"/>
              <a:gd name="T3" fmla="*/ 1518083 h 3282"/>
              <a:gd name="T4" fmla="*/ 1113542 w 4075"/>
              <a:gd name="T5" fmla="*/ 2142292 h 3282"/>
              <a:gd name="T6" fmla="*/ 2660746 w 4075"/>
              <a:gd name="T7" fmla="*/ 48970 h 3282"/>
              <a:gd name="T8" fmla="*/ 2591517 w 4075"/>
              <a:gd name="T9" fmla="*/ 0 h 3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75" h="3282">
                <a:moveTo>
                  <a:pt x="3968" y="0"/>
                </a:moveTo>
                <a:lnTo>
                  <a:pt x="0" y="2325"/>
                </a:lnTo>
                <a:lnTo>
                  <a:pt x="1705" y="3281"/>
                </a:lnTo>
                <a:lnTo>
                  <a:pt x="4074" y="75"/>
                </a:lnTo>
                <a:lnTo>
                  <a:pt x="3968" y="0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94">
            <a:extLst>
              <a:ext uri="{FF2B5EF4-FFF2-40B4-BE49-F238E27FC236}">
                <a16:creationId xmlns:a16="http://schemas.microsoft.com/office/drawing/2014/main" id="{2F641412-93D1-5E42-BCB9-A292903E0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874" y="4735790"/>
            <a:ext cx="4941614" cy="6687848"/>
          </a:xfrm>
          <a:custGeom>
            <a:avLst/>
            <a:gdLst>
              <a:gd name="T0" fmla="*/ 2591619 w 3970"/>
              <a:gd name="T1" fmla="*/ 1988268 h 5371"/>
              <a:gd name="T2" fmla="*/ 0 w 3970"/>
              <a:gd name="T3" fmla="*/ 3507555 h 5371"/>
              <a:gd name="T4" fmla="*/ 0 w 3970"/>
              <a:gd name="T5" fmla="*/ 1519287 h 5371"/>
              <a:gd name="T6" fmla="*/ 2591619 w 3970"/>
              <a:gd name="T7" fmla="*/ 0 h 5371"/>
              <a:gd name="T8" fmla="*/ 2591619 w 3970"/>
              <a:gd name="T9" fmla="*/ 1988268 h 5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70" h="5371">
                <a:moveTo>
                  <a:pt x="3969" y="3044"/>
                </a:moveTo>
                <a:lnTo>
                  <a:pt x="0" y="5370"/>
                </a:lnTo>
                <a:lnTo>
                  <a:pt x="0" y="2326"/>
                </a:lnTo>
                <a:lnTo>
                  <a:pt x="3969" y="0"/>
                </a:lnTo>
                <a:lnTo>
                  <a:pt x="3969" y="3044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95">
            <a:extLst>
              <a:ext uri="{FF2B5EF4-FFF2-40B4-BE49-F238E27FC236}">
                <a16:creationId xmlns:a16="http://schemas.microsoft.com/office/drawing/2014/main" id="{08BF783D-766C-BA4B-9F3E-693526F26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124" y="5015822"/>
            <a:ext cx="4645118" cy="5968547"/>
          </a:xfrm>
          <a:custGeom>
            <a:avLst/>
            <a:gdLst>
              <a:gd name="T0" fmla="*/ 2436083 w 3730"/>
              <a:gd name="T1" fmla="*/ 1711735 h 4794"/>
              <a:gd name="T2" fmla="*/ 0 w 3730"/>
              <a:gd name="T3" fmla="*/ 3130235 h 4794"/>
              <a:gd name="T4" fmla="*/ 0 w 3730"/>
              <a:gd name="T5" fmla="*/ 1417847 h 4794"/>
              <a:gd name="T6" fmla="*/ 2436083 w 3730"/>
              <a:gd name="T7" fmla="*/ 0 h 4794"/>
              <a:gd name="T8" fmla="*/ 2436083 w 3730"/>
              <a:gd name="T9" fmla="*/ 1711735 h 47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30" h="4794">
                <a:moveTo>
                  <a:pt x="3729" y="2621"/>
                </a:moveTo>
                <a:lnTo>
                  <a:pt x="0" y="4793"/>
                </a:lnTo>
                <a:lnTo>
                  <a:pt x="0" y="2171"/>
                </a:lnTo>
                <a:lnTo>
                  <a:pt x="3729" y="0"/>
                </a:lnTo>
                <a:lnTo>
                  <a:pt x="3729" y="262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96">
            <a:extLst>
              <a:ext uri="{FF2B5EF4-FFF2-40B4-BE49-F238E27FC236}">
                <a16:creationId xmlns:a16="http://schemas.microsoft.com/office/drawing/2014/main" id="{1ADCC095-7375-CB44-B4EC-B54366C9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695" y="7931461"/>
            <a:ext cx="1729563" cy="1927288"/>
          </a:xfrm>
          <a:custGeom>
            <a:avLst/>
            <a:gdLst>
              <a:gd name="T0" fmla="*/ 814406 w 1387"/>
              <a:gd name="T1" fmla="*/ 530311 h 1548"/>
              <a:gd name="T2" fmla="*/ 814406 w 1387"/>
              <a:gd name="T3" fmla="*/ 530311 h 1548"/>
              <a:gd name="T4" fmla="*/ 286514 w 1387"/>
              <a:gd name="T5" fmla="*/ 995966 h 1548"/>
              <a:gd name="T6" fmla="*/ 286514 w 1387"/>
              <a:gd name="T7" fmla="*/ 995966 h 1548"/>
              <a:gd name="T8" fmla="*/ 91580 w 1387"/>
              <a:gd name="T9" fmla="*/ 480023 h 1548"/>
              <a:gd name="T10" fmla="*/ 91580 w 1387"/>
              <a:gd name="T11" fmla="*/ 480023 h 1548"/>
              <a:gd name="T12" fmla="*/ 620126 w 1387"/>
              <a:gd name="T13" fmla="*/ 13715 h 1548"/>
              <a:gd name="T14" fmla="*/ 620126 w 1387"/>
              <a:gd name="T15" fmla="*/ 13715 h 1548"/>
              <a:gd name="T16" fmla="*/ 814406 w 1387"/>
              <a:gd name="T17" fmla="*/ 530311 h 15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87" h="1548">
                <a:moveTo>
                  <a:pt x="1245" y="812"/>
                </a:moveTo>
                <a:lnTo>
                  <a:pt x="1245" y="812"/>
                </a:lnTo>
                <a:cubicBezTo>
                  <a:pt x="1104" y="1228"/>
                  <a:pt x="743" y="1547"/>
                  <a:pt x="438" y="1525"/>
                </a:cubicBezTo>
                <a:cubicBezTo>
                  <a:pt x="133" y="1504"/>
                  <a:pt x="0" y="1150"/>
                  <a:pt x="140" y="735"/>
                </a:cubicBezTo>
                <a:cubicBezTo>
                  <a:pt x="281" y="319"/>
                  <a:pt x="642" y="0"/>
                  <a:pt x="948" y="21"/>
                </a:cubicBezTo>
                <a:cubicBezTo>
                  <a:pt x="1253" y="43"/>
                  <a:pt x="1386" y="397"/>
                  <a:pt x="1245" y="812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97">
            <a:extLst>
              <a:ext uri="{FF2B5EF4-FFF2-40B4-BE49-F238E27FC236}">
                <a16:creationId xmlns:a16="http://schemas.microsoft.com/office/drawing/2014/main" id="{FE2A7AE3-4678-0A49-B211-67601E496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979" y="7942444"/>
            <a:ext cx="1729566" cy="1927288"/>
          </a:xfrm>
          <a:custGeom>
            <a:avLst/>
            <a:gdLst>
              <a:gd name="T0" fmla="*/ 814408 w 1387"/>
              <a:gd name="T1" fmla="*/ 530964 h 1548"/>
              <a:gd name="T2" fmla="*/ 814408 w 1387"/>
              <a:gd name="T3" fmla="*/ 530964 h 1548"/>
              <a:gd name="T4" fmla="*/ 286515 w 1387"/>
              <a:gd name="T5" fmla="*/ 996619 h 1548"/>
              <a:gd name="T6" fmla="*/ 286515 w 1387"/>
              <a:gd name="T7" fmla="*/ 996619 h 1548"/>
              <a:gd name="T8" fmla="*/ 92234 w 1387"/>
              <a:gd name="T9" fmla="*/ 480023 h 1548"/>
              <a:gd name="T10" fmla="*/ 92234 w 1387"/>
              <a:gd name="T11" fmla="*/ 480023 h 1548"/>
              <a:gd name="T12" fmla="*/ 620127 w 1387"/>
              <a:gd name="T13" fmla="*/ 14368 h 1548"/>
              <a:gd name="T14" fmla="*/ 620127 w 1387"/>
              <a:gd name="T15" fmla="*/ 14368 h 1548"/>
              <a:gd name="T16" fmla="*/ 814408 w 1387"/>
              <a:gd name="T17" fmla="*/ 530964 h 15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87" h="1548">
                <a:moveTo>
                  <a:pt x="1245" y="813"/>
                </a:moveTo>
                <a:lnTo>
                  <a:pt x="1245" y="813"/>
                </a:lnTo>
                <a:cubicBezTo>
                  <a:pt x="1104" y="1228"/>
                  <a:pt x="743" y="1547"/>
                  <a:pt x="438" y="1526"/>
                </a:cubicBezTo>
                <a:cubicBezTo>
                  <a:pt x="133" y="1504"/>
                  <a:pt x="0" y="1150"/>
                  <a:pt x="141" y="735"/>
                </a:cubicBezTo>
                <a:cubicBezTo>
                  <a:pt x="281" y="320"/>
                  <a:pt x="643" y="0"/>
                  <a:pt x="948" y="22"/>
                </a:cubicBezTo>
                <a:cubicBezTo>
                  <a:pt x="1253" y="43"/>
                  <a:pt x="1386" y="397"/>
                  <a:pt x="1245" y="813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98">
            <a:extLst>
              <a:ext uri="{FF2B5EF4-FFF2-40B4-BE49-F238E27FC236}">
                <a16:creationId xmlns:a16="http://schemas.microsoft.com/office/drawing/2014/main" id="{61AD9702-8F93-7548-A27D-57A6E99C7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080" y="8206001"/>
            <a:ext cx="1257364" cy="1405655"/>
          </a:xfrm>
          <a:custGeom>
            <a:avLst/>
            <a:gdLst>
              <a:gd name="T0" fmla="*/ 592323 w 1010"/>
              <a:gd name="T1" fmla="*/ 386671 h 1127"/>
              <a:gd name="T2" fmla="*/ 592323 w 1010"/>
              <a:gd name="T3" fmla="*/ 386671 h 1127"/>
              <a:gd name="T4" fmla="*/ 208978 w 1010"/>
              <a:gd name="T5" fmla="*/ 726234 h 1127"/>
              <a:gd name="T6" fmla="*/ 208978 w 1010"/>
              <a:gd name="T7" fmla="*/ 726234 h 1127"/>
              <a:gd name="T8" fmla="*/ 66612 w 1010"/>
              <a:gd name="T9" fmla="*/ 349378 h 1127"/>
              <a:gd name="T10" fmla="*/ 66612 w 1010"/>
              <a:gd name="T11" fmla="*/ 349378 h 1127"/>
              <a:gd name="T12" fmla="*/ 450610 w 1010"/>
              <a:gd name="T13" fmla="*/ 9814 h 1127"/>
              <a:gd name="T14" fmla="*/ 450610 w 1010"/>
              <a:gd name="T15" fmla="*/ 9814 h 1127"/>
              <a:gd name="T16" fmla="*/ 592323 w 1010"/>
              <a:gd name="T17" fmla="*/ 386671 h 11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10" h="1127">
                <a:moveTo>
                  <a:pt x="907" y="591"/>
                </a:moveTo>
                <a:lnTo>
                  <a:pt x="907" y="591"/>
                </a:lnTo>
                <a:cubicBezTo>
                  <a:pt x="805" y="893"/>
                  <a:pt x="542" y="1126"/>
                  <a:pt x="320" y="1110"/>
                </a:cubicBezTo>
                <a:cubicBezTo>
                  <a:pt x="97" y="1094"/>
                  <a:pt x="0" y="836"/>
                  <a:pt x="102" y="534"/>
                </a:cubicBezTo>
                <a:cubicBezTo>
                  <a:pt x="205" y="232"/>
                  <a:pt x="468" y="0"/>
                  <a:pt x="690" y="15"/>
                </a:cubicBezTo>
                <a:cubicBezTo>
                  <a:pt x="913" y="31"/>
                  <a:pt x="1009" y="288"/>
                  <a:pt x="907" y="59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99">
            <a:extLst>
              <a:ext uri="{FF2B5EF4-FFF2-40B4-BE49-F238E27FC236}">
                <a16:creationId xmlns:a16="http://schemas.microsoft.com/office/drawing/2014/main" id="{CCEA8DEA-00A8-324E-914D-03486BFB0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650" y="8486038"/>
            <a:ext cx="746733" cy="834608"/>
          </a:xfrm>
          <a:custGeom>
            <a:avLst/>
            <a:gdLst>
              <a:gd name="T0" fmla="*/ 351962 w 601"/>
              <a:gd name="T1" fmla="*/ 230321 h 671"/>
              <a:gd name="T2" fmla="*/ 351962 w 601"/>
              <a:gd name="T3" fmla="*/ 230321 h 671"/>
              <a:gd name="T4" fmla="*/ 123839 w 601"/>
              <a:gd name="T5" fmla="*/ 431281 h 671"/>
              <a:gd name="T6" fmla="*/ 123839 w 601"/>
              <a:gd name="T7" fmla="*/ 431281 h 671"/>
              <a:gd name="T8" fmla="*/ 39759 w 601"/>
              <a:gd name="T9" fmla="*/ 208137 h 671"/>
              <a:gd name="T10" fmla="*/ 39759 w 601"/>
              <a:gd name="T11" fmla="*/ 208137 h 671"/>
              <a:gd name="T12" fmla="*/ 267882 w 601"/>
              <a:gd name="T13" fmla="*/ 6525 h 671"/>
              <a:gd name="T14" fmla="*/ 267882 w 601"/>
              <a:gd name="T15" fmla="*/ 6525 h 671"/>
              <a:gd name="T16" fmla="*/ 351962 w 601"/>
              <a:gd name="T17" fmla="*/ 230321 h 6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1" h="671">
                <a:moveTo>
                  <a:pt x="540" y="353"/>
                </a:moveTo>
                <a:lnTo>
                  <a:pt x="540" y="353"/>
                </a:lnTo>
                <a:cubicBezTo>
                  <a:pt x="478" y="532"/>
                  <a:pt x="322" y="670"/>
                  <a:pt x="190" y="661"/>
                </a:cubicBezTo>
                <a:cubicBezTo>
                  <a:pt x="57" y="652"/>
                  <a:pt x="0" y="499"/>
                  <a:pt x="61" y="319"/>
                </a:cubicBezTo>
                <a:cubicBezTo>
                  <a:pt x="121" y="139"/>
                  <a:pt x="278" y="0"/>
                  <a:pt x="411" y="10"/>
                </a:cubicBezTo>
                <a:cubicBezTo>
                  <a:pt x="543" y="19"/>
                  <a:pt x="600" y="173"/>
                  <a:pt x="540" y="353"/>
                </a:cubicBezTo>
              </a:path>
            </a:pathLst>
          </a:custGeom>
          <a:solidFill>
            <a:srgbClr val="3072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100">
            <a:extLst>
              <a:ext uri="{FF2B5EF4-FFF2-40B4-BE49-F238E27FC236}">
                <a16:creationId xmlns:a16="http://schemas.microsoft.com/office/drawing/2014/main" id="{8B4E23CC-6003-2045-823E-E09CB073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317" y="8705673"/>
            <a:ext cx="362385" cy="400830"/>
          </a:xfrm>
          <a:custGeom>
            <a:avLst/>
            <a:gdLst>
              <a:gd name="T0" fmla="*/ 170434 w 290"/>
              <a:gd name="T1" fmla="*/ 110354 h 322"/>
              <a:gd name="T2" fmla="*/ 170434 w 290"/>
              <a:gd name="T3" fmla="*/ 110354 h 322"/>
              <a:gd name="T4" fmla="*/ 60308 w 290"/>
              <a:gd name="T5" fmla="*/ 206996 h 322"/>
              <a:gd name="T6" fmla="*/ 60308 w 290"/>
              <a:gd name="T7" fmla="*/ 206996 h 322"/>
              <a:gd name="T8" fmla="*/ 19666 w 290"/>
              <a:gd name="T9" fmla="*/ 99254 h 322"/>
              <a:gd name="T10" fmla="*/ 19666 w 290"/>
              <a:gd name="T11" fmla="*/ 99254 h 322"/>
              <a:gd name="T12" fmla="*/ 129792 w 290"/>
              <a:gd name="T13" fmla="*/ 3265 h 322"/>
              <a:gd name="T14" fmla="*/ 129792 w 290"/>
              <a:gd name="T15" fmla="*/ 3265 h 322"/>
              <a:gd name="T16" fmla="*/ 170434 w 290"/>
              <a:gd name="T17" fmla="*/ 110354 h 3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0" h="322">
                <a:moveTo>
                  <a:pt x="260" y="169"/>
                </a:moveTo>
                <a:lnTo>
                  <a:pt x="260" y="169"/>
                </a:lnTo>
                <a:cubicBezTo>
                  <a:pt x="230" y="255"/>
                  <a:pt x="155" y="321"/>
                  <a:pt x="92" y="317"/>
                </a:cubicBezTo>
                <a:cubicBezTo>
                  <a:pt x="29" y="313"/>
                  <a:pt x="0" y="239"/>
                  <a:pt x="30" y="152"/>
                </a:cubicBezTo>
                <a:cubicBezTo>
                  <a:pt x="59" y="66"/>
                  <a:pt x="134" y="0"/>
                  <a:pt x="198" y="5"/>
                </a:cubicBezTo>
                <a:cubicBezTo>
                  <a:pt x="261" y="9"/>
                  <a:pt x="289" y="82"/>
                  <a:pt x="260" y="16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101">
            <a:extLst>
              <a:ext uri="{FF2B5EF4-FFF2-40B4-BE49-F238E27FC236}">
                <a16:creationId xmlns:a16="http://schemas.microsoft.com/office/drawing/2014/main" id="{946C8303-53A5-484A-820D-5BE600D34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885" y="8206003"/>
            <a:ext cx="378859" cy="301999"/>
          </a:xfrm>
          <a:custGeom>
            <a:avLst/>
            <a:gdLst>
              <a:gd name="T0" fmla="*/ 198093 w 306"/>
              <a:gd name="T1" fmla="*/ 0 h 242"/>
              <a:gd name="T2" fmla="*/ 0 w 306"/>
              <a:gd name="T3" fmla="*/ 157763 h 242"/>
              <a:gd name="T4" fmla="*/ 178608 w 306"/>
              <a:gd name="T5" fmla="*/ 78554 h 242"/>
              <a:gd name="T6" fmla="*/ 198093 w 306"/>
              <a:gd name="T7" fmla="*/ 0 h 2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6" h="242">
                <a:moveTo>
                  <a:pt x="305" y="0"/>
                </a:moveTo>
                <a:lnTo>
                  <a:pt x="0" y="241"/>
                </a:lnTo>
                <a:lnTo>
                  <a:pt x="275" y="120"/>
                </a:lnTo>
                <a:lnTo>
                  <a:pt x="305" y="0"/>
                </a:lnTo>
              </a:path>
            </a:pathLst>
          </a:custGeom>
          <a:solidFill>
            <a:srgbClr val="5CFD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102">
            <a:extLst>
              <a:ext uri="{FF2B5EF4-FFF2-40B4-BE49-F238E27FC236}">
                <a16:creationId xmlns:a16="http://schemas.microsoft.com/office/drawing/2014/main" id="{26CD837E-B3E1-CA4C-B55F-AB3C491F2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887" y="8354258"/>
            <a:ext cx="477691" cy="153743"/>
          </a:xfrm>
          <a:custGeom>
            <a:avLst/>
            <a:gdLst>
              <a:gd name="T0" fmla="*/ 249934 w 384"/>
              <a:gd name="T1" fmla="*/ 37680 h 122"/>
              <a:gd name="T2" fmla="*/ 179457 w 384"/>
              <a:gd name="T3" fmla="*/ 0 h 122"/>
              <a:gd name="T4" fmla="*/ 0 w 384"/>
              <a:gd name="T5" fmla="*/ 79987 h 122"/>
              <a:gd name="T6" fmla="*/ 249934 w 384"/>
              <a:gd name="T7" fmla="*/ 37680 h 1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22">
                <a:moveTo>
                  <a:pt x="383" y="57"/>
                </a:moveTo>
                <a:lnTo>
                  <a:pt x="275" y="0"/>
                </a:lnTo>
                <a:lnTo>
                  <a:pt x="0" y="121"/>
                </a:lnTo>
                <a:lnTo>
                  <a:pt x="383" y="57"/>
                </a:lnTo>
              </a:path>
            </a:pathLst>
          </a:custGeom>
          <a:solidFill>
            <a:srgbClr val="49E0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103">
            <a:extLst>
              <a:ext uri="{FF2B5EF4-FFF2-40B4-BE49-F238E27FC236}">
                <a16:creationId xmlns:a16="http://schemas.microsoft.com/office/drawing/2014/main" id="{670CF4FE-3A6A-CB44-9223-A83F256A8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450" y="8343275"/>
            <a:ext cx="1273838" cy="571047"/>
          </a:xfrm>
          <a:custGeom>
            <a:avLst/>
            <a:gdLst>
              <a:gd name="T0" fmla="*/ 4568 w 1024"/>
              <a:gd name="T1" fmla="*/ 298898 h 459"/>
              <a:gd name="T2" fmla="*/ 0 w 1024"/>
              <a:gd name="T3" fmla="*/ 289109 h 459"/>
              <a:gd name="T4" fmla="*/ 659094 w 1024"/>
              <a:gd name="T5" fmla="*/ 1305 h 459"/>
              <a:gd name="T6" fmla="*/ 659094 w 1024"/>
              <a:gd name="T7" fmla="*/ 1305 h 459"/>
              <a:gd name="T8" fmla="*/ 666272 w 1024"/>
              <a:gd name="T9" fmla="*/ 3263 h 459"/>
              <a:gd name="T10" fmla="*/ 666272 w 1024"/>
              <a:gd name="T11" fmla="*/ 3263 h 459"/>
              <a:gd name="T12" fmla="*/ 663662 w 1024"/>
              <a:gd name="T13" fmla="*/ 10442 h 459"/>
              <a:gd name="T14" fmla="*/ 4568 w 1024"/>
              <a:gd name="T15" fmla="*/ 298898 h 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24" h="459">
                <a:moveTo>
                  <a:pt x="7" y="458"/>
                </a:moveTo>
                <a:lnTo>
                  <a:pt x="0" y="443"/>
                </a:lnTo>
                <a:lnTo>
                  <a:pt x="1010" y="2"/>
                </a:lnTo>
                <a:cubicBezTo>
                  <a:pt x="1014" y="0"/>
                  <a:pt x="1019" y="2"/>
                  <a:pt x="1021" y="5"/>
                </a:cubicBezTo>
                <a:cubicBezTo>
                  <a:pt x="1023" y="9"/>
                  <a:pt x="1021" y="14"/>
                  <a:pt x="1017" y="16"/>
                </a:cubicBezTo>
                <a:lnTo>
                  <a:pt x="7" y="458"/>
                </a:lnTo>
              </a:path>
            </a:pathLst>
          </a:custGeom>
          <a:solidFill>
            <a:srgbClr val="2943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104">
            <a:extLst>
              <a:ext uri="{FF2B5EF4-FFF2-40B4-BE49-F238E27FC236}">
                <a16:creationId xmlns:a16="http://schemas.microsoft.com/office/drawing/2014/main" id="{AFAAE9C1-ACB4-4F4D-A433-67B145BE4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024" y="7129796"/>
            <a:ext cx="1065193" cy="746755"/>
          </a:xfrm>
          <a:custGeom>
            <a:avLst/>
            <a:gdLst>
              <a:gd name="T0" fmla="*/ 0 w 854"/>
              <a:gd name="T1" fmla="*/ 346673 h 600"/>
              <a:gd name="T2" fmla="*/ 0 w 854"/>
              <a:gd name="T3" fmla="*/ 346673 h 600"/>
              <a:gd name="T4" fmla="*/ 101418 w 854"/>
              <a:gd name="T5" fmla="*/ 379969 h 600"/>
              <a:gd name="T6" fmla="*/ 101418 w 854"/>
              <a:gd name="T7" fmla="*/ 379969 h 600"/>
              <a:gd name="T8" fmla="*/ 558125 w 854"/>
              <a:gd name="T9" fmla="*/ 36561 h 600"/>
              <a:gd name="T10" fmla="*/ 350709 w 854"/>
              <a:gd name="T11" fmla="*/ 0 h 600"/>
              <a:gd name="T12" fmla="*/ 0 w 854"/>
              <a:gd name="T13" fmla="*/ 346673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4" h="600">
                <a:moveTo>
                  <a:pt x="0" y="531"/>
                </a:moveTo>
                <a:lnTo>
                  <a:pt x="0" y="531"/>
                </a:lnTo>
                <a:cubicBezTo>
                  <a:pt x="44" y="560"/>
                  <a:pt x="96" y="577"/>
                  <a:pt x="155" y="582"/>
                </a:cubicBezTo>
                <a:cubicBezTo>
                  <a:pt x="405" y="599"/>
                  <a:pt x="695" y="373"/>
                  <a:pt x="853" y="56"/>
                </a:cubicBezTo>
                <a:lnTo>
                  <a:pt x="536" y="0"/>
                </a:lnTo>
                <a:lnTo>
                  <a:pt x="0" y="531"/>
                </a:lnTo>
              </a:path>
            </a:pathLst>
          </a:custGeom>
          <a:solidFill>
            <a:srgbClr val="49E0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105">
            <a:extLst>
              <a:ext uri="{FF2B5EF4-FFF2-40B4-BE49-F238E27FC236}">
                <a16:creationId xmlns:a16="http://schemas.microsoft.com/office/drawing/2014/main" id="{5F2430EC-19EB-8C4C-B063-ACB2D5E1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996" y="6976052"/>
            <a:ext cx="949889" cy="812645"/>
          </a:xfrm>
          <a:custGeom>
            <a:avLst/>
            <a:gdLst>
              <a:gd name="T0" fmla="*/ 56312 w 761"/>
              <a:gd name="T1" fmla="*/ 0 h 652"/>
              <a:gd name="T2" fmla="*/ 56312 w 761"/>
              <a:gd name="T3" fmla="*/ 0 h 652"/>
              <a:gd name="T4" fmla="*/ 146672 w 761"/>
              <a:gd name="T5" fmla="*/ 425631 h 652"/>
              <a:gd name="T6" fmla="*/ 497638 w 761"/>
              <a:gd name="T7" fmla="*/ 78457 h 652"/>
              <a:gd name="T8" fmla="*/ 56312 w 761"/>
              <a:gd name="T9" fmla="*/ 0 h 6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1" h="652">
                <a:moveTo>
                  <a:pt x="86" y="0"/>
                </a:moveTo>
                <a:lnTo>
                  <a:pt x="86" y="0"/>
                </a:lnTo>
                <a:cubicBezTo>
                  <a:pt x="0" y="292"/>
                  <a:pt x="60" y="547"/>
                  <a:pt x="224" y="651"/>
                </a:cubicBezTo>
                <a:lnTo>
                  <a:pt x="760" y="120"/>
                </a:lnTo>
                <a:lnTo>
                  <a:pt x="86" y="0"/>
                </a:lnTo>
              </a:path>
            </a:pathLst>
          </a:custGeom>
          <a:solidFill>
            <a:srgbClr val="F5C7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106">
            <a:extLst>
              <a:ext uri="{FF2B5EF4-FFF2-40B4-BE49-F238E27FC236}">
                <a16:creationId xmlns:a16="http://schemas.microsoft.com/office/drawing/2014/main" id="{44C36B12-D7EB-5F42-BECF-343605DFE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322" y="6092029"/>
            <a:ext cx="494161" cy="724792"/>
          </a:xfrm>
          <a:custGeom>
            <a:avLst/>
            <a:gdLst>
              <a:gd name="T0" fmla="*/ 255979 w 399"/>
              <a:gd name="T1" fmla="*/ 266336 h 581"/>
              <a:gd name="T2" fmla="*/ 255979 w 399"/>
              <a:gd name="T3" fmla="*/ 266336 h 581"/>
              <a:gd name="T4" fmla="*/ 41580 w 399"/>
              <a:gd name="T5" fmla="*/ 1309 h 581"/>
              <a:gd name="T6" fmla="*/ 41580 w 399"/>
              <a:gd name="T7" fmla="*/ 1309 h 581"/>
              <a:gd name="T8" fmla="*/ 0 w 399"/>
              <a:gd name="T9" fmla="*/ 1309 h 581"/>
              <a:gd name="T10" fmla="*/ 207252 w 399"/>
              <a:gd name="T11" fmla="*/ 315415 h 581"/>
              <a:gd name="T12" fmla="*/ 250131 w 399"/>
              <a:gd name="T13" fmla="*/ 379546 h 581"/>
              <a:gd name="T14" fmla="*/ 250131 w 399"/>
              <a:gd name="T15" fmla="*/ 379546 h 581"/>
              <a:gd name="T16" fmla="*/ 255979 w 399"/>
              <a:gd name="T17" fmla="*/ 266336 h 5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9" h="581">
                <a:moveTo>
                  <a:pt x="394" y="407"/>
                </a:moveTo>
                <a:lnTo>
                  <a:pt x="394" y="407"/>
                </a:lnTo>
                <a:cubicBezTo>
                  <a:pt x="382" y="179"/>
                  <a:pt x="262" y="16"/>
                  <a:pt x="64" y="2"/>
                </a:cubicBezTo>
                <a:cubicBezTo>
                  <a:pt x="43" y="0"/>
                  <a:pt x="21" y="1"/>
                  <a:pt x="0" y="2"/>
                </a:cubicBezTo>
                <a:lnTo>
                  <a:pt x="319" y="482"/>
                </a:lnTo>
                <a:lnTo>
                  <a:pt x="385" y="580"/>
                </a:lnTo>
                <a:cubicBezTo>
                  <a:pt x="394" y="520"/>
                  <a:pt x="398" y="462"/>
                  <a:pt x="394" y="407"/>
                </a:cubicBezTo>
              </a:path>
            </a:pathLst>
          </a:custGeom>
          <a:solidFill>
            <a:srgbClr val="2F6B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107">
            <a:extLst>
              <a:ext uri="{FF2B5EF4-FFF2-40B4-BE49-F238E27FC236}">
                <a16:creationId xmlns:a16="http://schemas.microsoft.com/office/drawing/2014/main" id="{76C3D512-6878-2B48-8534-177003610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810" y="6092031"/>
            <a:ext cx="1361689" cy="1103658"/>
          </a:xfrm>
          <a:custGeom>
            <a:avLst/>
            <a:gdLst>
              <a:gd name="T0" fmla="*/ 670568 w 1094"/>
              <a:gd name="T1" fmla="*/ 313293 h 887"/>
              <a:gd name="T2" fmla="*/ 462281 w 1094"/>
              <a:gd name="T3" fmla="*/ 0 h 887"/>
              <a:gd name="T4" fmla="*/ 462281 w 1094"/>
              <a:gd name="T5" fmla="*/ 0 h 887"/>
              <a:gd name="T6" fmla="*/ 8488 w 1094"/>
              <a:gd name="T7" fmla="*/ 436000 h 887"/>
              <a:gd name="T8" fmla="*/ 8488 w 1094"/>
              <a:gd name="T9" fmla="*/ 436000 h 887"/>
              <a:gd name="T10" fmla="*/ 0 w 1094"/>
              <a:gd name="T11" fmla="*/ 463413 h 887"/>
              <a:gd name="T12" fmla="*/ 440081 w 1094"/>
              <a:gd name="T13" fmla="*/ 541736 h 887"/>
              <a:gd name="T14" fmla="*/ 647062 w 1094"/>
              <a:gd name="T15" fmla="*/ 578287 h 887"/>
              <a:gd name="T16" fmla="*/ 647062 w 1094"/>
              <a:gd name="T17" fmla="*/ 578287 h 887"/>
              <a:gd name="T18" fmla="*/ 686239 w 1094"/>
              <a:gd name="T19" fmla="*/ 484299 h 887"/>
              <a:gd name="T20" fmla="*/ 686239 w 1094"/>
              <a:gd name="T21" fmla="*/ 484299 h 887"/>
              <a:gd name="T22" fmla="*/ 713662 w 1094"/>
              <a:gd name="T23" fmla="*/ 377257 h 887"/>
              <a:gd name="T24" fmla="*/ 670568 w 1094"/>
              <a:gd name="T25" fmla="*/ 313293 h 8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4" h="887">
                <a:moveTo>
                  <a:pt x="1027" y="480"/>
                </a:moveTo>
                <a:lnTo>
                  <a:pt x="708" y="0"/>
                </a:lnTo>
                <a:cubicBezTo>
                  <a:pt x="436" y="24"/>
                  <a:pt x="136" y="307"/>
                  <a:pt x="13" y="668"/>
                </a:cubicBezTo>
                <a:cubicBezTo>
                  <a:pt x="9" y="682"/>
                  <a:pt x="4" y="696"/>
                  <a:pt x="0" y="710"/>
                </a:cubicBezTo>
                <a:lnTo>
                  <a:pt x="674" y="830"/>
                </a:lnTo>
                <a:lnTo>
                  <a:pt x="991" y="886"/>
                </a:lnTo>
                <a:cubicBezTo>
                  <a:pt x="1014" y="840"/>
                  <a:pt x="1035" y="792"/>
                  <a:pt x="1051" y="742"/>
                </a:cubicBezTo>
                <a:cubicBezTo>
                  <a:pt x="1071" y="686"/>
                  <a:pt x="1084" y="631"/>
                  <a:pt x="1093" y="578"/>
                </a:cubicBezTo>
                <a:lnTo>
                  <a:pt x="1027" y="480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108">
            <a:extLst>
              <a:ext uri="{FF2B5EF4-FFF2-40B4-BE49-F238E27FC236}">
                <a16:creationId xmlns:a16="http://schemas.microsoft.com/office/drawing/2014/main" id="{600CEE95-47E4-D949-90CB-19262AC53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810" y="6092031"/>
            <a:ext cx="1361689" cy="1103658"/>
          </a:xfrm>
          <a:custGeom>
            <a:avLst/>
            <a:gdLst>
              <a:gd name="T0" fmla="*/ 670568 w 1094"/>
              <a:gd name="T1" fmla="*/ 313293 h 887"/>
              <a:gd name="T2" fmla="*/ 462281 w 1094"/>
              <a:gd name="T3" fmla="*/ 0 h 887"/>
              <a:gd name="T4" fmla="*/ 462281 w 1094"/>
              <a:gd name="T5" fmla="*/ 0 h 887"/>
              <a:gd name="T6" fmla="*/ 8488 w 1094"/>
              <a:gd name="T7" fmla="*/ 436000 h 887"/>
              <a:gd name="T8" fmla="*/ 8488 w 1094"/>
              <a:gd name="T9" fmla="*/ 436000 h 887"/>
              <a:gd name="T10" fmla="*/ 0 w 1094"/>
              <a:gd name="T11" fmla="*/ 463413 h 887"/>
              <a:gd name="T12" fmla="*/ 440081 w 1094"/>
              <a:gd name="T13" fmla="*/ 541736 h 887"/>
              <a:gd name="T14" fmla="*/ 647062 w 1094"/>
              <a:gd name="T15" fmla="*/ 578287 h 887"/>
              <a:gd name="T16" fmla="*/ 647062 w 1094"/>
              <a:gd name="T17" fmla="*/ 578287 h 887"/>
              <a:gd name="T18" fmla="*/ 686239 w 1094"/>
              <a:gd name="T19" fmla="*/ 484299 h 887"/>
              <a:gd name="T20" fmla="*/ 686239 w 1094"/>
              <a:gd name="T21" fmla="*/ 484299 h 887"/>
              <a:gd name="T22" fmla="*/ 713662 w 1094"/>
              <a:gd name="T23" fmla="*/ 377257 h 887"/>
              <a:gd name="T24" fmla="*/ 670568 w 1094"/>
              <a:gd name="T25" fmla="*/ 313293 h 8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4" h="887">
                <a:moveTo>
                  <a:pt x="1027" y="480"/>
                </a:moveTo>
                <a:lnTo>
                  <a:pt x="708" y="0"/>
                </a:lnTo>
                <a:cubicBezTo>
                  <a:pt x="436" y="24"/>
                  <a:pt x="136" y="307"/>
                  <a:pt x="13" y="668"/>
                </a:cubicBezTo>
                <a:cubicBezTo>
                  <a:pt x="9" y="682"/>
                  <a:pt x="4" y="696"/>
                  <a:pt x="0" y="710"/>
                </a:cubicBezTo>
                <a:lnTo>
                  <a:pt x="674" y="830"/>
                </a:lnTo>
                <a:lnTo>
                  <a:pt x="991" y="886"/>
                </a:lnTo>
                <a:cubicBezTo>
                  <a:pt x="1014" y="840"/>
                  <a:pt x="1035" y="792"/>
                  <a:pt x="1051" y="742"/>
                </a:cubicBezTo>
                <a:cubicBezTo>
                  <a:pt x="1071" y="686"/>
                  <a:pt x="1084" y="631"/>
                  <a:pt x="1093" y="578"/>
                </a:cubicBezTo>
                <a:lnTo>
                  <a:pt x="1027" y="480"/>
                </a:lnTo>
              </a:path>
            </a:pathLst>
          </a:custGeom>
          <a:solidFill>
            <a:srgbClr val="223B5F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109">
            <a:extLst>
              <a:ext uri="{FF2B5EF4-FFF2-40B4-BE49-F238E27FC236}">
                <a16:creationId xmlns:a16="http://schemas.microsoft.com/office/drawing/2014/main" id="{3EF2BF1E-D26B-8D40-A2AC-1D702CC1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79" y="6097519"/>
            <a:ext cx="609465" cy="938937"/>
          </a:xfrm>
          <a:custGeom>
            <a:avLst/>
            <a:gdLst>
              <a:gd name="T0" fmla="*/ 319061 w 490"/>
              <a:gd name="T1" fmla="*/ 99679 h 756"/>
              <a:gd name="T2" fmla="*/ 319061 w 490"/>
              <a:gd name="T3" fmla="*/ 99679 h 756"/>
              <a:gd name="T4" fmla="*/ 153332 w 490"/>
              <a:gd name="T5" fmla="*/ 2606 h 756"/>
              <a:gd name="T6" fmla="*/ 153332 w 490"/>
              <a:gd name="T7" fmla="*/ 2606 h 756"/>
              <a:gd name="T8" fmla="*/ 58723 w 490"/>
              <a:gd name="T9" fmla="*/ 12378 h 756"/>
              <a:gd name="T10" fmla="*/ 0 w 490"/>
              <a:gd name="T11" fmla="*/ 491882 h 756"/>
              <a:gd name="T12" fmla="*/ 319061 w 490"/>
              <a:gd name="T13" fmla="*/ 99679 h 7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0" h="756">
                <a:moveTo>
                  <a:pt x="489" y="153"/>
                </a:moveTo>
                <a:lnTo>
                  <a:pt x="489" y="153"/>
                </a:lnTo>
                <a:cubicBezTo>
                  <a:pt x="432" y="66"/>
                  <a:pt x="346" y="12"/>
                  <a:pt x="235" y="4"/>
                </a:cubicBezTo>
                <a:cubicBezTo>
                  <a:pt x="188" y="0"/>
                  <a:pt x="139" y="5"/>
                  <a:pt x="90" y="19"/>
                </a:cubicBezTo>
                <a:lnTo>
                  <a:pt x="0" y="755"/>
                </a:lnTo>
                <a:lnTo>
                  <a:pt x="489" y="153"/>
                </a:lnTo>
              </a:path>
            </a:pathLst>
          </a:custGeom>
          <a:solidFill>
            <a:srgbClr val="BCD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110">
            <a:extLst>
              <a:ext uri="{FF2B5EF4-FFF2-40B4-BE49-F238E27FC236}">
                <a16:creationId xmlns:a16="http://schemas.microsoft.com/office/drawing/2014/main" id="{45924D41-13D5-2948-8466-758274B23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79" y="6289701"/>
            <a:ext cx="741241" cy="818134"/>
          </a:xfrm>
          <a:custGeom>
            <a:avLst/>
            <a:gdLst>
              <a:gd name="T0" fmla="*/ 0 w 597"/>
              <a:gd name="T1" fmla="*/ 401729 h 657"/>
              <a:gd name="T2" fmla="*/ 319800 w 597"/>
              <a:gd name="T3" fmla="*/ 428511 h 657"/>
              <a:gd name="T4" fmla="*/ 319800 w 597"/>
              <a:gd name="T5" fmla="*/ 428511 h 657"/>
              <a:gd name="T6" fmla="*/ 335431 w 597"/>
              <a:gd name="T7" fmla="*/ 387358 h 657"/>
              <a:gd name="T8" fmla="*/ 335431 w 597"/>
              <a:gd name="T9" fmla="*/ 387358 h 657"/>
              <a:gd name="T10" fmla="*/ 319148 w 597"/>
              <a:gd name="T11" fmla="*/ 0 h 657"/>
              <a:gd name="T12" fmla="*/ 651 w 597"/>
              <a:gd name="T13" fmla="*/ 393237 h 657"/>
              <a:gd name="T14" fmla="*/ 0 w 597"/>
              <a:gd name="T15" fmla="*/ 401729 h 6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97" h="657">
                <a:moveTo>
                  <a:pt x="0" y="615"/>
                </a:moveTo>
                <a:lnTo>
                  <a:pt x="491" y="656"/>
                </a:lnTo>
                <a:cubicBezTo>
                  <a:pt x="500" y="635"/>
                  <a:pt x="508" y="614"/>
                  <a:pt x="515" y="593"/>
                </a:cubicBezTo>
                <a:cubicBezTo>
                  <a:pt x="596" y="355"/>
                  <a:pt x="581" y="137"/>
                  <a:pt x="490" y="0"/>
                </a:cubicBezTo>
                <a:lnTo>
                  <a:pt x="1" y="602"/>
                </a:lnTo>
                <a:lnTo>
                  <a:pt x="0" y="615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111">
            <a:extLst>
              <a:ext uri="{FF2B5EF4-FFF2-40B4-BE49-F238E27FC236}">
                <a16:creationId xmlns:a16="http://schemas.microsoft.com/office/drawing/2014/main" id="{7C0FAE4B-0008-994A-9FF8-8F1FD3E5B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117" y="6119482"/>
            <a:ext cx="785165" cy="933443"/>
          </a:xfrm>
          <a:custGeom>
            <a:avLst/>
            <a:gdLst>
              <a:gd name="T0" fmla="*/ 352388 w 630"/>
              <a:gd name="T1" fmla="*/ 480511 h 750"/>
              <a:gd name="T2" fmla="*/ 411228 w 630"/>
              <a:gd name="T3" fmla="*/ 0 h 750"/>
              <a:gd name="T4" fmla="*/ 411228 w 630"/>
              <a:gd name="T5" fmla="*/ 0 h 750"/>
              <a:gd name="T6" fmla="*/ 10460 w 630"/>
              <a:gd name="T7" fmla="*/ 426323 h 750"/>
              <a:gd name="T8" fmla="*/ 10460 w 630"/>
              <a:gd name="T9" fmla="*/ 426323 h 750"/>
              <a:gd name="T10" fmla="*/ 0 w 630"/>
              <a:gd name="T11" fmla="*/ 460272 h 750"/>
              <a:gd name="T12" fmla="*/ 345850 w 630"/>
              <a:gd name="T13" fmla="*/ 488998 h 750"/>
              <a:gd name="T14" fmla="*/ 352388 w 630"/>
              <a:gd name="T15" fmla="*/ 480511 h 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30" h="750">
                <a:moveTo>
                  <a:pt x="539" y="736"/>
                </a:moveTo>
                <a:lnTo>
                  <a:pt x="629" y="0"/>
                </a:lnTo>
                <a:cubicBezTo>
                  <a:pt x="381" y="66"/>
                  <a:pt x="126" y="328"/>
                  <a:pt x="16" y="653"/>
                </a:cubicBezTo>
                <a:cubicBezTo>
                  <a:pt x="9" y="670"/>
                  <a:pt x="5" y="688"/>
                  <a:pt x="0" y="705"/>
                </a:cubicBezTo>
                <a:lnTo>
                  <a:pt x="529" y="749"/>
                </a:lnTo>
                <a:lnTo>
                  <a:pt x="539" y="736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113">
            <a:extLst>
              <a:ext uri="{FF2B5EF4-FFF2-40B4-BE49-F238E27FC236}">
                <a16:creationId xmlns:a16="http://schemas.microsoft.com/office/drawing/2014/main" id="{4699FD69-4670-4744-846A-11CBAEC63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636" y="7052927"/>
            <a:ext cx="708300" cy="779700"/>
          </a:xfrm>
          <a:custGeom>
            <a:avLst/>
            <a:gdLst>
              <a:gd name="T0" fmla="*/ 370907 w 569"/>
              <a:gd name="T1" fmla="*/ 26745 h 627"/>
              <a:gd name="T2" fmla="*/ 50281 w 569"/>
              <a:gd name="T3" fmla="*/ 0 h 627"/>
              <a:gd name="T4" fmla="*/ 0 w 569"/>
              <a:gd name="T5" fmla="*/ 408351 h 627"/>
              <a:gd name="T6" fmla="*/ 0 w 569"/>
              <a:gd name="T7" fmla="*/ 408351 h 627"/>
              <a:gd name="T8" fmla="*/ 370907 w 569"/>
              <a:gd name="T9" fmla="*/ 26745 h 6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9" h="627">
                <a:moveTo>
                  <a:pt x="568" y="41"/>
                </a:moveTo>
                <a:lnTo>
                  <a:pt x="77" y="0"/>
                </a:lnTo>
                <a:lnTo>
                  <a:pt x="0" y="626"/>
                </a:lnTo>
                <a:cubicBezTo>
                  <a:pt x="225" y="556"/>
                  <a:pt x="452" y="327"/>
                  <a:pt x="568" y="41"/>
                </a:cubicBezTo>
              </a:path>
            </a:pathLst>
          </a:custGeom>
          <a:solidFill>
            <a:srgbClr val="55A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114">
            <a:extLst>
              <a:ext uri="{FF2B5EF4-FFF2-40B4-BE49-F238E27FC236}">
                <a16:creationId xmlns:a16="http://schemas.microsoft.com/office/drawing/2014/main" id="{6778F450-D7C3-5C45-9461-EE0C1084A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439" y="7052925"/>
            <a:ext cx="571030" cy="812645"/>
          </a:xfrm>
          <a:custGeom>
            <a:avLst/>
            <a:gdLst>
              <a:gd name="T0" fmla="*/ 292996 w 457"/>
              <a:gd name="T1" fmla="*/ 0 h 652"/>
              <a:gd name="T2" fmla="*/ 0 w 457"/>
              <a:gd name="T3" fmla="*/ 360250 h 652"/>
              <a:gd name="T4" fmla="*/ 0 w 457"/>
              <a:gd name="T5" fmla="*/ 360250 h 652"/>
              <a:gd name="T6" fmla="*/ 139616 w 457"/>
              <a:gd name="T7" fmla="*/ 423016 h 652"/>
              <a:gd name="T8" fmla="*/ 139616 w 457"/>
              <a:gd name="T9" fmla="*/ 423016 h 652"/>
              <a:gd name="T10" fmla="*/ 248424 w 457"/>
              <a:gd name="T11" fmla="*/ 409286 h 652"/>
              <a:gd name="T12" fmla="*/ 298896 w 457"/>
              <a:gd name="T13" fmla="*/ 0 h 652"/>
              <a:gd name="T14" fmla="*/ 292996 w 457"/>
              <a:gd name="T15" fmla="*/ 0 h 6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7" h="652">
                <a:moveTo>
                  <a:pt x="447" y="0"/>
                </a:moveTo>
                <a:lnTo>
                  <a:pt x="0" y="551"/>
                </a:lnTo>
                <a:cubicBezTo>
                  <a:pt x="55" y="606"/>
                  <a:pt x="127" y="641"/>
                  <a:pt x="213" y="647"/>
                </a:cubicBezTo>
                <a:cubicBezTo>
                  <a:pt x="268" y="651"/>
                  <a:pt x="323" y="643"/>
                  <a:pt x="379" y="626"/>
                </a:cubicBezTo>
                <a:lnTo>
                  <a:pt x="456" y="0"/>
                </a:lnTo>
                <a:lnTo>
                  <a:pt x="447" y="0"/>
                </a:lnTo>
              </a:path>
            </a:pathLst>
          </a:custGeom>
          <a:solidFill>
            <a:srgbClr val="5CFD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115">
            <a:extLst>
              <a:ext uri="{FF2B5EF4-FFF2-40B4-BE49-F238E27FC236}">
                <a16:creationId xmlns:a16="http://schemas.microsoft.com/office/drawing/2014/main" id="{62A8745C-541A-AE45-873B-C4A17A548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266" y="6998019"/>
            <a:ext cx="752223" cy="741266"/>
          </a:xfrm>
          <a:custGeom>
            <a:avLst/>
            <a:gdLst>
              <a:gd name="T0" fmla="*/ 47195 w 602"/>
              <a:gd name="T1" fmla="*/ 0 h 596"/>
              <a:gd name="T2" fmla="*/ 47195 w 602"/>
              <a:gd name="T3" fmla="*/ 0 h 596"/>
              <a:gd name="T4" fmla="*/ 100944 w 602"/>
              <a:gd name="T5" fmla="*/ 388190 h 596"/>
              <a:gd name="T6" fmla="*/ 393946 w 602"/>
              <a:gd name="T7" fmla="*/ 28706 h 596"/>
              <a:gd name="T8" fmla="*/ 47195 w 602"/>
              <a:gd name="T9" fmla="*/ 0 h 5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2" h="596">
                <a:moveTo>
                  <a:pt x="72" y="0"/>
                </a:moveTo>
                <a:lnTo>
                  <a:pt x="72" y="0"/>
                </a:lnTo>
                <a:cubicBezTo>
                  <a:pt x="0" y="251"/>
                  <a:pt x="36" y="473"/>
                  <a:pt x="154" y="595"/>
                </a:cubicBezTo>
                <a:lnTo>
                  <a:pt x="601" y="44"/>
                </a:lnTo>
                <a:lnTo>
                  <a:pt x="72" y="0"/>
                </a:lnTo>
              </a:path>
            </a:pathLst>
          </a:custGeom>
          <a:solidFill>
            <a:srgbClr val="FCDF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116">
            <a:extLst>
              <a:ext uri="{FF2B5EF4-FFF2-40B4-BE49-F238E27FC236}">
                <a16:creationId xmlns:a16="http://schemas.microsoft.com/office/drawing/2014/main" id="{0F4CCEDE-6E93-6B4E-8C94-18EC33EDD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465" y="11319315"/>
            <a:ext cx="960868" cy="312976"/>
          </a:xfrm>
          <a:custGeom>
            <a:avLst/>
            <a:gdLst>
              <a:gd name="T0" fmla="*/ 503397 w 770"/>
              <a:gd name="T1" fmla="*/ 0 h 250"/>
              <a:gd name="T2" fmla="*/ 0 w 770"/>
              <a:gd name="T3" fmla="*/ 0 h 250"/>
              <a:gd name="T4" fmla="*/ 0 w 770"/>
              <a:gd name="T5" fmla="*/ 77491 h 250"/>
              <a:gd name="T6" fmla="*/ 0 w 770"/>
              <a:gd name="T7" fmla="*/ 77491 h 250"/>
              <a:gd name="T8" fmla="*/ 252026 w 770"/>
              <a:gd name="T9" fmla="*/ 163519 h 250"/>
              <a:gd name="T10" fmla="*/ 252026 w 770"/>
              <a:gd name="T11" fmla="*/ 163519 h 250"/>
              <a:gd name="T12" fmla="*/ 503397 w 770"/>
              <a:gd name="T13" fmla="*/ 77491 h 250"/>
              <a:gd name="T14" fmla="*/ 503397 w 770"/>
              <a:gd name="T15" fmla="*/ 0 h 2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70" h="250">
                <a:moveTo>
                  <a:pt x="769" y="0"/>
                </a:moveTo>
                <a:lnTo>
                  <a:pt x="0" y="0"/>
                </a:lnTo>
                <a:lnTo>
                  <a:pt x="0" y="118"/>
                </a:lnTo>
                <a:cubicBezTo>
                  <a:pt x="0" y="118"/>
                  <a:pt x="152" y="249"/>
                  <a:pt x="385" y="249"/>
                </a:cubicBezTo>
                <a:cubicBezTo>
                  <a:pt x="616" y="249"/>
                  <a:pt x="769" y="118"/>
                  <a:pt x="769" y="118"/>
                </a:cubicBezTo>
                <a:lnTo>
                  <a:pt x="769" y="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117">
            <a:extLst>
              <a:ext uri="{FF2B5EF4-FFF2-40B4-BE49-F238E27FC236}">
                <a16:creationId xmlns:a16="http://schemas.microsoft.com/office/drawing/2014/main" id="{F338F80A-E498-8A4C-8346-6E4FF82B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465" y="8947268"/>
            <a:ext cx="960868" cy="2569716"/>
          </a:xfrm>
          <a:custGeom>
            <a:avLst/>
            <a:gdLst>
              <a:gd name="T0" fmla="*/ 503397 w 770"/>
              <a:gd name="T1" fmla="*/ 1245397 h 2063"/>
              <a:gd name="T2" fmla="*/ 503397 w 770"/>
              <a:gd name="T3" fmla="*/ 1245397 h 2063"/>
              <a:gd name="T4" fmla="*/ 252026 w 770"/>
              <a:gd name="T5" fmla="*/ 1347329 h 2063"/>
              <a:gd name="T6" fmla="*/ 252026 w 770"/>
              <a:gd name="T7" fmla="*/ 1347329 h 2063"/>
              <a:gd name="T8" fmla="*/ 0 w 770"/>
              <a:gd name="T9" fmla="*/ 1245397 h 2063"/>
              <a:gd name="T10" fmla="*/ 0 w 770"/>
              <a:gd name="T11" fmla="*/ 0 h 2063"/>
              <a:gd name="T12" fmla="*/ 503397 w 770"/>
              <a:gd name="T13" fmla="*/ 0 h 2063"/>
              <a:gd name="T14" fmla="*/ 503397 w 770"/>
              <a:gd name="T15" fmla="*/ 1245397 h 20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70" h="2063">
                <a:moveTo>
                  <a:pt x="769" y="1906"/>
                </a:moveTo>
                <a:lnTo>
                  <a:pt x="769" y="1906"/>
                </a:lnTo>
                <a:cubicBezTo>
                  <a:pt x="769" y="1906"/>
                  <a:pt x="662" y="2062"/>
                  <a:pt x="385" y="2062"/>
                </a:cubicBezTo>
                <a:cubicBezTo>
                  <a:pt x="107" y="2062"/>
                  <a:pt x="0" y="1906"/>
                  <a:pt x="0" y="1906"/>
                </a:cubicBezTo>
                <a:lnTo>
                  <a:pt x="0" y="0"/>
                </a:lnTo>
                <a:lnTo>
                  <a:pt x="769" y="0"/>
                </a:lnTo>
                <a:lnTo>
                  <a:pt x="769" y="1906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118">
            <a:extLst>
              <a:ext uri="{FF2B5EF4-FFF2-40B4-BE49-F238E27FC236}">
                <a16:creationId xmlns:a16="http://schemas.microsoft.com/office/drawing/2014/main" id="{FACE71EF-00C6-1045-8BB6-668806108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465" y="7634954"/>
            <a:ext cx="960868" cy="1520966"/>
          </a:xfrm>
          <a:custGeom>
            <a:avLst/>
            <a:gdLst>
              <a:gd name="T0" fmla="*/ 252026 w 770"/>
              <a:gd name="T1" fmla="*/ 0 h 1221"/>
              <a:gd name="T2" fmla="*/ 0 w 770"/>
              <a:gd name="T3" fmla="*/ 688721 h 1221"/>
              <a:gd name="T4" fmla="*/ 0 w 770"/>
              <a:gd name="T5" fmla="*/ 688721 h 1221"/>
              <a:gd name="T6" fmla="*/ 263154 w 770"/>
              <a:gd name="T7" fmla="*/ 795231 h 1221"/>
              <a:gd name="T8" fmla="*/ 263154 w 770"/>
              <a:gd name="T9" fmla="*/ 795231 h 1221"/>
              <a:gd name="T10" fmla="*/ 503397 w 770"/>
              <a:gd name="T11" fmla="*/ 688721 h 1221"/>
              <a:gd name="T12" fmla="*/ 252026 w 770"/>
              <a:gd name="T13" fmla="*/ 0 h 1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70" h="1221">
                <a:moveTo>
                  <a:pt x="385" y="0"/>
                </a:moveTo>
                <a:lnTo>
                  <a:pt x="0" y="1054"/>
                </a:lnTo>
                <a:cubicBezTo>
                  <a:pt x="0" y="1054"/>
                  <a:pt x="89" y="1220"/>
                  <a:pt x="402" y="1217"/>
                </a:cubicBezTo>
                <a:cubicBezTo>
                  <a:pt x="698" y="1215"/>
                  <a:pt x="769" y="1054"/>
                  <a:pt x="769" y="1054"/>
                </a:cubicBezTo>
                <a:lnTo>
                  <a:pt x="385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119">
            <a:extLst>
              <a:ext uri="{FF2B5EF4-FFF2-40B4-BE49-F238E27FC236}">
                <a16:creationId xmlns:a16="http://schemas.microsoft.com/office/drawing/2014/main" id="{30995515-7549-3E4F-BD75-A3E75F03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543" y="9644602"/>
            <a:ext cx="466711" cy="466724"/>
          </a:xfrm>
          <a:custGeom>
            <a:avLst/>
            <a:gdLst>
              <a:gd name="T0" fmla="*/ 244174 w 375"/>
              <a:gd name="T1" fmla="*/ 121759 h 374"/>
              <a:gd name="T2" fmla="*/ 244174 w 375"/>
              <a:gd name="T3" fmla="*/ 121759 h 374"/>
              <a:gd name="T4" fmla="*/ 122087 w 375"/>
              <a:gd name="T5" fmla="*/ 244172 h 374"/>
              <a:gd name="T6" fmla="*/ 122087 w 375"/>
              <a:gd name="T7" fmla="*/ 244172 h 374"/>
              <a:gd name="T8" fmla="*/ 0 w 375"/>
              <a:gd name="T9" fmla="*/ 121759 h 374"/>
              <a:gd name="T10" fmla="*/ 0 w 375"/>
              <a:gd name="T11" fmla="*/ 121759 h 374"/>
              <a:gd name="T12" fmla="*/ 122087 w 375"/>
              <a:gd name="T13" fmla="*/ 0 h 374"/>
              <a:gd name="T14" fmla="*/ 122087 w 375"/>
              <a:gd name="T15" fmla="*/ 0 h 374"/>
              <a:gd name="T16" fmla="*/ 244174 w 375"/>
              <a:gd name="T17" fmla="*/ 121759 h 3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5" h="374">
                <a:moveTo>
                  <a:pt x="374" y="186"/>
                </a:moveTo>
                <a:lnTo>
                  <a:pt x="374" y="186"/>
                </a:lnTo>
                <a:cubicBezTo>
                  <a:pt x="374" y="290"/>
                  <a:pt x="290" y="373"/>
                  <a:pt x="187" y="373"/>
                </a:cubicBezTo>
                <a:cubicBezTo>
                  <a:pt x="84" y="373"/>
                  <a:pt x="0" y="290"/>
                  <a:pt x="0" y="186"/>
                </a:cubicBezTo>
                <a:cubicBezTo>
                  <a:pt x="0" y="84"/>
                  <a:pt x="84" y="0"/>
                  <a:pt x="187" y="0"/>
                </a:cubicBezTo>
                <a:cubicBezTo>
                  <a:pt x="290" y="0"/>
                  <a:pt x="374" y="84"/>
                  <a:pt x="374" y="18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120">
            <a:extLst>
              <a:ext uri="{FF2B5EF4-FFF2-40B4-BE49-F238E27FC236}">
                <a16:creationId xmlns:a16="http://schemas.microsoft.com/office/drawing/2014/main" id="{6E477DBF-CAF9-1C43-B89B-93B1408F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231" y="10105836"/>
            <a:ext cx="510631" cy="1619801"/>
          </a:xfrm>
          <a:custGeom>
            <a:avLst/>
            <a:gdLst>
              <a:gd name="T0" fmla="*/ 18249 w 411"/>
              <a:gd name="T1" fmla="*/ 849036 h 1300"/>
              <a:gd name="T2" fmla="*/ 0 w 411"/>
              <a:gd name="T3" fmla="*/ 832696 h 1300"/>
              <a:gd name="T4" fmla="*/ 0 w 411"/>
              <a:gd name="T5" fmla="*/ 188239 h 1300"/>
              <a:gd name="T6" fmla="*/ 248315 w 411"/>
              <a:gd name="T7" fmla="*/ 0 h 1300"/>
              <a:gd name="T8" fmla="*/ 267215 w 411"/>
              <a:gd name="T9" fmla="*/ 5882 h 1300"/>
              <a:gd name="T10" fmla="*/ 18249 w 411"/>
              <a:gd name="T11" fmla="*/ 849036 h 13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1" h="1300">
                <a:moveTo>
                  <a:pt x="28" y="1299"/>
                </a:moveTo>
                <a:lnTo>
                  <a:pt x="0" y="1274"/>
                </a:lnTo>
                <a:lnTo>
                  <a:pt x="0" y="288"/>
                </a:lnTo>
                <a:lnTo>
                  <a:pt x="381" y="0"/>
                </a:lnTo>
                <a:lnTo>
                  <a:pt x="410" y="9"/>
                </a:lnTo>
                <a:lnTo>
                  <a:pt x="28" y="1299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121">
            <a:extLst>
              <a:ext uri="{FF2B5EF4-FFF2-40B4-BE49-F238E27FC236}">
                <a16:creationId xmlns:a16="http://schemas.microsoft.com/office/drawing/2014/main" id="{3C50A53E-5258-5141-8602-125C709B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664" y="10116815"/>
            <a:ext cx="477691" cy="1608820"/>
          </a:xfrm>
          <a:custGeom>
            <a:avLst/>
            <a:gdLst>
              <a:gd name="T0" fmla="*/ 249933 w 383"/>
              <a:gd name="T1" fmla="*/ 576566 h 1291"/>
              <a:gd name="T2" fmla="*/ 0 w 383"/>
              <a:gd name="T3" fmla="*/ 843276 h 1291"/>
              <a:gd name="T4" fmla="*/ 0 w 383"/>
              <a:gd name="T5" fmla="*/ 189574 h 1291"/>
              <a:gd name="T6" fmla="*/ 249933 w 383"/>
              <a:gd name="T7" fmla="*/ 0 h 1291"/>
              <a:gd name="T8" fmla="*/ 249933 w 383"/>
              <a:gd name="T9" fmla="*/ 576566 h 1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" h="1291">
                <a:moveTo>
                  <a:pt x="382" y="882"/>
                </a:moveTo>
                <a:lnTo>
                  <a:pt x="0" y="1290"/>
                </a:lnTo>
                <a:lnTo>
                  <a:pt x="0" y="290"/>
                </a:lnTo>
                <a:lnTo>
                  <a:pt x="382" y="0"/>
                </a:lnTo>
                <a:lnTo>
                  <a:pt x="382" y="882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122">
            <a:extLst>
              <a:ext uri="{FF2B5EF4-FFF2-40B4-BE49-F238E27FC236}">
                <a16:creationId xmlns:a16="http://schemas.microsoft.com/office/drawing/2014/main" id="{020EB5CA-EBDD-4743-8E4D-35A935DB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958" y="10105836"/>
            <a:ext cx="510631" cy="1619801"/>
          </a:xfrm>
          <a:custGeom>
            <a:avLst/>
            <a:gdLst>
              <a:gd name="T0" fmla="*/ 248966 w 411"/>
              <a:gd name="T1" fmla="*/ 849036 h 1300"/>
              <a:gd name="T2" fmla="*/ 267215 w 411"/>
              <a:gd name="T3" fmla="*/ 832696 h 1300"/>
              <a:gd name="T4" fmla="*/ 267215 w 411"/>
              <a:gd name="T5" fmla="*/ 188239 h 1300"/>
              <a:gd name="T6" fmla="*/ 19552 w 411"/>
              <a:gd name="T7" fmla="*/ 0 h 1300"/>
              <a:gd name="T8" fmla="*/ 0 w 411"/>
              <a:gd name="T9" fmla="*/ 5882 h 1300"/>
              <a:gd name="T10" fmla="*/ 248966 w 411"/>
              <a:gd name="T11" fmla="*/ 849036 h 13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1" h="1300">
                <a:moveTo>
                  <a:pt x="382" y="1299"/>
                </a:moveTo>
                <a:lnTo>
                  <a:pt x="410" y="1274"/>
                </a:lnTo>
                <a:lnTo>
                  <a:pt x="410" y="288"/>
                </a:lnTo>
                <a:lnTo>
                  <a:pt x="30" y="0"/>
                </a:lnTo>
                <a:lnTo>
                  <a:pt x="0" y="9"/>
                </a:lnTo>
                <a:lnTo>
                  <a:pt x="382" y="1299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123">
            <a:extLst>
              <a:ext uri="{FF2B5EF4-FFF2-40B4-BE49-F238E27FC236}">
                <a16:creationId xmlns:a16="http://schemas.microsoft.com/office/drawing/2014/main" id="{6EB6DB25-4B2D-9643-AE94-5B659ECF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956" y="10116815"/>
            <a:ext cx="477687" cy="1608820"/>
          </a:xfrm>
          <a:custGeom>
            <a:avLst/>
            <a:gdLst>
              <a:gd name="T0" fmla="*/ 0 w 383"/>
              <a:gd name="T1" fmla="*/ 576566 h 1291"/>
              <a:gd name="T2" fmla="*/ 249931 w 383"/>
              <a:gd name="T3" fmla="*/ 843276 h 1291"/>
              <a:gd name="T4" fmla="*/ 249931 w 383"/>
              <a:gd name="T5" fmla="*/ 189574 h 1291"/>
              <a:gd name="T6" fmla="*/ 0 w 383"/>
              <a:gd name="T7" fmla="*/ 0 h 1291"/>
              <a:gd name="T8" fmla="*/ 0 w 383"/>
              <a:gd name="T9" fmla="*/ 576566 h 1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" h="1291">
                <a:moveTo>
                  <a:pt x="0" y="882"/>
                </a:moveTo>
                <a:lnTo>
                  <a:pt x="382" y="1290"/>
                </a:lnTo>
                <a:lnTo>
                  <a:pt x="382" y="290"/>
                </a:lnTo>
                <a:lnTo>
                  <a:pt x="0" y="0"/>
                </a:lnTo>
                <a:lnTo>
                  <a:pt x="0" y="882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124">
            <a:extLst>
              <a:ext uri="{FF2B5EF4-FFF2-40B4-BE49-F238E27FC236}">
                <a16:creationId xmlns:a16="http://schemas.microsoft.com/office/drawing/2014/main" id="{F13BDD02-D574-AE48-BE2B-9037E6A85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973" y="7651429"/>
            <a:ext cx="477691" cy="1515472"/>
          </a:xfrm>
          <a:custGeom>
            <a:avLst/>
            <a:gdLst>
              <a:gd name="T0" fmla="*/ 0 w 385"/>
              <a:gd name="T1" fmla="*/ 687094 h 1216"/>
              <a:gd name="T2" fmla="*/ 0 w 385"/>
              <a:gd name="T3" fmla="*/ 687094 h 1216"/>
              <a:gd name="T4" fmla="*/ 249936 w 385"/>
              <a:gd name="T5" fmla="*/ 794309 h 1216"/>
              <a:gd name="T6" fmla="*/ 249936 w 385"/>
              <a:gd name="T7" fmla="*/ 0 h 1216"/>
              <a:gd name="T8" fmla="*/ 0 w 385"/>
              <a:gd name="T9" fmla="*/ 687094 h 1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5" h="1216">
                <a:moveTo>
                  <a:pt x="0" y="1051"/>
                </a:moveTo>
                <a:lnTo>
                  <a:pt x="0" y="1051"/>
                </a:lnTo>
                <a:cubicBezTo>
                  <a:pt x="0" y="1051"/>
                  <a:pt x="86" y="1211"/>
                  <a:pt x="384" y="1215"/>
                </a:cubicBezTo>
                <a:lnTo>
                  <a:pt x="384" y="0"/>
                </a:lnTo>
                <a:lnTo>
                  <a:pt x="0" y="1051"/>
                </a:lnTo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125">
            <a:extLst>
              <a:ext uri="{FF2B5EF4-FFF2-40B4-BE49-F238E27FC236}">
                <a16:creationId xmlns:a16="http://schemas.microsoft.com/office/drawing/2014/main" id="{E1332605-340A-994D-93B3-BD27475AE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44" y="1523645"/>
            <a:ext cx="3195577" cy="2652076"/>
          </a:xfrm>
          <a:custGeom>
            <a:avLst/>
            <a:gdLst>
              <a:gd name="T0" fmla="*/ 1675682 w 2565"/>
              <a:gd name="T1" fmla="*/ 957093 h 2128"/>
              <a:gd name="T2" fmla="*/ 1675682 w 2565"/>
              <a:gd name="T3" fmla="*/ 955786 h 2128"/>
              <a:gd name="T4" fmla="*/ 73850 w 2565"/>
              <a:gd name="T5" fmla="*/ 0 h 2128"/>
              <a:gd name="T6" fmla="*/ 0 w 2565"/>
              <a:gd name="T7" fmla="*/ 23535 h 2128"/>
              <a:gd name="T8" fmla="*/ 982928 w 2565"/>
              <a:gd name="T9" fmla="*/ 1390531 h 2128"/>
              <a:gd name="T10" fmla="*/ 1609021 w 2565"/>
              <a:gd name="T11" fmla="*/ 1000241 h 2128"/>
              <a:gd name="T12" fmla="*/ 1675682 w 2565"/>
              <a:gd name="T13" fmla="*/ 957093 h 2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65" h="2128">
                <a:moveTo>
                  <a:pt x="2564" y="1464"/>
                </a:moveTo>
                <a:lnTo>
                  <a:pt x="2564" y="1462"/>
                </a:lnTo>
                <a:lnTo>
                  <a:pt x="113" y="0"/>
                </a:lnTo>
                <a:lnTo>
                  <a:pt x="0" y="36"/>
                </a:lnTo>
                <a:lnTo>
                  <a:pt x="1504" y="2127"/>
                </a:lnTo>
                <a:lnTo>
                  <a:pt x="2462" y="1530"/>
                </a:lnTo>
                <a:lnTo>
                  <a:pt x="2564" y="1464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126">
            <a:extLst>
              <a:ext uri="{FF2B5EF4-FFF2-40B4-BE49-F238E27FC236}">
                <a16:creationId xmlns:a16="http://schemas.microsoft.com/office/drawing/2014/main" id="{FA95FB03-C288-B147-981E-6BD5636F4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968" y="3346609"/>
            <a:ext cx="1323253" cy="2487351"/>
          </a:xfrm>
          <a:custGeom>
            <a:avLst/>
            <a:gdLst>
              <a:gd name="T0" fmla="*/ 626765 w 1061"/>
              <a:gd name="T1" fmla="*/ 43144 h 1996"/>
              <a:gd name="T2" fmla="*/ 0 w 1061"/>
              <a:gd name="T3" fmla="*/ 433400 h 1996"/>
              <a:gd name="T4" fmla="*/ 626765 w 1061"/>
              <a:gd name="T5" fmla="*/ 1304122 h 1996"/>
              <a:gd name="T6" fmla="*/ 693498 w 1061"/>
              <a:gd name="T7" fmla="*/ 1259671 h 1996"/>
              <a:gd name="T8" fmla="*/ 693498 w 1061"/>
              <a:gd name="T9" fmla="*/ 0 h 1996"/>
              <a:gd name="T10" fmla="*/ 626765 w 1061"/>
              <a:gd name="T11" fmla="*/ 43144 h 1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61" h="1996">
                <a:moveTo>
                  <a:pt x="958" y="66"/>
                </a:moveTo>
                <a:lnTo>
                  <a:pt x="0" y="663"/>
                </a:lnTo>
                <a:lnTo>
                  <a:pt x="958" y="1995"/>
                </a:lnTo>
                <a:lnTo>
                  <a:pt x="1060" y="1927"/>
                </a:lnTo>
                <a:lnTo>
                  <a:pt x="1060" y="0"/>
                </a:lnTo>
                <a:lnTo>
                  <a:pt x="958" y="66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127">
            <a:extLst>
              <a:ext uri="{FF2B5EF4-FFF2-40B4-BE49-F238E27FC236}">
                <a16:creationId xmlns:a16="http://schemas.microsoft.com/office/drawing/2014/main" id="{A9471313-C7FE-B248-92D9-AC0FDD76E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44" y="1567571"/>
            <a:ext cx="3069293" cy="4260896"/>
          </a:xfrm>
          <a:custGeom>
            <a:avLst/>
            <a:gdLst>
              <a:gd name="T0" fmla="*/ 0 w 2463"/>
              <a:gd name="T1" fmla="*/ 0 h 3424"/>
              <a:gd name="T2" fmla="*/ 0 w 2463"/>
              <a:gd name="T3" fmla="*/ 1262474 h 3424"/>
              <a:gd name="T4" fmla="*/ 1609436 w 2463"/>
              <a:gd name="T5" fmla="*/ 2234462 h 3424"/>
              <a:gd name="T6" fmla="*/ 1609436 w 2463"/>
              <a:gd name="T7" fmla="*/ 975252 h 3424"/>
              <a:gd name="T8" fmla="*/ 0 w 2463"/>
              <a:gd name="T9" fmla="*/ 0 h 3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3" h="3424">
                <a:moveTo>
                  <a:pt x="0" y="0"/>
                </a:moveTo>
                <a:lnTo>
                  <a:pt x="0" y="1934"/>
                </a:lnTo>
                <a:lnTo>
                  <a:pt x="2462" y="3423"/>
                </a:lnTo>
                <a:lnTo>
                  <a:pt x="2462" y="1494"/>
                </a:lnTo>
                <a:lnTo>
                  <a:pt x="0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128">
            <a:extLst>
              <a:ext uri="{FF2B5EF4-FFF2-40B4-BE49-F238E27FC236}">
                <a16:creationId xmlns:a16="http://schemas.microsoft.com/office/drawing/2014/main" id="{F5BBA1A3-1555-D647-BD50-D80ABDB1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18" y="1836625"/>
            <a:ext cx="2789268" cy="3728285"/>
          </a:xfrm>
          <a:custGeom>
            <a:avLst/>
            <a:gdLst>
              <a:gd name="T0" fmla="*/ 0 w 2240"/>
              <a:gd name="T1" fmla="*/ 0 h 2994"/>
              <a:gd name="T2" fmla="*/ 0 w 2240"/>
              <a:gd name="T3" fmla="*/ 1082377 h 2994"/>
              <a:gd name="T4" fmla="*/ 1462541 w 2240"/>
              <a:gd name="T5" fmla="*/ 1955073 h 2994"/>
              <a:gd name="T6" fmla="*/ 1462541 w 2240"/>
              <a:gd name="T7" fmla="*/ 874655 h 2994"/>
              <a:gd name="T8" fmla="*/ 0 w 2240"/>
              <a:gd name="T9" fmla="*/ 0 h 2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0" h="2994">
                <a:moveTo>
                  <a:pt x="0" y="0"/>
                </a:moveTo>
                <a:lnTo>
                  <a:pt x="0" y="1657"/>
                </a:lnTo>
                <a:lnTo>
                  <a:pt x="2239" y="2993"/>
                </a:lnTo>
                <a:lnTo>
                  <a:pt x="2239" y="133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29">
            <a:extLst>
              <a:ext uri="{FF2B5EF4-FFF2-40B4-BE49-F238E27FC236}">
                <a16:creationId xmlns:a16="http://schemas.microsoft.com/office/drawing/2014/main" id="{FC4315C8-3FCD-444B-930A-D7E5846C4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645" y="3385041"/>
            <a:ext cx="1669168" cy="971880"/>
          </a:xfrm>
          <a:custGeom>
            <a:avLst/>
            <a:gdLst>
              <a:gd name="T0" fmla="*/ 867130 w 1342"/>
              <a:gd name="T1" fmla="*/ 509160 h 779"/>
              <a:gd name="T2" fmla="*/ 758820 w 1342"/>
              <a:gd name="T3" fmla="*/ 271595 h 779"/>
              <a:gd name="T4" fmla="*/ 534371 w 1342"/>
              <a:gd name="T5" fmla="*/ 374344 h 779"/>
              <a:gd name="T6" fmla="*/ 534371 w 1342"/>
              <a:gd name="T7" fmla="*/ 374344 h 779"/>
              <a:gd name="T8" fmla="*/ 531109 w 1342"/>
              <a:gd name="T9" fmla="*/ 374998 h 779"/>
              <a:gd name="T10" fmla="*/ 531109 w 1342"/>
              <a:gd name="T11" fmla="*/ 374998 h 779"/>
              <a:gd name="T12" fmla="*/ 529152 w 1342"/>
              <a:gd name="T13" fmla="*/ 372380 h 779"/>
              <a:gd name="T14" fmla="*/ 382999 w 1342"/>
              <a:gd name="T15" fmla="*/ 13089 h 779"/>
              <a:gd name="T16" fmla="*/ 197698 w 1342"/>
              <a:gd name="T17" fmla="*/ 312171 h 779"/>
              <a:gd name="T18" fmla="*/ 197698 w 1342"/>
              <a:gd name="T19" fmla="*/ 312171 h 779"/>
              <a:gd name="T20" fmla="*/ 193783 w 1342"/>
              <a:gd name="T21" fmla="*/ 314134 h 779"/>
              <a:gd name="T22" fmla="*/ 193783 w 1342"/>
              <a:gd name="T23" fmla="*/ 314134 h 779"/>
              <a:gd name="T24" fmla="*/ 190521 w 1342"/>
              <a:gd name="T25" fmla="*/ 310862 h 779"/>
              <a:gd name="T26" fmla="*/ 137671 w 1342"/>
              <a:gd name="T27" fmla="*/ 52356 h 779"/>
              <a:gd name="T28" fmla="*/ 7177 w 1342"/>
              <a:gd name="T29" fmla="*/ 301045 h 779"/>
              <a:gd name="T30" fmla="*/ 0 w 1342"/>
              <a:gd name="T31" fmla="*/ 297119 h 779"/>
              <a:gd name="T32" fmla="*/ 136366 w 1342"/>
              <a:gd name="T33" fmla="*/ 38612 h 779"/>
              <a:gd name="T34" fmla="*/ 136366 w 1342"/>
              <a:gd name="T35" fmla="*/ 38612 h 779"/>
              <a:gd name="T36" fmla="*/ 140281 w 1342"/>
              <a:gd name="T37" fmla="*/ 35995 h 779"/>
              <a:gd name="T38" fmla="*/ 140281 w 1342"/>
              <a:gd name="T39" fmla="*/ 35995 h 779"/>
              <a:gd name="T40" fmla="*/ 143543 w 1342"/>
              <a:gd name="T41" fmla="*/ 39267 h 779"/>
              <a:gd name="T42" fmla="*/ 196393 w 1342"/>
              <a:gd name="T43" fmla="*/ 299737 h 779"/>
              <a:gd name="T44" fmla="*/ 380389 w 1342"/>
              <a:gd name="T45" fmla="*/ 1963 h 779"/>
              <a:gd name="T46" fmla="*/ 380389 w 1342"/>
              <a:gd name="T47" fmla="*/ 1963 h 779"/>
              <a:gd name="T48" fmla="*/ 383651 w 1342"/>
              <a:gd name="T49" fmla="*/ 0 h 779"/>
              <a:gd name="T50" fmla="*/ 383651 w 1342"/>
              <a:gd name="T51" fmla="*/ 0 h 779"/>
              <a:gd name="T52" fmla="*/ 386913 w 1342"/>
              <a:gd name="T53" fmla="*/ 2618 h 779"/>
              <a:gd name="T54" fmla="*/ 535024 w 1342"/>
              <a:gd name="T55" fmla="*/ 365836 h 779"/>
              <a:gd name="T56" fmla="*/ 759473 w 1342"/>
              <a:gd name="T57" fmla="*/ 261779 h 779"/>
              <a:gd name="T58" fmla="*/ 759473 w 1342"/>
              <a:gd name="T59" fmla="*/ 261779 h 779"/>
              <a:gd name="T60" fmla="*/ 762735 w 1342"/>
              <a:gd name="T61" fmla="*/ 261779 h 779"/>
              <a:gd name="T62" fmla="*/ 762735 w 1342"/>
              <a:gd name="T63" fmla="*/ 261779 h 779"/>
              <a:gd name="T64" fmla="*/ 764692 w 1342"/>
              <a:gd name="T65" fmla="*/ 264396 h 779"/>
              <a:gd name="T66" fmla="*/ 874960 w 1342"/>
              <a:gd name="T67" fmla="*/ 505887 h 779"/>
              <a:gd name="T68" fmla="*/ 867130 w 1342"/>
              <a:gd name="T69" fmla="*/ 509160 h 7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42" h="779">
                <a:moveTo>
                  <a:pt x="1329" y="778"/>
                </a:moveTo>
                <a:lnTo>
                  <a:pt x="1163" y="415"/>
                </a:lnTo>
                <a:lnTo>
                  <a:pt x="819" y="572"/>
                </a:lnTo>
                <a:cubicBezTo>
                  <a:pt x="817" y="573"/>
                  <a:pt x="815" y="573"/>
                  <a:pt x="814" y="573"/>
                </a:cubicBezTo>
                <a:cubicBezTo>
                  <a:pt x="812" y="572"/>
                  <a:pt x="811" y="571"/>
                  <a:pt x="811" y="569"/>
                </a:cubicBezTo>
                <a:lnTo>
                  <a:pt x="587" y="20"/>
                </a:lnTo>
                <a:lnTo>
                  <a:pt x="303" y="477"/>
                </a:lnTo>
                <a:cubicBezTo>
                  <a:pt x="302" y="480"/>
                  <a:pt x="299" y="481"/>
                  <a:pt x="297" y="480"/>
                </a:cubicBezTo>
                <a:cubicBezTo>
                  <a:pt x="294" y="480"/>
                  <a:pt x="293" y="478"/>
                  <a:pt x="292" y="475"/>
                </a:cubicBezTo>
                <a:lnTo>
                  <a:pt x="211" y="80"/>
                </a:lnTo>
                <a:lnTo>
                  <a:pt x="11" y="460"/>
                </a:lnTo>
                <a:lnTo>
                  <a:pt x="0" y="454"/>
                </a:lnTo>
                <a:lnTo>
                  <a:pt x="209" y="59"/>
                </a:lnTo>
                <a:cubicBezTo>
                  <a:pt x="210" y="57"/>
                  <a:pt x="212" y="55"/>
                  <a:pt x="215" y="55"/>
                </a:cubicBezTo>
                <a:cubicBezTo>
                  <a:pt x="217" y="56"/>
                  <a:pt x="220" y="58"/>
                  <a:pt x="220" y="60"/>
                </a:cubicBezTo>
                <a:lnTo>
                  <a:pt x="301" y="458"/>
                </a:lnTo>
                <a:lnTo>
                  <a:pt x="583" y="3"/>
                </a:lnTo>
                <a:cubicBezTo>
                  <a:pt x="583" y="1"/>
                  <a:pt x="586" y="0"/>
                  <a:pt x="588" y="0"/>
                </a:cubicBezTo>
                <a:cubicBezTo>
                  <a:pt x="591" y="0"/>
                  <a:pt x="593" y="2"/>
                  <a:pt x="593" y="4"/>
                </a:cubicBezTo>
                <a:lnTo>
                  <a:pt x="820" y="559"/>
                </a:lnTo>
                <a:lnTo>
                  <a:pt x="1164" y="400"/>
                </a:lnTo>
                <a:cubicBezTo>
                  <a:pt x="1165" y="400"/>
                  <a:pt x="1167" y="400"/>
                  <a:pt x="1169" y="400"/>
                </a:cubicBezTo>
                <a:cubicBezTo>
                  <a:pt x="1170" y="401"/>
                  <a:pt x="1171" y="402"/>
                  <a:pt x="1172" y="404"/>
                </a:cubicBezTo>
                <a:lnTo>
                  <a:pt x="1341" y="773"/>
                </a:lnTo>
                <a:lnTo>
                  <a:pt x="1329" y="778"/>
                </a:lnTo>
              </a:path>
            </a:pathLst>
          </a:custGeom>
          <a:solidFill>
            <a:srgbClr val="FCDF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30">
            <a:extLst>
              <a:ext uri="{FF2B5EF4-FFF2-40B4-BE49-F238E27FC236}">
                <a16:creationId xmlns:a16="http://schemas.microsoft.com/office/drawing/2014/main" id="{3B0D7EFA-CB79-AC4E-BA9B-FA0ABF2D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871" y="3236790"/>
            <a:ext cx="1784469" cy="1822960"/>
          </a:xfrm>
          <a:custGeom>
            <a:avLst/>
            <a:gdLst>
              <a:gd name="T0" fmla="*/ 927605 w 1433"/>
              <a:gd name="T1" fmla="*/ 955606 h 1462"/>
              <a:gd name="T2" fmla="*/ 762988 w 1433"/>
              <a:gd name="T3" fmla="*/ 285831 h 1462"/>
              <a:gd name="T4" fmla="*/ 566362 w 1433"/>
              <a:gd name="T5" fmla="*/ 554003 h 1462"/>
              <a:gd name="T6" fmla="*/ 566362 w 1433"/>
              <a:gd name="T7" fmla="*/ 554003 h 1462"/>
              <a:gd name="T8" fmla="*/ 562442 w 1433"/>
              <a:gd name="T9" fmla="*/ 555965 h 1462"/>
              <a:gd name="T10" fmla="*/ 562442 w 1433"/>
              <a:gd name="T11" fmla="*/ 555965 h 1462"/>
              <a:gd name="T12" fmla="*/ 559176 w 1433"/>
              <a:gd name="T13" fmla="*/ 553349 h 1462"/>
              <a:gd name="T14" fmla="*/ 362550 w 1433"/>
              <a:gd name="T15" fmla="*/ 17660 h 1462"/>
              <a:gd name="T16" fmla="*/ 244313 w 1433"/>
              <a:gd name="T17" fmla="*/ 482709 h 1462"/>
              <a:gd name="T18" fmla="*/ 244313 w 1433"/>
              <a:gd name="T19" fmla="*/ 482709 h 1462"/>
              <a:gd name="T20" fmla="*/ 241047 w 1433"/>
              <a:gd name="T21" fmla="*/ 485979 h 1462"/>
              <a:gd name="T22" fmla="*/ 241047 w 1433"/>
              <a:gd name="T23" fmla="*/ 485979 h 1462"/>
              <a:gd name="T24" fmla="*/ 237127 w 1433"/>
              <a:gd name="T25" fmla="*/ 484017 h 1462"/>
              <a:gd name="T26" fmla="*/ 118890 w 1433"/>
              <a:gd name="T27" fmla="*/ 171368 h 1462"/>
              <a:gd name="T28" fmla="*/ 6532 w 1433"/>
              <a:gd name="T29" fmla="*/ 367591 h 1462"/>
              <a:gd name="T30" fmla="*/ 0 w 1433"/>
              <a:gd name="T31" fmla="*/ 363013 h 1462"/>
              <a:gd name="T32" fmla="*/ 116277 w 1433"/>
              <a:gd name="T33" fmla="*/ 160249 h 1462"/>
              <a:gd name="T34" fmla="*/ 116277 w 1433"/>
              <a:gd name="T35" fmla="*/ 160249 h 1462"/>
              <a:gd name="T36" fmla="*/ 120197 w 1433"/>
              <a:gd name="T37" fmla="*/ 158287 h 1462"/>
              <a:gd name="T38" fmla="*/ 120197 w 1433"/>
              <a:gd name="T39" fmla="*/ 158287 h 1462"/>
              <a:gd name="T40" fmla="*/ 123463 w 1433"/>
              <a:gd name="T41" fmla="*/ 160249 h 1462"/>
              <a:gd name="T42" fmla="*/ 239740 w 1433"/>
              <a:gd name="T43" fmla="*/ 468319 h 1462"/>
              <a:gd name="T44" fmla="*/ 357977 w 1433"/>
              <a:gd name="T45" fmla="*/ 2616 h 1462"/>
              <a:gd name="T46" fmla="*/ 357977 w 1433"/>
              <a:gd name="T47" fmla="*/ 2616 h 1462"/>
              <a:gd name="T48" fmla="*/ 361897 w 1433"/>
              <a:gd name="T49" fmla="*/ 0 h 1462"/>
              <a:gd name="T50" fmla="*/ 361897 w 1433"/>
              <a:gd name="T51" fmla="*/ 0 h 1462"/>
              <a:gd name="T52" fmla="*/ 365816 w 1433"/>
              <a:gd name="T53" fmla="*/ 2616 h 1462"/>
              <a:gd name="T54" fmla="*/ 564402 w 1433"/>
              <a:gd name="T55" fmla="*/ 543538 h 1462"/>
              <a:gd name="T56" fmla="*/ 761028 w 1433"/>
              <a:gd name="T57" fmla="*/ 274058 h 1462"/>
              <a:gd name="T58" fmla="*/ 761028 w 1433"/>
              <a:gd name="T59" fmla="*/ 274058 h 1462"/>
              <a:gd name="T60" fmla="*/ 764947 w 1433"/>
              <a:gd name="T61" fmla="*/ 272096 h 1462"/>
              <a:gd name="T62" fmla="*/ 764947 w 1433"/>
              <a:gd name="T63" fmla="*/ 272096 h 1462"/>
              <a:gd name="T64" fmla="*/ 768214 w 1433"/>
              <a:gd name="T65" fmla="*/ 275366 h 1462"/>
              <a:gd name="T66" fmla="*/ 935444 w 1433"/>
              <a:gd name="T67" fmla="*/ 952990 h 1462"/>
              <a:gd name="T68" fmla="*/ 927605 w 1433"/>
              <a:gd name="T69" fmla="*/ 955606 h 14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3" h="1462">
                <a:moveTo>
                  <a:pt x="1420" y="1461"/>
                </a:moveTo>
                <a:lnTo>
                  <a:pt x="1168" y="437"/>
                </a:lnTo>
                <a:lnTo>
                  <a:pt x="867" y="847"/>
                </a:lnTo>
                <a:cubicBezTo>
                  <a:pt x="866" y="849"/>
                  <a:pt x="863" y="850"/>
                  <a:pt x="861" y="850"/>
                </a:cubicBezTo>
                <a:cubicBezTo>
                  <a:pt x="859" y="850"/>
                  <a:pt x="857" y="848"/>
                  <a:pt x="856" y="846"/>
                </a:cubicBezTo>
                <a:lnTo>
                  <a:pt x="555" y="27"/>
                </a:lnTo>
                <a:lnTo>
                  <a:pt x="374" y="738"/>
                </a:lnTo>
                <a:cubicBezTo>
                  <a:pt x="374" y="741"/>
                  <a:pt x="371" y="743"/>
                  <a:pt x="369" y="743"/>
                </a:cubicBezTo>
                <a:cubicBezTo>
                  <a:pt x="366" y="743"/>
                  <a:pt x="363" y="742"/>
                  <a:pt x="363" y="740"/>
                </a:cubicBezTo>
                <a:lnTo>
                  <a:pt x="182" y="262"/>
                </a:lnTo>
                <a:lnTo>
                  <a:pt x="10" y="562"/>
                </a:lnTo>
                <a:lnTo>
                  <a:pt x="0" y="555"/>
                </a:lnTo>
                <a:lnTo>
                  <a:pt x="178" y="245"/>
                </a:lnTo>
                <a:cubicBezTo>
                  <a:pt x="179" y="242"/>
                  <a:pt x="181" y="241"/>
                  <a:pt x="184" y="242"/>
                </a:cubicBezTo>
                <a:cubicBezTo>
                  <a:pt x="186" y="242"/>
                  <a:pt x="188" y="243"/>
                  <a:pt x="189" y="245"/>
                </a:cubicBezTo>
                <a:lnTo>
                  <a:pt x="367" y="716"/>
                </a:lnTo>
                <a:lnTo>
                  <a:pt x="548" y="4"/>
                </a:lnTo>
                <a:cubicBezTo>
                  <a:pt x="549" y="2"/>
                  <a:pt x="551" y="0"/>
                  <a:pt x="554" y="0"/>
                </a:cubicBezTo>
                <a:cubicBezTo>
                  <a:pt x="556" y="0"/>
                  <a:pt x="558" y="1"/>
                  <a:pt x="560" y="4"/>
                </a:cubicBezTo>
                <a:lnTo>
                  <a:pt x="864" y="831"/>
                </a:lnTo>
                <a:lnTo>
                  <a:pt x="1165" y="419"/>
                </a:lnTo>
                <a:cubicBezTo>
                  <a:pt x="1167" y="417"/>
                  <a:pt x="1170" y="416"/>
                  <a:pt x="1171" y="416"/>
                </a:cubicBezTo>
                <a:cubicBezTo>
                  <a:pt x="1174" y="417"/>
                  <a:pt x="1176" y="419"/>
                  <a:pt x="1176" y="421"/>
                </a:cubicBezTo>
                <a:lnTo>
                  <a:pt x="1432" y="1457"/>
                </a:lnTo>
                <a:lnTo>
                  <a:pt x="1420" y="1461"/>
                </a:lnTo>
              </a:path>
            </a:pathLst>
          </a:custGeom>
          <a:solidFill>
            <a:srgbClr val="27BF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31">
            <a:extLst>
              <a:ext uri="{FF2B5EF4-FFF2-40B4-BE49-F238E27FC236}">
                <a16:creationId xmlns:a16="http://schemas.microsoft.com/office/drawing/2014/main" id="{A1E698E3-6F06-A74E-BE28-C9F8E7F5E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315" y="2901848"/>
            <a:ext cx="274534" cy="142762"/>
          </a:xfrm>
          <a:custGeom>
            <a:avLst/>
            <a:gdLst>
              <a:gd name="T0" fmla="*/ 7201 w 220"/>
              <a:gd name="T1" fmla="*/ 74237 h 115"/>
              <a:gd name="T2" fmla="*/ 7201 w 220"/>
              <a:gd name="T3" fmla="*/ 74237 h 115"/>
              <a:gd name="T4" fmla="*/ 51060 w 220"/>
              <a:gd name="T5" fmla="*/ 59259 h 115"/>
              <a:gd name="T6" fmla="*/ 51060 w 220"/>
              <a:gd name="T7" fmla="*/ 59259 h 115"/>
              <a:gd name="T8" fmla="*/ 50405 w 220"/>
              <a:gd name="T9" fmla="*/ 28002 h 115"/>
              <a:gd name="T10" fmla="*/ 50405 w 220"/>
              <a:gd name="T11" fmla="*/ 28002 h 115"/>
              <a:gd name="T12" fmla="*/ 137469 w 220"/>
              <a:gd name="T13" fmla="*/ 14326 h 115"/>
              <a:gd name="T14" fmla="*/ 137469 w 220"/>
              <a:gd name="T15" fmla="*/ 14326 h 115"/>
              <a:gd name="T16" fmla="*/ 133541 w 220"/>
              <a:gd name="T17" fmla="*/ 1302 h 115"/>
              <a:gd name="T18" fmla="*/ 38622 w 220"/>
              <a:gd name="T19" fmla="*/ 0 h 115"/>
              <a:gd name="T20" fmla="*/ 0 w 220"/>
              <a:gd name="T21" fmla="*/ 7163 h 115"/>
              <a:gd name="T22" fmla="*/ 7201 w 220"/>
              <a:gd name="T23" fmla="*/ 74237 h 1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0" h="115">
                <a:moveTo>
                  <a:pt x="11" y="114"/>
                </a:moveTo>
                <a:lnTo>
                  <a:pt x="11" y="114"/>
                </a:lnTo>
                <a:cubicBezTo>
                  <a:pt x="11" y="114"/>
                  <a:pt x="78" y="109"/>
                  <a:pt x="78" y="91"/>
                </a:cubicBezTo>
                <a:cubicBezTo>
                  <a:pt x="78" y="71"/>
                  <a:pt x="77" y="43"/>
                  <a:pt x="77" y="43"/>
                </a:cubicBezTo>
                <a:cubicBezTo>
                  <a:pt x="77" y="43"/>
                  <a:pt x="169" y="44"/>
                  <a:pt x="210" y="22"/>
                </a:cubicBezTo>
                <a:cubicBezTo>
                  <a:pt x="219" y="17"/>
                  <a:pt x="214" y="2"/>
                  <a:pt x="204" y="2"/>
                </a:cubicBezTo>
                <a:lnTo>
                  <a:pt x="59" y="0"/>
                </a:lnTo>
                <a:lnTo>
                  <a:pt x="0" y="11"/>
                </a:lnTo>
                <a:lnTo>
                  <a:pt x="11" y="114"/>
                </a:lnTo>
              </a:path>
            </a:pathLst>
          </a:custGeom>
          <a:solidFill>
            <a:srgbClr val="E08D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132">
            <a:extLst>
              <a:ext uri="{FF2B5EF4-FFF2-40B4-BE49-F238E27FC236}">
                <a16:creationId xmlns:a16="http://schemas.microsoft.com/office/drawing/2014/main" id="{1A4AEB0C-5A41-B944-91D9-769CDF86A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974" y="2901848"/>
            <a:ext cx="192173" cy="208651"/>
          </a:xfrm>
          <a:custGeom>
            <a:avLst/>
            <a:gdLst>
              <a:gd name="T0" fmla="*/ 0 w 155"/>
              <a:gd name="T1" fmla="*/ 54398 h 167"/>
              <a:gd name="T2" fmla="*/ 0 w 155"/>
              <a:gd name="T3" fmla="*/ 54398 h 167"/>
              <a:gd name="T4" fmla="*/ 45527 w 155"/>
              <a:gd name="T5" fmla="*/ 2622 h 167"/>
              <a:gd name="T6" fmla="*/ 45527 w 155"/>
              <a:gd name="T7" fmla="*/ 2622 h 167"/>
              <a:gd name="T8" fmla="*/ 75445 w 155"/>
              <a:gd name="T9" fmla="*/ 3932 h 167"/>
              <a:gd name="T10" fmla="*/ 75445 w 155"/>
              <a:gd name="T11" fmla="*/ 3932 h 167"/>
              <a:gd name="T12" fmla="*/ 90404 w 155"/>
              <a:gd name="T13" fmla="*/ 17040 h 167"/>
              <a:gd name="T14" fmla="*/ 100160 w 155"/>
              <a:gd name="T15" fmla="*/ 35391 h 167"/>
              <a:gd name="T16" fmla="*/ 100160 w 155"/>
              <a:gd name="T17" fmla="*/ 35391 h 167"/>
              <a:gd name="T18" fmla="*/ 72193 w 155"/>
              <a:gd name="T19" fmla="*/ 26871 h 167"/>
              <a:gd name="T20" fmla="*/ 60486 w 155"/>
              <a:gd name="T21" fmla="*/ 31459 h 167"/>
              <a:gd name="T22" fmla="*/ 60486 w 155"/>
              <a:gd name="T23" fmla="*/ 31459 h 167"/>
              <a:gd name="T24" fmla="*/ 50730 w 155"/>
              <a:gd name="T25" fmla="*/ 102242 h 167"/>
              <a:gd name="T26" fmla="*/ 24064 w 155"/>
              <a:gd name="T27" fmla="*/ 108796 h 167"/>
              <a:gd name="T28" fmla="*/ 0 w 155"/>
              <a:gd name="T29" fmla="*/ 54398 h 1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5" h="167">
                <a:moveTo>
                  <a:pt x="0" y="83"/>
                </a:moveTo>
                <a:lnTo>
                  <a:pt x="0" y="83"/>
                </a:lnTo>
                <a:cubicBezTo>
                  <a:pt x="0" y="83"/>
                  <a:pt x="51" y="10"/>
                  <a:pt x="70" y="4"/>
                </a:cubicBezTo>
                <a:cubicBezTo>
                  <a:pt x="81" y="0"/>
                  <a:pt x="101" y="3"/>
                  <a:pt x="116" y="6"/>
                </a:cubicBezTo>
                <a:cubicBezTo>
                  <a:pt x="126" y="9"/>
                  <a:pt x="134" y="16"/>
                  <a:pt x="139" y="26"/>
                </a:cubicBezTo>
                <a:lnTo>
                  <a:pt x="154" y="54"/>
                </a:lnTo>
                <a:cubicBezTo>
                  <a:pt x="154" y="54"/>
                  <a:pt x="125" y="65"/>
                  <a:pt x="111" y="41"/>
                </a:cubicBezTo>
                <a:lnTo>
                  <a:pt x="93" y="48"/>
                </a:lnTo>
                <a:cubicBezTo>
                  <a:pt x="93" y="48"/>
                  <a:pt x="92" y="142"/>
                  <a:pt x="78" y="156"/>
                </a:cubicBezTo>
                <a:lnTo>
                  <a:pt x="37" y="166"/>
                </a:lnTo>
                <a:lnTo>
                  <a:pt x="0" y="83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133">
            <a:extLst>
              <a:ext uri="{FF2B5EF4-FFF2-40B4-BE49-F238E27FC236}">
                <a16:creationId xmlns:a16="http://schemas.microsoft.com/office/drawing/2014/main" id="{F695067C-ECEF-894F-A05E-B3015D03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861" y="2978719"/>
            <a:ext cx="148246" cy="148254"/>
          </a:xfrm>
          <a:custGeom>
            <a:avLst/>
            <a:gdLst>
              <a:gd name="T0" fmla="*/ 65454 w 120"/>
              <a:gd name="T1" fmla="*/ 0 h 117"/>
              <a:gd name="T2" fmla="*/ 65454 w 120"/>
              <a:gd name="T3" fmla="*/ 0 h 117"/>
              <a:gd name="T4" fmla="*/ 11017 w 120"/>
              <a:gd name="T5" fmla="*/ 13959 h 117"/>
              <a:gd name="T6" fmla="*/ 11017 w 120"/>
              <a:gd name="T7" fmla="*/ 13959 h 117"/>
              <a:gd name="T8" fmla="*/ 14257 w 120"/>
              <a:gd name="T9" fmla="*/ 27917 h 117"/>
              <a:gd name="T10" fmla="*/ 14257 w 120"/>
              <a:gd name="T11" fmla="*/ 27917 h 117"/>
              <a:gd name="T12" fmla="*/ 13609 w 120"/>
              <a:gd name="T13" fmla="*/ 43870 h 117"/>
              <a:gd name="T14" fmla="*/ 13609 w 120"/>
              <a:gd name="T15" fmla="*/ 43870 h 117"/>
              <a:gd name="T16" fmla="*/ 12961 w 120"/>
              <a:gd name="T17" fmla="*/ 57828 h 117"/>
              <a:gd name="T18" fmla="*/ 12961 w 120"/>
              <a:gd name="T19" fmla="*/ 57828 h 117"/>
              <a:gd name="T20" fmla="*/ 18794 w 120"/>
              <a:gd name="T21" fmla="*/ 73116 h 117"/>
              <a:gd name="T22" fmla="*/ 18794 w 120"/>
              <a:gd name="T23" fmla="*/ 73116 h 117"/>
              <a:gd name="T24" fmla="*/ 72583 w 120"/>
              <a:gd name="T25" fmla="*/ 60487 h 117"/>
              <a:gd name="T26" fmla="*/ 72583 w 120"/>
              <a:gd name="T27" fmla="*/ 60487 h 117"/>
              <a:gd name="T28" fmla="*/ 71286 w 120"/>
              <a:gd name="T29" fmla="*/ 51181 h 117"/>
              <a:gd name="T30" fmla="*/ 71286 w 120"/>
              <a:gd name="T31" fmla="*/ 51181 h 117"/>
              <a:gd name="T32" fmla="*/ 77119 w 120"/>
              <a:gd name="T33" fmla="*/ 42540 h 117"/>
              <a:gd name="T34" fmla="*/ 77119 w 120"/>
              <a:gd name="T35" fmla="*/ 42540 h 117"/>
              <a:gd name="T36" fmla="*/ 70638 w 120"/>
              <a:gd name="T37" fmla="*/ 35893 h 117"/>
              <a:gd name="T38" fmla="*/ 70638 w 120"/>
              <a:gd name="T39" fmla="*/ 35893 h 117"/>
              <a:gd name="T40" fmla="*/ 76471 w 120"/>
              <a:gd name="T41" fmla="*/ 27252 h 117"/>
              <a:gd name="T42" fmla="*/ 76471 w 120"/>
              <a:gd name="T43" fmla="*/ 27252 h 117"/>
              <a:gd name="T44" fmla="*/ 69990 w 120"/>
              <a:gd name="T45" fmla="*/ 18611 h 117"/>
              <a:gd name="T46" fmla="*/ 69990 w 120"/>
              <a:gd name="T47" fmla="*/ 18611 h 117"/>
              <a:gd name="T48" fmla="*/ 73879 w 120"/>
              <a:gd name="T49" fmla="*/ 8641 h 117"/>
              <a:gd name="T50" fmla="*/ 73879 w 120"/>
              <a:gd name="T51" fmla="*/ 8641 h 117"/>
              <a:gd name="T52" fmla="*/ 65454 w 120"/>
              <a:gd name="T53" fmla="*/ 0 h 1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0" h="117">
                <a:moveTo>
                  <a:pt x="101" y="0"/>
                </a:moveTo>
                <a:lnTo>
                  <a:pt x="101" y="0"/>
                </a:lnTo>
                <a:cubicBezTo>
                  <a:pt x="101" y="0"/>
                  <a:pt x="25" y="11"/>
                  <a:pt x="17" y="21"/>
                </a:cubicBezTo>
                <a:cubicBezTo>
                  <a:pt x="7" y="33"/>
                  <a:pt x="22" y="42"/>
                  <a:pt x="22" y="42"/>
                </a:cubicBezTo>
                <a:cubicBezTo>
                  <a:pt x="22" y="42"/>
                  <a:pt x="3" y="56"/>
                  <a:pt x="21" y="66"/>
                </a:cubicBezTo>
                <a:cubicBezTo>
                  <a:pt x="21" y="66"/>
                  <a:pt x="1" y="74"/>
                  <a:pt x="20" y="87"/>
                </a:cubicBezTo>
                <a:cubicBezTo>
                  <a:pt x="20" y="87"/>
                  <a:pt x="0" y="103"/>
                  <a:pt x="29" y="110"/>
                </a:cubicBezTo>
                <a:cubicBezTo>
                  <a:pt x="59" y="116"/>
                  <a:pt x="110" y="106"/>
                  <a:pt x="112" y="91"/>
                </a:cubicBezTo>
                <a:cubicBezTo>
                  <a:pt x="113" y="87"/>
                  <a:pt x="110" y="77"/>
                  <a:pt x="110" y="77"/>
                </a:cubicBezTo>
                <a:cubicBezTo>
                  <a:pt x="110" y="77"/>
                  <a:pt x="119" y="76"/>
                  <a:pt x="119" y="64"/>
                </a:cubicBezTo>
                <a:cubicBezTo>
                  <a:pt x="119" y="58"/>
                  <a:pt x="109" y="54"/>
                  <a:pt x="109" y="54"/>
                </a:cubicBezTo>
                <a:cubicBezTo>
                  <a:pt x="109" y="54"/>
                  <a:pt x="118" y="51"/>
                  <a:pt x="118" y="41"/>
                </a:cubicBezTo>
                <a:cubicBezTo>
                  <a:pt x="118" y="31"/>
                  <a:pt x="108" y="28"/>
                  <a:pt x="108" y="28"/>
                </a:cubicBezTo>
                <a:cubicBezTo>
                  <a:pt x="108" y="28"/>
                  <a:pt x="115" y="21"/>
                  <a:pt x="114" y="13"/>
                </a:cubicBezTo>
                <a:cubicBezTo>
                  <a:pt x="113" y="4"/>
                  <a:pt x="101" y="0"/>
                  <a:pt x="101" y="0"/>
                </a:cubicBez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134">
            <a:extLst>
              <a:ext uri="{FF2B5EF4-FFF2-40B4-BE49-F238E27FC236}">
                <a16:creationId xmlns:a16="http://schemas.microsoft.com/office/drawing/2014/main" id="{4DD8A84B-619A-9948-AA70-382E27734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556" y="2973229"/>
            <a:ext cx="109814" cy="175708"/>
          </a:xfrm>
          <a:custGeom>
            <a:avLst/>
            <a:gdLst>
              <a:gd name="T0" fmla="*/ 56959 w 89"/>
              <a:gd name="T1" fmla="*/ 83083 h 142"/>
              <a:gd name="T2" fmla="*/ 37541 w 89"/>
              <a:gd name="T3" fmla="*/ 91521 h 142"/>
              <a:gd name="T4" fmla="*/ 0 w 89"/>
              <a:gd name="T5" fmla="*/ 9736 h 142"/>
              <a:gd name="T6" fmla="*/ 20065 w 89"/>
              <a:gd name="T7" fmla="*/ 0 h 142"/>
              <a:gd name="T8" fmla="*/ 56959 w 89"/>
              <a:gd name="T9" fmla="*/ 83083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" h="142">
                <a:moveTo>
                  <a:pt x="88" y="128"/>
                </a:moveTo>
                <a:lnTo>
                  <a:pt x="58" y="141"/>
                </a:lnTo>
                <a:lnTo>
                  <a:pt x="0" y="15"/>
                </a:lnTo>
                <a:lnTo>
                  <a:pt x="31" y="0"/>
                </a:lnTo>
                <a:lnTo>
                  <a:pt x="88" y="128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35">
            <a:extLst>
              <a:ext uri="{FF2B5EF4-FFF2-40B4-BE49-F238E27FC236}">
                <a16:creationId xmlns:a16="http://schemas.microsoft.com/office/drawing/2014/main" id="{7B6848DD-C085-164D-A111-0E70011A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72" y="2720652"/>
            <a:ext cx="922435" cy="752245"/>
          </a:xfrm>
          <a:custGeom>
            <a:avLst/>
            <a:gdLst>
              <a:gd name="T0" fmla="*/ 0 w 743"/>
              <a:gd name="T1" fmla="*/ 0 h 603"/>
              <a:gd name="T2" fmla="*/ 0 w 743"/>
              <a:gd name="T3" fmla="*/ 0 h 603"/>
              <a:gd name="T4" fmla="*/ 160863 w 743"/>
              <a:gd name="T5" fmla="*/ 236891 h 603"/>
              <a:gd name="T6" fmla="*/ 443512 w 743"/>
              <a:gd name="T7" fmla="*/ 132188 h 603"/>
              <a:gd name="T8" fmla="*/ 483240 w 743"/>
              <a:gd name="T9" fmla="*/ 224458 h 603"/>
              <a:gd name="T10" fmla="*/ 483240 w 743"/>
              <a:gd name="T11" fmla="*/ 224458 h 603"/>
              <a:gd name="T12" fmla="*/ 156304 w 743"/>
              <a:gd name="T13" fmla="*/ 386094 h 603"/>
              <a:gd name="T14" fmla="*/ 156304 w 743"/>
              <a:gd name="T15" fmla="*/ 386094 h 603"/>
              <a:gd name="T16" fmla="*/ 0 w 743"/>
              <a:gd name="T17" fmla="*/ 261104 h 603"/>
              <a:gd name="T18" fmla="*/ 0 w 743"/>
              <a:gd name="T19" fmla="*/ 0 h 6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43" h="603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166" y="124"/>
                  <a:pt x="247" y="362"/>
                </a:cubicBezTo>
                <a:lnTo>
                  <a:pt x="681" y="202"/>
                </a:lnTo>
                <a:lnTo>
                  <a:pt x="742" y="343"/>
                </a:lnTo>
                <a:cubicBezTo>
                  <a:pt x="742" y="343"/>
                  <a:pt x="320" y="602"/>
                  <a:pt x="240" y="590"/>
                </a:cubicBezTo>
                <a:cubicBezTo>
                  <a:pt x="172" y="580"/>
                  <a:pt x="0" y="399"/>
                  <a:pt x="0" y="399"/>
                </a:cubicBezTo>
                <a:lnTo>
                  <a:pt x="0" y="0"/>
                </a:lnTo>
              </a:path>
            </a:pathLst>
          </a:custGeom>
          <a:solidFill>
            <a:srgbClr val="2943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36">
            <a:extLst>
              <a:ext uri="{FF2B5EF4-FFF2-40B4-BE49-F238E27FC236}">
                <a16:creationId xmlns:a16="http://schemas.microsoft.com/office/drawing/2014/main" id="{0DE38459-D5C8-2948-AD8C-F46165E00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72" y="2720652"/>
            <a:ext cx="922435" cy="752245"/>
          </a:xfrm>
          <a:custGeom>
            <a:avLst/>
            <a:gdLst>
              <a:gd name="T0" fmla="*/ 0 w 743"/>
              <a:gd name="T1" fmla="*/ 0 h 603"/>
              <a:gd name="T2" fmla="*/ 0 w 743"/>
              <a:gd name="T3" fmla="*/ 0 h 603"/>
              <a:gd name="T4" fmla="*/ 160863 w 743"/>
              <a:gd name="T5" fmla="*/ 236891 h 603"/>
              <a:gd name="T6" fmla="*/ 443512 w 743"/>
              <a:gd name="T7" fmla="*/ 132188 h 603"/>
              <a:gd name="T8" fmla="*/ 483240 w 743"/>
              <a:gd name="T9" fmla="*/ 224458 h 603"/>
              <a:gd name="T10" fmla="*/ 483240 w 743"/>
              <a:gd name="T11" fmla="*/ 224458 h 603"/>
              <a:gd name="T12" fmla="*/ 156304 w 743"/>
              <a:gd name="T13" fmla="*/ 386094 h 603"/>
              <a:gd name="T14" fmla="*/ 156304 w 743"/>
              <a:gd name="T15" fmla="*/ 386094 h 603"/>
              <a:gd name="T16" fmla="*/ 0 w 743"/>
              <a:gd name="T17" fmla="*/ 261104 h 603"/>
              <a:gd name="T18" fmla="*/ 0 w 743"/>
              <a:gd name="T19" fmla="*/ 0 h 6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43" h="603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166" y="124"/>
                  <a:pt x="247" y="362"/>
                </a:cubicBezTo>
                <a:lnTo>
                  <a:pt x="681" y="202"/>
                </a:lnTo>
                <a:lnTo>
                  <a:pt x="742" y="343"/>
                </a:lnTo>
                <a:cubicBezTo>
                  <a:pt x="742" y="343"/>
                  <a:pt x="320" y="602"/>
                  <a:pt x="240" y="590"/>
                </a:cubicBezTo>
                <a:cubicBezTo>
                  <a:pt x="172" y="580"/>
                  <a:pt x="0" y="399"/>
                  <a:pt x="0" y="399"/>
                </a:cubicBezTo>
                <a:lnTo>
                  <a:pt x="0" y="0"/>
                </a:lnTo>
              </a:path>
            </a:pathLst>
          </a:custGeom>
          <a:solidFill>
            <a:srgbClr val="132646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37">
            <a:extLst>
              <a:ext uri="{FF2B5EF4-FFF2-40B4-BE49-F238E27FC236}">
                <a16:creationId xmlns:a16="http://schemas.microsoft.com/office/drawing/2014/main" id="{4A50BE0A-61B5-064C-B134-A539A79F4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378" y="5455093"/>
            <a:ext cx="307478" cy="378867"/>
          </a:xfrm>
          <a:custGeom>
            <a:avLst/>
            <a:gdLst>
              <a:gd name="T0" fmla="*/ 146930 w 247"/>
              <a:gd name="T1" fmla="*/ 0 h 304"/>
              <a:gd name="T2" fmla="*/ 146930 w 247"/>
              <a:gd name="T3" fmla="*/ 0 h 304"/>
              <a:gd name="T4" fmla="*/ 140400 w 247"/>
              <a:gd name="T5" fmla="*/ 79758 h 304"/>
              <a:gd name="T6" fmla="*/ 140400 w 247"/>
              <a:gd name="T7" fmla="*/ 79758 h 304"/>
              <a:gd name="T8" fmla="*/ 54854 w 247"/>
              <a:gd name="T9" fmla="*/ 197433 h 304"/>
              <a:gd name="T10" fmla="*/ 54854 w 247"/>
              <a:gd name="T11" fmla="*/ 197433 h 304"/>
              <a:gd name="T12" fmla="*/ 20244 w 247"/>
              <a:gd name="T13" fmla="*/ 107869 h 304"/>
              <a:gd name="T14" fmla="*/ 20244 w 247"/>
              <a:gd name="T15" fmla="*/ 107869 h 304"/>
              <a:gd name="T16" fmla="*/ 39181 w 247"/>
              <a:gd name="T17" fmla="*/ 0 h 304"/>
              <a:gd name="T18" fmla="*/ 146930 w 247"/>
              <a:gd name="T19" fmla="*/ 0 h 3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7" h="304">
                <a:moveTo>
                  <a:pt x="225" y="0"/>
                </a:moveTo>
                <a:lnTo>
                  <a:pt x="225" y="0"/>
                </a:lnTo>
                <a:cubicBezTo>
                  <a:pt x="225" y="0"/>
                  <a:pt x="246" y="88"/>
                  <a:pt x="215" y="122"/>
                </a:cubicBezTo>
                <a:cubicBezTo>
                  <a:pt x="163" y="178"/>
                  <a:pt x="156" y="301"/>
                  <a:pt x="84" y="302"/>
                </a:cubicBezTo>
                <a:cubicBezTo>
                  <a:pt x="11" y="303"/>
                  <a:pt x="0" y="231"/>
                  <a:pt x="31" y="165"/>
                </a:cubicBezTo>
                <a:cubicBezTo>
                  <a:pt x="61" y="98"/>
                  <a:pt x="60" y="0"/>
                  <a:pt x="60" y="0"/>
                </a:cubicBezTo>
                <a:lnTo>
                  <a:pt x="225" y="0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138">
            <a:extLst>
              <a:ext uri="{FF2B5EF4-FFF2-40B4-BE49-F238E27FC236}">
                <a16:creationId xmlns:a16="http://schemas.microsoft.com/office/drawing/2014/main" id="{3DD7BF28-A22C-FF4F-A0BA-7F74A9510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01" y="5400183"/>
            <a:ext cx="461217" cy="301995"/>
          </a:xfrm>
          <a:custGeom>
            <a:avLst/>
            <a:gdLst>
              <a:gd name="T0" fmla="*/ 30651 w 371"/>
              <a:gd name="T1" fmla="*/ 7142 h 244"/>
              <a:gd name="T2" fmla="*/ 30651 w 371"/>
              <a:gd name="T3" fmla="*/ 7142 h 244"/>
              <a:gd name="T4" fmla="*/ 57389 w 371"/>
              <a:gd name="T5" fmla="*/ 111670 h 244"/>
              <a:gd name="T6" fmla="*/ 57389 w 371"/>
              <a:gd name="T7" fmla="*/ 111670 h 244"/>
              <a:gd name="T8" fmla="*/ 198904 w 371"/>
              <a:gd name="T9" fmla="*/ 142834 h 244"/>
              <a:gd name="T10" fmla="*/ 198904 w 371"/>
              <a:gd name="T11" fmla="*/ 142834 h 244"/>
              <a:gd name="T12" fmla="*/ 177383 w 371"/>
              <a:gd name="T13" fmla="*/ 64275 h 244"/>
              <a:gd name="T14" fmla="*/ 177383 w 371"/>
              <a:gd name="T15" fmla="*/ 64275 h 244"/>
              <a:gd name="T16" fmla="*/ 127168 w 371"/>
              <a:gd name="T17" fmla="*/ 0 h 244"/>
              <a:gd name="T18" fmla="*/ 30651 w 371"/>
              <a:gd name="T19" fmla="*/ 7142 h 2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1" h="244">
                <a:moveTo>
                  <a:pt x="47" y="11"/>
                </a:moveTo>
                <a:lnTo>
                  <a:pt x="47" y="11"/>
                </a:lnTo>
                <a:cubicBezTo>
                  <a:pt x="47" y="11"/>
                  <a:pt x="0" y="151"/>
                  <a:pt x="88" y="172"/>
                </a:cubicBezTo>
                <a:cubicBezTo>
                  <a:pt x="184" y="194"/>
                  <a:pt x="258" y="243"/>
                  <a:pt x="305" y="220"/>
                </a:cubicBezTo>
                <a:cubicBezTo>
                  <a:pt x="370" y="188"/>
                  <a:pt x="339" y="131"/>
                  <a:pt x="272" y="99"/>
                </a:cubicBezTo>
                <a:cubicBezTo>
                  <a:pt x="179" y="54"/>
                  <a:pt x="195" y="0"/>
                  <a:pt x="195" y="0"/>
                </a:cubicBezTo>
                <a:lnTo>
                  <a:pt x="47" y="11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139">
            <a:extLst>
              <a:ext uri="{FF2B5EF4-FFF2-40B4-BE49-F238E27FC236}">
                <a16:creationId xmlns:a16="http://schemas.microsoft.com/office/drawing/2014/main" id="{A0A49A0A-9D9B-2C42-852D-C74338B3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894" y="3873726"/>
            <a:ext cx="345911" cy="1641762"/>
          </a:xfrm>
          <a:custGeom>
            <a:avLst/>
            <a:gdLst>
              <a:gd name="T0" fmla="*/ 0 w 279"/>
              <a:gd name="T1" fmla="*/ 84355 h 1317"/>
              <a:gd name="T2" fmla="*/ 40324 w 279"/>
              <a:gd name="T3" fmla="*/ 822629 h 1317"/>
              <a:gd name="T4" fmla="*/ 40324 w 279"/>
              <a:gd name="T5" fmla="*/ 822629 h 1317"/>
              <a:gd name="T6" fmla="*/ 180808 w 279"/>
              <a:gd name="T7" fmla="*/ 802357 h 1317"/>
              <a:gd name="T8" fmla="*/ 150890 w 279"/>
              <a:gd name="T9" fmla="*/ 0 h 1317"/>
              <a:gd name="T10" fmla="*/ 0 w 279"/>
              <a:gd name="T11" fmla="*/ 84355 h 13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9" h="1317">
                <a:moveTo>
                  <a:pt x="0" y="129"/>
                </a:moveTo>
                <a:lnTo>
                  <a:pt x="62" y="1258"/>
                </a:lnTo>
                <a:cubicBezTo>
                  <a:pt x="62" y="1258"/>
                  <a:pt x="203" y="1316"/>
                  <a:pt x="278" y="1227"/>
                </a:cubicBezTo>
                <a:lnTo>
                  <a:pt x="232" y="0"/>
                </a:lnTo>
                <a:lnTo>
                  <a:pt x="0" y="129"/>
                </a:lnTo>
              </a:path>
            </a:pathLst>
          </a:custGeom>
          <a:solidFill>
            <a:srgbClr val="2A33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140">
            <a:extLst>
              <a:ext uri="{FF2B5EF4-FFF2-40B4-BE49-F238E27FC236}">
                <a16:creationId xmlns:a16="http://schemas.microsoft.com/office/drawing/2014/main" id="{064D0819-2B70-6F47-9F5B-D61F0BE93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894" y="3945107"/>
            <a:ext cx="170209" cy="1164059"/>
          </a:xfrm>
          <a:custGeom>
            <a:avLst/>
            <a:gdLst>
              <a:gd name="T0" fmla="*/ 0 w 135"/>
              <a:gd name="T1" fmla="*/ 48224 h 937"/>
              <a:gd name="T2" fmla="*/ 31085 w 135"/>
              <a:gd name="T3" fmla="*/ 609972 h 937"/>
              <a:gd name="T4" fmla="*/ 88627 w 135"/>
              <a:gd name="T5" fmla="*/ 0 h 937"/>
              <a:gd name="T6" fmla="*/ 0 w 135"/>
              <a:gd name="T7" fmla="*/ 48224 h 9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" h="937">
                <a:moveTo>
                  <a:pt x="0" y="74"/>
                </a:moveTo>
                <a:lnTo>
                  <a:pt x="47" y="936"/>
                </a:lnTo>
                <a:lnTo>
                  <a:pt x="134" y="0"/>
                </a:lnTo>
                <a:lnTo>
                  <a:pt x="0" y="74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141">
            <a:extLst>
              <a:ext uri="{FF2B5EF4-FFF2-40B4-BE49-F238E27FC236}">
                <a16:creationId xmlns:a16="http://schemas.microsoft.com/office/drawing/2014/main" id="{81F1B699-3244-DD45-8713-D3BBD816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434" y="4032959"/>
            <a:ext cx="373367" cy="1520966"/>
          </a:xfrm>
          <a:custGeom>
            <a:avLst/>
            <a:gdLst>
              <a:gd name="T0" fmla="*/ 0 w 299"/>
              <a:gd name="T1" fmla="*/ 0 h 1222"/>
              <a:gd name="T2" fmla="*/ 39303 w 299"/>
              <a:gd name="T3" fmla="*/ 761283 h 1222"/>
              <a:gd name="T4" fmla="*/ 39303 w 299"/>
              <a:gd name="T5" fmla="*/ 761283 h 1222"/>
              <a:gd name="T6" fmla="*/ 183415 w 299"/>
              <a:gd name="T7" fmla="*/ 739084 h 1222"/>
              <a:gd name="T8" fmla="*/ 195206 w 299"/>
              <a:gd name="T9" fmla="*/ 0 h 1222"/>
              <a:gd name="T10" fmla="*/ 0 w 299"/>
              <a:gd name="T11" fmla="*/ 0 h 1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9" h="1222">
                <a:moveTo>
                  <a:pt x="0" y="0"/>
                </a:moveTo>
                <a:lnTo>
                  <a:pt x="60" y="1166"/>
                </a:lnTo>
                <a:cubicBezTo>
                  <a:pt x="60" y="1166"/>
                  <a:pt x="205" y="1221"/>
                  <a:pt x="280" y="1132"/>
                </a:cubicBezTo>
                <a:lnTo>
                  <a:pt x="298" y="0"/>
                </a:lnTo>
                <a:lnTo>
                  <a:pt x="0" y="0"/>
                </a:lnTo>
              </a:path>
            </a:pathLst>
          </a:custGeom>
          <a:solidFill>
            <a:srgbClr val="2A33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142">
            <a:extLst>
              <a:ext uri="{FF2B5EF4-FFF2-40B4-BE49-F238E27FC236}">
                <a16:creationId xmlns:a16="http://schemas.microsoft.com/office/drawing/2014/main" id="{D3B2B5BA-4A40-6944-A659-B3705F80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529" y="2654759"/>
            <a:ext cx="686334" cy="1378200"/>
          </a:xfrm>
          <a:custGeom>
            <a:avLst/>
            <a:gdLst>
              <a:gd name="T0" fmla="*/ 359384 w 551"/>
              <a:gd name="T1" fmla="*/ 642120 h 1109"/>
              <a:gd name="T2" fmla="*/ 275092 w 551"/>
              <a:gd name="T3" fmla="*/ 722303 h 1109"/>
              <a:gd name="T4" fmla="*/ 0 w 551"/>
              <a:gd name="T5" fmla="*/ 722303 h 1109"/>
              <a:gd name="T6" fmla="*/ 0 w 551"/>
              <a:gd name="T7" fmla="*/ 141462 h 1109"/>
              <a:gd name="T8" fmla="*/ 0 w 551"/>
              <a:gd name="T9" fmla="*/ 141462 h 1109"/>
              <a:gd name="T10" fmla="*/ 71877 w 551"/>
              <a:gd name="T11" fmla="*/ 52152 h 1109"/>
              <a:gd name="T12" fmla="*/ 246995 w 551"/>
              <a:gd name="T13" fmla="*/ 13038 h 1109"/>
              <a:gd name="T14" fmla="*/ 246995 w 551"/>
              <a:gd name="T15" fmla="*/ 13038 h 1109"/>
              <a:gd name="T16" fmla="*/ 359384 w 551"/>
              <a:gd name="T17" fmla="*/ 101696 h 1109"/>
              <a:gd name="T18" fmla="*/ 359384 w 551"/>
              <a:gd name="T19" fmla="*/ 642120 h 11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1" h="1109">
                <a:moveTo>
                  <a:pt x="550" y="985"/>
                </a:moveTo>
                <a:lnTo>
                  <a:pt x="421" y="1108"/>
                </a:lnTo>
                <a:lnTo>
                  <a:pt x="0" y="1108"/>
                </a:lnTo>
                <a:lnTo>
                  <a:pt x="0" y="217"/>
                </a:lnTo>
                <a:cubicBezTo>
                  <a:pt x="0" y="151"/>
                  <a:pt x="46" y="95"/>
                  <a:pt x="110" y="80"/>
                </a:cubicBezTo>
                <a:lnTo>
                  <a:pt x="378" y="20"/>
                </a:lnTo>
                <a:cubicBezTo>
                  <a:pt x="467" y="0"/>
                  <a:pt x="550" y="67"/>
                  <a:pt x="550" y="156"/>
                </a:cubicBezTo>
                <a:lnTo>
                  <a:pt x="550" y="985"/>
                </a:lnTo>
              </a:path>
            </a:pathLst>
          </a:custGeom>
          <a:solidFill>
            <a:srgbClr val="2943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143">
            <a:extLst>
              <a:ext uri="{FF2B5EF4-FFF2-40B4-BE49-F238E27FC236}">
                <a16:creationId xmlns:a16="http://schemas.microsoft.com/office/drawing/2014/main" id="{70FE26C9-DDC0-7645-BDF4-EF49C511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813" y="2676726"/>
            <a:ext cx="494161" cy="620463"/>
          </a:xfrm>
          <a:custGeom>
            <a:avLst/>
            <a:gdLst>
              <a:gd name="T0" fmla="*/ 66918 w 399"/>
              <a:gd name="T1" fmla="*/ 115913 h 497"/>
              <a:gd name="T2" fmla="*/ 40281 w 399"/>
              <a:gd name="T3" fmla="*/ 165683 h 497"/>
              <a:gd name="T4" fmla="*/ 40281 w 399"/>
              <a:gd name="T5" fmla="*/ 165683 h 497"/>
              <a:gd name="T6" fmla="*/ 142282 w 399"/>
              <a:gd name="T7" fmla="*/ 243614 h 497"/>
              <a:gd name="T8" fmla="*/ 207252 w 399"/>
              <a:gd name="T9" fmla="*/ 324818 h 497"/>
              <a:gd name="T10" fmla="*/ 226093 w 399"/>
              <a:gd name="T11" fmla="*/ 215454 h 497"/>
              <a:gd name="T12" fmla="*/ 226093 w 399"/>
              <a:gd name="T13" fmla="*/ 215454 h 497"/>
              <a:gd name="T14" fmla="*/ 254029 w 399"/>
              <a:gd name="T15" fmla="*/ 135559 h 497"/>
              <a:gd name="T16" fmla="*/ 258577 w 399"/>
              <a:gd name="T17" fmla="*/ 125736 h 497"/>
              <a:gd name="T18" fmla="*/ 213749 w 399"/>
              <a:gd name="T19" fmla="*/ 81205 h 497"/>
              <a:gd name="T20" fmla="*/ 255979 w 399"/>
              <a:gd name="T21" fmla="*/ 54355 h 497"/>
              <a:gd name="T22" fmla="*/ 212449 w 399"/>
              <a:gd name="T23" fmla="*/ 1965 h 497"/>
              <a:gd name="T24" fmla="*/ 212449 w 399"/>
              <a:gd name="T25" fmla="*/ 1965 h 497"/>
              <a:gd name="T26" fmla="*/ 178016 w 399"/>
              <a:gd name="T27" fmla="*/ 3274 h 497"/>
              <a:gd name="T28" fmla="*/ 9745 w 399"/>
              <a:gd name="T29" fmla="*/ 41257 h 497"/>
              <a:gd name="T30" fmla="*/ 9745 w 399"/>
              <a:gd name="T31" fmla="*/ 41257 h 497"/>
              <a:gd name="T32" fmla="*/ 0 w 399"/>
              <a:gd name="T33" fmla="*/ 104125 h 497"/>
              <a:gd name="T34" fmla="*/ 66918 w 399"/>
              <a:gd name="T35" fmla="*/ 115913 h 4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9" h="497">
                <a:moveTo>
                  <a:pt x="103" y="177"/>
                </a:moveTo>
                <a:lnTo>
                  <a:pt x="62" y="253"/>
                </a:lnTo>
                <a:cubicBezTo>
                  <a:pt x="62" y="253"/>
                  <a:pt x="188" y="333"/>
                  <a:pt x="219" y="372"/>
                </a:cubicBezTo>
                <a:lnTo>
                  <a:pt x="319" y="496"/>
                </a:lnTo>
                <a:lnTo>
                  <a:pt x="348" y="329"/>
                </a:lnTo>
                <a:cubicBezTo>
                  <a:pt x="356" y="287"/>
                  <a:pt x="370" y="245"/>
                  <a:pt x="391" y="207"/>
                </a:cubicBezTo>
                <a:lnTo>
                  <a:pt x="398" y="192"/>
                </a:lnTo>
                <a:lnTo>
                  <a:pt x="329" y="124"/>
                </a:lnTo>
                <a:lnTo>
                  <a:pt x="394" y="83"/>
                </a:lnTo>
                <a:lnTo>
                  <a:pt x="327" y="3"/>
                </a:lnTo>
                <a:cubicBezTo>
                  <a:pt x="310" y="0"/>
                  <a:pt x="293" y="0"/>
                  <a:pt x="274" y="5"/>
                </a:cubicBezTo>
                <a:lnTo>
                  <a:pt x="15" y="63"/>
                </a:lnTo>
                <a:cubicBezTo>
                  <a:pt x="11" y="64"/>
                  <a:pt x="0" y="159"/>
                  <a:pt x="0" y="159"/>
                </a:cubicBezTo>
                <a:lnTo>
                  <a:pt x="103" y="177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144">
            <a:extLst>
              <a:ext uri="{FF2B5EF4-FFF2-40B4-BE49-F238E27FC236}">
                <a16:creationId xmlns:a16="http://schemas.microsoft.com/office/drawing/2014/main" id="{D718D2AE-A7A1-DA41-8C24-CA4686E55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140" y="3269734"/>
            <a:ext cx="10982" cy="763225"/>
          </a:xfrm>
          <a:custGeom>
            <a:avLst/>
            <a:gdLst>
              <a:gd name="T0" fmla="*/ 4938 w 7"/>
              <a:gd name="T1" fmla="*/ 399709 h 614"/>
              <a:gd name="T2" fmla="*/ 0 w 7"/>
              <a:gd name="T3" fmla="*/ 399709 h 614"/>
              <a:gd name="T4" fmla="*/ 0 w 7"/>
              <a:gd name="T5" fmla="*/ 0 h 614"/>
              <a:gd name="T6" fmla="*/ 4938 w 7"/>
              <a:gd name="T7" fmla="*/ 0 h 614"/>
              <a:gd name="T8" fmla="*/ 4938 w 7"/>
              <a:gd name="T9" fmla="*/ 399709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614">
                <a:moveTo>
                  <a:pt x="6" y="613"/>
                </a:moveTo>
                <a:lnTo>
                  <a:pt x="0" y="613"/>
                </a:lnTo>
                <a:lnTo>
                  <a:pt x="0" y="0"/>
                </a:lnTo>
                <a:lnTo>
                  <a:pt x="6" y="0"/>
                </a:lnTo>
                <a:lnTo>
                  <a:pt x="6" y="613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A98AA8C7-9B58-A24E-937B-0BD02B693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068" y="3357587"/>
            <a:ext cx="37111" cy="514816"/>
          </a:xfrm>
          <a:custGeom>
            <a:avLst/>
            <a:gdLst>
              <a:gd name="connsiteX0" fmla="*/ 18556 w 37111"/>
              <a:gd name="connsiteY0" fmla="*/ 477703 h 514816"/>
              <a:gd name="connsiteX1" fmla="*/ 37111 w 37111"/>
              <a:gd name="connsiteY1" fmla="*/ 497585 h 514816"/>
              <a:gd name="connsiteX2" fmla="*/ 18556 w 37111"/>
              <a:gd name="connsiteY2" fmla="*/ 514816 h 514816"/>
              <a:gd name="connsiteX3" fmla="*/ 0 w 37111"/>
              <a:gd name="connsiteY3" fmla="*/ 497585 h 514816"/>
              <a:gd name="connsiteX4" fmla="*/ 18556 w 37111"/>
              <a:gd name="connsiteY4" fmla="*/ 477703 h 514816"/>
              <a:gd name="connsiteX5" fmla="*/ 18556 w 37111"/>
              <a:gd name="connsiteY5" fmla="*/ 318470 h 514816"/>
              <a:gd name="connsiteX6" fmla="*/ 37111 w 37111"/>
              <a:gd name="connsiteY6" fmla="*/ 335699 h 514816"/>
              <a:gd name="connsiteX7" fmla="*/ 18556 w 37111"/>
              <a:gd name="connsiteY7" fmla="*/ 355579 h 514816"/>
              <a:gd name="connsiteX8" fmla="*/ 0 w 37111"/>
              <a:gd name="connsiteY8" fmla="*/ 335699 h 514816"/>
              <a:gd name="connsiteX9" fmla="*/ 18556 w 37111"/>
              <a:gd name="connsiteY9" fmla="*/ 318470 h 514816"/>
              <a:gd name="connsiteX10" fmla="*/ 18556 w 37111"/>
              <a:gd name="connsiteY10" fmla="*/ 159235 h 514816"/>
              <a:gd name="connsiteX11" fmla="*/ 37111 w 37111"/>
              <a:gd name="connsiteY11" fmla="*/ 177791 h 514816"/>
              <a:gd name="connsiteX12" fmla="*/ 18556 w 37111"/>
              <a:gd name="connsiteY12" fmla="*/ 196348 h 514816"/>
              <a:gd name="connsiteX13" fmla="*/ 0 w 37111"/>
              <a:gd name="connsiteY13" fmla="*/ 177791 h 514816"/>
              <a:gd name="connsiteX14" fmla="*/ 18556 w 37111"/>
              <a:gd name="connsiteY14" fmla="*/ 159235 h 514816"/>
              <a:gd name="connsiteX15" fmla="*/ 18556 w 37111"/>
              <a:gd name="connsiteY15" fmla="*/ 0 h 514816"/>
              <a:gd name="connsiteX16" fmla="*/ 37111 w 37111"/>
              <a:gd name="connsiteY16" fmla="*/ 18554 h 514816"/>
              <a:gd name="connsiteX17" fmla="*/ 18556 w 37111"/>
              <a:gd name="connsiteY17" fmla="*/ 37109 h 514816"/>
              <a:gd name="connsiteX18" fmla="*/ 0 w 37111"/>
              <a:gd name="connsiteY18" fmla="*/ 18554 h 514816"/>
              <a:gd name="connsiteX19" fmla="*/ 18556 w 37111"/>
              <a:gd name="connsiteY19" fmla="*/ 0 h 51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11" h="514816">
                <a:moveTo>
                  <a:pt x="18556" y="477703"/>
                </a:moveTo>
                <a:cubicBezTo>
                  <a:pt x="27833" y="477703"/>
                  <a:pt x="37111" y="486981"/>
                  <a:pt x="37111" y="497585"/>
                </a:cubicBezTo>
                <a:cubicBezTo>
                  <a:pt x="37111" y="506863"/>
                  <a:pt x="27833" y="514816"/>
                  <a:pt x="18556" y="514816"/>
                </a:cubicBezTo>
                <a:cubicBezTo>
                  <a:pt x="7953" y="514816"/>
                  <a:pt x="0" y="506863"/>
                  <a:pt x="0" y="497585"/>
                </a:cubicBezTo>
                <a:cubicBezTo>
                  <a:pt x="0" y="486981"/>
                  <a:pt x="7953" y="477703"/>
                  <a:pt x="18556" y="477703"/>
                </a:cubicBezTo>
                <a:close/>
                <a:moveTo>
                  <a:pt x="18556" y="318470"/>
                </a:moveTo>
                <a:cubicBezTo>
                  <a:pt x="27833" y="318470"/>
                  <a:pt x="37111" y="326422"/>
                  <a:pt x="37111" y="335699"/>
                </a:cubicBezTo>
                <a:cubicBezTo>
                  <a:pt x="37111" y="347627"/>
                  <a:pt x="27833" y="355579"/>
                  <a:pt x="18556" y="355579"/>
                </a:cubicBezTo>
                <a:cubicBezTo>
                  <a:pt x="7953" y="355579"/>
                  <a:pt x="0" y="347627"/>
                  <a:pt x="0" y="335699"/>
                </a:cubicBezTo>
                <a:cubicBezTo>
                  <a:pt x="0" y="326422"/>
                  <a:pt x="7953" y="318470"/>
                  <a:pt x="18556" y="318470"/>
                </a:cubicBezTo>
                <a:close/>
                <a:moveTo>
                  <a:pt x="18556" y="159235"/>
                </a:moveTo>
                <a:cubicBezTo>
                  <a:pt x="27833" y="159235"/>
                  <a:pt x="37111" y="167188"/>
                  <a:pt x="37111" y="177791"/>
                </a:cubicBezTo>
                <a:cubicBezTo>
                  <a:pt x="37111" y="187070"/>
                  <a:pt x="27833" y="196348"/>
                  <a:pt x="18556" y="196348"/>
                </a:cubicBezTo>
                <a:cubicBezTo>
                  <a:pt x="7953" y="196348"/>
                  <a:pt x="0" y="187070"/>
                  <a:pt x="0" y="177791"/>
                </a:cubicBezTo>
                <a:cubicBezTo>
                  <a:pt x="0" y="167188"/>
                  <a:pt x="7953" y="159235"/>
                  <a:pt x="18556" y="159235"/>
                </a:cubicBezTo>
                <a:close/>
                <a:moveTo>
                  <a:pt x="18556" y="0"/>
                </a:moveTo>
                <a:cubicBezTo>
                  <a:pt x="27833" y="0"/>
                  <a:pt x="37111" y="7952"/>
                  <a:pt x="37111" y="18554"/>
                </a:cubicBezTo>
                <a:cubicBezTo>
                  <a:pt x="37111" y="29157"/>
                  <a:pt x="27833" y="37109"/>
                  <a:pt x="18556" y="37109"/>
                </a:cubicBezTo>
                <a:cubicBezTo>
                  <a:pt x="7953" y="37109"/>
                  <a:pt x="0" y="29157"/>
                  <a:pt x="0" y="18554"/>
                </a:cubicBezTo>
                <a:cubicBezTo>
                  <a:pt x="0" y="7952"/>
                  <a:pt x="7953" y="0"/>
                  <a:pt x="18556" y="0"/>
                </a:cubicBezTo>
                <a:close/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149">
            <a:extLst>
              <a:ext uri="{FF2B5EF4-FFF2-40B4-BE49-F238E27FC236}">
                <a16:creationId xmlns:a16="http://schemas.microsoft.com/office/drawing/2014/main" id="{C6D9F2CE-EB94-C74D-BB12-19DE8D307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142" y="3983545"/>
            <a:ext cx="192173" cy="137270"/>
          </a:xfrm>
          <a:custGeom>
            <a:avLst/>
            <a:gdLst>
              <a:gd name="T0" fmla="*/ 85301 w 156"/>
              <a:gd name="T1" fmla="*/ 71364 h 112"/>
              <a:gd name="T2" fmla="*/ 0 w 156"/>
              <a:gd name="T3" fmla="*/ 35361 h 112"/>
              <a:gd name="T4" fmla="*/ 14863 w 156"/>
              <a:gd name="T5" fmla="*/ 0 h 112"/>
              <a:gd name="T6" fmla="*/ 100164 w 156"/>
              <a:gd name="T7" fmla="*/ 36004 h 112"/>
              <a:gd name="T8" fmla="*/ 85301 w 156"/>
              <a:gd name="T9" fmla="*/ 71364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6" h="112">
                <a:moveTo>
                  <a:pt x="132" y="111"/>
                </a:moveTo>
                <a:lnTo>
                  <a:pt x="0" y="55"/>
                </a:lnTo>
                <a:lnTo>
                  <a:pt x="23" y="0"/>
                </a:lnTo>
                <a:lnTo>
                  <a:pt x="155" y="56"/>
                </a:lnTo>
                <a:lnTo>
                  <a:pt x="132" y="111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50">
            <a:extLst>
              <a:ext uri="{FF2B5EF4-FFF2-40B4-BE49-F238E27FC236}">
                <a16:creationId xmlns:a16="http://schemas.microsoft.com/office/drawing/2014/main" id="{3065F057-B442-B44A-B188-D30855DB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987" y="4060418"/>
            <a:ext cx="362385" cy="378867"/>
          </a:xfrm>
          <a:custGeom>
            <a:avLst/>
            <a:gdLst>
              <a:gd name="T0" fmla="*/ 117338 w 290"/>
              <a:gd name="T1" fmla="*/ 0 h 306"/>
              <a:gd name="T2" fmla="*/ 117338 w 290"/>
              <a:gd name="T3" fmla="*/ 0 h 306"/>
              <a:gd name="T4" fmla="*/ 93739 w 290"/>
              <a:gd name="T5" fmla="*/ 18185 h 306"/>
              <a:gd name="T6" fmla="*/ 93739 w 290"/>
              <a:gd name="T7" fmla="*/ 18185 h 306"/>
              <a:gd name="T8" fmla="*/ 44575 w 290"/>
              <a:gd name="T9" fmla="*/ 54556 h 306"/>
              <a:gd name="T10" fmla="*/ 44575 w 290"/>
              <a:gd name="T11" fmla="*/ 54556 h 306"/>
              <a:gd name="T12" fmla="*/ 80629 w 290"/>
              <a:gd name="T13" fmla="*/ 61051 h 306"/>
              <a:gd name="T14" fmla="*/ 51786 w 290"/>
              <a:gd name="T15" fmla="*/ 107164 h 306"/>
              <a:gd name="T16" fmla="*/ 51786 w 290"/>
              <a:gd name="T17" fmla="*/ 107164 h 306"/>
              <a:gd name="T18" fmla="*/ 10488 w 290"/>
              <a:gd name="T19" fmla="*/ 144184 h 306"/>
              <a:gd name="T20" fmla="*/ 10488 w 290"/>
              <a:gd name="T21" fmla="*/ 144184 h 306"/>
              <a:gd name="T22" fmla="*/ 15732 w 290"/>
              <a:gd name="T23" fmla="*/ 155875 h 306"/>
              <a:gd name="T24" fmla="*/ 22288 w 290"/>
              <a:gd name="T25" fmla="*/ 158472 h 306"/>
              <a:gd name="T26" fmla="*/ 22288 w 290"/>
              <a:gd name="T27" fmla="*/ 158472 h 306"/>
              <a:gd name="T28" fmla="*/ 19010 w 290"/>
              <a:gd name="T29" fmla="*/ 183802 h 306"/>
              <a:gd name="T30" fmla="*/ 19010 w 290"/>
              <a:gd name="T31" fmla="*/ 183802 h 306"/>
              <a:gd name="T32" fmla="*/ 45886 w 290"/>
              <a:gd name="T33" fmla="*/ 173410 h 306"/>
              <a:gd name="T34" fmla="*/ 45886 w 290"/>
              <a:gd name="T35" fmla="*/ 173410 h 306"/>
              <a:gd name="T36" fmla="*/ 43264 w 290"/>
              <a:gd name="T37" fmla="*/ 193544 h 306"/>
              <a:gd name="T38" fmla="*/ 43264 w 290"/>
              <a:gd name="T39" fmla="*/ 193544 h 306"/>
              <a:gd name="T40" fmla="*/ 84562 w 290"/>
              <a:gd name="T41" fmla="*/ 174709 h 306"/>
              <a:gd name="T42" fmla="*/ 84562 w 290"/>
              <a:gd name="T43" fmla="*/ 174709 h 306"/>
              <a:gd name="T44" fmla="*/ 91772 w 290"/>
              <a:gd name="T45" fmla="*/ 188998 h 306"/>
              <a:gd name="T46" fmla="*/ 91772 w 290"/>
              <a:gd name="T47" fmla="*/ 188998 h 306"/>
              <a:gd name="T48" fmla="*/ 155358 w 290"/>
              <a:gd name="T49" fmla="*/ 125999 h 306"/>
              <a:gd name="T50" fmla="*/ 189444 w 290"/>
              <a:gd name="T51" fmla="*/ 30525 h 306"/>
              <a:gd name="T52" fmla="*/ 117338 w 290"/>
              <a:gd name="T53" fmla="*/ 0 h 3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90" h="306">
                <a:moveTo>
                  <a:pt x="179" y="0"/>
                </a:moveTo>
                <a:lnTo>
                  <a:pt x="179" y="0"/>
                </a:lnTo>
                <a:cubicBezTo>
                  <a:pt x="179" y="0"/>
                  <a:pt x="158" y="25"/>
                  <a:pt x="143" y="28"/>
                </a:cubicBezTo>
                <a:cubicBezTo>
                  <a:pt x="111" y="36"/>
                  <a:pt x="84" y="56"/>
                  <a:pt x="68" y="84"/>
                </a:cubicBezTo>
                <a:cubicBezTo>
                  <a:pt x="0" y="197"/>
                  <a:pt x="123" y="94"/>
                  <a:pt x="123" y="94"/>
                </a:cubicBezTo>
                <a:lnTo>
                  <a:pt x="79" y="165"/>
                </a:lnTo>
                <a:cubicBezTo>
                  <a:pt x="79" y="165"/>
                  <a:pt x="25" y="198"/>
                  <a:pt x="16" y="222"/>
                </a:cubicBezTo>
                <a:cubicBezTo>
                  <a:pt x="13" y="230"/>
                  <a:pt x="17" y="238"/>
                  <a:pt x="24" y="240"/>
                </a:cubicBezTo>
                <a:lnTo>
                  <a:pt x="34" y="244"/>
                </a:lnTo>
                <a:cubicBezTo>
                  <a:pt x="34" y="244"/>
                  <a:pt x="13" y="280"/>
                  <a:pt x="29" y="283"/>
                </a:cubicBezTo>
                <a:cubicBezTo>
                  <a:pt x="45" y="287"/>
                  <a:pt x="70" y="267"/>
                  <a:pt x="70" y="267"/>
                </a:cubicBezTo>
                <a:cubicBezTo>
                  <a:pt x="70" y="267"/>
                  <a:pt x="52" y="291"/>
                  <a:pt x="66" y="298"/>
                </a:cubicBezTo>
                <a:cubicBezTo>
                  <a:pt x="81" y="305"/>
                  <a:pt x="129" y="269"/>
                  <a:pt x="129" y="269"/>
                </a:cubicBezTo>
                <a:cubicBezTo>
                  <a:pt x="129" y="269"/>
                  <a:pt x="123" y="290"/>
                  <a:pt x="140" y="291"/>
                </a:cubicBezTo>
                <a:cubicBezTo>
                  <a:pt x="157" y="291"/>
                  <a:pt x="237" y="194"/>
                  <a:pt x="237" y="194"/>
                </a:cubicBezTo>
                <a:lnTo>
                  <a:pt x="289" y="47"/>
                </a:lnTo>
                <a:lnTo>
                  <a:pt x="179" y="0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51">
            <a:extLst>
              <a:ext uri="{FF2B5EF4-FFF2-40B4-BE49-F238E27FC236}">
                <a16:creationId xmlns:a16="http://schemas.microsoft.com/office/drawing/2014/main" id="{98818635-E021-114D-BA8C-B269E0A1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527" y="2896357"/>
            <a:ext cx="153738" cy="1136604"/>
          </a:xfrm>
          <a:custGeom>
            <a:avLst/>
            <a:gdLst>
              <a:gd name="T0" fmla="*/ 1290 w 125"/>
              <a:gd name="T1" fmla="*/ 0 h 914"/>
              <a:gd name="T2" fmla="*/ 1290 w 125"/>
              <a:gd name="T3" fmla="*/ 0 h 914"/>
              <a:gd name="T4" fmla="*/ 0 w 125"/>
              <a:gd name="T5" fmla="*/ 14351 h 914"/>
              <a:gd name="T6" fmla="*/ 0 w 125"/>
              <a:gd name="T7" fmla="*/ 595570 h 914"/>
              <a:gd name="T8" fmla="*/ 62583 w 125"/>
              <a:gd name="T9" fmla="*/ 595570 h 914"/>
              <a:gd name="T10" fmla="*/ 62583 w 125"/>
              <a:gd name="T11" fmla="*/ 595570 h 914"/>
              <a:gd name="T12" fmla="*/ 1290 w 125"/>
              <a:gd name="T13" fmla="*/ 0 h 9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" h="914">
                <a:moveTo>
                  <a:pt x="2" y="0"/>
                </a:moveTo>
                <a:lnTo>
                  <a:pt x="2" y="0"/>
                </a:lnTo>
                <a:cubicBezTo>
                  <a:pt x="1" y="7"/>
                  <a:pt x="0" y="14"/>
                  <a:pt x="0" y="22"/>
                </a:cubicBezTo>
                <a:lnTo>
                  <a:pt x="0" y="913"/>
                </a:lnTo>
                <a:lnTo>
                  <a:pt x="97" y="913"/>
                </a:lnTo>
                <a:cubicBezTo>
                  <a:pt x="124" y="304"/>
                  <a:pt x="53" y="81"/>
                  <a:pt x="2" y="0"/>
                </a:cubicBez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52">
            <a:extLst>
              <a:ext uri="{FF2B5EF4-FFF2-40B4-BE49-F238E27FC236}">
                <a16:creationId xmlns:a16="http://schemas.microsoft.com/office/drawing/2014/main" id="{2303D59B-5837-2442-B5DD-2612FF90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179" y="2808503"/>
            <a:ext cx="527105" cy="1290346"/>
          </a:xfrm>
          <a:custGeom>
            <a:avLst/>
            <a:gdLst>
              <a:gd name="T0" fmla="*/ 223560 w 423"/>
              <a:gd name="T1" fmla="*/ 0 h 1037"/>
              <a:gd name="T2" fmla="*/ 223560 w 423"/>
              <a:gd name="T3" fmla="*/ 0 h 1037"/>
              <a:gd name="T4" fmla="*/ 103282 w 423"/>
              <a:gd name="T5" fmla="*/ 346594 h 1037"/>
              <a:gd name="T6" fmla="*/ 0 w 423"/>
              <a:gd name="T7" fmla="*/ 633791 h 1037"/>
              <a:gd name="T8" fmla="*/ 117663 w 423"/>
              <a:gd name="T9" fmla="*/ 676217 h 1037"/>
              <a:gd name="T10" fmla="*/ 228136 w 423"/>
              <a:gd name="T11" fmla="*/ 389021 h 1037"/>
              <a:gd name="T12" fmla="*/ 275855 w 423"/>
              <a:gd name="T13" fmla="*/ 144251 h 1037"/>
              <a:gd name="T14" fmla="*/ 275855 w 423"/>
              <a:gd name="T15" fmla="*/ 144251 h 1037"/>
              <a:gd name="T16" fmla="*/ 223560 w 423"/>
              <a:gd name="T17" fmla="*/ 0 h 1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3" h="1037">
                <a:moveTo>
                  <a:pt x="342" y="0"/>
                </a:moveTo>
                <a:lnTo>
                  <a:pt x="342" y="0"/>
                </a:lnTo>
                <a:cubicBezTo>
                  <a:pt x="342" y="0"/>
                  <a:pt x="237" y="37"/>
                  <a:pt x="158" y="531"/>
                </a:cubicBezTo>
                <a:lnTo>
                  <a:pt x="0" y="971"/>
                </a:lnTo>
                <a:lnTo>
                  <a:pt x="180" y="1036"/>
                </a:lnTo>
                <a:lnTo>
                  <a:pt x="349" y="596"/>
                </a:lnTo>
                <a:lnTo>
                  <a:pt x="422" y="221"/>
                </a:lnTo>
                <a:cubicBezTo>
                  <a:pt x="422" y="221"/>
                  <a:pt x="417" y="73"/>
                  <a:pt x="342" y="0"/>
                </a:cubicBezTo>
              </a:path>
            </a:pathLst>
          </a:custGeom>
          <a:solidFill>
            <a:srgbClr val="2943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53">
            <a:extLst>
              <a:ext uri="{FF2B5EF4-FFF2-40B4-BE49-F238E27FC236}">
                <a16:creationId xmlns:a16="http://schemas.microsoft.com/office/drawing/2014/main" id="{DF2AE9CD-4B87-714C-8ABC-01B3DB29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209" y="2682212"/>
            <a:ext cx="351403" cy="614975"/>
          </a:xfrm>
          <a:custGeom>
            <a:avLst/>
            <a:gdLst>
              <a:gd name="T0" fmla="*/ 145908 w 283"/>
              <a:gd name="T1" fmla="*/ 0 h 492"/>
              <a:gd name="T2" fmla="*/ 0 w 283"/>
              <a:gd name="T3" fmla="*/ 32784 h 492"/>
              <a:gd name="T4" fmla="*/ 0 w 283"/>
              <a:gd name="T5" fmla="*/ 32784 h 492"/>
              <a:gd name="T6" fmla="*/ 175871 w 283"/>
              <a:gd name="T7" fmla="*/ 321938 h 492"/>
              <a:gd name="T8" fmla="*/ 175871 w 283"/>
              <a:gd name="T9" fmla="*/ 321938 h 492"/>
              <a:gd name="T10" fmla="*/ 145908 w 283"/>
              <a:gd name="T11" fmla="*/ 0 h 4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3" h="492">
                <a:moveTo>
                  <a:pt x="224" y="0"/>
                </a:moveTo>
                <a:lnTo>
                  <a:pt x="0" y="50"/>
                </a:lnTo>
                <a:cubicBezTo>
                  <a:pt x="76" y="129"/>
                  <a:pt x="246" y="319"/>
                  <a:pt x="270" y="491"/>
                </a:cubicBezTo>
                <a:cubicBezTo>
                  <a:pt x="270" y="491"/>
                  <a:pt x="282" y="181"/>
                  <a:pt x="224" y="0"/>
                </a:cubicBezTo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54">
            <a:extLst>
              <a:ext uri="{FF2B5EF4-FFF2-40B4-BE49-F238E27FC236}">
                <a16:creationId xmlns:a16="http://schemas.microsoft.com/office/drawing/2014/main" id="{28A22479-01D4-754D-A391-27C4D5E61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874" y="2874394"/>
            <a:ext cx="148246" cy="417304"/>
          </a:xfrm>
          <a:custGeom>
            <a:avLst/>
            <a:gdLst>
              <a:gd name="T0" fmla="*/ 68462 w 117"/>
              <a:gd name="T1" fmla="*/ 36593 h 335"/>
              <a:gd name="T2" fmla="*/ 50515 w 117"/>
              <a:gd name="T3" fmla="*/ 0 h 335"/>
              <a:gd name="T4" fmla="*/ 1994 w 117"/>
              <a:gd name="T5" fmla="*/ 15683 h 335"/>
              <a:gd name="T6" fmla="*/ 0 w 117"/>
              <a:gd name="T7" fmla="*/ 56849 h 335"/>
              <a:gd name="T8" fmla="*/ 0 w 117"/>
              <a:gd name="T9" fmla="*/ 56849 h 335"/>
              <a:gd name="T10" fmla="*/ 73779 w 117"/>
              <a:gd name="T11" fmla="*/ 218250 h 335"/>
              <a:gd name="T12" fmla="*/ 73779 w 117"/>
              <a:gd name="T13" fmla="*/ 218250 h 335"/>
              <a:gd name="T14" fmla="*/ 68462 w 117"/>
              <a:gd name="T15" fmla="*/ 36593 h 3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335">
                <a:moveTo>
                  <a:pt x="103" y="56"/>
                </a:moveTo>
                <a:lnTo>
                  <a:pt x="76" y="0"/>
                </a:lnTo>
                <a:lnTo>
                  <a:pt x="3" y="24"/>
                </a:lnTo>
                <a:lnTo>
                  <a:pt x="0" y="87"/>
                </a:lnTo>
                <a:cubicBezTo>
                  <a:pt x="53" y="164"/>
                  <a:pt x="99" y="251"/>
                  <a:pt x="111" y="334"/>
                </a:cubicBezTo>
                <a:cubicBezTo>
                  <a:pt x="111" y="334"/>
                  <a:pt x="116" y="199"/>
                  <a:pt x="103" y="56"/>
                </a:cubicBezTo>
              </a:path>
            </a:pathLst>
          </a:custGeom>
          <a:solidFill>
            <a:srgbClr val="FA6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55">
            <a:extLst>
              <a:ext uri="{FF2B5EF4-FFF2-40B4-BE49-F238E27FC236}">
                <a16:creationId xmlns:a16="http://schemas.microsoft.com/office/drawing/2014/main" id="{D95E8E2B-BCAD-E146-9DBA-95A67741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400" y="2775558"/>
            <a:ext cx="115306" cy="131780"/>
          </a:xfrm>
          <a:custGeom>
            <a:avLst/>
            <a:gdLst>
              <a:gd name="T0" fmla="*/ 12358 w 93"/>
              <a:gd name="T1" fmla="*/ 68462 h 104"/>
              <a:gd name="T2" fmla="*/ 59837 w 93"/>
              <a:gd name="T3" fmla="*/ 52510 h 104"/>
              <a:gd name="T4" fmla="*/ 36422 w 93"/>
              <a:gd name="T5" fmla="*/ 0 h 104"/>
              <a:gd name="T6" fmla="*/ 0 w 93"/>
              <a:gd name="T7" fmla="*/ 10635 h 104"/>
              <a:gd name="T8" fmla="*/ 12358 w 93"/>
              <a:gd name="T9" fmla="*/ 68462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" h="104">
                <a:moveTo>
                  <a:pt x="19" y="103"/>
                </a:moveTo>
                <a:lnTo>
                  <a:pt x="92" y="79"/>
                </a:lnTo>
                <a:lnTo>
                  <a:pt x="56" y="0"/>
                </a:lnTo>
                <a:lnTo>
                  <a:pt x="0" y="16"/>
                </a:lnTo>
                <a:lnTo>
                  <a:pt x="19" y="103"/>
                </a:lnTo>
              </a:path>
            </a:pathLst>
          </a:custGeom>
          <a:solidFill>
            <a:srgbClr val="EA34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56">
            <a:extLst>
              <a:ext uri="{FF2B5EF4-FFF2-40B4-BE49-F238E27FC236}">
                <a16:creationId xmlns:a16="http://schemas.microsoft.com/office/drawing/2014/main" id="{D910F78A-55CA-FD43-BAA4-736D143DA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209" y="2726138"/>
            <a:ext cx="219627" cy="181200"/>
          </a:xfrm>
          <a:custGeom>
            <a:avLst/>
            <a:gdLst>
              <a:gd name="T0" fmla="*/ 33010 w 178"/>
              <a:gd name="T1" fmla="*/ 0 h 144"/>
              <a:gd name="T2" fmla="*/ 0 w 178"/>
              <a:gd name="T3" fmla="*/ 7921 h 144"/>
              <a:gd name="T4" fmla="*/ 104856 w 178"/>
              <a:gd name="T5" fmla="*/ 94391 h 144"/>
              <a:gd name="T6" fmla="*/ 114565 w 178"/>
              <a:gd name="T7" fmla="*/ 31024 h 144"/>
              <a:gd name="T8" fmla="*/ 33010 w 178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44">
                <a:moveTo>
                  <a:pt x="51" y="0"/>
                </a:moveTo>
                <a:lnTo>
                  <a:pt x="0" y="12"/>
                </a:lnTo>
                <a:lnTo>
                  <a:pt x="162" y="143"/>
                </a:lnTo>
                <a:lnTo>
                  <a:pt x="177" y="47"/>
                </a:lnTo>
                <a:lnTo>
                  <a:pt x="51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157">
            <a:extLst>
              <a:ext uri="{FF2B5EF4-FFF2-40B4-BE49-F238E27FC236}">
                <a16:creationId xmlns:a16="http://schemas.microsoft.com/office/drawing/2014/main" id="{47758767-B31D-0946-BF7C-CC42F7BE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838" y="2682212"/>
            <a:ext cx="71377" cy="197671"/>
          </a:xfrm>
          <a:custGeom>
            <a:avLst/>
            <a:gdLst>
              <a:gd name="T0" fmla="*/ 0 w 59"/>
              <a:gd name="T1" fmla="*/ 55783 h 158"/>
              <a:gd name="T2" fmla="*/ 36808 w 59"/>
              <a:gd name="T3" fmla="*/ 103035 h 158"/>
              <a:gd name="T4" fmla="*/ 30462 w 59"/>
              <a:gd name="T5" fmla="*/ 0 h 158"/>
              <a:gd name="T6" fmla="*/ 0 w 59"/>
              <a:gd name="T7" fmla="*/ 7219 h 158"/>
              <a:gd name="T8" fmla="*/ 0 w 59"/>
              <a:gd name="T9" fmla="*/ 55783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158">
                <a:moveTo>
                  <a:pt x="0" y="85"/>
                </a:moveTo>
                <a:lnTo>
                  <a:pt x="58" y="157"/>
                </a:lnTo>
                <a:lnTo>
                  <a:pt x="48" y="0"/>
                </a:lnTo>
                <a:lnTo>
                  <a:pt x="0" y="11"/>
                </a:lnTo>
                <a:lnTo>
                  <a:pt x="0" y="8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58">
            <a:extLst>
              <a:ext uri="{FF2B5EF4-FFF2-40B4-BE49-F238E27FC236}">
                <a16:creationId xmlns:a16="http://schemas.microsoft.com/office/drawing/2014/main" id="{D51F6533-5A3B-2E4A-B73C-15FDA0EB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100" y="2484543"/>
            <a:ext cx="159228" cy="301999"/>
          </a:xfrm>
          <a:custGeom>
            <a:avLst/>
            <a:gdLst>
              <a:gd name="T0" fmla="*/ 82870 w 127"/>
              <a:gd name="T1" fmla="*/ 157769 h 244"/>
              <a:gd name="T2" fmla="*/ 0 w 127"/>
              <a:gd name="T3" fmla="*/ 127254 h 244"/>
              <a:gd name="T4" fmla="*/ 0 w 127"/>
              <a:gd name="T5" fmla="*/ 0 h 244"/>
              <a:gd name="T6" fmla="*/ 82870 w 127"/>
              <a:gd name="T7" fmla="*/ 0 h 244"/>
              <a:gd name="T8" fmla="*/ 82870 w 127"/>
              <a:gd name="T9" fmla="*/ 157769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" h="244">
                <a:moveTo>
                  <a:pt x="126" y="243"/>
                </a:moveTo>
                <a:lnTo>
                  <a:pt x="0" y="196"/>
                </a:lnTo>
                <a:lnTo>
                  <a:pt x="0" y="0"/>
                </a:lnTo>
                <a:lnTo>
                  <a:pt x="126" y="0"/>
                </a:lnTo>
                <a:lnTo>
                  <a:pt x="126" y="243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59">
            <a:extLst>
              <a:ext uri="{FF2B5EF4-FFF2-40B4-BE49-F238E27FC236}">
                <a16:creationId xmlns:a16="http://schemas.microsoft.com/office/drawing/2014/main" id="{D5357DF6-C8D9-FE4D-83A3-B74E422A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100" y="2484541"/>
            <a:ext cx="159228" cy="241597"/>
          </a:xfrm>
          <a:custGeom>
            <a:avLst/>
            <a:gdLst>
              <a:gd name="T0" fmla="*/ 82870 w 127"/>
              <a:gd name="T1" fmla="*/ 126073 h 192"/>
              <a:gd name="T2" fmla="*/ 82870 w 127"/>
              <a:gd name="T3" fmla="*/ 0 h 192"/>
              <a:gd name="T4" fmla="*/ 0 w 127"/>
              <a:gd name="T5" fmla="*/ 0 h 192"/>
              <a:gd name="T6" fmla="*/ 0 w 127"/>
              <a:gd name="T7" fmla="*/ 60726 h 192"/>
              <a:gd name="T8" fmla="*/ 0 w 127"/>
              <a:gd name="T9" fmla="*/ 60726 h 192"/>
              <a:gd name="T10" fmla="*/ 82870 w 127"/>
              <a:gd name="T11" fmla="*/ 126073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7" h="192">
                <a:moveTo>
                  <a:pt x="126" y="191"/>
                </a:moveTo>
                <a:lnTo>
                  <a:pt x="126" y="0"/>
                </a:lnTo>
                <a:lnTo>
                  <a:pt x="0" y="0"/>
                </a:lnTo>
                <a:lnTo>
                  <a:pt x="0" y="92"/>
                </a:lnTo>
                <a:cubicBezTo>
                  <a:pt x="18" y="126"/>
                  <a:pt x="54" y="169"/>
                  <a:pt x="126" y="191"/>
                </a:cubicBezTo>
              </a:path>
            </a:pathLst>
          </a:custGeom>
          <a:solidFill>
            <a:srgbClr val="E08D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60">
            <a:extLst>
              <a:ext uri="{FF2B5EF4-FFF2-40B4-BE49-F238E27FC236}">
                <a16:creationId xmlns:a16="http://schemas.microsoft.com/office/drawing/2014/main" id="{DFA38A72-54BF-2040-B4E4-341092F5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664" y="2242945"/>
            <a:ext cx="340423" cy="483195"/>
          </a:xfrm>
          <a:custGeom>
            <a:avLst/>
            <a:gdLst>
              <a:gd name="T0" fmla="*/ 171436 w 275"/>
              <a:gd name="T1" fmla="*/ 74010 h 387"/>
              <a:gd name="T2" fmla="*/ 171436 w 275"/>
              <a:gd name="T3" fmla="*/ 74010 h 387"/>
              <a:gd name="T4" fmla="*/ 132473 w 275"/>
              <a:gd name="T5" fmla="*/ 235128 h 387"/>
              <a:gd name="T6" fmla="*/ 132473 w 275"/>
              <a:gd name="T7" fmla="*/ 235128 h 387"/>
              <a:gd name="T8" fmla="*/ 14936 w 275"/>
              <a:gd name="T9" fmla="*/ 124441 h 387"/>
              <a:gd name="T10" fmla="*/ 14936 w 275"/>
              <a:gd name="T11" fmla="*/ 124441 h 387"/>
              <a:gd name="T12" fmla="*/ 71432 w 275"/>
              <a:gd name="T13" fmla="*/ 14409 h 387"/>
              <a:gd name="T14" fmla="*/ 71432 w 275"/>
              <a:gd name="T15" fmla="*/ 14409 h 387"/>
              <a:gd name="T16" fmla="*/ 171436 w 275"/>
              <a:gd name="T17" fmla="*/ 74010 h 3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5" h="387">
                <a:moveTo>
                  <a:pt x="264" y="113"/>
                </a:moveTo>
                <a:lnTo>
                  <a:pt x="264" y="113"/>
                </a:lnTo>
                <a:cubicBezTo>
                  <a:pt x="267" y="200"/>
                  <a:pt x="274" y="332"/>
                  <a:pt x="204" y="359"/>
                </a:cubicBezTo>
                <a:cubicBezTo>
                  <a:pt x="135" y="386"/>
                  <a:pt x="45" y="260"/>
                  <a:pt x="23" y="190"/>
                </a:cubicBezTo>
                <a:cubicBezTo>
                  <a:pt x="0" y="119"/>
                  <a:pt x="40" y="44"/>
                  <a:pt x="110" y="22"/>
                </a:cubicBezTo>
                <a:cubicBezTo>
                  <a:pt x="181" y="0"/>
                  <a:pt x="261" y="39"/>
                  <a:pt x="264" y="113"/>
                </a:cubicBez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61">
            <a:extLst>
              <a:ext uri="{FF2B5EF4-FFF2-40B4-BE49-F238E27FC236}">
                <a16:creationId xmlns:a16="http://schemas.microsoft.com/office/drawing/2014/main" id="{8F525862-CA19-9A44-B83E-89E08F95C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763" y="2429635"/>
            <a:ext cx="49415" cy="120799"/>
          </a:xfrm>
          <a:custGeom>
            <a:avLst/>
            <a:gdLst>
              <a:gd name="T0" fmla="*/ 9073 w 40"/>
              <a:gd name="T1" fmla="*/ 62707 h 96"/>
              <a:gd name="T2" fmla="*/ 9073 w 40"/>
              <a:gd name="T3" fmla="*/ 62707 h 96"/>
              <a:gd name="T4" fmla="*/ 0 w 40"/>
              <a:gd name="T5" fmla="*/ 62047 h 96"/>
              <a:gd name="T6" fmla="*/ 1296 w 40"/>
              <a:gd name="T7" fmla="*/ 55446 h 96"/>
              <a:gd name="T8" fmla="*/ 1296 w 40"/>
              <a:gd name="T9" fmla="*/ 55446 h 96"/>
              <a:gd name="T10" fmla="*/ 16849 w 40"/>
              <a:gd name="T11" fmla="*/ 55446 h 96"/>
              <a:gd name="T12" fmla="*/ 16849 w 40"/>
              <a:gd name="T13" fmla="*/ 55446 h 96"/>
              <a:gd name="T14" fmla="*/ 12961 w 40"/>
              <a:gd name="T15" fmla="*/ 41585 h 96"/>
              <a:gd name="T16" fmla="*/ 12961 w 40"/>
              <a:gd name="T17" fmla="*/ 41585 h 96"/>
              <a:gd name="T18" fmla="*/ 9073 w 40"/>
              <a:gd name="T19" fmla="*/ 27723 h 96"/>
              <a:gd name="T20" fmla="*/ 9073 w 40"/>
              <a:gd name="T21" fmla="*/ 27723 h 96"/>
              <a:gd name="T22" fmla="*/ 6481 w 40"/>
              <a:gd name="T23" fmla="*/ 660 h 96"/>
              <a:gd name="T24" fmla="*/ 13609 w 40"/>
              <a:gd name="T25" fmla="*/ 0 h 96"/>
              <a:gd name="T26" fmla="*/ 13609 w 40"/>
              <a:gd name="T27" fmla="*/ 0 h 96"/>
              <a:gd name="T28" fmla="*/ 16201 w 40"/>
              <a:gd name="T29" fmla="*/ 27063 h 96"/>
              <a:gd name="T30" fmla="*/ 16201 w 40"/>
              <a:gd name="T31" fmla="*/ 27063 h 96"/>
              <a:gd name="T32" fmla="*/ 19442 w 40"/>
              <a:gd name="T33" fmla="*/ 38944 h 96"/>
              <a:gd name="T34" fmla="*/ 19442 w 40"/>
              <a:gd name="T35" fmla="*/ 38944 h 96"/>
              <a:gd name="T36" fmla="*/ 22682 w 40"/>
              <a:gd name="T37" fmla="*/ 60067 h 96"/>
              <a:gd name="T38" fmla="*/ 22682 w 40"/>
              <a:gd name="T39" fmla="*/ 60067 h 96"/>
              <a:gd name="T40" fmla="*/ 18793 w 40"/>
              <a:gd name="T41" fmla="*/ 62047 h 96"/>
              <a:gd name="T42" fmla="*/ 18793 w 40"/>
              <a:gd name="T43" fmla="*/ 62047 h 96"/>
              <a:gd name="T44" fmla="*/ 9073 w 40"/>
              <a:gd name="T45" fmla="*/ 62707 h 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" h="96">
                <a:moveTo>
                  <a:pt x="14" y="95"/>
                </a:moveTo>
                <a:lnTo>
                  <a:pt x="14" y="95"/>
                </a:lnTo>
                <a:cubicBezTo>
                  <a:pt x="6" y="95"/>
                  <a:pt x="1" y="94"/>
                  <a:pt x="0" y="94"/>
                </a:cubicBezTo>
                <a:lnTo>
                  <a:pt x="2" y="84"/>
                </a:lnTo>
                <a:cubicBezTo>
                  <a:pt x="2" y="84"/>
                  <a:pt x="11" y="85"/>
                  <a:pt x="26" y="84"/>
                </a:cubicBezTo>
                <a:cubicBezTo>
                  <a:pt x="26" y="80"/>
                  <a:pt x="22" y="69"/>
                  <a:pt x="20" y="63"/>
                </a:cubicBezTo>
                <a:cubicBezTo>
                  <a:pt x="17" y="54"/>
                  <a:pt x="15" y="47"/>
                  <a:pt x="14" y="42"/>
                </a:cubicBezTo>
                <a:cubicBezTo>
                  <a:pt x="13" y="28"/>
                  <a:pt x="10" y="1"/>
                  <a:pt x="10" y="1"/>
                </a:cubicBezTo>
                <a:lnTo>
                  <a:pt x="21" y="0"/>
                </a:lnTo>
                <a:cubicBezTo>
                  <a:pt x="21" y="0"/>
                  <a:pt x="24" y="27"/>
                  <a:pt x="25" y="41"/>
                </a:cubicBezTo>
                <a:cubicBezTo>
                  <a:pt x="25" y="45"/>
                  <a:pt x="28" y="52"/>
                  <a:pt x="30" y="59"/>
                </a:cubicBezTo>
                <a:cubicBezTo>
                  <a:pt x="35" y="75"/>
                  <a:pt x="39" y="85"/>
                  <a:pt x="35" y="91"/>
                </a:cubicBezTo>
                <a:cubicBezTo>
                  <a:pt x="34" y="93"/>
                  <a:pt x="32" y="94"/>
                  <a:pt x="29" y="94"/>
                </a:cubicBezTo>
                <a:cubicBezTo>
                  <a:pt x="23" y="95"/>
                  <a:pt x="18" y="95"/>
                  <a:pt x="14" y="95"/>
                </a:cubicBezTo>
              </a:path>
            </a:pathLst>
          </a:custGeom>
          <a:solidFill>
            <a:srgbClr val="E08D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62">
            <a:extLst>
              <a:ext uri="{FF2B5EF4-FFF2-40B4-BE49-F238E27FC236}">
                <a16:creationId xmlns:a16="http://schemas.microsoft.com/office/drawing/2014/main" id="{842DA12D-BBE9-6C46-BC5B-A19A39D9A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813" y="1968405"/>
            <a:ext cx="494161" cy="609485"/>
          </a:xfrm>
          <a:custGeom>
            <a:avLst/>
            <a:gdLst>
              <a:gd name="T0" fmla="*/ 64971 w 395"/>
              <a:gd name="T1" fmla="*/ 261525 h 489"/>
              <a:gd name="T2" fmla="*/ 64971 w 395"/>
              <a:gd name="T3" fmla="*/ 261525 h 489"/>
              <a:gd name="T4" fmla="*/ 90565 w 395"/>
              <a:gd name="T5" fmla="*/ 285716 h 489"/>
              <a:gd name="T6" fmla="*/ 90565 w 395"/>
              <a:gd name="T7" fmla="*/ 285716 h 489"/>
              <a:gd name="T8" fmla="*/ 111566 w 395"/>
              <a:gd name="T9" fmla="*/ 203989 h 489"/>
              <a:gd name="T10" fmla="*/ 111566 w 395"/>
              <a:gd name="T11" fmla="*/ 203989 h 489"/>
              <a:gd name="T12" fmla="*/ 254633 w 395"/>
              <a:gd name="T13" fmla="*/ 117032 h 489"/>
              <a:gd name="T14" fmla="*/ 254633 w 395"/>
              <a:gd name="T15" fmla="*/ 117032 h 489"/>
              <a:gd name="T16" fmla="*/ 153567 w 395"/>
              <a:gd name="T17" fmla="*/ 101341 h 489"/>
              <a:gd name="T18" fmla="*/ 153567 w 395"/>
              <a:gd name="T19" fmla="*/ 101341 h 489"/>
              <a:gd name="T20" fmla="*/ 89909 w 395"/>
              <a:gd name="T21" fmla="*/ 87611 h 489"/>
              <a:gd name="T22" fmla="*/ 89909 w 395"/>
              <a:gd name="T23" fmla="*/ 87611 h 489"/>
              <a:gd name="T24" fmla="*/ 44626 w 395"/>
              <a:gd name="T25" fmla="*/ 168683 h 489"/>
              <a:gd name="T26" fmla="*/ 44626 w 395"/>
              <a:gd name="T27" fmla="*/ 168683 h 489"/>
              <a:gd name="T28" fmla="*/ 0 w 395"/>
              <a:gd name="T29" fmla="*/ 217066 h 489"/>
              <a:gd name="T30" fmla="*/ 0 w 395"/>
              <a:gd name="T31" fmla="*/ 217066 h 489"/>
              <a:gd name="T32" fmla="*/ 29532 w 395"/>
              <a:gd name="T33" fmla="*/ 265448 h 489"/>
              <a:gd name="T34" fmla="*/ 29532 w 395"/>
              <a:gd name="T35" fmla="*/ 265448 h 489"/>
              <a:gd name="T36" fmla="*/ 64971 w 395"/>
              <a:gd name="T37" fmla="*/ 319060 h 489"/>
              <a:gd name="T38" fmla="*/ 64971 w 395"/>
              <a:gd name="T39" fmla="*/ 261525 h 4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5" h="489">
                <a:moveTo>
                  <a:pt x="99" y="400"/>
                </a:moveTo>
                <a:lnTo>
                  <a:pt x="99" y="400"/>
                </a:lnTo>
                <a:cubicBezTo>
                  <a:pt x="99" y="400"/>
                  <a:pt x="118" y="440"/>
                  <a:pt x="138" y="437"/>
                </a:cubicBezTo>
                <a:cubicBezTo>
                  <a:pt x="158" y="434"/>
                  <a:pt x="135" y="321"/>
                  <a:pt x="170" y="312"/>
                </a:cubicBezTo>
                <a:cubicBezTo>
                  <a:pt x="205" y="303"/>
                  <a:pt x="382" y="357"/>
                  <a:pt x="388" y="179"/>
                </a:cubicBezTo>
                <a:cubicBezTo>
                  <a:pt x="394" y="0"/>
                  <a:pt x="234" y="155"/>
                  <a:pt x="234" y="155"/>
                </a:cubicBezTo>
                <a:cubicBezTo>
                  <a:pt x="234" y="155"/>
                  <a:pt x="189" y="124"/>
                  <a:pt x="137" y="134"/>
                </a:cubicBezTo>
                <a:cubicBezTo>
                  <a:pt x="84" y="143"/>
                  <a:pt x="51" y="198"/>
                  <a:pt x="68" y="258"/>
                </a:cubicBezTo>
                <a:cubicBezTo>
                  <a:pt x="68" y="258"/>
                  <a:pt x="0" y="265"/>
                  <a:pt x="0" y="332"/>
                </a:cubicBezTo>
                <a:cubicBezTo>
                  <a:pt x="0" y="399"/>
                  <a:pt x="45" y="406"/>
                  <a:pt x="45" y="406"/>
                </a:cubicBezTo>
                <a:cubicBezTo>
                  <a:pt x="45" y="406"/>
                  <a:pt x="14" y="475"/>
                  <a:pt x="99" y="488"/>
                </a:cubicBezTo>
                <a:lnTo>
                  <a:pt x="99" y="400"/>
                </a:lnTo>
              </a:path>
            </a:pathLst>
          </a:custGeom>
          <a:solidFill>
            <a:srgbClr val="C563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63">
            <a:extLst>
              <a:ext uri="{FF2B5EF4-FFF2-40B4-BE49-F238E27FC236}">
                <a16:creationId xmlns:a16="http://schemas.microsoft.com/office/drawing/2014/main" id="{D3DD338A-7359-0548-8194-A4ED9BAE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701" y="2435125"/>
            <a:ext cx="82361" cy="87854"/>
          </a:xfrm>
          <a:custGeom>
            <a:avLst/>
            <a:gdLst>
              <a:gd name="T0" fmla="*/ 34310 w 68"/>
              <a:gd name="T1" fmla="*/ 11354 h 69"/>
              <a:gd name="T2" fmla="*/ 34310 w 68"/>
              <a:gd name="T3" fmla="*/ 11354 h 69"/>
              <a:gd name="T4" fmla="*/ 38757 w 68"/>
              <a:gd name="T5" fmla="*/ 40742 h 69"/>
              <a:gd name="T6" fmla="*/ 38757 w 68"/>
              <a:gd name="T7" fmla="*/ 40742 h 69"/>
              <a:gd name="T8" fmla="*/ 10801 w 68"/>
              <a:gd name="T9" fmla="*/ 36067 h 69"/>
              <a:gd name="T10" fmla="*/ 10801 w 68"/>
              <a:gd name="T11" fmla="*/ 36067 h 69"/>
              <a:gd name="T12" fmla="*/ 6989 w 68"/>
              <a:gd name="T13" fmla="*/ 6679 h 69"/>
              <a:gd name="T14" fmla="*/ 6989 w 68"/>
              <a:gd name="T15" fmla="*/ 6679 h 69"/>
              <a:gd name="T16" fmla="*/ 34310 w 68"/>
              <a:gd name="T17" fmla="*/ 11354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8" h="69">
                <a:moveTo>
                  <a:pt x="54" y="17"/>
                </a:moveTo>
                <a:lnTo>
                  <a:pt x="54" y="17"/>
                </a:lnTo>
                <a:cubicBezTo>
                  <a:pt x="67" y="31"/>
                  <a:pt x="67" y="54"/>
                  <a:pt x="61" y="61"/>
                </a:cubicBezTo>
                <a:cubicBezTo>
                  <a:pt x="54" y="67"/>
                  <a:pt x="31" y="68"/>
                  <a:pt x="17" y="54"/>
                </a:cubicBezTo>
                <a:cubicBezTo>
                  <a:pt x="3" y="40"/>
                  <a:pt x="0" y="20"/>
                  <a:pt x="11" y="10"/>
                </a:cubicBezTo>
                <a:cubicBezTo>
                  <a:pt x="20" y="0"/>
                  <a:pt x="40" y="3"/>
                  <a:pt x="54" y="17"/>
                </a:cubicBez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164">
            <a:extLst>
              <a:ext uri="{FF2B5EF4-FFF2-40B4-BE49-F238E27FC236}">
                <a16:creationId xmlns:a16="http://schemas.microsoft.com/office/drawing/2014/main" id="{6A6CC972-959C-1F41-BD79-9C2F3AA2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386" y="6405007"/>
            <a:ext cx="444744" cy="318470"/>
          </a:xfrm>
          <a:custGeom>
            <a:avLst/>
            <a:gdLst>
              <a:gd name="T0" fmla="*/ 6553 w 356"/>
              <a:gd name="T1" fmla="*/ 1973 h 254"/>
              <a:gd name="T2" fmla="*/ 3932 w 356"/>
              <a:gd name="T3" fmla="*/ 80898 h 254"/>
              <a:gd name="T4" fmla="*/ 3932 w 356"/>
              <a:gd name="T5" fmla="*/ 80898 h 254"/>
              <a:gd name="T6" fmla="*/ 132380 w 356"/>
              <a:gd name="T7" fmla="*/ 117730 h 254"/>
              <a:gd name="T8" fmla="*/ 132380 w 356"/>
              <a:gd name="T9" fmla="*/ 117730 h 254"/>
              <a:gd name="T10" fmla="*/ 197260 w 356"/>
              <a:gd name="T11" fmla="*/ 88791 h 254"/>
              <a:gd name="T12" fmla="*/ 197260 w 356"/>
              <a:gd name="T13" fmla="*/ 88791 h 254"/>
              <a:gd name="T14" fmla="*/ 153352 w 356"/>
              <a:gd name="T15" fmla="*/ 48670 h 254"/>
              <a:gd name="T16" fmla="*/ 153352 w 356"/>
              <a:gd name="T17" fmla="*/ 48670 h 254"/>
              <a:gd name="T18" fmla="*/ 97647 w 356"/>
              <a:gd name="T19" fmla="*/ 39463 h 254"/>
              <a:gd name="T20" fmla="*/ 99613 w 356"/>
              <a:gd name="T21" fmla="*/ 0 h 254"/>
              <a:gd name="T22" fmla="*/ 6553 w 356"/>
              <a:gd name="T23" fmla="*/ 1973 h 2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56" h="254">
                <a:moveTo>
                  <a:pt x="10" y="3"/>
                </a:moveTo>
                <a:lnTo>
                  <a:pt x="6" y="123"/>
                </a:lnTo>
                <a:cubicBezTo>
                  <a:pt x="0" y="211"/>
                  <a:pt x="8" y="253"/>
                  <a:pt x="202" y="179"/>
                </a:cubicBezTo>
                <a:cubicBezTo>
                  <a:pt x="240" y="164"/>
                  <a:pt x="275" y="148"/>
                  <a:pt x="301" y="135"/>
                </a:cubicBezTo>
                <a:cubicBezTo>
                  <a:pt x="355" y="111"/>
                  <a:pt x="307" y="64"/>
                  <a:pt x="234" y="74"/>
                </a:cubicBezTo>
                <a:cubicBezTo>
                  <a:pt x="181" y="80"/>
                  <a:pt x="149" y="60"/>
                  <a:pt x="149" y="60"/>
                </a:cubicBezTo>
                <a:lnTo>
                  <a:pt x="152" y="0"/>
                </a:lnTo>
                <a:lnTo>
                  <a:pt x="10" y="3"/>
                </a:lnTo>
              </a:path>
            </a:pathLst>
          </a:custGeom>
          <a:solidFill>
            <a:srgbClr val="2A33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65">
            <a:extLst>
              <a:ext uri="{FF2B5EF4-FFF2-40B4-BE49-F238E27FC236}">
                <a16:creationId xmlns:a16="http://schemas.microsoft.com/office/drawing/2014/main" id="{7DEF1AD6-2C15-9A48-AB89-C33F87A6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683" y="5427636"/>
            <a:ext cx="1378163" cy="1004826"/>
          </a:xfrm>
          <a:custGeom>
            <a:avLst/>
            <a:gdLst>
              <a:gd name="T0" fmla="*/ 0 w 1106"/>
              <a:gd name="T1" fmla="*/ 86323 h 806"/>
              <a:gd name="T2" fmla="*/ 0 w 1106"/>
              <a:gd name="T3" fmla="*/ 86323 h 806"/>
              <a:gd name="T4" fmla="*/ 208520 w 1106"/>
              <a:gd name="T5" fmla="*/ 278589 h 806"/>
              <a:gd name="T6" fmla="*/ 208520 w 1106"/>
              <a:gd name="T7" fmla="*/ 278589 h 806"/>
              <a:gd name="T8" fmla="*/ 544506 w 1106"/>
              <a:gd name="T9" fmla="*/ 228234 h 806"/>
              <a:gd name="T10" fmla="*/ 549081 w 1106"/>
              <a:gd name="T11" fmla="*/ 526442 h 806"/>
              <a:gd name="T12" fmla="*/ 668703 w 1106"/>
              <a:gd name="T13" fmla="*/ 526442 h 806"/>
              <a:gd name="T14" fmla="*/ 668703 w 1106"/>
              <a:gd name="T15" fmla="*/ 526442 h 806"/>
              <a:gd name="T16" fmla="*/ 674586 w 1106"/>
              <a:gd name="T17" fmla="*/ 51663 h 806"/>
              <a:gd name="T18" fmla="*/ 674586 w 1106"/>
              <a:gd name="T19" fmla="*/ 51663 h 806"/>
              <a:gd name="T20" fmla="*/ 305917 w 1106"/>
              <a:gd name="T21" fmla="*/ 64089 h 806"/>
              <a:gd name="T22" fmla="*/ 0 w 1106"/>
              <a:gd name="T23" fmla="*/ 86323 h 8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06" h="806">
                <a:moveTo>
                  <a:pt x="0" y="132"/>
                </a:moveTo>
                <a:lnTo>
                  <a:pt x="0" y="132"/>
                </a:lnTo>
                <a:cubicBezTo>
                  <a:pt x="0" y="132"/>
                  <a:pt x="0" y="352"/>
                  <a:pt x="319" y="426"/>
                </a:cubicBezTo>
                <a:cubicBezTo>
                  <a:pt x="508" y="470"/>
                  <a:pt x="833" y="349"/>
                  <a:pt x="833" y="349"/>
                </a:cubicBezTo>
                <a:lnTo>
                  <a:pt x="840" y="805"/>
                </a:lnTo>
                <a:lnTo>
                  <a:pt x="1023" y="805"/>
                </a:lnTo>
                <a:cubicBezTo>
                  <a:pt x="1023" y="805"/>
                  <a:pt x="1105" y="122"/>
                  <a:pt x="1032" y="79"/>
                </a:cubicBezTo>
                <a:cubicBezTo>
                  <a:pt x="897" y="0"/>
                  <a:pt x="468" y="98"/>
                  <a:pt x="468" y="98"/>
                </a:cubicBezTo>
                <a:lnTo>
                  <a:pt x="0" y="132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166">
            <a:extLst>
              <a:ext uri="{FF2B5EF4-FFF2-40B4-BE49-F238E27FC236}">
                <a16:creationId xmlns:a16="http://schemas.microsoft.com/office/drawing/2014/main" id="{D3829D14-9725-4B4A-AD4C-8F32DA2A9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310" y="4395357"/>
            <a:ext cx="208645" cy="252579"/>
          </a:xfrm>
          <a:custGeom>
            <a:avLst/>
            <a:gdLst>
              <a:gd name="T0" fmla="*/ 108796 w 167"/>
              <a:gd name="T1" fmla="*/ 131841 h 203"/>
              <a:gd name="T2" fmla="*/ 0 w 167"/>
              <a:gd name="T3" fmla="*/ 131841 h 203"/>
              <a:gd name="T4" fmla="*/ 0 w 167"/>
              <a:gd name="T5" fmla="*/ 0 h 203"/>
              <a:gd name="T6" fmla="*/ 108796 w 167"/>
              <a:gd name="T7" fmla="*/ 0 h 203"/>
              <a:gd name="T8" fmla="*/ 108796 w 167"/>
              <a:gd name="T9" fmla="*/ 131841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7" h="203">
                <a:moveTo>
                  <a:pt x="166" y="202"/>
                </a:moveTo>
                <a:lnTo>
                  <a:pt x="0" y="202"/>
                </a:lnTo>
                <a:lnTo>
                  <a:pt x="0" y="0"/>
                </a:lnTo>
                <a:lnTo>
                  <a:pt x="166" y="0"/>
                </a:lnTo>
                <a:lnTo>
                  <a:pt x="166" y="202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167">
            <a:extLst>
              <a:ext uri="{FF2B5EF4-FFF2-40B4-BE49-F238E27FC236}">
                <a16:creationId xmlns:a16="http://schemas.microsoft.com/office/drawing/2014/main" id="{8D8EC07E-FEA1-C84E-8C90-9BD23E16A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802" y="4395357"/>
            <a:ext cx="203153" cy="137272"/>
          </a:xfrm>
          <a:custGeom>
            <a:avLst/>
            <a:gdLst>
              <a:gd name="T0" fmla="*/ 105916 w 163"/>
              <a:gd name="T1" fmla="*/ 71365 h 112"/>
              <a:gd name="T2" fmla="*/ 105916 w 163"/>
              <a:gd name="T3" fmla="*/ 0 h 112"/>
              <a:gd name="T4" fmla="*/ 0 w 163"/>
              <a:gd name="T5" fmla="*/ 0 h 112"/>
              <a:gd name="T6" fmla="*/ 0 w 163"/>
              <a:gd name="T7" fmla="*/ 0 h 112"/>
              <a:gd name="T8" fmla="*/ 105916 w 163"/>
              <a:gd name="T9" fmla="*/ 71365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" h="112">
                <a:moveTo>
                  <a:pt x="162" y="111"/>
                </a:moveTo>
                <a:lnTo>
                  <a:pt x="162" y="0"/>
                </a:lnTo>
                <a:lnTo>
                  <a:pt x="0" y="0"/>
                </a:lnTo>
                <a:cubicBezTo>
                  <a:pt x="20" y="30"/>
                  <a:pt x="67" y="89"/>
                  <a:pt x="162" y="111"/>
                </a:cubicBezTo>
              </a:path>
            </a:pathLst>
          </a:custGeom>
          <a:solidFill>
            <a:srgbClr val="E08D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168">
            <a:extLst>
              <a:ext uri="{FF2B5EF4-FFF2-40B4-BE49-F238E27FC236}">
                <a16:creationId xmlns:a16="http://schemas.microsoft.com/office/drawing/2014/main" id="{066C3AC3-DB90-8548-9FB8-3759E43B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65" y="3928636"/>
            <a:ext cx="455728" cy="587518"/>
          </a:xfrm>
          <a:custGeom>
            <a:avLst/>
            <a:gdLst>
              <a:gd name="T0" fmla="*/ 207799 w 367"/>
              <a:gd name="T1" fmla="*/ 87495 h 472"/>
              <a:gd name="T2" fmla="*/ 207799 w 367"/>
              <a:gd name="T3" fmla="*/ 87495 h 472"/>
              <a:gd name="T4" fmla="*/ 214964 w 367"/>
              <a:gd name="T5" fmla="*/ 153443 h 472"/>
              <a:gd name="T6" fmla="*/ 214964 w 367"/>
              <a:gd name="T7" fmla="*/ 153443 h 472"/>
              <a:gd name="T8" fmla="*/ 234506 w 367"/>
              <a:gd name="T9" fmla="*/ 198496 h 472"/>
              <a:gd name="T10" fmla="*/ 234506 w 367"/>
              <a:gd name="T11" fmla="*/ 198496 h 472"/>
              <a:gd name="T12" fmla="*/ 213661 w 367"/>
              <a:gd name="T13" fmla="*/ 216125 h 472"/>
              <a:gd name="T14" fmla="*/ 213661 w 367"/>
              <a:gd name="T15" fmla="*/ 216125 h 472"/>
              <a:gd name="T16" fmla="*/ 168714 w 367"/>
              <a:gd name="T17" fmla="*/ 301662 h 472"/>
              <a:gd name="T18" fmla="*/ 168714 w 367"/>
              <a:gd name="T19" fmla="*/ 301662 h 472"/>
              <a:gd name="T20" fmla="*/ 35176 w 367"/>
              <a:gd name="T21" fmla="*/ 198496 h 472"/>
              <a:gd name="T22" fmla="*/ 35176 w 367"/>
              <a:gd name="T23" fmla="*/ 198496 h 472"/>
              <a:gd name="T24" fmla="*/ 62535 w 367"/>
              <a:gd name="T25" fmla="*/ 41136 h 472"/>
              <a:gd name="T26" fmla="*/ 62535 w 367"/>
              <a:gd name="T27" fmla="*/ 41136 h 472"/>
              <a:gd name="T28" fmla="*/ 207799 w 367"/>
              <a:gd name="T29" fmla="*/ 87495 h 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7" h="472">
                <a:moveTo>
                  <a:pt x="319" y="134"/>
                </a:moveTo>
                <a:lnTo>
                  <a:pt x="319" y="134"/>
                </a:lnTo>
                <a:cubicBezTo>
                  <a:pt x="335" y="173"/>
                  <a:pt x="328" y="201"/>
                  <a:pt x="330" y="235"/>
                </a:cubicBezTo>
                <a:cubicBezTo>
                  <a:pt x="331" y="257"/>
                  <a:pt x="352" y="283"/>
                  <a:pt x="360" y="304"/>
                </a:cubicBezTo>
                <a:cubicBezTo>
                  <a:pt x="366" y="320"/>
                  <a:pt x="328" y="325"/>
                  <a:pt x="328" y="331"/>
                </a:cubicBezTo>
                <a:cubicBezTo>
                  <a:pt x="324" y="424"/>
                  <a:pt x="295" y="456"/>
                  <a:pt x="259" y="462"/>
                </a:cubicBezTo>
                <a:cubicBezTo>
                  <a:pt x="209" y="471"/>
                  <a:pt x="85" y="390"/>
                  <a:pt x="54" y="304"/>
                </a:cubicBezTo>
                <a:cubicBezTo>
                  <a:pt x="27" y="232"/>
                  <a:pt x="0" y="126"/>
                  <a:pt x="96" y="63"/>
                </a:cubicBezTo>
                <a:cubicBezTo>
                  <a:pt x="194" y="0"/>
                  <a:pt x="291" y="63"/>
                  <a:pt x="319" y="134"/>
                </a:cubicBez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69">
            <a:extLst>
              <a:ext uri="{FF2B5EF4-FFF2-40B4-BE49-F238E27FC236}">
                <a16:creationId xmlns:a16="http://schemas.microsoft.com/office/drawing/2014/main" id="{5B8CE361-BF99-CB46-974E-4A5EAFC7A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026" y="3807837"/>
            <a:ext cx="560050" cy="636938"/>
          </a:xfrm>
          <a:custGeom>
            <a:avLst/>
            <a:gdLst>
              <a:gd name="T0" fmla="*/ 60717 w 450"/>
              <a:gd name="T1" fmla="*/ 330207 h 513"/>
              <a:gd name="T2" fmla="*/ 115558 w 450"/>
              <a:gd name="T3" fmla="*/ 333464 h 513"/>
              <a:gd name="T4" fmla="*/ 115558 w 450"/>
              <a:gd name="T5" fmla="*/ 333464 h 513"/>
              <a:gd name="T6" fmla="*/ 138408 w 450"/>
              <a:gd name="T7" fmla="*/ 278104 h 513"/>
              <a:gd name="T8" fmla="*/ 138408 w 450"/>
              <a:gd name="T9" fmla="*/ 278104 h 513"/>
              <a:gd name="T10" fmla="*/ 109029 w 450"/>
              <a:gd name="T11" fmla="*/ 220138 h 513"/>
              <a:gd name="T12" fmla="*/ 109029 w 450"/>
              <a:gd name="T13" fmla="*/ 220138 h 513"/>
              <a:gd name="T14" fmla="*/ 161911 w 450"/>
              <a:gd name="T15" fmla="*/ 248795 h 513"/>
              <a:gd name="T16" fmla="*/ 161911 w 450"/>
              <a:gd name="T17" fmla="*/ 248795 h 513"/>
              <a:gd name="T18" fmla="*/ 187373 w 450"/>
              <a:gd name="T19" fmla="*/ 244887 h 513"/>
              <a:gd name="T20" fmla="*/ 187373 w 450"/>
              <a:gd name="T21" fmla="*/ 244887 h 513"/>
              <a:gd name="T22" fmla="*/ 191291 w 450"/>
              <a:gd name="T23" fmla="*/ 164127 h 513"/>
              <a:gd name="T24" fmla="*/ 191291 w 450"/>
              <a:gd name="T25" fmla="*/ 164127 h 513"/>
              <a:gd name="T26" fmla="*/ 293138 w 450"/>
              <a:gd name="T27" fmla="*/ 57965 h 513"/>
              <a:gd name="T28" fmla="*/ 293138 w 450"/>
              <a:gd name="T29" fmla="*/ 57965 h 513"/>
              <a:gd name="T30" fmla="*/ 193902 w 450"/>
              <a:gd name="T31" fmla="*/ 65781 h 513"/>
              <a:gd name="T32" fmla="*/ 193902 w 450"/>
              <a:gd name="T33" fmla="*/ 65781 h 513"/>
              <a:gd name="T34" fmla="*/ 47007 w 450"/>
              <a:gd name="T35" fmla="*/ 77504 h 513"/>
              <a:gd name="T36" fmla="*/ 47007 w 450"/>
              <a:gd name="T37" fmla="*/ 77504 h 513"/>
              <a:gd name="T38" fmla="*/ 29379 w 450"/>
              <a:gd name="T39" fmla="*/ 227954 h 513"/>
              <a:gd name="T40" fmla="*/ 29379 w 450"/>
              <a:gd name="T41" fmla="*/ 227954 h 513"/>
              <a:gd name="T42" fmla="*/ 60717 w 450"/>
              <a:gd name="T43" fmla="*/ 330207 h 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50" h="513">
                <a:moveTo>
                  <a:pt x="93" y="507"/>
                </a:moveTo>
                <a:lnTo>
                  <a:pt x="177" y="512"/>
                </a:lnTo>
                <a:cubicBezTo>
                  <a:pt x="177" y="512"/>
                  <a:pt x="218" y="465"/>
                  <a:pt x="212" y="427"/>
                </a:cubicBezTo>
                <a:cubicBezTo>
                  <a:pt x="212" y="427"/>
                  <a:pt x="142" y="404"/>
                  <a:pt x="167" y="338"/>
                </a:cubicBezTo>
                <a:cubicBezTo>
                  <a:pt x="189" y="283"/>
                  <a:pt x="248" y="329"/>
                  <a:pt x="248" y="382"/>
                </a:cubicBezTo>
                <a:cubicBezTo>
                  <a:pt x="248" y="417"/>
                  <a:pt x="285" y="421"/>
                  <a:pt x="287" y="376"/>
                </a:cubicBezTo>
                <a:cubicBezTo>
                  <a:pt x="289" y="341"/>
                  <a:pt x="293" y="252"/>
                  <a:pt x="293" y="252"/>
                </a:cubicBezTo>
                <a:cubicBezTo>
                  <a:pt x="293" y="252"/>
                  <a:pt x="449" y="216"/>
                  <a:pt x="449" y="89"/>
                </a:cubicBezTo>
                <a:cubicBezTo>
                  <a:pt x="449" y="0"/>
                  <a:pt x="395" y="92"/>
                  <a:pt x="297" y="101"/>
                </a:cubicBezTo>
                <a:cubicBezTo>
                  <a:pt x="251" y="105"/>
                  <a:pt x="149" y="60"/>
                  <a:pt x="72" y="119"/>
                </a:cubicBezTo>
                <a:cubicBezTo>
                  <a:pt x="13" y="164"/>
                  <a:pt x="0" y="256"/>
                  <a:pt x="45" y="350"/>
                </a:cubicBezTo>
                <a:cubicBezTo>
                  <a:pt x="93" y="455"/>
                  <a:pt x="93" y="507"/>
                  <a:pt x="93" y="507"/>
                </a:cubicBezTo>
              </a:path>
            </a:pathLst>
          </a:custGeom>
          <a:solidFill>
            <a:srgbClr val="342F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170">
            <a:extLst>
              <a:ext uri="{FF2B5EF4-FFF2-40B4-BE49-F238E27FC236}">
                <a16:creationId xmlns:a16="http://schemas.microsoft.com/office/drawing/2014/main" id="{1047A7E2-F648-C743-B823-BD662323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806" y="4713825"/>
            <a:ext cx="741244" cy="554576"/>
          </a:xfrm>
          <a:custGeom>
            <a:avLst/>
            <a:gdLst>
              <a:gd name="T0" fmla="*/ 24750 w 597"/>
              <a:gd name="T1" fmla="*/ 290260 h 447"/>
              <a:gd name="T2" fmla="*/ 238386 w 597"/>
              <a:gd name="T3" fmla="*/ 140574 h 447"/>
              <a:gd name="T4" fmla="*/ 238386 w 597"/>
              <a:gd name="T5" fmla="*/ 140574 h 447"/>
              <a:gd name="T6" fmla="*/ 348460 w 597"/>
              <a:gd name="T7" fmla="*/ 133416 h 447"/>
              <a:gd name="T8" fmla="*/ 348460 w 597"/>
              <a:gd name="T9" fmla="*/ 123003 h 447"/>
              <a:gd name="T10" fmla="*/ 348460 w 597"/>
              <a:gd name="T11" fmla="*/ 123003 h 447"/>
              <a:gd name="T12" fmla="*/ 378421 w 597"/>
              <a:gd name="T13" fmla="*/ 119749 h 447"/>
              <a:gd name="T14" fmla="*/ 378421 w 597"/>
              <a:gd name="T15" fmla="*/ 119749 h 447"/>
              <a:gd name="T16" fmla="*/ 375815 w 597"/>
              <a:gd name="T17" fmla="*/ 108034 h 447"/>
              <a:gd name="T18" fmla="*/ 375815 w 597"/>
              <a:gd name="T19" fmla="*/ 108034 h 447"/>
              <a:gd name="T20" fmla="*/ 385585 w 597"/>
              <a:gd name="T21" fmla="*/ 95018 h 447"/>
              <a:gd name="T22" fmla="*/ 385585 w 597"/>
              <a:gd name="T23" fmla="*/ 95018 h 447"/>
              <a:gd name="T24" fmla="*/ 371908 w 597"/>
              <a:gd name="T25" fmla="*/ 87208 h 447"/>
              <a:gd name="T26" fmla="*/ 371908 w 597"/>
              <a:gd name="T27" fmla="*/ 87208 h 447"/>
              <a:gd name="T28" fmla="*/ 378421 w 597"/>
              <a:gd name="T29" fmla="*/ 68335 h 447"/>
              <a:gd name="T30" fmla="*/ 378421 w 597"/>
              <a:gd name="T31" fmla="*/ 68335 h 447"/>
              <a:gd name="T32" fmla="*/ 277465 w 597"/>
              <a:gd name="T33" fmla="*/ 67033 h 447"/>
              <a:gd name="T34" fmla="*/ 277465 w 597"/>
              <a:gd name="T35" fmla="*/ 67033 h 447"/>
              <a:gd name="T36" fmla="*/ 302867 w 597"/>
              <a:gd name="T37" fmla="*/ 42302 h 447"/>
              <a:gd name="T38" fmla="*/ 302867 w 597"/>
              <a:gd name="T39" fmla="*/ 42302 h 447"/>
              <a:gd name="T40" fmla="*/ 323709 w 597"/>
              <a:gd name="T41" fmla="*/ 11715 h 447"/>
              <a:gd name="T42" fmla="*/ 323709 w 597"/>
              <a:gd name="T43" fmla="*/ 11715 h 447"/>
              <a:gd name="T44" fmla="*/ 282024 w 597"/>
              <a:gd name="T45" fmla="*/ 26032 h 447"/>
              <a:gd name="T46" fmla="*/ 282024 w 597"/>
              <a:gd name="T47" fmla="*/ 26032 h 447"/>
              <a:gd name="T48" fmla="*/ 205168 w 597"/>
              <a:gd name="T49" fmla="*/ 78097 h 447"/>
              <a:gd name="T50" fmla="*/ 0 w 597"/>
              <a:gd name="T51" fmla="*/ 160749 h 447"/>
              <a:gd name="T52" fmla="*/ 24750 w 597"/>
              <a:gd name="T53" fmla="*/ 290260 h 4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97" h="447">
                <a:moveTo>
                  <a:pt x="38" y="446"/>
                </a:moveTo>
                <a:lnTo>
                  <a:pt x="366" y="216"/>
                </a:lnTo>
                <a:cubicBezTo>
                  <a:pt x="366" y="216"/>
                  <a:pt x="535" y="215"/>
                  <a:pt x="535" y="205"/>
                </a:cubicBezTo>
                <a:lnTo>
                  <a:pt x="535" y="189"/>
                </a:lnTo>
                <a:cubicBezTo>
                  <a:pt x="535" y="189"/>
                  <a:pt x="578" y="191"/>
                  <a:pt x="581" y="184"/>
                </a:cubicBezTo>
                <a:cubicBezTo>
                  <a:pt x="583" y="176"/>
                  <a:pt x="577" y="166"/>
                  <a:pt x="577" y="166"/>
                </a:cubicBezTo>
                <a:cubicBezTo>
                  <a:pt x="577" y="166"/>
                  <a:pt x="596" y="157"/>
                  <a:pt x="592" y="146"/>
                </a:cubicBezTo>
                <a:cubicBezTo>
                  <a:pt x="588" y="135"/>
                  <a:pt x="571" y="134"/>
                  <a:pt x="571" y="134"/>
                </a:cubicBezTo>
                <a:cubicBezTo>
                  <a:pt x="571" y="134"/>
                  <a:pt x="587" y="115"/>
                  <a:pt x="581" y="105"/>
                </a:cubicBezTo>
                <a:cubicBezTo>
                  <a:pt x="575" y="95"/>
                  <a:pt x="426" y="103"/>
                  <a:pt x="426" y="103"/>
                </a:cubicBezTo>
                <a:cubicBezTo>
                  <a:pt x="426" y="103"/>
                  <a:pt x="457" y="67"/>
                  <a:pt x="465" y="65"/>
                </a:cubicBezTo>
                <a:cubicBezTo>
                  <a:pt x="484" y="60"/>
                  <a:pt x="504" y="46"/>
                  <a:pt x="497" y="18"/>
                </a:cubicBezTo>
                <a:cubicBezTo>
                  <a:pt x="493" y="0"/>
                  <a:pt x="477" y="37"/>
                  <a:pt x="433" y="40"/>
                </a:cubicBezTo>
                <a:cubicBezTo>
                  <a:pt x="402" y="42"/>
                  <a:pt x="332" y="48"/>
                  <a:pt x="315" y="120"/>
                </a:cubicBezTo>
                <a:lnTo>
                  <a:pt x="0" y="247"/>
                </a:lnTo>
                <a:lnTo>
                  <a:pt x="38" y="446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171">
            <a:extLst>
              <a:ext uri="{FF2B5EF4-FFF2-40B4-BE49-F238E27FC236}">
                <a16:creationId xmlns:a16="http://schemas.microsoft.com/office/drawing/2014/main" id="{7526F7DA-C039-6149-9EF7-DB41BF15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804" y="4971896"/>
            <a:ext cx="131776" cy="301995"/>
          </a:xfrm>
          <a:custGeom>
            <a:avLst/>
            <a:gdLst>
              <a:gd name="T0" fmla="*/ 0 w 104"/>
              <a:gd name="T1" fmla="*/ 27494 h 242"/>
              <a:gd name="T2" fmla="*/ 25258 w 104"/>
              <a:gd name="T3" fmla="*/ 157761 h 242"/>
              <a:gd name="T4" fmla="*/ 68462 w 104"/>
              <a:gd name="T5" fmla="*/ 128304 h 242"/>
              <a:gd name="T6" fmla="*/ 68462 w 104"/>
              <a:gd name="T7" fmla="*/ 0 h 242"/>
              <a:gd name="T8" fmla="*/ 0 w 104"/>
              <a:gd name="T9" fmla="*/ 27494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" h="242">
                <a:moveTo>
                  <a:pt x="0" y="42"/>
                </a:moveTo>
                <a:lnTo>
                  <a:pt x="38" y="241"/>
                </a:lnTo>
                <a:lnTo>
                  <a:pt x="103" y="196"/>
                </a:lnTo>
                <a:lnTo>
                  <a:pt x="103" y="0"/>
                </a:lnTo>
                <a:lnTo>
                  <a:pt x="0" y="42"/>
                </a:lnTo>
              </a:path>
            </a:pathLst>
          </a:custGeom>
          <a:solidFill>
            <a:srgbClr val="E08D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72">
            <a:extLst>
              <a:ext uri="{FF2B5EF4-FFF2-40B4-BE49-F238E27FC236}">
                <a16:creationId xmlns:a16="http://schemas.microsoft.com/office/drawing/2014/main" id="{1CB85CBB-8793-8349-A6E7-6C4959CDD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849" y="4593026"/>
            <a:ext cx="170212" cy="417304"/>
          </a:xfrm>
          <a:custGeom>
            <a:avLst/>
            <a:gdLst>
              <a:gd name="T0" fmla="*/ 88633 w 136"/>
              <a:gd name="T1" fmla="*/ 218252 h 336"/>
              <a:gd name="T2" fmla="*/ 10505 w 136"/>
              <a:gd name="T3" fmla="*/ 218252 h 336"/>
              <a:gd name="T4" fmla="*/ 10505 w 136"/>
              <a:gd name="T5" fmla="*/ 218252 h 336"/>
              <a:gd name="T6" fmla="*/ 45302 w 136"/>
              <a:gd name="T7" fmla="*/ 17590 h 336"/>
              <a:gd name="T8" fmla="*/ 45302 w 136"/>
              <a:gd name="T9" fmla="*/ 17590 h 336"/>
              <a:gd name="T10" fmla="*/ 45958 w 136"/>
              <a:gd name="T11" fmla="*/ 16287 h 336"/>
              <a:gd name="T12" fmla="*/ 45958 w 136"/>
              <a:gd name="T13" fmla="*/ 16287 h 336"/>
              <a:gd name="T14" fmla="*/ 88633 w 136"/>
              <a:gd name="T15" fmla="*/ 35832 h 336"/>
              <a:gd name="T16" fmla="*/ 88633 w 136"/>
              <a:gd name="T17" fmla="*/ 218252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" h="336">
                <a:moveTo>
                  <a:pt x="135" y="335"/>
                </a:moveTo>
                <a:lnTo>
                  <a:pt x="16" y="335"/>
                </a:lnTo>
                <a:cubicBezTo>
                  <a:pt x="16" y="335"/>
                  <a:pt x="0" y="104"/>
                  <a:pt x="69" y="27"/>
                </a:cubicBezTo>
                <a:cubicBezTo>
                  <a:pt x="70" y="27"/>
                  <a:pt x="70" y="26"/>
                  <a:pt x="70" y="25"/>
                </a:cubicBezTo>
                <a:cubicBezTo>
                  <a:pt x="94" y="0"/>
                  <a:pt x="135" y="19"/>
                  <a:pt x="135" y="55"/>
                </a:cubicBezTo>
                <a:lnTo>
                  <a:pt x="135" y="33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173">
            <a:extLst>
              <a:ext uri="{FF2B5EF4-FFF2-40B4-BE49-F238E27FC236}">
                <a16:creationId xmlns:a16="http://schemas.microsoft.com/office/drawing/2014/main" id="{A9AFAF45-C673-A14A-A813-D45561763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849" y="4593026"/>
            <a:ext cx="170212" cy="417304"/>
          </a:xfrm>
          <a:custGeom>
            <a:avLst/>
            <a:gdLst>
              <a:gd name="T0" fmla="*/ 88633 w 136"/>
              <a:gd name="T1" fmla="*/ 218252 h 336"/>
              <a:gd name="T2" fmla="*/ 10505 w 136"/>
              <a:gd name="T3" fmla="*/ 218252 h 336"/>
              <a:gd name="T4" fmla="*/ 10505 w 136"/>
              <a:gd name="T5" fmla="*/ 218252 h 336"/>
              <a:gd name="T6" fmla="*/ 45302 w 136"/>
              <a:gd name="T7" fmla="*/ 17590 h 336"/>
              <a:gd name="T8" fmla="*/ 45302 w 136"/>
              <a:gd name="T9" fmla="*/ 17590 h 336"/>
              <a:gd name="T10" fmla="*/ 45958 w 136"/>
              <a:gd name="T11" fmla="*/ 16287 h 336"/>
              <a:gd name="T12" fmla="*/ 45958 w 136"/>
              <a:gd name="T13" fmla="*/ 16287 h 336"/>
              <a:gd name="T14" fmla="*/ 88633 w 136"/>
              <a:gd name="T15" fmla="*/ 35832 h 336"/>
              <a:gd name="T16" fmla="*/ 88633 w 136"/>
              <a:gd name="T17" fmla="*/ 218252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" h="336">
                <a:moveTo>
                  <a:pt x="135" y="335"/>
                </a:moveTo>
                <a:lnTo>
                  <a:pt x="16" y="335"/>
                </a:lnTo>
                <a:cubicBezTo>
                  <a:pt x="16" y="335"/>
                  <a:pt x="0" y="104"/>
                  <a:pt x="69" y="27"/>
                </a:cubicBezTo>
                <a:cubicBezTo>
                  <a:pt x="70" y="27"/>
                  <a:pt x="70" y="26"/>
                  <a:pt x="70" y="25"/>
                </a:cubicBezTo>
                <a:cubicBezTo>
                  <a:pt x="94" y="0"/>
                  <a:pt x="135" y="19"/>
                  <a:pt x="135" y="55"/>
                </a:cubicBezTo>
                <a:lnTo>
                  <a:pt x="135" y="335"/>
                </a:lnTo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74">
            <a:extLst>
              <a:ext uri="{FF2B5EF4-FFF2-40B4-BE49-F238E27FC236}">
                <a16:creationId xmlns:a16="http://schemas.microsoft.com/office/drawing/2014/main" id="{B87F61F8-D0D7-9F49-B6CA-413645828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718" y="4521646"/>
            <a:ext cx="614957" cy="1180530"/>
          </a:xfrm>
          <a:custGeom>
            <a:avLst/>
            <a:gdLst>
              <a:gd name="T0" fmla="*/ 104696 w 493"/>
              <a:gd name="T1" fmla="*/ 3928 h 946"/>
              <a:gd name="T2" fmla="*/ 239492 w 493"/>
              <a:gd name="T3" fmla="*/ 13747 h 946"/>
              <a:gd name="T4" fmla="*/ 239492 w 493"/>
              <a:gd name="T5" fmla="*/ 13747 h 946"/>
              <a:gd name="T6" fmla="*/ 321940 w 493"/>
              <a:gd name="T7" fmla="*/ 102774 h 946"/>
              <a:gd name="T8" fmla="*/ 318668 w 493"/>
              <a:gd name="T9" fmla="*/ 540056 h 946"/>
              <a:gd name="T10" fmla="*/ 318668 w 493"/>
              <a:gd name="T11" fmla="*/ 540056 h 946"/>
              <a:gd name="T12" fmla="*/ 189761 w 493"/>
              <a:gd name="T13" fmla="*/ 601589 h 946"/>
              <a:gd name="T14" fmla="*/ 189761 w 493"/>
              <a:gd name="T15" fmla="*/ 601589 h 946"/>
              <a:gd name="T16" fmla="*/ 0 w 493"/>
              <a:gd name="T17" fmla="*/ 587843 h 946"/>
              <a:gd name="T18" fmla="*/ 9815 w 493"/>
              <a:gd name="T19" fmla="*/ 90991 h 946"/>
              <a:gd name="T20" fmla="*/ 9815 w 493"/>
              <a:gd name="T21" fmla="*/ 90991 h 946"/>
              <a:gd name="T22" fmla="*/ 104696 w 493"/>
              <a:gd name="T23" fmla="*/ 3928 h 9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93" h="946">
                <a:moveTo>
                  <a:pt x="160" y="6"/>
                </a:moveTo>
                <a:lnTo>
                  <a:pt x="366" y="21"/>
                </a:lnTo>
                <a:cubicBezTo>
                  <a:pt x="437" y="26"/>
                  <a:pt x="492" y="85"/>
                  <a:pt x="492" y="157"/>
                </a:cubicBezTo>
                <a:lnTo>
                  <a:pt x="487" y="825"/>
                </a:lnTo>
                <a:cubicBezTo>
                  <a:pt x="487" y="825"/>
                  <a:pt x="436" y="898"/>
                  <a:pt x="290" y="919"/>
                </a:cubicBezTo>
                <a:cubicBezTo>
                  <a:pt x="106" y="945"/>
                  <a:pt x="0" y="898"/>
                  <a:pt x="0" y="898"/>
                </a:cubicBezTo>
                <a:lnTo>
                  <a:pt x="15" y="139"/>
                </a:lnTo>
                <a:cubicBezTo>
                  <a:pt x="16" y="61"/>
                  <a:pt x="82" y="0"/>
                  <a:pt x="160" y="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75">
            <a:extLst>
              <a:ext uri="{FF2B5EF4-FFF2-40B4-BE49-F238E27FC236}">
                <a16:creationId xmlns:a16="http://schemas.microsoft.com/office/drawing/2014/main" id="{647D6314-7692-D549-8811-80053D98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718" y="4521646"/>
            <a:ext cx="614957" cy="1180530"/>
          </a:xfrm>
          <a:custGeom>
            <a:avLst/>
            <a:gdLst>
              <a:gd name="T0" fmla="*/ 104696 w 493"/>
              <a:gd name="T1" fmla="*/ 3928 h 946"/>
              <a:gd name="T2" fmla="*/ 239492 w 493"/>
              <a:gd name="T3" fmla="*/ 13747 h 946"/>
              <a:gd name="T4" fmla="*/ 239492 w 493"/>
              <a:gd name="T5" fmla="*/ 13747 h 946"/>
              <a:gd name="T6" fmla="*/ 321940 w 493"/>
              <a:gd name="T7" fmla="*/ 102774 h 946"/>
              <a:gd name="T8" fmla="*/ 318668 w 493"/>
              <a:gd name="T9" fmla="*/ 540056 h 946"/>
              <a:gd name="T10" fmla="*/ 318668 w 493"/>
              <a:gd name="T11" fmla="*/ 540056 h 946"/>
              <a:gd name="T12" fmla="*/ 189761 w 493"/>
              <a:gd name="T13" fmla="*/ 601589 h 946"/>
              <a:gd name="T14" fmla="*/ 189761 w 493"/>
              <a:gd name="T15" fmla="*/ 601589 h 946"/>
              <a:gd name="T16" fmla="*/ 0 w 493"/>
              <a:gd name="T17" fmla="*/ 587843 h 946"/>
              <a:gd name="T18" fmla="*/ 9815 w 493"/>
              <a:gd name="T19" fmla="*/ 90991 h 946"/>
              <a:gd name="T20" fmla="*/ 9815 w 493"/>
              <a:gd name="T21" fmla="*/ 90991 h 946"/>
              <a:gd name="T22" fmla="*/ 104696 w 493"/>
              <a:gd name="T23" fmla="*/ 3928 h 9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93" h="946">
                <a:moveTo>
                  <a:pt x="160" y="6"/>
                </a:moveTo>
                <a:lnTo>
                  <a:pt x="366" y="21"/>
                </a:lnTo>
                <a:cubicBezTo>
                  <a:pt x="437" y="26"/>
                  <a:pt x="492" y="85"/>
                  <a:pt x="492" y="157"/>
                </a:cubicBezTo>
                <a:lnTo>
                  <a:pt x="487" y="825"/>
                </a:lnTo>
                <a:cubicBezTo>
                  <a:pt x="487" y="825"/>
                  <a:pt x="436" y="898"/>
                  <a:pt x="290" y="919"/>
                </a:cubicBezTo>
                <a:cubicBezTo>
                  <a:pt x="106" y="945"/>
                  <a:pt x="0" y="898"/>
                  <a:pt x="0" y="898"/>
                </a:cubicBezTo>
                <a:lnTo>
                  <a:pt x="15" y="139"/>
                </a:lnTo>
                <a:cubicBezTo>
                  <a:pt x="16" y="61"/>
                  <a:pt x="82" y="0"/>
                  <a:pt x="160" y="6"/>
                </a:cubicBezTo>
              </a:path>
            </a:pathLst>
          </a:custGeom>
          <a:solidFill>
            <a:srgbClr val="000000">
              <a:alpha val="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76">
            <a:extLst>
              <a:ext uri="{FF2B5EF4-FFF2-40B4-BE49-F238E27FC236}">
                <a16:creationId xmlns:a16="http://schemas.microsoft.com/office/drawing/2014/main" id="{88D64AD7-39A2-604B-8C5A-271F2A7C2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613" y="4960916"/>
            <a:ext cx="1032249" cy="669883"/>
          </a:xfrm>
          <a:custGeom>
            <a:avLst/>
            <a:gdLst>
              <a:gd name="T0" fmla="*/ 24851 w 828"/>
              <a:gd name="T1" fmla="*/ 0 h 536"/>
              <a:gd name="T2" fmla="*/ 24851 w 828"/>
              <a:gd name="T3" fmla="*/ 0 h 536"/>
              <a:gd name="T4" fmla="*/ 105945 w 828"/>
              <a:gd name="T5" fmla="*/ 310095 h 536"/>
              <a:gd name="T6" fmla="*/ 105945 w 828"/>
              <a:gd name="T7" fmla="*/ 310095 h 536"/>
              <a:gd name="T8" fmla="*/ 432282 w 828"/>
              <a:gd name="T9" fmla="*/ 283215 h 536"/>
              <a:gd name="T10" fmla="*/ 432282 w 828"/>
              <a:gd name="T11" fmla="*/ 283215 h 536"/>
              <a:gd name="T12" fmla="*/ 500296 w 828"/>
              <a:gd name="T13" fmla="*/ 283215 h 536"/>
              <a:gd name="T14" fmla="*/ 500296 w 828"/>
              <a:gd name="T15" fmla="*/ 283215 h 536"/>
              <a:gd name="T16" fmla="*/ 519916 w 828"/>
              <a:gd name="T17" fmla="*/ 302883 h 536"/>
              <a:gd name="T18" fmla="*/ 519916 w 828"/>
              <a:gd name="T19" fmla="*/ 302883 h 536"/>
              <a:gd name="T20" fmla="*/ 510760 w 828"/>
              <a:gd name="T21" fmla="*/ 325829 h 536"/>
              <a:gd name="T22" fmla="*/ 510760 w 828"/>
              <a:gd name="T23" fmla="*/ 325829 h 536"/>
              <a:gd name="T24" fmla="*/ 517300 w 828"/>
              <a:gd name="T25" fmla="*/ 350741 h 536"/>
              <a:gd name="T26" fmla="*/ 517300 w 828"/>
              <a:gd name="T27" fmla="*/ 350741 h 536"/>
              <a:gd name="T28" fmla="*/ 535611 w 828"/>
              <a:gd name="T29" fmla="*/ 315995 h 536"/>
              <a:gd name="T30" fmla="*/ 535611 w 828"/>
              <a:gd name="T31" fmla="*/ 315995 h 536"/>
              <a:gd name="T32" fmla="*/ 537573 w 828"/>
              <a:gd name="T33" fmla="*/ 288460 h 536"/>
              <a:gd name="T34" fmla="*/ 529725 w 828"/>
              <a:gd name="T35" fmla="*/ 266826 h 536"/>
              <a:gd name="T36" fmla="*/ 496372 w 828"/>
              <a:gd name="T37" fmla="*/ 237980 h 536"/>
              <a:gd name="T38" fmla="*/ 438822 w 828"/>
              <a:gd name="T39" fmla="*/ 240602 h 536"/>
              <a:gd name="T40" fmla="*/ 143876 w 828"/>
              <a:gd name="T41" fmla="*/ 220279 h 536"/>
              <a:gd name="T42" fmla="*/ 137990 w 828"/>
              <a:gd name="T43" fmla="*/ 0 h 536"/>
              <a:gd name="T44" fmla="*/ 24851 w 828"/>
              <a:gd name="T45" fmla="*/ 0 h 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28" h="536">
                <a:moveTo>
                  <a:pt x="38" y="0"/>
                </a:moveTo>
                <a:lnTo>
                  <a:pt x="38" y="0"/>
                </a:lnTo>
                <a:cubicBezTo>
                  <a:pt x="38" y="0"/>
                  <a:pt x="0" y="472"/>
                  <a:pt x="162" y="473"/>
                </a:cubicBezTo>
                <a:cubicBezTo>
                  <a:pt x="325" y="475"/>
                  <a:pt x="661" y="432"/>
                  <a:pt x="661" y="432"/>
                </a:cubicBezTo>
                <a:cubicBezTo>
                  <a:pt x="661" y="432"/>
                  <a:pt x="723" y="472"/>
                  <a:pt x="765" y="432"/>
                </a:cubicBezTo>
                <a:cubicBezTo>
                  <a:pt x="765" y="432"/>
                  <a:pt x="766" y="457"/>
                  <a:pt x="795" y="462"/>
                </a:cubicBezTo>
                <a:cubicBezTo>
                  <a:pt x="795" y="462"/>
                  <a:pt x="782" y="473"/>
                  <a:pt x="781" y="497"/>
                </a:cubicBezTo>
                <a:cubicBezTo>
                  <a:pt x="780" y="515"/>
                  <a:pt x="786" y="535"/>
                  <a:pt x="791" y="535"/>
                </a:cubicBezTo>
                <a:cubicBezTo>
                  <a:pt x="798" y="534"/>
                  <a:pt x="819" y="482"/>
                  <a:pt x="819" y="482"/>
                </a:cubicBezTo>
                <a:cubicBezTo>
                  <a:pt x="825" y="469"/>
                  <a:pt x="827" y="454"/>
                  <a:pt x="822" y="440"/>
                </a:cubicBezTo>
                <a:lnTo>
                  <a:pt x="810" y="407"/>
                </a:lnTo>
                <a:lnTo>
                  <a:pt x="759" y="363"/>
                </a:lnTo>
                <a:lnTo>
                  <a:pt x="671" y="367"/>
                </a:lnTo>
                <a:lnTo>
                  <a:pt x="220" y="336"/>
                </a:lnTo>
                <a:lnTo>
                  <a:pt x="211" y="0"/>
                </a:lnTo>
                <a:lnTo>
                  <a:pt x="38" y="0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77">
            <a:extLst>
              <a:ext uri="{FF2B5EF4-FFF2-40B4-BE49-F238E27FC236}">
                <a16:creationId xmlns:a16="http://schemas.microsoft.com/office/drawing/2014/main" id="{A399E233-C831-464D-95DA-DCD64D44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066" y="4593026"/>
            <a:ext cx="263554" cy="422796"/>
          </a:xfrm>
          <a:custGeom>
            <a:avLst/>
            <a:gdLst>
              <a:gd name="T0" fmla="*/ 68469 w 210"/>
              <a:gd name="T1" fmla="*/ 0 h 339"/>
              <a:gd name="T2" fmla="*/ 68469 w 210"/>
              <a:gd name="T3" fmla="*/ 0 h 339"/>
              <a:gd name="T4" fmla="*/ 68469 w 210"/>
              <a:gd name="T5" fmla="*/ 0 h 339"/>
              <a:gd name="T6" fmla="*/ 0 w 210"/>
              <a:gd name="T7" fmla="*/ 68040 h 339"/>
              <a:gd name="T8" fmla="*/ 0 w 210"/>
              <a:gd name="T9" fmla="*/ 221130 h 339"/>
              <a:gd name="T10" fmla="*/ 137597 w 210"/>
              <a:gd name="T11" fmla="*/ 221130 h 339"/>
              <a:gd name="T12" fmla="*/ 137597 w 210"/>
              <a:gd name="T13" fmla="*/ 68040 h 339"/>
              <a:gd name="T14" fmla="*/ 137597 w 210"/>
              <a:gd name="T15" fmla="*/ 68040 h 339"/>
              <a:gd name="T16" fmla="*/ 68469 w 210"/>
              <a:gd name="T17" fmla="*/ 0 h 3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339">
                <a:moveTo>
                  <a:pt x="104" y="0"/>
                </a:move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338"/>
                </a:lnTo>
                <a:lnTo>
                  <a:pt x="209" y="338"/>
                </a:lnTo>
                <a:lnTo>
                  <a:pt x="209" y="104"/>
                </a:lnTo>
                <a:cubicBezTo>
                  <a:pt x="209" y="46"/>
                  <a:pt x="162" y="0"/>
                  <a:pt x="1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78">
            <a:extLst>
              <a:ext uri="{FF2B5EF4-FFF2-40B4-BE49-F238E27FC236}">
                <a16:creationId xmlns:a16="http://schemas.microsoft.com/office/drawing/2014/main" id="{EDF16531-931D-684A-9256-D548B49F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066" y="4593026"/>
            <a:ext cx="263554" cy="422796"/>
          </a:xfrm>
          <a:custGeom>
            <a:avLst/>
            <a:gdLst>
              <a:gd name="T0" fmla="*/ 68469 w 210"/>
              <a:gd name="T1" fmla="*/ 0 h 339"/>
              <a:gd name="T2" fmla="*/ 68469 w 210"/>
              <a:gd name="T3" fmla="*/ 0 h 339"/>
              <a:gd name="T4" fmla="*/ 68469 w 210"/>
              <a:gd name="T5" fmla="*/ 0 h 339"/>
              <a:gd name="T6" fmla="*/ 0 w 210"/>
              <a:gd name="T7" fmla="*/ 68040 h 339"/>
              <a:gd name="T8" fmla="*/ 0 w 210"/>
              <a:gd name="T9" fmla="*/ 221130 h 339"/>
              <a:gd name="T10" fmla="*/ 137597 w 210"/>
              <a:gd name="T11" fmla="*/ 221130 h 339"/>
              <a:gd name="T12" fmla="*/ 137597 w 210"/>
              <a:gd name="T13" fmla="*/ 68040 h 339"/>
              <a:gd name="T14" fmla="*/ 137597 w 210"/>
              <a:gd name="T15" fmla="*/ 68040 h 339"/>
              <a:gd name="T16" fmla="*/ 68469 w 210"/>
              <a:gd name="T17" fmla="*/ 0 h 3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339">
                <a:moveTo>
                  <a:pt x="104" y="0"/>
                </a:move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338"/>
                </a:lnTo>
                <a:lnTo>
                  <a:pt x="209" y="338"/>
                </a:lnTo>
                <a:lnTo>
                  <a:pt x="209" y="104"/>
                </a:lnTo>
                <a:cubicBezTo>
                  <a:pt x="209" y="46"/>
                  <a:pt x="162" y="0"/>
                  <a:pt x="104" y="0"/>
                </a:cubicBezTo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179">
            <a:extLst>
              <a:ext uri="{FF2B5EF4-FFF2-40B4-BE49-F238E27FC236}">
                <a16:creationId xmlns:a16="http://schemas.microsoft.com/office/drawing/2014/main" id="{519C1D0E-6353-4D4E-B475-BC2E7958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17" y="7179218"/>
            <a:ext cx="1476991" cy="1658234"/>
          </a:xfrm>
          <a:custGeom>
            <a:avLst/>
            <a:gdLst>
              <a:gd name="T0" fmla="*/ 774148 w 1188"/>
              <a:gd name="T1" fmla="*/ 181164 h 1330"/>
              <a:gd name="T2" fmla="*/ 652841 w 1188"/>
              <a:gd name="T3" fmla="*/ 110530 h 1330"/>
              <a:gd name="T4" fmla="*/ 652841 w 1188"/>
              <a:gd name="T5" fmla="*/ 110530 h 1330"/>
              <a:gd name="T6" fmla="*/ 110220 w 1188"/>
              <a:gd name="T7" fmla="*/ 256377 h 1330"/>
              <a:gd name="T8" fmla="*/ 110220 w 1188"/>
              <a:gd name="T9" fmla="*/ 256377 h 1330"/>
              <a:gd name="T10" fmla="*/ 255658 w 1188"/>
              <a:gd name="T11" fmla="*/ 801179 h 1330"/>
              <a:gd name="T12" fmla="*/ 373052 w 1188"/>
              <a:gd name="T13" fmla="*/ 869197 h 1330"/>
              <a:gd name="T14" fmla="*/ 373052 w 1188"/>
              <a:gd name="T15" fmla="*/ 869197 h 1330"/>
              <a:gd name="T16" fmla="*/ 774148 w 1188"/>
              <a:gd name="T17" fmla="*/ 181164 h 13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88" h="1330">
                <a:moveTo>
                  <a:pt x="1187" y="277"/>
                </a:moveTo>
                <a:lnTo>
                  <a:pt x="1001" y="169"/>
                </a:lnTo>
                <a:cubicBezTo>
                  <a:pt x="710" y="0"/>
                  <a:pt x="337" y="101"/>
                  <a:pt x="169" y="392"/>
                </a:cubicBezTo>
                <a:cubicBezTo>
                  <a:pt x="0" y="684"/>
                  <a:pt x="100" y="1057"/>
                  <a:pt x="392" y="1225"/>
                </a:cubicBezTo>
                <a:lnTo>
                  <a:pt x="572" y="1329"/>
                </a:lnTo>
                <a:cubicBezTo>
                  <a:pt x="502" y="659"/>
                  <a:pt x="922" y="383"/>
                  <a:pt x="1187" y="277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180">
            <a:extLst>
              <a:ext uri="{FF2B5EF4-FFF2-40B4-BE49-F238E27FC236}">
                <a16:creationId xmlns:a16="http://schemas.microsoft.com/office/drawing/2014/main" id="{5F1A3A12-FD60-2649-B3A3-33CCE2318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005" y="8941777"/>
            <a:ext cx="181191" cy="1070717"/>
          </a:xfrm>
          <a:custGeom>
            <a:avLst/>
            <a:gdLst>
              <a:gd name="T0" fmla="*/ 0 w 145"/>
              <a:gd name="T1" fmla="*/ 0 h 860"/>
              <a:gd name="T2" fmla="*/ 0 w 145"/>
              <a:gd name="T3" fmla="*/ 561007 h 860"/>
              <a:gd name="T4" fmla="*/ 94393 w 145"/>
              <a:gd name="T5" fmla="*/ 506800 h 860"/>
              <a:gd name="T6" fmla="*/ 94393 w 145"/>
              <a:gd name="T7" fmla="*/ 54207 h 860"/>
              <a:gd name="T8" fmla="*/ 0 w 145"/>
              <a:gd name="T9" fmla="*/ 0 h 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" h="860">
                <a:moveTo>
                  <a:pt x="0" y="0"/>
                </a:moveTo>
                <a:lnTo>
                  <a:pt x="0" y="859"/>
                </a:lnTo>
                <a:lnTo>
                  <a:pt x="144" y="776"/>
                </a:lnTo>
                <a:lnTo>
                  <a:pt x="144" y="83"/>
                </a:lnTo>
                <a:lnTo>
                  <a:pt x="0" y="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181">
            <a:extLst>
              <a:ext uri="{FF2B5EF4-FFF2-40B4-BE49-F238E27FC236}">
                <a16:creationId xmlns:a16="http://schemas.microsoft.com/office/drawing/2014/main" id="{062B5C3D-0123-3D49-8EB4-944C4453A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41" y="8689197"/>
            <a:ext cx="433766" cy="1323296"/>
          </a:xfrm>
          <a:custGeom>
            <a:avLst/>
            <a:gdLst>
              <a:gd name="T0" fmla="*/ 0 w 350"/>
              <a:gd name="T1" fmla="*/ 0 h 1061"/>
              <a:gd name="T2" fmla="*/ 0 w 350"/>
              <a:gd name="T3" fmla="*/ 0 h 1061"/>
              <a:gd name="T4" fmla="*/ 0 w 350"/>
              <a:gd name="T5" fmla="*/ 569847 h 1061"/>
              <a:gd name="T6" fmla="*/ 226895 w 350"/>
              <a:gd name="T7" fmla="*/ 693500 h 1061"/>
              <a:gd name="T8" fmla="*/ 226895 w 350"/>
              <a:gd name="T9" fmla="*/ 131503 h 1061"/>
              <a:gd name="T10" fmla="*/ 0 w 350"/>
              <a:gd name="T11" fmla="*/ 0 h 10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0" h="1061">
                <a:moveTo>
                  <a:pt x="0" y="0"/>
                </a:moveTo>
                <a:lnTo>
                  <a:pt x="0" y="0"/>
                </a:lnTo>
                <a:lnTo>
                  <a:pt x="0" y="871"/>
                </a:lnTo>
                <a:lnTo>
                  <a:pt x="349" y="1060"/>
                </a:lnTo>
                <a:lnTo>
                  <a:pt x="349" y="201"/>
                </a:lnTo>
                <a:lnTo>
                  <a:pt x="0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182">
            <a:extLst>
              <a:ext uri="{FF2B5EF4-FFF2-40B4-BE49-F238E27FC236}">
                <a16:creationId xmlns:a16="http://schemas.microsoft.com/office/drawing/2014/main" id="{D5A4ED08-36D8-5540-A9C4-DD9D51547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41" y="8689198"/>
            <a:ext cx="433766" cy="411816"/>
          </a:xfrm>
          <a:custGeom>
            <a:avLst/>
            <a:gdLst>
              <a:gd name="T0" fmla="*/ 226895 w 350"/>
              <a:gd name="T1" fmla="*/ 131578 h 330"/>
              <a:gd name="T2" fmla="*/ 0 w 350"/>
              <a:gd name="T3" fmla="*/ 0 h 330"/>
              <a:gd name="T4" fmla="*/ 0 w 350"/>
              <a:gd name="T5" fmla="*/ 78554 h 330"/>
              <a:gd name="T6" fmla="*/ 226895 w 350"/>
              <a:gd name="T7" fmla="*/ 215369 h 330"/>
              <a:gd name="T8" fmla="*/ 226895 w 350"/>
              <a:gd name="T9" fmla="*/ 131578 h 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0" h="330">
                <a:moveTo>
                  <a:pt x="349" y="201"/>
                </a:moveTo>
                <a:lnTo>
                  <a:pt x="0" y="0"/>
                </a:lnTo>
                <a:lnTo>
                  <a:pt x="0" y="120"/>
                </a:lnTo>
                <a:lnTo>
                  <a:pt x="349" y="329"/>
                </a:lnTo>
                <a:lnTo>
                  <a:pt x="349" y="201"/>
                </a:lnTo>
              </a:path>
            </a:pathLst>
          </a:custGeom>
          <a:solidFill>
            <a:srgbClr val="E69759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183">
            <a:extLst>
              <a:ext uri="{FF2B5EF4-FFF2-40B4-BE49-F238E27FC236}">
                <a16:creationId xmlns:a16="http://schemas.microsoft.com/office/drawing/2014/main" id="{3AB27943-20B4-164F-ADA4-7E59EBF1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452" y="7525140"/>
            <a:ext cx="3777590" cy="3420797"/>
          </a:xfrm>
          <a:custGeom>
            <a:avLst/>
            <a:gdLst>
              <a:gd name="T0" fmla="*/ 753327 w 3033"/>
              <a:gd name="T1" fmla="*/ 175719 h 2747"/>
              <a:gd name="T2" fmla="*/ 753327 w 3033"/>
              <a:gd name="T3" fmla="*/ 175719 h 2747"/>
              <a:gd name="T4" fmla="*/ 447553 w 3033"/>
              <a:gd name="T5" fmla="*/ 0 h 2747"/>
              <a:gd name="T6" fmla="*/ 447553 w 3033"/>
              <a:gd name="T7" fmla="*/ 0 h 2747"/>
              <a:gd name="T8" fmla="*/ 45735 w 3033"/>
              <a:gd name="T9" fmla="*/ 687200 h 2747"/>
              <a:gd name="T10" fmla="*/ 354776 w 3033"/>
              <a:gd name="T11" fmla="*/ 865533 h 2747"/>
              <a:gd name="T12" fmla="*/ 1048647 w 3033"/>
              <a:gd name="T13" fmla="*/ 1793776 h 2747"/>
              <a:gd name="T14" fmla="*/ 1980995 w 3033"/>
              <a:gd name="T15" fmla="*/ 247575 h 2747"/>
              <a:gd name="T16" fmla="*/ 753327 w 3033"/>
              <a:gd name="T17" fmla="*/ 175719 h 27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3" h="2747">
                <a:moveTo>
                  <a:pt x="1153" y="269"/>
                </a:moveTo>
                <a:lnTo>
                  <a:pt x="1153" y="269"/>
                </a:lnTo>
                <a:lnTo>
                  <a:pt x="685" y="0"/>
                </a:lnTo>
                <a:cubicBezTo>
                  <a:pt x="420" y="106"/>
                  <a:pt x="0" y="382"/>
                  <a:pt x="70" y="1052"/>
                </a:cubicBezTo>
                <a:lnTo>
                  <a:pt x="543" y="1325"/>
                </a:lnTo>
                <a:lnTo>
                  <a:pt x="1605" y="2746"/>
                </a:lnTo>
                <a:lnTo>
                  <a:pt x="3032" y="379"/>
                </a:lnTo>
                <a:lnTo>
                  <a:pt x="1153" y="269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184">
            <a:extLst>
              <a:ext uri="{FF2B5EF4-FFF2-40B4-BE49-F238E27FC236}">
                <a16:creationId xmlns:a16="http://schemas.microsoft.com/office/drawing/2014/main" id="{710693F5-DF25-A04E-9CBA-CFBBC4FB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845" y="7755752"/>
            <a:ext cx="2926532" cy="3497671"/>
          </a:xfrm>
          <a:custGeom>
            <a:avLst/>
            <a:gdLst>
              <a:gd name="T0" fmla="*/ 1191430 w 2349"/>
              <a:gd name="T1" fmla="*/ 1218162 h 2809"/>
              <a:gd name="T2" fmla="*/ 1191430 w 2349"/>
              <a:gd name="T3" fmla="*/ 1218162 h 2809"/>
              <a:gd name="T4" fmla="*/ 234626 w 2349"/>
              <a:gd name="T5" fmla="*/ 1668196 h 2809"/>
              <a:gd name="T6" fmla="*/ 234626 w 2349"/>
              <a:gd name="T7" fmla="*/ 1668196 h 2809"/>
              <a:gd name="T8" fmla="*/ 343770 w 2349"/>
              <a:gd name="T9" fmla="*/ 616592 h 2809"/>
              <a:gd name="T10" fmla="*/ 343770 w 2349"/>
              <a:gd name="T11" fmla="*/ 616592 h 2809"/>
              <a:gd name="T12" fmla="*/ 1300574 w 2349"/>
              <a:gd name="T13" fmla="*/ 165905 h 2809"/>
              <a:gd name="T14" fmla="*/ 1300574 w 2349"/>
              <a:gd name="T15" fmla="*/ 165905 h 2809"/>
              <a:gd name="T16" fmla="*/ 1191430 w 2349"/>
              <a:gd name="T17" fmla="*/ 1218162 h 28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9" h="2809">
                <a:moveTo>
                  <a:pt x="1823" y="1865"/>
                </a:moveTo>
                <a:lnTo>
                  <a:pt x="1823" y="1865"/>
                </a:lnTo>
                <a:cubicBezTo>
                  <a:pt x="1373" y="2499"/>
                  <a:pt x="717" y="2808"/>
                  <a:pt x="359" y="2554"/>
                </a:cubicBezTo>
                <a:cubicBezTo>
                  <a:pt x="0" y="2300"/>
                  <a:pt x="75" y="1579"/>
                  <a:pt x="526" y="944"/>
                </a:cubicBezTo>
                <a:cubicBezTo>
                  <a:pt x="976" y="309"/>
                  <a:pt x="1632" y="0"/>
                  <a:pt x="1990" y="254"/>
                </a:cubicBezTo>
                <a:cubicBezTo>
                  <a:pt x="2348" y="508"/>
                  <a:pt x="2273" y="1229"/>
                  <a:pt x="1823" y="1865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185">
            <a:extLst>
              <a:ext uri="{FF2B5EF4-FFF2-40B4-BE49-F238E27FC236}">
                <a16:creationId xmlns:a16="http://schemas.microsoft.com/office/drawing/2014/main" id="{9E04A3D9-6746-CF41-8F03-FBD3C766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619" y="7904008"/>
            <a:ext cx="2657490" cy="3195672"/>
          </a:xfrm>
          <a:custGeom>
            <a:avLst/>
            <a:gdLst>
              <a:gd name="T0" fmla="*/ 1067281 w 2133"/>
              <a:gd name="T1" fmla="*/ 1099932 h 2568"/>
              <a:gd name="T2" fmla="*/ 1067281 w 2133"/>
              <a:gd name="T3" fmla="*/ 1099932 h 2568"/>
              <a:gd name="T4" fmla="*/ 204568 w 2133"/>
              <a:gd name="T5" fmla="*/ 1530766 h 2568"/>
              <a:gd name="T6" fmla="*/ 204568 w 2133"/>
              <a:gd name="T7" fmla="*/ 1530766 h 2568"/>
              <a:gd name="T8" fmla="*/ 326785 w 2133"/>
              <a:gd name="T9" fmla="*/ 575751 h 2568"/>
              <a:gd name="T10" fmla="*/ 326785 w 2133"/>
              <a:gd name="T11" fmla="*/ 575751 h 2568"/>
              <a:gd name="T12" fmla="*/ 1188845 w 2133"/>
              <a:gd name="T13" fmla="*/ 144917 h 2568"/>
              <a:gd name="T14" fmla="*/ 1188845 w 2133"/>
              <a:gd name="T15" fmla="*/ 144917 h 2568"/>
              <a:gd name="T16" fmla="*/ 1067281 w 2133"/>
              <a:gd name="T17" fmla="*/ 1099932 h 25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3" h="2568">
                <a:moveTo>
                  <a:pt x="1633" y="1685"/>
                </a:moveTo>
                <a:lnTo>
                  <a:pt x="1633" y="1685"/>
                </a:lnTo>
                <a:cubicBezTo>
                  <a:pt x="1217" y="2272"/>
                  <a:pt x="626" y="2567"/>
                  <a:pt x="313" y="2345"/>
                </a:cubicBezTo>
                <a:cubicBezTo>
                  <a:pt x="0" y="2123"/>
                  <a:pt x="84" y="1468"/>
                  <a:pt x="500" y="882"/>
                </a:cubicBezTo>
                <a:cubicBezTo>
                  <a:pt x="916" y="295"/>
                  <a:pt x="1506" y="0"/>
                  <a:pt x="1819" y="222"/>
                </a:cubicBezTo>
                <a:cubicBezTo>
                  <a:pt x="2132" y="444"/>
                  <a:pt x="2048" y="1099"/>
                  <a:pt x="1633" y="1685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186">
            <a:extLst>
              <a:ext uri="{FF2B5EF4-FFF2-40B4-BE49-F238E27FC236}">
                <a16:creationId xmlns:a16="http://schemas.microsoft.com/office/drawing/2014/main" id="{EFB04AC5-F89E-D34E-933C-08494FB47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570" y="8683706"/>
            <a:ext cx="1262858" cy="1268384"/>
          </a:xfrm>
          <a:custGeom>
            <a:avLst/>
            <a:gdLst>
              <a:gd name="T0" fmla="*/ 661816 w 1013"/>
              <a:gd name="T1" fmla="*/ 251137 h 1020"/>
              <a:gd name="T2" fmla="*/ 294940 w 1013"/>
              <a:gd name="T3" fmla="*/ 0 h 1020"/>
              <a:gd name="T4" fmla="*/ 294940 w 1013"/>
              <a:gd name="T5" fmla="*/ 0 h 1020"/>
              <a:gd name="T6" fmla="*/ 158260 w 1013"/>
              <a:gd name="T7" fmla="*/ 167642 h 1020"/>
              <a:gd name="T8" fmla="*/ 158260 w 1013"/>
              <a:gd name="T9" fmla="*/ 167642 h 1020"/>
              <a:gd name="T10" fmla="*/ 0 w 1013"/>
              <a:gd name="T11" fmla="*/ 446175 h 1020"/>
              <a:gd name="T12" fmla="*/ 421810 w 1013"/>
              <a:gd name="T13" fmla="*/ 664697 h 1020"/>
              <a:gd name="T14" fmla="*/ 661816 w 1013"/>
              <a:gd name="T15" fmla="*/ 251137 h 10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3" h="1020">
                <a:moveTo>
                  <a:pt x="1012" y="385"/>
                </a:moveTo>
                <a:lnTo>
                  <a:pt x="451" y="0"/>
                </a:lnTo>
                <a:cubicBezTo>
                  <a:pt x="378" y="77"/>
                  <a:pt x="308" y="163"/>
                  <a:pt x="242" y="257"/>
                </a:cubicBezTo>
                <a:cubicBezTo>
                  <a:pt x="142" y="397"/>
                  <a:pt x="61" y="542"/>
                  <a:pt x="0" y="684"/>
                </a:cubicBezTo>
                <a:lnTo>
                  <a:pt x="645" y="1019"/>
                </a:lnTo>
                <a:lnTo>
                  <a:pt x="1012" y="38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187">
            <a:extLst>
              <a:ext uri="{FF2B5EF4-FFF2-40B4-BE49-F238E27FC236}">
                <a16:creationId xmlns:a16="http://schemas.microsoft.com/office/drawing/2014/main" id="{E7AE0338-C360-0A40-ABE8-306E33714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570" y="8683706"/>
            <a:ext cx="1262858" cy="1268384"/>
          </a:xfrm>
          <a:custGeom>
            <a:avLst/>
            <a:gdLst>
              <a:gd name="T0" fmla="*/ 661816 w 1013"/>
              <a:gd name="T1" fmla="*/ 251137 h 1020"/>
              <a:gd name="T2" fmla="*/ 294940 w 1013"/>
              <a:gd name="T3" fmla="*/ 0 h 1020"/>
              <a:gd name="T4" fmla="*/ 294940 w 1013"/>
              <a:gd name="T5" fmla="*/ 0 h 1020"/>
              <a:gd name="T6" fmla="*/ 158260 w 1013"/>
              <a:gd name="T7" fmla="*/ 167642 h 1020"/>
              <a:gd name="T8" fmla="*/ 158260 w 1013"/>
              <a:gd name="T9" fmla="*/ 167642 h 1020"/>
              <a:gd name="T10" fmla="*/ 0 w 1013"/>
              <a:gd name="T11" fmla="*/ 446175 h 1020"/>
              <a:gd name="T12" fmla="*/ 421810 w 1013"/>
              <a:gd name="T13" fmla="*/ 664697 h 1020"/>
              <a:gd name="T14" fmla="*/ 661816 w 1013"/>
              <a:gd name="T15" fmla="*/ 251137 h 10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3" h="1020">
                <a:moveTo>
                  <a:pt x="1012" y="385"/>
                </a:moveTo>
                <a:lnTo>
                  <a:pt x="451" y="0"/>
                </a:lnTo>
                <a:cubicBezTo>
                  <a:pt x="378" y="77"/>
                  <a:pt x="308" y="163"/>
                  <a:pt x="242" y="257"/>
                </a:cubicBezTo>
                <a:cubicBezTo>
                  <a:pt x="142" y="397"/>
                  <a:pt x="61" y="542"/>
                  <a:pt x="0" y="684"/>
                </a:cubicBezTo>
                <a:lnTo>
                  <a:pt x="645" y="1019"/>
                </a:lnTo>
                <a:lnTo>
                  <a:pt x="1012" y="385"/>
                </a:lnTo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8" name="Freeform 188">
            <a:extLst>
              <a:ext uri="{FF2B5EF4-FFF2-40B4-BE49-F238E27FC236}">
                <a16:creationId xmlns:a16="http://schemas.microsoft.com/office/drawing/2014/main" id="{03648E03-3EB8-1940-85F1-78ADC9D2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1923" y="9095520"/>
            <a:ext cx="697314" cy="916972"/>
          </a:xfrm>
          <a:custGeom>
            <a:avLst/>
            <a:gdLst>
              <a:gd name="T0" fmla="*/ 289508 w 561"/>
              <a:gd name="T1" fmla="*/ 304793 h 737"/>
              <a:gd name="T2" fmla="*/ 289508 w 561"/>
              <a:gd name="T3" fmla="*/ 304793 h 737"/>
              <a:gd name="T4" fmla="*/ 58684 w 561"/>
              <a:gd name="T5" fmla="*/ 445115 h 737"/>
              <a:gd name="T6" fmla="*/ 58684 w 561"/>
              <a:gd name="T7" fmla="*/ 445115 h 737"/>
              <a:gd name="T8" fmla="*/ 75637 w 561"/>
              <a:gd name="T9" fmla="*/ 175566 h 737"/>
              <a:gd name="T10" fmla="*/ 75637 w 561"/>
              <a:gd name="T11" fmla="*/ 175566 h 737"/>
              <a:gd name="T12" fmla="*/ 305809 w 561"/>
              <a:gd name="T13" fmla="*/ 35896 h 737"/>
              <a:gd name="T14" fmla="*/ 305809 w 561"/>
              <a:gd name="T15" fmla="*/ 35896 h 737"/>
              <a:gd name="T16" fmla="*/ 289508 w 561"/>
              <a:gd name="T17" fmla="*/ 304793 h 7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1" h="737">
                <a:moveTo>
                  <a:pt x="444" y="467"/>
                </a:moveTo>
                <a:lnTo>
                  <a:pt x="444" y="467"/>
                </a:lnTo>
                <a:cubicBezTo>
                  <a:pt x="340" y="640"/>
                  <a:pt x="182" y="736"/>
                  <a:pt x="90" y="682"/>
                </a:cubicBezTo>
                <a:cubicBezTo>
                  <a:pt x="0" y="627"/>
                  <a:pt x="11" y="442"/>
                  <a:pt x="116" y="269"/>
                </a:cubicBezTo>
                <a:cubicBezTo>
                  <a:pt x="220" y="96"/>
                  <a:pt x="378" y="0"/>
                  <a:pt x="469" y="55"/>
                </a:cubicBezTo>
                <a:cubicBezTo>
                  <a:pt x="560" y="109"/>
                  <a:pt x="549" y="294"/>
                  <a:pt x="444" y="46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9" name="Freeform 189">
            <a:extLst>
              <a:ext uri="{FF2B5EF4-FFF2-40B4-BE49-F238E27FC236}">
                <a16:creationId xmlns:a16="http://schemas.microsoft.com/office/drawing/2014/main" id="{0A3086C6-97B1-7549-88AC-F72B08E7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627" y="8661745"/>
            <a:ext cx="362385" cy="450250"/>
          </a:xfrm>
          <a:custGeom>
            <a:avLst/>
            <a:gdLst>
              <a:gd name="T0" fmla="*/ 71369 w 293"/>
              <a:gd name="T1" fmla="*/ 29360 h 362"/>
              <a:gd name="T2" fmla="*/ 71369 w 293"/>
              <a:gd name="T3" fmla="*/ 29360 h 362"/>
              <a:gd name="T4" fmla="*/ 62934 w 293"/>
              <a:gd name="T5" fmla="*/ 89385 h 362"/>
              <a:gd name="T6" fmla="*/ 62934 w 293"/>
              <a:gd name="T7" fmla="*/ 89385 h 362"/>
              <a:gd name="T8" fmla="*/ 20113 w 293"/>
              <a:gd name="T9" fmla="*/ 204215 h 362"/>
              <a:gd name="T10" fmla="*/ 20113 w 293"/>
              <a:gd name="T11" fmla="*/ 204215 h 362"/>
              <a:gd name="T12" fmla="*/ 123273 w 293"/>
              <a:gd name="T13" fmla="*/ 142233 h 362"/>
              <a:gd name="T14" fmla="*/ 123273 w 293"/>
              <a:gd name="T15" fmla="*/ 142233 h 362"/>
              <a:gd name="T16" fmla="*/ 174529 w 293"/>
              <a:gd name="T17" fmla="*/ 74379 h 362"/>
              <a:gd name="T18" fmla="*/ 174529 w 293"/>
              <a:gd name="T19" fmla="*/ 74379 h 362"/>
              <a:gd name="T20" fmla="*/ 141440 w 293"/>
              <a:gd name="T21" fmla="*/ 0 h 362"/>
              <a:gd name="T22" fmla="*/ 71369 w 293"/>
              <a:gd name="T23" fmla="*/ 29360 h 3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3" h="362">
                <a:moveTo>
                  <a:pt x="110" y="45"/>
                </a:moveTo>
                <a:lnTo>
                  <a:pt x="110" y="45"/>
                </a:lnTo>
                <a:cubicBezTo>
                  <a:pt x="110" y="45"/>
                  <a:pt x="129" y="98"/>
                  <a:pt x="97" y="137"/>
                </a:cubicBezTo>
                <a:cubicBezTo>
                  <a:pt x="64" y="176"/>
                  <a:pt x="0" y="266"/>
                  <a:pt x="31" y="313"/>
                </a:cubicBezTo>
                <a:cubicBezTo>
                  <a:pt x="61" y="361"/>
                  <a:pt x="190" y="218"/>
                  <a:pt x="190" y="218"/>
                </a:cubicBezTo>
                <a:cubicBezTo>
                  <a:pt x="190" y="218"/>
                  <a:pt x="292" y="176"/>
                  <a:pt x="269" y="114"/>
                </a:cubicBezTo>
                <a:cubicBezTo>
                  <a:pt x="245" y="53"/>
                  <a:pt x="218" y="0"/>
                  <a:pt x="218" y="0"/>
                </a:cubicBezTo>
                <a:lnTo>
                  <a:pt x="110" y="45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0" name="Freeform 190">
            <a:extLst>
              <a:ext uri="{FF2B5EF4-FFF2-40B4-BE49-F238E27FC236}">
                <a16:creationId xmlns:a16="http://schemas.microsoft.com/office/drawing/2014/main" id="{F58CA0C0-6E54-4445-B795-31058286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452" y="7739281"/>
            <a:ext cx="1026759" cy="1032279"/>
          </a:xfrm>
          <a:custGeom>
            <a:avLst/>
            <a:gdLst>
              <a:gd name="T0" fmla="*/ 389291 w 826"/>
              <a:gd name="T1" fmla="*/ 0 h 831"/>
              <a:gd name="T2" fmla="*/ 389291 w 826"/>
              <a:gd name="T3" fmla="*/ 0 h 831"/>
              <a:gd name="T4" fmla="*/ 35212 w 826"/>
              <a:gd name="T5" fmla="*/ 97743 h 831"/>
              <a:gd name="T6" fmla="*/ 35212 w 826"/>
              <a:gd name="T7" fmla="*/ 97743 h 831"/>
              <a:gd name="T8" fmla="*/ 146718 w 826"/>
              <a:gd name="T9" fmla="*/ 512174 h 831"/>
              <a:gd name="T10" fmla="*/ 146718 w 826"/>
              <a:gd name="T11" fmla="*/ 512174 h 831"/>
              <a:gd name="T12" fmla="*/ 253007 w 826"/>
              <a:gd name="T13" fmla="*/ 486109 h 831"/>
              <a:gd name="T14" fmla="*/ 200840 w 826"/>
              <a:gd name="T15" fmla="*/ 187015 h 831"/>
              <a:gd name="T16" fmla="*/ 419287 w 826"/>
              <a:gd name="T17" fmla="*/ 170073 h 831"/>
              <a:gd name="T18" fmla="*/ 419287 w 826"/>
              <a:gd name="T19" fmla="*/ 170073 h 831"/>
              <a:gd name="T20" fmla="*/ 521663 w 826"/>
              <a:gd name="T21" fmla="*/ 79498 h 831"/>
              <a:gd name="T22" fmla="*/ 537965 w 826"/>
              <a:gd name="T23" fmla="*/ 0 h 831"/>
              <a:gd name="T24" fmla="*/ 389291 w 826"/>
              <a:gd name="T25" fmla="*/ 0 h 8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26" h="831">
                <a:moveTo>
                  <a:pt x="597" y="0"/>
                </a:moveTo>
                <a:lnTo>
                  <a:pt x="597" y="0"/>
                </a:lnTo>
                <a:cubicBezTo>
                  <a:pt x="597" y="0"/>
                  <a:pt x="99" y="74"/>
                  <a:pt x="54" y="150"/>
                </a:cubicBezTo>
                <a:cubicBezTo>
                  <a:pt x="0" y="238"/>
                  <a:pt x="225" y="786"/>
                  <a:pt x="225" y="786"/>
                </a:cubicBezTo>
                <a:cubicBezTo>
                  <a:pt x="225" y="786"/>
                  <a:pt x="309" y="830"/>
                  <a:pt x="388" y="746"/>
                </a:cubicBezTo>
                <a:lnTo>
                  <a:pt x="308" y="287"/>
                </a:lnTo>
                <a:lnTo>
                  <a:pt x="643" y="261"/>
                </a:lnTo>
                <a:cubicBezTo>
                  <a:pt x="721" y="254"/>
                  <a:pt x="785" y="198"/>
                  <a:pt x="800" y="122"/>
                </a:cubicBezTo>
                <a:lnTo>
                  <a:pt x="825" y="0"/>
                </a:lnTo>
                <a:lnTo>
                  <a:pt x="597" y="0"/>
                </a:lnTo>
              </a:path>
            </a:pathLst>
          </a:custGeom>
          <a:solidFill>
            <a:srgbClr val="2943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191">
            <a:extLst>
              <a:ext uri="{FF2B5EF4-FFF2-40B4-BE49-F238E27FC236}">
                <a16:creationId xmlns:a16="http://schemas.microsoft.com/office/drawing/2014/main" id="{453114E6-A65C-5D4F-9B02-8272E2A06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452" y="7739281"/>
            <a:ext cx="1026759" cy="1032279"/>
          </a:xfrm>
          <a:custGeom>
            <a:avLst/>
            <a:gdLst>
              <a:gd name="T0" fmla="*/ 389291 w 826"/>
              <a:gd name="T1" fmla="*/ 0 h 831"/>
              <a:gd name="T2" fmla="*/ 389291 w 826"/>
              <a:gd name="T3" fmla="*/ 0 h 831"/>
              <a:gd name="T4" fmla="*/ 35212 w 826"/>
              <a:gd name="T5" fmla="*/ 97743 h 831"/>
              <a:gd name="T6" fmla="*/ 35212 w 826"/>
              <a:gd name="T7" fmla="*/ 97743 h 831"/>
              <a:gd name="T8" fmla="*/ 146718 w 826"/>
              <a:gd name="T9" fmla="*/ 512174 h 831"/>
              <a:gd name="T10" fmla="*/ 146718 w 826"/>
              <a:gd name="T11" fmla="*/ 512174 h 831"/>
              <a:gd name="T12" fmla="*/ 253007 w 826"/>
              <a:gd name="T13" fmla="*/ 486109 h 831"/>
              <a:gd name="T14" fmla="*/ 200840 w 826"/>
              <a:gd name="T15" fmla="*/ 187015 h 831"/>
              <a:gd name="T16" fmla="*/ 419287 w 826"/>
              <a:gd name="T17" fmla="*/ 170073 h 831"/>
              <a:gd name="T18" fmla="*/ 419287 w 826"/>
              <a:gd name="T19" fmla="*/ 170073 h 831"/>
              <a:gd name="T20" fmla="*/ 521663 w 826"/>
              <a:gd name="T21" fmla="*/ 79498 h 831"/>
              <a:gd name="T22" fmla="*/ 537965 w 826"/>
              <a:gd name="T23" fmla="*/ 0 h 831"/>
              <a:gd name="T24" fmla="*/ 389291 w 826"/>
              <a:gd name="T25" fmla="*/ 0 h 8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26" h="831">
                <a:moveTo>
                  <a:pt x="597" y="0"/>
                </a:moveTo>
                <a:lnTo>
                  <a:pt x="597" y="0"/>
                </a:lnTo>
                <a:cubicBezTo>
                  <a:pt x="597" y="0"/>
                  <a:pt x="99" y="74"/>
                  <a:pt x="54" y="150"/>
                </a:cubicBezTo>
                <a:cubicBezTo>
                  <a:pt x="0" y="238"/>
                  <a:pt x="225" y="786"/>
                  <a:pt x="225" y="786"/>
                </a:cubicBezTo>
                <a:cubicBezTo>
                  <a:pt x="225" y="786"/>
                  <a:pt x="309" y="830"/>
                  <a:pt x="388" y="746"/>
                </a:cubicBezTo>
                <a:lnTo>
                  <a:pt x="308" y="287"/>
                </a:lnTo>
                <a:lnTo>
                  <a:pt x="643" y="261"/>
                </a:lnTo>
                <a:cubicBezTo>
                  <a:pt x="721" y="254"/>
                  <a:pt x="785" y="198"/>
                  <a:pt x="800" y="122"/>
                </a:cubicBezTo>
                <a:lnTo>
                  <a:pt x="825" y="0"/>
                </a:lnTo>
                <a:lnTo>
                  <a:pt x="597" y="0"/>
                </a:lnTo>
              </a:path>
            </a:pathLst>
          </a:custGeom>
          <a:solidFill>
            <a:srgbClr val="132646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192">
            <a:extLst>
              <a:ext uri="{FF2B5EF4-FFF2-40B4-BE49-F238E27FC236}">
                <a16:creationId xmlns:a16="http://schemas.microsoft.com/office/drawing/2014/main" id="{B41E3C6B-1F0B-5541-8D90-8DBA0378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722" y="9122977"/>
            <a:ext cx="269046" cy="378867"/>
          </a:xfrm>
          <a:custGeom>
            <a:avLst/>
            <a:gdLst>
              <a:gd name="T0" fmla="*/ 40043 w 215"/>
              <a:gd name="T1" fmla="*/ 5230 h 304"/>
              <a:gd name="T2" fmla="*/ 40043 w 215"/>
              <a:gd name="T3" fmla="*/ 5230 h 304"/>
              <a:gd name="T4" fmla="*/ 28884 w 215"/>
              <a:gd name="T5" fmla="*/ 110484 h 304"/>
              <a:gd name="T6" fmla="*/ 28884 w 215"/>
              <a:gd name="T7" fmla="*/ 110484 h 304"/>
              <a:gd name="T8" fmla="*/ 21006 w 215"/>
              <a:gd name="T9" fmla="*/ 192856 h 304"/>
              <a:gd name="T10" fmla="*/ 21006 w 215"/>
              <a:gd name="T11" fmla="*/ 192856 h 304"/>
              <a:gd name="T12" fmla="*/ 91246 w 215"/>
              <a:gd name="T13" fmla="*/ 137288 h 304"/>
              <a:gd name="T14" fmla="*/ 91246 w 215"/>
              <a:gd name="T15" fmla="*/ 137288 h 304"/>
              <a:gd name="T16" fmla="*/ 128007 w 215"/>
              <a:gd name="T17" fmla="*/ 54261 h 304"/>
              <a:gd name="T18" fmla="*/ 111596 w 215"/>
              <a:gd name="T19" fmla="*/ 36610 h 304"/>
              <a:gd name="T20" fmla="*/ 109627 w 215"/>
              <a:gd name="T21" fmla="*/ 0 h 304"/>
              <a:gd name="T22" fmla="*/ 40043 w 215"/>
              <a:gd name="T23" fmla="*/ 5230 h 3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" h="304">
                <a:moveTo>
                  <a:pt x="61" y="8"/>
                </a:moveTo>
                <a:lnTo>
                  <a:pt x="61" y="8"/>
                </a:lnTo>
                <a:cubicBezTo>
                  <a:pt x="61" y="8"/>
                  <a:pt x="54" y="154"/>
                  <a:pt x="44" y="169"/>
                </a:cubicBezTo>
                <a:cubicBezTo>
                  <a:pt x="34" y="185"/>
                  <a:pt x="0" y="287"/>
                  <a:pt x="32" y="295"/>
                </a:cubicBezTo>
                <a:cubicBezTo>
                  <a:pt x="63" y="303"/>
                  <a:pt x="125" y="273"/>
                  <a:pt x="139" y="210"/>
                </a:cubicBezTo>
                <a:cubicBezTo>
                  <a:pt x="139" y="210"/>
                  <a:pt x="214" y="106"/>
                  <a:pt x="195" y="83"/>
                </a:cubicBezTo>
                <a:lnTo>
                  <a:pt x="170" y="56"/>
                </a:lnTo>
                <a:lnTo>
                  <a:pt x="167" y="0"/>
                </a:lnTo>
                <a:lnTo>
                  <a:pt x="61" y="8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193">
            <a:extLst>
              <a:ext uri="{FF2B5EF4-FFF2-40B4-BE49-F238E27FC236}">
                <a16:creationId xmlns:a16="http://schemas.microsoft.com/office/drawing/2014/main" id="{B6F74229-878B-7B44-B5E6-DE70A7A01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3180" y="7739283"/>
            <a:ext cx="911453" cy="1509980"/>
          </a:xfrm>
          <a:custGeom>
            <a:avLst/>
            <a:gdLst>
              <a:gd name="T0" fmla="*/ 418201 w 734"/>
              <a:gd name="T1" fmla="*/ 0 h 1211"/>
              <a:gd name="T2" fmla="*/ 418201 w 734"/>
              <a:gd name="T3" fmla="*/ 0 h 1211"/>
              <a:gd name="T4" fmla="*/ 338730 w 734"/>
              <a:gd name="T5" fmla="*/ 208649 h 1211"/>
              <a:gd name="T6" fmla="*/ 338730 w 734"/>
              <a:gd name="T7" fmla="*/ 208649 h 1211"/>
              <a:gd name="T8" fmla="*/ 151777 w 734"/>
              <a:gd name="T9" fmla="*/ 328344 h 1211"/>
              <a:gd name="T10" fmla="*/ 128326 w 734"/>
              <a:gd name="T11" fmla="*/ 722096 h 1211"/>
              <a:gd name="T12" fmla="*/ 128326 w 734"/>
              <a:gd name="T13" fmla="*/ 722096 h 1211"/>
              <a:gd name="T14" fmla="*/ 11074 w 734"/>
              <a:gd name="T15" fmla="*/ 731907 h 1211"/>
              <a:gd name="T16" fmla="*/ 0 w 734"/>
              <a:gd name="T17" fmla="*/ 219114 h 1211"/>
              <a:gd name="T18" fmla="*/ 242973 w 734"/>
              <a:gd name="T19" fmla="*/ 0 h 1211"/>
              <a:gd name="T20" fmla="*/ 418201 w 734"/>
              <a:gd name="T21" fmla="*/ 0 h 12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34" h="1211">
                <a:moveTo>
                  <a:pt x="642" y="0"/>
                </a:moveTo>
                <a:lnTo>
                  <a:pt x="642" y="0"/>
                </a:lnTo>
                <a:cubicBezTo>
                  <a:pt x="642" y="0"/>
                  <a:pt x="733" y="196"/>
                  <a:pt x="520" y="319"/>
                </a:cubicBezTo>
                <a:cubicBezTo>
                  <a:pt x="307" y="441"/>
                  <a:pt x="233" y="502"/>
                  <a:pt x="233" y="502"/>
                </a:cubicBezTo>
                <a:lnTo>
                  <a:pt x="197" y="1104"/>
                </a:lnTo>
                <a:cubicBezTo>
                  <a:pt x="197" y="1104"/>
                  <a:pt x="110" y="1210"/>
                  <a:pt x="17" y="1119"/>
                </a:cubicBezTo>
                <a:lnTo>
                  <a:pt x="0" y="335"/>
                </a:lnTo>
                <a:lnTo>
                  <a:pt x="373" y="0"/>
                </a:lnTo>
                <a:lnTo>
                  <a:pt x="642" y="0"/>
                </a:lnTo>
              </a:path>
            </a:pathLst>
          </a:custGeom>
          <a:solidFill>
            <a:srgbClr val="2943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194">
            <a:extLst>
              <a:ext uri="{FF2B5EF4-FFF2-40B4-BE49-F238E27FC236}">
                <a16:creationId xmlns:a16="http://schemas.microsoft.com/office/drawing/2014/main" id="{6F54CD27-6738-DA48-92B1-F927042E6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125" y="7278053"/>
            <a:ext cx="225115" cy="247087"/>
          </a:xfrm>
          <a:custGeom>
            <a:avLst/>
            <a:gdLst>
              <a:gd name="T0" fmla="*/ 44122 w 182"/>
              <a:gd name="T1" fmla="*/ 0 h 200"/>
              <a:gd name="T2" fmla="*/ 0 w 182"/>
              <a:gd name="T3" fmla="*/ 100450 h 200"/>
              <a:gd name="T4" fmla="*/ 66183 w 182"/>
              <a:gd name="T5" fmla="*/ 128965 h 200"/>
              <a:gd name="T6" fmla="*/ 117442 w 182"/>
              <a:gd name="T7" fmla="*/ 28515 h 200"/>
              <a:gd name="T8" fmla="*/ 44122 w 182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" h="200">
                <a:moveTo>
                  <a:pt x="68" y="0"/>
                </a:moveTo>
                <a:lnTo>
                  <a:pt x="0" y="155"/>
                </a:lnTo>
                <a:lnTo>
                  <a:pt x="102" y="199"/>
                </a:lnTo>
                <a:lnTo>
                  <a:pt x="181" y="44"/>
                </a:lnTo>
                <a:lnTo>
                  <a:pt x="68" y="0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195">
            <a:extLst>
              <a:ext uri="{FF2B5EF4-FFF2-40B4-BE49-F238E27FC236}">
                <a16:creationId xmlns:a16="http://schemas.microsoft.com/office/drawing/2014/main" id="{AF5F1539-A478-AA4E-AE97-73CBC0DB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28" y="6992528"/>
            <a:ext cx="263554" cy="378867"/>
          </a:xfrm>
          <a:custGeom>
            <a:avLst/>
            <a:gdLst>
              <a:gd name="T0" fmla="*/ 100070 w 210"/>
              <a:gd name="T1" fmla="*/ 0 h 306"/>
              <a:gd name="T2" fmla="*/ 100070 w 210"/>
              <a:gd name="T3" fmla="*/ 0 h 306"/>
              <a:gd name="T4" fmla="*/ 0 w 210"/>
              <a:gd name="T5" fmla="*/ 145483 h 306"/>
              <a:gd name="T6" fmla="*/ 0 w 210"/>
              <a:gd name="T7" fmla="*/ 145483 h 306"/>
              <a:gd name="T8" fmla="*/ 92828 w 210"/>
              <a:gd name="T9" fmla="*/ 189647 h 306"/>
              <a:gd name="T10" fmla="*/ 92828 w 210"/>
              <a:gd name="T11" fmla="*/ 189647 h 306"/>
              <a:gd name="T12" fmla="*/ 137597 w 210"/>
              <a:gd name="T13" fmla="*/ 44164 h 306"/>
              <a:gd name="T14" fmla="*/ 137597 w 210"/>
              <a:gd name="T15" fmla="*/ 44164 h 306"/>
              <a:gd name="T16" fmla="*/ 100070 w 210"/>
              <a:gd name="T17" fmla="*/ 0 h 3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306">
                <a:moveTo>
                  <a:pt x="152" y="0"/>
                </a:moveTo>
                <a:lnTo>
                  <a:pt x="152" y="0"/>
                </a:lnTo>
                <a:cubicBezTo>
                  <a:pt x="152" y="0"/>
                  <a:pt x="72" y="36"/>
                  <a:pt x="0" y="224"/>
                </a:cubicBezTo>
                <a:cubicBezTo>
                  <a:pt x="0" y="224"/>
                  <a:pt x="53" y="305"/>
                  <a:pt x="141" y="292"/>
                </a:cubicBezTo>
                <a:cubicBezTo>
                  <a:pt x="165" y="289"/>
                  <a:pt x="209" y="143"/>
                  <a:pt x="209" y="68"/>
                </a:cubicBezTo>
                <a:cubicBezTo>
                  <a:pt x="208" y="1"/>
                  <a:pt x="152" y="0"/>
                  <a:pt x="15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6" name="Freeform 196">
            <a:extLst>
              <a:ext uri="{FF2B5EF4-FFF2-40B4-BE49-F238E27FC236}">
                <a16:creationId xmlns:a16="http://schemas.microsoft.com/office/drawing/2014/main" id="{B1E748AE-56B2-1843-9548-0B15EE054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28" y="6992528"/>
            <a:ext cx="263554" cy="378867"/>
          </a:xfrm>
          <a:custGeom>
            <a:avLst/>
            <a:gdLst>
              <a:gd name="T0" fmla="*/ 100070 w 210"/>
              <a:gd name="T1" fmla="*/ 0 h 306"/>
              <a:gd name="T2" fmla="*/ 100070 w 210"/>
              <a:gd name="T3" fmla="*/ 0 h 306"/>
              <a:gd name="T4" fmla="*/ 0 w 210"/>
              <a:gd name="T5" fmla="*/ 145483 h 306"/>
              <a:gd name="T6" fmla="*/ 0 w 210"/>
              <a:gd name="T7" fmla="*/ 145483 h 306"/>
              <a:gd name="T8" fmla="*/ 92828 w 210"/>
              <a:gd name="T9" fmla="*/ 189647 h 306"/>
              <a:gd name="T10" fmla="*/ 92828 w 210"/>
              <a:gd name="T11" fmla="*/ 189647 h 306"/>
              <a:gd name="T12" fmla="*/ 137597 w 210"/>
              <a:gd name="T13" fmla="*/ 44164 h 306"/>
              <a:gd name="T14" fmla="*/ 137597 w 210"/>
              <a:gd name="T15" fmla="*/ 44164 h 306"/>
              <a:gd name="T16" fmla="*/ 100070 w 210"/>
              <a:gd name="T17" fmla="*/ 0 h 3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306">
                <a:moveTo>
                  <a:pt x="152" y="0"/>
                </a:moveTo>
                <a:lnTo>
                  <a:pt x="152" y="0"/>
                </a:lnTo>
                <a:cubicBezTo>
                  <a:pt x="152" y="0"/>
                  <a:pt x="72" y="36"/>
                  <a:pt x="0" y="224"/>
                </a:cubicBezTo>
                <a:cubicBezTo>
                  <a:pt x="0" y="224"/>
                  <a:pt x="53" y="305"/>
                  <a:pt x="141" y="292"/>
                </a:cubicBezTo>
                <a:cubicBezTo>
                  <a:pt x="165" y="289"/>
                  <a:pt x="209" y="143"/>
                  <a:pt x="209" y="68"/>
                </a:cubicBezTo>
                <a:cubicBezTo>
                  <a:pt x="208" y="1"/>
                  <a:pt x="152" y="0"/>
                  <a:pt x="15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7" name="Freeform 197">
            <a:extLst>
              <a:ext uri="{FF2B5EF4-FFF2-40B4-BE49-F238E27FC236}">
                <a16:creationId xmlns:a16="http://schemas.microsoft.com/office/drawing/2014/main" id="{EBBF1407-B14B-E344-8982-4E7B864A4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28" y="6992528"/>
            <a:ext cx="263554" cy="378867"/>
          </a:xfrm>
          <a:custGeom>
            <a:avLst/>
            <a:gdLst>
              <a:gd name="T0" fmla="*/ 100070 w 210"/>
              <a:gd name="T1" fmla="*/ 0 h 306"/>
              <a:gd name="T2" fmla="*/ 100070 w 210"/>
              <a:gd name="T3" fmla="*/ 0 h 306"/>
              <a:gd name="T4" fmla="*/ 0 w 210"/>
              <a:gd name="T5" fmla="*/ 145483 h 306"/>
              <a:gd name="T6" fmla="*/ 0 w 210"/>
              <a:gd name="T7" fmla="*/ 145483 h 306"/>
              <a:gd name="T8" fmla="*/ 92828 w 210"/>
              <a:gd name="T9" fmla="*/ 189647 h 306"/>
              <a:gd name="T10" fmla="*/ 92828 w 210"/>
              <a:gd name="T11" fmla="*/ 189647 h 306"/>
              <a:gd name="T12" fmla="*/ 137597 w 210"/>
              <a:gd name="T13" fmla="*/ 44164 h 306"/>
              <a:gd name="T14" fmla="*/ 137597 w 210"/>
              <a:gd name="T15" fmla="*/ 44164 h 306"/>
              <a:gd name="T16" fmla="*/ 100070 w 210"/>
              <a:gd name="T17" fmla="*/ 0 h 3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306">
                <a:moveTo>
                  <a:pt x="152" y="0"/>
                </a:moveTo>
                <a:lnTo>
                  <a:pt x="152" y="0"/>
                </a:lnTo>
                <a:cubicBezTo>
                  <a:pt x="152" y="0"/>
                  <a:pt x="72" y="36"/>
                  <a:pt x="0" y="224"/>
                </a:cubicBezTo>
                <a:cubicBezTo>
                  <a:pt x="0" y="224"/>
                  <a:pt x="53" y="305"/>
                  <a:pt x="141" y="292"/>
                </a:cubicBezTo>
                <a:cubicBezTo>
                  <a:pt x="165" y="289"/>
                  <a:pt x="209" y="143"/>
                  <a:pt x="209" y="68"/>
                </a:cubicBezTo>
                <a:cubicBezTo>
                  <a:pt x="208" y="1"/>
                  <a:pt x="152" y="0"/>
                  <a:pt x="152" y="0"/>
                </a:cubicBezTo>
              </a:path>
            </a:pathLst>
          </a:custGeom>
          <a:solidFill>
            <a:srgbClr val="000000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8" name="Freeform 198">
            <a:extLst>
              <a:ext uri="{FF2B5EF4-FFF2-40B4-BE49-F238E27FC236}">
                <a16:creationId xmlns:a16="http://schemas.microsoft.com/office/drawing/2014/main" id="{7E8F27D4-6C0D-C84B-ADDE-A1D61BF0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2407" y="6915655"/>
            <a:ext cx="834584" cy="829116"/>
          </a:xfrm>
          <a:custGeom>
            <a:avLst/>
            <a:gdLst>
              <a:gd name="T0" fmla="*/ 352859 w 670"/>
              <a:gd name="T1" fmla="*/ 41142 h 666"/>
              <a:gd name="T2" fmla="*/ 239160 w 670"/>
              <a:gd name="T3" fmla="*/ 0 h 666"/>
              <a:gd name="T4" fmla="*/ 149638 w 670"/>
              <a:gd name="T5" fmla="*/ 0 h 666"/>
              <a:gd name="T6" fmla="*/ 62077 w 670"/>
              <a:gd name="T7" fmla="*/ 41142 h 666"/>
              <a:gd name="T8" fmla="*/ 58156 w 670"/>
              <a:gd name="T9" fmla="*/ 96650 h 666"/>
              <a:gd name="T10" fmla="*/ 58156 w 670"/>
              <a:gd name="T11" fmla="*/ 96650 h 666"/>
              <a:gd name="T12" fmla="*/ 21564 w 670"/>
              <a:gd name="T13" fmla="*/ 272971 h 666"/>
              <a:gd name="T14" fmla="*/ 21564 w 670"/>
              <a:gd name="T15" fmla="*/ 272971 h 666"/>
              <a:gd name="T16" fmla="*/ 69265 w 670"/>
              <a:gd name="T17" fmla="*/ 296480 h 666"/>
              <a:gd name="T18" fmla="*/ 69265 w 670"/>
              <a:gd name="T19" fmla="*/ 434272 h 666"/>
              <a:gd name="T20" fmla="*/ 337176 w 670"/>
              <a:gd name="T21" fmla="*/ 434272 h 666"/>
              <a:gd name="T22" fmla="*/ 296663 w 670"/>
              <a:gd name="T23" fmla="*/ 267094 h 666"/>
              <a:gd name="T24" fmla="*/ 315612 w 670"/>
              <a:gd name="T25" fmla="*/ 188729 h 666"/>
              <a:gd name="T26" fmla="*/ 315612 w 670"/>
              <a:gd name="T27" fmla="*/ 188729 h 666"/>
              <a:gd name="T28" fmla="*/ 317573 w 670"/>
              <a:gd name="T29" fmla="*/ 242931 h 666"/>
              <a:gd name="T30" fmla="*/ 317573 w 670"/>
              <a:gd name="T31" fmla="*/ 242931 h 666"/>
              <a:gd name="T32" fmla="*/ 425391 w 670"/>
              <a:gd name="T33" fmla="*/ 237054 h 666"/>
              <a:gd name="T34" fmla="*/ 425391 w 670"/>
              <a:gd name="T35" fmla="*/ 237054 h 666"/>
              <a:gd name="T36" fmla="*/ 352859 w 670"/>
              <a:gd name="T37" fmla="*/ 41142 h 6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70" h="666">
                <a:moveTo>
                  <a:pt x="540" y="63"/>
                </a:moveTo>
                <a:lnTo>
                  <a:pt x="366" y="0"/>
                </a:lnTo>
                <a:lnTo>
                  <a:pt x="229" y="0"/>
                </a:lnTo>
                <a:lnTo>
                  <a:pt x="95" y="63"/>
                </a:lnTo>
                <a:lnTo>
                  <a:pt x="89" y="148"/>
                </a:lnTo>
                <a:cubicBezTo>
                  <a:pt x="89" y="148"/>
                  <a:pt x="0" y="340"/>
                  <a:pt x="33" y="418"/>
                </a:cubicBezTo>
                <a:cubicBezTo>
                  <a:pt x="49" y="455"/>
                  <a:pt x="106" y="454"/>
                  <a:pt x="106" y="454"/>
                </a:cubicBezTo>
                <a:lnTo>
                  <a:pt x="106" y="665"/>
                </a:lnTo>
                <a:lnTo>
                  <a:pt x="516" y="665"/>
                </a:lnTo>
                <a:lnTo>
                  <a:pt x="454" y="409"/>
                </a:lnTo>
                <a:lnTo>
                  <a:pt x="483" y="289"/>
                </a:lnTo>
                <a:cubicBezTo>
                  <a:pt x="483" y="336"/>
                  <a:pt x="486" y="372"/>
                  <a:pt x="486" y="372"/>
                </a:cubicBezTo>
                <a:cubicBezTo>
                  <a:pt x="605" y="390"/>
                  <a:pt x="651" y="363"/>
                  <a:pt x="651" y="363"/>
                </a:cubicBezTo>
                <a:cubicBezTo>
                  <a:pt x="669" y="107"/>
                  <a:pt x="540" y="63"/>
                  <a:pt x="540" y="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9" name="Freeform 199">
            <a:extLst>
              <a:ext uri="{FF2B5EF4-FFF2-40B4-BE49-F238E27FC236}">
                <a16:creationId xmlns:a16="http://schemas.microsoft.com/office/drawing/2014/main" id="{BA34900A-A613-904F-BD33-7F69C6BFD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2407" y="6915655"/>
            <a:ext cx="834584" cy="829116"/>
          </a:xfrm>
          <a:custGeom>
            <a:avLst/>
            <a:gdLst>
              <a:gd name="T0" fmla="*/ 352859 w 670"/>
              <a:gd name="T1" fmla="*/ 41142 h 666"/>
              <a:gd name="T2" fmla="*/ 239160 w 670"/>
              <a:gd name="T3" fmla="*/ 0 h 666"/>
              <a:gd name="T4" fmla="*/ 149638 w 670"/>
              <a:gd name="T5" fmla="*/ 0 h 666"/>
              <a:gd name="T6" fmla="*/ 62077 w 670"/>
              <a:gd name="T7" fmla="*/ 41142 h 666"/>
              <a:gd name="T8" fmla="*/ 58156 w 670"/>
              <a:gd name="T9" fmla="*/ 96650 h 666"/>
              <a:gd name="T10" fmla="*/ 58156 w 670"/>
              <a:gd name="T11" fmla="*/ 96650 h 666"/>
              <a:gd name="T12" fmla="*/ 21564 w 670"/>
              <a:gd name="T13" fmla="*/ 272971 h 666"/>
              <a:gd name="T14" fmla="*/ 21564 w 670"/>
              <a:gd name="T15" fmla="*/ 272971 h 666"/>
              <a:gd name="T16" fmla="*/ 69265 w 670"/>
              <a:gd name="T17" fmla="*/ 296480 h 666"/>
              <a:gd name="T18" fmla="*/ 69265 w 670"/>
              <a:gd name="T19" fmla="*/ 434272 h 666"/>
              <a:gd name="T20" fmla="*/ 337176 w 670"/>
              <a:gd name="T21" fmla="*/ 434272 h 666"/>
              <a:gd name="T22" fmla="*/ 296663 w 670"/>
              <a:gd name="T23" fmla="*/ 267094 h 666"/>
              <a:gd name="T24" fmla="*/ 315612 w 670"/>
              <a:gd name="T25" fmla="*/ 188729 h 666"/>
              <a:gd name="T26" fmla="*/ 315612 w 670"/>
              <a:gd name="T27" fmla="*/ 188729 h 666"/>
              <a:gd name="T28" fmla="*/ 317573 w 670"/>
              <a:gd name="T29" fmla="*/ 242931 h 666"/>
              <a:gd name="T30" fmla="*/ 317573 w 670"/>
              <a:gd name="T31" fmla="*/ 242931 h 666"/>
              <a:gd name="T32" fmla="*/ 425391 w 670"/>
              <a:gd name="T33" fmla="*/ 237054 h 666"/>
              <a:gd name="T34" fmla="*/ 425391 w 670"/>
              <a:gd name="T35" fmla="*/ 237054 h 666"/>
              <a:gd name="T36" fmla="*/ 352859 w 670"/>
              <a:gd name="T37" fmla="*/ 41142 h 6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70" h="666">
                <a:moveTo>
                  <a:pt x="540" y="63"/>
                </a:moveTo>
                <a:lnTo>
                  <a:pt x="366" y="0"/>
                </a:lnTo>
                <a:lnTo>
                  <a:pt x="229" y="0"/>
                </a:lnTo>
                <a:lnTo>
                  <a:pt x="95" y="63"/>
                </a:lnTo>
                <a:lnTo>
                  <a:pt x="89" y="148"/>
                </a:lnTo>
                <a:cubicBezTo>
                  <a:pt x="89" y="148"/>
                  <a:pt x="0" y="340"/>
                  <a:pt x="33" y="418"/>
                </a:cubicBezTo>
                <a:cubicBezTo>
                  <a:pt x="49" y="455"/>
                  <a:pt x="106" y="454"/>
                  <a:pt x="106" y="454"/>
                </a:cubicBezTo>
                <a:lnTo>
                  <a:pt x="106" y="665"/>
                </a:lnTo>
                <a:lnTo>
                  <a:pt x="516" y="665"/>
                </a:lnTo>
                <a:lnTo>
                  <a:pt x="454" y="409"/>
                </a:lnTo>
                <a:lnTo>
                  <a:pt x="483" y="289"/>
                </a:lnTo>
                <a:cubicBezTo>
                  <a:pt x="483" y="336"/>
                  <a:pt x="486" y="372"/>
                  <a:pt x="486" y="372"/>
                </a:cubicBezTo>
                <a:cubicBezTo>
                  <a:pt x="605" y="390"/>
                  <a:pt x="651" y="363"/>
                  <a:pt x="651" y="363"/>
                </a:cubicBezTo>
                <a:cubicBezTo>
                  <a:pt x="669" y="107"/>
                  <a:pt x="540" y="63"/>
                  <a:pt x="540" y="63"/>
                </a:cubicBezTo>
              </a:path>
            </a:pathLst>
          </a:custGeom>
          <a:solidFill>
            <a:srgbClr val="000000">
              <a:alpha val="7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0" name="Freeform 200">
            <a:extLst>
              <a:ext uri="{FF2B5EF4-FFF2-40B4-BE49-F238E27FC236}">
                <a16:creationId xmlns:a16="http://schemas.microsoft.com/office/drawing/2014/main" id="{3E6442F7-C7DD-1D48-8D0F-1187B9FF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377" y="7503175"/>
            <a:ext cx="1021267" cy="560066"/>
          </a:xfrm>
          <a:custGeom>
            <a:avLst/>
            <a:gdLst>
              <a:gd name="T0" fmla="*/ 333043 w 822"/>
              <a:gd name="T1" fmla="*/ 293138 h 450"/>
              <a:gd name="T2" fmla="*/ 0 w 822"/>
              <a:gd name="T3" fmla="*/ 111641 h 450"/>
              <a:gd name="T4" fmla="*/ 202042 w 822"/>
              <a:gd name="T5" fmla="*/ 0 h 450"/>
              <a:gd name="T6" fmla="*/ 535084 w 822"/>
              <a:gd name="T7" fmla="*/ 181498 h 450"/>
              <a:gd name="T8" fmla="*/ 333043 w 822"/>
              <a:gd name="T9" fmla="*/ 293138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2" h="450">
                <a:moveTo>
                  <a:pt x="511" y="449"/>
                </a:moveTo>
                <a:lnTo>
                  <a:pt x="0" y="171"/>
                </a:lnTo>
                <a:lnTo>
                  <a:pt x="310" y="0"/>
                </a:lnTo>
                <a:lnTo>
                  <a:pt x="821" y="278"/>
                </a:lnTo>
                <a:lnTo>
                  <a:pt x="511" y="44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1" name="Freeform 201">
            <a:extLst>
              <a:ext uri="{FF2B5EF4-FFF2-40B4-BE49-F238E27FC236}">
                <a16:creationId xmlns:a16="http://schemas.microsoft.com/office/drawing/2014/main" id="{2C0511D9-2451-F14D-AF75-21188E9CB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377" y="7503175"/>
            <a:ext cx="1021267" cy="560066"/>
          </a:xfrm>
          <a:custGeom>
            <a:avLst/>
            <a:gdLst>
              <a:gd name="T0" fmla="*/ 333043 w 822"/>
              <a:gd name="T1" fmla="*/ 293138 h 450"/>
              <a:gd name="T2" fmla="*/ 0 w 822"/>
              <a:gd name="T3" fmla="*/ 111641 h 450"/>
              <a:gd name="T4" fmla="*/ 202042 w 822"/>
              <a:gd name="T5" fmla="*/ 0 h 450"/>
              <a:gd name="T6" fmla="*/ 535084 w 822"/>
              <a:gd name="T7" fmla="*/ 181498 h 450"/>
              <a:gd name="T8" fmla="*/ 333043 w 822"/>
              <a:gd name="T9" fmla="*/ 293138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2" h="450">
                <a:moveTo>
                  <a:pt x="511" y="449"/>
                </a:moveTo>
                <a:lnTo>
                  <a:pt x="0" y="171"/>
                </a:lnTo>
                <a:lnTo>
                  <a:pt x="310" y="0"/>
                </a:lnTo>
                <a:lnTo>
                  <a:pt x="821" y="278"/>
                </a:lnTo>
                <a:lnTo>
                  <a:pt x="511" y="449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2" name="Freeform 202">
            <a:extLst>
              <a:ext uri="{FF2B5EF4-FFF2-40B4-BE49-F238E27FC236}">
                <a16:creationId xmlns:a16="http://schemas.microsoft.com/office/drawing/2014/main" id="{0D4F51EA-5F34-624F-868E-99AFD88F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375" y="7190197"/>
            <a:ext cx="636919" cy="878534"/>
          </a:xfrm>
          <a:custGeom>
            <a:avLst/>
            <a:gdLst>
              <a:gd name="T0" fmla="*/ 333462 w 512"/>
              <a:gd name="T1" fmla="*/ 460194 h 705"/>
              <a:gd name="T2" fmla="*/ 0 w 512"/>
              <a:gd name="T3" fmla="*/ 278470 h 705"/>
              <a:gd name="T4" fmla="*/ 0 w 512"/>
              <a:gd name="T5" fmla="*/ 0 h 705"/>
              <a:gd name="T6" fmla="*/ 333462 w 512"/>
              <a:gd name="T7" fmla="*/ 181724 h 705"/>
              <a:gd name="T8" fmla="*/ 333462 w 512"/>
              <a:gd name="T9" fmla="*/ 460194 h 7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2" h="705">
                <a:moveTo>
                  <a:pt x="511" y="704"/>
                </a:moveTo>
                <a:lnTo>
                  <a:pt x="0" y="426"/>
                </a:lnTo>
                <a:lnTo>
                  <a:pt x="0" y="0"/>
                </a:lnTo>
                <a:lnTo>
                  <a:pt x="511" y="278"/>
                </a:lnTo>
                <a:lnTo>
                  <a:pt x="511" y="70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3" name="Freeform 203">
            <a:extLst>
              <a:ext uri="{FF2B5EF4-FFF2-40B4-BE49-F238E27FC236}">
                <a16:creationId xmlns:a16="http://schemas.microsoft.com/office/drawing/2014/main" id="{F37F498A-06E1-A646-93F0-77492E6FD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375" y="7190197"/>
            <a:ext cx="636919" cy="878534"/>
          </a:xfrm>
          <a:custGeom>
            <a:avLst/>
            <a:gdLst>
              <a:gd name="T0" fmla="*/ 333462 w 512"/>
              <a:gd name="T1" fmla="*/ 460194 h 705"/>
              <a:gd name="T2" fmla="*/ 0 w 512"/>
              <a:gd name="T3" fmla="*/ 278470 h 705"/>
              <a:gd name="T4" fmla="*/ 0 w 512"/>
              <a:gd name="T5" fmla="*/ 0 h 705"/>
              <a:gd name="T6" fmla="*/ 333462 w 512"/>
              <a:gd name="T7" fmla="*/ 181724 h 705"/>
              <a:gd name="T8" fmla="*/ 333462 w 512"/>
              <a:gd name="T9" fmla="*/ 460194 h 7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2" h="705">
                <a:moveTo>
                  <a:pt x="511" y="704"/>
                </a:moveTo>
                <a:lnTo>
                  <a:pt x="0" y="426"/>
                </a:lnTo>
                <a:lnTo>
                  <a:pt x="0" y="0"/>
                </a:lnTo>
                <a:lnTo>
                  <a:pt x="511" y="278"/>
                </a:lnTo>
                <a:lnTo>
                  <a:pt x="511" y="704"/>
                </a:lnTo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4" name="Freeform 204">
            <a:extLst>
              <a:ext uri="{FF2B5EF4-FFF2-40B4-BE49-F238E27FC236}">
                <a16:creationId xmlns:a16="http://schemas.microsoft.com/office/drawing/2014/main" id="{4CDF2F77-6781-994E-A8C5-7A6FE3A3D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853" y="7569066"/>
            <a:ext cx="49419" cy="98834"/>
          </a:xfrm>
          <a:custGeom>
            <a:avLst/>
            <a:gdLst>
              <a:gd name="T0" fmla="*/ 25276 w 40"/>
              <a:gd name="T1" fmla="*/ 25602 h 81"/>
              <a:gd name="T2" fmla="*/ 25276 w 40"/>
              <a:gd name="T3" fmla="*/ 25602 h 81"/>
              <a:gd name="T4" fmla="*/ 12962 w 40"/>
              <a:gd name="T5" fmla="*/ 51205 h 81"/>
              <a:gd name="T6" fmla="*/ 12962 w 40"/>
              <a:gd name="T7" fmla="*/ 51205 h 81"/>
              <a:gd name="T8" fmla="*/ 0 w 40"/>
              <a:gd name="T9" fmla="*/ 25602 h 81"/>
              <a:gd name="T10" fmla="*/ 0 w 40"/>
              <a:gd name="T11" fmla="*/ 25602 h 81"/>
              <a:gd name="T12" fmla="*/ 12962 w 40"/>
              <a:gd name="T13" fmla="*/ 0 h 81"/>
              <a:gd name="T14" fmla="*/ 12962 w 40"/>
              <a:gd name="T15" fmla="*/ 0 h 81"/>
              <a:gd name="T16" fmla="*/ 25276 w 40"/>
              <a:gd name="T17" fmla="*/ 25602 h 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81">
                <a:moveTo>
                  <a:pt x="39" y="40"/>
                </a:moveTo>
                <a:lnTo>
                  <a:pt x="39" y="40"/>
                </a:lnTo>
                <a:cubicBezTo>
                  <a:pt x="39" y="62"/>
                  <a:pt x="30" y="80"/>
                  <a:pt x="20" y="80"/>
                </a:cubicBezTo>
                <a:cubicBezTo>
                  <a:pt x="9" y="80"/>
                  <a:pt x="0" y="62"/>
                  <a:pt x="0" y="40"/>
                </a:cubicBezTo>
                <a:cubicBezTo>
                  <a:pt x="0" y="18"/>
                  <a:pt x="9" y="0"/>
                  <a:pt x="20" y="0"/>
                </a:cubicBezTo>
                <a:cubicBezTo>
                  <a:pt x="30" y="0"/>
                  <a:pt x="39" y="18"/>
                  <a:pt x="39" y="4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5" name="Freeform 205">
            <a:extLst>
              <a:ext uri="{FF2B5EF4-FFF2-40B4-BE49-F238E27FC236}">
                <a16:creationId xmlns:a16="http://schemas.microsoft.com/office/drawing/2014/main" id="{894019A5-45AF-D744-8D99-6A660FEB1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294" y="7371395"/>
            <a:ext cx="730262" cy="565559"/>
          </a:xfrm>
          <a:custGeom>
            <a:avLst/>
            <a:gdLst>
              <a:gd name="T0" fmla="*/ 286659 w 588"/>
              <a:gd name="T1" fmla="*/ 3938 h 452"/>
              <a:gd name="T2" fmla="*/ 286659 w 588"/>
              <a:gd name="T3" fmla="*/ 3938 h 452"/>
              <a:gd name="T4" fmla="*/ 289265 w 588"/>
              <a:gd name="T5" fmla="*/ 89920 h 452"/>
              <a:gd name="T6" fmla="*/ 105543 w 588"/>
              <a:gd name="T7" fmla="*/ 195593 h 452"/>
              <a:gd name="T8" fmla="*/ 40393 w 588"/>
              <a:gd name="T9" fmla="*/ 211346 h 452"/>
              <a:gd name="T10" fmla="*/ 0 w 588"/>
              <a:gd name="T11" fmla="*/ 257947 h 452"/>
              <a:gd name="T12" fmla="*/ 0 w 588"/>
              <a:gd name="T13" fmla="*/ 296016 h 452"/>
              <a:gd name="T14" fmla="*/ 0 w 588"/>
              <a:gd name="T15" fmla="*/ 296016 h 452"/>
              <a:gd name="T16" fmla="*/ 35832 w 588"/>
              <a:gd name="T17" fmla="*/ 276981 h 452"/>
              <a:gd name="T18" fmla="*/ 35832 w 588"/>
              <a:gd name="T19" fmla="*/ 276981 h 452"/>
              <a:gd name="T20" fmla="*/ 56680 w 588"/>
              <a:gd name="T21" fmla="*/ 252696 h 452"/>
              <a:gd name="T22" fmla="*/ 56680 w 588"/>
              <a:gd name="T23" fmla="*/ 252696 h 452"/>
              <a:gd name="T24" fmla="*/ 111406 w 588"/>
              <a:gd name="T25" fmla="*/ 257947 h 452"/>
              <a:gd name="T26" fmla="*/ 111406 w 588"/>
              <a:gd name="T27" fmla="*/ 257947 h 452"/>
              <a:gd name="T28" fmla="*/ 132254 w 588"/>
              <a:gd name="T29" fmla="*/ 232349 h 452"/>
              <a:gd name="T30" fmla="*/ 132254 w 588"/>
              <a:gd name="T31" fmla="*/ 232349 h 452"/>
              <a:gd name="T32" fmla="*/ 364839 w 588"/>
              <a:gd name="T33" fmla="*/ 141116 h 452"/>
              <a:gd name="T34" fmla="*/ 364839 w 588"/>
              <a:gd name="T35" fmla="*/ 141116 h 452"/>
              <a:gd name="T36" fmla="*/ 382430 w 588"/>
              <a:gd name="T37" fmla="*/ 0 h 452"/>
              <a:gd name="T38" fmla="*/ 382430 w 588"/>
              <a:gd name="T39" fmla="*/ 0 h 452"/>
              <a:gd name="T40" fmla="*/ 333567 w 588"/>
              <a:gd name="T41" fmla="*/ 7220 h 452"/>
              <a:gd name="T42" fmla="*/ 333567 w 588"/>
              <a:gd name="T43" fmla="*/ 7220 h 452"/>
              <a:gd name="T44" fmla="*/ 286659 w 588"/>
              <a:gd name="T45" fmla="*/ 3938 h 4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88" h="452">
                <a:moveTo>
                  <a:pt x="440" y="6"/>
                </a:moveTo>
                <a:lnTo>
                  <a:pt x="440" y="6"/>
                </a:lnTo>
                <a:cubicBezTo>
                  <a:pt x="440" y="6"/>
                  <a:pt x="444" y="66"/>
                  <a:pt x="444" y="137"/>
                </a:cubicBezTo>
                <a:lnTo>
                  <a:pt x="162" y="298"/>
                </a:lnTo>
                <a:lnTo>
                  <a:pt x="62" y="322"/>
                </a:lnTo>
                <a:lnTo>
                  <a:pt x="0" y="393"/>
                </a:lnTo>
                <a:lnTo>
                  <a:pt x="0" y="451"/>
                </a:lnTo>
                <a:cubicBezTo>
                  <a:pt x="0" y="451"/>
                  <a:pt x="38" y="436"/>
                  <a:pt x="55" y="422"/>
                </a:cubicBezTo>
                <a:cubicBezTo>
                  <a:pt x="64" y="415"/>
                  <a:pt x="82" y="402"/>
                  <a:pt x="87" y="385"/>
                </a:cubicBezTo>
                <a:cubicBezTo>
                  <a:pt x="87" y="385"/>
                  <a:pt x="135" y="405"/>
                  <a:pt x="171" y="393"/>
                </a:cubicBezTo>
                <a:cubicBezTo>
                  <a:pt x="197" y="385"/>
                  <a:pt x="203" y="354"/>
                  <a:pt x="203" y="354"/>
                </a:cubicBezTo>
                <a:cubicBezTo>
                  <a:pt x="203" y="354"/>
                  <a:pt x="526" y="256"/>
                  <a:pt x="560" y="215"/>
                </a:cubicBezTo>
                <a:cubicBezTo>
                  <a:pt x="581" y="191"/>
                  <a:pt x="587" y="0"/>
                  <a:pt x="587" y="0"/>
                </a:cubicBezTo>
                <a:cubicBezTo>
                  <a:pt x="587" y="0"/>
                  <a:pt x="547" y="10"/>
                  <a:pt x="512" y="11"/>
                </a:cubicBezTo>
                <a:cubicBezTo>
                  <a:pt x="479" y="12"/>
                  <a:pt x="440" y="6"/>
                  <a:pt x="440" y="6"/>
                </a:cubicBez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6" name="Freeform 206">
            <a:extLst>
              <a:ext uri="{FF2B5EF4-FFF2-40B4-BE49-F238E27FC236}">
                <a16:creationId xmlns:a16="http://schemas.microsoft.com/office/drawing/2014/main" id="{69D587A8-6E0C-4E47-B27C-FA2E15F8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923" y="6657584"/>
            <a:ext cx="170212" cy="334943"/>
          </a:xfrm>
          <a:custGeom>
            <a:avLst/>
            <a:gdLst>
              <a:gd name="T0" fmla="*/ 88643 w 138"/>
              <a:gd name="T1" fmla="*/ 175046 h 269"/>
              <a:gd name="T2" fmla="*/ 0 w 138"/>
              <a:gd name="T3" fmla="*/ 175046 h 269"/>
              <a:gd name="T4" fmla="*/ 0 w 138"/>
              <a:gd name="T5" fmla="*/ 0 h 269"/>
              <a:gd name="T6" fmla="*/ 88643 w 138"/>
              <a:gd name="T7" fmla="*/ 0 h 269"/>
              <a:gd name="T8" fmla="*/ 88643 w 138"/>
              <a:gd name="T9" fmla="*/ 175046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269">
                <a:moveTo>
                  <a:pt x="137" y="268"/>
                </a:moveTo>
                <a:lnTo>
                  <a:pt x="0" y="268"/>
                </a:lnTo>
                <a:lnTo>
                  <a:pt x="0" y="0"/>
                </a:lnTo>
                <a:lnTo>
                  <a:pt x="137" y="0"/>
                </a:lnTo>
                <a:lnTo>
                  <a:pt x="137" y="268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7" name="Freeform 207">
            <a:extLst>
              <a:ext uri="{FF2B5EF4-FFF2-40B4-BE49-F238E27FC236}">
                <a16:creationId xmlns:a16="http://schemas.microsoft.com/office/drawing/2014/main" id="{5A578EFE-46E2-AB49-9383-66EA32576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923" y="6657586"/>
            <a:ext cx="170212" cy="230616"/>
          </a:xfrm>
          <a:custGeom>
            <a:avLst/>
            <a:gdLst>
              <a:gd name="T0" fmla="*/ 88643 w 138"/>
              <a:gd name="T1" fmla="*/ 45527 h 186"/>
              <a:gd name="T2" fmla="*/ 88643 w 138"/>
              <a:gd name="T3" fmla="*/ 0 h 186"/>
              <a:gd name="T4" fmla="*/ 0 w 138"/>
              <a:gd name="T5" fmla="*/ 0 h 186"/>
              <a:gd name="T6" fmla="*/ 0 w 138"/>
              <a:gd name="T7" fmla="*/ 120323 h 186"/>
              <a:gd name="T8" fmla="*/ 0 w 138"/>
              <a:gd name="T9" fmla="*/ 120323 h 186"/>
              <a:gd name="T10" fmla="*/ 88643 w 138"/>
              <a:gd name="T11" fmla="*/ 45527 h 1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8" h="186">
                <a:moveTo>
                  <a:pt x="137" y="70"/>
                </a:moveTo>
                <a:lnTo>
                  <a:pt x="137" y="0"/>
                </a:lnTo>
                <a:lnTo>
                  <a:pt x="0" y="0"/>
                </a:lnTo>
                <a:lnTo>
                  <a:pt x="0" y="185"/>
                </a:lnTo>
                <a:cubicBezTo>
                  <a:pt x="26" y="183"/>
                  <a:pt x="99" y="163"/>
                  <a:pt x="137" y="70"/>
                </a:cubicBezTo>
              </a:path>
            </a:pathLst>
          </a:custGeom>
          <a:solidFill>
            <a:srgbClr val="E08D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8" name="Freeform 208">
            <a:extLst>
              <a:ext uri="{FF2B5EF4-FFF2-40B4-BE49-F238E27FC236}">
                <a16:creationId xmlns:a16="http://schemas.microsoft.com/office/drawing/2014/main" id="{4AC7575A-622B-784C-B4FE-C0D174DC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230" y="6251264"/>
            <a:ext cx="362385" cy="675375"/>
          </a:xfrm>
          <a:custGeom>
            <a:avLst/>
            <a:gdLst>
              <a:gd name="T0" fmla="*/ 0 w 289"/>
              <a:gd name="T1" fmla="*/ 64473 h 544"/>
              <a:gd name="T2" fmla="*/ 0 w 289"/>
              <a:gd name="T3" fmla="*/ 64473 h 544"/>
              <a:gd name="T4" fmla="*/ 96037 w 289"/>
              <a:gd name="T5" fmla="*/ 9769 h 544"/>
              <a:gd name="T6" fmla="*/ 96037 w 289"/>
              <a:gd name="T7" fmla="*/ 9769 h 544"/>
              <a:gd name="T8" fmla="*/ 169709 w 289"/>
              <a:gd name="T9" fmla="*/ 217516 h 544"/>
              <a:gd name="T10" fmla="*/ 169709 w 289"/>
              <a:gd name="T11" fmla="*/ 217516 h 544"/>
              <a:gd name="T12" fmla="*/ 178260 w 289"/>
              <a:gd name="T13" fmla="*/ 353627 h 544"/>
              <a:gd name="T14" fmla="*/ 178260 w 289"/>
              <a:gd name="T15" fmla="*/ 353627 h 544"/>
              <a:gd name="T16" fmla="*/ 62490 w 289"/>
              <a:gd name="T17" fmla="*/ 221424 h 544"/>
              <a:gd name="T18" fmla="*/ 62490 w 289"/>
              <a:gd name="T19" fmla="*/ 221424 h 544"/>
              <a:gd name="T20" fmla="*/ 0 w 289"/>
              <a:gd name="T21" fmla="*/ 64473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" h="544">
                <a:moveTo>
                  <a:pt x="0" y="99"/>
                </a:moveTo>
                <a:lnTo>
                  <a:pt x="0" y="99"/>
                </a:lnTo>
                <a:cubicBezTo>
                  <a:pt x="0" y="99"/>
                  <a:pt x="48" y="0"/>
                  <a:pt x="146" y="15"/>
                </a:cubicBezTo>
                <a:cubicBezTo>
                  <a:pt x="280" y="36"/>
                  <a:pt x="288" y="201"/>
                  <a:pt x="258" y="334"/>
                </a:cubicBezTo>
                <a:cubicBezTo>
                  <a:pt x="227" y="466"/>
                  <a:pt x="271" y="543"/>
                  <a:pt x="271" y="543"/>
                </a:cubicBezTo>
                <a:cubicBezTo>
                  <a:pt x="271" y="543"/>
                  <a:pt x="91" y="517"/>
                  <a:pt x="95" y="340"/>
                </a:cubicBezTo>
                <a:cubicBezTo>
                  <a:pt x="100" y="198"/>
                  <a:pt x="0" y="99"/>
                  <a:pt x="0" y="99"/>
                </a:cubicBezTo>
              </a:path>
            </a:pathLst>
          </a:custGeom>
          <a:solidFill>
            <a:srgbClr val="7E3A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9" name="Freeform 209">
            <a:extLst>
              <a:ext uri="{FF2B5EF4-FFF2-40B4-BE49-F238E27FC236}">
                <a16:creationId xmlns:a16="http://schemas.microsoft.com/office/drawing/2014/main" id="{1CFD4F8B-A89B-554B-9D3E-CA23B13C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230" y="6251264"/>
            <a:ext cx="362385" cy="675375"/>
          </a:xfrm>
          <a:custGeom>
            <a:avLst/>
            <a:gdLst>
              <a:gd name="T0" fmla="*/ 0 w 289"/>
              <a:gd name="T1" fmla="*/ 64473 h 544"/>
              <a:gd name="T2" fmla="*/ 0 w 289"/>
              <a:gd name="T3" fmla="*/ 64473 h 544"/>
              <a:gd name="T4" fmla="*/ 96037 w 289"/>
              <a:gd name="T5" fmla="*/ 9769 h 544"/>
              <a:gd name="T6" fmla="*/ 96037 w 289"/>
              <a:gd name="T7" fmla="*/ 9769 h 544"/>
              <a:gd name="T8" fmla="*/ 169709 w 289"/>
              <a:gd name="T9" fmla="*/ 217516 h 544"/>
              <a:gd name="T10" fmla="*/ 169709 w 289"/>
              <a:gd name="T11" fmla="*/ 217516 h 544"/>
              <a:gd name="T12" fmla="*/ 178260 w 289"/>
              <a:gd name="T13" fmla="*/ 353627 h 544"/>
              <a:gd name="T14" fmla="*/ 178260 w 289"/>
              <a:gd name="T15" fmla="*/ 353627 h 544"/>
              <a:gd name="T16" fmla="*/ 62490 w 289"/>
              <a:gd name="T17" fmla="*/ 221424 h 544"/>
              <a:gd name="T18" fmla="*/ 62490 w 289"/>
              <a:gd name="T19" fmla="*/ 221424 h 544"/>
              <a:gd name="T20" fmla="*/ 0 w 289"/>
              <a:gd name="T21" fmla="*/ 64473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" h="544">
                <a:moveTo>
                  <a:pt x="0" y="99"/>
                </a:moveTo>
                <a:lnTo>
                  <a:pt x="0" y="99"/>
                </a:lnTo>
                <a:cubicBezTo>
                  <a:pt x="0" y="99"/>
                  <a:pt x="48" y="0"/>
                  <a:pt x="146" y="15"/>
                </a:cubicBezTo>
                <a:cubicBezTo>
                  <a:pt x="280" y="36"/>
                  <a:pt x="288" y="201"/>
                  <a:pt x="258" y="334"/>
                </a:cubicBezTo>
                <a:cubicBezTo>
                  <a:pt x="227" y="466"/>
                  <a:pt x="271" y="543"/>
                  <a:pt x="271" y="543"/>
                </a:cubicBezTo>
                <a:cubicBezTo>
                  <a:pt x="271" y="543"/>
                  <a:pt x="91" y="517"/>
                  <a:pt x="95" y="340"/>
                </a:cubicBezTo>
                <a:cubicBezTo>
                  <a:pt x="100" y="198"/>
                  <a:pt x="0" y="99"/>
                  <a:pt x="0" y="99"/>
                </a:cubicBezTo>
              </a:path>
            </a:pathLst>
          </a:custGeom>
          <a:solidFill>
            <a:srgbClr val="342F2F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0" name="Freeform 210">
            <a:extLst>
              <a:ext uri="{FF2B5EF4-FFF2-40B4-BE49-F238E27FC236}">
                <a16:creationId xmlns:a16="http://schemas.microsoft.com/office/drawing/2014/main" id="{6473ED86-E6A1-C740-8062-E5FCA0CE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675" y="6465407"/>
            <a:ext cx="329441" cy="406322"/>
          </a:xfrm>
          <a:custGeom>
            <a:avLst/>
            <a:gdLst>
              <a:gd name="T0" fmla="*/ 160380 w 264"/>
              <a:gd name="T1" fmla="*/ 114369 h 328"/>
              <a:gd name="T2" fmla="*/ 160380 w 264"/>
              <a:gd name="T3" fmla="*/ 114369 h 328"/>
              <a:gd name="T4" fmla="*/ 57606 w 264"/>
              <a:gd name="T5" fmla="*/ 210543 h 328"/>
              <a:gd name="T6" fmla="*/ 57606 w 264"/>
              <a:gd name="T7" fmla="*/ 210543 h 328"/>
              <a:gd name="T8" fmla="*/ 2618 w 264"/>
              <a:gd name="T9" fmla="*/ 90975 h 328"/>
              <a:gd name="T10" fmla="*/ 2618 w 264"/>
              <a:gd name="T11" fmla="*/ 90975 h 328"/>
              <a:gd name="T12" fmla="*/ 98847 w 264"/>
              <a:gd name="T13" fmla="*/ 11697 h 328"/>
              <a:gd name="T14" fmla="*/ 98847 w 264"/>
              <a:gd name="T15" fmla="*/ 11697 h 328"/>
              <a:gd name="T16" fmla="*/ 160380 w 264"/>
              <a:gd name="T17" fmla="*/ 114369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4" h="328">
                <a:moveTo>
                  <a:pt x="245" y="176"/>
                </a:moveTo>
                <a:lnTo>
                  <a:pt x="245" y="176"/>
                </a:lnTo>
                <a:cubicBezTo>
                  <a:pt x="228" y="246"/>
                  <a:pt x="147" y="327"/>
                  <a:pt x="88" y="324"/>
                </a:cubicBezTo>
                <a:cubicBezTo>
                  <a:pt x="28" y="323"/>
                  <a:pt x="0" y="212"/>
                  <a:pt x="4" y="140"/>
                </a:cubicBezTo>
                <a:cubicBezTo>
                  <a:pt x="8" y="64"/>
                  <a:pt x="48" y="0"/>
                  <a:pt x="151" y="18"/>
                </a:cubicBezTo>
                <a:cubicBezTo>
                  <a:pt x="222" y="31"/>
                  <a:pt x="263" y="106"/>
                  <a:pt x="245" y="176"/>
                </a:cubicBez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1" name="Freeform 211">
            <a:extLst>
              <a:ext uri="{FF2B5EF4-FFF2-40B4-BE49-F238E27FC236}">
                <a16:creationId xmlns:a16="http://schemas.microsoft.com/office/drawing/2014/main" id="{AA199993-FB7A-1546-B6DC-6001F5E6E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4582" y="6657586"/>
            <a:ext cx="43925" cy="98834"/>
          </a:xfrm>
          <a:custGeom>
            <a:avLst/>
            <a:gdLst>
              <a:gd name="T0" fmla="*/ 8132 w 34"/>
              <a:gd name="T1" fmla="*/ 0 h 80"/>
              <a:gd name="T2" fmla="*/ 8132 w 34"/>
              <a:gd name="T3" fmla="*/ 0 h 80"/>
              <a:gd name="T4" fmla="*/ 16265 w 34"/>
              <a:gd name="T5" fmla="*/ 16202 h 80"/>
              <a:gd name="T6" fmla="*/ 16265 w 34"/>
              <a:gd name="T7" fmla="*/ 16202 h 80"/>
              <a:gd name="T8" fmla="*/ 11521 w 34"/>
              <a:gd name="T9" fmla="*/ 34347 h 80"/>
              <a:gd name="T10" fmla="*/ 11521 w 34"/>
              <a:gd name="T11" fmla="*/ 34347 h 80"/>
              <a:gd name="T12" fmla="*/ 6777 w 34"/>
              <a:gd name="T13" fmla="*/ 40828 h 80"/>
              <a:gd name="T14" fmla="*/ 6777 w 34"/>
              <a:gd name="T15" fmla="*/ 40828 h 80"/>
              <a:gd name="T16" fmla="*/ 5422 w 34"/>
              <a:gd name="T17" fmla="*/ 43420 h 80"/>
              <a:gd name="T18" fmla="*/ 5422 w 34"/>
              <a:gd name="T19" fmla="*/ 43420 h 80"/>
              <a:gd name="T20" fmla="*/ 6777 w 34"/>
              <a:gd name="T21" fmla="*/ 45364 h 80"/>
              <a:gd name="T22" fmla="*/ 6777 w 34"/>
              <a:gd name="T23" fmla="*/ 45364 h 80"/>
              <a:gd name="T24" fmla="*/ 14232 w 34"/>
              <a:gd name="T25" fmla="*/ 47957 h 80"/>
              <a:gd name="T26" fmla="*/ 14232 w 34"/>
              <a:gd name="T27" fmla="*/ 47957 h 80"/>
              <a:gd name="T28" fmla="*/ 22364 w 34"/>
              <a:gd name="T29" fmla="*/ 48605 h 80"/>
              <a:gd name="T30" fmla="*/ 22364 w 34"/>
              <a:gd name="T31" fmla="*/ 48605 h 80"/>
              <a:gd name="T32" fmla="*/ 14232 w 34"/>
              <a:gd name="T33" fmla="*/ 50549 h 80"/>
              <a:gd name="T34" fmla="*/ 14232 w 34"/>
              <a:gd name="T35" fmla="*/ 50549 h 80"/>
              <a:gd name="T36" fmla="*/ 4066 w 34"/>
              <a:gd name="T37" fmla="*/ 49253 h 80"/>
              <a:gd name="T38" fmla="*/ 4066 w 34"/>
              <a:gd name="T39" fmla="*/ 49253 h 80"/>
              <a:gd name="T40" fmla="*/ 0 w 34"/>
              <a:gd name="T41" fmla="*/ 44716 h 80"/>
              <a:gd name="T42" fmla="*/ 0 w 34"/>
              <a:gd name="T43" fmla="*/ 44716 h 80"/>
              <a:gd name="T44" fmla="*/ 678 w 34"/>
              <a:gd name="T45" fmla="*/ 38236 h 80"/>
              <a:gd name="T46" fmla="*/ 678 w 34"/>
              <a:gd name="T47" fmla="*/ 38236 h 80"/>
              <a:gd name="T48" fmla="*/ 5422 w 34"/>
              <a:gd name="T49" fmla="*/ 31107 h 80"/>
              <a:gd name="T50" fmla="*/ 5422 w 34"/>
              <a:gd name="T51" fmla="*/ 31107 h 80"/>
              <a:gd name="T52" fmla="*/ 8132 w 34"/>
              <a:gd name="T53" fmla="*/ 0 h 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4" h="80">
                <a:moveTo>
                  <a:pt x="12" y="0"/>
                </a:moveTo>
                <a:lnTo>
                  <a:pt x="12" y="0"/>
                </a:lnTo>
                <a:cubicBezTo>
                  <a:pt x="19" y="7"/>
                  <a:pt x="23" y="16"/>
                  <a:pt x="24" y="25"/>
                </a:cubicBezTo>
                <a:cubicBezTo>
                  <a:pt x="25" y="35"/>
                  <a:pt x="22" y="45"/>
                  <a:pt x="17" y="53"/>
                </a:cubicBezTo>
                <a:cubicBezTo>
                  <a:pt x="14" y="57"/>
                  <a:pt x="11" y="60"/>
                  <a:pt x="10" y="63"/>
                </a:cubicBezTo>
                <a:cubicBezTo>
                  <a:pt x="9" y="65"/>
                  <a:pt x="8" y="66"/>
                  <a:pt x="8" y="67"/>
                </a:cubicBezTo>
                <a:cubicBezTo>
                  <a:pt x="8" y="69"/>
                  <a:pt x="9" y="69"/>
                  <a:pt x="10" y="70"/>
                </a:cubicBezTo>
                <a:cubicBezTo>
                  <a:pt x="12" y="72"/>
                  <a:pt x="16" y="73"/>
                  <a:pt x="21" y="74"/>
                </a:cubicBezTo>
                <a:cubicBezTo>
                  <a:pt x="25" y="75"/>
                  <a:pt x="29" y="75"/>
                  <a:pt x="33" y="75"/>
                </a:cubicBezTo>
                <a:cubicBezTo>
                  <a:pt x="29" y="76"/>
                  <a:pt x="25" y="78"/>
                  <a:pt x="21" y="78"/>
                </a:cubicBezTo>
                <a:cubicBezTo>
                  <a:pt x="16" y="78"/>
                  <a:pt x="11" y="79"/>
                  <a:pt x="6" y="76"/>
                </a:cubicBezTo>
                <a:cubicBezTo>
                  <a:pt x="3" y="75"/>
                  <a:pt x="1" y="71"/>
                  <a:pt x="0" y="69"/>
                </a:cubicBezTo>
                <a:cubicBezTo>
                  <a:pt x="0" y="65"/>
                  <a:pt x="1" y="62"/>
                  <a:pt x="1" y="59"/>
                </a:cubicBezTo>
                <a:cubicBezTo>
                  <a:pt x="3" y="54"/>
                  <a:pt x="6" y="51"/>
                  <a:pt x="8" y="48"/>
                </a:cubicBezTo>
                <a:cubicBezTo>
                  <a:pt x="16" y="34"/>
                  <a:pt x="16" y="18"/>
                  <a:pt x="12" y="0"/>
                </a:cubicBezTo>
              </a:path>
            </a:pathLst>
          </a:custGeom>
          <a:solidFill>
            <a:srgbClr val="E08D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2" name="Freeform 212">
            <a:extLst>
              <a:ext uri="{FF2B5EF4-FFF2-40B4-BE49-F238E27FC236}">
                <a16:creationId xmlns:a16="http://schemas.microsoft.com/office/drawing/2014/main" id="{6AB790E4-BA7D-CF43-8E00-D6ABBE021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5165" y="6267737"/>
            <a:ext cx="532597" cy="549084"/>
          </a:xfrm>
          <a:custGeom>
            <a:avLst/>
            <a:gdLst>
              <a:gd name="T0" fmla="*/ 3279 w 426"/>
              <a:gd name="T1" fmla="*/ 166651 h 439"/>
              <a:gd name="T2" fmla="*/ 3279 w 426"/>
              <a:gd name="T3" fmla="*/ 166651 h 439"/>
              <a:gd name="T4" fmla="*/ 39351 w 426"/>
              <a:gd name="T5" fmla="*/ 133189 h 439"/>
              <a:gd name="T6" fmla="*/ 39351 w 426"/>
              <a:gd name="T7" fmla="*/ 133189 h 439"/>
              <a:gd name="T8" fmla="*/ 101656 w 426"/>
              <a:gd name="T9" fmla="*/ 153529 h 439"/>
              <a:gd name="T10" fmla="*/ 101656 w 426"/>
              <a:gd name="T11" fmla="*/ 153529 h 439"/>
              <a:gd name="T12" fmla="*/ 124611 w 426"/>
              <a:gd name="T13" fmla="*/ 187646 h 439"/>
              <a:gd name="T14" fmla="*/ 124611 w 426"/>
              <a:gd name="T15" fmla="*/ 187646 h 439"/>
              <a:gd name="T16" fmla="*/ 148221 w 426"/>
              <a:gd name="T17" fmla="*/ 214546 h 439"/>
              <a:gd name="T18" fmla="*/ 148221 w 426"/>
              <a:gd name="T19" fmla="*/ 214546 h 439"/>
              <a:gd name="T20" fmla="*/ 161994 w 426"/>
              <a:gd name="T21" fmla="*/ 287374 h 439"/>
              <a:gd name="T22" fmla="*/ 161994 w 426"/>
              <a:gd name="T23" fmla="*/ 287374 h 439"/>
              <a:gd name="T24" fmla="*/ 153468 w 426"/>
              <a:gd name="T25" fmla="*/ 57737 h 439"/>
              <a:gd name="T26" fmla="*/ 153468 w 426"/>
              <a:gd name="T27" fmla="*/ 57737 h 439"/>
              <a:gd name="T28" fmla="*/ 3279 w 426"/>
              <a:gd name="T29" fmla="*/ 166651 h 4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26" h="439">
                <a:moveTo>
                  <a:pt x="5" y="254"/>
                </a:moveTo>
                <a:lnTo>
                  <a:pt x="5" y="254"/>
                </a:lnTo>
                <a:cubicBezTo>
                  <a:pt x="5" y="254"/>
                  <a:pt x="30" y="204"/>
                  <a:pt x="60" y="203"/>
                </a:cubicBezTo>
                <a:cubicBezTo>
                  <a:pt x="130" y="202"/>
                  <a:pt x="124" y="235"/>
                  <a:pt x="155" y="234"/>
                </a:cubicBezTo>
                <a:cubicBezTo>
                  <a:pt x="187" y="234"/>
                  <a:pt x="196" y="237"/>
                  <a:pt x="190" y="286"/>
                </a:cubicBezTo>
                <a:cubicBezTo>
                  <a:pt x="183" y="335"/>
                  <a:pt x="189" y="327"/>
                  <a:pt x="226" y="327"/>
                </a:cubicBezTo>
                <a:cubicBezTo>
                  <a:pt x="264" y="327"/>
                  <a:pt x="180" y="402"/>
                  <a:pt x="247" y="438"/>
                </a:cubicBezTo>
                <a:cubicBezTo>
                  <a:pt x="247" y="438"/>
                  <a:pt x="425" y="161"/>
                  <a:pt x="234" y="88"/>
                </a:cubicBezTo>
                <a:cubicBezTo>
                  <a:pt x="0" y="0"/>
                  <a:pt x="5" y="254"/>
                  <a:pt x="5" y="254"/>
                </a:cubicBezTo>
              </a:path>
            </a:pathLst>
          </a:custGeom>
          <a:solidFill>
            <a:srgbClr val="7E3A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3" name="Freeform 213">
            <a:extLst>
              <a:ext uri="{FF2B5EF4-FFF2-40B4-BE49-F238E27FC236}">
                <a16:creationId xmlns:a16="http://schemas.microsoft.com/office/drawing/2014/main" id="{A6447ED7-8315-0249-8C15-AFBE1225B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7735" y="6635623"/>
            <a:ext cx="71381" cy="82364"/>
          </a:xfrm>
          <a:custGeom>
            <a:avLst/>
            <a:gdLst>
              <a:gd name="T0" fmla="*/ 31098 w 59"/>
              <a:gd name="T1" fmla="*/ 29246 h 65"/>
              <a:gd name="T2" fmla="*/ 31098 w 59"/>
              <a:gd name="T3" fmla="*/ 29246 h 65"/>
              <a:gd name="T4" fmla="*/ 8885 w 59"/>
              <a:gd name="T5" fmla="*/ 38552 h 65"/>
              <a:gd name="T6" fmla="*/ 8885 w 59"/>
              <a:gd name="T7" fmla="*/ 38552 h 65"/>
              <a:gd name="T8" fmla="*/ 5077 w 59"/>
              <a:gd name="T9" fmla="*/ 13294 h 65"/>
              <a:gd name="T10" fmla="*/ 5077 w 59"/>
              <a:gd name="T11" fmla="*/ 13294 h 65"/>
              <a:gd name="T12" fmla="*/ 27925 w 59"/>
              <a:gd name="T13" fmla="*/ 3988 h 65"/>
              <a:gd name="T14" fmla="*/ 27925 w 59"/>
              <a:gd name="T15" fmla="*/ 3988 h 65"/>
              <a:gd name="T16" fmla="*/ 31098 w 59"/>
              <a:gd name="T17" fmla="*/ 29246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" h="65">
                <a:moveTo>
                  <a:pt x="49" y="44"/>
                </a:moveTo>
                <a:lnTo>
                  <a:pt x="49" y="44"/>
                </a:lnTo>
                <a:cubicBezTo>
                  <a:pt x="42" y="58"/>
                  <a:pt x="26" y="64"/>
                  <a:pt x="14" y="58"/>
                </a:cubicBezTo>
                <a:cubicBezTo>
                  <a:pt x="2" y="51"/>
                  <a:pt x="0" y="34"/>
                  <a:pt x="8" y="20"/>
                </a:cubicBezTo>
                <a:cubicBezTo>
                  <a:pt x="16" y="6"/>
                  <a:pt x="32" y="0"/>
                  <a:pt x="44" y="6"/>
                </a:cubicBezTo>
                <a:cubicBezTo>
                  <a:pt x="55" y="13"/>
                  <a:pt x="58" y="30"/>
                  <a:pt x="49" y="44"/>
                </a:cubicBez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4" name="Freeform 214">
            <a:extLst>
              <a:ext uri="{FF2B5EF4-FFF2-40B4-BE49-F238E27FC236}">
                <a16:creationId xmlns:a16="http://schemas.microsoft.com/office/drawing/2014/main" id="{DFD71AC6-8C67-ED41-8622-38F5A82EE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923" y="6992528"/>
            <a:ext cx="170212" cy="170214"/>
          </a:xfrm>
          <a:custGeom>
            <a:avLst/>
            <a:gdLst>
              <a:gd name="T0" fmla="*/ 88643 w 138"/>
              <a:gd name="T1" fmla="*/ 0 h 137"/>
              <a:gd name="T2" fmla="*/ 0 w 138"/>
              <a:gd name="T3" fmla="*/ 0 h 137"/>
              <a:gd name="T4" fmla="*/ 17470 w 138"/>
              <a:gd name="T5" fmla="*/ 88636 h 137"/>
              <a:gd name="T6" fmla="*/ 88643 w 138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" h="137">
                <a:moveTo>
                  <a:pt x="137" y="0"/>
                </a:moveTo>
                <a:lnTo>
                  <a:pt x="0" y="0"/>
                </a:lnTo>
                <a:lnTo>
                  <a:pt x="27" y="136"/>
                </a:lnTo>
                <a:lnTo>
                  <a:pt x="137" y="0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5" name="Freeform 215">
            <a:extLst>
              <a:ext uri="{FF2B5EF4-FFF2-40B4-BE49-F238E27FC236}">
                <a16:creationId xmlns:a16="http://schemas.microsoft.com/office/drawing/2014/main" id="{9A5D7CFD-9755-6F4C-A9CF-DD35ACC2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667" y="8562911"/>
            <a:ext cx="285516" cy="274542"/>
          </a:xfrm>
          <a:custGeom>
            <a:avLst/>
            <a:gdLst>
              <a:gd name="T0" fmla="*/ 41385 w 228"/>
              <a:gd name="T1" fmla="*/ 143357 h 219"/>
              <a:gd name="T2" fmla="*/ 32846 w 228"/>
              <a:gd name="T3" fmla="*/ 122314 h 219"/>
              <a:gd name="T4" fmla="*/ 32846 w 228"/>
              <a:gd name="T5" fmla="*/ 122314 h 219"/>
              <a:gd name="T6" fmla="*/ 7883 w 228"/>
              <a:gd name="T7" fmla="*/ 84173 h 219"/>
              <a:gd name="T8" fmla="*/ 0 w 228"/>
              <a:gd name="T9" fmla="*/ 50635 h 219"/>
              <a:gd name="T10" fmla="*/ 3285 w 228"/>
              <a:gd name="T11" fmla="*/ 32223 h 219"/>
              <a:gd name="T12" fmla="*/ 3285 w 228"/>
              <a:gd name="T13" fmla="*/ 32223 h 219"/>
              <a:gd name="T14" fmla="*/ 19707 w 228"/>
              <a:gd name="T15" fmla="*/ 19070 h 219"/>
              <a:gd name="T16" fmla="*/ 23649 w 228"/>
              <a:gd name="T17" fmla="*/ 19070 h 219"/>
              <a:gd name="T18" fmla="*/ 26933 w 228"/>
              <a:gd name="T19" fmla="*/ 15782 h 219"/>
              <a:gd name="T20" fmla="*/ 26933 w 228"/>
              <a:gd name="T21" fmla="*/ 15782 h 219"/>
              <a:gd name="T22" fmla="*/ 46641 w 228"/>
              <a:gd name="T23" fmla="*/ 11179 h 219"/>
              <a:gd name="T24" fmla="*/ 51239 w 228"/>
              <a:gd name="T25" fmla="*/ 12494 h 219"/>
              <a:gd name="T26" fmla="*/ 55838 w 228"/>
              <a:gd name="T27" fmla="*/ 8549 h 219"/>
              <a:gd name="T28" fmla="*/ 55838 w 228"/>
              <a:gd name="T29" fmla="*/ 8549 h 219"/>
              <a:gd name="T30" fmla="*/ 74231 w 228"/>
              <a:gd name="T31" fmla="*/ 5261 h 219"/>
              <a:gd name="T32" fmla="*/ 78173 w 228"/>
              <a:gd name="T33" fmla="*/ 7234 h 219"/>
              <a:gd name="T34" fmla="*/ 78173 w 228"/>
              <a:gd name="T35" fmla="*/ 7234 h 219"/>
              <a:gd name="T36" fmla="*/ 104449 w 228"/>
              <a:gd name="T37" fmla="*/ 7891 h 219"/>
              <a:gd name="T38" fmla="*/ 115617 w 228"/>
              <a:gd name="T39" fmla="*/ 19070 h 219"/>
              <a:gd name="T40" fmla="*/ 111675 w 228"/>
              <a:gd name="T41" fmla="*/ 33538 h 219"/>
              <a:gd name="T42" fmla="*/ 115617 w 228"/>
              <a:gd name="T43" fmla="*/ 51293 h 219"/>
              <a:gd name="T44" fmla="*/ 120872 w 228"/>
              <a:gd name="T45" fmla="*/ 49320 h 219"/>
              <a:gd name="T46" fmla="*/ 124156 w 228"/>
              <a:gd name="T47" fmla="*/ 27619 h 219"/>
              <a:gd name="T48" fmla="*/ 149119 w 228"/>
              <a:gd name="T49" fmla="*/ 16440 h 219"/>
              <a:gd name="T50" fmla="*/ 139922 w 228"/>
              <a:gd name="T51" fmla="*/ 63787 h 219"/>
              <a:gd name="T52" fmla="*/ 111675 w 228"/>
              <a:gd name="T53" fmla="*/ 103901 h 219"/>
              <a:gd name="T54" fmla="*/ 116273 w 228"/>
              <a:gd name="T55" fmla="*/ 117053 h 219"/>
              <a:gd name="T56" fmla="*/ 41385 w 228"/>
              <a:gd name="T57" fmla="*/ 143357 h 2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8" h="219">
                <a:moveTo>
                  <a:pt x="63" y="218"/>
                </a:moveTo>
                <a:lnTo>
                  <a:pt x="50" y="186"/>
                </a:lnTo>
                <a:cubicBezTo>
                  <a:pt x="30" y="172"/>
                  <a:pt x="17" y="151"/>
                  <a:pt x="12" y="128"/>
                </a:cubicBezTo>
                <a:lnTo>
                  <a:pt x="0" y="77"/>
                </a:lnTo>
                <a:lnTo>
                  <a:pt x="5" y="49"/>
                </a:lnTo>
                <a:cubicBezTo>
                  <a:pt x="7" y="37"/>
                  <a:pt x="18" y="28"/>
                  <a:pt x="30" y="29"/>
                </a:cubicBezTo>
                <a:lnTo>
                  <a:pt x="36" y="29"/>
                </a:lnTo>
                <a:lnTo>
                  <a:pt x="41" y="24"/>
                </a:lnTo>
                <a:cubicBezTo>
                  <a:pt x="48" y="17"/>
                  <a:pt x="60" y="13"/>
                  <a:pt x="71" y="17"/>
                </a:cubicBezTo>
                <a:lnTo>
                  <a:pt x="78" y="19"/>
                </a:lnTo>
                <a:lnTo>
                  <a:pt x="85" y="13"/>
                </a:lnTo>
                <a:cubicBezTo>
                  <a:pt x="92" y="7"/>
                  <a:pt x="103" y="5"/>
                  <a:pt x="113" y="8"/>
                </a:cubicBezTo>
                <a:lnTo>
                  <a:pt x="119" y="11"/>
                </a:lnTo>
                <a:cubicBezTo>
                  <a:pt x="130" y="0"/>
                  <a:pt x="148" y="0"/>
                  <a:pt x="159" y="12"/>
                </a:cubicBezTo>
                <a:lnTo>
                  <a:pt x="176" y="29"/>
                </a:lnTo>
                <a:lnTo>
                  <a:pt x="170" y="51"/>
                </a:lnTo>
                <a:lnTo>
                  <a:pt x="176" y="78"/>
                </a:lnTo>
                <a:lnTo>
                  <a:pt x="184" y="75"/>
                </a:lnTo>
                <a:lnTo>
                  <a:pt x="189" y="42"/>
                </a:lnTo>
                <a:lnTo>
                  <a:pt x="227" y="25"/>
                </a:lnTo>
                <a:lnTo>
                  <a:pt x="213" y="97"/>
                </a:lnTo>
                <a:lnTo>
                  <a:pt x="170" y="158"/>
                </a:lnTo>
                <a:lnTo>
                  <a:pt x="177" y="178"/>
                </a:lnTo>
                <a:lnTo>
                  <a:pt x="63" y="218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6" name="Freeform 216">
            <a:extLst>
              <a:ext uri="{FF2B5EF4-FFF2-40B4-BE49-F238E27FC236}">
                <a16:creationId xmlns:a16="http://schemas.microsoft.com/office/drawing/2014/main" id="{CD4D0D87-C3E7-1D4E-A997-586E459E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487" y="9079048"/>
            <a:ext cx="219627" cy="790683"/>
          </a:xfrm>
          <a:custGeom>
            <a:avLst/>
            <a:gdLst>
              <a:gd name="T0" fmla="*/ 16273 w 177"/>
              <a:gd name="T1" fmla="*/ 0 h 633"/>
              <a:gd name="T2" fmla="*/ 16273 w 177"/>
              <a:gd name="T3" fmla="*/ 0 h 633"/>
              <a:gd name="T4" fmla="*/ 108052 w 177"/>
              <a:gd name="T5" fmla="*/ 318444 h 633"/>
              <a:gd name="T6" fmla="*/ 108052 w 177"/>
              <a:gd name="T7" fmla="*/ 318444 h 633"/>
              <a:gd name="T8" fmla="*/ 26688 w 177"/>
              <a:gd name="T9" fmla="*/ 414109 h 633"/>
              <a:gd name="T10" fmla="*/ 0 w 177"/>
              <a:gd name="T11" fmla="*/ 9173 h 633"/>
              <a:gd name="T12" fmla="*/ 16273 w 177"/>
              <a:gd name="T13" fmla="*/ 0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7" h="633">
                <a:moveTo>
                  <a:pt x="25" y="0"/>
                </a:moveTo>
                <a:lnTo>
                  <a:pt x="25" y="0"/>
                </a:lnTo>
                <a:cubicBezTo>
                  <a:pt x="25" y="0"/>
                  <a:pt x="176" y="442"/>
                  <a:pt x="166" y="486"/>
                </a:cubicBezTo>
                <a:cubicBezTo>
                  <a:pt x="148" y="560"/>
                  <a:pt x="41" y="632"/>
                  <a:pt x="41" y="632"/>
                </a:cubicBezTo>
                <a:lnTo>
                  <a:pt x="0" y="14"/>
                </a:lnTo>
                <a:lnTo>
                  <a:pt x="25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7" name="Freeform 217">
            <a:extLst>
              <a:ext uri="{FF2B5EF4-FFF2-40B4-BE49-F238E27FC236}">
                <a16:creationId xmlns:a16="http://schemas.microsoft.com/office/drawing/2014/main" id="{0B6ABD98-BABE-6D49-B330-D79626125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487" y="9079048"/>
            <a:ext cx="219627" cy="790683"/>
          </a:xfrm>
          <a:custGeom>
            <a:avLst/>
            <a:gdLst>
              <a:gd name="T0" fmla="*/ 16273 w 177"/>
              <a:gd name="T1" fmla="*/ 0 h 633"/>
              <a:gd name="T2" fmla="*/ 16273 w 177"/>
              <a:gd name="T3" fmla="*/ 0 h 633"/>
              <a:gd name="T4" fmla="*/ 108052 w 177"/>
              <a:gd name="T5" fmla="*/ 318444 h 633"/>
              <a:gd name="T6" fmla="*/ 108052 w 177"/>
              <a:gd name="T7" fmla="*/ 318444 h 633"/>
              <a:gd name="T8" fmla="*/ 26688 w 177"/>
              <a:gd name="T9" fmla="*/ 414109 h 633"/>
              <a:gd name="T10" fmla="*/ 0 w 177"/>
              <a:gd name="T11" fmla="*/ 9173 h 633"/>
              <a:gd name="T12" fmla="*/ 16273 w 177"/>
              <a:gd name="T13" fmla="*/ 0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7" h="633">
                <a:moveTo>
                  <a:pt x="25" y="0"/>
                </a:moveTo>
                <a:lnTo>
                  <a:pt x="25" y="0"/>
                </a:lnTo>
                <a:cubicBezTo>
                  <a:pt x="25" y="0"/>
                  <a:pt x="176" y="442"/>
                  <a:pt x="166" y="486"/>
                </a:cubicBezTo>
                <a:cubicBezTo>
                  <a:pt x="148" y="560"/>
                  <a:pt x="41" y="632"/>
                  <a:pt x="41" y="632"/>
                </a:cubicBezTo>
                <a:lnTo>
                  <a:pt x="0" y="14"/>
                </a:lnTo>
                <a:lnTo>
                  <a:pt x="25" y="0"/>
                </a:lnTo>
              </a:path>
            </a:pathLst>
          </a:custGeom>
          <a:solidFill>
            <a:srgbClr val="342F2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8" name="Freeform 218">
            <a:extLst>
              <a:ext uri="{FF2B5EF4-FFF2-40B4-BE49-F238E27FC236}">
                <a16:creationId xmlns:a16="http://schemas.microsoft.com/office/drawing/2014/main" id="{69FCF97E-9A80-034D-8508-C8F963C4F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139" y="8799013"/>
            <a:ext cx="197665" cy="247091"/>
          </a:xfrm>
          <a:custGeom>
            <a:avLst/>
            <a:gdLst>
              <a:gd name="T0" fmla="*/ 103031 w 157"/>
              <a:gd name="T1" fmla="*/ 128967 h 200"/>
              <a:gd name="T2" fmla="*/ 0 w 157"/>
              <a:gd name="T3" fmla="*/ 128967 h 200"/>
              <a:gd name="T4" fmla="*/ 0 w 157"/>
              <a:gd name="T5" fmla="*/ 0 h 200"/>
              <a:gd name="T6" fmla="*/ 103031 w 157"/>
              <a:gd name="T7" fmla="*/ 0 h 200"/>
              <a:gd name="T8" fmla="*/ 103031 w 157"/>
              <a:gd name="T9" fmla="*/ 12896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" h="200">
                <a:moveTo>
                  <a:pt x="156" y="199"/>
                </a:moveTo>
                <a:lnTo>
                  <a:pt x="0" y="199"/>
                </a:lnTo>
                <a:lnTo>
                  <a:pt x="0" y="0"/>
                </a:lnTo>
                <a:lnTo>
                  <a:pt x="156" y="0"/>
                </a:lnTo>
                <a:lnTo>
                  <a:pt x="156" y="199"/>
                </a:ln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9" name="Freeform 219">
            <a:extLst>
              <a:ext uri="{FF2B5EF4-FFF2-40B4-BE49-F238E27FC236}">
                <a16:creationId xmlns:a16="http://schemas.microsoft.com/office/drawing/2014/main" id="{4B007822-D655-034D-B0CF-C182D050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41" y="11961742"/>
            <a:ext cx="494161" cy="192180"/>
          </a:xfrm>
          <a:custGeom>
            <a:avLst/>
            <a:gdLst>
              <a:gd name="T0" fmla="*/ 236914 w 395"/>
              <a:gd name="T1" fmla="*/ 0 h 155"/>
              <a:gd name="T2" fmla="*/ 236914 w 395"/>
              <a:gd name="T3" fmla="*/ 0 h 155"/>
              <a:gd name="T4" fmla="*/ 215257 w 395"/>
              <a:gd name="T5" fmla="*/ 95608 h 155"/>
              <a:gd name="T6" fmla="*/ 215257 w 395"/>
              <a:gd name="T7" fmla="*/ 95608 h 155"/>
              <a:gd name="T8" fmla="*/ 113535 w 395"/>
              <a:gd name="T9" fmla="*/ 81950 h 155"/>
              <a:gd name="T10" fmla="*/ 113535 w 395"/>
              <a:gd name="T11" fmla="*/ 81950 h 155"/>
              <a:gd name="T12" fmla="*/ 11813 w 395"/>
              <a:gd name="T13" fmla="*/ 55934 h 155"/>
              <a:gd name="T14" fmla="*/ 11813 w 395"/>
              <a:gd name="T15" fmla="*/ 55934 h 155"/>
              <a:gd name="T16" fmla="*/ 106972 w 395"/>
              <a:gd name="T17" fmla="*/ 7154 h 155"/>
              <a:gd name="T18" fmla="*/ 236914 w 395"/>
              <a:gd name="T19" fmla="*/ 0 h 1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5" h="155">
                <a:moveTo>
                  <a:pt x="361" y="0"/>
                </a:moveTo>
                <a:lnTo>
                  <a:pt x="361" y="0"/>
                </a:lnTo>
                <a:cubicBezTo>
                  <a:pt x="361" y="0"/>
                  <a:pt x="394" y="141"/>
                  <a:pt x="328" y="147"/>
                </a:cubicBezTo>
                <a:cubicBezTo>
                  <a:pt x="245" y="154"/>
                  <a:pt x="173" y="126"/>
                  <a:pt x="173" y="126"/>
                </a:cubicBezTo>
                <a:cubicBezTo>
                  <a:pt x="173" y="126"/>
                  <a:pt x="25" y="114"/>
                  <a:pt x="18" y="86"/>
                </a:cubicBezTo>
                <a:cubicBezTo>
                  <a:pt x="0" y="11"/>
                  <a:pt x="163" y="11"/>
                  <a:pt x="163" y="11"/>
                </a:cubicBezTo>
                <a:lnTo>
                  <a:pt x="361" y="0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0" name="Freeform 220">
            <a:extLst>
              <a:ext uri="{FF2B5EF4-FFF2-40B4-BE49-F238E27FC236}">
                <a16:creationId xmlns:a16="http://schemas.microsoft.com/office/drawing/2014/main" id="{7718FE6B-A0C4-A340-879E-D0413286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104" y="11945269"/>
            <a:ext cx="494161" cy="192178"/>
          </a:xfrm>
          <a:custGeom>
            <a:avLst/>
            <a:gdLst>
              <a:gd name="T0" fmla="*/ 236258 w 395"/>
              <a:gd name="T1" fmla="*/ 0 h 156"/>
              <a:gd name="T2" fmla="*/ 236258 w 395"/>
              <a:gd name="T3" fmla="*/ 0 h 156"/>
              <a:gd name="T4" fmla="*/ 214601 w 395"/>
              <a:gd name="T5" fmla="*/ 94994 h 156"/>
              <a:gd name="T6" fmla="*/ 214601 w 395"/>
              <a:gd name="T7" fmla="*/ 94994 h 156"/>
              <a:gd name="T8" fmla="*/ 113535 w 395"/>
              <a:gd name="T9" fmla="*/ 82070 h 156"/>
              <a:gd name="T10" fmla="*/ 113535 w 395"/>
              <a:gd name="T11" fmla="*/ 82070 h 156"/>
              <a:gd name="T12" fmla="*/ 11157 w 395"/>
              <a:gd name="T13" fmla="*/ 55575 h 156"/>
              <a:gd name="T14" fmla="*/ 11157 w 395"/>
              <a:gd name="T15" fmla="*/ 55575 h 156"/>
              <a:gd name="T16" fmla="*/ 106316 w 395"/>
              <a:gd name="T17" fmla="*/ 7108 h 156"/>
              <a:gd name="T18" fmla="*/ 236258 w 395"/>
              <a:gd name="T19" fmla="*/ 0 h 1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5" h="156">
                <a:moveTo>
                  <a:pt x="360" y="0"/>
                </a:moveTo>
                <a:lnTo>
                  <a:pt x="360" y="0"/>
                </a:lnTo>
                <a:cubicBezTo>
                  <a:pt x="360" y="0"/>
                  <a:pt x="394" y="141"/>
                  <a:pt x="327" y="147"/>
                </a:cubicBezTo>
                <a:cubicBezTo>
                  <a:pt x="244" y="155"/>
                  <a:pt x="173" y="127"/>
                  <a:pt x="173" y="127"/>
                </a:cubicBezTo>
                <a:cubicBezTo>
                  <a:pt x="173" y="127"/>
                  <a:pt x="25" y="115"/>
                  <a:pt x="17" y="86"/>
                </a:cubicBezTo>
                <a:cubicBezTo>
                  <a:pt x="0" y="12"/>
                  <a:pt x="162" y="11"/>
                  <a:pt x="162" y="11"/>
                </a:cubicBezTo>
                <a:lnTo>
                  <a:pt x="360" y="0"/>
                </a:lnTo>
              </a:path>
            </a:pathLst>
          </a:custGeom>
          <a:solidFill>
            <a:srgbClr val="132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1" name="Freeform 221">
            <a:extLst>
              <a:ext uri="{FF2B5EF4-FFF2-40B4-BE49-F238E27FC236}">
                <a16:creationId xmlns:a16="http://schemas.microsoft.com/office/drawing/2014/main" id="{CBFB204C-F2BA-3442-9482-9AE16240A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573" y="8777052"/>
            <a:ext cx="1323257" cy="1312313"/>
          </a:xfrm>
          <a:custGeom>
            <a:avLst/>
            <a:gdLst>
              <a:gd name="T0" fmla="*/ 693501 w 1063"/>
              <a:gd name="T1" fmla="*/ 687739 h 1052"/>
              <a:gd name="T2" fmla="*/ 376136 w 1063"/>
              <a:gd name="T3" fmla="*/ 687739 h 1052"/>
              <a:gd name="T4" fmla="*/ 385931 w 1063"/>
              <a:gd name="T5" fmla="*/ 291847 h 1052"/>
              <a:gd name="T6" fmla="*/ 209618 w 1063"/>
              <a:gd name="T7" fmla="*/ 287267 h 1052"/>
              <a:gd name="T8" fmla="*/ 209618 w 1063"/>
              <a:gd name="T9" fmla="*/ 287267 h 1052"/>
              <a:gd name="T10" fmla="*/ 94687 w 1063"/>
              <a:gd name="T11" fmla="*/ 214632 h 1052"/>
              <a:gd name="T12" fmla="*/ 0 w 1063"/>
              <a:gd name="T13" fmla="*/ 30755 h 1052"/>
              <a:gd name="T14" fmla="*/ 97299 w 1063"/>
              <a:gd name="T15" fmla="*/ 0 h 1052"/>
              <a:gd name="T16" fmla="*/ 205046 w 1063"/>
              <a:gd name="T17" fmla="*/ 179951 h 1052"/>
              <a:gd name="T18" fmla="*/ 344791 w 1063"/>
              <a:gd name="T19" fmla="*/ 144615 h 1052"/>
              <a:gd name="T20" fmla="*/ 344791 w 1063"/>
              <a:gd name="T21" fmla="*/ 144615 h 1052"/>
              <a:gd name="T22" fmla="*/ 440785 w 1063"/>
              <a:gd name="T23" fmla="*/ 130219 h 1052"/>
              <a:gd name="T24" fmla="*/ 545267 w 1063"/>
              <a:gd name="T25" fmla="*/ 124984 h 1052"/>
              <a:gd name="T26" fmla="*/ 545267 w 1063"/>
              <a:gd name="T27" fmla="*/ 124984 h 1052"/>
              <a:gd name="T28" fmla="*/ 651055 w 1063"/>
              <a:gd name="T29" fmla="*/ 151813 h 1052"/>
              <a:gd name="T30" fmla="*/ 663462 w 1063"/>
              <a:gd name="T31" fmla="*/ 159665 h 1052"/>
              <a:gd name="T32" fmla="*/ 693501 w 1063"/>
              <a:gd name="T33" fmla="*/ 687739 h 10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3" h="1052">
                <a:moveTo>
                  <a:pt x="1062" y="1051"/>
                </a:moveTo>
                <a:lnTo>
                  <a:pt x="576" y="1051"/>
                </a:lnTo>
                <a:lnTo>
                  <a:pt x="591" y="446"/>
                </a:lnTo>
                <a:lnTo>
                  <a:pt x="321" y="439"/>
                </a:lnTo>
                <a:cubicBezTo>
                  <a:pt x="247" y="436"/>
                  <a:pt x="179" y="394"/>
                  <a:pt x="145" y="328"/>
                </a:cubicBezTo>
                <a:lnTo>
                  <a:pt x="0" y="47"/>
                </a:lnTo>
                <a:lnTo>
                  <a:pt x="149" y="0"/>
                </a:lnTo>
                <a:lnTo>
                  <a:pt x="314" y="275"/>
                </a:lnTo>
                <a:lnTo>
                  <a:pt x="528" y="221"/>
                </a:lnTo>
                <a:cubicBezTo>
                  <a:pt x="576" y="209"/>
                  <a:pt x="625" y="201"/>
                  <a:pt x="675" y="199"/>
                </a:cubicBezTo>
                <a:lnTo>
                  <a:pt x="835" y="191"/>
                </a:lnTo>
                <a:cubicBezTo>
                  <a:pt x="892" y="185"/>
                  <a:pt x="950" y="200"/>
                  <a:pt x="997" y="232"/>
                </a:cubicBezTo>
                <a:lnTo>
                  <a:pt x="1016" y="244"/>
                </a:lnTo>
                <a:lnTo>
                  <a:pt x="1062" y="105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3E2AB750-1CB6-124B-B9BE-9ED1C1AA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791" y="10083871"/>
            <a:ext cx="882860" cy="1916860"/>
          </a:xfrm>
          <a:custGeom>
            <a:avLst/>
            <a:gdLst>
              <a:gd name="connsiteX0" fmla="*/ 296898 w 882860"/>
              <a:gd name="connsiteY0" fmla="*/ 0 h 1916860"/>
              <a:gd name="connsiteX1" fmla="*/ 511424 w 882860"/>
              <a:gd name="connsiteY1" fmla="*/ 0 h 1916860"/>
              <a:gd name="connsiteX2" fmla="*/ 692347 w 882860"/>
              <a:gd name="connsiteY2" fmla="*/ 0 h 1916860"/>
              <a:gd name="connsiteX3" fmla="*/ 856731 w 882860"/>
              <a:gd name="connsiteY3" fmla="*/ 0 h 1916860"/>
              <a:gd name="connsiteX4" fmla="*/ 768541 w 882860"/>
              <a:gd name="connsiteY4" fmla="*/ 951696 h 1916860"/>
              <a:gd name="connsiteX5" fmla="*/ 871636 w 882860"/>
              <a:gd name="connsiteY5" fmla="*/ 1863531 h 1916860"/>
              <a:gd name="connsiteX6" fmla="*/ 610793 w 882860"/>
              <a:gd name="connsiteY6" fmla="*/ 1885953 h 1916860"/>
              <a:gd name="connsiteX7" fmla="*/ 466708 w 882860"/>
              <a:gd name="connsiteY7" fmla="*/ 975364 h 1916860"/>
              <a:gd name="connsiteX8" fmla="*/ 478439 w 882860"/>
              <a:gd name="connsiteY8" fmla="*/ 719480 h 1916860"/>
              <a:gd name="connsiteX9" fmla="*/ 437479 w 882860"/>
              <a:gd name="connsiteY9" fmla="*/ 779379 h 1916860"/>
              <a:gd name="connsiteX10" fmla="*/ 296898 w 882860"/>
              <a:gd name="connsiteY10" fmla="*/ 941909 h 1916860"/>
              <a:gd name="connsiteX11" fmla="*/ 266959 w 882860"/>
              <a:gd name="connsiteY11" fmla="*/ 1887551 h 1916860"/>
              <a:gd name="connsiteX12" fmla="*/ 0 w 882860"/>
              <a:gd name="connsiteY12" fmla="*/ 1887551 h 1916860"/>
              <a:gd name="connsiteX13" fmla="*/ 0 w 882860"/>
              <a:gd name="connsiteY13" fmla="*/ 858543 h 191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860" h="1916860">
                <a:moveTo>
                  <a:pt x="296898" y="0"/>
                </a:moveTo>
                <a:lnTo>
                  <a:pt x="511424" y="0"/>
                </a:lnTo>
                <a:lnTo>
                  <a:pt x="692347" y="0"/>
                </a:lnTo>
                <a:lnTo>
                  <a:pt x="856731" y="0"/>
                </a:lnTo>
                <a:cubicBezTo>
                  <a:pt x="948647" y="305191"/>
                  <a:pt x="768541" y="951696"/>
                  <a:pt x="768541" y="951696"/>
                </a:cubicBezTo>
                <a:lnTo>
                  <a:pt x="871636" y="1863531"/>
                </a:lnTo>
                <a:cubicBezTo>
                  <a:pt x="761088" y="1937025"/>
                  <a:pt x="610793" y="1885953"/>
                  <a:pt x="610793" y="1885953"/>
                </a:cubicBezTo>
                <a:lnTo>
                  <a:pt x="466708" y="975364"/>
                </a:lnTo>
                <a:lnTo>
                  <a:pt x="478439" y="719480"/>
                </a:lnTo>
                <a:lnTo>
                  <a:pt x="437479" y="779379"/>
                </a:lnTo>
                <a:cubicBezTo>
                  <a:pt x="360753" y="881718"/>
                  <a:pt x="296898" y="941909"/>
                  <a:pt x="296898" y="941909"/>
                </a:cubicBezTo>
                <a:lnTo>
                  <a:pt x="266959" y="1887551"/>
                </a:lnTo>
                <a:cubicBezTo>
                  <a:pt x="142211" y="1953497"/>
                  <a:pt x="0" y="1887551"/>
                  <a:pt x="0" y="1887551"/>
                </a:cubicBezTo>
                <a:lnTo>
                  <a:pt x="0" y="858543"/>
                </a:lnTo>
                <a:close/>
              </a:path>
            </a:pathLst>
          </a:custGeom>
          <a:solidFill>
            <a:srgbClr val="2943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3" name="Freeform 224">
            <a:extLst>
              <a:ext uri="{FF2B5EF4-FFF2-40B4-BE49-F238E27FC236}">
                <a16:creationId xmlns:a16="http://schemas.microsoft.com/office/drawing/2014/main" id="{A2FDFF41-DD1A-8245-B61A-7A966407F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139" y="8799015"/>
            <a:ext cx="197665" cy="142762"/>
          </a:xfrm>
          <a:custGeom>
            <a:avLst/>
            <a:gdLst>
              <a:gd name="T0" fmla="*/ 103031 w 157"/>
              <a:gd name="T1" fmla="*/ 3976 h 113"/>
              <a:gd name="T2" fmla="*/ 103031 w 157"/>
              <a:gd name="T3" fmla="*/ 0 h 113"/>
              <a:gd name="T4" fmla="*/ 0 w 157"/>
              <a:gd name="T5" fmla="*/ 0 h 113"/>
              <a:gd name="T6" fmla="*/ 0 w 157"/>
              <a:gd name="T7" fmla="*/ 74225 h 113"/>
              <a:gd name="T8" fmla="*/ 0 w 157"/>
              <a:gd name="T9" fmla="*/ 74225 h 113"/>
              <a:gd name="T10" fmla="*/ 103031 w 157"/>
              <a:gd name="T11" fmla="*/ 397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7" h="113">
                <a:moveTo>
                  <a:pt x="156" y="6"/>
                </a:moveTo>
                <a:lnTo>
                  <a:pt x="156" y="0"/>
                </a:lnTo>
                <a:lnTo>
                  <a:pt x="0" y="0"/>
                </a:lnTo>
                <a:lnTo>
                  <a:pt x="0" y="112"/>
                </a:lnTo>
                <a:cubicBezTo>
                  <a:pt x="42" y="105"/>
                  <a:pt x="115" y="83"/>
                  <a:pt x="156" y="6"/>
                </a:cubicBezTo>
              </a:path>
            </a:pathLst>
          </a:custGeom>
          <a:solidFill>
            <a:srgbClr val="E08D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4" name="Freeform 225">
            <a:extLst>
              <a:ext uri="{FF2B5EF4-FFF2-40B4-BE49-F238E27FC236}">
                <a16:creationId xmlns:a16="http://schemas.microsoft.com/office/drawing/2014/main" id="{E7474FA8-E3C8-1143-B46B-9E3E313BE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873" y="8431131"/>
            <a:ext cx="395330" cy="494176"/>
          </a:xfrm>
          <a:custGeom>
            <a:avLst/>
            <a:gdLst>
              <a:gd name="T0" fmla="*/ 194991 w 318"/>
              <a:gd name="T1" fmla="*/ 122104 h 397"/>
              <a:gd name="T2" fmla="*/ 194991 w 318"/>
              <a:gd name="T3" fmla="*/ 122104 h 397"/>
              <a:gd name="T4" fmla="*/ 35868 w 318"/>
              <a:gd name="T5" fmla="*/ 244209 h 397"/>
              <a:gd name="T6" fmla="*/ 35868 w 318"/>
              <a:gd name="T7" fmla="*/ 244209 h 397"/>
              <a:gd name="T8" fmla="*/ 11739 w 318"/>
              <a:gd name="T9" fmla="*/ 174342 h 397"/>
              <a:gd name="T10" fmla="*/ 11739 w 318"/>
              <a:gd name="T11" fmla="*/ 174342 h 397"/>
              <a:gd name="T12" fmla="*/ 652 w 318"/>
              <a:gd name="T13" fmla="*/ 159976 h 397"/>
              <a:gd name="T14" fmla="*/ 652 w 318"/>
              <a:gd name="T15" fmla="*/ 159976 h 397"/>
              <a:gd name="T16" fmla="*/ 23477 w 318"/>
              <a:gd name="T17" fmla="*/ 122104 h 397"/>
              <a:gd name="T18" fmla="*/ 23477 w 318"/>
              <a:gd name="T19" fmla="*/ 122104 h 397"/>
              <a:gd name="T20" fmla="*/ 29347 w 318"/>
              <a:gd name="T21" fmla="*/ 73132 h 397"/>
              <a:gd name="T22" fmla="*/ 29347 w 318"/>
              <a:gd name="T23" fmla="*/ 73132 h 397"/>
              <a:gd name="T24" fmla="*/ 126516 w 318"/>
              <a:gd name="T25" fmla="*/ 11753 h 397"/>
              <a:gd name="T26" fmla="*/ 126516 w 318"/>
              <a:gd name="T27" fmla="*/ 11753 h 397"/>
              <a:gd name="T28" fmla="*/ 194991 w 318"/>
              <a:gd name="T29" fmla="*/ 122104 h 39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18" h="397">
                <a:moveTo>
                  <a:pt x="299" y="187"/>
                </a:moveTo>
                <a:lnTo>
                  <a:pt x="299" y="187"/>
                </a:lnTo>
                <a:cubicBezTo>
                  <a:pt x="281" y="264"/>
                  <a:pt x="165" y="396"/>
                  <a:pt x="55" y="374"/>
                </a:cubicBezTo>
                <a:cubicBezTo>
                  <a:pt x="23" y="367"/>
                  <a:pt x="20" y="323"/>
                  <a:pt x="18" y="267"/>
                </a:cubicBezTo>
                <a:cubicBezTo>
                  <a:pt x="18" y="258"/>
                  <a:pt x="0" y="254"/>
                  <a:pt x="1" y="245"/>
                </a:cubicBezTo>
                <a:cubicBezTo>
                  <a:pt x="1" y="232"/>
                  <a:pt x="35" y="200"/>
                  <a:pt x="36" y="187"/>
                </a:cubicBezTo>
                <a:cubicBezTo>
                  <a:pt x="38" y="157"/>
                  <a:pt x="40" y="134"/>
                  <a:pt x="45" y="112"/>
                </a:cubicBezTo>
                <a:cubicBezTo>
                  <a:pt x="63" y="36"/>
                  <a:pt x="117" y="0"/>
                  <a:pt x="194" y="18"/>
                </a:cubicBezTo>
                <a:cubicBezTo>
                  <a:pt x="269" y="36"/>
                  <a:pt x="317" y="112"/>
                  <a:pt x="299" y="187"/>
                </a:cubicBezTo>
              </a:path>
            </a:pathLst>
          </a:custGeom>
          <a:solidFill>
            <a:srgbClr val="FFA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5" name="Freeform 226">
            <a:extLst>
              <a:ext uri="{FF2B5EF4-FFF2-40B4-BE49-F238E27FC236}">
                <a16:creationId xmlns:a16="http://schemas.microsoft.com/office/drawing/2014/main" id="{4EFC345D-1D98-CA44-83B1-0690A4CF8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401" y="8321312"/>
            <a:ext cx="532597" cy="582029"/>
          </a:xfrm>
          <a:custGeom>
            <a:avLst/>
            <a:gdLst>
              <a:gd name="T0" fmla="*/ 57579 w 427"/>
              <a:gd name="T1" fmla="*/ 0 h 468"/>
              <a:gd name="T2" fmla="*/ 57579 w 427"/>
              <a:gd name="T3" fmla="*/ 0 h 468"/>
              <a:gd name="T4" fmla="*/ 100764 w 427"/>
              <a:gd name="T5" fmla="*/ 140261 h 468"/>
              <a:gd name="T6" fmla="*/ 100764 w 427"/>
              <a:gd name="T7" fmla="*/ 140261 h 468"/>
              <a:gd name="T8" fmla="*/ 108615 w 427"/>
              <a:gd name="T9" fmla="*/ 204194 h 468"/>
              <a:gd name="T10" fmla="*/ 108615 w 427"/>
              <a:gd name="T11" fmla="*/ 204194 h 468"/>
              <a:gd name="T12" fmla="*/ 136751 w 427"/>
              <a:gd name="T13" fmla="*/ 163094 h 468"/>
              <a:gd name="T14" fmla="*/ 136751 w 427"/>
              <a:gd name="T15" fmla="*/ 163094 h 468"/>
              <a:gd name="T16" fmla="*/ 143948 w 427"/>
              <a:gd name="T17" fmla="*/ 211370 h 468"/>
              <a:gd name="T18" fmla="*/ 143948 w 427"/>
              <a:gd name="T19" fmla="*/ 211370 h 468"/>
              <a:gd name="T20" fmla="*/ 158343 w 427"/>
              <a:gd name="T21" fmla="*/ 253122 h 468"/>
              <a:gd name="T22" fmla="*/ 158343 w 427"/>
              <a:gd name="T23" fmla="*/ 253122 h 468"/>
              <a:gd name="T24" fmla="*/ 185824 w 427"/>
              <a:gd name="T25" fmla="*/ 304660 h 468"/>
              <a:gd name="T26" fmla="*/ 213305 w 427"/>
              <a:gd name="T27" fmla="*/ 218546 h 468"/>
              <a:gd name="T28" fmla="*/ 213305 w 427"/>
              <a:gd name="T29" fmla="*/ 218546 h 468"/>
              <a:gd name="T30" fmla="*/ 259761 w 427"/>
              <a:gd name="T31" fmla="*/ 93290 h 468"/>
              <a:gd name="T32" fmla="*/ 259761 w 427"/>
              <a:gd name="T33" fmla="*/ 93290 h 468"/>
              <a:gd name="T34" fmla="*/ 199564 w 427"/>
              <a:gd name="T35" fmla="*/ 54800 h 468"/>
              <a:gd name="T36" fmla="*/ 199564 w 427"/>
              <a:gd name="T37" fmla="*/ 54800 h 468"/>
              <a:gd name="T38" fmla="*/ 172083 w 427"/>
              <a:gd name="T39" fmla="*/ 38490 h 468"/>
              <a:gd name="T40" fmla="*/ 172083 w 427"/>
              <a:gd name="T41" fmla="*/ 38490 h 468"/>
              <a:gd name="T42" fmla="*/ 130862 w 427"/>
              <a:gd name="T43" fmla="*/ 9786 h 468"/>
              <a:gd name="T44" fmla="*/ 130862 w 427"/>
              <a:gd name="T45" fmla="*/ 9786 h 468"/>
              <a:gd name="T46" fmla="*/ 123664 w 427"/>
              <a:gd name="T47" fmla="*/ 39143 h 468"/>
              <a:gd name="T48" fmla="*/ 57579 w 427"/>
              <a:gd name="T49" fmla="*/ 0 h 4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27" h="468">
                <a:moveTo>
                  <a:pt x="88" y="0"/>
                </a:moveTo>
                <a:lnTo>
                  <a:pt x="88" y="0"/>
                </a:lnTo>
                <a:cubicBezTo>
                  <a:pt x="88" y="0"/>
                  <a:pt x="0" y="107"/>
                  <a:pt x="154" y="215"/>
                </a:cubicBezTo>
                <a:cubicBezTo>
                  <a:pt x="154" y="215"/>
                  <a:pt x="150" y="312"/>
                  <a:pt x="166" y="313"/>
                </a:cubicBezTo>
                <a:cubicBezTo>
                  <a:pt x="181" y="313"/>
                  <a:pt x="167" y="253"/>
                  <a:pt x="209" y="250"/>
                </a:cubicBezTo>
                <a:cubicBezTo>
                  <a:pt x="252" y="247"/>
                  <a:pt x="264" y="317"/>
                  <a:pt x="220" y="324"/>
                </a:cubicBezTo>
                <a:cubicBezTo>
                  <a:pt x="175" y="331"/>
                  <a:pt x="242" y="388"/>
                  <a:pt x="242" y="388"/>
                </a:cubicBezTo>
                <a:cubicBezTo>
                  <a:pt x="242" y="388"/>
                  <a:pt x="242" y="464"/>
                  <a:pt x="284" y="467"/>
                </a:cubicBezTo>
                <a:lnTo>
                  <a:pt x="326" y="335"/>
                </a:lnTo>
                <a:cubicBezTo>
                  <a:pt x="326" y="335"/>
                  <a:pt x="426" y="188"/>
                  <a:pt x="397" y="143"/>
                </a:cubicBezTo>
                <a:cubicBezTo>
                  <a:pt x="375" y="109"/>
                  <a:pt x="332" y="92"/>
                  <a:pt x="305" y="84"/>
                </a:cubicBezTo>
                <a:cubicBezTo>
                  <a:pt x="289" y="80"/>
                  <a:pt x="274" y="72"/>
                  <a:pt x="263" y="59"/>
                </a:cubicBezTo>
                <a:cubicBezTo>
                  <a:pt x="244" y="40"/>
                  <a:pt x="214" y="12"/>
                  <a:pt x="200" y="15"/>
                </a:cubicBezTo>
                <a:cubicBezTo>
                  <a:pt x="179" y="19"/>
                  <a:pt x="189" y="60"/>
                  <a:pt x="189" y="60"/>
                </a:cubicBezTo>
                <a:lnTo>
                  <a:pt x="88" y="0"/>
                </a:lnTo>
              </a:path>
            </a:pathLst>
          </a:custGeom>
          <a:solidFill>
            <a:srgbClr val="461E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6" name="Freeform 227">
            <a:extLst>
              <a:ext uri="{FF2B5EF4-FFF2-40B4-BE49-F238E27FC236}">
                <a16:creationId xmlns:a16="http://schemas.microsoft.com/office/drawing/2014/main" id="{E604132A-5EB5-524E-B4C2-3D0793D85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573" y="8777052"/>
            <a:ext cx="1323257" cy="1312313"/>
          </a:xfrm>
          <a:custGeom>
            <a:avLst/>
            <a:gdLst>
              <a:gd name="T0" fmla="*/ 693501 w 1063"/>
              <a:gd name="T1" fmla="*/ 687739 h 1052"/>
              <a:gd name="T2" fmla="*/ 376136 w 1063"/>
              <a:gd name="T3" fmla="*/ 687739 h 1052"/>
              <a:gd name="T4" fmla="*/ 385931 w 1063"/>
              <a:gd name="T5" fmla="*/ 291847 h 1052"/>
              <a:gd name="T6" fmla="*/ 209618 w 1063"/>
              <a:gd name="T7" fmla="*/ 287267 h 1052"/>
              <a:gd name="T8" fmla="*/ 209618 w 1063"/>
              <a:gd name="T9" fmla="*/ 287267 h 1052"/>
              <a:gd name="T10" fmla="*/ 94687 w 1063"/>
              <a:gd name="T11" fmla="*/ 214632 h 1052"/>
              <a:gd name="T12" fmla="*/ 0 w 1063"/>
              <a:gd name="T13" fmla="*/ 30755 h 1052"/>
              <a:gd name="T14" fmla="*/ 97299 w 1063"/>
              <a:gd name="T15" fmla="*/ 0 h 1052"/>
              <a:gd name="T16" fmla="*/ 205046 w 1063"/>
              <a:gd name="T17" fmla="*/ 179951 h 1052"/>
              <a:gd name="T18" fmla="*/ 344791 w 1063"/>
              <a:gd name="T19" fmla="*/ 144615 h 1052"/>
              <a:gd name="T20" fmla="*/ 344791 w 1063"/>
              <a:gd name="T21" fmla="*/ 144615 h 1052"/>
              <a:gd name="T22" fmla="*/ 440785 w 1063"/>
              <a:gd name="T23" fmla="*/ 130219 h 1052"/>
              <a:gd name="T24" fmla="*/ 545267 w 1063"/>
              <a:gd name="T25" fmla="*/ 124984 h 1052"/>
              <a:gd name="T26" fmla="*/ 545267 w 1063"/>
              <a:gd name="T27" fmla="*/ 124984 h 1052"/>
              <a:gd name="T28" fmla="*/ 651055 w 1063"/>
              <a:gd name="T29" fmla="*/ 151813 h 1052"/>
              <a:gd name="T30" fmla="*/ 663462 w 1063"/>
              <a:gd name="T31" fmla="*/ 159665 h 1052"/>
              <a:gd name="T32" fmla="*/ 693501 w 1063"/>
              <a:gd name="T33" fmla="*/ 687739 h 10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3" h="1052">
                <a:moveTo>
                  <a:pt x="1062" y="1051"/>
                </a:moveTo>
                <a:lnTo>
                  <a:pt x="576" y="1051"/>
                </a:lnTo>
                <a:lnTo>
                  <a:pt x="591" y="446"/>
                </a:lnTo>
                <a:lnTo>
                  <a:pt x="321" y="439"/>
                </a:lnTo>
                <a:cubicBezTo>
                  <a:pt x="247" y="436"/>
                  <a:pt x="179" y="394"/>
                  <a:pt x="145" y="328"/>
                </a:cubicBezTo>
                <a:lnTo>
                  <a:pt x="0" y="47"/>
                </a:lnTo>
                <a:lnTo>
                  <a:pt x="149" y="0"/>
                </a:lnTo>
                <a:lnTo>
                  <a:pt x="314" y="275"/>
                </a:lnTo>
                <a:lnTo>
                  <a:pt x="528" y="221"/>
                </a:lnTo>
                <a:cubicBezTo>
                  <a:pt x="576" y="209"/>
                  <a:pt x="625" y="201"/>
                  <a:pt x="675" y="199"/>
                </a:cubicBezTo>
                <a:lnTo>
                  <a:pt x="835" y="191"/>
                </a:lnTo>
                <a:cubicBezTo>
                  <a:pt x="892" y="185"/>
                  <a:pt x="950" y="200"/>
                  <a:pt x="997" y="232"/>
                </a:cubicBezTo>
                <a:lnTo>
                  <a:pt x="1016" y="244"/>
                </a:lnTo>
                <a:lnTo>
                  <a:pt x="1062" y="1051"/>
                </a:lnTo>
              </a:path>
            </a:pathLst>
          </a:custGeom>
          <a:solidFill>
            <a:srgbClr val="342F2F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7" name="Freeform 228">
            <a:extLst>
              <a:ext uri="{FF2B5EF4-FFF2-40B4-BE49-F238E27FC236}">
                <a16:creationId xmlns:a16="http://schemas.microsoft.com/office/drawing/2014/main" id="{9F6C1E74-5A82-404F-A445-14885FA01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098" y="11731125"/>
            <a:ext cx="1153044" cy="763229"/>
          </a:xfrm>
          <a:custGeom>
            <a:avLst/>
            <a:gdLst>
              <a:gd name="T0" fmla="*/ 302432 w 926"/>
              <a:gd name="T1" fmla="*/ 297506 h 615"/>
              <a:gd name="T2" fmla="*/ 302432 w 926"/>
              <a:gd name="T3" fmla="*/ 297506 h 615"/>
              <a:gd name="T4" fmla="*/ 154809 w 926"/>
              <a:gd name="T5" fmla="*/ 199856 h 615"/>
              <a:gd name="T6" fmla="*/ 154809 w 926"/>
              <a:gd name="T7" fmla="*/ 199856 h 615"/>
              <a:gd name="T8" fmla="*/ 302432 w 926"/>
              <a:gd name="T9" fmla="*/ 102206 h 615"/>
              <a:gd name="T10" fmla="*/ 302432 w 926"/>
              <a:gd name="T11" fmla="*/ 102206 h 615"/>
              <a:gd name="T12" fmla="*/ 450055 w 926"/>
              <a:gd name="T13" fmla="*/ 199856 h 615"/>
              <a:gd name="T14" fmla="*/ 450055 w 926"/>
              <a:gd name="T15" fmla="*/ 199856 h 615"/>
              <a:gd name="T16" fmla="*/ 302432 w 926"/>
              <a:gd name="T17" fmla="*/ 297506 h 615"/>
              <a:gd name="T18" fmla="*/ 604211 w 926"/>
              <a:gd name="T19" fmla="*/ 223292 h 615"/>
              <a:gd name="T20" fmla="*/ 604211 w 926"/>
              <a:gd name="T21" fmla="*/ 175769 h 615"/>
              <a:gd name="T22" fmla="*/ 523214 w 926"/>
              <a:gd name="T23" fmla="*/ 175769 h 615"/>
              <a:gd name="T24" fmla="*/ 523214 w 926"/>
              <a:gd name="T25" fmla="*/ 175769 h 615"/>
              <a:gd name="T26" fmla="*/ 484022 w 926"/>
              <a:gd name="T27" fmla="*/ 112622 h 615"/>
              <a:gd name="T28" fmla="*/ 540850 w 926"/>
              <a:gd name="T29" fmla="*/ 74865 h 615"/>
              <a:gd name="T30" fmla="*/ 540850 w 926"/>
              <a:gd name="T31" fmla="*/ 54684 h 615"/>
              <a:gd name="T32" fmla="*/ 499045 w 926"/>
              <a:gd name="T33" fmla="*/ 27342 h 615"/>
              <a:gd name="T34" fmla="*/ 433072 w 926"/>
              <a:gd name="T35" fmla="*/ 79422 h 615"/>
              <a:gd name="T36" fmla="*/ 433072 w 926"/>
              <a:gd name="T37" fmla="*/ 79422 h 615"/>
              <a:gd name="T38" fmla="*/ 337705 w 926"/>
              <a:gd name="T39" fmla="*/ 53382 h 615"/>
              <a:gd name="T40" fmla="*/ 337705 w 926"/>
              <a:gd name="T41" fmla="*/ 0 h 615"/>
              <a:gd name="T42" fmla="*/ 266506 w 926"/>
              <a:gd name="T43" fmla="*/ 0 h 615"/>
              <a:gd name="T44" fmla="*/ 266506 w 926"/>
              <a:gd name="T45" fmla="*/ 53382 h 615"/>
              <a:gd name="T46" fmla="*/ 266506 w 926"/>
              <a:gd name="T47" fmla="*/ 53382 h 615"/>
              <a:gd name="T48" fmla="*/ 171139 w 926"/>
              <a:gd name="T49" fmla="*/ 80073 h 615"/>
              <a:gd name="T50" fmla="*/ 100593 w 926"/>
              <a:gd name="T51" fmla="*/ 29946 h 615"/>
              <a:gd name="T52" fmla="*/ 63360 w 926"/>
              <a:gd name="T53" fmla="*/ 55335 h 615"/>
              <a:gd name="T54" fmla="*/ 63360 w 926"/>
              <a:gd name="T55" fmla="*/ 75516 h 615"/>
              <a:gd name="T56" fmla="*/ 120842 w 926"/>
              <a:gd name="T57" fmla="*/ 113273 h 615"/>
              <a:gd name="T58" fmla="*/ 120842 w 926"/>
              <a:gd name="T59" fmla="*/ 113273 h 615"/>
              <a:gd name="T60" fmla="*/ 80997 w 926"/>
              <a:gd name="T61" fmla="*/ 176420 h 615"/>
              <a:gd name="T62" fmla="*/ 0 w 926"/>
              <a:gd name="T63" fmla="*/ 177071 h 615"/>
              <a:gd name="T64" fmla="*/ 0 w 926"/>
              <a:gd name="T65" fmla="*/ 223292 h 615"/>
              <a:gd name="T66" fmla="*/ 80997 w 926"/>
              <a:gd name="T67" fmla="*/ 223292 h 615"/>
              <a:gd name="T68" fmla="*/ 80997 w 926"/>
              <a:gd name="T69" fmla="*/ 223292 h 615"/>
              <a:gd name="T70" fmla="*/ 120842 w 926"/>
              <a:gd name="T71" fmla="*/ 287090 h 615"/>
              <a:gd name="T72" fmla="*/ 63360 w 926"/>
              <a:gd name="T73" fmla="*/ 304015 h 615"/>
              <a:gd name="T74" fmla="*/ 63360 w 926"/>
              <a:gd name="T75" fmla="*/ 324847 h 615"/>
              <a:gd name="T76" fmla="*/ 113657 w 926"/>
              <a:gd name="T77" fmla="*/ 358048 h 615"/>
              <a:gd name="T78" fmla="*/ 171139 w 926"/>
              <a:gd name="T79" fmla="*/ 319639 h 615"/>
              <a:gd name="T80" fmla="*/ 171139 w 926"/>
              <a:gd name="T81" fmla="*/ 319639 h 615"/>
              <a:gd name="T82" fmla="*/ 266506 w 926"/>
              <a:gd name="T83" fmla="*/ 346330 h 615"/>
              <a:gd name="T84" fmla="*/ 266506 w 926"/>
              <a:gd name="T85" fmla="*/ 399712 h 615"/>
              <a:gd name="T86" fmla="*/ 337705 w 926"/>
              <a:gd name="T87" fmla="*/ 399712 h 615"/>
              <a:gd name="T88" fmla="*/ 337705 w 926"/>
              <a:gd name="T89" fmla="*/ 346330 h 615"/>
              <a:gd name="T90" fmla="*/ 337705 w 926"/>
              <a:gd name="T91" fmla="*/ 346330 h 615"/>
              <a:gd name="T92" fmla="*/ 433072 w 926"/>
              <a:gd name="T93" fmla="*/ 319639 h 615"/>
              <a:gd name="T94" fmla="*/ 491207 w 926"/>
              <a:gd name="T95" fmla="*/ 357397 h 615"/>
              <a:gd name="T96" fmla="*/ 540850 w 926"/>
              <a:gd name="T97" fmla="*/ 324847 h 615"/>
              <a:gd name="T98" fmla="*/ 540850 w 926"/>
              <a:gd name="T99" fmla="*/ 304015 h 615"/>
              <a:gd name="T100" fmla="*/ 484022 w 926"/>
              <a:gd name="T101" fmla="*/ 287090 h 615"/>
              <a:gd name="T102" fmla="*/ 484022 w 926"/>
              <a:gd name="T103" fmla="*/ 287090 h 615"/>
              <a:gd name="T104" fmla="*/ 523214 w 926"/>
              <a:gd name="T105" fmla="*/ 223292 h 615"/>
              <a:gd name="T106" fmla="*/ 604211 w 926"/>
              <a:gd name="T107" fmla="*/ 223292 h 6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26" h="615">
                <a:moveTo>
                  <a:pt x="463" y="457"/>
                </a:moveTo>
                <a:lnTo>
                  <a:pt x="463" y="457"/>
                </a:lnTo>
                <a:cubicBezTo>
                  <a:pt x="338" y="457"/>
                  <a:pt x="237" y="390"/>
                  <a:pt x="237" y="307"/>
                </a:cubicBezTo>
                <a:cubicBezTo>
                  <a:pt x="237" y="224"/>
                  <a:pt x="338" y="157"/>
                  <a:pt x="463" y="157"/>
                </a:cubicBezTo>
                <a:cubicBezTo>
                  <a:pt x="587" y="157"/>
                  <a:pt x="689" y="224"/>
                  <a:pt x="689" y="307"/>
                </a:cubicBezTo>
                <a:cubicBezTo>
                  <a:pt x="689" y="390"/>
                  <a:pt x="587" y="457"/>
                  <a:pt x="463" y="457"/>
                </a:cubicBezTo>
                <a:close/>
                <a:moveTo>
                  <a:pt x="925" y="343"/>
                </a:moveTo>
                <a:lnTo>
                  <a:pt x="925" y="270"/>
                </a:lnTo>
                <a:lnTo>
                  <a:pt x="801" y="270"/>
                </a:lnTo>
                <a:cubicBezTo>
                  <a:pt x="792" y="235"/>
                  <a:pt x="771" y="202"/>
                  <a:pt x="741" y="173"/>
                </a:cubicBezTo>
                <a:lnTo>
                  <a:pt x="828" y="115"/>
                </a:lnTo>
                <a:lnTo>
                  <a:pt x="828" y="84"/>
                </a:lnTo>
                <a:lnTo>
                  <a:pt x="764" y="42"/>
                </a:lnTo>
                <a:lnTo>
                  <a:pt x="663" y="122"/>
                </a:lnTo>
                <a:cubicBezTo>
                  <a:pt x="621" y="102"/>
                  <a:pt x="571" y="88"/>
                  <a:pt x="517" y="82"/>
                </a:cubicBezTo>
                <a:lnTo>
                  <a:pt x="517" y="0"/>
                </a:lnTo>
                <a:lnTo>
                  <a:pt x="408" y="0"/>
                </a:lnTo>
                <a:lnTo>
                  <a:pt x="408" y="82"/>
                </a:lnTo>
                <a:cubicBezTo>
                  <a:pt x="354" y="88"/>
                  <a:pt x="304" y="102"/>
                  <a:pt x="262" y="123"/>
                </a:cubicBezTo>
                <a:lnTo>
                  <a:pt x="154" y="46"/>
                </a:lnTo>
                <a:lnTo>
                  <a:pt x="97" y="85"/>
                </a:lnTo>
                <a:lnTo>
                  <a:pt x="97" y="116"/>
                </a:lnTo>
                <a:lnTo>
                  <a:pt x="185" y="174"/>
                </a:lnTo>
                <a:cubicBezTo>
                  <a:pt x="154" y="202"/>
                  <a:pt x="133" y="235"/>
                  <a:pt x="124" y="271"/>
                </a:cubicBezTo>
                <a:lnTo>
                  <a:pt x="0" y="272"/>
                </a:lnTo>
                <a:lnTo>
                  <a:pt x="0" y="343"/>
                </a:lnTo>
                <a:lnTo>
                  <a:pt x="124" y="343"/>
                </a:lnTo>
                <a:cubicBezTo>
                  <a:pt x="133" y="379"/>
                  <a:pt x="154" y="412"/>
                  <a:pt x="185" y="441"/>
                </a:cubicBezTo>
                <a:lnTo>
                  <a:pt x="97" y="467"/>
                </a:lnTo>
                <a:lnTo>
                  <a:pt x="97" y="499"/>
                </a:lnTo>
                <a:lnTo>
                  <a:pt x="174" y="550"/>
                </a:lnTo>
                <a:lnTo>
                  <a:pt x="262" y="491"/>
                </a:lnTo>
                <a:cubicBezTo>
                  <a:pt x="304" y="512"/>
                  <a:pt x="354" y="526"/>
                  <a:pt x="408" y="532"/>
                </a:cubicBezTo>
                <a:lnTo>
                  <a:pt x="408" y="614"/>
                </a:lnTo>
                <a:lnTo>
                  <a:pt x="517" y="614"/>
                </a:lnTo>
                <a:lnTo>
                  <a:pt x="517" y="532"/>
                </a:lnTo>
                <a:cubicBezTo>
                  <a:pt x="571" y="526"/>
                  <a:pt x="621" y="512"/>
                  <a:pt x="663" y="491"/>
                </a:cubicBezTo>
                <a:lnTo>
                  <a:pt x="752" y="549"/>
                </a:lnTo>
                <a:lnTo>
                  <a:pt x="828" y="499"/>
                </a:lnTo>
                <a:lnTo>
                  <a:pt x="828" y="467"/>
                </a:lnTo>
                <a:lnTo>
                  <a:pt x="741" y="441"/>
                </a:lnTo>
                <a:cubicBezTo>
                  <a:pt x="771" y="412"/>
                  <a:pt x="792" y="379"/>
                  <a:pt x="801" y="343"/>
                </a:cubicBezTo>
                <a:lnTo>
                  <a:pt x="925" y="343"/>
                </a:lnTo>
                <a:close/>
              </a:path>
            </a:pathLst>
          </a:custGeom>
          <a:solidFill>
            <a:srgbClr val="EA34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8" name="Freeform 229">
            <a:extLst>
              <a:ext uri="{FF2B5EF4-FFF2-40B4-BE49-F238E27FC236}">
                <a16:creationId xmlns:a16="http://schemas.microsoft.com/office/drawing/2014/main" id="{DABB2966-A3A8-A349-8120-287BE53F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854" y="1540116"/>
            <a:ext cx="1674660" cy="884029"/>
          </a:xfrm>
          <a:custGeom>
            <a:avLst/>
            <a:gdLst>
              <a:gd name="T0" fmla="*/ 0 w 1344"/>
              <a:gd name="T1" fmla="*/ 416836 h 712"/>
              <a:gd name="T2" fmla="*/ 315055 w 1344"/>
              <a:gd name="T3" fmla="*/ 463079 h 712"/>
              <a:gd name="T4" fmla="*/ 877839 w 1344"/>
              <a:gd name="T5" fmla="*/ 0 h 712"/>
              <a:gd name="T6" fmla="*/ 0 w 1344"/>
              <a:gd name="T7" fmla="*/ 416836 h 7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4" h="712">
                <a:moveTo>
                  <a:pt x="0" y="640"/>
                </a:moveTo>
                <a:lnTo>
                  <a:pt x="482" y="711"/>
                </a:lnTo>
                <a:lnTo>
                  <a:pt x="1343" y="0"/>
                </a:lnTo>
                <a:lnTo>
                  <a:pt x="0" y="64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9" name="Freeform 230">
            <a:extLst>
              <a:ext uri="{FF2B5EF4-FFF2-40B4-BE49-F238E27FC236}">
                <a16:creationId xmlns:a16="http://schemas.microsoft.com/office/drawing/2014/main" id="{1786BABA-A5E4-3548-9F54-3CFE23F2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831" y="1540118"/>
            <a:ext cx="1070685" cy="1328784"/>
          </a:xfrm>
          <a:custGeom>
            <a:avLst/>
            <a:gdLst>
              <a:gd name="T0" fmla="*/ 0 w 862"/>
              <a:gd name="T1" fmla="*/ 464471 h 1067"/>
              <a:gd name="T2" fmla="*/ 56036 w 862"/>
              <a:gd name="T3" fmla="*/ 696380 h 1067"/>
              <a:gd name="T4" fmla="*/ 561008 w 862"/>
              <a:gd name="T5" fmla="*/ 0 h 1067"/>
              <a:gd name="T6" fmla="*/ 0 w 862"/>
              <a:gd name="T7" fmla="*/ 464471 h 10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62" h="1067">
                <a:moveTo>
                  <a:pt x="0" y="711"/>
                </a:moveTo>
                <a:lnTo>
                  <a:pt x="86" y="1066"/>
                </a:lnTo>
                <a:lnTo>
                  <a:pt x="861" y="0"/>
                </a:lnTo>
                <a:lnTo>
                  <a:pt x="0" y="711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0" name="Freeform 231">
            <a:extLst>
              <a:ext uri="{FF2B5EF4-FFF2-40B4-BE49-F238E27FC236}">
                <a16:creationId xmlns:a16="http://schemas.microsoft.com/office/drawing/2014/main" id="{FCDF4FD6-BDEE-6F45-82CD-4584A960C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533" y="1540118"/>
            <a:ext cx="894983" cy="1482529"/>
          </a:xfrm>
          <a:custGeom>
            <a:avLst/>
            <a:gdLst>
              <a:gd name="T0" fmla="*/ 0 w 720"/>
              <a:gd name="T1" fmla="*/ 512578 h 1191"/>
              <a:gd name="T2" fmla="*/ 160409 w 720"/>
              <a:gd name="T3" fmla="*/ 777029 h 1191"/>
              <a:gd name="T4" fmla="*/ 468838 w 720"/>
              <a:gd name="T5" fmla="*/ 0 h 1191"/>
              <a:gd name="T6" fmla="*/ 0 w 720"/>
              <a:gd name="T7" fmla="*/ 512578 h 1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1191">
                <a:moveTo>
                  <a:pt x="0" y="785"/>
                </a:moveTo>
                <a:lnTo>
                  <a:pt x="246" y="1190"/>
                </a:lnTo>
                <a:lnTo>
                  <a:pt x="719" y="0"/>
                </a:lnTo>
                <a:lnTo>
                  <a:pt x="0" y="785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1" name="Freeform 232">
            <a:extLst>
              <a:ext uri="{FF2B5EF4-FFF2-40B4-BE49-F238E27FC236}">
                <a16:creationId xmlns:a16="http://schemas.microsoft.com/office/drawing/2014/main" id="{3C7D8571-4E64-344C-B6AB-5BFD90F8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154" y="2517487"/>
            <a:ext cx="153738" cy="351413"/>
          </a:xfrm>
          <a:custGeom>
            <a:avLst/>
            <a:gdLst>
              <a:gd name="T0" fmla="*/ 36422 w 124"/>
              <a:gd name="T1" fmla="*/ 0 h 282"/>
              <a:gd name="T2" fmla="*/ 0 w 124"/>
              <a:gd name="T3" fmla="*/ 183685 h 282"/>
              <a:gd name="T4" fmla="*/ 79998 w 124"/>
              <a:gd name="T5" fmla="*/ 72559 h 282"/>
              <a:gd name="T6" fmla="*/ 36422 w 124"/>
              <a:gd name="T7" fmla="*/ 0 h 2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" h="282">
                <a:moveTo>
                  <a:pt x="56" y="0"/>
                </a:moveTo>
                <a:lnTo>
                  <a:pt x="0" y="281"/>
                </a:lnTo>
                <a:lnTo>
                  <a:pt x="123" y="111"/>
                </a:lnTo>
                <a:lnTo>
                  <a:pt x="56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2" name="Freeform 233">
            <a:extLst>
              <a:ext uri="{FF2B5EF4-FFF2-40B4-BE49-F238E27FC236}">
                <a16:creationId xmlns:a16="http://schemas.microsoft.com/office/drawing/2014/main" id="{40F82F80-80BD-E94F-AD91-8DF9DCE4E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526" y="3170901"/>
            <a:ext cx="1098136" cy="1306821"/>
          </a:xfrm>
          <a:custGeom>
            <a:avLst/>
            <a:gdLst>
              <a:gd name="T0" fmla="*/ 0 w 881"/>
              <a:gd name="T1" fmla="*/ 484045 h 1048"/>
              <a:gd name="T2" fmla="*/ 54925 w 881"/>
              <a:gd name="T3" fmla="*/ 684858 h 1048"/>
              <a:gd name="T4" fmla="*/ 575406 w 881"/>
              <a:gd name="T5" fmla="*/ 0 h 1048"/>
              <a:gd name="T6" fmla="*/ 0 w 881"/>
              <a:gd name="T7" fmla="*/ 484045 h 10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1" h="1048">
                <a:moveTo>
                  <a:pt x="0" y="740"/>
                </a:moveTo>
                <a:lnTo>
                  <a:pt x="84" y="1047"/>
                </a:lnTo>
                <a:lnTo>
                  <a:pt x="880" y="0"/>
                </a:lnTo>
                <a:lnTo>
                  <a:pt x="0" y="74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3" name="Freeform 234">
            <a:extLst>
              <a:ext uri="{FF2B5EF4-FFF2-40B4-BE49-F238E27FC236}">
                <a16:creationId xmlns:a16="http://schemas.microsoft.com/office/drawing/2014/main" id="{4E79DDF2-F844-004F-9D91-A3692BBAE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196" y="3170899"/>
            <a:ext cx="1493465" cy="922462"/>
          </a:xfrm>
          <a:custGeom>
            <a:avLst/>
            <a:gdLst>
              <a:gd name="T0" fmla="*/ 0 w 1201"/>
              <a:gd name="T1" fmla="*/ 446016 h 741"/>
              <a:gd name="T2" fmla="*/ 208744 w 1201"/>
              <a:gd name="T3" fmla="*/ 483238 h 741"/>
              <a:gd name="T4" fmla="*/ 208744 w 1201"/>
              <a:gd name="T5" fmla="*/ 483238 h 741"/>
              <a:gd name="T6" fmla="*/ 782790 w 1201"/>
              <a:gd name="T7" fmla="*/ 0 h 741"/>
              <a:gd name="T8" fmla="*/ 0 w 1201"/>
              <a:gd name="T9" fmla="*/ 446016 h 7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1" h="741">
                <a:moveTo>
                  <a:pt x="0" y="683"/>
                </a:moveTo>
                <a:lnTo>
                  <a:pt x="320" y="740"/>
                </a:lnTo>
                <a:lnTo>
                  <a:pt x="1200" y="0"/>
                </a:lnTo>
                <a:lnTo>
                  <a:pt x="0" y="683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4" name="Freeform 235">
            <a:extLst>
              <a:ext uri="{FF2B5EF4-FFF2-40B4-BE49-F238E27FC236}">
                <a16:creationId xmlns:a16="http://schemas.microsoft.com/office/drawing/2014/main" id="{FD42FB6F-3C28-054E-8250-233E8944F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098" y="11692690"/>
            <a:ext cx="1153044" cy="763225"/>
          </a:xfrm>
          <a:custGeom>
            <a:avLst/>
            <a:gdLst>
              <a:gd name="T0" fmla="*/ 302432 w 926"/>
              <a:gd name="T1" fmla="*/ 297504 h 615"/>
              <a:gd name="T2" fmla="*/ 302432 w 926"/>
              <a:gd name="T3" fmla="*/ 297504 h 615"/>
              <a:gd name="T4" fmla="*/ 154809 w 926"/>
              <a:gd name="T5" fmla="*/ 199855 h 615"/>
              <a:gd name="T6" fmla="*/ 154809 w 926"/>
              <a:gd name="T7" fmla="*/ 199855 h 615"/>
              <a:gd name="T8" fmla="*/ 302432 w 926"/>
              <a:gd name="T9" fmla="*/ 102206 h 615"/>
              <a:gd name="T10" fmla="*/ 302432 w 926"/>
              <a:gd name="T11" fmla="*/ 102206 h 615"/>
              <a:gd name="T12" fmla="*/ 450055 w 926"/>
              <a:gd name="T13" fmla="*/ 199855 h 615"/>
              <a:gd name="T14" fmla="*/ 450055 w 926"/>
              <a:gd name="T15" fmla="*/ 199855 h 615"/>
              <a:gd name="T16" fmla="*/ 302432 w 926"/>
              <a:gd name="T17" fmla="*/ 297504 h 615"/>
              <a:gd name="T18" fmla="*/ 604211 w 926"/>
              <a:gd name="T19" fmla="*/ 223291 h 615"/>
              <a:gd name="T20" fmla="*/ 604211 w 926"/>
              <a:gd name="T21" fmla="*/ 175768 h 615"/>
              <a:gd name="T22" fmla="*/ 523214 w 926"/>
              <a:gd name="T23" fmla="*/ 176419 h 615"/>
              <a:gd name="T24" fmla="*/ 523214 w 926"/>
              <a:gd name="T25" fmla="*/ 176419 h 615"/>
              <a:gd name="T26" fmla="*/ 484022 w 926"/>
              <a:gd name="T27" fmla="*/ 113273 h 615"/>
              <a:gd name="T28" fmla="*/ 540850 w 926"/>
              <a:gd name="T29" fmla="*/ 74864 h 615"/>
              <a:gd name="T30" fmla="*/ 491207 w 926"/>
              <a:gd name="T31" fmla="*/ 41664 h 615"/>
              <a:gd name="T32" fmla="*/ 433072 w 926"/>
              <a:gd name="T33" fmla="*/ 79421 h 615"/>
              <a:gd name="T34" fmla="*/ 433072 w 926"/>
              <a:gd name="T35" fmla="*/ 79421 h 615"/>
              <a:gd name="T36" fmla="*/ 337705 w 926"/>
              <a:gd name="T37" fmla="*/ 53381 h 615"/>
              <a:gd name="T38" fmla="*/ 337705 w 926"/>
              <a:gd name="T39" fmla="*/ 0 h 615"/>
              <a:gd name="T40" fmla="*/ 266506 w 926"/>
              <a:gd name="T41" fmla="*/ 0 h 615"/>
              <a:gd name="T42" fmla="*/ 266506 w 926"/>
              <a:gd name="T43" fmla="*/ 53381 h 615"/>
              <a:gd name="T44" fmla="*/ 266506 w 926"/>
              <a:gd name="T45" fmla="*/ 53381 h 615"/>
              <a:gd name="T46" fmla="*/ 171139 w 926"/>
              <a:gd name="T47" fmla="*/ 80072 h 615"/>
              <a:gd name="T48" fmla="*/ 113657 w 926"/>
              <a:gd name="T49" fmla="*/ 42315 h 615"/>
              <a:gd name="T50" fmla="*/ 63360 w 926"/>
              <a:gd name="T51" fmla="*/ 75515 h 615"/>
              <a:gd name="T52" fmla="*/ 120842 w 926"/>
              <a:gd name="T53" fmla="*/ 113273 h 615"/>
              <a:gd name="T54" fmla="*/ 120842 w 926"/>
              <a:gd name="T55" fmla="*/ 113273 h 615"/>
              <a:gd name="T56" fmla="*/ 80997 w 926"/>
              <a:gd name="T57" fmla="*/ 176419 h 615"/>
              <a:gd name="T58" fmla="*/ 0 w 926"/>
              <a:gd name="T59" fmla="*/ 176419 h 615"/>
              <a:gd name="T60" fmla="*/ 0 w 926"/>
              <a:gd name="T61" fmla="*/ 223942 h 615"/>
              <a:gd name="T62" fmla="*/ 80997 w 926"/>
              <a:gd name="T63" fmla="*/ 223291 h 615"/>
              <a:gd name="T64" fmla="*/ 80997 w 926"/>
              <a:gd name="T65" fmla="*/ 223291 h 615"/>
              <a:gd name="T66" fmla="*/ 120842 w 926"/>
              <a:gd name="T67" fmla="*/ 286437 h 615"/>
              <a:gd name="T68" fmla="*/ 63360 w 926"/>
              <a:gd name="T69" fmla="*/ 324195 h 615"/>
              <a:gd name="T70" fmla="*/ 113657 w 926"/>
              <a:gd name="T71" fmla="*/ 358046 h 615"/>
              <a:gd name="T72" fmla="*/ 171139 w 926"/>
              <a:gd name="T73" fmla="*/ 319638 h 615"/>
              <a:gd name="T74" fmla="*/ 171139 w 926"/>
              <a:gd name="T75" fmla="*/ 319638 h 615"/>
              <a:gd name="T76" fmla="*/ 266506 w 926"/>
              <a:gd name="T77" fmla="*/ 346329 h 615"/>
              <a:gd name="T78" fmla="*/ 266506 w 926"/>
              <a:gd name="T79" fmla="*/ 399710 h 615"/>
              <a:gd name="T80" fmla="*/ 337705 w 926"/>
              <a:gd name="T81" fmla="*/ 399710 h 615"/>
              <a:gd name="T82" fmla="*/ 337705 w 926"/>
              <a:gd name="T83" fmla="*/ 346329 h 615"/>
              <a:gd name="T84" fmla="*/ 337705 w 926"/>
              <a:gd name="T85" fmla="*/ 346329 h 615"/>
              <a:gd name="T86" fmla="*/ 433072 w 926"/>
              <a:gd name="T87" fmla="*/ 319638 h 615"/>
              <a:gd name="T88" fmla="*/ 491207 w 926"/>
              <a:gd name="T89" fmla="*/ 358046 h 615"/>
              <a:gd name="T90" fmla="*/ 540850 w 926"/>
              <a:gd name="T91" fmla="*/ 324195 h 615"/>
              <a:gd name="T92" fmla="*/ 484022 w 926"/>
              <a:gd name="T93" fmla="*/ 286437 h 615"/>
              <a:gd name="T94" fmla="*/ 484022 w 926"/>
              <a:gd name="T95" fmla="*/ 286437 h 615"/>
              <a:gd name="T96" fmla="*/ 523214 w 926"/>
              <a:gd name="T97" fmla="*/ 223291 h 615"/>
              <a:gd name="T98" fmla="*/ 604211 w 926"/>
              <a:gd name="T99" fmla="*/ 223291 h 61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6" h="615">
                <a:moveTo>
                  <a:pt x="463" y="457"/>
                </a:moveTo>
                <a:lnTo>
                  <a:pt x="463" y="457"/>
                </a:lnTo>
                <a:cubicBezTo>
                  <a:pt x="338" y="457"/>
                  <a:pt x="237" y="389"/>
                  <a:pt x="237" y="307"/>
                </a:cubicBezTo>
                <a:cubicBezTo>
                  <a:pt x="237" y="224"/>
                  <a:pt x="338" y="157"/>
                  <a:pt x="463" y="157"/>
                </a:cubicBezTo>
                <a:cubicBezTo>
                  <a:pt x="587" y="157"/>
                  <a:pt x="689" y="224"/>
                  <a:pt x="689" y="307"/>
                </a:cubicBezTo>
                <a:cubicBezTo>
                  <a:pt x="689" y="389"/>
                  <a:pt x="587" y="457"/>
                  <a:pt x="463" y="457"/>
                </a:cubicBezTo>
                <a:close/>
                <a:moveTo>
                  <a:pt x="925" y="343"/>
                </a:moveTo>
                <a:lnTo>
                  <a:pt x="925" y="270"/>
                </a:lnTo>
                <a:lnTo>
                  <a:pt x="801" y="271"/>
                </a:lnTo>
                <a:cubicBezTo>
                  <a:pt x="792" y="235"/>
                  <a:pt x="771" y="202"/>
                  <a:pt x="741" y="174"/>
                </a:cubicBezTo>
                <a:lnTo>
                  <a:pt x="828" y="115"/>
                </a:lnTo>
                <a:lnTo>
                  <a:pt x="752" y="64"/>
                </a:lnTo>
                <a:lnTo>
                  <a:pt x="663" y="122"/>
                </a:lnTo>
                <a:cubicBezTo>
                  <a:pt x="621" y="102"/>
                  <a:pt x="571" y="88"/>
                  <a:pt x="517" y="82"/>
                </a:cubicBezTo>
                <a:lnTo>
                  <a:pt x="517" y="0"/>
                </a:lnTo>
                <a:lnTo>
                  <a:pt x="408" y="0"/>
                </a:lnTo>
                <a:lnTo>
                  <a:pt x="408" y="82"/>
                </a:lnTo>
                <a:cubicBezTo>
                  <a:pt x="354" y="88"/>
                  <a:pt x="304" y="102"/>
                  <a:pt x="262" y="123"/>
                </a:cubicBezTo>
                <a:lnTo>
                  <a:pt x="174" y="65"/>
                </a:lnTo>
                <a:lnTo>
                  <a:pt x="97" y="116"/>
                </a:lnTo>
                <a:lnTo>
                  <a:pt x="185" y="174"/>
                </a:lnTo>
                <a:cubicBezTo>
                  <a:pt x="154" y="202"/>
                  <a:pt x="133" y="235"/>
                  <a:pt x="124" y="271"/>
                </a:cubicBezTo>
                <a:lnTo>
                  <a:pt x="0" y="271"/>
                </a:lnTo>
                <a:lnTo>
                  <a:pt x="0" y="344"/>
                </a:lnTo>
                <a:lnTo>
                  <a:pt x="124" y="343"/>
                </a:lnTo>
                <a:cubicBezTo>
                  <a:pt x="133" y="379"/>
                  <a:pt x="154" y="412"/>
                  <a:pt x="185" y="440"/>
                </a:cubicBezTo>
                <a:lnTo>
                  <a:pt x="97" y="498"/>
                </a:lnTo>
                <a:lnTo>
                  <a:pt x="174" y="550"/>
                </a:lnTo>
                <a:lnTo>
                  <a:pt x="262" y="491"/>
                </a:lnTo>
                <a:cubicBezTo>
                  <a:pt x="304" y="512"/>
                  <a:pt x="354" y="526"/>
                  <a:pt x="408" y="532"/>
                </a:cubicBezTo>
                <a:lnTo>
                  <a:pt x="408" y="614"/>
                </a:lnTo>
                <a:lnTo>
                  <a:pt x="517" y="614"/>
                </a:lnTo>
                <a:lnTo>
                  <a:pt x="517" y="532"/>
                </a:lnTo>
                <a:cubicBezTo>
                  <a:pt x="571" y="526"/>
                  <a:pt x="621" y="512"/>
                  <a:pt x="663" y="491"/>
                </a:cubicBezTo>
                <a:lnTo>
                  <a:pt x="752" y="550"/>
                </a:lnTo>
                <a:lnTo>
                  <a:pt x="828" y="498"/>
                </a:lnTo>
                <a:lnTo>
                  <a:pt x="741" y="440"/>
                </a:lnTo>
                <a:cubicBezTo>
                  <a:pt x="771" y="412"/>
                  <a:pt x="792" y="379"/>
                  <a:pt x="801" y="343"/>
                </a:cubicBezTo>
                <a:lnTo>
                  <a:pt x="925" y="343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5" name="Freeform 236">
            <a:extLst>
              <a:ext uri="{FF2B5EF4-FFF2-40B4-BE49-F238E27FC236}">
                <a16:creationId xmlns:a16="http://schemas.microsoft.com/office/drawing/2014/main" id="{EE84909F-8524-134F-916A-ED6381A2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085" y="11456583"/>
            <a:ext cx="642411" cy="428287"/>
          </a:xfrm>
          <a:custGeom>
            <a:avLst/>
            <a:gdLst>
              <a:gd name="T0" fmla="*/ 167847 w 518"/>
              <a:gd name="T1" fmla="*/ 167192 h 344"/>
              <a:gd name="T2" fmla="*/ 167847 w 518"/>
              <a:gd name="T3" fmla="*/ 167192 h 344"/>
              <a:gd name="T4" fmla="*/ 85875 w 518"/>
              <a:gd name="T5" fmla="*/ 112332 h 344"/>
              <a:gd name="T6" fmla="*/ 85875 w 518"/>
              <a:gd name="T7" fmla="*/ 112332 h 344"/>
              <a:gd name="T8" fmla="*/ 167847 w 518"/>
              <a:gd name="T9" fmla="*/ 57472 h 344"/>
              <a:gd name="T10" fmla="*/ 167847 w 518"/>
              <a:gd name="T11" fmla="*/ 57472 h 344"/>
              <a:gd name="T12" fmla="*/ 249819 w 518"/>
              <a:gd name="T13" fmla="*/ 112332 h 344"/>
              <a:gd name="T14" fmla="*/ 249819 w 518"/>
              <a:gd name="T15" fmla="*/ 112332 h 344"/>
              <a:gd name="T16" fmla="*/ 167847 w 518"/>
              <a:gd name="T17" fmla="*/ 167192 h 344"/>
              <a:gd name="T18" fmla="*/ 336345 w 518"/>
              <a:gd name="T19" fmla="*/ 125394 h 344"/>
              <a:gd name="T20" fmla="*/ 336345 w 518"/>
              <a:gd name="T21" fmla="*/ 98617 h 344"/>
              <a:gd name="T22" fmla="*/ 291456 w 518"/>
              <a:gd name="T23" fmla="*/ 98617 h 344"/>
              <a:gd name="T24" fmla="*/ 291456 w 518"/>
              <a:gd name="T25" fmla="*/ 98617 h 344"/>
              <a:gd name="T26" fmla="*/ 269337 w 518"/>
              <a:gd name="T27" fmla="*/ 63350 h 344"/>
              <a:gd name="T28" fmla="*/ 301215 w 518"/>
              <a:gd name="T29" fmla="*/ 42451 h 344"/>
              <a:gd name="T30" fmla="*/ 301215 w 518"/>
              <a:gd name="T31" fmla="*/ 30695 h 344"/>
              <a:gd name="T32" fmla="*/ 277794 w 518"/>
              <a:gd name="T33" fmla="*/ 15674 h 344"/>
              <a:gd name="T34" fmla="*/ 241362 w 518"/>
              <a:gd name="T35" fmla="*/ 45063 h 344"/>
              <a:gd name="T36" fmla="*/ 241362 w 518"/>
              <a:gd name="T37" fmla="*/ 45063 h 344"/>
              <a:gd name="T38" fmla="*/ 188015 w 518"/>
              <a:gd name="T39" fmla="*/ 30042 h 344"/>
              <a:gd name="T40" fmla="*/ 188015 w 518"/>
              <a:gd name="T41" fmla="*/ 0 h 344"/>
              <a:gd name="T42" fmla="*/ 148330 w 518"/>
              <a:gd name="T43" fmla="*/ 0 h 344"/>
              <a:gd name="T44" fmla="*/ 148330 w 518"/>
              <a:gd name="T45" fmla="*/ 30042 h 344"/>
              <a:gd name="T46" fmla="*/ 148330 w 518"/>
              <a:gd name="T47" fmla="*/ 30042 h 344"/>
              <a:gd name="T48" fmla="*/ 94983 w 518"/>
              <a:gd name="T49" fmla="*/ 45063 h 344"/>
              <a:gd name="T50" fmla="*/ 55949 w 518"/>
              <a:gd name="T51" fmla="*/ 16980 h 344"/>
              <a:gd name="T52" fmla="*/ 35131 w 518"/>
              <a:gd name="T53" fmla="*/ 30695 h 344"/>
              <a:gd name="T54" fmla="*/ 35131 w 518"/>
              <a:gd name="T55" fmla="*/ 42451 h 344"/>
              <a:gd name="T56" fmla="*/ 67009 w 518"/>
              <a:gd name="T57" fmla="*/ 64003 h 344"/>
              <a:gd name="T58" fmla="*/ 67009 w 518"/>
              <a:gd name="T59" fmla="*/ 64003 h 344"/>
              <a:gd name="T60" fmla="*/ 44889 w 518"/>
              <a:gd name="T61" fmla="*/ 99270 h 344"/>
              <a:gd name="T62" fmla="*/ 0 w 518"/>
              <a:gd name="T63" fmla="*/ 99270 h 344"/>
              <a:gd name="T64" fmla="*/ 0 w 518"/>
              <a:gd name="T65" fmla="*/ 125394 h 344"/>
              <a:gd name="T66" fmla="*/ 44889 w 518"/>
              <a:gd name="T67" fmla="*/ 125394 h 344"/>
              <a:gd name="T68" fmla="*/ 44889 w 518"/>
              <a:gd name="T69" fmla="*/ 125394 h 344"/>
              <a:gd name="T70" fmla="*/ 67009 w 518"/>
              <a:gd name="T71" fmla="*/ 161314 h 344"/>
              <a:gd name="T72" fmla="*/ 35131 w 518"/>
              <a:gd name="T73" fmla="*/ 170457 h 344"/>
              <a:gd name="T74" fmla="*/ 35131 w 518"/>
              <a:gd name="T75" fmla="*/ 182213 h 344"/>
              <a:gd name="T76" fmla="*/ 63105 w 518"/>
              <a:gd name="T77" fmla="*/ 201153 h 344"/>
              <a:gd name="T78" fmla="*/ 94983 w 518"/>
              <a:gd name="T79" fmla="*/ 179601 h 344"/>
              <a:gd name="T80" fmla="*/ 94983 w 518"/>
              <a:gd name="T81" fmla="*/ 179601 h 344"/>
              <a:gd name="T82" fmla="*/ 148330 w 518"/>
              <a:gd name="T83" fmla="*/ 194622 h 344"/>
              <a:gd name="T84" fmla="*/ 148330 w 518"/>
              <a:gd name="T85" fmla="*/ 224011 h 344"/>
              <a:gd name="T86" fmla="*/ 188015 w 518"/>
              <a:gd name="T87" fmla="*/ 224011 h 344"/>
              <a:gd name="T88" fmla="*/ 188015 w 518"/>
              <a:gd name="T89" fmla="*/ 194622 h 344"/>
              <a:gd name="T90" fmla="*/ 188015 w 518"/>
              <a:gd name="T91" fmla="*/ 194622 h 344"/>
              <a:gd name="T92" fmla="*/ 241362 w 518"/>
              <a:gd name="T93" fmla="*/ 179601 h 344"/>
              <a:gd name="T94" fmla="*/ 273240 w 518"/>
              <a:gd name="T95" fmla="*/ 200500 h 344"/>
              <a:gd name="T96" fmla="*/ 301215 w 518"/>
              <a:gd name="T97" fmla="*/ 182213 h 344"/>
              <a:gd name="T98" fmla="*/ 301215 w 518"/>
              <a:gd name="T99" fmla="*/ 170457 h 344"/>
              <a:gd name="T100" fmla="*/ 269337 w 518"/>
              <a:gd name="T101" fmla="*/ 160661 h 344"/>
              <a:gd name="T102" fmla="*/ 269337 w 518"/>
              <a:gd name="T103" fmla="*/ 160661 h 344"/>
              <a:gd name="T104" fmla="*/ 291456 w 518"/>
              <a:gd name="T105" fmla="*/ 125394 h 344"/>
              <a:gd name="T106" fmla="*/ 336345 w 518"/>
              <a:gd name="T107" fmla="*/ 125394 h 3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8" h="344">
                <a:moveTo>
                  <a:pt x="258" y="256"/>
                </a:moveTo>
                <a:lnTo>
                  <a:pt x="258" y="256"/>
                </a:lnTo>
                <a:cubicBezTo>
                  <a:pt x="189" y="256"/>
                  <a:pt x="132" y="218"/>
                  <a:pt x="132" y="172"/>
                </a:cubicBezTo>
                <a:cubicBezTo>
                  <a:pt x="132" y="126"/>
                  <a:pt x="189" y="88"/>
                  <a:pt x="258" y="88"/>
                </a:cubicBezTo>
                <a:cubicBezTo>
                  <a:pt x="328" y="88"/>
                  <a:pt x="384" y="126"/>
                  <a:pt x="384" y="172"/>
                </a:cubicBezTo>
                <a:cubicBezTo>
                  <a:pt x="384" y="218"/>
                  <a:pt x="328" y="256"/>
                  <a:pt x="258" y="256"/>
                </a:cubicBezTo>
                <a:close/>
                <a:moveTo>
                  <a:pt x="517" y="192"/>
                </a:moveTo>
                <a:lnTo>
                  <a:pt x="517" y="151"/>
                </a:lnTo>
                <a:lnTo>
                  <a:pt x="448" y="151"/>
                </a:lnTo>
                <a:cubicBezTo>
                  <a:pt x="443" y="131"/>
                  <a:pt x="431" y="113"/>
                  <a:pt x="414" y="97"/>
                </a:cubicBezTo>
                <a:lnTo>
                  <a:pt x="463" y="65"/>
                </a:lnTo>
                <a:lnTo>
                  <a:pt x="463" y="47"/>
                </a:lnTo>
                <a:lnTo>
                  <a:pt x="427" y="24"/>
                </a:lnTo>
                <a:lnTo>
                  <a:pt x="371" y="69"/>
                </a:lnTo>
                <a:cubicBezTo>
                  <a:pt x="347" y="57"/>
                  <a:pt x="319" y="49"/>
                  <a:pt x="289" y="46"/>
                </a:cubicBezTo>
                <a:lnTo>
                  <a:pt x="289" y="0"/>
                </a:lnTo>
                <a:lnTo>
                  <a:pt x="228" y="0"/>
                </a:lnTo>
                <a:lnTo>
                  <a:pt x="228" y="46"/>
                </a:lnTo>
                <a:cubicBezTo>
                  <a:pt x="198" y="49"/>
                  <a:pt x="170" y="57"/>
                  <a:pt x="146" y="69"/>
                </a:cubicBezTo>
                <a:lnTo>
                  <a:pt x="86" y="26"/>
                </a:lnTo>
                <a:lnTo>
                  <a:pt x="54" y="47"/>
                </a:lnTo>
                <a:lnTo>
                  <a:pt x="54" y="65"/>
                </a:lnTo>
                <a:lnTo>
                  <a:pt x="103" y="98"/>
                </a:lnTo>
                <a:cubicBezTo>
                  <a:pt x="85" y="113"/>
                  <a:pt x="74" y="132"/>
                  <a:pt x="69" y="152"/>
                </a:cubicBezTo>
                <a:lnTo>
                  <a:pt x="0" y="152"/>
                </a:lnTo>
                <a:lnTo>
                  <a:pt x="0" y="192"/>
                </a:lnTo>
                <a:lnTo>
                  <a:pt x="69" y="192"/>
                </a:lnTo>
                <a:cubicBezTo>
                  <a:pt x="74" y="213"/>
                  <a:pt x="85" y="231"/>
                  <a:pt x="103" y="247"/>
                </a:cubicBezTo>
                <a:lnTo>
                  <a:pt x="54" y="261"/>
                </a:lnTo>
                <a:lnTo>
                  <a:pt x="54" y="279"/>
                </a:lnTo>
                <a:lnTo>
                  <a:pt x="97" y="308"/>
                </a:lnTo>
                <a:lnTo>
                  <a:pt x="146" y="275"/>
                </a:lnTo>
                <a:cubicBezTo>
                  <a:pt x="170" y="287"/>
                  <a:pt x="198" y="295"/>
                  <a:pt x="228" y="298"/>
                </a:cubicBezTo>
                <a:lnTo>
                  <a:pt x="228" y="343"/>
                </a:lnTo>
                <a:lnTo>
                  <a:pt x="289" y="343"/>
                </a:lnTo>
                <a:lnTo>
                  <a:pt x="289" y="298"/>
                </a:lnTo>
                <a:cubicBezTo>
                  <a:pt x="319" y="295"/>
                  <a:pt x="347" y="287"/>
                  <a:pt x="371" y="275"/>
                </a:cubicBezTo>
                <a:lnTo>
                  <a:pt x="420" y="307"/>
                </a:lnTo>
                <a:lnTo>
                  <a:pt x="463" y="279"/>
                </a:lnTo>
                <a:lnTo>
                  <a:pt x="463" y="261"/>
                </a:lnTo>
                <a:lnTo>
                  <a:pt x="414" y="246"/>
                </a:lnTo>
                <a:cubicBezTo>
                  <a:pt x="431" y="231"/>
                  <a:pt x="443" y="212"/>
                  <a:pt x="448" y="192"/>
                </a:cubicBezTo>
                <a:lnTo>
                  <a:pt x="517" y="192"/>
                </a:lnTo>
                <a:close/>
              </a:path>
            </a:pathLst>
          </a:custGeom>
          <a:solidFill>
            <a:srgbClr val="EA34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6" name="Freeform 237">
            <a:extLst>
              <a:ext uri="{FF2B5EF4-FFF2-40B4-BE49-F238E27FC236}">
                <a16:creationId xmlns:a16="http://schemas.microsoft.com/office/drawing/2014/main" id="{6DA2AE5B-6B3C-FB45-9368-56F617C99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085" y="11434620"/>
            <a:ext cx="642411" cy="428287"/>
          </a:xfrm>
          <a:custGeom>
            <a:avLst/>
            <a:gdLst>
              <a:gd name="T0" fmla="*/ 167847 w 518"/>
              <a:gd name="T1" fmla="*/ 166539 h 344"/>
              <a:gd name="T2" fmla="*/ 167847 w 518"/>
              <a:gd name="T3" fmla="*/ 166539 h 344"/>
              <a:gd name="T4" fmla="*/ 85875 w 518"/>
              <a:gd name="T5" fmla="*/ 111679 h 344"/>
              <a:gd name="T6" fmla="*/ 85875 w 518"/>
              <a:gd name="T7" fmla="*/ 111679 h 344"/>
              <a:gd name="T8" fmla="*/ 167847 w 518"/>
              <a:gd name="T9" fmla="*/ 57472 h 344"/>
              <a:gd name="T10" fmla="*/ 167847 w 518"/>
              <a:gd name="T11" fmla="*/ 57472 h 344"/>
              <a:gd name="T12" fmla="*/ 249819 w 518"/>
              <a:gd name="T13" fmla="*/ 111679 h 344"/>
              <a:gd name="T14" fmla="*/ 249819 w 518"/>
              <a:gd name="T15" fmla="*/ 111679 h 344"/>
              <a:gd name="T16" fmla="*/ 167847 w 518"/>
              <a:gd name="T17" fmla="*/ 166539 h 344"/>
              <a:gd name="T18" fmla="*/ 336345 w 518"/>
              <a:gd name="T19" fmla="*/ 125394 h 344"/>
              <a:gd name="T20" fmla="*/ 336345 w 518"/>
              <a:gd name="T21" fmla="*/ 98617 h 344"/>
              <a:gd name="T22" fmla="*/ 291456 w 518"/>
              <a:gd name="T23" fmla="*/ 98617 h 344"/>
              <a:gd name="T24" fmla="*/ 291456 w 518"/>
              <a:gd name="T25" fmla="*/ 98617 h 344"/>
              <a:gd name="T26" fmla="*/ 269337 w 518"/>
              <a:gd name="T27" fmla="*/ 63350 h 344"/>
              <a:gd name="T28" fmla="*/ 301215 w 518"/>
              <a:gd name="T29" fmla="*/ 41798 h 344"/>
              <a:gd name="T30" fmla="*/ 273240 w 518"/>
              <a:gd name="T31" fmla="*/ 23511 h 344"/>
              <a:gd name="T32" fmla="*/ 241362 w 518"/>
              <a:gd name="T33" fmla="*/ 44410 h 344"/>
              <a:gd name="T34" fmla="*/ 241362 w 518"/>
              <a:gd name="T35" fmla="*/ 44410 h 344"/>
              <a:gd name="T36" fmla="*/ 188015 w 518"/>
              <a:gd name="T37" fmla="*/ 30042 h 344"/>
              <a:gd name="T38" fmla="*/ 188015 w 518"/>
              <a:gd name="T39" fmla="*/ 0 h 344"/>
              <a:gd name="T40" fmla="*/ 148330 w 518"/>
              <a:gd name="T41" fmla="*/ 0 h 344"/>
              <a:gd name="T42" fmla="*/ 148330 w 518"/>
              <a:gd name="T43" fmla="*/ 30042 h 344"/>
              <a:gd name="T44" fmla="*/ 148330 w 518"/>
              <a:gd name="T45" fmla="*/ 30042 h 344"/>
              <a:gd name="T46" fmla="*/ 94983 w 518"/>
              <a:gd name="T47" fmla="*/ 45063 h 344"/>
              <a:gd name="T48" fmla="*/ 63105 w 518"/>
              <a:gd name="T49" fmla="*/ 23511 h 344"/>
              <a:gd name="T50" fmla="*/ 35131 w 518"/>
              <a:gd name="T51" fmla="*/ 41798 h 344"/>
              <a:gd name="T52" fmla="*/ 67009 w 518"/>
              <a:gd name="T53" fmla="*/ 63350 h 344"/>
              <a:gd name="T54" fmla="*/ 67009 w 518"/>
              <a:gd name="T55" fmla="*/ 63350 h 344"/>
              <a:gd name="T56" fmla="*/ 44889 w 518"/>
              <a:gd name="T57" fmla="*/ 98617 h 344"/>
              <a:gd name="T58" fmla="*/ 0 w 518"/>
              <a:gd name="T59" fmla="*/ 98617 h 344"/>
              <a:gd name="T60" fmla="*/ 0 w 518"/>
              <a:gd name="T61" fmla="*/ 125394 h 344"/>
              <a:gd name="T62" fmla="*/ 44889 w 518"/>
              <a:gd name="T63" fmla="*/ 125394 h 344"/>
              <a:gd name="T64" fmla="*/ 44889 w 518"/>
              <a:gd name="T65" fmla="*/ 125394 h 344"/>
              <a:gd name="T66" fmla="*/ 67009 w 518"/>
              <a:gd name="T67" fmla="*/ 160661 h 344"/>
              <a:gd name="T68" fmla="*/ 35131 w 518"/>
              <a:gd name="T69" fmla="*/ 181560 h 344"/>
              <a:gd name="T70" fmla="*/ 63105 w 518"/>
              <a:gd name="T71" fmla="*/ 200500 h 344"/>
              <a:gd name="T72" fmla="*/ 94983 w 518"/>
              <a:gd name="T73" fmla="*/ 179601 h 344"/>
              <a:gd name="T74" fmla="*/ 94983 w 518"/>
              <a:gd name="T75" fmla="*/ 179601 h 344"/>
              <a:gd name="T76" fmla="*/ 148330 w 518"/>
              <a:gd name="T77" fmla="*/ 193969 h 344"/>
              <a:gd name="T78" fmla="*/ 148330 w 518"/>
              <a:gd name="T79" fmla="*/ 224011 h 344"/>
              <a:gd name="T80" fmla="*/ 188015 w 518"/>
              <a:gd name="T81" fmla="*/ 224011 h 344"/>
              <a:gd name="T82" fmla="*/ 188015 w 518"/>
              <a:gd name="T83" fmla="*/ 193969 h 344"/>
              <a:gd name="T84" fmla="*/ 188015 w 518"/>
              <a:gd name="T85" fmla="*/ 193969 h 344"/>
              <a:gd name="T86" fmla="*/ 241362 w 518"/>
              <a:gd name="T87" fmla="*/ 179601 h 344"/>
              <a:gd name="T88" fmla="*/ 273240 w 518"/>
              <a:gd name="T89" fmla="*/ 200500 h 344"/>
              <a:gd name="T90" fmla="*/ 301215 w 518"/>
              <a:gd name="T91" fmla="*/ 181560 h 344"/>
              <a:gd name="T92" fmla="*/ 269337 w 518"/>
              <a:gd name="T93" fmla="*/ 160661 h 344"/>
              <a:gd name="T94" fmla="*/ 269337 w 518"/>
              <a:gd name="T95" fmla="*/ 160661 h 344"/>
              <a:gd name="T96" fmla="*/ 291456 w 518"/>
              <a:gd name="T97" fmla="*/ 125394 h 344"/>
              <a:gd name="T98" fmla="*/ 336345 w 518"/>
              <a:gd name="T99" fmla="*/ 125394 h 3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18" h="344">
                <a:moveTo>
                  <a:pt x="258" y="255"/>
                </a:moveTo>
                <a:lnTo>
                  <a:pt x="258" y="255"/>
                </a:lnTo>
                <a:cubicBezTo>
                  <a:pt x="189" y="255"/>
                  <a:pt x="132" y="218"/>
                  <a:pt x="132" y="171"/>
                </a:cubicBezTo>
                <a:cubicBezTo>
                  <a:pt x="132" y="126"/>
                  <a:pt x="189" y="88"/>
                  <a:pt x="258" y="88"/>
                </a:cubicBezTo>
                <a:cubicBezTo>
                  <a:pt x="328" y="88"/>
                  <a:pt x="384" y="125"/>
                  <a:pt x="384" y="171"/>
                </a:cubicBezTo>
                <a:cubicBezTo>
                  <a:pt x="384" y="218"/>
                  <a:pt x="328" y="255"/>
                  <a:pt x="258" y="255"/>
                </a:cubicBezTo>
                <a:close/>
                <a:moveTo>
                  <a:pt x="517" y="192"/>
                </a:moveTo>
                <a:lnTo>
                  <a:pt x="517" y="151"/>
                </a:lnTo>
                <a:lnTo>
                  <a:pt x="448" y="151"/>
                </a:lnTo>
                <a:cubicBezTo>
                  <a:pt x="443" y="131"/>
                  <a:pt x="431" y="113"/>
                  <a:pt x="414" y="97"/>
                </a:cubicBezTo>
                <a:lnTo>
                  <a:pt x="463" y="64"/>
                </a:lnTo>
                <a:lnTo>
                  <a:pt x="420" y="36"/>
                </a:lnTo>
                <a:lnTo>
                  <a:pt x="371" y="68"/>
                </a:lnTo>
                <a:cubicBezTo>
                  <a:pt x="347" y="57"/>
                  <a:pt x="319" y="49"/>
                  <a:pt x="289" y="46"/>
                </a:cubicBezTo>
                <a:lnTo>
                  <a:pt x="289" y="0"/>
                </a:lnTo>
                <a:lnTo>
                  <a:pt x="228" y="0"/>
                </a:lnTo>
                <a:lnTo>
                  <a:pt x="228" y="46"/>
                </a:lnTo>
                <a:cubicBezTo>
                  <a:pt x="198" y="49"/>
                  <a:pt x="170" y="57"/>
                  <a:pt x="146" y="69"/>
                </a:cubicBezTo>
                <a:lnTo>
                  <a:pt x="97" y="36"/>
                </a:lnTo>
                <a:lnTo>
                  <a:pt x="54" y="64"/>
                </a:lnTo>
                <a:lnTo>
                  <a:pt x="103" y="97"/>
                </a:lnTo>
                <a:cubicBezTo>
                  <a:pt x="85" y="113"/>
                  <a:pt x="74" y="132"/>
                  <a:pt x="69" y="151"/>
                </a:cubicBezTo>
                <a:lnTo>
                  <a:pt x="0" y="151"/>
                </a:lnTo>
                <a:lnTo>
                  <a:pt x="0" y="192"/>
                </a:lnTo>
                <a:lnTo>
                  <a:pt x="69" y="192"/>
                </a:lnTo>
                <a:cubicBezTo>
                  <a:pt x="74" y="212"/>
                  <a:pt x="85" y="230"/>
                  <a:pt x="103" y="246"/>
                </a:cubicBezTo>
                <a:lnTo>
                  <a:pt x="54" y="278"/>
                </a:lnTo>
                <a:lnTo>
                  <a:pt x="97" y="307"/>
                </a:lnTo>
                <a:lnTo>
                  <a:pt x="146" y="275"/>
                </a:lnTo>
                <a:cubicBezTo>
                  <a:pt x="170" y="286"/>
                  <a:pt x="198" y="294"/>
                  <a:pt x="228" y="297"/>
                </a:cubicBezTo>
                <a:lnTo>
                  <a:pt x="228" y="343"/>
                </a:lnTo>
                <a:lnTo>
                  <a:pt x="289" y="343"/>
                </a:lnTo>
                <a:lnTo>
                  <a:pt x="289" y="297"/>
                </a:lnTo>
                <a:cubicBezTo>
                  <a:pt x="319" y="294"/>
                  <a:pt x="347" y="286"/>
                  <a:pt x="371" y="275"/>
                </a:cubicBezTo>
                <a:lnTo>
                  <a:pt x="420" y="307"/>
                </a:lnTo>
                <a:lnTo>
                  <a:pt x="463" y="278"/>
                </a:lnTo>
                <a:lnTo>
                  <a:pt x="414" y="246"/>
                </a:lnTo>
                <a:cubicBezTo>
                  <a:pt x="431" y="230"/>
                  <a:pt x="443" y="212"/>
                  <a:pt x="448" y="192"/>
                </a:cubicBezTo>
                <a:lnTo>
                  <a:pt x="517" y="192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072C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33676966-9C76-144B-AC3E-1D5A7284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56" y="6157918"/>
            <a:ext cx="3551221" cy="3726991"/>
          </a:xfrm>
          <a:custGeom>
            <a:avLst/>
            <a:gdLst>
              <a:gd name="connsiteX0" fmla="*/ 2401926 w 3551221"/>
              <a:gd name="connsiteY0" fmla="*/ 3684357 h 3726991"/>
              <a:gd name="connsiteX1" fmla="*/ 2820965 w 3551221"/>
              <a:gd name="connsiteY1" fmla="*/ 3697276 h 3726991"/>
              <a:gd name="connsiteX2" fmla="*/ 2820965 w 3551221"/>
              <a:gd name="connsiteY2" fmla="*/ 3725699 h 3726991"/>
              <a:gd name="connsiteX3" fmla="*/ 2729924 w 3551221"/>
              <a:gd name="connsiteY3" fmla="*/ 3726991 h 3726991"/>
              <a:gd name="connsiteX4" fmla="*/ 2399432 w 3551221"/>
              <a:gd name="connsiteY4" fmla="*/ 3712780 h 3726991"/>
              <a:gd name="connsiteX5" fmla="*/ 3544967 w 3551221"/>
              <a:gd name="connsiteY5" fmla="*/ 3618466 h 3726991"/>
              <a:gd name="connsiteX6" fmla="*/ 3551221 w 3551221"/>
              <a:gd name="connsiteY6" fmla="*/ 3644822 h 3726991"/>
              <a:gd name="connsiteX7" fmla="*/ 3132190 w 3551221"/>
              <a:gd name="connsiteY7" fmla="*/ 3705065 h 3726991"/>
              <a:gd name="connsiteX8" fmla="*/ 3129688 w 3551221"/>
              <a:gd name="connsiteY8" fmla="*/ 3677454 h 3726991"/>
              <a:gd name="connsiteX9" fmla="*/ 3544967 w 3551221"/>
              <a:gd name="connsiteY9" fmla="*/ 3618466 h 3726991"/>
              <a:gd name="connsiteX10" fmla="*/ 1687644 w 3551221"/>
              <a:gd name="connsiteY10" fmla="*/ 3552577 h 3726991"/>
              <a:gd name="connsiteX11" fmla="*/ 2096191 w 3551221"/>
              <a:gd name="connsiteY11" fmla="*/ 3646258 h 3726991"/>
              <a:gd name="connsiteX12" fmla="*/ 2091193 w 3551221"/>
              <a:gd name="connsiteY12" fmla="*/ 3672143 h 3726991"/>
              <a:gd name="connsiteX13" fmla="*/ 1680148 w 3551221"/>
              <a:gd name="connsiteY13" fmla="*/ 3578462 h 3726991"/>
              <a:gd name="connsiteX14" fmla="*/ 1018497 w 3551221"/>
              <a:gd name="connsiteY14" fmla="*/ 3267055 h 3726991"/>
              <a:gd name="connsiteX15" fmla="*/ 1393389 w 3551221"/>
              <a:gd name="connsiteY15" fmla="*/ 3449625 h 3726991"/>
              <a:gd name="connsiteX16" fmla="*/ 1382180 w 3551221"/>
              <a:gd name="connsiteY16" fmla="*/ 3474464 h 3726991"/>
              <a:gd name="connsiteX17" fmla="*/ 1004796 w 3551221"/>
              <a:gd name="connsiteY17" fmla="*/ 3290652 h 3726991"/>
              <a:gd name="connsiteX18" fmla="*/ 448196 w 3551221"/>
              <a:gd name="connsiteY18" fmla="*/ 2822297 h 3726991"/>
              <a:gd name="connsiteX19" fmla="*/ 761962 w 3551221"/>
              <a:gd name="connsiteY19" fmla="*/ 3095131 h 3726991"/>
              <a:gd name="connsiteX20" fmla="*/ 747021 w 3551221"/>
              <a:gd name="connsiteY20" fmla="*/ 3117556 h 3726991"/>
              <a:gd name="connsiteX21" fmla="*/ 428274 w 3551221"/>
              <a:gd name="connsiteY21" fmla="*/ 2840984 h 3726991"/>
              <a:gd name="connsiteX22" fmla="*/ 23540 w 3551221"/>
              <a:gd name="connsiteY22" fmla="*/ 2234772 h 3726991"/>
              <a:gd name="connsiteX23" fmla="*/ 240350 w 3551221"/>
              <a:gd name="connsiteY23" fmla="*/ 2590667 h 3726991"/>
              <a:gd name="connsiteX24" fmla="*/ 219289 w 3551221"/>
              <a:gd name="connsiteY24" fmla="*/ 2606901 h 3726991"/>
              <a:gd name="connsiteX25" fmla="*/ 0 w 3551221"/>
              <a:gd name="connsiteY25" fmla="*/ 2247260 h 3726991"/>
              <a:gd name="connsiteX26" fmla="*/ 3549970 w 3551221"/>
              <a:gd name="connsiteY26" fmla="*/ 1724127 h 3726991"/>
              <a:gd name="connsiteX27" fmla="*/ 3551221 w 3551221"/>
              <a:gd name="connsiteY27" fmla="*/ 1752737 h 3726991"/>
              <a:gd name="connsiteX28" fmla="*/ 3188478 w 3551221"/>
              <a:gd name="connsiteY28" fmla="*/ 1772243 h 3726991"/>
              <a:gd name="connsiteX29" fmla="*/ 3129688 w 3551221"/>
              <a:gd name="connsiteY29" fmla="*/ 1772243 h 3726991"/>
              <a:gd name="connsiteX30" fmla="*/ 3129688 w 3551221"/>
              <a:gd name="connsiteY30" fmla="*/ 1743634 h 3726991"/>
              <a:gd name="connsiteX31" fmla="*/ 3549970 w 3551221"/>
              <a:gd name="connsiteY31" fmla="*/ 1724127 h 3726991"/>
              <a:gd name="connsiteX32" fmla="*/ 2413637 w 3551221"/>
              <a:gd name="connsiteY32" fmla="*/ 1630779 h 3726991"/>
              <a:gd name="connsiteX33" fmla="*/ 2820964 w 3551221"/>
              <a:gd name="connsiteY33" fmla="*/ 1717874 h 3726991"/>
              <a:gd name="connsiteX34" fmla="*/ 2817227 w 3551221"/>
              <a:gd name="connsiteY34" fmla="*/ 1744862 h 3726991"/>
              <a:gd name="connsiteX35" fmla="*/ 2404918 w 3551221"/>
              <a:gd name="connsiteY35" fmla="*/ 1655313 h 3726991"/>
              <a:gd name="connsiteX36" fmla="*/ 1785435 w 3551221"/>
              <a:gd name="connsiteY36" fmla="*/ 1279368 h 3726991"/>
              <a:gd name="connsiteX37" fmla="*/ 2129141 w 3551221"/>
              <a:gd name="connsiteY37" fmla="*/ 1511384 h 3726991"/>
              <a:gd name="connsiteX38" fmla="*/ 2116687 w 3551221"/>
              <a:gd name="connsiteY38" fmla="*/ 1536198 h 3726991"/>
              <a:gd name="connsiteX39" fmla="*/ 1768001 w 3551221"/>
              <a:gd name="connsiteY39" fmla="*/ 1300460 h 3726991"/>
              <a:gd name="connsiteX40" fmla="*/ 1363215 w 3551221"/>
              <a:gd name="connsiteY40" fmla="*/ 697336 h 3726991"/>
              <a:gd name="connsiteX41" fmla="*/ 1574594 w 3551221"/>
              <a:gd name="connsiteY41" fmla="*/ 1053289 h 3726991"/>
              <a:gd name="connsiteX42" fmla="*/ 1553580 w 3551221"/>
              <a:gd name="connsiteY42" fmla="*/ 1069469 h 3726991"/>
              <a:gd name="connsiteX43" fmla="*/ 1339729 w 3551221"/>
              <a:gd name="connsiteY43" fmla="*/ 707292 h 3726991"/>
              <a:gd name="connsiteX44" fmla="*/ 1169207 w 3551221"/>
              <a:gd name="connsiteY44" fmla="*/ 0 h 3726991"/>
              <a:gd name="connsiteX45" fmla="*/ 1250642 w 3551221"/>
              <a:gd name="connsiteY45" fmla="*/ 408584 h 3726991"/>
              <a:gd name="connsiteX46" fmla="*/ 1224731 w 3551221"/>
              <a:gd name="connsiteY46" fmla="*/ 416058 h 3726991"/>
              <a:gd name="connsiteX47" fmla="*/ 1142062 w 3551221"/>
              <a:gd name="connsiteY47" fmla="*/ 2491 h 37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551221" h="3726991">
                <a:moveTo>
                  <a:pt x="2401926" y="3684357"/>
                </a:moveTo>
                <a:cubicBezTo>
                  <a:pt x="2539112" y="3697276"/>
                  <a:pt x="2680038" y="3701152"/>
                  <a:pt x="2820965" y="3697276"/>
                </a:cubicBezTo>
                <a:lnTo>
                  <a:pt x="2820965" y="3725699"/>
                </a:lnTo>
                <a:cubicBezTo>
                  <a:pt x="2791034" y="3726991"/>
                  <a:pt x="2761102" y="3726991"/>
                  <a:pt x="2729924" y="3726991"/>
                </a:cubicBezTo>
                <a:cubicBezTo>
                  <a:pt x="2620176" y="3726991"/>
                  <a:pt x="2507933" y="3721823"/>
                  <a:pt x="2399432" y="3712780"/>
                </a:cubicBezTo>
                <a:close/>
                <a:moveTo>
                  <a:pt x="3544967" y="3618466"/>
                </a:moveTo>
                <a:lnTo>
                  <a:pt x="3551221" y="3644822"/>
                </a:lnTo>
                <a:cubicBezTo>
                  <a:pt x="3411127" y="3672433"/>
                  <a:pt x="3269782" y="3691259"/>
                  <a:pt x="3132190" y="3705065"/>
                </a:cubicBezTo>
                <a:lnTo>
                  <a:pt x="3129688" y="3677454"/>
                </a:lnTo>
                <a:cubicBezTo>
                  <a:pt x="3267281" y="3664903"/>
                  <a:pt x="3406124" y="3644822"/>
                  <a:pt x="3544967" y="3618466"/>
                </a:cubicBezTo>
                <a:close/>
                <a:moveTo>
                  <a:pt x="1687644" y="3552577"/>
                </a:moveTo>
                <a:cubicBezTo>
                  <a:pt x="1818829" y="3592022"/>
                  <a:pt x="1956260" y="3622838"/>
                  <a:pt x="2096191" y="3646258"/>
                </a:cubicBezTo>
                <a:lnTo>
                  <a:pt x="2091193" y="3672143"/>
                </a:lnTo>
                <a:cubicBezTo>
                  <a:pt x="1951263" y="3648723"/>
                  <a:pt x="1812582" y="3616674"/>
                  <a:pt x="1680148" y="3578462"/>
                </a:cubicBezTo>
                <a:close/>
                <a:moveTo>
                  <a:pt x="1018497" y="3267055"/>
                </a:moveTo>
                <a:cubicBezTo>
                  <a:pt x="1136818" y="3335363"/>
                  <a:pt x="1263858" y="3397462"/>
                  <a:pt x="1393389" y="3449625"/>
                </a:cubicBezTo>
                <a:lnTo>
                  <a:pt x="1382180" y="3474464"/>
                </a:lnTo>
                <a:cubicBezTo>
                  <a:pt x="1251403" y="3422301"/>
                  <a:pt x="1124363" y="3358961"/>
                  <a:pt x="1004796" y="3290652"/>
                </a:cubicBezTo>
                <a:close/>
                <a:moveTo>
                  <a:pt x="448196" y="2822297"/>
                </a:moveTo>
                <a:cubicBezTo>
                  <a:pt x="542824" y="2919471"/>
                  <a:pt x="648658" y="3011662"/>
                  <a:pt x="761962" y="3095131"/>
                </a:cubicBezTo>
                <a:lnTo>
                  <a:pt x="747021" y="3117556"/>
                </a:lnTo>
                <a:cubicBezTo>
                  <a:pt x="632471" y="3032840"/>
                  <a:pt x="525392" y="2939404"/>
                  <a:pt x="428274" y="2840984"/>
                </a:cubicBezTo>
                <a:close/>
                <a:moveTo>
                  <a:pt x="23540" y="2234772"/>
                </a:moveTo>
                <a:cubicBezTo>
                  <a:pt x="83008" y="2357150"/>
                  <a:pt x="156104" y="2477031"/>
                  <a:pt x="240350" y="2590667"/>
                </a:cubicBezTo>
                <a:lnTo>
                  <a:pt x="219289" y="2606901"/>
                </a:lnTo>
                <a:cubicBezTo>
                  <a:pt x="133803" y="2492016"/>
                  <a:pt x="59468" y="2370886"/>
                  <a:pt x="0" y="2247260"/>
                </a:cubicBezTo>
                <a:close/>
                <a:moveTo>
                  <a:pt x="3549970" y="1724127"/>
                </a:moveTo>
                <a:lnTo>
                  <a:pt x="3551221" y="1752737"/>
                </a:lnTo>
                <a:cubicBezTo>
                  <a:pt x="3428639" y="1765741"/>
                  <a:pt x="3306057" y="1772243"/>
                  <a:pt x="3188478" y="1772243"/>
                </a:cubicBezTo>
                <a:cubicBezTo>
                  <a:pt x="3169715" y="1772243"/>
                  <a:pt x="3149702" y="1772243"/>
                  <a:pt x="3129688" y="1772243"/>
                </a:cubicBezTo>
                <a:lnTo>
                  <a:pt x="3129688" y="1743634"/>
                </a:lnTo>
                <a:cubicBezTo>
                  <a:pt x="3264779" y="1746234"/>
                  <a:pt x="3406124" y="1739732"/>
                  <a:pt x="3549970" y="1724127"/>
                </a:cubicBezTo>
                <a:close/>
                <a:moveTo>
                  <a:pt x="2413637" y="1630779"/>
                </a:moveTo>
                <a:cubicBezTo>
                  <a:pt x="2540693" y="1670033"/>
                  <a:pt x="2677715" y="1700700"/>
                  <a:pt x="2820964" y="1717874"/>
                </a:cubicBezTo>
                <a:lnTo>
                  <a:pt x="2817227" y="1744862"/>
                </a:lnTo>
                <a:cubicBezTo>
                  <a:pt x="2671486" y="1726461"/>
                  <a:pt x="2534465" y="1695793"/>
                  <a:pt x="2404918" y="1655313"/>
                </a:cubicBezTo>
                <a:close/>
                <a:moveTo>
                  <a:pt x="1785435" y="1279368"/>
                </a:moveTo>
                <a:cubicBezTo>
                  <a:pt x="1888796" y="1369941"/>
                  <a:pt x="2003364" y="1448106"/>
                  <a:pt x="2129141" y="1511384"/>
                </a:cubicBezTo>
                <a:lnTo>
                  <a:pt x="2116687" y="1536198"/>
                </a:lnTo>
                <a:cubicBezTo>
                  <a:pt x="1988421" y="1470440"/>
                  <a:pt x="1871362" y="1391033"/>
                  <a:pt x="1768001" y="1300460"/>
                </a:cubicBezTo>
                <a:close/>
                <a:moveTo>
                  <a:pt x="1363215" y="697336"/>
                </a:moveTo>
                <a:cubicBezTo>
                  <a:pt x="1421314" y="826773"/>
                  <a:pt x="1493009" y="946254"/>
                  <a:pt x="1574594" y="1053289"/>
                </a:cubicBezTo>
                <a:lnTo>
                  <a:pt x="1553580" y="1069469"/>
                </a:lnTo>
                <a:cubicBezTo>
                  <a:pt x="1470759" y="961190"/>
                  <a:pt x="1399063" y="839219"/>
                  <a:pt x="1339729" y="707292"/>
                </a:cubicBezTo>
                <a:close/>
                <a:moveTo>
                  <a:pt x="1169207" y="0"/>
                </a:moveTo>
                <a:cubicBezTo>
                  <a:pt x="1182779" y="137025"/>
                  <a:pt x="1209925" y="274050"/>
                  <a:pt x="1250642" y="408584"/>
                </a:cubicBezTo>
                <a:lnTo>
                  <a:pt x="1224731" y="416058"/>
                </a:lnTo>
                <a:cubicBezTo>
                  <a:pt x="1184013" y="280279"/>
                  <a:pt x="1155634" y="142008"/>
                  <a:pt x="1142062" y="2491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7EF2EEC6-321A-5A44-8C09-D0A4CE892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50" y="2803011"/>
            <a:ext cx="10227896" cy="6939161"/>
          </a:xfrm>
          <a:custGeom>
            <a:avLst/>
            <a:gdLst>
              <a:gd name="connsiteX0" fmla="*/ 4069593 w 10227896"/>
              <a:gd name="connsiteY0" fmla="*/ 6792177 h 6939161"/>
              <a:gd name="connsiteX1" fmla="*/ 4078328 w 10227896"/>
              <a:gd name="connsiteY1" fmla="*/ 6818786 h 6939161"/>
              <a:gd name="connsiteX2" fmla="*/ 3674012 w 10227896"/>
              <a:gd name="connsiteY2" fmla="*/ 6939161 h 6939161"/>
              <a:gd name="connsiteX3" fmla="*/ 3667773 w 10227896"/>
              <a:gd name="connsiteY3" fmla="*/ 6912552 h 6939161"/>
              <a:gd name="connsiteX4" fmla="*/ 4069593 w 10227896"/>
              <a:gd name="connsiteY4" fmla="*/ 6792177 h 6939161"/>
              <a:gd name="connsiteX5" fmla="*/ 4741252 w 10227896"/>
              <a:gd name="connsiteY5" fmla="*/ 6517633 h 6939161"/>
              <a:gd name="connsiteX6" fmla="*/ 4753684 w 10227896"/>
              <a:gd name="connsiteY6" fmla="*/ 6541190 h 6939161"/>
              <a:gd name="connsiteX7" fmla="*/ 4369543 w 10227896"/>
              <a:gd name="connsiteY7" fmla="*/ 6708571 h 6939161"/>
              <a:gd name="connsiteX8" fmla="*/ 4359597 w 10227896"/>
              <a:gd name="connsiteY8" fmla="*/ 6683774 h 6939161"/>
              <a:gd name="connsiteX9" fmla="*/ 4741252 w 10227896"/>
              <a:gd name="connsiteY9" fmla="*/ 6517633 h 6939161"/>
              <a:gd name="connsiteX10" fmla="*/ 5387873 w 10227896"/>
              <a:gd name="connsiteY10" fmla="*/ 6171710 h 6939161"/>
              <a:gd name="connsiteX11" fmla="*/ 5401582 w 10227896"/>
              <a:gd name="connsiteY11" fmla="*/ 6194028 h 6939161"/>
              <a:gd name="connsiteX12" fmla="*/ 5035189 w 10227896"/>
              <a:gd name="connsiteY12" fmla="*/ 6401086 h 6939161"/>
              <a:gd name="connsiteX13" fmla="*/ 5023973 w 10227896"/>
              <a:gd name="connsiteY13" fmla="*/ 6376289 h 6939161"/>
              <a:gd name="connsiteX14" fmla="*/ 5387873 w 10227896"/>
              <a:gd name="connsiteY14" fmla="*/ 6171710 h 6939161"/>
              <a:gd name="connsiteX15" fmla="*/ 5994862 w 10227896"/>
              <a:gd name="connsiteY15" fmla="*/ 5765386 h 6939161"/>
              <a:gd name="connsiteX16" fmla="*/ 6011051 w 10227896"/>
              <a:gd name="connsiteY16" fmla="*/ 5786722 h 6939161"/>
              <a:gd name="connsiteX17" fmla="*/ 5664855 w 10227896"/>
              <a:gd name="connsiteY17" fmla="*/ 6027692 h 6939161"/>
              <a:gd name="connsiteX18" fmla="*/ 5649911 w 10227896"/>
              <a:gd name="connsiteY18" fmla="*/ 6005101 h 6939161"/>
              <a:gd name="connsiteX19" fmla="*/ 5994862 w 10227896"/>
              <a:gd name="connsiteY19" fmla="*/ 5765386 h 6939161"/>
              <a:gd name="connsiteX20" fmla="*/ 6582266 w 10227896"/>
              <a:gd name="connsiteY20" fmla="*/ 5331613 h 6939161"/>
              <a:gd name="connsiteX21" fmla="*/ 6598545 w 10227896"/>
              <a:gd name="connsiteY21" fmla="*/ 5352594 h 6939161"/>
              <a:gd name="connsiteX22" fmla="*/ 6259184 w 10227896"/>
              <a:gd name="connsiteY22" fmla="*/ 5599429 h 6939161"/>
              <a:gd name="connsiteX23" fmla="*/ 6242904 w 10227896"/>
              <a:gd name="connsiteY23" fmla="*/ 5578448 h 6939161"/>
              <a:gd name="connsiteX24" fmla="*/ 6582266 w 10227896"/>
              <a:gd name="connsiteY24" fmla="*/ 5331613 h 6939161"/>
              <a:gd name="connsiteX25" fmla="*/ 4087299 w 10227896"/>
              <a:gd name="connsiteY25" fmla="*/ 4941761 h 6939161"/>
              <a:gd name="connsiteX26" fmla="*/ 4094795 w 10227896"/>
              <a:gd name="connsiteY26" fmla="*/ 4967914 h 6939161"/>
              <a:gd name="connsiteX27" fmla="*/ 3682501 w 10227896"/>
              <a:gd name="connsiteY27" fmla="*/ 5061315 h 6939161"/>
              <a:gd name="connsiteX28" fmla="*/ 3678753 w 10227896"/>
              <a:gd name="connsiteY28" fmla="*/ 5033917 h 6939161"/>
              <a:gd name="connsiteX29" fmla="*/ 4087299 w 10227896"/>
              <a:gd name="connsiteY29" fmla="*/ 4941761 h 6939161"/>
              <a:gd name="connsiteX30" fmla="*/ 7175382 w 10227896"/>
              <a:gd name="connsiteY30" fmla="*/ 4903328 h 6939161"/>
              <a:gd name="connsiteX31" fmla="*/ 7191548 w 10227896"/>
              <a:gd name="connsiteY31" fmla="*/ 4925853 h 6939161"/>
              <a:gd name="connsiteX32" fmla="*/ 6852064 w 10227896"/>
              <a:gd name="connsiteY32" fmla="*/ 5171127 h 6939161"/>
              <a:gd name="connsiteX33" fmla="*/ 6835898 w 10227896"/>
              <a:gd name="connsiteY33" fmla="*/ 5149853 h 6939161"/>
              <a:gd name="connsiteX34" fmla="*/ 7175382 w 10227896"/>
              <a:gd name="connsiteY34" fmla="*/ 4903328 h 6939161"/>
              <a:gd name="connsiteX35" fmla="*/ 4771248 w 10227896"/>
              <a:gd name="connsiteY35" fmla="*/ 4705655 h 6939161"/>
              <a:gd name="connsiteX36" fmla="*/ 4781145 w 10227896"/>
              <a:gd name="connsiteY36" fmla="*/ 4730936 h 6939161"/>
              <a:gd name="connsiteX37" fmla="*/ 4390220 w 10227896"/>
              <a:gd name="connsiteY37" fmla="*/ 4880099 h 6939161"/>
              <a:gd name="connsiteX38" fmla="*/ 4381560 w 10227896"/>
              <a:gd name="connsiteY38" fmla="*/ 4853553 h 6939161"/>
              <a:gd name="connsiteX39" fmla="*/ 4771248 w 10227896"/>
              <a:gd name="connsiteY39" fmla="*/ 4705655 h 6939161"/>
              <a:gd name="connsiteX40" fmla="*/ 7773784 w 10227896"/>
              <a:gd name="connsiteY40" fmla="*/ 4486020 h 6939161"/>
              <a:gd name="connsiteX41" fmla="*/ 7790029 w 10227896"/>
              <a:gd name="connsiteY41" fmla="*/ 4508504 h 6939161"/>
              <a:gd name="connsiteX42" fmla="*/ 7443888 w 10227896"/>
              <a:gd name="connsiteY42" fmla="*/ 4748332 h 6939161"/>
              <a:gd name="connsiteX43" fmla="*/ 7428893 w 10227896"/>
              <a:gd name="connsiteY43" fmla="*/ 4727097 h 6939161"/>
              <a:gd name="connsiteX44" fmla="*/ 7773784 w 10227896"/>
              <a:gd name="connsiteY44" fmla="*/ 4486020 h 6939161"/>
              <a:gd name="connsiteX45" fmla="*/ 5431759 w 10227896"/>
              <a:gd name="connsiteY45" fmla="*/ 4392675 h 6939161"/>
              <a:gd name="connsiteX46" fmla="*/ 5445504 w 10227896"/>
              <a:gd name="connsiteY46" fmla="*/ 4417721 h 6939161"/>
              <a:gd name="connsiteX47" fmla="*/ 5068161 w 10227896"/>
              <a:gd name="connsiteY47" fmla="*/ 4605567 h 6939161"/>
              <a:gd name="connsiteX48" fmla="*/ 5056915 w 10227896"/>
              <a:gd name="connsiteY48" fmla="*/ 4581774 h 6939161"/>
              <a:gd name="connsiteX49" fmla="*/ 5431759 w 10227896"/>
              <a:gd name="connsiteY49" fmla="*/ 4392675 h 6939161"/>
              <a:gd name="connsiteX50" fmla="*/ 8378985 w 10227896"/>
              <a:gd name="connsiteY50" fmla="*/ 4079700 h 6939161"/>
              <a:gd name="connsiteX51" fmla="*/ 8394001 w 10227896"/>
              <a:gd name="connsiteY51" fmla="*/ 4101878 h 6939161"/>
              <a:gd name="connsiteX52" fmla="*/ 8042391 w 10227896"/>
              <a:gd name="connsiteY52" fmla="*/ 4331047 h 6939161"/>
              <a:gd name="connsiteX53" fmla="*/ 8027375 w 10227896"/>
              <a:gd name="connsiteY53" fmla="*/ 4307637 h 6939161"/>
              <a:gd name="connsiteX54" fmla="*/ 8378985 w 10227896"/>
              <a:gd name="connsiteY54" fmla="*/ 4079700 h 6939161"/>
              <a:gd name="connsiteX55" fmla="*/ 6061893 w 10227896"/>
              <a:gd name="connsiteY55" fmla="*/ 4024791 h 6939161"/>
              <a:gd name="connsiteX56" fmla="*/ 6076928 w 10227896"/>
              <a:gd name="connsiteY56" fmla="*/ 4047367 h 6939161"/>
              <a:gd name="connsiteX57" fmla="*/ 5718596 w 10227896"/>
              <a:gd name="connsiteY57" fmla="*/ 4270624 h 6939161"/>
              <a:gd name="connsiteX58" fmla="*/ 5704814 w 10227896"/>
              <a:gd name="connsiteY58" fmla="*/ 4246793 h 6939161"/>
              <a:gd name="connsiteX59" fmla="*/ 6061893 w 10227896"/>
              <a:gd name="connsiteY59" fmla="*/ 4024791 h 6939161"/>
              <a:gd name="connsiteX60" fmla="*/ 9160396 w 10227896"/>
              <a:gd name="connsiteY60" fmla="*/ 3986353 h 6939161"/>
              <a:gd name="connsiteX61" fmla="*/ 9179167 w 10227896"/>
              <a:gd name="connsiteY61" fmla="*/ 4007734 h 6939161"/>
              <a:gd name="connsiteX62" fmla="*/ 8927644 w 10227896"/>
              <a:gd name="connsiteY62" fmla="*/ 4210222 h 6939161"/>
              <a:gd name="connsiteX63" fmla="*/ 8911376 w 10227896"/>
              <a:gd name="connsiteY63" fmla="*/ 4187583 h 6939161"/>
              <a:gd name="connsiteX64" fmla="*/ 9160396 w 10227896"/>
              <a:gd name="connsiteY64" fmla="*/ 3986353 h 6939161"/>
              <a:gd name="connsiteX65" fmla="*/ 9007433 w 10227896"/>
              <a:gd name="connsiteY65" fmla="*/ 3706322 h 6939161"/>
              <a:gd name="connsiteX66" fmla="*/ 9019937 w 10227896"/>
              <a:gd name="connsiteY66" fmla="*/ 3728928 h 6939161"/>
              <a:gd name="connsiteX67" fmla="*/ 8656082 w 10227896"/>
              <a:gd name="connsiteY67" fmla="*/ 3941170 h 6939161"/>
              <a:gd name="connsiteX68" fmla="*/ 8642328 w 10227896"/>
              <a:gd name="connsiteY68" fmla="*/ 3917309 h 6939161"/>
              <a:gd name="connsiteX69" fmla="*/ 9007433 w 10227896"/>
              <a:gd name="connsiteY69" fmla="*/ 3706322 h 6939161"/>
              <a:gd name="connsiteX70" fmla="*/ 287398 w 10227896"/>
              <a:gd name="connsiteY70" fmla="*/ 3623957 h 6939161"/>
              <a:gd name="connsiteX71" fmla="*/ 306223 w 10227896"/>
              <a:gd name="connsiteY71" fmla="*/ 3644000 h 6939161"/>
              <a:gd name="connsiteX72" fmla="*/ 21335 w 10227896"/>
              <a:gd name="connsiteY72" fmla="*/ 3952155 h 6939161"/>
              <a:gd name="connsiteX73" fmla="*/ 0 w 10227896"/>
              <a:gd name="connsiteY73" fmla="*/ 3934617 h 6939161"/>
              <a:gd name="connsiteX74" fmla="*/ 287398 w 10227896"/>
              <a:gd name="connsiteY74" fmla="*/ 3623957 h 6939161"/>
              <a:gd name="connsiteX75" fmla="*/ 6647059 w 10227896"/>
              <a:gd name="connsiteY75" fmla="*/ 3596506 h 6939161"/>
              <a:gd name="connsiteX76" fmla="*/ 6664443 w 10227896"/>
              <a:gd name="connsiteY76" fmla="*/ 3616382 h 6939161"/>
              <a:gd name="connsiteX77" fmla="*/ 6330423 w 10227896"/>
              <a:gd name="connsiteY77" fmla="*/ 3869805 h 6939161"/>
              <a:gd name="connsiteX78" fmla="*/ 6314281 w 10227896"/>
              <a:gd name="connsiteY78" fmla="*/ 3847445 h 6939161"/>
              <a:gd name="connsiteX79" fmla="*/ 6647059 w 10227896"/>
              <a:gd name="connsiteY79" fmla="*/ 3596506 h 6939161"/>
              <a:gd name="connsiteX80" fmla="*/ 9425667 w 10227896"/>
              <a:gd name="connsiteY80" fmla="*/ 3541597 h 6939161"/>
              <a:gd name="connsiteX81" fmla="*/ 9492155 w 10227896"/>
              <a:gd name="connsiteY81" fmla="*/ 3596392 h 6939161"/>
              <a:gd name="connsiteX82" fmla="*/ 9393654 w 10227896"/>
              <a:gd name="connsiteY82" fmla="*/ 3781949 h 6939161"/>
              <a:gd name="connsiteX83" fmla="*/ 9372723 w 10227896"/>
              <a:gd name="connsiteY83" fmla="*/ 3765759 h 6939161"/>
              <a:gd name="connsiteX84" fmla="*/ 9466298 w 10227896"/>
              <a:gd name="connsiteY84" fmla="*/ 3596392 h 6939161"/>
              <a:gd name="connsiteX85" fmla="*/ 9425667 w 10227896"/>
              <a:gd name="connsiteY85" fmla="*/ 3568995 h 6939161"/>
              <a:gd name="connsiteX86" fmla="*/ 9300079 w 10227896"/>
              <a:gd name="connsiteY86" fmla="*/ 3600128 h 6939161"/>
              <a:gd name="connsiteX87" fmla="*/ 9290229 w 10227896"/>
              <a:gd name="connsiteY87" fmla="*/ 3573976 h 6939161"/>
              <a:gd name="connsiteX88" fmla="*/ 9425667 w 10227896"/>
              <a:gd name="connsiteY88" fmla="*/ 3541597 h 6939161"/>
              <a:gd name="connsiteX89" fmla="*/ 886688 w 10227896"/>
              <a:gd name="connsiteY89" fmla="*/ 3195670 h 6939161"/>
              <a:gd name="connsiteX90" fmla="*/ 899218 w 10227896"/>
              <a:gd name="connsiteY90" fmla="*/ 3219501 h 6939161"/>
              <a:gd name="connsiteX91" fmla="*/ 543392 w 10227896"/>
              <a:gd name="connsiteY91" fmla="*/ 3441507 h 6939161"/>
              <a:gd name="connsiteX92" fmla="*/ 527104 w 10227896"/>
              <a:gd name="connsiteY92" fmla="*/ 3418930 h 6939161"/>
              <a:gd name="connsiteX93" fmla="*/ 886688 w 10227896"/>
              <a:gd name="connsiteY93" fmla="*/ 3195670 h 6939161"/>
              <a:gd name="connsiteX94" fmla="*/ 7194936 w 10227896"/>
              <a:gd name="connsiteY94" fmla="*/ 3113309 h 6939161"/>
              <a:gd name="connsiteX95" fmla="*/ 7213514 w 10227896"/>
              <a:gd name="connsiteY95" fmla="*/ 3133193 h 6939161"/>
              <a:gd name="connsiteX96" fmla="*/ 6902650 w 10227896"/>
              <a:gd name="connsiteY96" fmla="*/ 3414061 h 6939161"/>
              <a:gd name="connsiteX97" fmla="*/ 6885311 w 10227896"/>
              <a:gd name="connsiteY97" fmla="*/ 3394177 h 6939161"/>
              <a:gd name="connsiteX98" fmla="*/ 7194936 w 10227896"/>
              <a:gd name="connsiteY98" fmla="*/ 3113309 h 6939161"/>
              <a:gd name="connsiteX99" fmla="*/ 1573852 w 10227896"/>
              <a:gd name="connsiteY99" fmla="*/ 2959568 h 6939161"/>
              <a:gd name="connsiteX100" fmla="*/ 1580072 w 10227896"/>
              <a:gd name="connsiteY100" fmla="*/ 2985306 h 6939161"/>
              <a:gd name="connsiteX101" fmla="*/ 1178226 w 10227896"/>
              <a:gd name="connsiteY101" fmla="*/ 3095613 h 6939161"/>
              <a:gd name="connsiteX102" fmla="*/ 1169517 w 10227896"/>
              <a:gd name="connsiteY102" fmla="*/ 3071100 h 6939161"/>
              <a:gd name="connsiteX103" fmla="*/ 1573852 w 10227896"/>
              <a:gd name="connsiteY103" fmla="*/ 2959568 h 6939161"/>
              <a:gd name="connsiteX104" fmla="*/ 2092212 w 10227896"/>
              <a:gd name="connsiteY104" fmla="*/ 2902882 h 6939161"/>
              <a:gd name="connsiteX105" fmla="*/ 2304844 w 10227896"/>
              <a:gd name="connsiteY105" fmla="*/ 2906919 h 6939161"/>
              <a:gd name="connsiteX106" fmla="*/ 2302357 w 10227896"/>
              <a:gd name="connsiteY106" fmla="*/ 2935342 h 6939161"/>
              <a:gd name="connsiteX107" fmla="*/ 1885793 w 10227896"/>
              <a:gd name="connsiteY107" fmla="*/ 2941801 h 6939161"/>
              <a:gd name="connsiteX108" fmla="*/ 1883306 w 10227896"/>
              <a:gd name="connsiteY108" fmla="*/ 2913379 h 6939161"/>
              <a:gd name="connsiteX109" fmla="*/ 2092212 w 10227896"/>
              <a:gd name="connsiteY109" fmla="*/ 2902882 h 6939161"/>
              <a:gd name="connsiteX110" fmla="*/ 9006175 w 10227896"/>
              <a:gd name="connsiteY110" fmla="*/ 2696006 h 6939161"/>
              <a:gd name="connsiteX111" fmla="*/ 9019937 w 10227896"/>
              <a:gd name="connsiteY111" fmla="*/ 2719627 h 6939161"/>
              <a:gd name="connsiteX112" fmla="*/ 8634615 w 10227896"/>
              <a:gd name="connsiteY112" fmla="*/ 2892434 h 6939161"/>
              <a:gd name="connsiteX113" fmla="*/ 8625858 w 10227896"/>
              <a:gd name="connsiteY113" fmla="*/ 2866326 h 6939161"/>
              <a:gd name="connsiteX114" fmla="*/ 9006175 w 10227896"/>
              <a:gd name="connsiteY114" fmla="*/ 2696006 h 6939161"/>
              <a:gd name="connsiteX115" fmla="*/ 1021107 w 10227896"/>
              <a:gd name="connsiteY115" fmla="*/ 2630115 h 6939161"/>
              <a:gd name="connsiteX116" fmla="*/ 1047462 w 10227896"/>
              <a:gd name="connsiteY116" fmla="*/ 2636325 h 6939161"/>
              <a:gd name="connsiteX117" fmla="*/ 988477 w 10227896"/>
              <a:gd name="connsiteY117" fmla="*/ 3046177 h 6939161"/>
              <a:gd name="connsiteX118" fmla="*/ 960866 w 10227896"/>
              <a:gd name="connsiteY118" fmla="*/ 3046177 h 6939161"/>
              <a:gd name="connsiteX119" fmla="*/ 1021107 w 10227896"/>
              <a:gd name="connsiteY119" fmla="*/ 2630115 h 6939161"/>
              <a:gd name="connsiteX120" fmla="*/ 7709681 w 10227896"/>
              <a:gd name="connsiteY120" fmla="*/ 2597172 h 6939161"/>
              <a:gd name="connsiteX121" fmla="*/ 7729631 w 10227896"/>
              <a:gd name="connsiteY121" fmla="*/ 2616007 h 6939161"/>
              <a:gd name="connsiteX122" fmla="*/ 7546340 w 10227896"/>
              <a:gd name="connsiteY122" fmla="*/ 2806866 h 6939161"/>
              <a:gd name="connsiteX123" fmla="*/ 7437861 w 10227896"/>
              <a:gd name="connsiteY123" fmla="*/ 2919875 h 6939161"/>
              <a:gd name="connsiteX124" fmla="*/ 7417911 w 10227896"/>
              <a:gd name="connsiteY124" fmla="*/ 2901039 h 6939161"/>
              <a:gd name="connsiteX125" fmla="*/ 7526390 w 10227896"/>
              <a:gd name="connsiteY125" fmla="*/ 2788031 h 6939161"/>
              <a:gd name="connsiteX126" fmla="*/ 7709681 w 10227896"/>
              <a:gd name="connsiteY126" fmla="*/ 2597172 h 6939161"/>
              <a:gd name="connsiteX127" fmla="*/ 9625475 w 10227896"/>
              <a:gd name="connsiteY127" fmla="*/ 2317138 h 6939161"/>
              <a:gd name="connsiteX128" fmla="*/ 9640389 w 10227896"/>
              <a:gd name="connsiteY128" fmla="*/ 2341013 h 6939161"/>
              <a:gd name="connsiteX129" fmla="*/ 9287430 w 10227896"/>
              <a:gd name="connsiteY129" fmla="*/ 2568460 h 6939161"/>
              <a:gd name="connsiteX130" fmla="*/ 9273759 w 10227896"/>
              <a:gd name="connsiteY130" fmla="*/ 2545841 h 6939161"/>
              <a:gd name="connsiteX131" fmla="*/ 9625475 w 10227896"/>
              <a:gd name="connsiteY131" fmla="*/ 2317138 h 6939161"/>
              <a:gd name="connsiteX132" fmla="*/ 8250426 w 10227896"/>
              <a:gd name="connsiteY132" fmla="*/ 2108486 h 6939161"/>
              <a:gd name="connsiteX133" fmla="*/ 8267729 w 10227896"/>
              <a:gd name="connsiteY133" fmla="*/ 2129844 h 6939161"/>
              <a:gd name="connsiteX134" fmla="*/ 7951337 w 10227896"/>
              <a:gd name="connsiteY134" fmla="*/ 2403734 h 6939161"/>
              <a:gd name="connsiteX135" fmla="*/ 7934034 w 10227896"/>
              <a:gd name="connsiteY135" fmla="*/ 2384889 h 6939161"/>
              <a:gd name="connsiteX136" fmla="*/ 8250426 w 10227896"/>
              <a:gd name="connsiteY136" fmla="*/ 2108486 h 6939161"/>
              <a:gd name="connsiteX137" fmla="*/ 1305359 w 10227896"/>
              <a:gd name="connsiteY137" fmla="*/ 1960236 h 6939161"/>
              <a:gd name="connsiteX138" fmla="*/ 1327511 w 10227896"/>
              <a:gd name="connsiteY138" fmla="*/ 1975114 h 6939161"/>
              <a:gd name="connsiteX139" fmla="*/ 1140450 w 10227896"/>
              <a:gd name="connsiteY139" fmla="*/ 2343355 h 6939161"/>
              <a:gd name="connsiteX140" fmla="*/ 1114606 w 10227896"/>
              <a:gd name="connsiteY140" fmla="*/ 2333436 h 6939161"/>
              <a:gd name="connsiteX141" fmla="*/ 1305359 w 10227896"/>
              <a:gd name="connsiteY141" fmla="*/ 1960236 h 6939161"/>
              <a:gd name="connsiteX142" fmla="*/ 10177864 w 10227896"/>
              <a:gd name="connsiteY142" fmla="*/ 1855905 h 6939161"/>
              <a:gd name="connsiteX143" fmla="*/ 10200432 w 10227896"/>
              <a:gd name="connsiteY143" fmla="*/ 1869676 h 6939161"/>
              <a:gd name="connsiteX144" fmla="*/ 9912063 w 10227896"/>
              <a:gd name="connsiteY144" fmla="*/ 2158869 h 6939161"/>
              <a:gd name="connsiteX145" fmla="*/ 9898271 w 10227896"/>
              <a:gd name="connsiteY145" fmla="*/ 2167633 h 6939161"/>
              <a:gd name="connsiteX146" fmla="*/ 9883226 w 10227896"/>
              <a:gd name="connsiteY146" fmla="*/ 2145098 h 6939161"/>
              <a:gd name="connsiteX147" fmla="*/ 9895764 w 10227896"/>
              <a:gd name="connsiteY147" fmla="*/ 2136335 h 6939161"/>
              <a:gd name="connsiteX148" fmla="*/ 10177864 w 10227896"/>
              <a:gd name="connsiteY148" fmla="*/ 1855905 h 6939161"/>
              <a:gd name="connsiteX149" fmla="*/ 8863396 w 10227896"/>
              <a:gd name="connsiteY149" fmla="*/ 1696674 h 6939161"/>
              <a:gd name="connsiteX150" fmla="*/ 8877178 w 10227896"/>
              <a:gd name="connsiteY150" fmla="*/ 1720265 h 6939161"/>
              <a:gd name="connsiteX151" fmla="*/ 8521352 w 10227896"/>
              <a:gd name="connsiteY151" fmla="*/ 1942519 h 6939161"/>
              <a:gd name="connsiteX152" fmla="*/ 8505064 w 10227896"/>
              <a:gd name="connsiteY152" fmla="*/ 1920170 h 6939161"/>
              <a:gd name="connsiteX153" fmla="*/ 8863396 w 10227896"/>
              <a:gd name="connsiteY153" fmla="*/ 1696674 h 6939161"/>
              <a:gd name="connsiteX154" fmla="*/ 9540817 w 10227896"/>
              <a:gd name="connsiteY154" fmla="*/ 1422132 h 6939161"/>
              <a:gd name="connsiteX155" fmla="*/ 9547049 w 10227896"/>
              <a:gd name="connsiteY155" fmla="*/ 1448053 h 6939161"/>
              <a:gd name="connsiteX156" fmla="*/ 9151956 w 10227896"/>
              <a:gd name="connsiteY156" fmla="*/ 1580130 h 6939161"/>
              <a:gd name="connsiteX157" fmla="*/ 9141985 w 10227896"/>
              <a:gd name="connsiteY157" fmla="*/ 1554209 h 6939161"/>
              <a:gd name="connsiteX158" fmla="*/ 9540817 w 10227896"/>
              <a:gd name="connsiteY158" fmla="*/ 1422132 h 6939161"/>
              <a:gd name="connsiteX159" fmla="*/ 1776928 w 10227896"/>
              <a:gd name="connsiteY159" fmla="*/ 1400167 h 6939161"/>
              <a:gd name="connsiteX160" fmla="*/ 1794215 w 10227896"/>
              <a:gd name="connsiteY160" fmla="*/ 1421430 h 6939161"/>
              <a:gd name="connsiteX161" fmla="*/ 1508965 w 10227896"/>
              <a:gd name="connsiteY161" fmla="*/ 1722874 h 6939161"/>
              <a:gd name="connsiteX162" fmla="*/ 1487972 w 10227896"/>
              <a:gd name="connsiteY162" fmla="*/ 1705363 h 6939161"/>
              <a:gd name="connsiteX163" fmla="*/ 1776928 w 10227896"/>
              <a:gd name="connsiteY163" fmla="*/ 1400167 h 6939161"/>
              <a:gd name="connsiteX164" fmla="*/ 9852763 w 10227896"/>
              <a:gd name="connsiteY164" fmla="*/ 1389187 h 6939161"/>
              <a:gd name="connsiteX165" fmla="*/ 10227896 w 10227896"/>
              <a:gd name="connsiteY165" fmla="*/ 1560839 h 6939161"/>
              <a:gd name="connsiteX166" fmla="*/ 10205537 w 10227896"/>
              <a:gd name="connsiteY166" fmla="*/ 1574622 h 6939161"/>
              <a:gd name="connsiteX167" fmla="*/ 9850279 w 10227896"/>
              <a:gd name="connsiteY167" fmla="*/ 1416751 h 6939161"/>
              <a:gd name="connsiteX168" fmla="*/ 2386940 w 10227896"/>
              <a:gd name="connsiteY168" fmla="*/ 982865 h 6939161"/>
              <a:gd name="connsiteX169" fmla="*/ 2398178 w 10227896"/>
              <a:gd name="connsiteY169" fmla="*/ 1007950 h 6939161"/>
              <a:gd name="connsiteX170" fmla="*/ 2042293 w 10227896"/>
              <a:gd name="connsiteY170" fmla="*/ 1228698 h 6939161"/>
              <a:gd name="connsiteX171" fmla="*/ 2026060 w 10227896"/>
              <a:gd name="connsiteY171" fmla="*/ 1206121 h 6939161"/>
              <a:gd name="connsiteX172" fmla="*/ 2386940 w 10227896"/>
              <a:gd name="connsiteY172" fmla="*/ 982865 h 6939161"/>
              <a:gd name="connsiteX173" fmla="*/ 6682693 w 10227896"/>
              <a:gd name="connsiteY173" fmla="*/ 812644 h 6939161"/>
              <a:gd name="connsiteX174" fmla="*/ 6686408 w 10227896"/>
              <a:gd name="connsiteY174" fmla="*/ 839254 h 6939161"/>
              <a:gd name="connsiteX175" fmla="*/ 6270354 w 10227896"/>
              <a:gd name="connsiteY175" fmla="*/ 877268 h 6939161"/>
              <a:gd name="connsiteX176" fmla="*/ 6270354 w 10227896"/>
              <a:gd name="connsiteY176" fmla="*/ 849391 h 6939161"/>
              <a:gd name="connsiteX177" fmla="*/ 6682693 w 10227896"/>
              <a:gd name="connsiteY177" fmla="*/ 812644 h 6939161"/>
              <a:gd name="connsiteX178" fmla="*/ 5543851 w 10227896"/>
              <a:gd name="connsiteY178" fmla="*/ 801663 h 6939161"/>
              <a:gd name="connsiteX179" fmla="*/ 5961627 w 10227896"/>
              <a:gd name="connsiteY179" fmla="*/ 844242 h 6939161"/>
              <a:gd name="connsiteX180" fmla="*/ 5960377 w 10227896"/>
              <a:gd name="connsiteY180" fmla="*/ 871794 h 6939161"/>
              <a:gd name="connsiteX181" fmla="*/ 5540098 w 10227896"/>
              <a:gd name="connsiteY181" fmla="*/ 829214 h 6939161"/>
              <a:gd name="connsiteX182" fmla="*/ 3066084 w 10227896"/>
              <a:gd name="connsiteY182" fmla="*/ 713810 h 6939161"/>
              <a:gd name="connsiteX183" fmla="*/ 3073539 w 10227896"/>
              <a:gd name="connsiteY183" fmla="*/ 739533 h 6939161"/>
              <a:gd name="connsiteX184" fmla="*/ 2679654 w 10227896"/>
              <a:gd name="connsiteY184" fmla="*/ 871822 h 6939161"/>
              <a:gd name="connsiteX185" fmla="*/ 2668471 w 10227896"/>
              <a:gd name="connsiteY185" fmla="*/ 847324 h 6939161"/>
              <a:gd name="connsiteX186" fmla="*/ 3066084 w 10227896"/>
              <a:gd name="connsiteY186" fmla="*/ 713810 h 6939161"/>
              <a:gd name="connsiteX187" fmla="*/ 4825797 w 10227896"/>
              <a:gd name="connsiteY187" fmla="*/ 664395 h 6939161"/>
              <a:gd name="connsiteX188" fmla="*/ 4979012 w 10227896"/>
              <a:gd name="connsiteY188" fmla="*/ 696981 h 6939161"/>
              <a:gd name="connsiteX189" fmla="*/ 5236861 w 10227896"/>
              <a:gd name="connsiteY189" fmla="*/ 752127 h 6939161"/>
              <a:gd name="connsiteX190" fmla="*/ 5231878 w 10227896"/>
              <a:gd name="connsiteY190" fmla="*/ 778447 h 6939161"/>
              <a:gd name="connsiteX191" fmla="*/ 4972783 w 10227896"/>
              <a:gd name="connsiteY191" fmla="*/ 723301 h 6939161"/>
              <a:gd name="connsiteX192" fmla="*/ 4820814 w 10227896"/>
              <a:gd name="connsiteY192" fmla="*/ 690714 h 6939161"/>
              <a:gd name="connsiteX193" fmla="*/ 3786092 w 10227896"/>
              <a:gd name="connsiteY193" fmla="*/ 593014 h 6939161"/>
              <a:gd name="connsiteX194" fmla="*/ 3787330 w 10227896"/>
              <a:gd name="connsiteY194" fmla="*/ 621327 h 6939161"/>
              <a:gd name="connsiteX195" fmla="*/ 3374991 w 10227896"/>
              <a:gd name="connsiteY195" fmla="*/ 674091 h 6939161"/>
              <a:gd name="connsiteX196" fmla="*/ 3371276 w 10227896"/>
              <a:gd name="connsiteY196" fmla="*/ 645779 h 6939161"/>
              <a:gd name="connsiteX197" fmla="*/ 3786092 w 10227896"/>
              <a:gd name="connsiteY197" fmla="*/ 593014 h 6939161"/>
              <a:gd name="connsiteX198" fmla="*/ 4097291 w 10227896"/>
              <a:gd name="connsiteY198" fmla="*/ 587524 h 6939161"/>
              <a:gd name="connsiteX199" fmla="*/ 4517581 w 10227896"/>
              <a:gd name="connsiteY199" fmla="*/ 615588 h 6939161"/>
              <a:gd name="connsiteX200" fmla="*/ 4513840 w 10227896"/>
              <a:gd name="connsiteY200" fmla="*/ 641212 h 6939161"/>
              <a:gd name="connsiteX201" fmla="*/ 4096044 w 10227896"/>
              <a:gd name="connsiteY201" fmla="*/ 614368 h 6939161"/>
              <a:gd name="connsiteX202" fmla="*/ 7357793 w 10227896"/>
              <a:gd name="connsiteY202" fmla="*/ 565561 h 6939161"/>
              <a:gd name="connsiteX203" fmla="*/ 7372739 w 10227896"/>
              <a:gd name="connsiteY203" fmla="*/ 586620 h 6939161"/>
              <a:gd name="connsiteX204" fmla="*/ 6992864 w 10227896"/>
              <a:gd name="connsiteY204" fmla="*/ 767481 h 6939161"/>
              <a:gd name="connsiteX205" fmla="*/ 6984145 w 10227896"/>
              <a:gd name="connsiteY205" fmla="*/ 741467 h 6939161"/>
              <a:gd name="connsiteX206" fmla="*/ 7357793 w 10227896"/>
              <a:gd name="connsiteY206" fmla="*/ 565561 h 6939161"/>
              <a:gd name="connsiteX207" fmla="*/ 7780136 w 10227896"/>
              <a:gd name="connsiteY207" fmla="*/ 0 h 6939161"/>
              <a:gd name="connsiteX208" fmla="*/ 7806491 w 10227896"/>
              <a:gd name="connsiteY208" fmla="*/ 3715 h 6939161"/>
              <a:gd name="connsiteX209" fmla="*/ 7609454 w 10227896"/>
              <a:gd name="connsiteY209" fmla="*/ 377632 h 6939161"/>
              <a:gd name="connsiteX210" fmla="*/ 7588119 w 10227896"/>
              <a:gd name="connsiteY210" fmla="*/ 360298 h 6939161"/>
              <a:gd name="connsiteX211" fmla="*/ 7780136 w 10227896"/>
              <a:gd name="connsiteY211" fmla="*/ 0 h 693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10227896" h="6939161">
                <a:moveTo>
                  <a:pt x="4069593" y="6792177"/>
                </a:moveTo>
                <a:lnTo>
                  <a:pt x="4078328" y="6818786"/>
                </a:lnTo>
                <a:cubicBezTo>
                  <a:pt x="3943557" y="6864402"/>
                  <a:pt x="3807537" y="6904949"/>
                  <a:pt x="3674012" y="6939161"/>
                </a:cubicBezTo>
                <a:lnTo>
                  <a:pt x="3667773" y="6912552"/>
                </a:lnTo>
                <a:cubicBezTo>
                  <a:pt x="3800050" y="6878340"/>
                  <a:pt x="3934822" y="6837793"/>
                  <a:pt x="4069593" y="6792177"/>
                </a:cubicBezTo>
                <a:close/>
                <a:moveTo>
                  <a:pt x="4741252" y="6517633"/>
                </a:moveTo>
                <a:lnTo>
                  <a:pt x="4753684" y="6541190"/>
                </a:lnTo>
                <a:cubicBezTo>
                  <a:pt x="4625637" y="6601943"/>
                  <a:pt x="4496347" y="6657737"/>
                  <a:pt x="4369543" y="6708571"/>
                </a:cubicBezTo>
                <a:lnTo>
                  <a:pt x="4359597" y="6683774"/>
                </a:lnTo>
                <a:cubicBezTo>
                  <a:pt x="4486401" y="6632940"/>
                  <a:pt x="4614448" y="6577146"/>
                  <a:pt x="4741252" y="6517633"/>
                </a:cubicBezTo>
                <a:close/>
                <a:moveTo>
                  <a:pt x="5387873" y="6171710"/>
                </a:moveTo>
                <a:lnTo>
                  <a:pt x="5401582" y="6194028"/>
                </a:lnTo>
                <a:cubicBezTo>
                  <a:pt x="5280697" y="6267180"/>
                  <a:pt x="5157320" y="6336613"/>
                  <a:pt x="5035189" y="6401086"/>
                </a:cubicBezTo>
                <a:lnTo>
                  <a:pt x="5023973" y="6376289"/>
                </a:lnTo>
                <a:cubicBezTo>
                  <a:pt x="5143612" y="6311815"/>
                  <a:pt x="5266989" y="6243623"/>
                  <a:pt x="5387873" y="6171710"/>
                </a:cubicBezTo>
                <a:close/>
                <a:moveTo>
                  <a:pt x="5994862" y="5765386"/>
                </a:moveTo>
                <a:lnTo>
                  <a:pt x="6011051" y="5786722"/>
                </a:lnTo>
                <a:cubicBezTo>
                  <a:pt x="5895237" y="5870810"/>
                  <a:pt x="5779423" y="5952389"/>
                  <a:pt x="5664855" y="6027692"/>
                </a:cubicBezTo>
                <a:lnTo>
                  <a:pt x="5649911" y="6005101"/>
                </a:lnTo>
                <a:cubicBezTo>
                  <a:pt x="5764480" y="5929798"/>
                  <a:pt x="5880293" y="5848219"/>
                  <a:pt x="5994862" y="5765386"/>
                </a:cubicBezTo>
                <a:close/>
                <a:moveTo>
                  <a:pt x="6582266" y="5331613"/>
                </a:moveTo>
                <a:lnTo>
                  <a:pt x="6598545" y="5352594"/>
                </a:lnTo>
                <a:cubicBezTo>
                  <a:pt x="6488346" y="5431581"/>
                  <a:pt x="6374391" y="5514271"/>
                  <a:pt x="6259184" y="5599429"/>
                </a:cubicBezTo>
                <a:lnTo>
                  <a:pt x="6242904" y="5578448"/>
                </a:lnTo>
                <a:cubicBezTo>
                  <a:pt x="6359364" y="5493290"/>
                  <a:pt x="6473319" y="5410600"/>
                  <a:pt x="6582266" y="5331613"/>
                </a:cubicBezTo>
                <a:close/>
                <a:moveTo>
                  <a:pt x="4087299" y="4941761"/>
                </a:moveTo>
                <a:lnTo>
                  <a:pt x="4094795" y="4967914"/>
                </a:lnTo>
                <a:cubicBezTo>
                  <a:pt x="3956115" y="5005274"/>
                  <a:pt x="3817434" y="5036408"/>
                  <a:pt x="3682501" y="5061315"/>
                </a:cubicBezTo>
                <a:lnTo>
                  <a:pt x="3678753" y="5033917"/>
                </a:lnTo>
                <a:cubicBezTo>
                  <a:pt x="3811187" y="5010256"/>
                  <a:pt x="3948619" y="4979122"/>
                  <a:pt x="4087299" y="4941761"/>
                </a:cubicBezTo>
                <a:close/>
                <a:moveTo>
                  <a:pt x="7175382" y="4903328"/>
                </a:moveTo>
                <a:lnTo>
                  <a:pt x="7191548" y="4925853"/>
                </a:lnTo>
                <a:cubicBezTo>
                  <a:pt x="7083361" y="5003440"/>
                  <a:pt x="6968956" y="5086032"/>
                  <a:pt x="6852064" y="5171127"/>
                </a:cubicBezTo>
                <a:lnTo>
                  <a:pt x="6835898" y="5149853"/>
                </a:lnTo>
                <a:cubicBezTo>
                  <a:pt x="6952790" y="5063507"/>
                  <a:pt x="7067195" y="4980915"/>
                  <a:pt x="7175382" y="4903328"/>
                </a:cubicBezTo>
                <a:close/>
                <a:moveTo>
                  <a:pt x="4771248" y="4705655"/>
                </a:moveTo>
                <a:lnTo>
                  <a:pt x="4781145" y="4730936"/>
                </a:lnTo>
                <a:cubicBezTo>
                  <a:pt x="4650012" y="4786556"/>
                  <a:pt x="4518879" y="4835856"/>
                  <a:pt x="4390220" y="4880099"/>
                </a:cubicBezTo>
                <a:lnTo>
                  <a:pt x="4381560" y="4853553"/>
                </a:lnTo>
                <a:cubicBezTo>
                  <a:pt x="4508982" y="4810574"/>
                  <a:pt x="4641352" y="4761275"/>
                  <a:pt x="4771248" y="4705655"/>
                </a:cubicBezTo>
                <a:close/>
                <a:moveTo>
                  <a:pt x="7773784" y="4486020"/>
                </a:moveTo>
                <a:lnTo>
                  <a:pt x="7790029" y="4508504"/>
                </a:lnTo>
                <a:cubicBezTo>
                  <a:pt x="7680064" y="4583450"/>
                  <a:pt x="7563850" y="4664642"/>
                  <a:pt x="7443888" y="4748332"/>
                </a:cubicBezTo>
                <a:lnTo>
                  <a:pt x="7428893" y="4727097"/>
                </a:lnTo>
                <a:cubicBezTo>
                  <a:pt x="7547606" y="4642158"/>
                  <a:pt x="7663819" y="4562216"/>
                  <a:pt x="7773784" y="4486020"/>
                </a:cubicBezTo>
                <a:close/>
                <a:moveTo>
                  <a:pt x="5431759" y="4392675"/>
                </a:moveTo>
                <a:lnTo>
                  <a:pt x="5445504" y="4417721"/>
                </a:lnTo>
                <a:cubicBezTo>
                  <a:pt x="5320556" y="4484093"/>
                  <a:pt x="5193109" y="4547961"/>
                  <a:pt x="5068161" y="4605567"/>
                </a:cubicBezTo>
                <a:lnTo>
                  <a:pt x="5056915" y="4581774"/>
                </a:lnTo>
                <a:cubicBezTo>
                  <a:pt x="5180614" y="4522915"/>
                  <a:pt x="5308061" y="4460299"/>
                  <a:pt x="5431759" y="4392675"/>
                </a:cubicBezTo>
                <a:close/>
                <a:moveTo>
                  <a:pt x="8378985" y="4079700"/>
                </a:moveTo>
                <a:lnTo>
                  <a:pt x="8394001" y="4101878"/>
                </a:lnTo>
                <a:cubicBezTo>
                  <a:pt x="8283888" y="4172107"/>
                  <a:pt x="8166268" y="4248497"/>
                  <a:pt x="8042391" y="4331047"/>
                </a:cubicBezTo>
                <a:lnTo>
                  <a:pt x="8027375" y="4307637"/>
                </a:lnTo>
                <a:cubicBezTo>
                  <a:pt x="8151252" y="4226319"/>
                  <a:pt x="8270124" y="4148697"/>
                  <a:pt x="8378985" y="4079700"/>
                </a:cubicBezTo>
                <a:close/>
                <a:moveTo>
                  <a:pt x="6061893" y="4024791"/>
                </a:moveTo>
                <a:lnTo>
                  <a:pt x="6076928" y="4047367"/>
                </a:lnTo>
                <a:cubicBezTo>
                  <a:pt x="5959155" y="4123876"/>
                  <a:pt x="5838876" y="4200386"/>
                  <a:pt x="5718596" y="4270624"/>
                </a:cubicBezTo>
                <a:lnTo>
                  <a:pt x="5704814" y="4246793"/>
                </a:lnTo>
                <a:cubicBezTo>
                  <a:pt x="5823841" y="4176555"/>
                  <a:pt x="5944120" y="4101300"/>
                  <a:pt x="6061893" y="4024791"/>
                </a:cubicBezTo>
                <a:close/>
                <a:moveTo>
                  <a:pt x="9160396" y="3986353"/>
                </a:moveTo>
                <a:lnTo>
                  <a:pt x="9179167" y="4007734"/>
                </a:lnTo>
                <a:cubicBezTo>
                  <a:pt x="9097828" y="4080680"/>
                  <a:pt x="9010233" y="4151110"/>
                  <a:pt x="8927644" y="4210222"/>
                </a:cubicBezTo>
                <a:lnTo>
                  <a:pt x="8911376" y="4187583"/>
                </a:lnTo>
                <a:cubicBezTo>
                  <a:pt x="8993966" y="4129730"/>
                  <a:pt x="9080309" y="4059299"/>
                  <a:pt x="9160396" y="3986353"/>
                </a:cubicBezTo>
                <a:close/>
                <a:moveTo>
                  <a:pt x="9007433" y="3706322"/>
                </a:moveTo>
                <a:lnTo>
                  <a:pt x="9019937" y="3728928"/>
                </a:lnTo>
                <a:cubicBezTo>
                  <a:pt x="8914906" y="3785442"/>
                  <a:pt x="8792371" y="3857027"/>
                  <a:pt x="8656082" y="3941170"/>
                </a:cubicBezTo>
                <a:lnTo>
                  <a:pt x="8642328" y="3917309"/>
                </a:lnTo>
                <a:cubicBezTo>
                  <a:pt x="8778617" y="3833165"/>
                  <a:pt x="8901152" y="3761581"/>
                  <a:pt x="9007433" y="3706322"/>
                </a:cubicBezTo>
                <a:close/>
                <a:moveTo>
                  <a:pt x="287398" y="3623957"/>
                </a:moveTo>
                <a:lnTo>
                  <a:pt x="306223" y="3644000"/>
                </a:lnTo>
                <a:cubicBezTo>
                  <a:pt x="205822" y="3736697"/>
                  <a:pt x="110441" y="3840668"/>
                  <a:pt x="21335" y="3952155"/>
                </a:cubicBezTo>
                <a:lnTo>
                  <a:pt x="0" y="3934617"/>
                </a:lnTo>
                <a:cubicBezTo>
                  <a:pt x="90361" y="3823130"/>
                  <a:pt x="185742" y="3717907"/>
                  <a:pt x="287398" y="3623957"/>
                </a:cubicBezTo>
                <a:close/>
                <a:moveTo>
                  <a:pt x="6647059" y="3596506"/>
                </a:moveTo>
                <a:lnTo>
                  <a:pt x="6664443" y="3616382"/>
                </a:lnTo>
                <a:cubicBezTo>
                  <a:pt x="6555172" y="3703341"/>
                  <a:pt x="6443419" y="3787816"/>
                  <a:pt x="6330423" y="3869805"/>
                </a:cubicBezTo>
                <a:lnTo>
                  <a:pt x="6314281" y="3847445"/>
                </a:lnTo>
                <a:cubicBezTo>
                  <a:pt x="6427277" y="3766697"/>
                  <a:pt x="6539030" y="3682222"/>
                  <a:pt x="6647059" y="3596506"/>
                </a:cubicBezTo>
                <a:close/>
                <a:moveTo>
                  <a:pt x="9425667" y="3541597"/>
                </a:moveTo>
                <a:cubicBezTo>
                  <a:pt x="9483536" y="3541597"/>
                  <a:pt x="9492155" y="3576467"/>
                  <a:pt x="9492155" y="3596392"/>
                </a:cubicBezTo>
                <a:cubicBezTo>
                  <a:pt x="9492155" y="3637489"/>
                  <a:pt x="9458911" y="3699756"/>
                  <a:pt x="9393654" y="3781949"/>
                </a:cubicBezTo>
                <a:lnTo>
                  <a:pt x="9372723" y="3765759"/>
                </a:lnTo>
                <a:cubicBezTo>
                  <a:pt x="9433055" y="3689793"/>
                  <a:pt x="9466298" y="3630017"/>
                  <a:pt x="9466298" y="3596392"/>
                </a:cubicBezTo>
                <a:cubicBezTo>
                  <a:pt x="9466298" y="3587675"/>
                  <a:pt x="9466298" y="3568995"/>
                  <a:pt x="9425667" y="3568995"/>
                </a:cubicBezTo>
                <a:cubicBezTo>
                  <a:pt x="9397348" y="3568995"/>
                  <a:pt x="9354254" y="3580203"/>
                  <a:pt x="9300079" y="3600128"/>
                </a:cubicBezTo>
                <a:lnTo>
                  <a:pt x="9290229" y="3573976"/>
                </a:lnTo>
                <a:cubicBezTo>
                  <a:pt x="9348098" y="3552805"/>
                  <a:pt x="9393654" y="3541597"/>
                  <a:pt x="9425667" y="3541597"/>
                </a:cubicBezTo>
                <a:close/>
                <a:moveTo>
                  <a:pt x="886688" y="3195670"/>
                </a:moveTo>
                <a:lnTo>
                  <a:pt x="899218" y="3219501"/>
                </a:lnTo>
                <a:cubicBezTo>
                  <a:pt x="775179" y="3282215"/>
                  <a:pt x="656154" y="3357471"/>
                  <a:pt x="543392" y="3441507"/>
                </a:cubicBezTo>
                <a:lnTo>
                  <a:pt x="527104" y="3418930"/>
                </a:lnTo>
                <a:cubicBezTo>
                  <a:pt x="641119" y="3334894"/>
                  <a:pt x="761398" y="3259638"/>
                  <a:pt x="886688" y="3195670"/>
                </a:cubicBezTo>
                <a:close/>
                <a:moveTo>
                  <a:pt x="7194936" y="3113309"/>
                </a:moveTo>
                <a:lnTo>
                  <a:pt x="7213514" y="3133193"/>
                </a:lnTo>
                <a:cubicBezTo>
                  <a:pt x="7113195" y="3228887"/>
                  <a:pt x="7007923" y="3323338"/>
                  <a:pt x="6902650" y="3414061"/>
                </a:cubicBezTo>
                <a:lnTo>
                  <a:pt x="6885311" y="3394177"/>
                </a:lnTo>
                <a:cubicBezTo>
                  <a:pt x="6990584" y="3303454"/>
                  <a:pt x="7094618" y="3209003"/>
                  <a:pt x="7194936" y="3113309"/>
                </a:cubicBezTo>
                <a:close/>
                <a:moveTo>
                  <a:pt x="1573852" y="2959568"/>
                </a:moveTo>
                <a:lnTo>
                  <a:pt x="1580072" y="2985306"/>
                </a:lnTo>
                <a:cubicBezTo>
                  <a:pt x="1443221" y="3012270"/>
                  <a:pt x="1307612" y="3049039"/>
                  <a:pt x="1178226" y="3095613"/>
                </a:cubicBezTo>
                <a:lnTo>
                  <a:pt x="1169517" y="3071100"/>
                </a:lnTo>
                <a:cubicBezTo>
                  <a:pt x="1300149" y="3023301"/>
                  <a:pt x="1435755" y="2986532"/>
                  <a:pt x="1573852" y="2959568"/>
                </a:cubicBezTo>
                <a:close/>
                <a:moveTo>
                  <a:pt x="2092212" y="2902882"/>
                </a:moveTo>
                <a:cubicBezTo>
                  <a:pt x="2162778" y="2901751"/>
                  <a:pt x="2233966" y="2903043"/>
                  <a:pt x="2304844" y="2906919"/>
                </a:cubicBezTo>
                <a:lnTo>
                  <a:pt x="2302357" y="2935342"/>
                </a:lnTo>
                <a:cubicBezTo>
                  <a:pt x="2163088" y="2927590"/>
                  <a:pt x="2021333" y="2930174"/>
                  <a:pt x="1885793" y="2941801"/>
                </a:cubicBezTo>
                <a:lnTo>
                  <a:pt x="1883306" y="2913379"/>
                </a:lnTo>
                <a:cubicBezTo>
                  <a:pt x="1951699" y="2907565"/>
                  <a:pt x="2021644" y="2904012"/>
                  <a:pt x="2092212" y="2902882"/>
                </a:cubicBezTo>
                <a:close/>
                <a:moveTo>
                  <a:pt x="9006175" y="2696006"/>
                </a:moveTo>
                <a:lnTo>
                  <a:pt x="9019937" y="2719627"/>
                </a:lnTo>
                <a:cubicBezTo>
                  <a:pt x="8828527" y="2820327"/>
                  <a:pt x="8704674" y="2868812"/>
                  <a:pt x="8634615" y="2892434"/>
                </a:cubicBezTo>
                <a:lnTo>
                  <a:pt x="8625858" y="2866326"/>
                </a:lnTo>
                <a:cubicBezTo>
                  <a:pt x="8694665" y="2843948"/>
                  <a:pt x="8817268" y="2795463"/>
                  <a:pt x="9006175" y="2696006"/>
                </a:cubicBezTo>
                <a:close/>
                <a:moveTo>
                  <a:pt x="1021107" y="2630115"/>
                </a:moveTo>
                <a:lnTo>
                  <a:pt x="1047462" y="2636325"/>
                </a:lnTo>
                <a:cubicBezTo>
                  <a:pt x="1014832" y="2770458"/>
                  <a:pt x="994752" y="2909560"/>
                  <a:pt x="988477" y="3046177"/>
                </a:cubicBezTo>
                <a:lnTo>
                  <a:pt x="960866" y="3046177"/>
                </a:lnTo>
                <a:cubicBezTo>
                  <a:pt x="967141" y="2905834"/>
                  <a:pt x="987221" y="2766732"/>
                  <a:pt x="1021107" y="2630115"/>
                </a:cubicBezTo>
                <a:close/>
                <a:moveTo>
                  <a:pt x="7709681" y="2597172"/>
                </a:moveTo>
                <a:lnTo>
                  <a:pt x="7729631" y="2616007"/>
                </a:lnTo>
                <a:cubicBezTo>
                  <a:pt x="7668534" y="2677533"/>
                  <a:pt x="7607437" y="2741572"/>
                  <a:pt x="7546340" y="2806866"/>
                </a:cubicBezTo>
                <a:cubicBezTo>
                  <a:pt x="7510180" y="2844535"/>
                  <a:pt x="7474021" y="2882205"/>
                  <a:pt x="7437861" y="2919875"/>
                </a:cubicBezTo>
                <a:lnTo>
                  <a:pt x="7417911" y="2901039"/>
                </a:lnTo>
                <a:cubicBezTo>
                  <a:pt x="7454071" y="2863370"/>
                  <a:pt x="7491477" y="2825700"/>
                  <a:pt x="7526390" y="2788031"/>
                </a:cubicBezTo>
                <a:cubicBezTo>
                  <a:pt x="7587487" y="2722737"/>
                  <a:pt x="7648584" y="2658699"/>
                  <a:pt x="7709681" y="2597172"/>
                </a:cubicBezTo>
                <a:close/>
                <a:moveTo>
                  <a:pt x="9625475" y="2317138"/>
                </a:moveTo>
                <a:lnTo>
                  <a:pt x="9640389" y="2341013"/>
                </a:lnTo>
                <a:cubicBezTo>
                  <a:pt x="9516108" y="2425206"/>
                  <a:pt x="9398040" y="2500603"/>
                  <a:pt x="9287430" y="2568460"/>
                </a:cubicBezTo>
                <a:lnTo>
                  <a:pt x="9273759" y="2545841"/>
                </a:lnTo>
                <a:cubicBezTo>
                  <a:pt x="9383127" y="2477984"/>
                  <a:pt x="9502437" y="2401331"/>
                  <a:pt x="9625475" y="2317138"/>
                </a:cubicBezTo>
                <a:close/>
                <a:moveTo>
                  <a:pt x="8250426" y="2108486"/>
                </a:moveTo>
                <a:lnTo>
                  <a:pt x="8267729" y="2129844"/>
                </a:lnTo>
                <a:cubicBezTo>
                  <a:pt x="8162677" y="2214021"/>
                  <a:pt x="8056389" y="2306993"/>
                  <a:pt x="7951337" y="2403734"/>
                </a:cubicBezTo>
                <a:lnTo>
                  <a:pt x="7934034" y="2384889"/>
                </a:lnTo>
                <a:cubicBezTo>
                  <a:pt x="8039086" y="2285635"/>
                  <a:pt x="8145374" y="2193919"/>
                  <a:pt x="8250426" y="2108486"/>
                </a:cubicBezTo>
                <a:close/>
                <a:moveTo>
                  <a:pt x="1305359" y="1960236"/>
                </a:moveTo>
                <a:lnTo>
                  <a:pt x="1327511" y="1975114"/>
                </a:lnTo>
                <a:cubicBezTo>
                  <a:pt x="1253671" y="2092902"/>
                  <a:pt x="1190907" y="2216888"/>
                  <a:pt x="1140450" y="2343355"/>
                </a:cubicBezTo>
                <a:lnTo>
                  <a:pt x="1114606" y="2333436"/>
                </a:lnTo>
                <a:cubicBezTo>
                  <a:pt x="1166294" y="2205730"/>
                  <a:pt x="1229058" y="2080503"/>
                  <a:pt x="1305359" y="1960236"/>
                </a:cubicBezTo>
                <a:close/>
                <a:moveTo>
                  <a:pt x="10177864" y="1855905"/>
                </a:moveTo>
                <a:lnTo>
                  <a:pt x="10200432" y="1869676"/>
                </a:lnTo>
                <a:cubicBezTo>
                  <a:pt x="10141505" y="1967326"/>
                  <a:pt x="10043710" y="2064975"/>
                  <a:pt x="9912063" y="2158869"/>
                </a:cubicBezTo>
                <a:lnTo>
                  <a:pt x="9898271" y="2167633"/>
                </a:lnTo>
                <a:lnTo>
                  <a:pt x="9883226" y="2145098"/>
                </a:lnTo>
                <a:lnTo>
                  <a:pt x="9895764" y="2136335"/>
                </a:lnTo>
                <a:cubicBezTo>
                  <a:pt x="10026157" y="2044945"/>
                  <a:pt x="10120190" y="1949799"/>
                  <a:pt x="10177864" y="1855905"/>
                </a:cubicBezTo>
                <a:close/>
                <a:moveTo>
                  <a:pt x="8863396" y="1696674"/>
                </a:moveTo>
                <a:lnTo>
                  <a:pt x="8877178" y="1720265"/>
                </a:lnTo>
                <a:cubicBezTo>
                  <a:pt x="8760658" y="1784830"/>
                  <a:pt x="8640378" y="1859329"/>
                  <a:pt x="8521352" y="1942519"/>
                </a:cubicBezTo>
                <a:lnTo>
                  <a:pt x="8505064" y="1920170"/>
                </a:lnTo>
                <a:cubicBezTo>
                  <a:pt x="8625343" y="1836979"/>
                  <a:pt x="8746876" y="1761239"/>
                  <a:pt x="8863396" y="1696674"/>
                </a:cubicBezTo>
                <a:close/>
                <a:moveTo>
                  <a:pt x="9540817" y="1422132"/>
                </a:moveTo>
                <a:lnTo>
                  <a:pt x="9547049" y="1448053"/>
                </a:lnTo>
                <a:cubicBezTo>
                  <a:pt x="9422414" y="1475209"/>
                  <a:pt x="9290301" y="1519647"/>
                  <a:pt x="9151956" y="1580130"/>
                </a:cubicBezTo>
                <a:lnTo>
                  <a:pt x="9141985" y="1554209"/>
                </a:lnTo>
                <a:cubicBezTo>
                  <a:pt x="9280330" y="1493725"/>
                  <a:pt x="9414936" y="1449288"/>
                  <a:pt x="9540817" y="1422132"/>
                </a:cubicBezTo>
                <a:close/>
                <a:moveTo>
                  <a:pt x="1776928" y="1400167"/>
                </a:moveTo>
                <a:lnTo>
                  <a:pt x="1794215" y="1421430"/>
                </a:lnTo>
                <a:cubicBezTo>
                  <a:pt x="1690488" y="1515241"/>
                  <a:pt x="1594170" y="1616556"/>
                  <a:pt x="1508965" y="1722874"/>
                </a:cubicBezTo>
                <a:lnTo>
                  <a:pt x="1487972" y="1705363"/>
                </a:lnTo>
                <a:cubicBezTo>
                  <a:pt x="1574412" y="1599044"/>
                  <a:pt x="1671965" y="1495228"/>
                  <a:pt x="1776928" y="1400167"/>
                </a:cubicBezTo>
                <a:close/>
                <a:moveTo>
                  <a:pt x="9852763" y="1389187"/>
                </a:moveTo>
                <a:cubicBezTo>
                  <a:pt x="10037845" y="1395451"/>
                  <a:pt x="10170756" y="1455593"/>
                  <a:pt x="10227896" y="1560839"/>
                </a:cubicBezTo>
                <a:lnTo>
                  <a:pt x="10205537" y="1574622"/>
                </a:lnTo>
                <a:cubicBezTo>
                  <a:pt x="10152124" y="1478145"/>
                  <a:pt x="10026666" y="1421763"/>
                  <a:pt x="9850279" y="1416751"/>
                </a:cubicBezTo>
                <a:close/>
                <a:moveTo>
                  <a:pt x="2386940" y="982865"/>
                </a:moveTo>
                <a:lnTo>
                  <a:pt x="2398178" y="1007950"/>
                </a:lnTo>
                <a:cubicBezTo>
                  <a:pt x="2274555" y="1073171"/>
                  <a:pt x="2153429" y="1147171"/>
                  <a:pt x="2042293" y="1228698"/>
                </a:cubicBezTo>
                <a:lnTo>
                  <a:pt x="2026060" y="1206121"/>
                </a:lnTo>
                <a:cubicBezTo>
                  <a:pt x="2139693" y="1124595"/>
                  <a:pt x="2259571" y="1049340"/>
                  <a:pt x="2386940" y="982865"/>
                </a:cubicBezTo>
                <a:close/>
                <a:moveTo>
                  <a:pt x="6682693" y="812644"/>
                </a:moveTo>
                <a:lnTo>
                  <a:pt x="6686408" y="839254"/>
                </a:lnTo>
                <a:cubicBezTo>
                  <a:pt x="6557629" y="860795"/>
                  <a:pt x="6417707" y="873466"/>
                  <a:pt x="6270354" y="877268"/>
                </a:cubicBezTo>
                <a:lnTo>
                  <a:pt x="6270354" y="849391"/>
                </a:lnTo>
                <a:cubicBezTo>
                  <a:pt x="6416468" y="845590"/>
                  <a:pt x="6555153" y="834185"/>
                  <a:pt x="6682693" y="812644"/>
                </a:cubicBezTo>
                <a:close/>
                <a:moveTo>
                  <a:pt x="5543851" y="801663"/>
                </a:moveTo>
                <a:cubicBezTo>
                  <a:pt x="5688947" y="822953"/>
                  <a:pt x="5827789" y="836728"/>
                  <a:pt x="5961627" y="844242"/>
                </a:cubicBezTo>
                <a:lnTo>
                  <a:pt x="5960377" y="871794"/>
                </a:lnTo>
                <a:cubicBezTo>
                  <a:pt x="5826538" y="864280"/>
                  <a:pt x="5685194" y="849252"/>
                  <a:pt x="5540098" y="829214"/>
                </a:cubicBezTo>
                <a:close/>
                <a:moveTo>
                  <a:pt x="3066084" y="713810"/>
                </a:moveTo>
                <a:lnTo>
                  <a:pt x="3073539" y="739533"/>
                </a:lnTo>
                <a:cubicBezTo>
                  <a:pt x="2938102" y="776280"/>
                  <a:pt x="2806394" y="820376"/>
                  <a:pt x="2679654" y="871822"/>
                </a:cubicBezTo>
                <a:lnTo>
                  <a:pt x="2668471" y="847324"/>
                </a:lnTo>
                <a:cubicBezTo>
                  <a:pt x="2796453" y="795878"/>
                  <a:pt x="2930647" y="750557"/>
                  <a:pt x="3066084" y="713810"/>
                </a:cubicBezTo>
                <a:close/>
                <a:moveTo>
                  <a:pt x="4825797" y="664395"/>
                </a:moveTo>
                <a:cubicBezTo>
                  <a:pt x="4876868" y="674421"/>
                  <a:pt x="4929186" y="684448"/>
                  <a:pt x="4979012" y="696981"/>
                </a:cubicBezTo>
                <a:cubicBezTo>
                  <a:pt x="5066207" y="717034"/>
                  <a:pt x="5153402" y="735834"/>
                  <a:pt x="5236861" y="752127"/>
                </a:cubicBezTo>
                <a:lnTo>
                  <a:pt x="5231878" y="778447"/>
                </a:lnTo>
                <a:cubicBezTo>
                  <a:pt x="5147174" y="762153"/>
                  <a:pt x="5061224" y="743354"/>
                  <a:pt x="4972783" y="723301"/>
                </a:cubicBezTo>
                <a:cubicBezTo>
                  <a:pt x="4922957" y="712021"/>
                  <a:pt x="4871886" y="700741"/>
                  <a:pt x="4820814" y="690714"/>
                </a:cubicBezTo>
                <a:close/>
                <a:moveTo>
                  <a:pt x="3786092" y="593014"/>
                </a:moveTo>
                <a:lnTo>
                  <a:pt x="3787330" y="621327"/>
                </a:lnTo>
                <a:cubicBezTo>
                  <a:pt x="3648645" y="630335"/>
                  <a:pt x="3509961" y="648352"/>
                  <a:pt x="3374991" y="674091"/>
                </a:cubicBezTo>
                <a:lnTo>
                  <a:pt x="3371276" y="645779"/>
                </a:lnTo>
                <a:cubicBezTo>
                  <a:pt x="3506246" y="621327"/>
                  <a:pt x="3646169" y="603310"/>
                  <a:pt x="3786092" y="593014"/>
                </a:cubicBezTo>
                <a:close/>
                <a:moveTo>
                  <a:pt x="4097291" y="587524"/>
                </a:moveTo>
                <a:cubicBezTo>
                  <a:pt x="4235725" y="589964"/>
                  <a:pt x="4376653" y="598506"/>
                  <a:pt x="4517581" y="615588"/>
                </a:cubicBezTo>
                <a:lnTo>
                  <a:pt x="4513840" y="641212"/>
                </a:lnTo>
                <a:cubicBezTo>
                  <a:pt x="4374159" y="625349"/>
                  <a:pt x="4234478" y="615588"/>
                  <a:pt x="4096044" y="614368"/>
                </a:cubicBezTo>
                <a:close/>
                <a:moveTo>
                  <a:pt x="7357793" y="565561"/>
                </a:moveTo>
                <a:lnTo>
                  <a:pt x="7372739" y="586620"/>
                </a:lnTo>
                <a:cubicBezTo>
                  <a:pt x="7263135" y="659708"/>
                  <a:pt x="7133604" y="721647"/>
                  <a:pt x="6992864" y="767481"/>
                </a:cubicBezTo>
                <a:lnTo>
                  <a:pt x="6984145" y="741467"/>
                </a:lnTo>
                <a:cubicBezTo>
                  <a:pt x="7123640" y="695632"/>
                  <a:pt x="7249435" y="637410"/>
                  <a:pt x="7357793" y="565561"/>
                </a:cubicBezTo>
                <a:close/>
                <a:moveTo>
                  <a:pt x="7780136" y="0"/>
                </a:moveTo>
                <a:lnTo>
                  <a:pt x="7806491" y="3715"/>
                </a:lnTo>
                <a:cubicBezTo>
                  <a:pt x="7806491" y="12381"/>
                  <a:pt x="7776371" y="185720"/>
                  <a:pt x="7609454" y="377632"/>
                </a:cubicBezTo>
                <a:lnTo>
                  <a:pt x="7588119" y="360298"/>
                </a:lnTo>
                <a:cubicBezTo>
                  <a:pt x="7750016" y="173339"/>
                  <a:pt x="7780136" y="1238"/>
                  <a:pt x="7780136" y="0"/>
                </a:cubicBezTo>
                <a:close/>
              </a:path>
            </a:pathLst>
          </a:custGeom>
          <a:solidFill>
            <a:srgbClr val="BCDCFF">
              <a:alpha val="7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9" name="Freeform 290">
            <a:extLst>
              <a:ext uri="{FF2B5EF4-FFF2-40B4-BE49-F238E27FC236}">
                <a16:creationId xmlns:a16="http://schemas.microsoft.com/office/drawing/2014/main" id="{A79AB5A1-2250-E742-8BA6-1DCD9333A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154" y="2517487"/>
            <a:ext cx="153738" cy="351413"/>
          </a:xfrm>
          <a:custGeom>
            <a:avLst/>
            <a:gdLst>
              <a:gd name="T0" fmla="*/ 36422 w 124"/>
              <a:gd name="T1" fmla="*/ 0 h 282"/>
              <a:gd name="T2" fmla="*/ 0 w 124"/>
              <a:gd name="T3" fmla="*/ 183685 h 282"/>
              <a:gd name="T4" fmla="*/ 79998 w 124"/>
              <a:gd name="T5" fmla="*/ 72559 h 282"/>
              <a:gd name="T6" fmla="*/ 36422 w 124"/>
              <a:gd name="T7" fmla="*/ 0 h 2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" h="282">
                <a:moveTo>
                  <a:pt x="56" y="0"/>
                </a:moveTo>
                <a:lnTo>
                  <a:pt x="0" y="281"/>
                </a:lnTo>
                <a:lnTo>
                  <a:pt x="123" y="111"/>
                </a:lnTo>
                <a:lnTo>
                  <a:pt x="56" y="0"/>
                </a:lnTo>
              </a:path>
            </a:pathLst>
          </a:custGeom>
          <a:solidFill>
            <a:srgbClr val="B7554E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5340D-BB0C-FC42-9E94-1B525E4D965A}"/>
              </a:ext>
            </a:extLst>
          </p:cNvPr>
          <p:cNvSpPr txBox="1"/>
          <p:nvPr/>
        </p:nvSpPr>
        <p:spPr>
          <a:xfrm>
            <a:off x="11110139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4CB3F-3147-7641-A947-6E154E112284}"/>
              </a:ext>
            </a:extLst>
          </p:cNvPr>
          <p:cNvSpPr txBox="1"/>
          <p:nvPr/>
        </p:nvSpPr>
        <p:spPr>
          <a:xfrm>
            <a:off x="12481347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2A769-BC37-2E47-AC49-2A466F6B2E56}"/>
              </a:ext>
            </a:extLst>
          </p:cNvPr>
          <p:cNvSpPr txBox="1"/>
          <p:nvPr/>
        </p:nvSpPr>
        <p:spPr>
          <a:xfrm>
            <a:off x="13980043" y="4216961"/>
            <a:ext cx="383384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A3388-1D18-0149-B7AC-D7B0B5B6CA18}"/>
              </a:ext>
            </a:extLst>
          </p:cNvPr>
          <p:cNvSpPr txBox="1"/>
          <p:nvPr/>
        </p:nvSpPr>
        <p:spPr>
          <a:xfrm>
            <a:off x="13980043" y="4865161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65828-4248-1449-A190-2B7504AAB10C}"/>
              </a:ext>
            </a:extLst>
          </p:cNvPr>
          <p:cNvSpPr txBox="1"/>
          <p:nvPr/>
        </p:nvSpPr>
        <p:spPr>
          <a:xfrm>
            <a:off x="13980043" y="7110519"/>
            <a:ext cx="383384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B404-D3AF-5841-A234-E04E1C9C93FD}"/>
              </a:ext>
            </a:extLst>
          </p:cNvPr>
          <p:cNvSpPr txBox="1"/>
          <p:nvPr/>
        </p:nvSpPr>
        <p:spPr>
          <a:xfrm>
            <a:off x="13980043" y="7758719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50269-B4BE-2A4F-BA58-B5C7637316F5}"/>
              </a:ext>
            </a:extLst>
          </p:cNvPr>
          <p:cNvSpPr txBox="1"/>
          <p:nvPr/>
        </p:nvSpPr>
        <p:spPr>
          <a:xfrm>
            <a:off x="13980043" y="9998125"/>
            <a:ext cx="383384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DFAD1-CC14-2A4A-9B3A-A8DFFB0D51B6}"/>
              </a:ext>
            </a:extLst>
          </p:cNvPr>
          <p:cNvSpPr txBox="1"/>
          <p:nvPr/>
        </p:nvSpPr>
        <p:spPr>
          <a:xfrm>
            <a:off x="13980043" y="10646325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A7C0DC-26B4-B946-87C9-AE3AD4507056}"/>
              </a:ext>
            </a:extLst>
          </p:cNvPr>
          <p:cNvSpPr txBox="1"/>
          <p:nvPr/>
        </p:nvSpPr>
        <p:spPr>
          <a:xfrm>
            <a:off x="19111263" y="4216961"/>
            <a:ext cx="383384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FA990-3E5F-FC45-AB9B-EB91073A35DB}"/>
              </a:ext>
            </a:extLst>
          </p:cNvPr>
          <p:cNvSpPr txBox="1"/>
          <p:nvPr/>
        </p:nvSpPr>
        <p:spPr>
          <a:xfrm>
            <a:off x="19111263" y="4865161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04862F-5FBC-1E4E-8418-A06B4C326B7A}"/>
              </a:ext>
            </a:extLst>
          </p:cNvPr>
          <p:cNvSpPr txBox="1"/>
          <p:nvPr/>
        </p:nvSpPr>
        <p:spPr>
          <a:xfrm>
            <a:off x="19111263" y="7110519"/>
            <a:ext cx="383384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B8DC8-7E15-1148-9D26-3867392AEB70}"/>
              </a:ext>
            </a:extLst>
          </p:cNvPr>
          <p:cNvSpPr txBox="1"/>
          <p:nvPr/>
        </p:nvSpPr>
        <p:spPr>
          <a:xfrm>
            <a:off x="19111263" y="7758719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F321E5-EDA2-2C48-A11D-A343D378AED0}"/>
              </a:ext>
            </a:extLst>
          </p:cNvPr>
          <p:cNvSpPr txBox="1"/>
          <p:nvPr/>
        </p:nvSpPr>
        <p:spPr>
          <a:xfrm>
            <a:off x="19111263" y="9998125"/>
            <a:ext cx="383384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B41B7D-C616-EB46-8BFF-C0E485CA5D63}"/>
              </a:ext>
            </a:extLst>
          </p:cNvPr>
          <p:cNvSpPr txBox="1"/>
          <p:nvPr/>
        </p:nvSpPr>
        <p:spPr>
          <a:xfrm>
            <a:off x="19111263" y="10646325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39131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0">
            <a:extLst>
              <a:ext uri="{FF2B5EF4-FFF2-40B4-BE49-F238E27FC236}">
                <a16:creationId xmlns:a16="http://schemas.microsoft.com/office/drawing/2014/main" id="{50A7AE79-1351-B44A-8845-E79E51ED4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8685" y="9626498"/>
            <a:ext cx="1878583" cy="1439178"/>
          </a:xfrm>
          <a:custGeom>
            <a:avLst/>
            <a:gdLst>
              <a:gd name="T0" fmla="*/ 399244 w 1510"/>
              <a:gd name="T1" fmla="*/ 691372 h 1157"/>
              <a:gd name="T2" fmla="*/ 399244 w 1510"/>
              <a:gd name="T3" fmla="*/ 691372 h 1157"/>
              <a:gd name="T4" fmla="*/ 54798 w 1510"/>
              <a:gd name="T5" fmla="*/ 592884 h 1157"/>
              <a:gd name="T6" fmla="*/ 54798 w 1510"/>
              <a:gd name="T7" fmla="*/ 592884 h 1157"/>
              <a:gd name="T8" fmla="*/ 199622 w 1510"/>
              <a:gd name="T9" fmla="*/ 265461 h 1157"/>
              <a:gd name="T10" fmla="*/ 199622 w 1510"/>
              <a:gd name="T11" fmla="*/ 265461 h 1157"/>
              <a:gd name="T12" fmla="*/ 957012 w 1510"/>
              <a:gd name="T13" fmla="*/ 22828 h 1157"/>
              <a:gd name="T14" fmla="*/ 957012 w 1510"/>
              <a:gd name="T15" fmla="*/ 22828 h 1157"/>
              <a:gd name="T16" fmla="*/ 399244 w 1510"/>
              <a:gd name="T17" fmla="*/ 691372 h 1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0" h="1157">
                <a:moveTo>
                  <a:pt x="612" y="1060"/>
                </a:moveTo>
                <a:lnTo>
                  <a:pt x="612" y="1060"/>
                </a:lnTo>
                <a:cubicBezTo>
                  <a:pt x="405" y="1156"/>
                  <a:pt x="169" y="1089"/>
                  <a:pt x="84" y="909"/>
                </a:cubicBezTo>
                <a:cubicBezTo>
                  <a:pt x="0" y="729"/>
                  <a:pt x="80" y="441"/>
                  <a:pt x="306" y="407"/>
                </a:cubicBezTo>
                <a:cubicBezTo>
                  <a:pt x="1447" y="236"/>
                  <a:pt x="1408" y="0"/>
                  <a:pt x="1467" y="35"/>
                </a:cubicBezTo>
                <a:cubicBezTo>
                  <a:pt x="1509" y="60"/>
                  <a:pt x="1182" y="797"/>
                  <a:pt x="612" y="1060"/>
                </a:cubicBezTo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71">
            <a:extLst>
              <a:ext uri="{FF2B5EF4-FFF2-40B4-BE49-F238E27FC236}">
                <a16:creationId xmlns:a16="http://schemas.microsoft.com/office/drawing/2014/main" id="{B6643443-089A-F44F-95A7-90F7F9A9B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8685" y="9626498"/>
            <a:ext cx="1878583" cy="1439178"/>
          </a:xfrm>
          <a:custGeom>
            <a:avLst/>
            <a:gdLst>
              <a:gd name="T0" fmla="*/ 399244 w 1510"/>
              <a:gd name="T1" fmla="*/ 691372 h 1157"/>
              <a:gd name="T2" fmla="*/ 399244 w 1510"/>
              <a:gd name="T3" fmla="*/ 691372 h 1157"/>
              <a:gd name="T4" fmla="*/ 54798 w 1510"/>
              <a:gd name="T5" fmla="*/ 592884 h 1157"/>
              <a:gd name="T6" fmla="*/ 54798 w 1510"/>
              <a:gd name="T7" fmla="*/ 592884 h 1157"/>
              <a:gd name="T8" fmla="*/ 199622 w 1510"/>
              <a:gd name="T9" fmla="*/ 265461 h 1157"/>
              <a:gd name="T10" fmla="*/ 199622 w 1510"/>
              <a:gd name="T11" fmla="*/ 265461 h 1157"/>
              <a:gd name="T12" fmla="*/ 957012 w 1510"/>
              <a:gd name="T13" fmla="*/ 22828 h 1157"/>
              <a:gd name="T14" fmla="*/ 957012 w 1510"/>
              <a:gd name="T15" fmla="*/ 22828 h 1157"/>
              <a:gd name="T16" fmla="*/ 399244 w 1510"/>
              <a:gd name="T17" fmla="*/ 691372 h 1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0" h="1157">
                <a:moveTo>
                  <a:pt x="612" y="1060"/>
                </a:moveTo>
                <a:lnTo>
                  <a:pt x="612" y="1060"/>
                </a:lnTo>
                <a:cubicBezTo>
                  <a:pt x="405" y="1156"/>
                  <a:pt x="169" y="1089"/>
                  <a:pt x="84" y="909"/>
                </a:cubicBezTo>
                <a:cubicBezTo>
                  <a:pt x="0" y="729"/>
                  <a:pt x="80" y="441"/>
                  <a:pt x="306" y="407"/>
                </a:cubicBezTo>
                <a:cubicBezTo>
                  <a:pt x="1447" y="236"/>
                  <a:pt x="1408" y="0"/>
                  <a:pt x="1467" y="35"/>
                </a:cubicBezTo>
                <a:cubicBezTo>
                  <a:pt x="1509" y="60"/>
                  <a:pt x="1182" y="797"/>
                  <a:pt x="612" y="1060"/>
                </a:cubicBezTo>
              </a:path>
            </a:pathLst>
          </a:custGeom>
          <a:solidFill>
            <a:srgbClr val="000000">
              <a:alpha val="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F40D4F09-094A-B140-93CD-824C24B2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6852" y="9890163"/>
            <a:ext cx="1411683" cy="818466"/>
          </a:xfrm>
          <a:custGeom>
            <a:avLst/>
            <a:gdLst>
              <a:gd name="T0" fmla="*/ 4573 w 1133"/>
              <a:gd name="T1" fmla="*/ 428514 h 658"/>
              <a:gd name="T2" fmla="*/ 0 w 1133"/>
              <a:gd name="T3" fmla="*/ 426557 h 658"/>
              <a:gd name="T4" fmla="*/ 0 w 1133"/>
              <a:gd name="T5" fmla="*/ 426557 h 658"/>
              <a:gd name="T6" fmla="*/ 367178 w 1133"/>
              <a:gd name="T7" fmla="*/ 226323 h 658"/>
              <a:gd name="T8" fmla="*/ 367178 w 1133"/>
              <a:gd name="T9" fmla="*/ 226323 h 658"/>
              <a:gd name="T10" fmla="*/ 735664 w 1133"/>
              <a:gd name="T11" fmla="*/ 0 h 658"/>
              <a:gd name="T12" fmla="*/ 739584 w 1133"/>
              <a:gd name="T13" fmla="*/ 3261 h 658"/>
              <a:gd name="T14" fmla="*/ 739584 w 1133"/>
              <a:gd name="T15" fmla="*/ 3261 h 658"/>
              <a:gd name="T16" fmla="*/ 367832 w 1133"/>
              <a:gd name="T17" fmla="*/ 231541 h 658"/>
              <a:gd name="T18" fmla="*/ 367832 w 1133"/>
              <a:gd name="T19" fmla="*/ 231541 h 658"/>
              <a:gd name="T20" fmla="*/ 4573 w 1133"/>
              <a:gd name="T21" fmla="*/ 428514 h 6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3" h="658">
                <a:moveTo>
                  <a:pt x="7" y="657"/>
                </a:moveTo>
                <a:lnTo>
                  <a:pt x="0" y="654"/>
                </a:lnTo>
                <a:cubicBezTo>
                  <a:pt x="2" y="651"/>
                  <a:pt x="128" y="422"/>
                  <a:pt x="562" y="347"/>
                </a:cubicBezTo>
                <a:cubicBezTo>
                  <a:pt x="896" y="290"/>
                  <a:pt x="1124" y="4"/>
                  <a:pt x="1126" y="0"/>
                </a:cubicBezTo>
                <a:lnTo>
                  <a:pt x="1132" y="5"/>
                </a:lnTo>
                <a:cubicBezTo>
                  <a:pt x="1129" y="9"/>
                  <a:pt x="900" y="296"/>
                  <a:pt x="563" y="355"/>
                </a:cubicBezTo>
                <a:cubicBezTo>
                  <a:pt x="133" y="429"/>
                  <a:pt x="8" y="655"/>
                  <a:pt x="7" y="657"/>
                </a:cubicBez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id="{711EF6E1-D3DF-684E-90C4-DB6BFA485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5727" y="8385070"/>
            <a:ext cx="1027180" cy="1197484"/>
          </a:xfrm>
          <a:custGeom>
            <a:avLst/>
            <a:gdLst>
              <a:gd name="T0" fmla="*/ 346673 w 825"/>
              <a:gd name="T1" fmla="*/ 516060 h 960"/>
              <a:gd name="T2" fmla="*/ 346673 w 825"/>
              <a:gd name="T3" fmla="*/ 516060 h 960"/>
              <a:gd name="T4" fmla="*/ 146896 w 825"/>
              <a:gd name="T5" fmla="*/ 590624 h 960"/>
              <a:gd name="T6" fmla="*/ 146896 w 825"/>
              <a:gd name="T7" fmla="*/ 590624 h 960"/>
              <a:gd name="T8" fmla="*/ 209571 w 825"/>
              <a:gd name="T9" fmla="*/ 268168 h 960"/>
              <a:gd name="T10" fmla="*/ 209571 w 825"/>
              <a:gd name="T11" fmla="*/ 268168 h 960"/>
              <a:gd name="T12" fmla="*/ 512502 w 825"/>
              <a:gd name="T13" fmla="*/ 0 h 960"/>
              <a:gd name="T14" fmla="*/ 512502 w 825"/>
              <a:gd name="T15" fmla="*/ 0 h 960"/>
              <a:gd name="T16" fmla="*/ 346673 w 825"/>
              <a:gd name="T17" fmla="*/ 516060 h 9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25" h="960">
                <a:moveTo>
                  <a:pt x="531" y="789"/>
                </a:moveTo>
                <a:lnTo>
                  <a:pt x="531" y="789"/>
                </a:lnTo>
                <a:cubicBezTo>
                  <a:pt x="464" y="905"/>
                  <a:pt x="332" y="959"/>
                  <a:pt x="225" y="903"/>
                </a:cubicBezTo>
                <a:cubicBezTo>
                  <a:pt x="118" y="848"/>
                  <a:pt x="0" y="576"/>
                  <a:pt x="321" y="410"/>
                </a:cubicBezTo>
                <a:cubicBezTo>
                  <a:pt x="779" y="174"/>
                  <a:pt x="746" y="0"/>
                  <a:pt x="785" y="0"/>
                </a:cubicBezTo>
                <a:cubicBezTo>
                  <a:pt x="824" y="1"/>
                  <a:pt x="762" y="386"/>
                  <a:pt x="531" y="789"/>
                </a:cubicBezTo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74">
            <a:extLst>
              <a:ext uri="{FF2B5EF4-FFF2-40B4-BE49-F238E27FC236}">
                <a16:creationId xmlns:a16="http://schemas.microsoft.com/office/drawing/2014/main" id="{F0759025-655B-9B43-B402-A4140B87F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9810" y="8593803"/>
            <a:ext cx="604222" cy="774522"/>
          </a:xfrm>
          <a:custGeom>
            <a:avLst/>
            <a:gdLst>
              <a:gd name="T0" fmla="*/ 4573 w 485"/>
              <a:gd name="T1" fmla="*/ 405472 h 623"/>
              <a:gd name="T2" fmla="*/ 0 w 485"/>
              <a:gd name="T3" fmla="*/ 405472 h 623"/>
              <a:gd name="T4" fmla="*/ 0 w 485"/>
              <a:gd name="T5" fmla="*/ 405472 h 623"/>
              <a:gd name="T6" fmla="*/ 116281 w 485"/>
              <a:gd name="T7" fmla="*/ 224900 h 623"/>
              <a:gd name="T8" fmla="*/ 116281 w 485"/>
              <a:gd name="T9" fmla="*/ 224900 h 623"/>
              <a:gd name="T10" fmla="*/ 311607 w 485"/>
              <a:gd name="T11" fmla="*/ 0 h 623"/>
              <a:gd name="T12" fmla="*/ 316180 w 485"/>
              <a:gd name="T13" fmla="*/ 1304 h 623"/>
              <a:gd name="T14" fmla="*/ 316180 w 485"/>
              <a:gd name="T15" fmla="*/ 1304 h 623"/>
              <a:gd name="T16" fmla="*/ 118241 w 485"/>
              <a:gd name="T17" fmla="*/ 229463 h 623"/>
              <a:gd name="T18" fmla="*/ 118241 w 485"/>
              <a:gd name="T19" fmla="*/ 229463 h 623"/>
              <a:gd name="T20" fmla="*/ 4573 w 485"/>
              <a:gd name="T21" fmla="*/ 405472 h 6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5" h="623">
                <a:moveTo>
                  <a:pt x="7" y="622"/>
                </a:moveTo>
                <a:lnTo>
                  <a:pt x="0" y="622"/>
                </a:lnTo>
                <a:cubicBezTo>
                  <a:pt x="0" y="621"/>
                  <a:pt x="7" y="444"/>
                  <a:pt x="178" y="345"/>
                </a:cubicBezTo>
                <a:cubicBezTo>
                  <a:pt x="419" y="205"/>
                  <a:pt x="477" y="2"/>
                  <a:pt x="477" y="0"/>
                </a:cubicBezTo>
                <a:lnTo>
                  <a:pt x="484" y="2"/>
                </a:lnTo>
                <a:cubicBezTo>
                  <a:pt x="484" y="4"/>
                  <a:pt x="426" y="210"/>
                  <a:pt x="181" y="352"/>
                </a:cubicBezTo>
                <a:cubicBezTo>
                  <a:pt x="15" y="449"/>
                  <a:pt x="7" y="621"/>
                  <a:pt x="7" y="622"/>
                </a:cubicBez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75">
            <a:extLst>
              <a:ext uri="{FF2B5EF4-FFF2-40B4-BE49-F238E27FC236}">
                <a16:creationId xmlns:a16="http://schemas.microsoft.com/office/drawing/2014/main" id="{895931B2-4E7A-C145-AE7F-569F5F31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5727" y="8385070"/>
            <a:ext cx="1027180" cy="1197484"/>
          </a:xfrm>
          <a:custGeom>
            <a:avLst/>
            <a:gdLst>
              <a:gd name="T0" fmla="*/ 346673 w 825"/>
              <a:gd name="T1" fmla="*/ 516060 h 960"/>
              <a:gd name="T2" fmla="*/ 346673 w 825"/>
              <a:gd name="T3" fmla="*/ 516060 h 960"/>
              <a:gd name="T4" fmla="*/ 146896 w 825"/>
              <a:gd name="T5" fmla="*/ 590624 h 960"/>
              <a:gd name="T6" fmla="*/ 146896 w 825"/>
              <a:gd name="T7" fmla="*/ 590624 h 960"/>
              <a:gd name="T8" fmla="*/ 209571 w 825"/>
              <a:gd name="T9" fmla="*/ 268168 h 960"/>
              <a:gd name="T10" fmla="*/ 209571 w 825"/>
              <a:gd name="T11" fmla="*/ 268168 h 960"/>
              <a:gd name="T12" fmla="*/ 512502 w 825"/>
              <a:gd name="T13" fmla="*/ 0 h 960"/>
              <a:gd name="T14" fmla="*/ 512502 w 825"/>
              <a:gd name="T15" fmla="*/ 0 h 960"/>
              <a:gd name="T16" fmla="*/ 346673 w 825"/>
              <a:gd name="T17" fmla="*/ 516060 h 9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25" h="960">
                <a:moveTo>
                  <a:pt x="531" y="789"/>
                </a:moveTo>
                <a:lnTo>
                  <a:pt x="531" y="789"/>
                </a:lnTo>
                <a:cubicBezTo>
                  <a:pt x="464" y="905"/>
                  <a:pt x="332" y="959"/>
                  <a:pt x="225" y="903"/>
                </a:cubicBezTo>
                <a:cubicBezTo>
                  <a:pt x="118" y="848"/>
                  <a:pt x="0" y="576"/>
                  <a:pt x="321" y="410"/>
                </a:cubicBezTo>
                <a:cubicBezTo>
                  <a:pt x="779" y="174"/>
                  <a:pt x="746" y="0"/>
                  <a:pt x="785" y="0"/>
                </a:cubicBezTo>
                <a:cubicBezTo>
                  <a:pt x="824" y="1"/>
                  <a:pt x="762" y="386"/>
                  <a:pt x="531" y="789"/>
                </a:cubicBezTo>
              </a:path>
            </a:pathLst>
          </a:custGeom>
          <a:solidFill>
            <a:srgbClr val="000000">
              <a:alpha val="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76">
            <a:extLst>
              <a:ext uri="{FF2B5EF4-FFF2-40B4-BE49-F238E27FC236}">
                <a16:creationId xmlns:a16="http://schemas.microsoft.com/office/drawing/2014/main" id="{DB734DC4-5219-3B4B-AF7D-6F05D06C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4036" y="8560844"/>
            <a:ext cx="2015909" cy="1939048"/>
          </a:xfrm>
          <a:custGeom>
            <a:avLst/>
            <a:gdLst>
              <a:gd name="T0" fmla="*/ 732825 w 1617"/>
              <a:gd name="T1" fmla="*/ 725689 h 1558"/>
              <a:gd name="T2" fmla="*/ 732825 w 1617"/>
              <a:gd name="T3" fmla="*/ 725689 h 1558"/>
              <a:gd name="T4" fmla="*/ 169315 w 1617"/>
              <a:gd name="T5" fmla="*/ 868608 h 1558"/>
              <a:gd name="T6" fmla="*/ 169315 w 1617"/>
              <a:gd name="T7" fmla="*/ 868608 h 1558"/>
              <a:gd name="T8" fmla="*/ 493562 w 1617"/>
              <a:gd name="T9" fmla="*/ 300848 h 1558"/>
              <a:gd name="T10" fmla="*/ 493562 w 1617"/>
              <a:gd name="T11" fmla="*/ 300848 h 1558"/>
              <a:gd name="T12" fmla="*/ 1032884 w 1617"/>
              <a:gd name="T13" fmla="*/ 1305 h 1558"/>
              <a:gd name="T14" fmla="*/ 1032884 w 1617"/>
              <a:gd name="T15" fmla="*/ 1305 h 1558"/>
              <a:gd name="T16" fmla="*/ 732825 w 1617"/>
              <a:gd name="T17" fmla="*/ 725689 h 15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7" h="1558">
                <a:moveTo>
                  <a:pt x="1121" y="1112"/>
                </a:moveTo>
                <a:lnTo>
                  <a:pt x="1121" y="1112"/>
                </a:lnTo>
                <a:cubicBezTo>
                  <a:pt x="881" y="1380"/>
                  <a:pt x="520" y="1557"/>
                  <a:pt x="259" y="1331"/>
                </a:cubicBezTo>
                <a:cubicBezTo>
                  <a:pt x="0" y="1105"/>
                  <a:pt x="161" y="595"/>
                  <a:pt x="755" y="461"/>
                </a:cubicBezTo>
                <a:cubicBezTo>
                  <a:pt x="1556" y="280"/>
                  <a:pt x="1537" y="4"/>
                  <a:pt x="1580" y="2"/>
                </a:cubicBezTo>
                <a:cubicBezTo>
                  <a:pt x="1616" y="0"/>
                  <a:pt x="1500" y="690"/>
                  <a:pt x="1121" y="1112"/>
                </a:cubicBezTo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77">
            <a:extLst>
              <a:ext uri="{FF2B5EF4-FFF2-40B4-BE49-F238E27FC236}">
                <a16:creationId xmlns:a16="http://schemas.microsoft.com/office/drawing/2014/main" id="{6EBEFB77-EAA7-E042-AAB3-EA28099E2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1497" y="8873951"/>
            <a:ext cx="1433658" cy="1170018"/>
          </a:xfrm>
          <a:custGeom>
            <a:avLst/>
            <a:gdLst>
              <a:gd name="T0" fmla="*/ 4576 w 1150"/>
              <a:gd name="T1" fmla="*/ 612851 h 940"/>
              <a:gd name="T2" fmla="*/ 0 w 1150"/>
              <a:gd name="T3" fmla="*/ 610893 h 940"/>
              <a:gd name="T4" fmla="*/ 0 w 1150"/>
              <a:gd name="T5" fmla="*/ 610893 h 940"/>
              <a:gd name="T6" fmla="*/ 345156 w 1150"/>
              <a:gd name="T7" fmla="*/ 326985 h 940"/>
              <a:gd name="T8" fmla="*/ 345156 w 1150"/>
              <a:gd name="T9" fmla="*/ 326985 h 940"/>
              <a:gd name="T10" fmla="*/ 746530 w 1150"/>
              <a:gd name="T11" fmla="*/ 0 h 940"/>
              <a:gd name="T12" fmla="*/ 751106 w 1150"/>
              <a:gd name="T13" fmla="*/ 2611 h 940"/>
              <a:gd name="T14" fmla="*/ 751106 w 1150"/>
              <a:gd name="T15" fmla="*/ 2611 h 940"/>
              <a:gd name="T16" fmla="*/ 345810 w 1150"/>
              <a:gd name="T17" fmla="*/ 331553 h 940"/>
              <a:gd name="T18" fmla="*/ 345810 w 1150"/>
              <a:gd name="T19" fmla="*/ 331553 h 940"/>
              <a:gd name="T20" fmla="*/ 4576 w 1150"/>
              <a:gd name="T21" fmla="*/ 612851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50" h="940">
                <a:moveTo>
                  <a:pt x="7" y="939"/>
                </a:moveTo>
                <a:lnTo>
                  <a:pt x="0" y="936"/>
                </a:lnTo>
                <a:cubicBezTo>
                  <a:pt x="2" y="932"/>
                  <a:pt x="135" y="564"/>
                  <a:pt x="528" y="501"/>
                </a:cubicBezTo>
                <a:cubicBezTo>
                  <a:pt x="963" y="430"/>
                  <a:pt x="1141" y="5"/>
                  <a:pt x="1142" y="0"/>
                </a:cubicBezTo>
                <a:lnTo>
                  <a:pt x="1149" y="4"/>
                </a:lnTo>
                <a:cubicBezTo>
                  <a:pt x="1148" y="8"/>
                  <a:pt x="969" y="437"/>
                  <a:pt x="529" y="508"/>
                </a:cubicBezTo>
                <a:cubicBezTo>
                  <a:pt x="141" y="571"/>
                  <a:pt x="9" y="935"/>
                  <a:pt x="7" y="939"/>
                </a:cubicBez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78">
            <a:extLst>
              <a:ext uri="{FF2B5EF4-FFF2-40B4-BE49-F238E27FC236}">
                <a16:creationId xmlns:a16="http://schemas.microsoft.com/office/drawing/2014/main" id="{377982F1-FCE6-574A-BB27-6C2C3EC0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40" y="6385600"/>
            <a:ext cx="8151518" cy="4987686"/>
          </a:xfrm>
          <a:custGeom>
            <a:avLst/>
            <a:gdLst>
              <a:gd name="T0" fmla="*/ 4273716 w 6545"/>
              <a:gd name="T1" fmla="*/ 2614661 h 4002"/>
              <a:gd name="T2" fmla="*/ 0 w 6545"/>
              <a:gd name="T3" fmla="*/ 2614661 h 4002"/>
              <a:gd name="T4" fmla="*/ 0 w 6545"/>
              <a:gd name="T5" fmla="*/ 145077 h 4002"/>
              <a:gd name="T6" fmla="*/ 0 w 6545"/>
              <a:gd name="T7" fmla="*/ 145077 h 4002"/>
              <a:gd name="T8" fmla="*/ 144329 w 6545"/>
              <a:gd name="T9" fmla="*/ 0 h 4002"/>
              <a:gd name="T10" fmla="*/ 4128734 w 6545"/>
              <a:gd name="T11" fmla="*/ 0 h 4002"/>
              <a:gd name="T12" fmla="*/ 4128734 w 6545"/>
              <a:gd name="T13" fmla="*/ 0 h 4002"/>
              <a:gd name="T14" fmla="*/ 4273716 w 6545"/>
              <a:gd name="T15" fmla="*/ 145077 h 4002"/>
              <a:gd name="T16" fmla="*/ 4273716 w 6545"/>
              <a:gd name="T17" fmla="*/ 2614661 h 40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45" h="4002">
                <a:moveTo>
                  <a:pt x="6544" y="4001"/>
                </a:moveTo>
                <a:lnTo>
                  <a:pt x="0" y="4001"/>
                </a:lnTo>
                <a:lnTo>
                  <a:pt x="0" y="222"/>
                </a:lnTo>
                <a:cubicBezTo>
                  <a:pt x="0" y="99"/>
                  <a:pt x="99" y="0"/>
                  <a:pt x="221" y="0"/>
                </a:cubicBezTo>
                <a:lnTo>
                  <a:pt x="6322" y="0"/>
                </a:lnTo>
                <a:cubicBezTo>
                  <a:pt x="6445" y="0"/>
                  <a:pt x="6544" y="99"/>
                  <a:pt x="6544" y="222"/>
                </a:cubicBezTo>
                <a:lnTo>
                  <a:pt x="6544" y="4001"/>
                </a:lnTo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79">
            <a:extLst>
              <a:ext uri="{FF2B5EF4-FFF2-40B4-BE49-F238E27FC236}">
                <a16:creationId xmlns:a16="http://schemas.microsoft.com/office/drawing/2014/main" id="{26348DBF-F87D-2040-BE91-B7E43C960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477" y="11367794"/>
            <a:ext cx="9134755" cy="477892"/>
          </a:xfrm>
          <a:custGeom>
            <a:avLst/>
            <a:gdLst>
              <a:gd name="T0" fmla="*/ 4789291 w 7335"/>
              <a:gd name="T1" fmla="*/ 0 h 382"/>
              <a:gd name="T2" fmla="*/ 0 w 7335"/>
              <a:gd name="T3" fmla="*/ 0 h 382"/>
              <a:gd name="T4" fmla="*/ 0 w 7335"/>
              <a:gd name="T5" fmla="*/ 0 h 382"/>
              <a:gd name="T6" fmla="*/ 248803 w 7335"/>
              <a:gd name="T7" fmla="*/ 249929 h 382"/>
              <a:gd name="T8" fmla="*/ 4540488 w 7335"/>
              <a:gd name="T9" fmla="*/ 249929 h 382"/>
              <a:gd name="T10" fmla="*/ 4540488 w 7335"/>
              <a:gd name="T11" fmla="*/ 249929 h 382"/>
              <a:gd name="T12" fmla="*/ 4789291 w 7335"/>
              <a:gd name="T13" fmla="*/ 0 h 3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35" h="382">
                <a:moveTo>
                  <a:pt x="7334" y="0"/>
                </a:moveTo>
                <a:lnTo>
                  <a:pt x="0" y="0"/>
                </a:lnTo>
                <a:cubicBezTo>
                  <a:pt x="0" y="211"/>
                  <a:pt x="170" y="381"/>
                  <a:pt x="381" y="381"/>
                </a:cubicBezTo>
                <a:lnTo>
                  <a:pt x="6953" y="381"/>
                </a:lnTo>
                <a:cubicBezTo>
                  <a:pt x="7163" y="381"/>
                  <a:pt x="7334" y="211"/>
                  <a:pt x="7334" y="0"/>
                </a:cubicBezTo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80">
            <a:extLst>
              <a:ext uri="{FF2B5EF4-FFF2-40B4-BE49-F238E27FC236}">
                <a16:creationId xmlns:a16="http://schemas.microsoft.com/office/drawing/2014/main" id="{BFA7CF83-47DC-A048-B0F3-73DD1F1B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281" y="11367794"/>
            <a:ext cx="1840131" cy="197750"/>
          </a:xfrm>
          <a:custGeom>
            <a:avLst/>
            <a:gdLst>
              <a:gd name="T0" fmla="*/ 964247 w 1477"/>
              <a:gd name="T1" fmla="*/ 0 h 157"/>
              <a:gd name="T2" fmla="*/ 0 w 1477"/>
              <a:gd name="T3" fmla="*/ 0 h 157"/>
              <a:gd name="T4" fmla="*/ 101259 w 1477"/>
              <a:gd name="T5" fmla="*/ 103031 h 157"/>
              <a:gd name="T6" fmla="*/ 863641 w 1477"/>
              <a:gd name="T7" fmla="*/ 103031 h 157"/>
              <a:gd name="T8" fmla="*/ 964247 w 1477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7" h="157">
                <a:moveTo>
                  <a:pt x="1476" y="0"/>
                </a:moveTo>
                <a:lnTo>
                  <a:pt x="0" y="0"/>
                </a:lnTo>
                <a:lnTo>
                  <a:pt x="155" y="156"/>
                </a:lnTo>
                <a:lnTo>
                  <a:pt x="1322" y="156"/>
                </a:lnTo>
                <a:lnTo>
                  <a:pt x="1476" y="0"/>
                </a:lnTo>
              </a:path>
            </a:pathLst>
          </a:custGeom>
          <a:solidFill>
            <a:srgbClr val="3B5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81">
            <a:extLst>
              <a:ext uri="{FF2B5EF4-FFF2-40B4-BE49-F238E27FC236}">
                <a16:creationId xmlns:a16="http://schemas.microsoft.com/office/drawing/2014/main" id="{7EE64962-4168-FC45-8E86-AE712381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516" y="6610817"/>
            <a:ext cx="7640677" cy="274652"/>
          </a:xfrm>
          <a:custGeom>
            <a:avLst/>
            <a:gdLst>
              <a:gd name="T0" fmla="*/ 4005849 w 6134"/>
              <a:gd name="T1" fmla="*/ 0 h 219"/>
              <a:gd name="T2" fmla="*/ 0 w 6134"/>
              <a:gd name="T3" fmla="*/ 0 h 219"/>
              <a:gd name="T4" fmla="*/ 0 w 6134"/>
              <a:gd name="T5" fmla="*/ 143357 h 219"/>
              <a:gd name="T6" fmla="*/ 4005849 w 6134"/>
              <a:gd name="T7" fmla="*/ 143357 h 219"/>
              <a:gd name="T8" fmla="*/ 4005849 w 6134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34" h="219">
                <a:moveTo>
                  <a:pt x="6133" y="0"/>
                </a:moveTo>
                <a:lnTo>
                  <a:pt x="0" y="0"/>
                </a:lnTo>
                <a:lnTo>
                  <a:pt x="0" y="218"/>
                </a:lnTo>
                <a:lnTo>
                  <a:pt x="6133" y="218"/>
                </a:lnTo>
                <a:lnTo>
                  <a:pt x="6133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82">
            <a:extLst>
              <a:ext uri="{FF2B5EF4-FFF2-40B4-BE49-F238E27FC236}">
                <a16:creationId xmlns:a16="http://schemas.microsoft.com/office/drawing/2014/main" id="{74E278F7-B228-1B42-A3C0-0C7E2EE8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516" y="6879973"/>
            <a:ext cx="7640677" cy="4268099"/>
          </a:xfrm>
          <a:custGeom>
            <a:avLst/>
            <a:gdLst>
              <a:gd name="T0" fmla="*/ 0 w 6134"/>
              <a:gd name="T1" fmla="*/ 2237343 h 3426"/>
              <a:gd name="T2" fmla="*/ 4005849 w 6134"/>
              <a:gd name="T3" fmla="*/ 2237343 h 3426"/>
              <a:gd name="T4" fmla="*/ 4005849 w 6134"/>
              <a:gd name="T5" fmla="*/ 0 h 3426"/>
              <a:gd name="T6" fmla="*/ 0 w 6134"/>
              <a:gd name="T7" fmla="*/ 0 h 3426"/>
              <a:gd name="T8" fmla="*/ 0 w 6134"/>
              <a:gd name="T9" fmla="*/ 2237343 h 3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34" h="3426">
                <a:moveTo>
                  <a:pt x="0" y="3425"/>
                </a:moveTo>
                <a:lnTo>
                  <a:pt x="6133" y="3425"/>
                </a:lnTo>
                <a:lnTo>
                  <a:pt x="6133" y="0"/>
                </a:lnTo>
                <a:lnTo>
                  <a:pt x="0" y="0"/>
                </a:lnTo>
                <a:lnTo>
                  <a:pt x="0" y="3425"/>
                </a:lnTo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8858E11-BC41-6747-BAD9-61BFE7A9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347" y="6687720"/>
            <a:ext cx="520572" cy="119576"/>
          </a:xfrm>
          <a:custGeom>
            <a:avLst/>
            <a:gdLst>
              <a:gd name="connsiteX0" fmla="*/ 461409 w 520572"/>
              <a:gd name="connsiteY0" fmla="*/ 0 h 119576"/>
              <a:gd name="connsiteX1" fmla="*/ 520572 w 520572"/>
              <a:gd name="connsiteY1" fmla="*/ 59788 h 119576"/>
              <a:gd name="connsiteX2" fmla="*/ 461409 w 520572"/>
              <a:gd name="connsiteY2" fmla="*/ 119576 h 119576"/>
              <a:gd name="connsiteX3" fmla="*/ 400986 w 520572"/>
              <a:gd name="connsiteY3" fmla="*/ 59788 h 119576"/>
              <a:gd name="connsiteX4" fmla="*/ 461409 w 520572"/>
              <a:gd name="connsiteY4" fmla="*/ 0 h 119576"/>
              <a:gd name="connsiteX5" fmla="*/ 263027 w 520572"/>
              <a:gd name="connsiteY5" fmla="*/ 0 h 119576"/>
              <a:gd name="connsiteX6" fmla="*/ 322813 w 520572"/>
              <a:gd name="connsiteY6" fmla="*/ 59788 h 119576"/>
              <a:gd name="connsiteX7" fmla="*/ 263027 w 520572"/>
              <a:gd name="connsiteY7" fmla="*/ 119576 h 119576"/>
              <a:gd name="connsiteX8" fmla="*/ 203240 w 520572"/>
              <a:gd name="connsiteY8" fmla="*/ 59788 h 119576"/>
              <a:gd name="connsiteX9" fmla="*/ 263027 w 520572"/>
              <a:gd name="connsiteY9" fmla="*/ 0 h 119576"/>
              <a:gd name="connsiteX10" fmla="*/ 59787 w 520572"/>
              <a:gd name="connsiteY10" fmla="*/ 0 h 119576"/>
              <a:gd name="connsiteX11" fmla="*/ 119573 w 520572"/>
              <a:gd name="connsiteY11" fmla="*/ 59788 h 119576"/>
              <a:gd name="connsiteX12" fmla="*/ 59787 w 520572"/>
              <a:gd name="connsiteY12" fmla="*/ 119576 h 119576"/>
              <a:gd name="connsiteX13" fmla="*/ 0 w 520572"/>
              <a:gd name="connsiteY13" fmla="*/ 59788 h 119576"/>
              <a:gd name="connsiteX14" fmla="*/ 59787 w 520572"/>
              <a:gd name="connsiteY14" fmla="*/ 0 h 11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572" h="119576">
                <a:moveTo>
                  <a:pt x="461409" y="0"/>
                </a:moveTo>
                <a:cubicBezTo>
                  <a:pt x="492879" y="0"/>
                  <a:pt x="520572" y="26714"/>
                  <a:pt x="520572" y="59788"/>
                </a:cubicBezTo>
                <a:cubicBezTo>
                  <a:pt x="520572" y="92862"/>
                  <a:pt x="492879" y="119576"/>
                  <a:pt x="461409" y="119576"/>
                </a:cubicBezTo>
                <a:cubicBezTo>
                  <a:pt x="427421" y="119576"/>
                  <a:pt x="400986" y="92862"/>
                  <a:pt x="400986" y="59788"/>
                </a:cubicBezTo>
                <a:cubicBezTo>
                  <a:pt x="400986" y="26714"/>
                  <a:pt x="427421" y="0"/>
                  <a:pt x="461409" y="0"/>
                </a:cubicBezTo>
                <a:close/>
                <a:moveTo>
                  <a:pt x="263027" y="0"/>
                </a:moveTo>
                <a:cubicBezTo>
                  <a:pt x="296100" y="0"/>
                  <a:pt x="322813" y="26714"/>
                  <a:pt x="322813" y="59788"/>
                </a:cubicBezTo>
                <a:cubicBezTo>
                  <a:pt x="322813" y="92862"/>
                  <a:pt x="296100" y="119576"/>
                  <a:pt x="263027" y="119576"/>
                </a:cubicBezTo>
                <a:cubicBezTo>
                  <a:pt x="229953" y="119576"/>
                  <a:pt x="203240" y="92862"/>
                  <a:pt x="203240" y="59788"/>
                </a:cubicBezTo>
                <a:cubicBezTo>
                  <a:pt x="203240" y="26714"/>
                  <a:pt x="229953" y="0"/>
                  <a:pt x="263027" y="0"/>
                </a:cubicBezTo>
                <a:close/>
                <a:moveTo>
                  <a:pt x="59787" y="0"/>
                </a:moveTo>
                <a:cubicBezTo>
                  <a:pt x="94132" y="0"/>
                  <a:pt x="119573" y="26714"/>
                  <a:pt x="119573" y="59788"/>
                </a:cubicBezTo>
                <a:cubicBezTo>
                  <a:pt x="119573" y="92862"/>
                  <a:pt x="94132" y="119576"/>
                  <a:pt x="59787" y="119576"/>
                </a:cubicBezTo>
                <a:cubicBezTo>
                  <a:pt x="26713" y="119576"/>
                  <a:pt x="0" y="92862"/>
                  <a:pt x="0" y="59788"/>
                </a:cubicBezTo>
                <a:cubicBezTo>
                  <a:pt x="0" y="26714"/>
                  <a:pt x="26713" y="0"/>
                  <a:pt x="59787" y="0"/>
                </a:cubicBezTo>
                <a:close/>
              </a:path>
            </a:pathLst>
          </a:custGeom>
          <a:solidFill>
            <a:srgbClr val="3B5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86">
            <a:extLst>
              <a:ext uri="{FF2B5EF4-FFF2-40B4-BE49-F238E27FC236}">
                <a16:creationId xmlns:a16="http://schemas.microsoft.com/office/drawing/2014/main" id="{5365E99E-394B-6840-A9FA-86A6FEF95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40" y="11351312"/>
            <a:ext cx="8151518" cy="21972"/>
          </a:xfrm>
          <a:custGeom>
            <a:avLst/>
            <a:gdLst>
              <a:gd name="T0" fmla="*/ 4273716 w 6545"/>
              <a:gd name="T1" fmla="*/ 10801 h 16"/>
              <a:gd name="T2" fmla="*/ 0 w 6545"/>
              <a:gd name="T3" fmla="*/ 10801 h 16"/>
              <a:gd name="T4" fmla="*/ 0 w 6545"/>
              <a:gd name="T5" fmla="*/ 0 h 16"/>
              <a:gd name="T6" fmla="*/ 4273716 w 6545"/>
              <a:gd name="T7" fmla="*/ 0 h 16"/>
              <a:gd name="T8" fmla="*/ 4273716 w 6545"/>
              <a:gd name="T9" fmla="*/ 10801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45" h="16">
                <a:moveTo>
                  <a:pt x="6544" y="15"/>
                </a:moveTo>
                <a:lnTo>
                  <a:pt x="0" y="15"/>
                </a:lnTo>
                <a:lnTo>
                  <a:pt x="0" y="0"/>
                </a:lnTo>
                <a:lnTo>
                  <a:pt x="6544" y="0"/>
                </a:lnTo>
                <a:lnTo>
                  <a:pt x="6544" y="15"/>
                </a:lnTo>
              </a:path>
            </a:pathLst>
          </a:custGeom>
          <a:solidFill>
            <a:srgbClr val="3B5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87">
            <a:extLst>
              <a:ext uri="{FF2B5EF4-FFF2-40B4-BE49-F238E27FC236}">
                <a16:creationId xmlns:a16="http://schemas.microsoft.com/office/drawing/2014/main" id="{87E5392E-BCB6-5A49-89C0-DAEB25F1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353" y="11845688"/>
            <a:ext cx="10777140" cy="27466"/>
          </a:xfrm>
          <a:custGeom>
            <a:avLst/>
            <a:gdLst>
              <a:gd name="T0" fmla="*/ 0 w 8650"/>
              <a:gd name="T1" fmla="*/ 7201 h 24"/>
              <a:gd name="T2" fmla="*/ 706231 w 8650"/>
              <a:gd name="T3" fmla="*/ 3601 h 24"/>
              <a:gd name="T4" fmla="*/ 1413115 w 8650"/>
              <a:gd name="T5" fmla="*/ 1800 h 24"/>
              <a:gd name="T6" fmla="*/ 2825577 w 8650"/>
              <a:gd name="T7" fmla="*/ 0 h 24"/>
              <a:gd name="T8" fmla="*/ 4238038 w 8650"/>
              <a:gd name="T9" fmla="*/ 1800 h 24"/>
              <a:gd name="T10" fmla="*/ 4944269 w 8650"/>
              <a:gd name="T11" fmla="*/ 3601 h 24"/>
              <a:gd name="T12" fmla="*/ 5650500 w 8650"/>
              <a:gd name="T13" fmla="*/ 7201 h 24"/>
              <a:gd name="T14" fmla="*/ 4944269 w 8650"/>
              <a:gd name="T15" fmla="*/ 10201 h 24"/>
              <a:gd name="T16" fmla="*/ 4238038 w 8650"/>
              <a:gd name="T17" fmla="*/ 12602 h 24"/>
              <a:gd name="T18" fmla="*/ 2825577 w 8650"/>
              <a:gd name="T19" fmla="*/ 13802 h 24"/>
              <a:gd name="T20" fmla="*/ 1413115 w 8650"/>
              <a:gd name="T21" fmla="*/ 12602 h 24"/>
              <a:gd name="T22" fmla="*/ 706231 w 8650"/>
              <a:gd name="T23" fmla="*/ 10201 h 24"/>
              <a:gd name="T24" fmla="*/ 0 w 8650"/>
              <a:gd name="T25" fmla="*/ 7201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650" h="24">
                <a:moveTo>
                  <a:pt x="0" y="12"/>
                </a:moveTo>
                <a:lnTo>
                  <a:pt x="1081" y="6"/>
                </a:lnTo>
                <a:lnTo>
                  <a:pt x="2163" y="3"/>
                </a:lnTo>
                <a:lnTo>
                  <a:pt x="4325" y="0"/>
                </a:lnTo>
                <a:lnTo>
                  <a:pt x="6487" y="3"/>
                </a:lnTo>
                <a:lnTo>
                  <a:pt x="7568" y="6"/>
                </a:lnTo>
                <a:lnTo>
                  <a:pt x="8649" y="12"/>
                </a:lnTo>
                <a:lnTo>
                  <a:pt x="7568" y="17"/>
                </a:lnTo>
                <a:lnTo>
                  <a:pt x="6487" y="21"/>
                </a:lnTo>
                <a:lnTo>
                  <a:pt x="4325" y="23"/>
                </a:lnTo>
                <a:lnTo>
                  <a:pt x="2163" y="21"/>
                </a:lnTo>
                <a:lnTo>
                  <a:pt x="1081" y="17"/>
                </a:lnTo>
                <a:lnTo>
                  <a:pt x="0" y="1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88">
            <a:extLst>
              <a:ext uri="{FF2B5EF4-FFF2-40B4-BE49-F238E27FC236}">
                <a16:creationId xmlns:a16="http://schemas.microsoft.com/office/drawing/2014/main" id="{47ECA0AF-1B96-FA43-886E-0E0441DD5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105" y="9000291"/>
            <a:ext cx="1735769" cy="1702845"/>
          </a:xfrm>
          <a:custGeom>
            <a:avLst/>
            <a:gdLst>
              <a:gd name="T0" fmla="*/ 909523 w 1393"/>
              <a:gd name="T1" fmla="*/ 742883 h 1369"/>
              <a:gd name="T2" fmla="*/ 145053 w 1393"/>
              <a:gd name="T3" fmla="*/ 892242 h 1369"/>
              <a:gd name="T4" fmla="*/ 0 w 1393"/>
              <a:gd name="T5" fmla="*/ 150011 h 1369"/>
              <a:gd name="T6" fmla="*/ 764469 w 1393"/>
              <a:gd name="T7" fmla="*/ 0 h 1369"/>
              <a:gd name="T8" fmla="*/ 909523 w 1393"/>
              <a:gd name="T9" fmla="*/ 742883 h 1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1369">
                <a:moveTo>
                  <a:pt x="1392" y="1139"/>
                </a:moveTo>
                <a:lnTo>
                  <a:pt x="222" y="1368"/>
                </a:lnTo>
                <a:lnTo>
                  <a:pt x="0" y="230"/>
                </a:lnTo>
                <a:lnTo>
                  <a:pt x="1170" y="0"/>
                </a:lnTo>
                <a:lnTo>
                  <a:pt x="1392" y="1139"/>
                </a:lnTo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89">
            <a:extLst>
              <a:ext uri="{FF2B5EF4-FFF2-40B4-BE49-F238E27FC236}">
                <a16:creationId xmlns:a16="http://schemas.microsoft.com/office/drawing/2014/main" id="{F3585F18-5D76-6042-930E-1F4A53768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616" y="8994799"/>
            <a:ext cx="1746753" cy="1713830"/>
          </a:xfrm>
          <a:custGeom>
            <a:avLst/>
            <a:gdLst>
              <a:gd name="T0" fmla="*/ 5876 w 1403"/>
              <a:gd name="T1" fmla="*/ 154670 h 1377"/>
              <a:gd name="T2" fmla="*/ 150153 w 1403"/>
              <a:gd name="T3" fmla="*/ 892128 h 1377"/>
              <a:gd name="T4" fmla="*/ 909408 w 1403"/>
              <a:gd name="T5" fmla="*/ 743331 h 1377"/>
              <a:gd name="T6" fmla="*/ 765130 w 1403"/>
              <a:gd name="T7" fmla="*/ 5874 h 1377"/>
              <a:gd name="T8" fmla="*/ 5876 w 1403"/>
              <a:gd name="T9" fmla="*/ 154670 h 1377"/>
              <a:gd name="T10" fmla="*/ 146889 w 1403"/>
              <a:gd name="T11" fmla="*/ 898001 h 1377"/>
              <a:gd name="T12" fmla="*/ 0 w 1403"/>
              <a:gd name="T13" fmla="*/ 150755 h 1377"/>
              <a:gd name="T14" fmla="*/ 2611 w 1403"/>
              <a:gd name="T15" fmla="*/ 150102 h 1377"/>
              <a:gd name="T16" fmla="*/ 769047 w 1403"/>
              <a:gd name="T17" fmla="*/ 0 h 1377"/>
              <a:gd name="T18" fmla="*/ 915283 w 1403"/>
              <a:gd name="T19" fmla="*/ 747899 h 1377"/>
              <a:gd name="T20" fmla="*/ 913325 w 1403"/>
              <a:gd name="T21" fmla="*/ 747899 h 1377"/>
              <a:gd name="T22" fmla="*/ 146889 w 1403"/>
              <a:gd name="T23" fmla="*/ 898001 h 13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3" h="1377">
                <a:moveTo>
                  <a:pt x="9" y="237"/>
                </a:moveTo>
                <a:lnTo>
                  <a:pt x="230" y="1367"/>
                </a:lnTo>
                <a:lnTo>
                  <a:pt x="1393" y="1139"/>
                </a:lnTo>
                <a:lnTo>
                  <a:pt x="1172" y="9"/>
                </a:lnTo>
                <a:lnTo>
                  <a:pt x="9" y="237"/>
                </a:lnTo>
                <a:close/>
                <a:moveTo>
                  <a:pt x="225" y="1376"/>
                </a:moveTo>
                <a:lnTo>
                  <a:pt x="0" y="231"/>
                </a:lnTo>
                <a:lnTo>
                  <a:pt x="4" y="230"/>
                </a:lnTo>
                <a:lnTo>
                  <a:pt x="1178" y="0"/>
                </a:lnTo>
                <a:lnTo>
                  <a:pt x="1402" y="1146"/>
                </a:lnTo>
                <a:lnTo>
                  <a:pt x="1399" y="1146"/>
                </a:lnTo>
                <a:lnTo>
                  <a:pt x="225" y="13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90">
            <a:extLst>
              <a:ext uri="{FF2B5EF4-FFF2-40B4-BE49-F238E27FC236}">
                <a16:creationId xmlns:a16="http://schemas.microsoft.com/office/drawing/2014/main" id="{C836CCE5-44A1-7549-B8E9-AA5E48CE1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36" y="9055220"/>
            <a:ext cx="1549007" cy="1296358"/>
          </a:xfrm>
          <a:custGeom>
            <a:avLst/>
            <a:gdLst>
              <a:gd name="T0" fmla="*/ 346610 w 1242"/>
              <a:gd name="T1" fmla="*/ 579289 h 1042"/>
              <a:gd name="T2" fmla="*/ 346610 w 1242"/>
              <a:gd name="T3" fmla="*/ 581898 h 1042"/>
              <a:gd name="T4" fmla="*/ 346610 w 1242"/>
              <a:gd name="T5" fmla="*/ 581898 h 1042"/>
              <a:gd name="T6" fmla="*/ 474791 w 1242"/>
              <a:gd name="T7" fmla="*/ 667356 h 1042"/>
              <a:gd name="T8" fmla="*/ 474791 w 1242"/>
              <a:gd name="T9" fmla="*/ 667356 h 1042"/>
              <a:gd name="T10" fmla="*/ 561116 w 1242"/>
              <a:gd name="T11" fmla="*/ 540148 h 1042"/>
              <a:gd name="T12" fmla="*/ 560462 w 1242"/>
              <a:gd name="T13" fmla="*/ 537538 h 1042"/>
              <a:gd name="T14" fmla="*/ 806359 w 1242"/>
              <a:gd name="T15" fmla="*/ 489264 h 1042"/>
              <a:gd name="T16" fmla="*/ 710878 w 1242"/>
              <a:gd name="T17" fmla="*/ 5871 h 1042"/>
              <a:gd name="T18" fmla="*/ 5886 w 1242"/>
              <a:gd name="T19" fmla="*/ 143517 h 1042"/>
              <a:gd name="T20" fmla="*/ 100713 w 1242"/>
              <a:gd name="T21" fmla="*/ 626910 h 1042"/>
              <a:gd name="T22" fmla="*/ 346610 w 1242"/>
              <a:gd name="T23" fmla="*/ 579289 h 1042"/>
              <a:gd name="T24" fmla="*/ 453863 w 1242"/>
              <a:gd name="T25" fmla="*/ 674532 h 1042"/>
              <a:gd name="T26" fmla="*/ 453863 w 1242"/>
              <a:gd name="T27" fmla="*/ 674532 h 1042"/>
              <a:gd name="T28" fmla="*/ 342686 w 1242"/>
              <a:gd name="T29" fmla="*/ 585160 h 1042"/>
              <a:gd name="T30" fmla="*/ 96789 w 1242"/>
              <a:gd name="T31" fmla="*/ 633434 h 1042"/>
              <a:gd name="T32" fmla="*/ 0 w 1242"/>
              <a:gd name="T33" fmla="*/ 139603 h 1042"/>
              <a:gd name="T34" fmla="*/ 2616 w 1242"/>
              <a:gd name="T35" fmla="*/ 139603 h 1042"/>
              <a:gd name="T36" fmla="*/ 714802 w 1242"/>
              <a:gd name="T37" fmla="*/ 0 h 1042"/>
              <a:gd name="T38" fmla="*/ 811591 w 1242"/>
              <a:gd name="T39" fmla="*/ 493178 h 1042"/>
              <a:gd name="T40" fmla="*/ 566348 w 1242"/>
              <a:gd name="T41" fmla="*/ 541452 h 1042"/>
              <a:gd name="T42" fmla="*/ 566348 w 1242"/>
              <a:gd name="T43" fmla="*/ 541452 h 1042"/>
              <a:gd name="T44" fmla="*/ 476099 w 1242"/>
              <a:gd name="T45" fmla="*/ 672575 h 1042"/>
              <a:gd name="T46" fmla="*/ 476099 w 1242"/>
              <a:gd name="T47" fmla="*/ 672575 h 1042"/>
              <a:gd name="T48" fmla="*/ 453863 w 1242"/>
              <a:gd name="T49" fmla="*/ 674532 h 10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42" h="1042">
                <a:moveTo>
                  <a:pt x="530" y="888"/>
                </a:moveTo>
                <a:lnTo>
                  <a:pt x="530" y="892"/>
                </a:lnTo>
                <a:cubicBezTo>
                  <a:pt x="548" y="982"/>
                  <a:pt x="636" y="1041"/>
                  <a:pt x="726" y="1023"/>
                </a:cubicBezTo>
                <a:cubicBezTo>
                  <a:pt x="816" y="1005"/>
                  <a:pt x="876" y="918"/>
                  <a:pt x="858" y="828"/>
                </a:cubicBezTo>
                <a:lnTo>
                  <a:pt x="857" y="824"/>
                </a:lnTo>
                <a:lnTo>
                  <a:pt x="1233" y="750"/>
                </a:lnTo>
                <a:lnTo>
                  <a:pt x="1087" y="9"/>
                </a:lnTo>
                <a:lnTo>
                  <a:pt x="9" y="220"/>
                </a:lnTo>
                <a:lnTo>
                  <a:pt x="154" y="961"/>
                </a:lnTo>
                <a:lnTo>
                  <a:pt x="530" y="888"/>
                </a:lnTo>
                <a:close/>
                <a:moveTo>
                  <a:pt x="694" y="1034"/>
                </a:moveTo>
                <a:lnTo>
                  <a:pt x="694" y="1034"/>
                </a:lnTo>
                <a:cubicBezTo>
                  <a:pt x="614" y="1034"/>
                  <a:pt x="542" y="978"/>
                  <a:pt x="524" y="897"/>
                </a:cubicBezTo>
                <a:lnTo>
                  <a:pt x="148" y="971"/>
                </a:lnTo>
                <a:lnTo>
                  <a:pt x="0" y="214"/>
                </a:lnTo>
                <a:lnTo>
                  <a:pt x="4" y="214"/>
                </a:lnTo>
                <a:lnTo>
                  <a:pt x="1093" y="0"/>
                </a:lnTo>
                <a:lnTo>
                  <a:pt x="1241" y="756"/>
                </a:lnTo>
                <a:lnTo>
                  <a:pt x="866" y="830"/>
                </a:lnTo>
                <a:cubicBezTo>
                  <a:pt x="882" y="923"/>
                  <a:pt x="821" y="1012"/>
                  <a:pt x="728" y="1031"/>
                </a:cubicBezTo>
                <a:cubicBezTo>
                  <a:pt x="717" y="1033"/>
                  <a:pt x="705" y="1034"/>
                  <a:pt x="694" y="10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91">
            <a:extLst>
              <a:ext uri="{FF2B5EF4-FFF2-40B4-BE49-F238E27FC236}">
                <a16:creationId xmlns:a16="http://schemas.microsoft.com/office/drawing/2014/main" id="{3493C399-B3B2-2A4F-90B6-280E3D760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6861" y="7127163"/>
            <a:ext cx="1801683" cy="1796224"/>
          </a:xfrm>
          <a:custGeom>
            <a:avLst/>
            <a:gdLst>
              <a:gd name="T0" fmla="*/ 944085 w 1445"/>
              <a:gd name="T1" fmla="*/ 435055 h 1444"/>
              <a:gd name="T2" fmla="*/ 680604 w 1445"/>
              <a:gd name="T3" fmla="*/ 357436 h 1444"/>
              <a:gd name="T4" fmla="*/ 758406 w 1445"/>
              <a:gd name="T5" fmla="*/ 94577 h 1444"/>
              <a:gd name="T6" fmla="*/ 436084 w 1445"/>
              <a:gd name="T7" fmla="*/ 0 h 1444"/>
              <a:gd name="T8" fmla="*/ 358282 w 1445"/>
              <a:gd name="T9" fmla="*/ 262859 h 1444"/>
              <a:gd name="T10" fmla="*/ 94801 w 1445"/>
              <a:gd name="T11" fmla="*/ 184589 h 1444"/>
              <a:gd name="T12" fmla="*/ 0 w 1445"/>
              <a:gd name="T13" fmla="*/ 506151 h 1444"/>
              <a:gd name="T14" fmla="*/ 263481 w 1445"/>
              <a:gd name="T15" fmla="*/ 583769 h 1444"/>
              <a:gd name="T16" fmla="*/ 185679 w 1445"/>
              <a:gd name="T17" fmla="*/ 847281 h 1444"/>
              <a:gd name="T18" fmla="*/ 508002 w 1445"/>
              <a:gd name="T19" fmla="*/ 941206 h 1444"/>
              <a:gd name="T20" fmla="*/ 585804 w 1445"/>
              <a:gd name="T21" fmla="*/ 678346 h 1444"/>
              <a:gd name="T22" fmla="*/ 849284 w 1445"/>
              <a:gd name="T23" fmla="*/ 756617 h 1444"/>
              <a:gd name="T24" fmla="*/ 944085 w 1445"/>
              <a:gd name="T25" fmla="*/ 435055 h 14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45" h="1444">
                <a:moveTo>
                  <a:pt x="1444" y="667"/>
                </a:moveTo>
                <a:lnTo>
                  <a:pt x="1041" y="548"/>
                </a:lnTo>
                <a:lnTo>
                  <a:pt x="1160" y="145"/>
                </a:lnTo>
                <a:lnTo>
                  <a:pt x="667" y="0"/>
                </a:lnTo>
                <a:lnTo>
                  <a:pt x="548" y="403"/>
                </a:lnTo>
                <a:lnTo>
                  <a:pt x="145" y="283"/>
                </a:lnTo>
                <a:lnTo>
                  <a:pt x="0" y="776"/>
                </a:lnTo>
                <a:lnTo>
                  <a:pt x="403" y="895"/>
                </a:lnTo>
                <a:lnTo>
                  <a:pt x="284" y="1299"/>
                </a:lnTo>
                <a:lnTo>
                  <a:pt x="777" y="1443"/>
                </a:lnTo>
                <a:lnTo>
                  <a:pt x="896" y="1040"/>
                </a:lnTo>
                <a:lnTo>
                  <a:pt x="1299" y="1160"/>
                </a:lnTo>
                <a:lnTo>
                  <a:pt x="1444" y="66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92">
            <a:extLst>
              <a:ext uri="{FF2B5EF4-FFF2-40B4-BE49-F238E27FC236}">
                <a16:creationId xmlns:a16="http://schemas.microsoft.com/office/drawing/2014/main" id="{4EB79081-12A8-EC4D-9579-7B45C94A8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5876" y="7116178"/>
            <a:ext cx="1807175" cy="1812706"/>
          </a:xfrm>
          <a:custGeom>
            <a:avLst/>
            <a:gdLst>
              <a:gd name="T0" fmla="*/ 946966 w 1451"/>
              <a:gd name="T1" fmla="*/ 439296 h 1454"/>
              <a:gd name="T2" fmla="*/ 853575 w 1451"/>
              <a:gd name="T3" fmla="*/ 761577 h 1454"/>
              <a:gd name="T4" fmla="*/ 852922 w 1451"/>
              <a:gd name="T5" fmla="*/ 762884 h 1454"/>
              <a:gd name="T6" fmla="*/ 851616 w 1451"/>
              <a:gd name="T7" fmla="*/ 762884 h 1454"/>
              <a:gd name="T8" fmla="*/ 588425 w 1451"/>
              <a:gd name="T9" fmla="*/ 685092 h 1454"/>
              <a:gd name="T10" fmla="*/ 590384 w 1451"/>
              <a:gd name="T11" fmla="*/ 684438 h 1454"/>
              <a:gd name="T12" fmla="*/ 513321 w 1451"/>
              <a:gd name="T13" fmla="*/ 947885 h 1454"/>
              <a:gd name="T14" fmla="*/ 512668 w 1451"/>
              <a:gd name="T15" fmla="*/ 949846 h 1454"/>
              <a:gd name="T16" fmla="*/ 510709 w 1451"/>
              <a:gd name="T17" fmla="*/ 949193 h 1454"/>
              <a:gd name="T18" fmla="*/ 188740 w 1451"/>
              <a:gd name="T19" fmla="*/ 854404 h 1454"/>
              <a:gd name="T20" fmla="*/ 186128 w 1451"/>
              <a:gd name="T21" fmla="*/ 853750 h 1454"/>
              <a:gd name="T22" fmla="*/ 186781 w 1451"/>
              <a:gd name="T23" fmla="*/ 851135 h 1454"/>
              <a:gd name="T24" fmla="*/ 264497 w 1451"/>
              <a:gd name="T25" fmla="*/ 587689 h 1454"/>
              <a:gd name="T26" fmla="*/ 266457 w 1451"/>
              <a:gd name="T27" fmla="*/ 591611 h 1454"/>
              <a:gd name="T28" fmla="*/ 3265 w 1451"/>
              <a:gd name="T29" fmla="*/ 513819 h 1454"/>
              <a:gd name="T30" fmla="*/ 0 w 1451"/>
              <a:gd name="T31" fmla="*/ 513165 h 1454"/>
              <a:gd name="T32" fmla="*/ 653 w 1451"/>
              <a:gd name="T33" fmla="*/ 509897 h 1454"/>
              <a:gd name="T34" fmla="*/ 96003 w 1451"/>
              <a:gd name="T35" fmla="*/ 187616 h 1454"/>
              <a:gd name="T36" fmla="*/ 97309 w 1451"/>
              <a:gd name="T37" fmla="*/ 185001 h 1454"/>
              <a:gd name="T38" fmla="*/ 99921 w 1451"/>
              <a:gd name="T39" fmla="*/ 185655 h 1454"/>
              <a:gd name="T40" fmla="*/ 363112 w 1451"/>
              <a:gd name="T41" fmla="*/ 264100 h 1454"/>
              <a:gd name="T42" fmla="*/ 359847 w 1451"/>
              <a:gd name="T43" fmla="*/ 265408 h 1454"/>
              <a:gd name="T44" fmla="*/ 437564 w 1451"/>
              <a:gd name="T45" fmla="*/ 1961 h 1454"/>
              <a:gd name="T46" fmla="*/ 438217 w 1451"/>
              <a:gd name="T47" fmla="*/ 0 h 1454"/>
              <a:gd name="T48" fmla="*/ 440176 w 1451"/>
              <a:gd name="T49" fmla="*/ 654 h 1454"/>
              <a:gd name="T50" fmla="*/ 762144 w 1451"/>
              <a:gd name="T51" fmla="*/ 96096 h 1454"/>
              <a:gd name="T52" fmla="*/ 764104 w 1451"/>
              <a:gd name="T53" fmla="*/ 96750 h 1454"/>
              <a:gd name="T54" fmla="*/ 762797 w 1451"/>
              <a:gd name="T55" fmla="*/ 98711 h 1454"/>
              <a:gd name="T56" fmla="*/ 685081 w 1451"/>
              <a:gd name="T57" fmla="*/ 361504 h 1454"/>
              <a:gd name="T58" fmla="*/ 683775 w 1451"/>
              <a:gd name="T59" fmla="*/ 360196 h 1454"/>
              <a:gd name="T60" fmla="*/ 946966 w 1451"/>
              <a:gd name="T61" fmla="*/ 439296 h 1454"/>
              <a:gd name="T62" fmla="*/ 946966 w 1451"/>
              <a:gd name="T63" fmla="*/ 439296 h 1454"/>
              <a:gd name="T64" fmla="*/ 683775 w 1451"/>
              <a:gd name="T65" fmla="*/ 362157 h 1454"/>
              <a:gd name="T66" fmla="*/ 683122 w 1451"/>
              <a:gd name="T67" fmla="*/ 362157 h 1454"/>
              <a:gd name="T68" fmla="*/ 683122 w 1451"/>
              <a:gd name="T69" fmla="*/ 360850 h 1454"/>
              <a:gd name="T70" fmla="*/ 760185 w 1451"/>
              <a:gd name="T71" fmla="*/ 97403 h 1454"/>
              <a:gd name="T72" fmla="*/ 761491 w 1451"/>
              <a:gd name="T73" fmla="*/ 99365 h 1454"/>
              <a:gd name="T74" fmla="*/ 439523 w 1451"/>
              <a:gd name="T75" fmla="*/ 4576 h 1454"/>
              <a:gd name="T76" fmla="*/ 441482 w 1451"/>
              <a:gd name="T77" fmla="*/ 3269 h 1454"/>
              <a:gd name="T78" fmla="*/ 364419 w 1451"/>
              <a:gd name="T79" fmla="*/ 267369 h 1454"/>
              <a:gd name="T80" fmla="*/ 363766 w 1451"/>
              <a:gd name="T81" fmla="*/ 269330 h 1454"/>
              <a:gd name="T82" fmla="*/ 361153 w 1451"/>
              <a:gd name="T83" fmla="*/ 268676 h 1454"/>
              <a:gd name="T84" fmla="*/ 97962 w 1451"/>
              <a:gd name="T85" fmla="*/ 191538 h 1454"/>
              <a:gd name="T86" fmla="*/ 101880 w 1451"/>
              <a:gd name="T87" fmla="*/ 188923 h 1454"/>
              <a:gd name="T88" fmla="*/ 7184 w 1451"/>
              <a:gd name="T89" fmla="*/ 511858 h 1454"/>
              <a:gd name="T90" fmla="*/ 4572 w 1451"/>
              <a:gd name="T91" fmla="*/ 507282 h 1454"/>
              <a:gd name="T92" fmla="*/ 267763 w 1451"/>
              <a:gd name="T93" fmla="*/ 585728 h 1454"/>
              <a:gd name="T94" fmla="*/ 270375 w 1451"/>
              <a:gd name="T95" fmla="*/ 586381 h 1454"/>
              <a:gd name="T96" fmla="*/ 269722 w 1451"/>
              <a:gd name="T97" fmla="*/ 589650 h 1454"/>
              <a:gd name="T98" fmla="*/ 192006 w 1451"/>
              <a:gd name="T99" fmla="*/ 853097 h 1454"/>
              <a:gd name="T100" fmla="*/ 190699 w 1451"/>
              <a:gd name="T101" fmla="*/ 849174 h 1454"/>
              <a:gd name="T102" fmla="*/ 512015 w 1451"/>
              <a:gd name="T103" fmla="*/ 944617 h 1454"/>
              <a:gd name="T104" fmla="*/ 509402 w 1451"/>
              <a:gd name="T105" fmla="*/ 946578 h 1454"/>
              <a:gd name="T106" fmla="*/ 587119 w 1451"/>
              <a:gd name="T107" fmla="*/ 683131 h 1454"/>
              <a:gd name="T108" fmla="*/ 587772 w 1451"/>
              <a:gd name="T109" fmla="*/ 681170 h 1454"/>
              <a:gd name="T110" fmla="*/ 589078 w 1451"/>
              <a:gd name="T111" fmla="*/ 681824 h 1454"/>
              <a:gd name="T112" fmla="*/ 852269 w 1451"/>
              <a:gd name="T113" fmla="*/ 760269 h 1454"/>
              <a:gd name="T114" fmla="*/ 850963 w 1451"/>
              <a:gd name="T115" fmla="*/ 760923 h 1454"/>
              <a:gd name="T116" fmla="*/ 946966 w 1451"/>
              <a:gd name="T117" fmla="*/ 439296 h 14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1" h="1454">
                <a:moveTo>
                  <a:pt x="1450" y="672"/>
                </a:moveTo>
                <a:lnTo>
                  <a:pt x="1307" y="1165"/>
                </a:lnTo>
                <a:lnTo>
                  <a:pt x="1306" y="1167"/>
                </a:lnTo>
                <a:lnTo>
                  <a:pt x="1304" y="1167"/>
                </a:lnTo>
                <a:lnTo>
                  <a:pt x="901" y="1048"/>
                </a:lnTo>
                <a:lnTo>
                  <a:pt x="904" y="1047"/>
                </a:lnTo>
                <a:lnTo>
                  <a:pt x="786" y="1450"/>
                </a:lnTo>
                <a:lnTo>
                  <a:pt x="785" y="1453"/>
                </a:lnTo>
                <a:lnTo>
                  <a:pt x="782" y="1452"/>
                </a:lnTo>
                <a:lnTo>
                  <a:pt x="289" y="1307"/>
                </a:lnTo>
                <a:lnTo>
                  <a:pt x="285" y="1306"/>
                </a:lnTo>
                <a:lnTo>
                  <a:pt x="286" y="1302"/>
                </a:lnTo>
                <a:lnTo>
                  <a:pt x="405" y="899"/>
                </a:lnTo>
                <a:lnTo>
                  <a:pt x="408" y="905"/>
                </a:lnTo>
                <a:lnTo>
                  <a:pt x="5" y="786"/>
                </a:lnTo>
                <a:lnTo>
                  <a:pt x="0" y="785"/>
                </a:lnTo>
                <a:lnTo>
                  <a:pt x="1" y="780"/>
                </a:lnTo>
                <a:lnTo>
                  <a:pt x="147" y="287"/>
                </a:lnTo>
                <a:lnTo>
                  <a:pt x="149" y="283"/>
                </a:lnTo>
                <a:lnTo>
                  <a:pt x="153" y="284"/>
                </a:lnTo>
                <a:lnTo>
                  <a:pt x="556" y="404"/>
                </a:lnTo>
                <a:lnTo>
                  <a:pt x="551" y="406"/>
                </a:lnTo>
                <a:lnTo>
                  <a:pt x="670" y="3"/>
                </a:lnTo>
                <a:lnTo>
                  <a:pt x="671" y="0"/>
                </a:lnTo>
                <a:lnTo>
                  <a:pt x="674" y="1"/>
                </a:lnTo>
                <a:lnTo>
                  <a:pt x="1167" y="147"/>
                </a:lnTo>
                <a:lnTo>
                  <a:pt x="1170" y="148"/>
                </a:lnTo>
                <a:lnTo>
                  <a:pt x="1168" y="151"/>
                </a:lnTo>
                <a:lnTo>
                  <a:pt x="1049" y="553"/>
                </a:lnTo>
                <a:lnTo>
                  <a:pt x="1047" y="551"/>
                </a:lnTo>
                <a:lnTo>
                  <a:pt x="1450" y="672"/>
                </a:lnTo>
                <a:close/>
                <a:moveTo>
                  <a:pt x="1450" y="672"/>
                </a:moveTo>
                <a:lnTo>
                  <a:pt x="1047" y="554"/>
                </a:lnTo>
                <a:lnTo>
                  <a:pt x="1046" y="554"/>
                </a:lnTo>
                <a:lnTo>
                  <a:pt x="1046" y="552"/>
                </a:lnTo>
                <a:lnTo>
                  <a:pt x="1164" y="149"/>
                </a:lnTo>
                <a:lnTo>
                  <a:pt x="1166" y="152"/>
                </a:lnTo>
                <a:lnTo>
                  <a:pt x="673" y="7"/>
                </a:lnTo>
                <a:lnTo>
                  <a:pt x="676" y="5"/>
                </a:lnTo>
                <a:lnTo>
                  <a:pt x="558" y="409"/>
                </a:lnTo>
                <a:lnTo>
                  <a:pt x="557" y="412"/>
                </a:lnTo>
                <a:lnTo>
                  <a:pt x="553" y="411"/>
                </a:lnTo>
                <a:lnTo>
                  <a:pt x="150" y="293"/>
                </a:lnTo>
                <a:lnTo>
                  <a:pt x="156" y="289"/>
                </a:lnTo>
                <a:lnTo>
                  <a:pt x="11" y="783"/>
                </a:lnTo>
                <a:lnTo>
                  <a:pt x="7" y="776"/>
                </a:lnTo>
                <a:lnTo>
                  <a:pt x="410" y="896"/>
                </a:lnTo>
                <a:lnTo>
                  <a:pt x="414" y="897"/>
                </a:lnTo>
                <a:lnTo>
                  <a:pt x="413" y="902"/>
                </a:lnTo>
                <a:lnTo>
                  <a:pt x="294" y="1305"/>
                </a:lnTo>
                <a:lnTo>
                  <a:pt x="292" y="1299"/>
                </a:lnTo>
                <a:lnTo>
                  <a:pt x="784" y="1445"/>
                </a:lnTo>
                <a:lnTo>
                  <a:pt x="780" y="1448"/>
                </a:lnTo>
                <a:lnTo>
                  <a:pt x="899" y="1045"/>
                </a:lnTo>
                <a:lnTo>
                  <a:pt x="900" y="1042"/>
                </a:lnTo>
                <a:lnTo>
                  <a:pt x="902" y="1043"/>
                </a:lnTo>
                <a:lnTo>
                  <a:pt x="1305" y="1163"/>
                </a:lnTo>
                <a:lnTo>
                  <a:pt x="1303" y="1164"/>
                </a:lnTo>
                <a:lnTo>
                  <a:pt x="1450" y="6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93">
            <a:extLst>
              <a:ext uri="{FF2B5EF4-FFF2-40B4-BE49-F238E27FC236}">
                <a16:creationId xmlns:a16="http://schemas.microsoft.com/office/drawing/2014/main" id="{0F1CC524-64FC-E14D-B38F-31906C38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744" y="8890431"/>
            <a:ext cx="659152" cy="763535"/>
          </a:xfrm>
          <a:custGeom>
            <a:avLst/>
            <a:gdLst>
              <a:gd name="T0" fmla="*/ 221679 w 527"/>
              <a:gd name="T1" fmla="*/ 328402 h 612"/>
              <a:gd name="T2" fmla="*/ 221679 w 527"/>
              <a:gd name="T3" fmla="*/ 328402 h 612"/>
              <a:gd name="T4" fmla="*/ 94443 w 527"/>
              <a:gd name="T5" fmla="*/ 376812 h 612"/>
              <a:gd name="T6" fmla="*/ 94443 w 527"/>
              <a:gd name="T7" fmla="*/ 376812 h 612"/>
              <a:gd name="T8" fmla="*/ 135106 w 527"/>
              <a:gd name="T9" fmla="*/ 170743 h 612"/>
              <a:gd name="T10" fmla="*/ 135106 w 527"/>
              <a:gd name="T11" fmla="*/ 170743 h 612"/>
              <a:gd name="T12" fmla="*/ 327928 w 527"/>
              <a:gd name="T13" fmla="*/ 0 h 612"/>
              <a:gd name="T14" fmla="*/ 327928 w 527"/>
              <a:gd name="T15" fmla="*/ 0 h 612"/>
              <a:gd name="T16" fmla="*/ 221679 w 527"/>
              <a:gd name="T17" fmla="*/ 328402 h 6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7" h="612">
                <a:moveTo>
                  <a:pt x="338" y="502"/>
                </a:moveTo>
                <a:lnTo>
                  <a:pt x="338" y="502"/>
                </a:lnTo>
                <a:cubicBezTo>
                  <a:pt x="296" y="576"/>
                  <a:pt x="212" y="611"/>
                  <a:pt x="144" y="576"/>
                </a:cubicBezTo>
                <a:cubicBezTo>
                  <a:pt x="75" y="540"/>
                  <a:pt x="0" y="367"/>
                  <a:pt x="206" y="261"/>
                </a:cubicBezTo>
                <a:cubicBezTo>
                  <a:pt x="497" y="111"/>
                  <a:pt x="476" y="0"/>
                  <a:pt x="500" y="0"/>
                </a:cubicBezTo>
                <a:cubicBezTo>
                  <a:pt x="526" y="1"/>
                  <a:pt x="486" y="245"/>
                  <a:pt x="338" y="502"/>
                </a:cubicBezTo>
              </a:path>
            </a:pathLst>
          </a:custGeom>
          <a:solidFill>
            <a:srgbClr val="DB32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94">
            <a:extLst>
              <a:ext uri="{FF2B5EF4-FFF2-40B4-BE49-F238E27FC236}">
                <a16:creationId xmlns:a16="http://schemas.microsoft.com/office/drawing/2014/main" id="{96EF9C69-FB95-E34F-BA31-7D9267E53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7986" y="9022263"/>
            <a:ext cx="384505" cy="494374"/>
          </a:xfrm>
          <a:custGeom>
            <a:avLst/>
            <a:gdLst>
              <a:gd name="T0" fmla="*/ 3252 w 310"/>
              <a:gd name="T1" fmla="*/ 258576 h 398"/>
              <a:gd name="T2" fmla="*/ 0 w 310"/>
              <a:gd name="T3" fmla="*/ 258576 h 398"/>
              <a:gd name="T4" fmla="*/ 0 w 310"/>
              <a:gd name="T5" fmla="*/ 258576 h 398"/>
              <a:gd name="T6" fmla="*/ 74144 w 310"/>
              <a:gd name="T7" fmla="*/ 143291 h 398"/>
              <a:gd name="T8" fmla="*/ 74144 w 310"/>
              <a:gd name="T9" fmla="*/ 143291 h 398"/>
              <a:gd name="T10" fmla="*/ 197719 w 310"/>
              <a:gd name="T11" fmla="*/ 0 h 398"/>
              <a:gd name="T12" fmla="*/ 200971 w 310"/>
              <a:gd name="T13" fmla="*/ 651 h 398"/>
              <a:gd name="T14" fmla="*/ 200971 w 310"/>
              <a:gd name="T15" fmla="*/ 651 h 398"/>
              <a:gd name="T16" fmla="*/ 75445 w 310"/>
              <a:gd name="T17" fmla="*/ 145897 h 398"/>
              <a:gd name="T18" fmla="*/ 75445 w 310"/>
              <a:gd name="T19" fmla="*/ 145897 h 398"/>
              <a:gd name="T20" fmla="*/ 3252 w 310"/>
              <a:gd name="T21" fmla="*/ 258576 h 3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0" h="398">
                <a:moveTo>
                  <a:pt x="5" y="397"/>
                </a:moveTo>
                <a:lnTo>
                  <a:pt x="0" y="397"/>
                </a:lnTo>
                <a:cubicBezTo>
                  <a:pt x="0" y="395"/>
                  <a:pt x="5" y="283"/>
                  <a:pt x="114" y="220"/>
                </a:cubicBezTo>
                <a:cubicBezTo>
                  <a:pt x="267" y="131"/>
                  <a:pt x="304" y="1"/>
                  <a:pt x="304" y="0"/>
                </a:cubicBezTo>
                <a:lnTo>
                  <a:pt x="309" y="1"/>
                </a:lnTo>
                <a:cubicBezTo>
                  <a:pt x="308" y="3"/>
                  <a:pt x="272" y="134"/>
                  <a:pt x="116" y="224"/>
                </a:cubicBezTo>
                <a:cubicBezTo>
                  <a:pt x="10" y="286"/>
                  <a:pt x="5" y="395"/>
                  <a:pt x="5" y="39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95">
            <a:extLst>
              <a:ext uri="{FF2B5EF4-FFF2-40B4-BE49-F238E27FC236}">
                <a16:creationId xmlns:a16="http://schemas.microsoft.com/office/drawing/2014/main" id="{41B24FEA-A846-1746-9C3E-A7452662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338" y="9599033"/>
            <a:ext cx="1180979" cy="944804"/>
          </a:xfrm>
          <a:custGeom>
            <a:avLst/>
            <a:gdLst>
              <a:gd name="T0" fmla="*/ 258407 w 949"/>
              <a:gd name="T1" fmla="*/ 452219 h 757"/>
              <a:gd name="T2" fmla="*/ 258407 w 949"/>
              <a:gd name="T3" fmla="*/ 452219 h 757"/>
              <a:gd name="T4" fmla="*/ 37195 w 949"/>
              <a:gd name="T5" fmla="*/ 395282 h 757"/>
              <a:gd name="T6" fmla="*/ 37195 w 949"/>
              <a:gd name="T7" fmla="*/ 395282 h 757"/>
              <a:gd name="T8" fmla="*/ 123331 w 949"/>
              <a:gd name="T9" fmla="*/ 183244 h 757"/>
              <a:gd name="T10" fmla="*/ 123331 w 949"/>
              <a:gd name="T11" fmla="*/ 183244 h 757"/>
              <a:gd name="T12" fmla="*/ 600993 w 949"/>
              <a:gd name="T13" fmla="*/ 13743 h 757"/>
              <a:gd name="T14" fmla="*/ 600993 w 949"/>
              <a:gd name="T15" fmla="*/ 13743 h 757"/>
              <a:gd name="T16" fmla="*/ 258407 w 949"/>
              <a:gd name="T17" fmla="*/ 452219 h 7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9" h="757">
                <a:moveTo>
                  <a:pt x="396" y="691"/>
                </a:moveTo>
                <a:lnTo>
                  <a:pt x="396" y="691"/>
                </a:lnTo>
                <a:cubicBezTo>
                  <a:pt x="265" y="756"/>
                  <a:pt x="114" y="717"/>
                  <a:pt x="57" y="604"/>
                </a:cubicBezTo>
                <a:cubicBezTo>
                  <a:pt x="0" y="491"/>
                  <a:pt x="46" y="306"/>
                  <a:pt x="189" y="280"/>
                </a:cubicBezTo>
                <a:cubicBezTo>
                  <a:pt x="912" y="150"/>
                  <a:pt x="883" y="0"/>
                  <a:pt x="921" y="21"/>
                </a:cubicBezTo>
                <a:cubicBezTo>
                  <a:pt x="948" y="37"/>
                  <a:pt x="754" y="512"/>
                  <a:pt x="396" y="691"/>
                </a:cubicBezTo>
              </a:path>
            </a:pathLst>
          </a:custGeom>
          <a:solidFill>
            <a:srgbClr val="DB32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96">
            <a:extLst>
              <a:ext uri="{FF2B5EF4-FFF2-40B4-BE49-F238E27FC236}">
                <a16:creationId xmlns:a16="http://schemas.microsoft.com/office/drawing/2014/main" id="{CB9505C1-C69B-D642-96D8-E5316410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3616" y="9769315"/>
            <a:ext cx="884365" cy="549304"/>
          </a:xfrm>
          <a:custGeom>
            <a:avLst/>
            <a:gdLst>
              <a:gd name="T0" fmla="*/ 2616 w 709"/>
              <a:gd name="T1" fmla="*/ 287375 h 440"/>
              <a:gd name="T2" fmla="*/ 0 w 709"/>
              <a:gd name="T3" fmla="*/ 286066 h 440"/>
              <a:gd name="T4" fmla="*/ 0 w 709"/>
              <a:gd name="T5" fmla="*/ 286066 h 440"/>
              <a:gd name="T6" fmla="*/ 230230 w 709"/>
              <a:gd name="T7" fmla="*/ 151870 h 440"/>
              <a:gd name="T8" fmla="*/ 230230 w 709"/>
              <a:gd name="T9" fmla="*/ 151870 h 440"/>
              <a:gd name="T10" fmla="*/ 461114 w 709"/>
              <a:gd name="T11" fmla="*/ 0 h 440"/>
              <a:gd name="T12" fmla="*/ 463076 w 709"/>
              <a:gd name="T13" fmla="*/ 2618 h 440"/>
              <a:gd name="T14" fmla="*/ 463076 w 709"/>
              <a:gd name="T15" fmla="*/ 2618 h 440"/>
              <a:gd name="T16" fmla="*/ 230884 w 709"/>
              <a:gd name="T17" fmla="*/ 154489 h 440"/>
              <a:gd name="T18" fmla="*/ 230884 w 709"/>
              <a:gd name="T19" fmla="*/ 154489 h 440"/>
              <a:gd name="T20" fmla="*/ 2616 w 709"/>
              <a:gd name="T21" fmla="*/ 287375 h 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09" h="440">
                <a:moveTo>
                  <a:pt x="4" y="439"/>
                </a:moveTo>
                <a:lnTo>
                  <a:pt x="0" y="437"/>
                </a:lnTo>
                <a:cubicBezTo>
                  <a:pt x="1" y="435"/>
                  <a:pt x="77" y="287"/>
                  <a:pt x="352" y="232"/>
                </a:cubicBezTo>
                <a:cubicBezTo>
                  <a:pt x="563" y="189"/>
                  <a:pt x="703" y="2"/>
                  <a:pt x="705" y="0"/>
                </a:cubicBezTo>
                <a:lnTo>
                  <a:pt x="708" y="4"/>
                </a:lnTo>
                <a:cubicBezTo>
                  <a:pt x="707" y="5"/>
                  <a:pt x="566" y="193"/>
                  <a:pt x="353" y="236"/>
                </a:cubicBezTo>
                <a:cubicBezTo>
                  <a:pt x="81" y="292"/>
                  <a:pt x="6" y="438"/>
                  <a:pt x="4" y="439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97">
            <a:extLst>
              <a:ext uri="{FF2B5EF4-FFF2-40B4-BE49-F238E27FC236}">
                <a16:creationId xmlns:a16="http://schemas.microsoft.com/office/drawing/2014/main" id="{F2577A10-E6EB-D846-AEF3-D855EC2E6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0523" y="8972827"/>
            <a:ext cx="1285347" cy="1235933"/>
          </a:xfrm>
          <a:custGeom>
            <a:avLst/>
            <a:gdLst>
              <a:gd name="T0" fmla="*/ 467213 w 1030"/>
              <a:gd name="T1" fmla="*/ 462532 h 992"/>
              <a:gd name="T2" fmla="*/ 467213 w 1030"/>
              <a:gd name="T3" fmla="*/ 462532 h 992"/>
              <a:gd name="T4" fmla="*/ 107969 w 1030"/>
              <a:gd name="T5" fmla="*/ 553339 h 992"/>
              <a:gd name="T6" fmla="*/ 107969 w 1030"/>
              <a:gd name="T7" fmla="*/ 553339 h 992"/>
              <a:gd name="T8" fmla="*/ 314747 w 1030"/>
              <a:gd name="T9" fmla="*/ 191415 h 992"/>
              <a:gd name="T10" fmla="*/ 314747 w 1030"/>
              <a:gd name="T11" fmla="*/ 191415 h 992"/>
              <a:gd name="T12" fmla="*/ 658941 w 1030"/>
              <a:gd name="T13" fmla="*/ 653 h 992"/>
              <a:gd name="T14" fmla="*/ 658941 w 1030"/>
              <a:gd name="T15" fmla="*/ 653 h 992"/>
              <a:gd name="T16" fmla="*/ 467213 w 1030"/>
              <a:gd name="T17" fmla="*/ 462532 h 9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30" h="992">
                <a:moveTo>
                  <a:pt x="714" y="708"/>
                </a:moveTo>
                <a:lnTo>
                  <a:pt x="714" y="708"/>
                </a:lnTo>
                <a:cubicBezTo>
                  <a:pt x="561" y="879"/>
                  <a:pt x="331" y="991"/>
                  <a:pt x="165" y="847"/>
                </a:cubicBezTo>
                <a:cubicBezTo>
                  <a:pt x="0" y="704"/>
                  <a:pt x="103" y="379"/>
                  <a:pt x="481" y="293"/>
                </a:cubicBezTo>
                <a:cubicBezTo>
                  <a:pt x="991" y="178"/>
                  <a:pt x="979" y="2"/>
                  <a:pt x="1007" y="1"/>
                </a:cubicBezTo>
                <a:cubicBezTo>
                  <a:pt x="1029" y="0"/>
                  <a:pt x="955" y="439"/>
                  <a:pt x="714" y="708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98">
            <a:extLst>
              <a:ext uri="{FF2B5EF4-FFF2-40B4-BE49-F238E27FC236}">
                <a16:creationId xmlns:a16="http://schemas.microsoft.com/office/drawing/2014/main" id="{377AD466-2DB2-D543-AC56-AAF28C54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185" y="9176068"/>
            <a:ext cx="911827" cy="747054"/>
          </a:xfrm>
          <a:custGeom>
            <a:avLst/>
            <a:gdLst>
              <a:gd name="T0" fmla="*/ 2609 w 733"/>
              <a:gd name="T1" fmla="*/ 391066 h 598"/>
              <a:gd name="T2" fmla="*/ 0 w 733"/>
              <a:gd name="T3" fmla="*/ 390411 h 598"/>
              <a:gd name="T4" fmla="*/ 0 w 733"/>
              <a:gd name="T5" fmla="*/ 390411 h 598"/>
              <a:gd name="T6" fmla="*/ 219170 w 733"/>
              <a:gd name="T7" fmla="*/ 208306 h 598"/>
              <a:gd name="T8" fmla="*/ 219170 w 733"/>
              <a:gd name="T9" fmla="*/ 208306 h 598"/>
              <a:gd name="T10" fmla="*/ 474869 w 733"/>
              <a:gd name="T11" fmla="*/ 0 h 598"/>
              <a:gd name="T12" fmla="*/ 477478 w 733"/>
              <a:gd name="T13" fmla="*/ 1310 h 598"/>
              <a:gd name="T14" fmla="*/ 477478 w 733"/>
              <a:gd name="T15" fmla="*/ 1310 h 598"/>
              <a:gd name="T16" fmla="*/ 219822 w 733"/>
              <a:gd name="T17" fmla="*/ 211582 h 598"/>
              <a:gd name="T18" fmla="*/ 219822 w 733"/>
              <a:gd name="T19" fmla="*/ 211582 h 598"/>
              <a:gd name="T20" fmla="*/ 2609 w 733"/>
              <a:gd name="T21" fmla="*/ 391066 h 5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33" h="598">
                <a:moveTo>
                  <a:pt x="4" y="597"/>
                </a:moveTo>
                <a:lnTo>
                  <a:pt x="0" y="596"/>
                </a:lnTo>
                <a:cubicBezTo>
                  <a:pt x="1" y="593"/>
                  <a:pt x="86" y="359"/>
                  <a:pt x="336" y="318"/>
                </a:cubicBezTo>
                <a:cubicBezTo>
                  <a:pt x="614" y="274"/>
                  <a:pt x="726" y="3"/>
                  <a:pt x="728" y="0"/>
                </a:cubicBezTo>
                <a:lnTo>
                  <a:pt x="732" y="2"/>
                </a:lnTo>
                <a:cubicBezTo>
                  <a:pt x="731" y="5"/>
                  <a:pt x="617" y="278"/>
                  <a:pt x="337" y="323"/>
                </a:cubicBezTo>
                <a:cubicBezTo>
                  <a:pt x="89" y="363"/>
                  <a:pt x="6" y="595"/>
                  <a:pt x="4" y="59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99">
            <a:extLst>
              <a:ext uri="{FF2B5EF4-FFF2-40B4-BE49-F238E27FC236}">
                <a16:creationId xmlns:a16="http://schemas.microsoft.com/office/drawing/2014/main" id="{72308D56-EBE3-3545-A2F6-23D5BFE64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920" y="7302939"/>
            <a:ext cx="653661" cy="763531"/>
          </a:xfrm>
          <a:custGeom>
            <a:avLst/>
            <a:gdLst>
              <a:gd name="T0" fmla="*/ 121855 w 526"/>
              <a:gd name="T1" fmla="*/ 328401 h 612"/>
              <a:gd name="T2" fmla="*/ 121855 w 526"/>
              <a:gd name="T3" fmla="*/ 328401 h 612"/>
              <a:gd name="T4" fmla="*/ 248271 w 526"/>
              <a:gd name="T5" fmla="*/ 376810 h 612"/>
              <a:gd name="T6" fmla="*/ 248271 w 526"/>
              <a:gd name="T7" fmla="*/ 376810 h 612"/>
              <a:gd name="T8" fmla="*/ 208521 w 526"/>
              <a:gd name="T9" fmla="*/ 170742 h 612"/>
              <a:gd name="T10" fmla="*/ 208521 w 526"/>
              <a:gd name="T11" fmla="*/ 170742 h 612"/>
              <a:gd name="T12" fmla="*/ 16291 w 526"/>
              <a:gd name="T13" fmla="*/ 0 h 612"/>
              <a:gd name="T14" fmla="*/ 16291 w 526"/>
              <a:gd name="T15" fmla="*/ 0 h 612"/>
              <a:gd name="T16" fmla="*/ 121855 w 526"/>
              <a:gd name="T17" fmla="*/ 328401 h 6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6" h="612">
                <a:moveTo>
                  <a:pt x="187" y="502"/>
                </a:moveTo>
                <a:lnTo>
                  <a:pt x="187" y="502"/>
                </a:lnTo>
                <a:cubicBezTo>
                  <a:pt x="230" y="576"/>
                  <a:pt x="313" y="611"/>
                  <a:pt x="381" y="576"/>
                </a:cubicBezTo>
                <a:cubicBezTo>
                  <a:pt x="450" y="540"/>
                  <a:pt x="525" y="367"/>
                  <a:pt x="320" y="261"/>
                </a:cubicBezTo>
                <a:cubicBezTo>
                  <a:pt x="29" y="111"/>
                  <a:pt x="50" y="0"/>
                  <a:pt x="25" y="0"/>
                </a:cubicBezTo>
                <a:cubicBezTo>
                  <a:pt x="0" y="1"/>
                  <a:pt x="40" y="245"/>
                  <a:pt x="187" y="502"/>
                </a:cubicBezTo>
              </a:path>
            </a:pathLst>
          </a:custGeom>
          <a:solidFill>
            <a:srgbClr val="DB32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100">
            <a:extLst>
              <a:ext uri="{FF2B5EF4-FFF2-40B4-BE49-F238E27FC236}">
                <a16:creationId xmlns:a16="http://schemas.microsoft.com/office/drawing/2014/main" id="{B1AB9DDC-799B-4C4A-A9EF-1D08DEC43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836" y="7434776"/>
            <a:ext cx="384505" cy="494374"/>
          </a:xfrm>
          <a:custGeom>
            <a:avLst/>
            <a:gdLst>
              <a:gd name="T0" fmla="*/ 197706 w 309"/>
              <a:gd name="T1" fmla="*/ 258574 h 397"/>
              <a:gd name="T2" fmla="*/ 200969 w 309"/>
              <a:gd name="T3" fmla="*/ 258574 h 397"/>
              <a:gd name="T4" fmla="*/ 200969 w 309"/>
              <a:gd name="T5" fmla="*/ 258574 h 397"/>
              <a:gd name="T6" fmla="*/ 127237 w 309"/>
              <a:gd name="T7" fmla="*/ 143652 h 397"/>
              <a:gd name="T8" fmla="*/ 127237 w 309"/>
              <a:gd name="T9" fmla="*/ 143652 h 397"/>
              <a:gd name="T10" fmla="*/ 2610 w 309"/>
              <a:gd name="T11" fmla="*/ 0 h 397"/>
              <a:gd name="T12" fmla="*/ 0 w 309"/>
              <a:gd name="T13" fmla="*/ 653 h 397"/>
              <a:gd name="T14" fmla="*/ 0 w 309"/>
              <a:gd name="T15" fmla="*/ 653 h 397"/>
              <a:gd name="T16" fmla="*/ 125932 w 309"/>
              <a:gd name="T17" fmla="*/ 146264 h 397"/>
              <a:gd name="T18" fmla="*/ 125932 w 309"/>
              <a:gd name="T19" fmla="*/ 146264 h 397"/>
              <a:gd name="T20" fmla="*/ 197706 w 309"/>
              <a:gd name="T21" fmla="*/ 258574 h 3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9" h="397">
                <a:moveTo>
                  <a:pt x="303" y="396"/>
                </a:moveTo>
                <a:lnTo>
                  <a:pt x="308" y="396"/>
                </a:lnTo>
                <a:cubicBezTo>
                  <a:pt x="308" y="395"/>
                  <a:pt x="303" y="283"/>
                  <a:pt x="195" y="220"/>
                </a:cubicBezTo>
                <a:cubicBezTo>
                  <a:pt x="41" y="131"/>
                  <a:pt x="5" y="1"/>
                  <a:pt x="4" y="0"/>
                </a:cubicBezTo>
                <a:lnTo>
                  <a:pt x="0" y="1"/>
                </a:lnTo>
                <a:cubicBezTo>
                  <a:pt x="0" y="3"/>
                  <a:pt x="37" y="133"/>
                  <a:pt x="193" y="224"/>
                </a:cubicBezTo>
                <a:cubicBezTo>
                  <a:pt x="298" y="286"/>
                  <a:pt x="303" y="395"/>
                  <a:pt x="303" y="39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101">
            <a:extLst>
              <a:ext uri="{FF2B5EF4-FFF2-40B4-BE49-F238E27FC236}">
                <a16:creationId xmlns:a16="http://schemas.microsoft.com/office/drawing/2014/main" id="{AF95644A-183D-2745-B818-E6817AB0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007" y="8011540"/>
            <a:ext cx="1180979" cy="944804"/>
          </a:xfrm>
          <a:custGeom>
            <a:avLst/>
            <a:gdLst>
              <a:gd name="T0" fmla="*/ 360477 w 950"/>
              <a:gd name="T1" fmla="*/ 452219 h 757"/>
              <a:gd name="T2" fmla="*/ 360477 w 950"/>
              <a:gd name="T3" fmla="*/ 452219 h 757"/>
              <a:gd name="T4" fmla="*/ 580804 w 950"/>
              <a:gd name="T5" fmla="*/ 395282 h 757"/>
              <a:gd name="T6" fmla="*/ 580804 w 950"/>
              <a:gd name="T7" fmla="*/ 395282 h 757"/>
              <a:gd name="T8" fmla="*/ 494759 w 950"/>
              <a:gd name="T9" fmla="*/ 183244 h 757"/>
              <a:gd name="T10" fmla="*/ 494759 w 950"/>
              <a:gd name="T11" fmla="*/ 183244 h 757"/>
              <a:gd name="T12" fmla="*/ 17600 w 950"/>
              <a:gd name="T13" fmla="*/ 13743 h 757"/>
              <a:gd name="T14" fmla="*/ 17600 w 950"/>
              <a:gd name="T15" fmla="*/ 13743 h 757"/>
              <a:gd name="T16" fmla="*/ 360477 w 950"/>
              <a:gd name="T17" fmla="*/ 452219 h 7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50" h="757">
                <a:moveTo>
                  <a:pt x="553" y="691"/>
                </a:moveTo>
                <a:lnTo>
                  <a:pt x="553" y="691"/>
                </a:lnTo>
                <a:cubicBezTo>
                  <a:pt x="683" y="756"/>
                  <a:pt x="834" y="717"/>
                  <a:pt x="891" y="604"/>
                </a:cubicBezTo>
                <a:cubicBezTo>
                  <a:pt x="949" y="491"/>
                  <a:pt x="903" y="306"/>
                  <a:pt x="759" y="280"/>
                </a:cubicBezTo>
                <a:cubicBezTo>
                  <a:pt x="36" y="150"/>
                  <a:pt x="66" y="0"/>
                  <a:pt x="27" y="21"/>
                </a:cubicBezTo>
                <a:cubicBezTo>
                  <a:pt x="0" y="37"/>
                  <a:pt x="195" y="512"/>
                  <a:pt x="553" y="691"/>
                </a:cubicBezTo>
              </a:path>
            </a:pathLst>
          </a:custGeom>
          <a:solidFill>
            <a:srgbClr val="DB32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102">
            <a:extLst>
              <a:ext uri="{FF2B5EF4-FFF2-40B4-BE49-F238E27FC236}">
                <a16:creationId xmlns:a16="http://schemas.microsoft.com/office/drawing/2014/main" id="{78D61398-7E98-CF40-A4D3-699204B42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839" y="8181828"/>
            <a:ext cx="884361" cy="549304"/>
          </a:xfrm>
          <a:custGeom>
            <a:avLst/>
            <a:gdLst>
              <a:gd name="T0" fmla="*/ 460458 w 709"/>
              <a:gd name="T1" fmla="*/ 287375 h 440"/>
              <a:gd name="T2" fmla="*/ 463074 w 709"/>
              <a:gd name="T3" fmla="*/ 286066 h 440"/>
              <a:gd name="T4" fmla="*/ 463074 w 709"/>
              <a:gd name="T5" fmla="*/ 286066 h 440"/>
              <a:gd name="T6" fmla="*/ 232845 w 709"/>
              <a:gd name="T7" fmla="*/ 151870 h 440"/>
              <a:gd name="T8" fmla="*/ 232845 w 709"/>
              <a:gd name="T9" fmla="*/ 151870 h 440"/>
              <a:gd name="T10" fmla="*/ 2616 w 709"/>
              <a:gd name="T11" fmla="*/ 0 h 440"/>
              <a:gd name="T12" fmla="*/ 0 w 709"/>
              <a:gd name="T13" fmla="*/ 1964 h 440"/>
              <a:gd name="T14" fmla="*/ 0 w 709"/>
              <a:gd name="T15" fmla="*/ 1964 h 440"/>
              <a:gd name="T16" fmla="*/ 232191 w 709"/>
              <a:gd name="T17" fmla="*/ 154489 h 440"/>
              <a:gd name="T18" fmla="*/ 232191 w 709"/>
              <a:gd name="T19" fmla="*/ 154489 h 440"/>
              <a:gd name="T20" fmla="*/ 460458 w 709"/>
              <a:gd name="T21" fmla="*/ 287375 h 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09" h="440">
                <a:moveTo>
                  <a:pt x="704" y="439"/>
                </a:moveTo>
                <a:lnTo>
                  <a:pt x="708" y="437"/>
                </a:lnTo>
                <a:cubicBezTo>
                  <a:pt x="707" y="435"/>
                  <a:pt x="631" y="287"/>
                  <a:pt x="356" y="232"/>
                </a:cubicBezTo>
                <a:cubicBezTo>
                  <a:pt x="145" y="189"/>
                  <a:pt x="5" y="2"/>
                  <a:pt x="4" y="0"/>
                </a:cubicBezTo>
                <a:lnTo>
                  <a:pt x="0" y="3"/>
                </a:lnTo>
                <a:cubicBezTo>
                  <a:pt x="2" y="5"/>
                  <a:pt x="142" y="193"/>
                  <a:pt x="355" y="236"/>
                </a:cubicBezTo>
                <a:cubicBezTo>
                  <a:pt x="628" y="291"/>
                  <a:pt x="703" y="438"/>
                  <a:pt x="704" y="439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103">
            <a:extLst>
              <a:ext uri="{FF2B5EF4-FFF2-40B4-BE49-F238E27FC236}">
                <a16:creationId xmlns:a16="http://schemas.microsoft.com/office/drawing/2014/main" id="{9D5B9844-04B7-B34C-BE18-B2BD799B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952" y="7385334"/>
            <a:ext cx="1285347" cy="1235937"/>
          </a:xfrm>
          <a:custGeom>
            <a:avLst/>
            <a:gdLst>
              <a:gd name="T0" fmla="*/ 205924 w 1031"/>
              <a:gd name="T1" fmla="*/ 462533 h 992"/>
              <a:gd name="T2" fmla="*/ 205924 w 1031"/>
              <a:gd name="T3" fmla="*/ 462533 h 992"/>
              <a:gd name="T4" fmla="*/ 564819 w 1031"/>
              <a:gd name="T5" fmla="*/ 553341 h 992"/>
              <a:gd name="T6" fmla="*/ 564819 w 1031"/>
              <a:gd name="T7" fmla="*/ 553341 h 992"/>
              <a:gd name="T8" fmla="*/ 358895 w 1031"/>
              <a:gd name="T9" fmla="*/ 191416 h 992"/>
              <a:gd name="T10" fmla="*/ 358895 w 1031"/>
              <a:gd name="T11" fmla="*/ 191416 h 992"/>
              <a:gd name="T12" fmla="*/ 15036 w 1031"/>
              <a:gd name="T13" fmla="*/ 653 h 992"/>
              <a:gd name="T14" fmla="*/ 15036 w 1031"/>
              <a:gd name="T15" fmla="*/ 653 h 992"/>
              <a:gd name="T16" fmla="*/ 205924 w 1031"/>
              <a:gd name="T17" fmla="*/ 462533 h 9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31" h="992">
                <a:moveTo>
                  <a:pt x="315" y="708"/>
                </a:moveTo>
                <a:lnTo>
                  <a:pt x="315" y="708"/>
                </a:lnTo>
                <a:cubicBezTo>
                  <a:pt x="468" y="878"/>
                  <a:pt x="698" y="991"/>
                  <a:pt x="864" y="847"/>
                </a:cubicBezTo>
                <a:cubicBezTo>
                  <a:pt x="1030" y="704"/>
                  <a:pt x="926" y="379"/>
                  <a:pt x="549" y="293"/>
                </a:cubicBezTo>
                <a:cubicBezTo>
                  <a:pt x="38" y="178"/>
                  <a:pt x="51" y="2"/>
                  <a:pt x="23" y="1"/>
                </a:cubicBezTo>
                <a:cubicBezTo>
                  <a:pt x="0" y="0"/>
                  <a:pt x="74" y="439"/>
                  <a:pt x="315" y="708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104">
            <a:extLst>
              <a:ext uri="{FF2B5EF4-FFF2-40B4-BE49-F238E27FC236}">
                <a16:creationId xmlns:a16="http://schemas.microsoft.com/office/drawing/2014/main" id="{1B4D960E-21FF-E049-B1D0-413E92E66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316" y="7588578"/>
            <a:ext cx="911827" cy="747054"/>
          </a:xfrm>
          <a:custGeom>
            <a:avLst/>
            <a:gdLst>
              <a:gd name="T0" fmla="*/ 474864 w 732"/>
              <a:gd name="T1" fmla="*/ 391066 h 598"/>
              <a:gd name="T2" fmla="*/ 477477 w 732"/>
              <a:gd name="T3" fmla="*/ 389756 h 598"/>
              <a:gd name="T4" fmla="*/ 477477 w 732"/>
              <a:gd name="T5" fmla="*/ 389756 h 598"/>
              <a:gd name="T6" fmla="*/ 258007 w 732"/>
              <a:gd name="T7" fmla="*/ 208306 h 598"/>
              <a:gd name="T8" fmla="*/ 258007 w 732"/>
              <a:gd name="T9" fmla="*/ 208306 h 598"/>
              <a:gd name="T10" fmla="*/ 2613 w 732"/>
              <a:gd name="T11" fmla="*/ 0 h 598"/>
              <a:gd name="T12" fmla="*/ 0 w 732"/>
              <a:gd name="T13" fmla="*/ 1310 h 598"/>
              <a:gd name="T14" fmla="*/ 0 w 732"/>
              <a:gd name="T15" fmla="*/ 1310 h 598"/>
              <a:gd name="T16" fmla="*/ 257354 w 732"/>
              <a:gd name="T17" fmla="*/ 211582 h 598"/>
              <a:gd name="T18" fmla="*/ 257354 w 732"/>
              <a:gd name="T19" fmla="*/ 211582 h 598"/>
              <a:gd name="T20" fmla="*/ 474864 w 732"/>
              <a:gd name="T21" fmla="*/ 391066 h 5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32" h="598">
                <a:moveTo>
                  <a:pt x="727" y="597"/>
                </a:moveTo>
                <a:lnTo>
                  <a:pt x="731" y="595"/>
                </a:lnTo>
                <a:cubicBezTo>
                  <a:pt x="731" y="593"/>
                  <a:pt x="646" y="359"/>
                  <a:pt x="395" y="318"/>
                </a:cubicBezTo>
                <a:cubicBezTo>
                  <a:pt x="118" y="274"/>
                  <a:pt x="5" y="3"/>
                  <a:pt x="4" y="0"/>
                </a:cubicBezTo>
                <a:lnTo>
                  <a:pt x="0" y="2"/>
                </a:lnTo>
                <a:cubicBezTo>
                  <a:pt x="0" y="5"/>
                  <a:pt x="115" y="278"/>
                  <a:pt x="394" y="323"/>
                </a:cubicBezTo>
                <a:cubicBezTo>
                  <a:pt x="642" y="363"/>
                  <a:pt x="726" y="595"/>
                  <a:pt x="727" y="59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105">
            <a:extLst>
              <a:ext uri="{FF2B5EF4-FFF2-40B4-BE49-F238E27FC236}">
                <a16:creationId xmlns:a16="http://schemas.microsoft.com/office/drawing/2014/main" id="{BE3EDEA0-F371-3B49-8DD4-FA546D73C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642" y="7055753"/>
            <a:ext cx="2076329" cy="1598478"/>
          </a:xfrm>
          <a:custGeom>
            <a:avLst/>
            <a:gdLst>
              <a:gd name="T0" fmla="*/ 1088100 w 1666"/>
              <a:gd name="T1" fmla="*/ 550722 h 1283"/>
              <a:gd name="T2" fmla="*/ 172528 w 1666"/>
              <a:gd name="T3" fmla="*/ 837516 h 1283"/>
              <a:gd name="T4" fmla="*/ 0 w 1666"/>
              <a:gd name="T5" fmla="*/ 287447 h 1283"/>
              <a:gd name="T6" fmla="*/ 915573 w 1666"/>
              <a:gd name="T7" fmla="*/ 0 h 1283"/>
              <a:gd name="T8" fmla="*/ 1088100 w 1666"/>
              <a:gd name="T9" fmla="*/ 550722 h 12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6" h="1283">
                <a:moveTo>
                  <a:pt x="1665" y="843"/>
                </a:moveTo>
                <a:lnTo>
                  <a:pt x="264" y="1282"/>
                </a:lnTo>
                <a:lnTo>
                  <a:pt x="0" y="440"/>
                </a:lnTo>
                <a:lnTo>
                  <a:pt x="1401" y="0"/>
                </a:lnTo>
                <a:lnTo>
                  <a:pt x="1665" y="843"/>
                </a:lnTo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110">
            <a:extLst>
              <a:ext uri="{FF2B5EF4-FFF2-40B4-BE49-F238E27FC236}">
                <a16:creationId xmlns:a16="http://schemas.microsoft.com/office/drawing/2014/main" id="{C787308D-DF84-E74A-905C-2B976C96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642" y="7055753"/>
            <a:ext cx="2076329" cy="1598478"/>
          </a:xfrm>
          <a:custGeom>
            <a:avLst/>
            <a:gdLst>
              <a:gd name="T0" fmla="*/ 1086793 w 1666"/>
              <a:gd name="T1" fmla="*/ 547456 h 1283"/>
              <a:gd name="T2" fmla="*/ 600579 w 1666"/>
              <a:gd name="T3" fmla="*/ 359309 h 1283"/>
              <a:gd name="T4" fmla="*/ 916226 w 1666"/>
              <a:gd name="T5" fmla="*/ 3266 h 1283"/>
              <a:gd name="T6" fmla="*/ 915573 w 1666"/>
              <a:gd name="T7" fmla="*/ 0 h 1283"/>
              <a:gd name="T8" fmla="*/ 910998 w 1666"/>
              <a:gd name="T9" fmla="*/ 1960 h 1283"/>
              <a:gd name="T10" fmla="*/ 543070 w 1666"/>
              <a:gd name="T11" fmla="*/ 416145 h 1283"/>
              <a:gd name="T12" fmla="*/ 4575 w 1666"/>
              <a:gd name="T13" fmla="*/ 286140 h 1283"/>
              <a:gd name="T14" fmla="*/ 0 w 1666"/>
              <a:gd name="T15" fmla="*/ 287447 h 1283"/>
              <a:gd name="T16" fmla="*/ 0 w 1666"/>
              <a:gd name="T17" fmla="*/ 287447 h 1283"/>
              <a:gd name="T18" fmla="*/ 654 w 1666"/>
              <a:gd name="T19" fmla="*/ 290060 h 1283"/>
              <a:gd name="T20" fmla="*/ 463995 w 1666"/>
              <a:gd name="T21" fmla="*/ 402426 h 1283"/>
              <a:gd name="T22" fmla="*/ 171221 w 1666"/>
              <a:gd name="T23" fmla="*/ 834249 h 1283"/>
              <a:gd name="T24" fmla="*/ 172528 w 1666"/>
              <a:gd name="T25" fmla="*/ 837516 h 1283"/>
              <a:gd name="T26" fmla="*/ 176449 w 1666"/>
              <a:gd name="T27" fmla="*/ 836209 h 1283"/>
              <a:gd name="T28" fmla="*/ 469223 w 1666"/>
              <a:gd name="T29" fmla="*/ 403079 h 1283"/>
              <a:gd name="T30" fmla="*/ 543723 w 1666"/>
              <a:gd name="T31" fmla="*/ 421371 h 1283"/>
              <a:gd name="T32" fmla="*/ 544377 w 1666"/>
              <a:gd name="T33" fmla="*/ 421371 h 1283"/>
              <a:gd name="T34" fmla="*/ 596658 w 1666"/>
              <a:gd name="T35" fmla="*/ 363228 h 1283"/>
              <a:gd name="T36" fmla="*/ 1084179 w 1666"/>
              <a:gd name="T37" fmla="*/ 551375 h 1283"/>
              <a:gd name="T38" fmla="*/ 1088100 w 1666"/>
              <a:gd name="T39" fmla="*/ 550722 h 1283"/>
              <a:gd name="T40" fmla="*/ 1088100 w 1666"/>
              <a:gd name="T41" fmla="*/ 550722 h 1283"/>
              <a:gd name="T42" fmla="*/ 1086793 w 1666"/>
              <a:gd name="T43" fmla="*/ 547456 h 128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66" h="1283">
                <a:moveTo>
                  <a:pt x="1663" y="838"/>
                </a:moveTo>
                <a:lnTo>
                  <a:pt x="919" y="550"/>
                </a:lnTo>
                <a:lnTo>
                  <a:pt x="1402" y="5"/>
                </a:lnTo>
                <a:lnTo>
                  <a:pt x="1401" y="0"/>
                </a:lnTo>
                <a:lnTo>
                  <a:pt x="1394" y="3"/>
                </a:lnTo>
                <a:lnTo>
                  <a:pt x="831" y="637"/>
                </a:lnTo>
                <a:lnTo>
                  <a:pt x="7" y="438"/>
                </a:lnTo>
                <a:lnTo>
                  <a:pt x="0" y="440"/>
                </a:lnTo>
                <a:lnTo>
                  <a:pt x="1" y="444"/>
                </a:lnTo>
                <a:lnTo>
                  <a:pt x="710" y="616"/>
                </a:lnTo>
                <a:lnTo>
                  <a:pt x="262" y="1277"/>
                </a:lnTo>
                <a:lnTo>
                  <a:pt x="264" y="1282"/>
                </a:lnTo>
                <a:lnTo>
                  <a:pt x="270" y="1280"/>
                </a:lnTo>
                <a:lnTo>
                  <a:pt x="718" y="617"/>
                </a:lnTo>
                <a:lnTo>
                  <a:pt x="832" y="645"/>
                </a:lnTo>
                <a:lnTo>
                  <a:pt x="833" y="645"/>
                </a:lnTo>
                <a:lnTo>
                  <a:pt x="913" y="556"/>
                </a:lnTo>
                <a:lnTo>
                  <a:pt x="1659" y="844"/>
                </a:lnTo>
                <a:lnTo>
                  <a:pt x="1665" y="843"/>
                </a:lnTo>
                <a:lnTo>
                  <a:pt x="1663" y="838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111">
            <a:extLst>
              <a:ext uri="{FF2B5EF4-FFF2-40B4-BE49-F238E27FC236}">
                <a16:creationId xmlns:a16="http://schemas.microsoft.com/office/drawing/2014/main" id="{261439EA-F727-674E-9880-B8BA8E894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0794" y="6446026"/>
            <a:ext cx="1417177" cy="1329317"/>
          </a:xfrm>
          <a:custGeom>
            <a:avLst/>
            <a:gdLst>
              <a:gd name="T0" fmla="*/ 506731 w 1138"/>
              <a:gd name="T1" fmla="*/ 696380 h 1068"/>
              <a:gd name="T2" fmla="*/ 0 w 1138"/>
              <a:gd name="T3" fmla="*/ 303483 h 1068"/>
              <a:gd name="T4" fmla="*/ 236387 w 1138"/>
              <a:gd name="T5" fmla="*/ 0 h 1068"/>
              <a:gd name="T6" fmla="*/ 742465 w 1138"/>
              <a:gd name="T7" fmla="*/ 392244 h 1068"/>
              <a:gd name="T8" fmla="*/ 506731 w 1138"/>
              <a:gd name="T9" fmla="*/ 696380 h 10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8" h="1068">
                <a:moveTo>
                  <a:pt x="776" y="1067"/>
                </a:moveTo>
                <a:lnTo>
                  <a:pt x="0" y="465"/>
                </a:lnTo>
                <a:lnTo>
                  <a:pt x="362" y="0"/>
                </a:lnTo>
                <a:lnTo>
                  <a:pt x="1137" y="601"/>
                </a:lnTo>
                <a:lnTo>
                  <a:pt x="776" y="1067"/>
                </a:lnTo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116">
            <a:extLst>
              <a:ext uri="{FF2B5EF4-FFF2-40B4-BE49-F238E27FC236}">
                <a16:creationId xmlns:a16="http://schemas.microsoft.com/office/drawing/2014/main" id="{D030136A-C8F3-2F45-910E-838BB1B3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0794" y="6446026"/>
            <a:ext cx="1417177" cy="1329317"/>
          </a:xfrm>
          <a:custGeom>
            <a:avLst/>
            <a:gdLst>
              <a:gd name="T0" fmla="*/ 508037 w 1138"/>
              <a:gd name="T1" fmla="*/ 694422 h 1068"/>
              <a:gd name="T2" fmla="*/ 425758 w 1138"/>
              <a:gd name="T3" fmla="*/ 356348 h 1068"/>
              <a:gd name="T4" fmla="*/ 741812 w 1138"/>
              <a:gd name="T5" fmla="*/ 393550 h 1068"/>
              <a:gd name="T6" fmla="*/ 742465 w 1138"/>
              <a:gd name="T7" fmla="*/ 392244 h 1068"/>
              <a:gd name="T8" fmla="*/ 740506 w 1138"/>
              <a:gd name="T9" fmla="*/ 390286 h 1068"/>
              <a:gd name="T10" fmla="*/ 372865 w 1138"/>
              <a:gd name="T11" fmla="*/ 345906 h 1068"/>
              <a:gd name="T12" fmla="*/ 238999 w 1138"/>
              <a:gd name="T13" fmla="*/ 1958 h 1068"/>
              <a:gd name="T14" fmla="*/ 236387 w 1138"/>
              <a:gd name="T15" fmla="*/ 0 h 1068"/>
              <a:gd name="T16" fmla="*/ 235734 w 1138"/>
              <a:gd name="T17" fmla="*/ 1305 h 1068"/>
              <a:gd name="T18" fmla="*/ 350663 w 1138"/>
              <a:gd name="T19" fmla="*/ 297610 h 1068"/>
              <a:gd name="T20" fmla="*/ 1959 w 1138"/>
              <a:gd name="T21" fmla="*/ 301526 h 1068"/>
              <a:gd name="T22" fmla="*/ 0 w 1138"/>
              <a:gd name="T23" fmla="*/ 303483 h 1068"/>
              <a:gd name="T24" fmla="*/ 2612 w 1138"/>
              <a:gd name="T25" fmla="*/ 304789 h 1068"/>
              <a:gd name="T26" fmla="*/ 351969 w 1138"/>
              <a:gd name="T27" fmla="*/ 300873 h 1068"/>
              <a:gd name="T28" fmla="*/ 370253 w 1138"/>
              <a:gd name="T29" fmla="*/ 348517 h 1068"/>
              <a:gd name="T30" fmla="*/ 370906 w 1138"/>
              <a:gd name="T31" fmla="*/ 349169 h 1068"/>
              <a:gd name="T32" fmla="*/ 421840 w 1138"/>
              <a:gd name="T33" fmla="*/ 355696 h 1068"/>
              <a:gd name="T34" fmla="*/ 504772 w 1138"/>
              <a:gd name="T35" fmla="*/ 694422 h 1068"/>
              <a:gd name="T36" fmla="*/ 506731 w 1138"/>
              <a:gd name="T37" fmla="*/ 696380 h 1068"/>
              <a:gd name="T38" fmla="*/ 508037 w 1138"/>
              <a:gd name="T39" fmla="*/ 694422 h 10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38" h="1068">
                <a:moveTo>
                  <a:pt x="778" y="1064"/>
                </a:moveTo>
                <a:lnTo>
                  <a:pt x="652" y="546"/>
                </a:lnTo>
                <a:lnTo>
                  <a:pt x="1136" y="603"/>
                </a:lnTo>
                <a:lnTo>
                  <a:pt x="1137" y="601"/>
                </a:lnTo>
                <a:lnTo>
                  <a:pt x="1134" y="598"/>
                </a:lnTo>
                <a:lnTo>
                  <a:pt x="571" y="530"/>
                </a:lnTo>
                <a:lnTo>
                  <a:pt x="366" y="3"/>
                </a:lnTo>
                <a:lnTo>
                  <a:pt x="362" y="0"/>
                </a:lnTo>
                <a:lnTo>
                  <a:pt x="361" y="2"/>
                </a:lnTo>
                <a:lnTo>
                  <a:pt x="537" y="456"/>
                </a:lnTo>
                <a:lnTo>
                  <a:pt x="3" y="462"/>
                </a:lnTo>
                <a:lnTo>
                  <a:pt x="0" y="465"/>
                </a:lnTo>
                <a:lnTo>
                  <a:pt x="4" y="467"/>
                </a:lnTo>
                <a:lnTo>
                  <a:pt x="539" y="461"/>
                </a:lnTo>
                <a:lnTo>
                  <a:pt x="567" y="534"/>
                </a:lnTo>
                <a:lnTo>
                  <a:pt x="568" y="535"/>
                </a:lnTo>
                <a:lnTo>
                  <a:pt x="646" y="545"/>
                </a:lnTo>
                <a:lnTo>
                  <a:pt x="773" y="1064"/>
                </a:lnTo>
                <a:lnTo>
                  <a:pt x="776" y="1067"/>
                </a:lnTo>
                <a:lnTo>
                  <a:pt x="778" y="1064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117">
            <a:extLst>
              <a:ext uri="{FF2B5EF4-FFF2-40B4-BE49-F238E27FC236}">
                <a16:creationId xmlns:a16="http://schemas.microsoft.com/office/drawing/2014/main" id="{63014506-B8BC-5E42-9A97-E8DAE135C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284" y="9121135"/>
            <a:ext cx="1406191" cy="1252415"/>
          </a:xfrm>
          <a:custGeom>
            <a:avLst/>
            <a:gdLst>
              <a:gd name="T0" fmla="*/ 536556 w 1131"/>
              <a:gd name="T1" fmla="*/ 656056 h 1005"/>
              <a:gd name="T2" fmla="*/ 0 w 1131"/>
              <a:gd name="T3" fmla="*/ 323454 h 1005"/>
              <a:gd name="T4" fmla="*/ 200149 w 1131"/>
              <a:gd name="T5" fmla="*/ 0 h 1005"/>
              <a:gd name="T6" fmla="*/ 736705 w 1131"/>
              <a:gd name="T7" fmla="*/ 333255 h 1005"/>
              <a:gd name="T8" fmla="*/ 536556 w 1131"/>
              <a:gd name="T9" fmla="*/ 656056 h 1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1" h="1005">
                <a:moveTo>
                  <a:pt x="823" y="1004"/>
                </a:moveTo>
                <a:lnTo>
                  <a:pt x="0" y="495"/>
                </a:lnTo>
                <a:lnTo>
                  <a:pt x="307" y="0"/>
                </a:lnTo>
                <a:lnTo>
                  <a:pt x="1130" y="510"/>
                </a:lnTo>
                <a:lnTo>
                  <a:pt x="823" y="1004"/>
                </a:lnTo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122">
            <a:extLst>
              <a:ext uri="{FF2B5EF4-FFF2-40B4-BE49-F238E27FC236}">
                <a16:creationId xmlns:a16="http://schemas.microsoft.com/office/drawing/2014/main" id="{6D3EA90A-2E57-6F4F-988E-EED6A768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284" y="9121135"/>
            <a:ext cx="1406191" cy="1252415"/>
          </a:xfrm>
          <a:custGeom>
            <a:avLst/>
            <a:gdLst>
              <a:gd name="T0" fmla="*/ 537860 w 1131"/>
              <a:gd name="T1" fmla="*/ 654749 h 1005"/>
              <a:gd name="T2" fmla="*/ 421813 w 1131"/>
              <a:gd name="T3" fmla="*/ 330642 h 1005"/>
              <a:gd name="T4" fmla="*/ 736053 w 1131"/>
              <a:gd name="T5" fmla="*/ 334562 h 1005"/>
              <a:gd name="T6" fmla="*/ 736705 w 1131"/>
              <a:gd name="T7" fmla="*/ 333255 h 1005"/>
              <a:gd name="T8" fmla="*/ 736705 w 1131"/>
              <a:gd name="T9" fmla="*/ 333255 h 1005"/>
              <a:gd name="T10" fmla="*/ 733445 w 1131"/>
              <a:gd name="T11" fmla="*/ 331295 h 1005"/>
              <a:gd name="T12" fmla="*/ 369656 w 1131"/>
              <a:gd name="T13" fmla="*/ 326721 h 1005"/>
              <a:gd name="T14" fmla="*/ 202757 w 1131"/>
              <a:gd name="T15" fmla="*/ 1960 h 1005"/>
              <a:gd name="T16" fmla="*/ 200149 w 1131"/>
              <a:gd name="T17" fmla="*/ 0 h 1005"/>
              <a:gd name="T18" fmla="*/ 200149 w 1131"/>
              <a:gd name="T19" fmla="*/ 0 h 1005"/>
              <a:gd name="T20" fmla="*/ 198845 w 1131"/>
              <a:gd name="T21" fmla="*/ 1960 h 1005"/>
              <a:gd name="T22" fmla="*/ 342274 w 1131"/>
              <a:gd name="T23" fmla="*/ 280980 h 1005"/>
              <a:gd name="T24" fmla="*/ 1304 w 1131"/>
              <a:gd name="T25" fmla="*/ 321493 h 1005"/>
              <a:gd name="T26" fmla="*/ 0 w 1131"/>
              <a:gd name="T27" fmla="*/ 323454 h 1005"/>
              <a:gd name="T28" fmla="*/ 0 w 1131"/>
              <a:gd name="T29" fmla="*/ 323454 h 1005"/>
              <a:gd name="T30" fmla="*/ 2608 w 1131"/>
              <a:gd name="T31" fmla="*/ 324761 h 1005"/>
              <a:gd name="T32" fmla="*/ 343578 w 1131"/>
              <a:gd name="T33" fmla="*/ 284247 h 1005"/>
              <a:gd name="T34" fmla="*/ 367049 w 1131"/>
              <a:gd name="T35" fmla="*/ 329335 h 1005"/>
              <a:gd name="T36" fmla="*/ 367049 w 1131"/>
              <a:gd name="T37" fmla="*/ 329988 h 1005"/>
              <a:gd name="T38" fmla="*/ 418553 w 1131"/>
              <a:gd name="T39" fmla="*/ 330642 h 1005"/>
              <a:gd name="T40" fmla="*/ 534600 w 1131"/>
              <a:gd name="T41" fmla="*/ 654749 h 1005"/>
              <a:gd name="T42" fmla="*/ 536556 w 1131"/>
              <a:gd name="T43" fmla="*/ 656056 h 1005"/>
              <a:gd name="T44" fmla="*/ 537860 w 1131"/>
              <a:gd name="T45" fmla="*/ 654749 h 10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31" h="1005">
                <a:moveTo>
                  <a:pt x="825" y="1002"/>
                </a:moveTo>
                <a:lnTo>
                  <a:pt x="647" y="506"/>
                </a:lnTo>
                <a:lnTo>
                  <a:pt x="1129" y="512"/>
                </a:lnTo>
                <a:lnTo>
                  <a:pt x="1130" y="510"/>
                </a:lnTo>
                <a:lnTo>
                  <a:pt x="1125" y="507"/>
                </a:lnTo>
                <a:lnTo>
                  <a:pt x="567" y="500"/>
                </a:lnTo>
                <a:lnTo>
                  <a:pt x="311" y="3"/>
                </a:lnTo>
                <a:lnTo>
                  <a:pt x="307" y="0"/>
                </a:lnTo>
                <a:lnTo>
                  <a:pt x="305" y="3"/>
                </a:lnTo>
                <a:lnTo>
                  <a:pt x="525" y="430"/>
                </a:lnTo>
                <a:lnTo>
                  <a:pt x="2" y="492"/>
                </a:lnTo>
                <a:lnTo>
                  <a:pt x="0" y="495"/>
                </a:lnTo>
                <a:lnTo>
                  <a:pt x="4" y="497"/>
                </a:lnTo>
                <a:lnTo>
                  <a:pt x="527" y="435"/>
                </a:lnTo>
                <a:lnTo>
                  <a:pt x="563" y="504"/>
                </a:lnTo>
                <a:lnTo>
                  <a:pt x="563" y="505"/>
                </a:lnTo>
                <a:lnTo>
                  <a:pt x="642" y="506"/>
                </a:lnTo>
                <a:lnTo>
                  <a:pt x="820" y="1002"/>
                </a:lnTo>
                <a:lnTo>
                  <a:pt x="823" y="1004"/>
                </a:lnTo>
                <a:lnTo>
                  <a:pt x="825" y="1002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:a16="http://schemas.microsoft.com/office/drawing/2014/main" id="{B61178AF-6511-0143-8EED-2198088F8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651" y="5638546"/>
            <a:ext cx="8354754" cy="5344735"/>
          </a:xfrm>
          <a:custGeom>
            <a:avLst/>
            <a:gdLst>
              <a:gd name="T0" fmla="*/ 4377019 w 6706"/>
              <a:gd name="T1" fmla="*/ 0 h 4291"/>
              <a:gd name="T2" fmla="*/ 4377019 w 6706"/>
              <a:gd name="T3" fmla="*/ 0 h 4291"/>
              <a:gd name="T4" fmla="*/ 3960876 w 6706"/>
              <a:gd name="T5" fmla="*/ 305007 h 4291"/>
              <a:gd name="T6" fmla="*/ 3960876 w 6706"/>
              <a:gd name="T7" fmla="*/ 305007 h 4291"/>
              <a:gd name="T8" fmla="*/ 2915617 w 6706"/>
              <a:gd name="T9" fmla="*/ 649201 h 4291"/>
              <a:gd name="T10" fmla="*/ 2915617 w 6706"/>
              <a:gd name="T11" fmla="*/ 649201 h 4291"/>
              <a:gd name="T12" fmla="*/ 1218379 w 6706"/>
              <a:gd name="T13" fmla="*/ 970535 h 4291"/>
              <a:gd name="T14" fmla="*/ 1218379 w 6706"/>
              <a:gd name="T15" fmla="*/ 970535 h 4291"/>
              <a:gd name="T16" fmla="*/ 506950 w 6706"/>
              <a:gd name="T17" fmla="*/ 1309504 h 4291"/>
              <a:gd name="T18" fmla="*/ 506950 w 6706"/>
              <a:gd name="T19" fmla="*/ 1309504 h 4291"/>
              <a:gd name="T20" fmla="*/ 107792 w 6706"/>
              <a:gd name="T21" fmla="*/ 1776485 h 4291"/>
              <a:gd name="T22" fmla="*/ 107792 w 6706"/>
              <a:gd name="T23" fmla="*/ 1776485 h 4291"/>
              <a:gd name="T24" fmla="*/ 531775 w 6706"/>
              <a:gd name="T25" fmla="*/ 2801882 h 4291"/>
              <a:gd name="T26" fmla="*/ 531775 w 6706"/>
              <a:gd name="T27" fmla="*/ 2795351 h 4291"/>
              <a:gd name="T28" fmla="*/ 531775 w 6706"/>
              <a:gd name="T29" fmla="*/ 2795351 h 4291"/>
              <a:gd name="T30" fmla="*/ 112365 w 6706"/>
              <a:gd name="T31" fmla="*/ 1777791 h 4291"/>
              <a:gd name="T32" fmla="*/ 112365 w 6706"/>
              <a:gd name="T33" fmla="*/ 1777791 h 4291"/>
              <a:gd name="T34" fmla="*/ 509563 w 6706"/>
              <a:gd name="T35" fmla="*/ 1313423 h 4291"/>
              <a:gd name="T36" fmla="*/ 509563 w 6706"/>
              <a:gd name="T37" fmla="*/ 1313423 h 4291"/>
              <a:gd name="T38" fmla="*/ 1219686 w 6706"/>
              <a:gd name="T39" fmla="*/ 975107 h 4291"/>
              <a:gd name="T40" fmla="*/ 1219686 w 6706"/>
              <a:gd name="T41" fmla="*/ 975107 h 4291"/>
              <a:gd name="T42" fmla="*/ 2916271 w 6706"/>
              <a:gd name="T43" fmla="*/ 653772 h 4291"/>
              <a:gd name="T44" fmla="*/ 2916271 w 6706"/>
              <a:gd name="T45" fmla="*/ 653772 h 4291"/>
              <a:gd name="T46" fmla="*/ 3963489 w 6706"/>
              <a:gd name="T47" fmla="*/ 308925 h 4291"/>
              <a:gd name="T48" fmla="*/ 3963489 w 6706"/>
              <a:gd name="T49" fmla="*/ 308925 h 4291"/>
              <a:gd name="T50" fmla="*/ 4380286 w 6706"/>
              <a:gd name="T51" fmla="*/ 3266 h 4291"/>
              <a:gd name="T52" fmla="*/ 4377019 w 6706"/>
              <a:gd name="T53" fmla="*/ 0 h 4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06" h="4291">
                <a:moveTo>
                  <a:pt x="6700" y="0"/>
                </a:moveTo>
                <a:lnTo>
                  <a:pt x="6700" y="0"/>
                </a:lnTo>
                <a:cubicBezTo>
                  <a:pt x="6698" y="2"/>
                  <a:pt x="6457" y="231"/>
                  <a:pt x="6063" y="467"/>
                </a:cubicBezTo>
                <a:cubicBezTo>
                  <a:pt x="5700" y="685"/>
                  <a:pt x="5127" y="953"/>
                  <a:pt x="4463" y="994"/>
                </a:cubicBezTo>
                <a:cubicBezTo>
                  <a:pt x="3562" y="1050"/>
                  <a:pt x="2616" y="1230"/>
                  <a:pt x="1865" y="1486"/>
                </a:cubicBezTo>
                <a:cubicBezTo>
                  <a:pt x="1423" y="1637"/>
                  <a:pt x="1057" y="1812"/>
                  <a:pt x="776" y="2005"/>
                </a:cubicBezTo>
                <a:cubicBezTo>
                  <a:pt x="461" y="2222"/>
                  <a:pt x="255" y="2462"/>
                  <a:pt x="165" y="2720"/>
                </a:cubicBezTo>
                <a:cubicBezTo>
                  <a:pt x="0" y="3191"/>
                  <a:pt x="218" y="3719"/>
                  <a:pt x="814" y="4290"/>
                </a:cubicBezTo>
                <a:lnTo>
                  <a:pt x="814" y="4280"/>
                </a:lnTo>
                <a:cubicBezTo>
                  <a:pt x="224" y="3713"/>
                  <a:pt x="8" y="3190"/>
                  <a:pt x="172" y="2722"/>
                </a:cubicBezTo>
                <a:cubicBezTo>
                  <a:pt x="262" y="2467"/>
                  <a:pt x="466" y="2227"/>
                  <a:pt x="780" y="2011"/>
                </a:cubicBezTo>
                <a:cubicBezTo>
                  <a:pt x="1060" y="1818"/>
                  <a:pt x="1426" y="1644"/>
                  <a:pt x="1867" y="1493"/>
                </a:cubicBezTo>
                <a:cubicBezTo>
                  <a:pt x="2617" y="1237"/>
                  <a:pt x="3564" y="1058"/>
                  <a:pt x="4464" y="1001"/>
                </a:cubicBezTo>
                <a:cubicBezTo>
                  <a:pt x="5129" y="960"/>
                  <a:pt x="5703" y="691"/>
                  <a:pt x="6067" y="473"/>
                </a:cubicBezTo>
                <a:cubicBezTo>
                  <a:pt x="6462" y="237"/>
                  <a:pt x="6703" y="7"/>
                  <a:pt x="6705" y="5"/>
                </a:cubicBezTo>
                <a:lnTo>
                  <a:pt x="670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124">
            <a:extLst>
              <a:ext uri="{FF2B5EF4-FFF2-40B4-BE49-F238E27FC236}">
                <a16:creationId xmlns:a16="http://schemas.microsoft.com/office/drawing/2014/main" id="{3D2964A4-0D3F-7B49-864A-34D3CBACB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4742" y="4891490"/>
            <a:ext cx="1631400" cy="686633"/>
          </a:xfrm>
          <a:custGeom>
            <a:avLst/>
            <a:gdLst>
              <a:gd name="T0" fmla="*/ 30039 w 1310"/>
              <a:gd name="T1" fmla="*/ 181000 h 551"/>
              <a:gd name="T2" fmla="*/ 0 w 1310"/>
              <a:gd name="T3" fmla="*/ 359386 h 551"/>
              <a:gd name="T4" fmla="*/ 854796 w 1310"/>
              <a:gd name="T5" fmla="*/ 0 h 551"/>
              <a:gd name="T6" fmla="*/ 30039 w 1310"/>
              <a:gd name="T7" fmla="*/ 181000 h 5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10" h="551">
                <a:moveTo>
                  <a:pt x="46" y="277"/>
                </a:moveTo>
                <a:lnTo>
                  <a:pt x="0" y="550"/>
                </a:lnTo>
                <a:lnTo>
                  <a:pt x="1309" y="0"/>
                </a:lnTo>
                <a:lnTo>
                  <a:pt x="46" y="277"/>
                </a:lnTo>
              </a:path>
            </a:pathLst>
          </a:custGeom>
          <a:solidFill>
            <a:srgbClr val="882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125">
            <a:extLst>
              <a:ext uri="{FF2B5EF4-FFF2-40B4-BE49-F238E27FC236}">
                <a16:creationId xmlns:a16="http://schemas.microsoft.com/office/drawing/2014/main" id="{24AEF086-6F0F-E84A-B307-039193D49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9672" y="4891493"/>
            <a:ext cx="1966471" cy="346064"/>
          </a:xfrm>
          <a:custGeom>
            <a:avLst/>
            <a:gdLst>
              <a:gd name="T0" fmla="*/ 0 w 1580"/>
              <a:gd name="T1" fmla="*/ 23498 h 278"/>
              <a:gd name="T2" fmla="*/ 206230 w 1580"/>
              <a:gd name="T3" fmla="*/ 180807 h 278"/>
              <a:gd name="T4" fmla="*/ 1030495 w 1580"/>
              <a:gd name="T5" fmla="*/ 0 h 278"/>
              <a:gd name="T6" fmla="*/ 0 w 1580"/>
              <a:gd name="T7" fmla="*/ 23498 h 2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0" h="278">
                <a:moveTo>
                  <a:pt x="0" y="36"/>
                </a:moveTo>
                <a:lnTo>
                  <a:pt x="316" y="277"/>
                </a:lnTo>
                <a:lnTo>
                  <a:pt x="1579" y="0"/>
                </a:lnTo>
                <a:lnTo>
                  <a:pt x="0" y="36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126">
            <a:extLst>
              <a:ext uri="{FF2B5EF4-FFF2-40B4-BE49-F238E27FC236}">
                <a16:creationId xmlns:a16="http://schemas.microsoft.com/office/drawing/2014/main" id="{4A880B92-EDED-5A4E-A22A-0323073C8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6007" y="4891492"/>
            <a:ext cx="1450135" cy="796494"/>
          </a:xfrm>
          <a:custGeom>
            <a:avLst/>
            <a:gdLst>
              <a:gd name="T0" fmla="*/ 759747 w 1165"/>
              <a:gd name="T1" fmla="*/ 0 h 641"/>
              <a:gd name="T2" fmla="*/ 0 w 1165"/>
              <a:gd name="T3" fmla="*/ 226089 h 641"/>
              <a:gd name="T4" fmla="*/ 252596 w 1165"/>
              <a:gd name="T5" fmla="*/ 416993 h 641"/>
              <a:gd name="T6" fmla="*/ 759747 w 1165"/>
              <a:gd name="T7" fmla="*/ 0 h 6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5" h="641">
                <a:moveTo>
                  <a:pt x="1164" y="0"/>
                </a:moveTo>
                <a:lnTo>
                  <a:pt x="0" y="347"/>
                </a:lnTo>
                <a:lnTo>
                  <a:pt x="387" y="640"/>
                </a:lnTo>
                <a:lnTo>
                  <a:pt x="1164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127">
            <a:extLst>
              <a:ext uri="{FF2B5EF4-FFF2-40B4-BE49-F238E27FC236}">
                <a16:creationId xmlns:a16="http://schemas.microsoft.com/office/drawing/2014/main" id="{65DAEB39-A3D3-E44F-B420-E1842E831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4741" y="5325444"/>
            <a:ext cx="373520" cy="252680"/>
          </a:xfrm>
          <a:custGeom>
            <a:avLst/>
            <a:gdLst>
              <a:gd name="T0" fmla="*/ 94039 w 302"/>
              <a:gd name="T1" fmla="*/ 0 h 204"/>
              <a:gd name="T2" fmla="*/ 0 w 302"/>
              <a:gd name="T3" fmla="*/ 131845 h 204"/>
              <a:gd name="T4" fmla="*/ 195212 w 302"/>
              <a:gd name="T5" fmla="*/ 77288 h 204"/>
              <a:gd name="T6" fmla="*/ 94039 w 302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2" h="204">
                <a:moveTo>
                  <a:pt x="145" y="0"/>
                </a:moveTo>
                <a:lnTo>
                  <a:pt x="0" y="203"/>
                </a:lnTo>
                <a:lnTo>
                  <a:pt x="301" y="119"/>
                </a:lnTo>
                <a:lnTo>
                  <a:pt x="145" y="0"/>
                </a:lnTo>
              </a:path>
            </a:pathLst>
          </a:custGeom>
          <a:solidFill>
            <a:srgbClr val="DB32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128">
            <a:extLst>
              <a:ext uri="{FF2B5EF4-FFF2-40B4-BE49-F238E27FC236}">
                <a16:creationId xmlns:a16="http://schemas.microsoft.com/office/drawing/2014/main" id="{FDC12858-877D-5F4B-A291-382BD8409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395" y="5962637"/>
            <a:ext cx="4619561" cy="4795427"/>
          </a:xfrm>
          <a:custGeom>
            <a:avLst/>
            <a:gdLst>
              <a:gd name="T0" fmla="*/ 0 w 3709"/>
              <a:gd name="T1" fmla="*/ 2513850 h 3850"/>
              <a:gd name="T2" fmla="*/ 2421682 w 3709"/>
              <a:gd name="T3" fmla="*/ 2513850 h 3850"/>
              <a:gd name="T4" fmla="*/ 2421682 w 3709"/>
              <a:gd name="T5" fmla="*/ 0 h 3850"/>
              <a:gd name="T6" fmla="*/ 0 w 3709"/>
              <a:gd name="T7" fmla="*/ 0 h 3850"/>
              <a:gd name="T8" fmla="*/ 0 w 3709"/>
              <a:gd name="T9" fmla="*/ 2513850 h 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09" h="3850">
                <a:moveTo>
                  <a:pt x="0" y="3849"/>
                </a:moveTo>
                <a:lnTo>
                  <a:pt x="3708" y="3849"/>
                </a:lnTo>
                <a:lnTo>
                  <a:pt x="3708" y="0"/>
                </a:lnTo>
                <a:lnTo>
                  <a:pt x="0" y="0"/>
                </a:lnTo>
                <a:lnTo>
                  <a:pt x="0" y="3849"/>
                </a:lnTo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129">
            <a:extLst>
              <a:ext uri="{FF2B5EF4-FFF2-40B4-BE49-F238E27FC236}">
                <a16:creationId xmlns:a16="http://schemas.microsoft.com/office/drawing/2014/main" id="{EE3B31E2-70FC-F242-B66D-D4445EC5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905" y="5957143"/>
            <a:ext cx="4630543" cy="4806418"/>
          </a:xfrm>
          <a:custGeom>
            <a:avLst/>
            <a:gdLst>
              <a:gd name="T0" fmla="*/ 4573 w 3717"/>
              <a:gd name="T1" fmla="*/ 2514387 h 3858"/>
              <a:gd name="T2" fmla="*/ 2422215 w 3717"/>
              <a:gd name="T3" fmla="*/ 2514387 h 3858"/>
              <a:gd name="T4" fmla="*/ 2422215 w 3717"/>
              <a:gd name="T5" fmla="*/ 4573 h 3858"/>
              <a:gd name="T6" fmla="*/ 4573 w 3717"/>
              <a:gd name="T7" fmla="*/ 4573 h 3858"/>
              <a:gd name="T8" fmla="*/ 4573 w 3717"/>
              <a:gd name="T9" fmla="*/ 2514387 h 3858"/>
              <a:gd name="T10" fmla="*/ 2427441 w 3717"/>
              <a:gd name="T11" fmla="*/ 2519613 h 3858"/>
              <a:gd name="T12" fmla="*/ 0 w 3717"/>
              <a:gd name="T13" fmla="*/ 2519613 h 3858"/>
              <a:gd name="T14" fmla="*/ 0 w 3717"/>
              <a:gd name="T15" fmla="*/ 0 h 3858"/>
              <a:gd name="T16" fmla="*/ 2427441 w 3717"/>
              <a:gd name="T17" fmla="*/ 0 h 3858"/>
              <a:gd name="T18" fmla="*/ 2427441 w 3717"/>
              <a:gd name="T19" fmla="*/ 2519613 h 38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17" h="3858">
                <a:moveTo>
                  <a:pt x="7" y="3849"/>
                </a:moveTo>
                <a:lnTo>
                  <a:pt x="3708" y="3849"/>
                </a:lnTo>
                <a:lnTo>
                  <a:pt x="3708" y="7"/>
                </a:lnTo>
                <a:lnTo>
                  <a:pt x="7" y="7"/>
                </a:lnTo>
                <a:lnTo>
                  <a:pt x="7" y="3849"/>
                </a:lnTo>
                <a:close/>
                <a:moveTo>
                  <a:pt x="3716" y="3857"/>
                </a:moveTo>
                <a:lnTo>
                  <a:pt x="0" y="3857"/>
                </a:lnTo>
                <a:lnTo>
                  <a:pt x="0" y="0"/>
                </a:lnTo>
                <a:lnTo>
                  <a:pt x="3716" y="0"/>
                </a:lnTo>
                <a:lnTo>
                  <a:pt x="3716" y="38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130">
            <a:extLst>
              <a:ext uri="{FF2B5EF4-FFF2-40B4-BE49-F238E27FC236}">
                <a16:creationId xmlns:a16="http://schemas.microsoft.com/office/drawing/2014/main" id="{980582D7-A0EB-0A47-AC92-95663690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395" y="5638547"/>
            <a:ext cx="4619561" cy="324092"/>
          </a:xfrm>
          <a:custGeom>
            <a:avLst/>
            <a:gdLst>
              <a:gd name="T0" fmla="*/ 2421682 w 3709"/>
              <a:gd name="T1" fmla="*/ 0 h 262"/>
              <a:gd name="T2" fmla="*/ 0 w 3709"/>
              <a:gd name="T3" fmla="*/ 0 h 262"/>
              <a:gd name="T4" fmla="*/ 0 w 3709"/>
              <a:gd name="T5" fmla="*/ 169290 h 262"/>
              <a:gd name="T6" fmla="*/ 2421682 w 3709"/>
              <a:gd name="T7" fmla="*/ 169290 h 262"/>
              <a:gd name="T8" fmla="*/ 2421682 w 3709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09" h="262">
                <a:moveTo>
                  <a:pt x="3708" y="0"/>
                </a:moveTo>
                <a:lnTo>
                  <a:pt x="0" y="0"/>
                </a:lnTo>
                <a:lnTo>
                  <a:pt x="0" y="261"/>
                </a:lnTo>
                <a:lnTo>
                  <a:pt x="3708" y="261"/>
                </a:lnTo>
                <a:lnTo>
                  <a:pt x="3708" y="0"/>
                </a:lnTo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131">
            <a:extLst>
              <a:ext uri="{FF2B5EF4-FFF2-40B4-BE49-F238E27FC236}">
                <a16:creationId xmlns:a16="http://schemas.microsoft.com/office/drawing/2014/main" id="{DDE8BF8F-5BAD-6E40-95DB-FC82613DA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905" y="5633055"/>
            <a:ext cx="4630543" cy="335075"/>
          </a:xfrm>
          <a:custGeom>
            <a:avLst/>
            <a:gdLst>
              <a:gd name="T0" fmla="*/ 4573 w 3717"/>
              <a:gd name="T1" fmla="*/ 170473 h 269"/>
              <a:gd name="T2" fmla="*/ 2422215 w 3717"/>
              <a:gd name="T3" fmla="*/ 170473 h 269"/>
              <a:gd name="T4" fmla="*/ 2422215 w 3717"/>
              <a:gd name="T5" fmla="*/ 4572 h 269"/>
              <a:gd name="T6" fmla="*/ 4573 w 3717"/>
              <a:gd name="T7" fmla="*/ 4572 h 269"/>
              <a:gd name="T8" fmla="*/ 4573 w 3717"/>
              <a:gd name="T9" fmla="*/ 170473 h 269"/>
              <a:gd name="T10" fmla="*/ 2427441 w 3717"/>
              <a:gd name="T11" fmla="*/ 175045 h 269"/>
              <a:gd name="T12" fmla="*/ 0 w 3717"/>
              <a:gd name="T13" fmla="*/ 175045 h 269"/>
              <a:gd name="T14" fmla="*/ 0 w 3717"/>
              <a:gd name="T15" fmla="*/ 0 h 269"/>
              <a:gd name="T16" fmla="*/ 2427441 w 3717"/>
              <a:gd name="T17" fmla="*/ 0 h 269"/>
              <a:gd name="T18" fmla="*/ 2427441 w 3717"/>
              <a:gd name="T19" fmla="*/ 175045 h 2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17" h="269">
                <a:moveTo>
                  <a:pt x="7" y="261"/>
                </a:moveTo>
                <a:lnTo>
                  <a:pt x="3708" y="261"/>
                </a:lnTo>
                <a:lnTo>
                  <a:pt x="3708" y="7"/>
                </a:lnTo>
                <a:lnTo>
                  <a:pt x="7" y="7"/>
                </a:lnTo>
                <a:lnTo>
                  <a:pt x="7" y="261"/>
                </a:lnTo>
                <a:close/>
                <a:moveTo>
                  <a:pt x="3716" y="268"/>
                </a:moveTo>
                <a:lnTo>
                  <a:pt x="0" y="268"/>
                </a:lnTo>
                <a:lnTo>
                  <a:pt x="0" y="0"/>
                </a:lnTo>
                <a:lnTo>
                  <a:pt x="3716" y="0"/>
                </a:lnTo>
                <a:lnTo>
                  <a:pt x="3716" y="2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653429D9-DA24-7D4F-BB2B-24C76E077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118" y="5746156"/>
            <a:ext cx="404136" cy="103162"/>
          </a:xfrm>
          <a:custGeom>
            <a:avLst/>
            <a:gdLst>
              <a:gd name="connsiteX0" fmla="*/ 346345 w 404136"/>
              <a:gd name="connsiteY0" fmla="*/ 420 h 103162"/>
              <a:gd name="connsiteX1" fmla="*/ 403716 w 404136"/>
              <a:gd name="connsiteY1" fmla="*/ 45585 h 103162"/>
              <a:gd name="connsiteX2" fmla="*/ 359772 w 404136"/>
              <a:gd name="connsiteY2" fmla="*/ 102957 h 103162"/>
              <a:gd name="connsiteX3" fmla="*/ 302401 w 404136"/>
              <a:gd name="connsiteY3" fmla="*/ 57792 h 103162"/>
              <a:gd name="connsiteX4" fmla="*/ 346345 w 404136"/>
              <a:gd name="connsiteY4" fmla="*/ 420 h 103162"/>
              <a:gd name="connsiteX5" fmla="*/ 203529 w 404136"/>
              <a:gd name="connsiteY5" fmla="*/ 420 h 103162"/>
              <a:gd name="connsiteX6" fmla="*/ 262120 w 404136"/>
              <a:gd name="connsiteY6" fmla="*/ 45585 h 103162"/>
              <a:gd name="connsiteX7" fmla="*/ 216956 w 404136"/>
              <a:gd name="connsiteY7" fmla="*/ 102957 h 103162"/>
              <a:gd name="connsiteX8" fmla="*/ 159585 w 404136"/>
              <a:gd name="connsiteY8" fmla="*/ 57792 h 103162"/>
              <a:gd name="connsiteX9" fmla="*/ 203529 w 404136"/>
              <a:gd name="connsiteY9" fmla="*/ 420 h 103162"/>
              <a:gd name="connsiteX10" fmla="*/ 47336 w 404136"/>
              <a:gd name="connsiteY10" fmla="*/ 420 h 103162"/>
              <a:gd name="connsiteX11" fmla="*/ 106911 w 404136"/>
              <a:gd name="connsiteY11" fmla="*/ 45585 h 103162"/>
              <a:gd name="connsiteX12" fmla="*/ 60011 w 404136"/>
              <a:gd name="connsiteY12" fmla="*/ 102957 h 103162"/>
              <a:gd name="connsiteX13" fmla="*/ 435 w 404136"/>
              <a:gd name="connsiteY13" fmla="*/ 57792 h 103162"/>
              <a:gd name="connsiteX14" fmla="*/ 47336 w 404136"/>
              <a:gd name="connsiteY14" fmla="*/ 420 h 10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136" h="103162">
                <a:moveTo>
                  <a:pt x="346345" y="420"/>
                </a:moveTo>
                <a:cubicBezTo>
                  <a:pt x="374420" y="-3242"/>
                  <a:pt x="400054" y="17510"/>
                  <a:pt x="403716" y="45585"/>
                </a:cubicBezTo>
                <a:cubicBezTo>
                  <a:pt x="407378" y="72440"/>
                  <a:pt x="386626" y="99295"/>
                  <a:pt x="359772" y="102957"/>
                </a:cubicBezTo>
                <a:cubicBezTo>
                  <a:pt x="331697" y="105399"/>
                  <a:pt x="306063" y="85868"/>
                  <a:pt x="302401" y="57792"/>
                </a:cubicBezTo>
                <a:cubicBezTo>
                  <a:pt x="298739" y="30937"/>
                  <a:pt x="318270" y="4082"/>
                  <a:pt x="346345" y="420"/>
                </a:cubicBezTo>
                <a:close/>
                <a:moveTo>
                  <a:pt x="203529" y="420"/>
                </a:moveTo>
                <a:cubicBezTo>
                  <a:pt x="232825" y="-3242"/>
                  <a:pt x="257238" y="17510"/>
                  <a:pt x="262120" y="45585"/>
                </a:cubicBezTo>
                <a:cubicBezTo>
                  <a:pt x="264562" y="72440"/>
                  <a:pt x="245031" y="99295"/>
                  <a:pt x="216956" y="102957"/>
                </a:cubicBezTo>
                <a:cubicBezTo>
                  <a:pt x="188881" y="105399"/>
                  <a:pt x="163247" y="85868"/>
                  <a:pt x="159585" y="57792"/>
                </a:cubicBezTo>
                <a:cubicBezTo>
                  <a:pt x="155923" y="30937"/>
                  <a:pt x="175454" y="4082"/>
                  <a:pt x="203529" y="420"/>
                </a:cubicBezTo>
                <a:close/>
                <a:moveTo>
                  <a:pt x="47336" y="420"/>
                </a:moveTo>
                <a:cubicBezTo>
                  <a:pt x="75222" y="-3242"/>
                  <a:pt x="103109" y="17510"/>
                  <a:pt x="106911" y="45585"/>
                </a:cubicBezTo>
                <a:cubicBezTo>
                  <a:pt x="110714" y="72440"/>
                  <a:pt x="89165" y="99295"/>
                  <a:pt x="60011" y="102957"/>
                </a:cubicBezTo>
                <a:cubicBezTo>
                  <a:pt x="30857" y="105399"/>
                  <a:pt x="4238" y="85868"/>
                  <a:pt x="435" y="57792"/>
                </a:cubicBezTo>
                <a:cubicBezTo>
                  <a:pt x="-3367" y="30937"/>
                  <a:pt x="18181" y="4082"/>
                  <a:pt x="47336" y="42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9F1D500F-2C73-894F-A71A-07E927247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255" y="9170577"/>
            <a:ext cx="3618595" cy="366813"/>
          </a:xfrm>
          <a:custGeom>
            <a:avLst/>
            <a:gdLst>
              <a:gd name="connsiteX0" fmla="*/ 0 w 3618595"/>
              <a:gd name="connsiteY0" fmla="*/ 247186 h 366813"/>
              <a:gd name="connsiteX1" fmla="*/ 3618595 w 3618595"/>
              <a:gd name="connsiteY1" fmla="*/ 247186 h 366813"/>
              <a:gd name="connsiteX2" fmla="*/ 3618595 w 3618595"/>
              <a:gd name="connsiteY2" fmla="*/ 366813 h 366813"/>
              <a:gd name="connsiteX3" fmla="*/ 0 w 3618595"/>
              <a:gd name="connsiteY3" fmla="*/ 366813 h 366813"/>
              <a:gd name="connsiteX4" fmla="*/ 373519 w 3618595"/>
              <a:gd name="connsiteY4" fmla="*/ 0 h 366813"/>
              <a:gd name="connsiteX5" fmla="*/ 3245077 w 3618595"/>
              <a:gd name="connsiteY5" fmla="*/ 0 h 366813"/>
              <a:gd name="connsiteX6" fmla="*/ 3245077 w 3618595"/>
              <a:gd name="connsiteY6" fmla="*/ 119627 h 366813"/>
              <a:gd name="connsiteX7" fmla="*/ 373519 w 3618595"/>
              <a:gd name="connsiteY7" fmla="*/ 119627 h 3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8595" h="366813">
                <a:moveTo>
                  <a:pt x="0" y="247186"/>
                </a:moveTo>
                <a:lnTo>
                  <a:pt x="3618595" y="247186"/>
                </a:lnTo>
                <a:lnTo>
                  <a:pt x="3618595" y="366813"/>
                </a:lnTo>
                <a:lnTo>
                  <a:pt x="0" y="366813"/>
                </a:lnTo>
                <a:close/>
                <a:moveTo>
                  <a:pt x="373519" y="0"/>
                </a:moveTo>
                <a:lnTo>
                  <a:pt x="3245077" y="0"/>
                </a:lnTo>
                <a:lnTo>
                  <a:pt x="3245077" y="119627"/>
                </a:lnTo>
                <a:lnTo>
                  <a:pt x="373519" y="119627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136">
            <a:extLst>
              <a:ext uri="{FF2B5EF4-FFF2-40B4-BE49-F238E27FC236}">
                <a16:creationId xmlns:a16="http://schemas.microsoft.com/office/drawing/2014/main" id="{D03604C8-CAEC-5741-9E36-810D74CAC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50" y="9697909"/>
            <a:ext cx="2515764" cy="582263"/>
          </a:xfrm>
          <a:custGeom>
            <a:avLst/>
            <a:gdLst>
              <a:gd name="T0" fmla="*/ 1165785 w 2021"/>
              <a:gd name="T1" fmla="*/ 304660 h 468"/>
              <a:gd name="T2" fmla="*/ 152740 w 2021"/>
              <a:gd name="T3" fmla="*/ 304660 h 468"/>
              <a:gd name="T4" fmla="*/ 152740 w 2021"/>
              <a:gd name="T5" fmla="*/ 304660 h 468"/>
              <a:gd name="T6" fmla="*/ 0 w 2021"/>
              <a:gd name="T7" fmla="*/ 152004 h 468"/>
              <a:gd name="T8" fmla="*/ 0 w 2021"/>
              <a:gd name="T9" fmla="*/ 152004 h 468"/>
              <a:gd name="T10" fmla="*/ 152740 w 2021"/>
              <a:gd name="T11" fmla="*/ 0 h 468"/>
              <a:gd name="T12" fmla="*/ 1165785 w 2021"/>
              <a:gd name="T13" fmla="*/ 0 h 468"/>
              <a:gd name="T14" fmla="*/ 1165785 w 2021"/>
              <a:gd name="T15" fmla="*/ 0 h 468"/>
              <a:gd name="T16" fmla="*/ 1318525 w 2021"/>
              <a:gd name="T17" fmla="*/ 152004 h 468"/>
              <a:gd name="T18" fmla="*/ 1318525 w 2021"/>
              <a:gd name="T19" fmla="*/ 152004 h 468"/>
              <a:gd name="T20" fmla="*/ 1165785 w 2021"/>
              <a:gd name="T21" fmla="*/ 304660 h 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21" h="468">
                <a:moveTo>
                  <a:pt x="1786" y="467"/>
                </a:moveTo>
                <a:lnTo>
                  <a:pt x="234" y="467"/>
                </a:lnTo>
                <a:cubicBezTo>
                  <a:pt x="105" y="467"/>
                  <a:pt x="0" y="362"/>
                  <a:pt x="0" y="233"/>
                </a:cubicBezTo>
                <a:cubicBezTo>
                  <a:pt x="0" y="104"/>
                  <a:pt x="105" y="0"/>
                  <a:pt x="234" y="0"/>
                </a:cubicBezTo>
                <a:lnTo>
                  <a:pt x="1786" y="0"/>
                </a:lnTo>
                <a:cubicBezTo>
                  <a:pt x="1915" y="0"/>
                  <a:pt x="2020" y="104"/>
                  <a:pt x="2020" y="233"/>
                </a:cubicBezTo>
                <a:cubicBezTo>
                  <a:pt x="2020" y="362"/>
                  <a:pt x="1915" y="467"/>
                  <a:pt x="1786" y="467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273C88-F6BA-3947-9040-1E833AD9F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5" y="9895656"/>
            <a:ext cx="1113821" cy="152550"/>
          </a:xfrm>
          <a:custGeom>
            <a:avLst/>
            <a:gdLst>
              <a:gd name="connsiteX0" fmla="*/ 897385 w 1113821"/>
              <a:gd name="connsiteY0" fmla="*/ 80007 h 152550"/>
              <a:gd name="connsiteX1" fmla="*/ 897385 w 1113821"/>
              <a:gd name="connsiteY1" fmla="*/ 130925 h 152550"/>
              <a:gd name="connsiteX2" fmla="*/ 938119 w 1113821"/>
              <a:gd name="connsiteY2" fmla="*/ 130925 h 152550"/>
              <a:gd name="connsiteX3" fmla="*/ 962806 w 1113821"/>
              <a:gd name="connsiteY3" fmla="*/ 119748 h 152550"/>
              <a:gd name="connsiteX4" fmla="*/ 967744 w 1113821"/>
              <a:gd name="connsiteY4" fmla="*/ 104845 h 152550"/>
              <a:gd name="connsiteX5" fmla="*/ 954166 w 1113821"/>
              <a:gd name="connsiteY5" fmla="*/ 83733 h 152550"/>
              <a:gd name="connsiteX6" fmla="*/ 935650 w 1113821"/>
              <a:gd name="connsiteY6" fmla="*/ 80007 h 152550"/>
              <a:gd name="connsiteX7" fmla="*/ 293161 w 1113821"/>
              <a:gd name="connsiteY7" fmla="*/ 80007 h 152550"/>
              <a:gd name="connsiteX8" fmla="*/ 293161 w 1113821"/>
              <a:gd name="connsiteY8" fmla="*/ 130925 h 152550"/>
              <a:gd name="connsiteX9" fmla="*/ 333896 w 1113821"/>
              <a:gd name="connsiteY9" fmla="*/ 130925 h 152550"/>
              <a:gd name="connsiteX10" fmla="*/ 358583 w 1113821"/>
              <a:gd name="connsiteY10" fmla="*/ 119748 h 152550"/>
              <a:gd name="connsiteX11" fmla="*/ 364755 w 1113821"/>
              <a:gd name="connsiteY11" fmla="*/ 104845 h 152550"/>
              <a:gd name="connsiteX12" fmla="*/ 349943 w 1113821"/>
              <a:gd name="connsiteY12" fmla="*/ 83733 h 152550"/>
              <a:gd name="connsiteX13" fmla="*/ 331427 w 1113821"/>
              <a:gd name="connsiteY13" fmla="*/ 80007 h 152550"/>
              <a:gd name="connsiteX14" fmla="*/ 897385 w 1113821"/>
              <a:gd name="connsiteY14" fmla="*/ 21638 h 152550"/>
              <a:gd name="connsiteX15" fmla="*/ 897385 w 1113821"/>
              <a:gd name="connsiteY15" fmla="*/ 65104 h 152550"/>
              <a:gd name="connsiteX16" fmla="*/ 931947 w 1113821"/>
              <a:gd name="connsiteY16" fmla="*/ 65104 h 152550"/>
              <a:gd name="connsiteX17" fmla="*/ 950463 w 1113821"/>
              <a:gd name="connsiteY17" fmla="*/ 62621 h 152550"/>
              <a:gd name="connsiteX18" fmla="*/ 961572 w 1113821"/>
              <a:gd name="connsiteY18" fmla="*/ 42750 h 152550"/>
              <a:gd name="connsiteX19" fmla="*/ 950463 w 1113821"/>
              <a:gd name="connsiteY19" fmla="*/ 24122 h 152550"/>
              <a:gd name="connsiteX20" fmla="*/ 931947 w 1113821"/>
              <a:gd name="connsiteY20" fmla="*/ 21638 h 152550"/>
              <a:gd name="connsiteX21" fmla="*/ 705220 w 1113821"/>
              <a:gd name="connsiteY21" fmla="*/ 21638 h 152550"/>
              <a:gd name="connsiteX22" fmla="*/ 705220 w 1113821"/>
              <a:gd name="connsiteY22" fmla="*/ 70072 h 152550"/>
              <a:gd name="connsiteX23" fmla="*/ 748633 w 1113821"/>
              <a:gd name="connsiteY23" fmla="*/ 70072 h 152550"/>
              <a:gd name="connsiteX24" fmla="*/ 769719 w 1113821"/>
              <a:gd name="connsiteY24" fmla="*/ 65104 h 152550"/>
              <a:gd name="connsiteX25" fmla="*/ 777161 w 1113821"/>
              <a:gd name="connsiteY25" fmla="*/ 45234 h 152550"/>
              <a:gd name="connsiteX26" fmla="*/ 765998 w 1113821"/>
              <a:gd name="connsiteY26" fmla="*/ 25363 h 152550"/>
              <a:gd name="connsiteX27" fmla="*/ 751113 w 1113821"/>
              <a:gd name="connsiteY27" fmla="*/ 21638 h 152550"/>
              <a:gd name="connsiteX28" fmla="*/ 293161 w 1113821"/>
              <a:gd name="connsiteY28" fmla="*/ 21638 h 152550"/>
              <a:gd name="connsiteX29" fmla="*/ 293161 w 1113821"/>
              <a:gd name="connsiteY29" fmla="*/ 65104 h 152550"/>
              <a:gd name="connsiteX30" fmla="*/ 327724 w 1113821"/>
              <a:gd name="connsiteY30" fmla="*/ 65104 h 152550"/>
              <a:gd name="connsiteX31" fmla="*/ 347474 w 1113821"/>
              <a:gd name="connsiteY31" fmla="*/ 62621 h 152550"/>
              <a:gd name="connsiteX32" fmla="*/ 357349 w 1113821"/>
              <a:gd name="connsiteY32" fmla="*/ 42750 h 152550"/>
              <a:gd name="connsiteX33" fmla="*/ 346240 w 1113821"/>
              <a:gd name="connsiteY33" fmla="*/ 24122 h 152550"/>
              <a:gd name="connsiteX34" fmla="*/ 327724 w 1113821"/>
              <a:gd name="connsiteY34" fmla="*/ 21638 h 152550"/>
              <a:gd name="connsiteX35" fmla="*/ 1010699 w 1113821"/>
              <a:gd name="connsiteY35" fmla="*/ 5493 h 152550"/>
              <a:gd name="connsiteX36" fmla="*/ 1113821 w 1113821"/>
              <a:gd name="connsiteY36" fmla="*/ 5493 h 152550"/>
              <a:gd name="connsiteX37" fmla="*/ 1113821 w 1113821"/>
              <a:gd name="connsiteY37" fmla="*/ 24122 h 152550"/>
              <a:gd name="connsiteX38" fmla="*/ 1029335 w 1113821"/>
              <a:gd name="connsiteY38" fmla="*/ 24122 h 152550"/>
              <a:gd name="connsiteX39" fmla="*/ 1029335 w 1113821"/>
              <a:gd name="connsiteY39" fmla="*/ 66346 h 152550"/>
              <a:gd name="connsiteX40" fmla="*/ 1106366 w 1113821"/>
              <a:gd name="connsiteY40" fmla="*/ 66346 h 152550"/>
              <a:gd name="connsiteX41" fmla="*/ 1106366 w 1113821"/>
              <a:gd name="connsiteY41" fmla="*/ 82491 h 152550"/>
              <a:gd name="connsiteX42" fmla="*/ 1029335 w 1113821"/>
              <a:gd name="connsiteY42" fmla="*/ 82491 h 152550"/>
              <a:gd name="connsiteX43" fmla="*/ 1029335 w 1113821"/>
              <a:gd name="connsiteY43" fmla="*/ 129683 h 152550"/>
              <a:gd name="connsiteX44" fmla="*/ 1113821 w 1113821"/>
              <a:gd name="connsiteY44" fmla="*/ 129683 h 152550"/>
              <a:gd name="connsiteX45" fmla="*/ 1113821 w 1113821"/>
              <a:gd name="connsiteY45" fmla="*/ 147070 h 152550"/>
              <a:gd name="connsiteX46" fmla="*/ 1010699 w 1113821"/>
              <a:gd name="connsiteY46" fmla="*/ 147070 h 152550"/>
              <a:gd name="connsiteX47" fmla="*/ 878869 w 1113821"/>
              <a:gd name="connsiteY47" fmla="*/ 5493 h 152550"/>
              <a:gd name="connsiteX48" fmla="*/ 939353 w 1113821"/>
              <a:gd name="connsiteY48" fmla="*/ 5493 h 152550"/>
              <a:gd name="connsiteX49" fmla="*/ 973916 w 1113821"/>
              <a:gd name="connsiteY49" fmla="*/ 20396 h 152550"/>
              <a:gd name="connsiteX50" fmla="*/ 981322 w 1113821"/>
              <a:gd name="connsiteY50" fmla="*/ 40266 h 152550"/>
              <a:gd name="connsiteX51" fmla="*/ 973916 w 1113821"/>
              <a:gd name="connsiteY51" fmla="*/ 62621 h 152550"/>
              <a:gd name="connsiteX52" fmla="*/ 961572 w 1113821"/>
              <a:gd name="connsiteY52" fmla="*/ 70072 h 152550"/>
              <a:gd name="connsiteX53" fmla="*/ 977619 w 1113821"/>
              <a:gd name="connsiteY53" fmla="*/ 80007 h 152550"/>
              <a:gd name="connsiteX54" fmla="*/ 987494 w 1113821"/>
              <a:gd name="connsiteY54" fmla="*/ 104845 h 152550"/>
              <a:gd name="connsiteX55" fmla="*/ 978853 w 1113821"/>
              <a:gd name="connsiteY55" fmla="*/ 129683 h 152550"/>
              <a:gd name="connsiteX56" fmla="*/ 938119 w 1113821"/>
              <a:gd name="connsiteY56" fmla="*/ 147070 h 152550"/>
              <a:gd name="connsiteX57" fmla="*/ 878869 w 1113821"/>
              <a:gd name="connsiteY57" fmla="*/ 147070 h 152550"/>
              <a:gd name="connsiteX58" fmla="*/ 829432 w 1113821"/>
              <a:gd name="connsiteY58" fmla="*/ 5493 h 152550"/>
              <a:gd name="connsiteX59" fmla="*/ 850030 w 1113821"/>
              <a:gd name="connsiteY59" fmla="*/ 5493 h 152550"/>
              <a:gd name="connsiteX60" fmla="*/ 850030 w 1113821"/>
              <a:gd name="connsiteY60" fmla="*/ 147070 h 152550"/>
              <a:gd name="connsiteX61" fmla="*/ 829432 w 1113821"/>
              <a:gd name="connsiteY61" fmla="*/ 147070 h 152550"/>
              <a:gd name="connsiteX62" fmla="*/ 686615 w 1113821"/>
              <a:gd name="connsiteY62" fmla="*/ 5493 h 152550"/>
              <a:gd name="connsiteX63" fmla="*/ 749873 w 1113821"/>
              <a:gd name="connsiteY63" fmla="*/ 5493 h 152550"/>
              <a:gd name="connsiteX64" fmla="*/ 775921 w 1113821"/>
              <a:gd name="connsiteY64" fmla="*/ 10461 h 152550"/>
              <a:gd name="connsiteX65" fmla="*/ 795766 w 1113821"/>
              <a:gd name="connsiteY65" fmla="*/ 43992 h 152550"/>
              <a:gd name="connsiteX66" fmla="*/ 790805 w 1113821"/>
              <a:gd name="connsiteY66" fmla="*/ 65104 h 152550"/>
              <a:gd name="connsiteX67" fmla="*/ 775921 w 1113821"/>
              <a:gd name="connsiteY67" fmla="*/ 77523 h 152550"/>
              <a:gd name="connsiteX68" fmla="*/ 788324 w 1113821"/>
              <a:gd name="connsiteY68" fmla="*/ 86217 h 152550"/>
              <a:gd name="connsiteX69" fmla="*/ 793286 w 1113821"/>
              <a:gd name="connsiteY69" fmla="*/ 103603 h 152550"/>
              <a:gd name="connsiteX70" fmla="*/ 793286 w 1113821"/>
              <a:gd name="connsiteY70" fmla="*/ 123474 h 152550"/>
              <a:gd name="connsiteX71" fmla="*/ 795766 w 1113821"/>
              <a:gd name="connsiteY71" fmla="*/ 134651 h 152550"/>
              <a:gd name="connsiteX72" fmla="*/ 800728 w 1113821"/>
              <a:gd name="connsiteY72" fmla="*/ 143344 h 152550"/>
              <a:gd name="connsiteX73" fmla="*/ 800728 w 1113821"/>
              <a:gd name="connsiteY73" fmla="*/ 147070 h 152550"/>
              <a:gd name="connsiteX74" fmla="*/ 777161 w 1113821"/>
              <a:gd name="connsiteY74" fmla="*/ 147070 h 152550"/>
              <a:gd name="connsiteX75" fmla="*/ 775921 w 1113821"/>
              <a:gd name="connsiteY75" fmla="*/ 142102 h 152550"/>
              <a:gd name="connsiteX76" fmla="*/ 775921 w 1113821"/>
              <a:gd name="connsiteY76" fmla="*/ 130925 h 152550"/>
              <a:gd name="connsiteX77" fmla="*/ 774680 w 1113821"/>
              <a:gd name="connsiteY77" fmla="*/ 107329 h 152550"/>
              <a:gd name="connsiteX78" fmla="*/ 763517 w 1113821"/>
              <a:gd name="connsiteY78" fmla="*/ 88701 h 152550"/>
              <a:gd name="connsiteX79" fmla="*/ 748633 w 1113821"/>
              <a:gd name="connsiteY79" fmla="*/ 86217 h 152550"/>
              <a:gd name="connsiteX80" fmla="*/ 705220 w 1113821"/>
              <a:gd name="connsiteY80" fmla="*/ 86217 h 152550"/>
              <a:gd name="connsiteX81" fmla="*/ 705220 w 1113821"/>
              <a:gd name="connsiteY81" fmla="*/ 147070 h 152550"/>
              <a:gd name="connsiteX82" fmla="*/ 686615 w 1113821"/>
              <a:gd name="connsiteY82" fmla="*/ 147070 h 152550"/>
              <a:gd name="connsiteX83" fmla="*/ 274646 w 1113821"/>
              <a:gd name="connsiteY83" fmla="*/ 5493 h 152550"/>
              <a:gd name="connsiteX84" fmla="*/ 335130 w 1113821"/>
              <a:gd name="connsiteY84" fmla="*/ 5493 h 152550"/>
              <a:gd name="connsiteX85" fmla="*/ 370927 w 1113821"/>
              <a:gd name="connsiteY85" fmla="*/ 20396 h 152550"/>
              <a:gd name="connsiteX86" fmla="*/ 377099 w 1113821"/>
              <a:gd name="connsiteY86" fmla="*/ 40266 h 152550"/>
              <a:gd name="connsiteX87" fmla="*/ 368458 w 1113821"/>
              <a:gd name="connsiteY87" fmla="*/ 62621 h 152550"/>
              <a:gd name="connsiteX88" fmla="*/ 357349 w 1113821"/>
              <a:gd name="connsiteY88" fmla="*/ 70072 h 152550"/>
              <a:gd name="connsiteX89" fmla="*/ 373396 w 1113821"/>
              <a:gd name="connsiteY89" fmla="*/ 80007 h 152550"/>
              <a:gd name="connsiteX90" fmla="*/ 383271 w 1113821"/>
              <a:gd name="connsiteY90" fmla="*/ 104845 h 152550"/>
              <a:gd name="connsiteX91" fmla="*/ 374630 w 1113821"/>
              <a:gd name="connsiteY91" fmla="*/ 129683 h 152550"/>
              <a:gd name="connsiteX92" fmla="*/ 333896 w 1113821"/>
              <a:gd name="connsiteY92" fmla="*/ 147070 h 152550"/>
              <a:gd name="connsiteX93" fmla="*/ 274646 w 1113821"/>
              <a:gd name="connsiteY93" fmla="*/ 147070 h 152550"/>
              <a:gd name="connsiteX94" fmla="*/ 137320 w 1113821"/>
              <a:gd name="connsiteY94" fmla="*/ 5493 h 152550"/>
              <a:gd name="connsiteX95" fmla="*/ 157602 w 1113821"/>
              <a:gd name="connsiteY95" fmla="*/ 5493 h 152550"/>
              <a:gd name="connsiteX96" fmla="*/ 157602 w 1113821"/>
              <a:gd name="connsiteY96" fmla="*/ 93476 h 152550"/>
              <a:gd name="connsiteX97" fmla="*/ 162672 w 1113821"/>
              <a:gd name="connsiteY97" fmla="*/ 119871 h 152550"/>
              <a:gd name="connsiteX98" fmla="*/ 193095 w 1113821"/>
              <a:gd name="connsiteY98" fmla="*/ 134954 h 152550"/>
              <a:gd name="connsiteX99" fmla="*/ 226053 w 1113821"/>
              <a:gd name="connsiteY99" fmla="*/ 118614 h 152550"/>
              <a:gd name="connsiteX100" fmla="*/ 231123 w 1113821"/>
              <a:gd name="connsiteY100" fmla="*/ 93476 h 152550"/>
              <a:gd name="connsiteX101" fmla="*/ 231123 w 1113821"/>
              <a:gd name="connsiteY101" fmla="*/ 5493 h 152550"/>
              <a:gd name="connsiteX102" fmla="*/ 251405 w 1113821"/>
              <a:gd name="connsiteY102" fmla="*/ 5493 h 152550"/>
              <a:gd name="connsiteX103" fmla="*/ 251405 w 1113821"/>
              <a:gd name="connsiteY103" fmla="*/ 85934 h 152550"/>
              <a:gd name="connsiteX104" fmla="*/ 243799 w 1113821"/>
              <a:gd name="connsiteY104" fmla="*/ 126155 h 152550"/>
              <a:gd name="connsiteX105" fmla="*/ 194362 w 1113821"/>
              <a:gd name="connsiteY105" fmla="*/ 152550 h 152550"/>
              <a:gd name="connsiteX106" fmla="*/ 144925 w 1113821"/>
              <a:gd name="connsiteY106" fmla="*/ 126155 h 152550"/>
              <a:gd name="connsiteX107" fmla="*/ 137320 w 1113821"/>
              <a:gd name="connsiteY107" fmla="*/ 85934 h 152550"/>
              <a:gd name="connsiteX108" fmla="*/ 598511 w 1113821"/>
              <a:gd name="connsiteY108" fmla="*/ 0 h 152550"/>
              <a:gd name="connsiteX109" fmla="*/ 640203 w 1113821"/>
              <a:gd name="connsiteY109" fmla="*/ 13483 h 152550"/>
              <a:gd name="connsiteX110" fmla="*/ 656627 w 1113821"/>
              <a:gd name="connsiteY110" fmla="*/ 45351 h 152550"/>
              <a:gd name="connsiteX111" fmla="*/ 637676 w 1113821"/>
              <a:gd name="connsiteY111" fmla="*/ 45351 h 152550"/>
              <a:gd name="connsiteX112" fmla="*/ 625042 w 1113821"/>
              <a:gd name="connsiteY112" fmla="*/ 24514 h 152550"/>
              <a:gd name="connsiteX113" fmla="*/ 598511 w 1113821"/>
              <a:gd name="connsiteY113" fmla="*/ 17160 h 152550"/>
              <a:gd name="connsiteX114" fmla="*/ 565662 w 1113821"/>
              <a:gd name="connsiteY114" fmla="*/ 30643 h 152550"/>
              <a:gd name="connsiteX115" fmla="*/ 553028 w 1113821"/>
              <a:gd name="connsiteY115" fmla="*/ 74768 h 152550"/>
              <a:gd name="connsiteX116" fmla="*/ 564399 w 1113821"/>
              <a:gd name="connsiteY116" fmla="*/ 115216 h 152550"/>
              <a:gd name="connsiteX117" fmla="*/ 598511 w 1113821"/>
              <a:gd name="connsiteY117" fmla="*/ 129924 h 152550"/>
              <a:gd name="connsiteX118" fmla="*/ 631359 w 1113821"/>
              <a:gd name="connsiteY118" fmla="*/ 113990 h 152550"/>
              <a:gd name="connsiteX119" fmla="*/ 638940 w 1113821"/>
              <a:gd name="connsiteY119" fmla="*/ 91928 h 152550"/>
              <a:gd name="connsiteX120" fmla="*/ 657891 w 1113821"/>
              <a:gd name="connsiteY120" fmla="*/ 91928 h 152550"/>
              <a:gd name="connsiteX121" fmla="*/ 641466 w 1113821"/>
              <a:gd name="connsiteY121" fmla="*/ 128699 h 152550"/>
              <a:gd name="connsiteX122" fmla="*/ 595984 w 1113821"/>
              <a:gd name="connsiteY122" fmla="*/ 147084 h 152550"/>
              <a:gd name="connsiteX123" fmla="*/ 554292 w 1113821"/>
              <a:gd name="connsiteY123" fmla="*/ 132376 h 152550"/>
              <a:gd name="connsiteX124" fmla="*/ 532814 w 1113821"/>
              <a:gd name="connsiteY124" fmla="*/ 72316 h 152550"/>
              <a:gd name="connsiteX125" fmla="*/ 549238 w 1113821"/>
              <a:gd name="connsiteY125" fmla="*/ 22063 h 152550"/>
              <a:gd name="connsiteX126" fmla="*/ 598511 w 1113821"/>
              <a:gd name="connsiteY126" fmla="*/ 0 h 152550"/>
              <a:gd name="connsiteX127" fmla="*/ 454060 w 1113821"/>
              <a:gd name="connsiteY127" fmla="*/ 0 h 152550"/>
              <a:gd name="connsiteX128" fmla="*/ 491091 w 1113821"/>
              <a:gd name="connsiteY128" fmla="*/ 11031 h 152550"/>
              <a:gd name="connsiteX129" fmla="*/ 505904 w 1113821"/>
              <a:gd name="connsiteY129" fmla="*/ 44125 h 152550"/>
              <a:gd name="connsiteX130" fmla="*/ 488622 w 1113821"/>
              <a:gd name="connsiteY130" fmla="*/ 44125 h 152550"/>
              <a:gd name="connsiteX131" fmla="*/ 482450 w 1113821"/>
              <a:gd name="connsiteY131" fmla="*/ 26965 h 152550"/>
              <a:gd name="connsiteX132" fmla="*/ 454060 w 1113821"/>
              <a:gd name="connsiteY132" fmla="*/ 17160 h 152550"/>
              <a:gd name="connsiteX133" fmla="*/ 430607 w 1113821"/>
              <a:gd name="connsiteY133" fmla="*/ 23288 h 152550"/>
              <a:gd name="connsiteX134" fmla="*/ 424435 w 1113821"/>
              <a:gd name="connsiteY134" fmla="*/ 40448 h 152550"/>
              <a:gd name="connsiteX135" fmla="*/ 431841 w 1113821"/>
              <a:gd name="connsiteY135" fmla="*/ 55157 h 152550"/>
              <a:gd name="connsiteX136" fmla="*/ 456529 w 1113821"/>
              <a:gd name="connsiteY136" fmla="*/ 62511 h 152550"/>
              <a:gd name="connsiteX137" fmla="*/ 476279 w 1113821"/>
              <a:gd name="connsiteY137" fmla="*/ 67414 h 152550"/>
              <a:gd name="connsiteX138" fmla="*/ 497263 w 1113821"/>
              <a:gd name="connsiteY138" fmla="*/ 75994 h 152550"/>
              <a:gd name="connsiteX139" fmla="*/ 509607 w 1113821"/>
              <a:gd name="connsiteY139" fmla="*/ 104185 h 152550"/>
              <a:gd name="connsiteX140" fmla="*/ 493560 w 1113821"/>
              <a:gd name="connsiteY140" fmla="*/ 137279 h 152550"/>
              <a:gd name="connsiteX141" fmla="*/ 455294 w 1113821"/>
              <a:gd name="connsiteY141" fmla="*/ 147084 h 152550"/>
              <a:gd name="connsiteX142" fmla="*/ 414560 w 1113821"/>
              <a:gd name="connsiteY142" fmla="*/ 133602 h 152550"/>
              <a:gd name="connsiteX143" fmla="*/ 400982 w 1113821"/>
              <a:gd name="connsiteY143" fmla="*/ 98056 h 152550"/>
              <a:gd name="connsiteX144" fmla="*/ 418263 w 1113821"/>
              <a:gd name="connsiteY144" fmla="*/ 98056 h 152550"/>
              <a:gd name="connsiteX145" fmla="*/ 424435 w 1113821"/>
              <a:gd name="connsiteY145" fmla="*/ 117667 h 152550"/>
              <a:gd name="connsiteX146" fmla="*/ 456529 w 1113821"/>
              <a:gd name="connsiteY146" fmla="*/ 131150 h 152550"/>
              <a:gd name="connsiteX147" fmla="*/ 475044 w 1113821"/>
              <a:gd name="connsiteY147" fmla="*/ 127473 h 152550"/>
              <a:gd name="connsiteX148" fmla="*/ 491091 w 1113821"/>
              <a:gd name="connsiteY148" fmla="*/ 106636 h 152550"/>
              <a:gd name="connsiteX149" fmla="*/ 484919 w 1113821"/>
              <a:gd name="connsiteY149" fmla="*/ 90702 h 152550"/>
              <a:gd name="connsiteX150" fmla="*/ 462701 w 1113821"/>
              <a:gd name="connsiteY150" fmla="*/ 83348 h 152550"/>
              <a:gd name="connsiteX151" fmla="*/ 444185 w 1113821"/>
              <a:gd name="connsiteY151" fmla="*/ 78445 h 152550"/>
              <a:gd name="connsiteX152" fmla="*/ 418263 w 1113821"/>
              <a:gd name="connsiteY152" fmla="*/ 69865 h 152550"/>
              <a:gd name="connsiteX153" fmla="*/ 405919 w 1113821"/>
              <a:gd name="connsiteY153" fmla="*/ 42900 h 152550"/>
              <a:gd name="connsiteX154" fmla="*/ 418263 w 1113821"/>
              <a:gd name="connsiteY154" fmla="*/ 12257 h 152550"/>
              <a:gd name="connsiteX155" fmla="*/ 454060 w 1113821"/>
              <a:gd name="connsiteY155" fmla="*/ 0 h 152550"/>
              <a:gd name="connsiteX156" fmla="*/ 54312 w 1113821"/>
              <a:gd name="connsiteY156" fmla="*/ 0 h 152550"/>
              <a:gd name="connsiteX157" fmla="*/ 90109 w 1113821"/>
              <a:gd name="connsiteY157" fmla="*/ 11031 h 152550"/>
              <a:gd name="connsiteX158" fmla="*/ 104921 w 1113821"/>
              <a:gd name="connsiteY158" fmla="*/ 44125 h 152550"/>
              <a:gd name="connsiteX159" fmla="*/ 86406 w 1113821"/>
              <a:gd name="connsiteY159" fmla="*/ 44125 h 152550"/>
              <a:gd name="connsiteX160" fmla="*/ 81468 w 1113821"/>
              <a:gd name="connsiteY160" fmla="*/ 26965 h 152550"/>
              <a:gd name="connsiteX161" fmla="*/ 53078 w 1113821"/>
              <a:gd name="connsiteY161" fmla="*/ 17160 h 152550"/>
              <a:gd name="connsiteX162" fmla="*/ 30859 w 1113821"/>
              <a:gd name="connsiteY162" fmla="*/ 23288 h 152550"/>
              <a:gd name="connsiteX163" fmla="*/ 22218 w 1113821"/>
              <a:gd name="connsiteY163" fmla="*/ 40448 h 152550"/>
              <a:gd name="connsiteX164" fmla="*/ 30859 w 1113821"/>
              <a:gd name="connsiteY164" fmla="*/ 55157 h 152550"/>
              <a:gd name="connsiteX165" fmla="*/ 55546 w 1113821"/>
              <a:gd name="connsiteY165" fmla="*/ 62511 h 152550"/>
              <a:gd name="connsiteX166" fmla="*/ 75296 w 1113821"/>
              <a:gd name="connsiteY166" fmla="*/ 67414 h 152550"/>
              <a:gd name="connsiteX167" fmla="*/ 96281 w 1113821"/>
              <a:gd name="connsiteY167" fmla="*/ 75994 h 152550"/>
              <a:gd name="connsiteX168" fmla="*/ 108624 w 1113821"/>
              <a:gd name="connsiteY168" fmla="*/ 104185 h 152550"/>
              <a:gd name="connsiteX169" fmla="*/ 92578 w 1113821"/>
              <a:gd name="connsiteY169" fmla="*/ 137279 h 152550"/>
              <a:gd name="connsiteX170" fmla="*/ 54312 w 1113821"/>
              <a:gd name="connsiteY170" fmla="*/ 147084 h 152550"/>
              <a:gd name="connsiteX171" fmla="*/ 14812 w 1113821"/>
              <a:gd name="connsiteY171" fmla="*/ 133602 h 152550"/>
              <a:gd name="connsiteX172" fmla="*/ 0 w 1113821"/>
              <a:gd name="connsiteY172" fmla="*/ 98056 h 152550"/>
              <a:gd name="connsiteX173" fmla="*/ 18515 w 1113821"/>
              <a:gd name="connsiteY173" fmla="*/ 98056 h 152550"/>
              <a:gd name="connsiteX174" fmla="*/ 23453 w 1113821"/>
              <a:gd name="connsiteY174" fmla="*/ 117667 h 152550"/>
              <a:gd name="connsiteX175" fmla="*/ 55546 w 1113821"/>
              <a:gd name="connsiteY175" fmla="*/ 131150 h 152550"/>
              <a:gd name="connsiteX176" fmla="*/ 74062 w 1113821"/>
              <a:gd name="connsiteY176" fmla="*/ 127473 h 152550"/>
              <a:gd name="connsiteX177" fmla="*/ 90109 w 1113821"/>
              <a:gd name="connsiteY177" fmla="*/ 106636 h 152550"/>
              <a:gd name="connsiteX178" fmla="*/ 83937 w 1113821"/>
              <a:gd name="connsiteY178" fmla="*/ 90702 h 152550"/>
              <a:gd name="connsiteX179" fmla="*/ 61718 w 1113821"/>
              <a:gd name="connsiteY179" fmla="*/ 83348 h 152550"/>
              <a:gd name="connsiteX180" fmla="*/ 43203 w 1113821"/>
              <a:gd name="connsiteY180" fmla="*/ 78445 h 152550"/>
              <a:gd name="connsiteX181" fmla="*/ 18515 w 1113821"/>
              <a:gd name="connsiteY181" fmla="*/ 69865 h 152550"/>
              <a:gd name="connsiteX182" fmla="*/ 4937 w 1113821"/>
              <a:gd name="connsiteY182" fmla="*/ 42900 h 152550"/>
              <a:gd name="connsiteX183" fmla="*/ 17281 w 1113821"/>
              <a:gd name="connsiteY183" fmla="*/ 12257 h 152550"/>
              <a:gd name="connsiteX184" fmla="*/ 54312 w 1113821"/>
              <a:gd name="connsiteY184" fmla="*/ 0 h 1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113821" h="152550">
                <a:moveTo>
                  <a:pt x="897385" y="80007"/>
                </a:moveTo>
                <a:lnTo>
                  <a:pt x="897385" y="130925"/>
                </a:lnTo>
                <a:lnTo>
                  <a:pt x="938119" y="130925"/>
                </a:lnTo>
                <a:cubicBezTo>
                  <a:pt x="949228" y="130925"/>
                  <a:pt x="959103" y="125958"/>
                  <a:pt x="962806" y="119748"/>
                </a:cubicBezTo>
                <a:cubicBezTo>
                  <a:pt x="966509" y="116022"/>
                  <a:pt x="967744" y="111055"/>
                  <a:pt x="967744" y="104845"/>
                </a:cubicBezTo>
                <a:cubicBezTo>
                  <a:pt x="967744" y="93668"/>
                  <a:pt x="962806" y="87459"/>
                  <a:pt x="954166" y="83733"/>
                </a:cubicBezTo>
                <a:cubicBezTo>
                  <a:pt x="949228" y="82491"/>
                  <a:pt x="943056" y="80007"/>
                  <a:pt x="935650" y="80007"/>
                </a:cubicBezTo>
                <a:close/>
                <a:moveTo>
                  <a:pt x="293161" y="80007"/>
                </a:moveTo>
                <a:lnTo>
                  <a:pt x="293161" y="130925"/>
                </a:lnTo>
                <a:lnTo>
                  <a:pt x="333896" y="130925"/>
                </a:lnTo>
                <a:cubicBezTo>
                  <a:pt x="346240" y="130925"/>
                  <a:pt x="354880" y="125958"/>
                  <a:pt x="358583" y="119748"/>
                </a:cubicBezTo>
                <a:cubicBezTo>
                  <a:pt x="362286" y="116022"/>
                  <a:pt x="364755" y="111055"/>
                  <a:pt x="364755" y="104845"/>
                </a:cubicBezTo>
                <a:cubicBezTo>
                  <a:pt x="364755" y="93668"/>
                  <a:pt x="358583" y="87459"/>
                  <a:pt x="349943" y="83733"/>
                </a:cubicBezTo>
                <a:cubicBezTo>
                  <a:pt x="345005" y="82491"/>
                  <a:pt x="338833" y="80007"/>
                  <a:pt x="331427" y="80007"/>
                </a:cubicBezTo>
                <a:close/>
                <a:moveTo>
                  <a:pt x="897385" y="21638"/>
                </a:moveTo>
                <a:lnTo>
                  <a:pt x="897385" y="65104"/>
                </a:lnTo>
                <a:lnTo>
                  <a:pt x="931947" y="65104"/>
                </a:lnTo>
                <a:cubicBezTo>
                  <a:pt x="940588" y="65104"/>
                  <a:pt x="946759" y="65104"/>
                  <a:pt x="950463" y="62621"/>
                </a:cubicBezTo>
                <a:cubicBezTo>
                  <a:pt x="957869" y="58895"/>
                  <a:pt x="961572" y="52685"/>
                  <a:pt x="961572" y="42750"/>
                </a:cubicBezTo>
                <a:cubicBezTo>
                  <a:pt x="961572" y="34057"/>
                  <a:pt x="957869" y="26605"/>
                  <a:pt x="950463" y="24122"/>
                </a:cubicBezTo>
                <a:cubicBezTo>
                  <a:pt x="946759" y="22880"/>
                  <a:pt x="940588" y="21638"/>
                  <a:pt x="931947" y="21638"/>
                </a:cubicBezTo>
                <a:close/>
                <a:moveTo>
                  <a:pt x="705220" y="21638"/>
                </a:moveTo>
                <a:lnTo>
                  <a:pt x="705220" y="70072"/>
                </a:lnTo>
                <a:lnTo>
                  <a:pt x="748633" y="70072"/>
                </a:lnTo>
                <a:cubicBezTo>
                  <a:pt x="757315" y="70072"/>
                  <a:pt x="763517" y="68830"/>
                  <a:pt x="769719" y="65104"/>
                </a:cubicBezTo>
                <a:cubicBezTo>
                  <a:pt x="773440" y="61379"/>
                  <a:pt x="777161" y="53927"/>
                  <a:pt x="777161" y="45234"/>
                </a:cubicBezTo>
                <a:cubicBezTo>
                  <a:pt x="777161" y="35299"/>
                  <a:pt x="773440" y="29089"/>
                  <a:pt x="765998" y="25363"/>
                </a:cubicBezTo>
                <a:cubicBezTo>
                  <a:pt x="762277" y="24122"/>
                  <a:pt x="757315" y="21638"/>
                  <a:pt x="751113" y="21638"/>
                </a:cubicBezTo>
                <a:close/>
                <a:moveTo>
                  <a:pt x="293161" y="21638"/>
                </a:moveTo>
                <a:lnTo>
                  <a:pt x="293161" y="65104"/>
                </a:lnTo>
                <a:lnTo>
                  <a:pt x="327724" y="65104"/>
                </a:lnTo>
                <a:cubicBezTo>
                  <a:pt x="335130" y="65104"/>
                  <a:pt x="342536" y="65104"/>
                  <a:pt x="347474" y="62621"/>
                </a:cubicBezTo>
                <a:cubicBezTo>
                  <a:pt x="353646" y="58895"/>
                  <a:pt x="357349" y="52685"/>
                  <a:pt x="357349" y="42750"/>
                </a:cubicBezTo>
                <a:cubicBezTo>
                  <a:pt x="357349" y="34057"/>
                  <a:pt x="353646" y="26605"/>
                  <a:pt x="346240" y="24122"/>
                </a:cubicBezTo>
                <a:cubicBezTo>
                  <a:pt x="341302" y="22880"/>
                  <a:pt x="335130" y="21638"/>
                  <a:pt x="327724" y="21638"/>
                </a:cubicBezTo>
                <a:close/>
                <a:moveTo>
                  <a:pt x="1010699" y="5493"/>
                </a:moveTo>
                <a:lnTo>
                  <a:pt x="1113821" y="5493"/>
                </a:lnTo>
                <a:lnTo>
                  <a:pt x="1113821" y="24122"/>
                </a:lnTo>
                <a:lnTo>
                  <a:pt x="1029335" y="24122"/>
                </a:lnTo>
                <a:lnTo>
                  <a:pt x="1029335" y="66346"/>
                </a:lnTo>
                <a:lnTo>
                  <a:pt x="1106366" y="66346"/>
                </a:lnTo>
                <a:lnTo>
                  <a:pt x="1106366" y="82491"/>
                </a:lnTo>
                <a:lnTo>
                  <a:pt x="1029335" y="82491"/>
                </a:lnTo>
                <a:lnTo>
                  <a:pt x="1029335" y="129683"/>
                </a:lnTo>
                <a:lnTo>
                  <a:pt x="1113821" y="129683"/>
                </a:lnTo>
                <a:lnTo>
                  <a:pt x="1113821" y="147070"/>
                </a:lnTo>
                <a:lnTo>
                  <a:pt x="1010699" y="147070"/>
                </a:lnTo>
                <a:close/>
                <a:moveTo>
                  <a:pt x="878869" y="5493"/>
                </a:moveTo>
                <a:lnTo>
                  <a:pt x="939353" y="5493"/>
                </a:lnTo>
                <a:cubicBezTo>
                  <a:pt x="955400" y="5493"/>
                  <a:pt x="967744" y="10461"/>
                  <a:pt x="973916" y="20396"/>
                </a:cubicBezTo>
                <a:cubicBezTo>
                  <a:pt x="978853" y="26605"/>
                  <a:pt x="981322" y="32815"/>
                  <a:pt x="981322" y="40266"/>
                </a:cubicBezTo>
                <a:cubicBezTo>
                  <a:pt x="981322" y="48960"/>
                  <a:pt x="977619" y="56411"/>
                  <a:pt x="973916" y="62621"/>
                </a:cubicBezTo>
                <a:cubicBezTo>
                  <a:pt x="970212" y="65104"/>
                  <a:pt x="966509" y="68830"/>
                  <a:pt x="961572" y="70072"/>
                </a:cubicBezTo>
                <a:cubicBezTo>
                  <a:pt x="968978" y="73798"/>
                  <a:pt x="973916" y="76282"/>
                  <a:pt x="977619" y="80007"/>
                </a:cubicBezTo>
                <a:cubicBezTo>
                  <a:pt x="983791" y="86217"/>
                  <a:pt x="987494" y="94910"/>
                  <a:pt x="987494" y="104845"/>
                </a:cubicBezTo>
                <a:cubicBezTo>
                  <a:pt x="987494" y="114781"/>
                  <a:pt x="985025" y="123474"/>
                  <a:pt x="978853" y="129683"/>
                </a:cubicBezTo>
                <a:cubicBezTo>
                  <a:pt x="970212" y="140861"/>
                  <a:pt x="956634" y="147070"/>
                  <a:pt x="938119" y="147070"/>
                </a:cubicBezTo>
                <a:lnTo>
                  <a:pt x="878869" y="147070"/>
                </a:lnTo>
                <a:close/>
                <a:moveTo>
                  <a:pt x="829432" y="5493"/>
                </a:moveTo>
                <a:lnTo>
                  <a:pt x="850030" y="5493"/>
                </a:lnTo>
                <a:lnTo>
                  <a:pt x="850030" y="147070"/>
                </a:lnTo>
                <a:lnTo>
                  <a:pt x="829432" y="147070"/>
                </a:lnTo>
                <a:close/>
                <a:moveTo>
                  <a:pt x="686615" y="5493"/>
                </a:moveTo>
                <a:lnTo>
                  <a:pt x="749873" y="5493"/>
                </a:lnTo>
                <a:cubicBezTo>
                  <a:pt x="761036" y="5493"/>
                  <a:pt x="769719" y="7977"/>
                  <a:pt x="775921" y="10461"/>
                </a:cubicBezTo>
                <a:cubicBezTo>
                  <a:pt x="789564" y="16670"/>
                  <a:pt x="795766" y="26605"/>
                  <a:pt x="795766" y="43992"/>
                </a:cubicBezTo>
                <a:cubicBezTo>
                  <a:pt x="795766" y="52685"/>
                  <a:pt x="794526" y="58895"/>
                  <a:pt x="790805" y="65104"/>
                </a:cubicBezTo>
                <a:cubicBezTo>
                  <a:pt x="787084" y="70072"/>
                  <a:pt x="782122" y="73798"/>
                  <a:pt x="775921" y="77523"/>
                </a:cubicBezTo>
                <a:cubicBezTo>
                  <a:pt x="782122" y="80007"/>
                  <a:pt x="785843" y="82491"/>
                  <a:pt x="788324" y="86217"/>
                </a:cubicBezTo>
                <a:cubicBezTo>
                  <a:pt x="790805" y="89942"/>
                  <a:pt x="793286" y="96152"/>
                  <a:pt x="793286" y="103603"/>
                </a:cubicBezTo>
                <a:lnTo>
                  <a:pt x="793286" y="123474"/>
                </a:lnTo>
                <a:cubicBezTo>
                  <a:pt x="794526" y="128442"/>
                  <a:pt x="794526" y="132167"/>
                  <a:pt x="795766" y="134651"/>
                </a:cubicBezTo>
                <a:cubicBezTo>
                  <a:pt x="797007" y="139619"/>
                  <a:pt x="798247" y="142102"/>
                  <a:pt x="800728" y="143344"/>
                </a:cubicBezTo>
                <a:lnTo>
                  <a:pt x="800728" y="147070"/>
                </a:lnTo>
                <a:lnTo>
                  <a:pt x="777161" y="147070"/>
                </a:lnTo>
                <a:cubicBezTo>
                  <a:pt x="777161" y="145828"/>
                  <a:pt x="777161" y="144586"/>
                  <a:pt x="775921" y="142102"/>
                </a:cubicBezTo>
                <a:cubicBezTo>
                  <a:pt x="775921" y="139619"/>
                  <a:pt x="775921" y="137135"/>
                  <a:pt x="775921" y="130925"/>
                </a:cubicBezTo>
                <a:lnTo>
                  <a:pt x="774680" y="107329"/>
                </a:lnTo>
                <a:cubicBezTo>
                  <a:pt x="773440" y="97394"/>
                  <a:pt x="770959" y="91184"/>
                  <a:pt x="763517" y="88701"/>
                </a:cubicBezTo>
                <a:cubicBezTo>
                  <a:pt x="761036" y="87459"/>
                  <a:pt x="754835" y="86217"/>
                  <a:pt x="748633" y="86217"/>
                </a:cubicBezTo>
                <a:lnTo>
                  <a:pt x="705220" y="86217"/>
                </a:lnTo>
                <a:lnTo>
                  <a:pt x="705220" y="147070"/>
                </a:lnTo>
                <a:lnTo>
                  <a:pt x="686615" y="147070"/>
                </a:lnTo>
                <a:close/>
                <a:moveTo>
                  <a:pt x="274646" y="5493"/>
                </a:moveTo>
                <a:lnTo>
                  <a:pt x="335130" y="5493"/>
                </a:lnTo>
                <a:cubicBezTo>
                  <a:pt x="351177" y="5493"/>
                  <a:pt x="363521" y="10461"/>
                  <a:pt x="370927" y="20396"/>
                </a:cubicBezTo>
                <a:cubicBezTo>
                  <a:pt x="374630" y="26605"/>
                  <a:pt x="377099" y="32815"/>
                  <a:pt x="377099" y="40266"/>
                </a:cubicBezTo>
                <a:cubicBezTo>
                  <a:pt x="377099" y="48960"/>
                  <a:pt x="373396" y="56411"/>
                  <a:pt x="368458" y="62621"/>
                </a:cubicBezTo>
                <a:cubicBezTo>
                  <a:pt x="365989" y="65104"/>
                  <a:pt x="362286" y="68830"/>
                  <a:pt x="357349" y="70072"/>
                </a:cubicBezTo>
                <a:cubicBezTo>
                  <a:pt x="364755" y="73798"/>
                  <a:pt x="369693" y="76282"/>
                  <a:pt x="373396" y="80007"/>
                </a:cubicBezTo>
                <a:cubicBezTo>
                  <a:pt x="379568" y="86217"/>
                  <a:pt x="383271" y="94910"/>
                  <a:pt x="383271" y="104845"/>
                </a:cubicBezTo>
                <a:cubicBezTo>
                  <a:pt x="383271" y="114781"/>
                  <a:pt x="379568" y="123474"/>
                  <a:pt x="374630" y="129683"/>
                </a:cubicBezTo>
                <a:cubicBezTo>
                  <a:pt x="365989" y="140861"/>
                  <a:pt x="352411" y="147070"/>
                  <a:pt x="333896" y="147070"/>
                </a:cubicBezTo>
                <a:lnTo>
                  <a:pt x="274646" y="147070"/>
                </a:lnTo>
                <a:close/>
                <a:moveTo>
                  <a:pt x="137320" y="5493"/>
                </a:moveTo>
                <a:lnTo>
                  <a:pt x="157602" y="5493"/>
                </a:lnTo>
                <a:lnTo>
                  <a:pt x="157602" y="93476"/>
                </a:lnTo>
                <a:cubicBezTo>
                  <a:pt x="157602" y="104788"/>
                  <a:pt x="158869" y="112329"/>
                  <a:pt x="162672" y="119871"/>
                </a:cubicBezTo>
                <a:cubicBezTo>
                  <a:pt x="169010" y="129926"/>
                  <a:pt x="179151" y="134954"/>
                  <a:pt x="193095" y="134954"/>
                </a:cubicBezTo>
                <a:cubicBezTo>
                  <a:pt x="209574" y="134954"/>
                  <a:pt x="220982" y="129926"/>
                  <a:pt x="226053" y="118614"/>
                </a:cubicBezTo>
                <a:cubicBezTo>
                  <a:pt x="229856" y="112329"/>
                  <a:pt x="231123" y="104788"/>
                  <a:pt x="231123" y="93476"/>
                </a:cubicBezTo>
                <a:lnTo>
                  <a:pt x="231123" y="5493"/>
                </a:lnTo>
                <a:lnTo>
                  <a:pt x="251405" y="5493"/>
                </a:lnTo>
                <a:lnTo>
                  <a:pt x="251405" y="85934"/>
                </a:lnTo>
                <a:cubicBezTo>
                  <a:pt x="251405" y="103531"/>
                  <a:pt x="248870" y="117357"/>
                  <a:pt x="243799" y="126155"/>
                </a:cubicBezTo>
                <a:cubicBezTo>
                  <a:pt x="234926" y="143752"/>
                  <a:pt x="218447" y="152550"/>
                  <a:pt x="194362" y="152550"/>
                </a:cubicBezTo>
                <a:cubicBezTo>
                  <a:pt x="169010" y="152550"/>
                  <a:pt x="153799" y="143752"/>
                  <a:pt x="144925" y="126155"/>
                </a:cubicBezTo>
                <a:cubicBezTo>
                  <a:pt x="139855" y="117357"/>
                  <a:pt x="137320" y="103531"/>
                  <a:pt x="137320" y="85934"/>
                </a:cubicBezTo>
                <a:close/>
                <a:moveTo>
                  <a:pt x="598511" y="0"/>
                </a:moveTo>
                <a:cubicBezTo>
                  <a:pt x="617462" y="0"/>
                  <a:pt x="631359" y="4903"/>
                  <a:pt x="640203" y="13483"/>
                </a:cubicBezTo>
                <a:cubicBezTo>
                  <a:pt x="650310" y="23288"/>
                  <a:pt x="655364" y="34320"/>
                  <a:pt x="656627" y="45351"/>
                </a:cubicBezTo>
                <a:lnTo>
                  <a:pt x="637676" y="45351"/>
                </a:lnTo>
                <a:cubicBezTo>
                  <a:pt x="635149" y="36771"/>
                  <a:pt x="631359" y="29417"/>
                  <a:pt x="625042" y="24514"/>
                </a:cubicBezTo>
                <a:cubicBezTo>
                  <a:pt x="618725" y="19611"/>
                  <a:pt x="609881" y="17160"/>
                  <a:pt x="598511" y="17160"/>
                </a:cubicBezTo>
                <a:cubicBezTo>
                  <a:pt x="585877" y="17160"/>
                  <a:pt x="573243" y="22063"/>
                  <a:pt x="565662" y="30643"/>
                </a:cubicBezTo>
                <a:cubicBezTo>
                  <a:pt x="556819" y="40448"/>
                  <a:pt x="553028" y="55157"/>
                  <a:pt x="553028" y="74768"/>
                </a:cubicBezTo>
                <a:cubicBezTo>
                  <a:pt x="553028" y="91928"/>
                  <a:pt x="556819" y="104185"/>
                  <a:pt x="564399" y="115216"/>
                </a:cubicBezTo>
                <a:cubicBezTo>
                  <a:pt x="571979" y="125022"/>
                  <a:pt x="583350" y="129924"/>
                  <a:pt x="598511" y="129924"/>
                </a:cubicBezTo>
                <a:cubicBezTo>
                  <a:pt x="612408" y="129924"/>
                  <a:pt x="623779" y="125022"/>
                  <a:pt x="631359" y="113990"/>
                </a:cubicBezTo>
                <a:cubicBezTo>
                  <a:pt x="635149" y="107862"/>
                  <a:pt x="637676" y="100508"/>
                  <a:pt x="638940" y="91928"/>
                </a:cubicBezTo>
                <a:lnTo>
                  <a:pt x="657891" y="91928"/>
                </a:lnTo>
                <a:cubicBezTo>
                  <a:pt x="656627" y="106636"/>
                  <a:pt x="651574" y="118893"/>
                  <a:pt x="641466" y="128699"/>
                </a:cubicBezTo>
                <a:cubicBezTo>
                  <a:pt x="630096" y="140956"/>
                  <a:pt x="614935" y="147084"/>
                  <a:pt x="595984" y="147084"/>
                </a:cubicBezTo>
                <a:cubicBezTo>
                  <a:pt x="579560" y="147084"/>
                  <a:pt x="565662" y="142181"/>
                  <a:pt x="554292" y="132376"/>
                </a:cubicBezTo>
                <a:cubicBezTo>
                  <a:pt x="539131" y="118893"/>
                  <a:pt x="532814" y="99282"/>
                  <a:pt x="532814" y="72316"/>
                </a:cubicBezTo>
                <a:cubicBezTo>
                  <a:pt x="532814" y="51480"/>
                  <a:pt x="537868" y="35545"/>
                  <a:pt x="549238" y="22063"/>
                </a:cubicBezTo>
                <a:cubicBezTo>
                  <a:pt x="561872" y="7354"/>
                  <a:pt x="577033" y="0"/>
                  <a:pt x="598511" y="0"/>
                </a:cubicBezTo>
                <a:close/>
                <a:moveTo>
                  <a:pt x="454060" y="0"/>
                </a:moveTo>
                <a:cubicBezTo>
                  <a:pt x="468872" y="0"/>
                  <a:pt x="481216" y="3677"/>
                  <a:pt x="491091" y="11031"/>
                </a:cubicBezTo>
                <a:cubicBezTo>
                  <a:pt x="500966" y="18386"/>
                  <a:pt x="505904" y="29417"/>
                  <a:pt x="505904" y="44125"/>
                </a:cubicBezTo>
                <a:lnTo>
                  <a:pt x="488622" y="44125"/>
                </a:lnTo>
                <a:cubicBezTo>
                  <a:pt x="487388" y="36771"/>
                  <a:pt x="484919" y="31868"/>
                  <a:pt x="482450" y="26965"/>
                </a:cubicBezTo>
                <a:cubicBezTo>
                  <a:pt x="477513" y="20837"/>
                  <a:pt x="467638" y="17160"/>
                  <a:pt x="454060" y="17160"/>
                </a:cubicBezTo>
                <a:cubicBezTo>
                  <a:pt x="442951" y="17160"/>
                  <a:pt x="435544" y="19611"/>
                  <a:pt x="430607" y="23288"/>
                </a:cubicBezTo>
                <a:cubicBezTo>
                  <a:pt x="426904" y="28191"/>
                  <a:pt x="424435" y="34320"/>
                  <a:pt x="424435" y="40448"/>
                </a:cubicBezTo>
                <a:cubicBezTo>
                  <a:pt x="424435" y="46577"/>
                  <a:pt x="426904" y="51480"/>
                  <a:pt x="431841" y="55157"/>
                </a:cubicBezTo>
                <a:cubicBezTo>
                  <a:pt x="435544" y="57608"/>
                  <a:pt x="444185" y="60059"/>
                  <a:pt x="456529" y="62511"/>
                </a:cubicBezTo>
                <a:lnTo>
                  <a:pt x="476279" y="67414"/>
                </a:lnTo>
                <a:cubicBezTo>
                  <a:pt x="484919" y="69865"/>
                  <a:pt x="492325" y="72316"/>
                  <a:pt x="497263" y="75994"/>
                </a:cubicBezTo>
                <a:cubicBezTo>
                  <a:pt x="505904" y="82122"/>
                  <a:pt x="509607" y="91928"/>
                  <a:pt x="509607" y="104185"/>
                </a:cubicBezTo>
                <a:cubicBezTo>
                  <a:pt x="509607" y="120119"/>
                  <a:pt x="504669" y="131150"/>
                  <a:pt x="493560" y="137279"/>
                </a:cubicBezTo>
                <a:cubicBezTo>
                  <a:pt x="482450" y="143407"/>
                  <a:pt x="468872" y="147084"/>
                  <a:pt x="455294" y="147084"/>
                </a:cubicBezTo>
                <a:cubicBezTo>
                  <a:pt x="438013" y="147084"/>
                  <a:pt x="424435" y="143407"/>
                  <a:pt x="414560" y="133602"/>
                </a:cubicBezTo>
                <a:cubicBezTo>
                  <a:pt x="405919" y="125022"/>
                  <a:pt x="400982" y="112765"/>
                  <a:pt x="400982" y="98056"/>
                </a:cubicBezTo>
                <a:lnTo>
                  <a:pt x="418263" y="98056"/>
                </a:lnTo>
                <a:cubicBezTo>
                  <a:pt x="419498" y="106636"/>
                  <a:pt x="420732" y="112765"/>
                  <a:pt x="424435" y="117667"/>
                </a:cubicBezTo>
                <a:cubicBezTo>
                  <a:pt x="430607" y="126247"/>
                  <a:pt x="441716" y="131150"/>
                  <a:pt x="456529" y="131150"/>
                </a:cubicBezTo>
                <a:cubicBezTo>
                  <a:pt x="463935" y="131150"/>
                  <a:pt x="468872" y="129924"/>
                  <a:pt x="475044" y="127473"/>
                </a:cubicBezTo>
                <a:cubicBezTo>
                  <a:pt x="486154" y="123796"/>
                  <a:pt x="491091" y="117667"/>
                  <a:pt x="491091" y="106636"/>
                </a:cubicBezTo>
                <a:cubicBezTo>
                  <a:pt x="491091" y="99282"/>
                  <a:pt x="488622" y="94379"/>
                  <a:pt x="484919" y="90702"/>
                </a:cubicBezTo>
                <a:cubicBezTo>
                  <a:pt x="479982" y="88251"/>
                  <a:pt x="472576" y="85799"/>
                  <a:pt x="462701" y="83348"/>
                </a:cubicBezTo>
                <a:lnTo>
                  <a:pt x="444185" y="78445"/>
                </a:lnTo>
                <a:cubicBezTo>
                  <a:pt x="431841" y="74768"/>
                  <a:pt x="424435" y="72316"/>
                  <a:pt x="418263" y="69865"/>
                </a:cubicBezTo>
                <a:cubicBezTo>
                  <a:pt x="410857" y="63737"/>
                  <a:pt x="405919" y="55157"/>
                  <a:pt x="405919" y="42900"/>
                </a:cubicBezTo>
                <a:cubicBezTo>
                  <a:pt x="405919" y="30643"/>
                  <a:pt x="409623" y="20837"/>
                  <a:pt x="418263" y="12257"/>
                </a:cubicBezTo>
                <a:cubicBezTo>
                  <a:pt x="426904" y="3677"/>
                  <a:pt x="439247" y="0"/>
                  <a:pt x="454060" y="0"/>
                </a:cubicBezTo>
                <a:close/>
                <a:moveTo>
                  <a:pt x="54312" y="0"/>
                </a:moveTo>
                <a:cubicBezTo>
                  <a:pt x="67890" y="0"/>
                  <a:pt x="80234" y="3677"/>
                  <a:pt x="90109" y="11031"/>
                </a:cubicBezTo>
                <a:cubicBezTo>
                  <a:pt x="99984" y="18386"/>
                  <a:pt x="104921" y="29417"/>
                  <a:pt x="104921" y="44125"/>
                </a:cubicBezTo>
                <a:lnTo>
                  <a:pt x="86406" y="44125"/>
                </a:lnTo>
                <a:cubicBezTo>
                  <a:pt x="86406" y="36771"/>
                  <a:pt x="83937" y="31868"/>
                  <a:pt x="81468" y="26965"/>
                </a:cubicBezTo>
                <a:cubicBezTo>
                  <a:pt x="75296" y="20837"/>
                  <a:pt x="66656" y="17160"/>
                  <a:pt x="53078" y="17160"/>
                </a:cubicBezTo>
                <a:cubicBezTo>
                  <a:pt x="41968" y="17160"/>
                  <a:pt x="34562" y="19611"/>
                  <a:pt x="30859" y="23288"/>
                </a:cubicBezTo>
                <a:cubicBezTo>
                  <a:pt x="24687" y="28191"/>
                  <a:pt x="22218" y="34320"/>
                  <a:pt x="22218" y="40448"/>
                </a:cubicBezTo>
                <a:cubicBezTo>
                  <a:pt x="22218" y="46577"/>
                  <a:pt x="25922" y="51480"/>
                  <a:pt x="30859" y="55157"/>
                </a:cubicBezTo>
                <a:cubicBezTo>
                  <a:pt x="34562" y="57608"/>
                  <a:pt x="43203" y="60059"/>
                  <a:pt x="55546" y="62511"/>
                </a:cubicBezTo>
                <a:lnTo>
                  <a:pt x="75296" y="67414"/>
                </a:lnTo>
                <a:cubicBezTo>
                  <a:pt x="83937" y="69865"/>
                  <a:pt x="91343" y="72316"/>
                  <a:pt x="96281" y="75994"/>
                </a:cubicBezTo>
                <a:cubicBezTo>
                  <a:pt x="104921" y="82122"/>
                  <a:pt x="108624" y="91928"/>
                  <a:pt x="108624" y="104185"/>
                </a:cubicBezTo>
                <a:cubicBezTo>
                  <a:pt x="108624" y="120119"/>
                  <a:pt x="103687" y="131150"/>
                  <a:pt x="92578" y="137279"/>
                </a:cubicBezTo>
                <a:cubicBezTo>
                  <a:pt x="81468" y="143407"/>
                  <a:pt x="69125" y="147084"/>
                  <a:pt x="54312" y="147084"/>
                </a:cubicBezTo>
                <a:cubicBezTo>
                  <a:pt x="37031" y="147084"/>
                  <a:pt x="24687" y="143407"/>
                  <a:pt x="14812" y="133602"/>
                </a:cubicBezTo>
                <a:cubicBezTo>
                  <a:pt x="4937" y="125022"/>
                  <a:pt x="0" y="112765"/>
                  <a:pt x="0" y="98056"/>
                </a:cubicBezTo>
                <a:lnTo>
                  <a:pt x="18515" y="98056"/>
                </a:lnTo>
                <a:cubicBezTo>
                  <a:pt x="18515" y="106636"/>
                  <a:pt x="19750" y="112765"/>
                  <a:pt x="23453" y="117667"/>
                </a:cubicBezTo>
                <a:cubicBezTo>
                  <a:pt x="29625" y="126247"/>
                  <a:pt x="40734" y="131150"/>
                  <a:pt x="55546" y="131150"/>
                </a:cubicBezTo>
                <a:cubicBezTo>
                  <a:pt x="62953" y="131150"/>
                  <a:pt x="69125" y="129924"/>
                  <a:pt x="74062" y="127473"/>
                </a:cubicBezTo>
                <a:cubicBezTo>
                  <a:pt x="85171" y="123796"/>
                  <a:pt x="90109" y="117667"/>
                  <a:pt x="90109" y="106636"/>
                </a:cubicBezTo>
                <a:cubicBezTo>
                  <a:pt x="90109" y="99282"/>
                  <a:pt x="88874" y="94379"/>
                  <a:pt x="83937" y="90702"/>
                </a:cubicBezTo>
                <a:cubicBezTo>
                  <a:pt x="78999" y="88251"/>
                  <a:pt x="71593" y="85799"/>
                  <a:pt x="61718" y="83348"/>
                </a:cubicBezTo>
                <a:lnTo>
                  <a:pt x="43203" y="78445"/>
                </a:lnTo>
                <a:cubicBezTo>
                  <a:pt x="30859" y="74768"/>
                  <a:pt x="22218" y="72316"/>
                  <a:pt x="18515" y="69865"/>
                </a:cubicBezTo>
                <a:cubicBezTo>
                  <a:pt x="8640" y="63737"/>
                  <a:pt x="4937" y="55157"/>
                  <a:pt x="4937" y="42900"/>
                </a:cubicBezTo>
                <a:cubicBezTo>
                  <a:pt x="4937" y="30643"/>
                  <a:pt x="8640" y="20837"/>
                  <a:pt x="17281" y="12257"/>
                </a:cubicBezTo>
                <a:cubicBezTo>
                  <a:pt x="25922" y="3677"/>
                  <a:pt x="38265" y="0"/>
                  <a:pt x="54312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147">
            <a:extLst>
              <a:ext uri="{FF2B5EF4-FFF2-40B4-BE49-F238E27FC236}">
                <a16:creationId xmlns:a16="http://schemas.microsoft.com/office/drawing/2014/main" id="{BA76D702-04FC-C446-AC9B-715B9C195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048" y="9697909"/>
            <a:ext cx="571264" cy="582263"/>
          </a:xfrm>
          <a:custGeom>
            <a:avLst/>
            <a:gdLst>
              <a:gd name="T0" fmla="*/ 146520 w 460"/>
              <a:gd name="T1" fmla="*/ 0 h 468"/>
              <a:gd name="T2" fmla="*/ 0 w 460"/>
              <a:gd name="T3" fmla="*/ 0 h 468"/>
              <a:gd name="T4" fmla="*/ 0 w 460"/>
              <a:gd name="T5" fmla="*/ 0 h 468"/>
              <a:gd name="T6" fmla="*/ 152380 w 460"/>
              <a:gd name="T7" fmla="*/ 152004 h 468"/>
              <a:gd name="T8" fmla="*/ 152380 w 460"/>
              <a:gd name="T9" fmla="*/ 152004 h 468"/>
              <a:gd name="T10" fmla="*/ 0 w 460"/>
              <a:gd name="T11" fmla="*/ 304660 h 468"/>
              <a:gd name="T12" fmla="*/ 146520 w 460"/>
              <a:gd name="T13" fmla="*/ 304660 h 468"/>
              <a:gd name="T14" fmla="*/ 146520 w 460"/>
              <a:gd name="T15" fmla="*/ 304660 h 468"/>
              <a:gd name="T16" fmla="*/ 298900 w 460"/>
              <a:gd name="T17" fmla="*/ 152004 h 468"/>
              <a:gd name="T18" fmla="*/ 298900 w 460"/>
              <a:gd name="T19" fmla="*/ 152004 h 468"/>
              <a:gd name="T20" fmla="*/ 146520 w 460"/>
              <a:gd name="T21" fmla="*/ 0 h 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0" h="468">
                <a:moveTo>
                  <a:pt x="225" y="0"/>
                </a:moveTo>
                <a:lnTo>
                  <a:pt x="0" y="0"/>
                </a:lnTo>
                <a:cubicBezTo>
                  <a:pt x="129" y="0"/>
                  <a:pt x="234" y="104"/>
                  <a:pt x="234" y="233"/>
                </a:cubicBezTo>
                <a:cubicBezTo>
                  <a:pt x="234" y="362"/>
                  <a:pt x="129" y="467"/>
                  <a:pt x="0" y="467"/>
                </a:cubicBezTo>
                <a:lnTo>
                  <a:pt x="225" y="467"/>
                </a:lnTo>
                <a:cubicBezTo>
                  <a:pt x="354" y="467"/>
                  <a:pt x="459" y="362"/>
                  <a:pt x="459" y="233"/>
                </a:cubicBezTo>
                <a:cubicBezTo>
                  <a:pt x="459" y="104"/>
                  <a:pt x="354" y="0"/>
                  <a:pt x="225" y="0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148">
            <a:extLst>
              <a:ext uri="{FF2B5EF4-FFF2-40B4-BE49-F238E27FC236}">
                <a16:creationId xmlns:a16="http://schemas.microsoft.com/office/drawing/2014/main" id="{CF082CC1-0942-8640-92F8-047B7D1E7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927" y="7220544"/>
            <a:ext cx="1680839" cy="1246924"/>
          </a:xfrm>
          <a:custGeom>
            <a:avLst/>
            <a:gdLst>
              <a:gd name="T0" fmla="*/ 0 w 1350"/>
              <a:gd name="T1" fmla="*/ 300461 h 1001"/>
              <a:gd name="T2" fmla="*/ 440034 w 1350"/>
              <a:gd name="T3" fmla="*/ 653177 h 1001"/>
              <a:gd name="T4" fmla="*/ 880720 w 1350"/>
              <a:gd name="T5" fmla="*/ 300461 h 1001"/>
              <a:gd name="T6" fmla="*/ 440034 w 1350"/>
              <a:gd name="T7" fmla="*/ 0 h 1001"/>
              <a:gd name="T8" fmla="*/ 0 w 1350"/>
              <a:gd name="T9" fmla="*/ 300461 h 10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0" h="1001">
                <a:moveTo>
                  <a:pt x="0" y="460"/>
                </a:moveTo>
                <a:lnTo>
                  <a:pt x="674" y="1000"/>
                </a:lnTo>
                <a:lnTo>
                  <a:pt x="1349" y="460"/>
                </a:lnTo>
                <a:lnTo>
                  <a:pt x="674" y="0"/>
                </a:lnTo>
                <a:lnTo>
                  <a:pt x="0" y="460"/>
                </a:lnTo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149">
            <a:extLst>
              <a:ext uri="{FF2B5EF4-FFF2-40B4-BE49-F238E27FC236}">
                <a16:creationId xmlns:a16="http://schemas.microsoft.com/office/drawing/2014/main" id="{B54B364B-449C-2649-8104-41A3083D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677" y="5155159"/>
            <a:ext cx="779997" cy="785507"/>
          </a:xfrm>
          <a:custGeom>
            <a:avLst/>
            <a:gdLst>
              <a:gd name="T0" fmla="*/ 0 w 628"/>
              <a:gd name="T1" fmla="*/ 295325 h 629"/>
              <a:gd name="T2" fmla="*/ 209712 w 628"/>
              <a:gd name="T3" fmla="*/ 390275 h 629"/>
              <a:gd name="T4" fmla="*/ 209712 w 628"/>
              <a:gd name="T5" fmla="*/ 390275 h 629"/>
              <a:gd name="T6" fmla="*/ 330850 w 628"/>
              <a:gd name="T7" fmla="*/ 344437 h 629"/>
              <a:gd name="T8" fmla="*/ 388162 w 628"/>
              <a:gd name="T9" fmla="*/ 216747 h 629"/>
              <a:gd name="T10" fmla="*/ 388162 w 628"/>
              <a:gd name="T11" fmla="*/ 216747 h 629"/>
              <a:gd name="T12" fmla="*/ 341921 w 628"/>
              <a:gd name="T13" fmla="*/ 94949 h 629"/>
              <a:gd name="T14" fmla="*/ 131558 w 628"/>
              <a:gd name="T15" fmla="*/ 0 h 629"/>
              <a:gd name="T16" fmla="*/ 0 w 628"/>
              <a:gd name="T17" fmla="*/ 295325 h 6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8" h="629">
                <a:moveTo>
                  <a:pt x="0" y="451"/>
                </a:moveTo>
                <a:lnTo>
                  <a:pt x="322" y="596"/>
                </a:lnTo>
                <a:cubicBezTo>
                  <a:pt x="393" y="628"/>
                  <a:pt x="476" y="596"/>
                  <a:pt x="508" y="526"/>
                </a:cubicBezTo>
                <a:lnTo>
                  <a:pt x="596" y="331"/>
                </a:lnTo>
                <a:cubicBezTo>
                  <a:pt x="627" y="260"/>
                  <a:pt x="596" y="177"/>
                  <a:pt x="525" y="145"/>
                </a:cubicBezTo>
                <a:lnTo>
                  <a:pt x="202" y="0"/>
                </a:lnTo>
                <a:lnTo>
                  <a:pt x="0" y="451"/>
                </a:lnTo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150">
            <a:extLst>
              <a:ext uri="{FF2B5EF4-FFF2-40B4-BE49-F238E27FC236}">
                <a16:creationId xmlns:a16="http://schemas.microsoft.com/office/drawing/2014/main" id="{B9BC6900-ED27-2E49-A11D-F0CE29A2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378" y="5545164"/>
            <a:ext cx="192252" cy="324088"/>
          </a:xfrm>
          <a:custGeom>
            <a:avLst/>
            <a:gdLst>
              <a:gd name="T0" fmla="*/ 31018 w 156"/>
              <a:gd name="T1" fmla="*/ 169286 h 261"/>
              <a:gd name="T2" fmla="*/ 0 w 156"/>
              <a:gd name="T3" fmla="*/ 154962 h 261"/>
              <a:gd name="T4" fmla="*/ 69145 w 156"/>
              <a:gd name="T5" fmla="*/ 0 h 261"/>
              <a:gd name="T6" fmla="*/ 100164 w 156"/>
              <a:gd name="T7" fmla="*/ 14324 h 261"/>
              <a:gd name="T8" fmla="*/ 31018 w 156"/>
              <a:gd name="T9" fmla="*/ 169286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6" h="261">
                <a:moveTo>
                  <a:pt x="48" y="260"/>
                </a:moveTo>
                <a:lnTo>
                  <a:pt x="0" y="238"/>
                </a:lnTo>
                <a:lnTo>
                  <a:pt x="107" y="0"/>
                </a:lnTo>
                <a:lnTo>
                  <a:pt x="155" y="22"/>
                </a:lnTo>
                <a:lnTo>
                  <a:pt x="48" y="260"/>
                </a:lnTo>
              </a:path>
            </a:pathLst>
          </a:custGeom>
          <a:solidFill>
            <a:srgbClr val="3B5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151">
            <a:extLst>
              <a:ext uri="{FF2B5EF4-FFF2-40B4-BE49-F238E27FC236}">
                <a16:creationId xmlns:a16="http://schemas.microsoft.com/office/drawing/2014/main" id="{2447ECAB-DF99-3543-80BF-836142A9A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709" y="4369655"/>
            <a:ext cx="1444641" cy="1345794"/>
          </a:xfrm>
          <a:custGeom>
            <a:avLst/>
            <a:gdLst>
              <a:gd name="T0" fmla="*/ 756865 w 1159"/>
              <a:gd name="T1" fmla="*/ 410609 h 1081"/>
              <a:gd name="T2" fmla="*/ 620264 w 1159"/>
              <a:gd name="T3" fmla="*/ 355121 h 1081"/>
              <a:gd name="T4" fmla="*/ 311112 w 1159"/>
              <a:gd name="T5" fmla="*/ 0 h 1081"/>
              <a:gd name="T6" fmla="*/ 0 w 1159"/>
              <a:gd name="T7" fmla="*/ 673686 h 1081"/>
              <a:gd name="T8" fmla="*/ 488891 w 1159"/>
              <a:gd name="T9" fmla="*/ 649533 h 1081"/>
              <a:gd name="T10" fmla="*/ 624839 w 1159"/>
              <a:gd name="T11" fmla="*/ 705020 h 1081"/>
              <a:gd name="T12" fmla="*/ 756865 w 1159"/>
              <a:gd name="T13" fmla="*/ 410609 h 10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9" h="1081">
                <a:moveTo>
                  <a:pt x="1158" y="629"/>
                </a:moveTo>
                <a:lnTo>
                  <a:pt x="949" y="544"/>
                </a:lnTo>
                <a:lnTo>
                  <a:pt x="476" y="0"/>
                </a:lnTo>
                <a:lnTo>
                  <a:pt x="0" y="1032"/>
                </a:lnTo>
                <a:lnTo>
                  <a:pt x="748" y="995"/>
                </a:lnTo>
                <a:lnTo>
                  <a:pt x="956" y="1080"/>
                </a:lnTo>
                <a:lnTo>
                  <a:pt x="1158" y="629"/>
                </a:lnTo>
              </a:path>
            </a:pathLst>
          </a:custGeom>
          <a:solidFill>
            <a:srgbClr val="3B5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EC47E86B-A024-C24A-ADB9-2DEFC2C6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734" y="5424318"/>
            <a:ext cx="399733" cy="350314"/>
          </a:xfrm>
          <a:custGeom>
            <a:avLst/>
            <a:gdLst>
              <a:gd name="connsiteX0" fmla="*/ 16179 w 399733"/>
              <a:gd name="connsiteY0" fmla="*/ 181271 h 350314"/>
              <a:gd name="connsiteX1" fmla="*/ 317347 w 399733"/>
              <a:gd name="connsiteY1" fmla="*/ 316754 h 350314"/>
              <a:gd name="connsiteX2" fmla="*/ 302413 w 399733"/>
              <a:gd name="connsiteY2" fmla="*/ 350314 h 350314"/>
              <a:gd name="connsiteX3" fmla="*/ 0 w 399733"/>
              <a:gd name="connsiteY3" fmla="*/ 214831 h 350314"/>
              <a:gd name="connsiteX4" fmla="*/ 58935 w 399733"/>
              <a:gd name="connsiteY4" fmla="*/ 87889 h 350314"/>
              <a:gd name="connsiteX5" fmla="*/ 361284 w 399733"/>
              <a:gd name="connsiteY5" fmla="*/ 223369 h 350314"/>
              <a:gd name="connsiteX6" fmla="*/ 346291 w 399733"/>
              <a:gd name="connsiteY6" fmla="*/ 256928 h 350314"/>
              <a:gd name="connsiteX7" fmla="*/ 43942 w 399733"/>
              <a:gd name="connsiteY7" fmla="*/ 122691 h 350314"/>
              <a:gd name="connsiteX8" fmla="*/ 97384 w 399733"/>
              <a:gd name="connsiteY8" fmla="*/ 0 h 350314"/>
              <a:gd name="connsiteX9" fmla="*/ 399733 w 399733"/>
              <a:gd name="connsiteY9" fmla="*/ 135480 h 350314"/>
              <a:gd name="connsiteX10" fmla="*/ 384740 w 399733"/>
              <a:gd name="connsiteY10" fmla="*/ 169039 h 350314"/>
              <a:gd name="connsiteX11" fmla="*/ 82391 w 399733"/>
              <a:gd name="connsiteY11" fmla="*/ 34802 h 35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733" h="350314">
                <a:moveTo>
                  <a:pt x="16179" y="181271"/>
                </a:moveTo>
                <a:lnTo>
                  <a:pt x="317347" y="316754"/>
                </a:lnTo>
                <a:lnTo>
                  <a:pt x="302413" y="350314"/>
                </a:lnTo>
                <a:lnTo>
                  <a:pt x="0" y="214831"/>
                </a:lnTo>
                <a:close/>
                <a:moveTo>
                  <a:pt x="58935" y="87889"/>
                </a:moveTo>
                <a:lnTo>
                  <a:pt x="361284" y="223369"/>
                </a:lnTo>
                <a:lnTo>
                  <a:pt x="346291" y="256928"/>
                </a:lnTo>
                <a:lnTo>
                  <a:pt x="43942" y="122691"/>
                </a:lnTo>
                <a:close/>
                <a:moveTo>
                  <a:pt x="97384" y="0"/>
                </a:moveTo>
                <a:lnTo>
                  <a:pt x="399733" y="135480"/>
                </a:lnTo>
                <a:lnTo>
                  <a:pt x="384740" y="169039"/>
                </a:lnTo>
                <a:lnTo>
                  <a:pt x="82391" y="348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55">
            <a:extLst>
              <a:ext uri="{FF2B5EF4-FFF2-40B4-BE49-F238E27FC236}">
                <a16:creationId xmlns:a16="http://schemas.microsoft.com/office/drawing/2014/main" id="{5C722136-9C1D-2748-88CF-83B2FEB6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427" y="4259793"/>
            <a:ext cx="834926" cy="1444670"/>
          </a:xfrm>
          <a:custGeom>
            <a:avLst/>
            <a:gdLst>
              <a:gd name="T0" fmla="*/ 329496 w 671"/>
              <a:gd name="T1" fmla="*/ 428760 h 1159"/>
              <a:gd name="T2" fmla="*/ 329496 w 671"/>
              <a:gd name="T3" fmla="*/ 428760 h 1159"/>
              <a:gd name="T4" fmla="*/ 61332 w 671"/>
              <a:gd name="T5" fmla="*/ 729414 h 1159"/>
              <a:gd name="T6" fmla="*/ 61332 w 671"/>
              <a:gd name="T7" fmla="*/ 729414 h 1159"/>
              <a:gd name="T8" fmla="*/ 107005 w 671"/>
              <a:gd name="T9" fmla="*/ 328759 h 1159"/>
              <a:gd name="T10" fmla="*/ 107005 w 671"/>
              <a:gd name="T11" fmla="*/ 328759 h 1159"/>
              <a:gd name="T12" fmla="*/ 375822 w 671"/>
              <a:gd name="T13" fmla="*/ 27451 h 1159"/>
              <a:gd name="T14" fmla="*/ 375822 w 671"/>
              <a:gd name="T15" fmla="*/ 27451 h 1159"/>
              <a:gd name="T16" fmla="*/ 329496 w 671"/>
              <a:gd name="T17" fmla="*/ 428760 h 1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1" h="1159">
                <a:moveTo>
                  <a:pt x="505" y="656"/>
                </a:moveTo>
                <a:lnTo>
                  <a:pt x="505" y="656"/>
                </a:lnTo>
                <a:cubicBezTo>
                  <a:pt x="373" y="952"/>
                  <a:pt x="188" y="1158"/>
                  <a:pt x="94" y="1116"/>
                </a:cubicBezTo>
                <a:cubicBezTo>
                  <a:pt x="0" y="1074"/>
                  <a:pt x="31" y="799"/>
                  <a:pt x="164" y="503"/>
                </a:cubicBezTo>
                <a:cubicBezTo>
                  <a:pt x="297" y="206"/>
                  <a:pt x="481" y="0"/>
                  <a:pt x="576" y="42"/>
                </a:cubicBezTo>
                <a:cubicBezTo>
                  <a:pt x="670" y="85"/>
                  <a:pt x="639" y="360"/>
                  <a:pt x="505" y="65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56">
            <a:extLst>
              <a:ext uri="{FF2B5EF4-FFF2-40B4-BE49-F238E27FC236}">
                <a16:creationId xmlns:a16="http://schemas.microsoft.com/office/drawing/2014/main" id="{E1A0A695-DC65-754D-99E1-A7E974C1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866" y="4331201"/>
            <a:ext cx="736054" cy="1301854"/>
          </a:xfrm>
          <a:custGeom>
            <a:avLst/>
            <a:gdLst>
              <a:gd name="T0" fmla="*/ 280818 w 591"/>
              <a:gd name="T1" fmla="*/ 380762 h 1047"/>
              <a:gd name="T2" fmla="*/ 280818 w 591"/>
              <a:gd name="T3" fmla="*/ 380762 h 1047"/>
              <a:gd name="T4" fmla="*/ 48980 w 591"/>
              <a:gd name="T5" fmla="*/ 659161 h 1047"/>
              <a:gd name="T6" fmla="*/ 48980 w 591"/>
              <a:gd name="T7" fmla="*/ 659161 h 1047"/>
              <a:gd name="T8" fmla="*/ 103184 w 591"/>
              <a:gd name="T9" fmla="*/ 301219 h 1047"/>
              <a:gd name="T10" fmla="*/ 103184 w 591"/>
              <a:gd name="T11" fmla="*/ 301219 h 1047"/>
              <a:gd name="T12" fmla="*/ 335675 w 591"/>
              <a:gd name="T13" fmla="*/ 21516 h 1047"/>
              <a:gd name="T14" fmla="*/ 335675 w 591"/>
              <a:gd name="T15" fmla="*/ 21516 h 1047"/>
              <a:gd name="T16" fmla="*/ 280818 w 591"/>
              <a:gd name="T17" fmla="*/ 380762 h 10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1" h="1047">
                <a:moveTo>
                  <a:pt x="430" y="584"/>
                </a:moveTo>
                <a:lnTo>
                  <a:pt x="430" y="584"/>
                </a:lnTo>
                <a:cubicBezTo>
                  <a:pt x="309" y="854"/>
                  <a:pt x="150" y="1046"/>
                  <a:pt x="75" y="1011"/>
                </a:cubicBezTo>
                <a:cubicBezTo>
                  <a:pt x="0" y="978"/>
                  <a:pt x="37" y="732"/>
                  <a:pt x="158" y="462"/>
                </a:cubicBezTo>
                <a:cubicBezTo>
                  <a:pt x="280" y="191"/>
                  <a:pt x="439" y="0"/>
                  <a:pt x="514" y="33"/>
                </a:cubicBezTo>
                <a:cubicBezTo>
                  <a:pt x="590" y="67"/>
                  <a:pt x="552" y="314"/>
                  <a:pt x="430" y="584"/>
                </a:cubicBezTo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57">
            <a:extLst>
              <a:ext uri="{FF2B5EF4-FFF2-40B4-BE49-F238E27FC236}">
                <a16:creationId xmlns:a16="http://schemas.microsoft.com/office/drawing/2014/main" id="{88590EDA-CCF8-0441-9854-A6EC2109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470" y="4809097"/>
            <a:ext cx="307605" cy="455921"/>
          </a:xfrm>
          <a:custGeom>
            <a:avLst/>
            <a:gdLst>
              <a:gd name="T0" fmla="*/ 160649 w 249"/>
              <a:gd name="T1" fmla="*/ 22924 h 365"/>
              <a:gd name="T2" fmla="*/ 160649 w 249"/>
              <a:gd name="T3" fmla="*/ 22924 h 365"/>
              <a:gd name="T4" fmla="*/ 155467 w 249"/>
              <a:gd name="T5" fmla="*/ 20304 h 365"/>
              <a:gd name="T6" fmla="*/ 155467 w 249"/>
              <a:gd name="T7" fmla="*/ 20304 h 365"/>
              <a:gd name="T8" fmla="*/ 26559 w 249"/>
              <a:gd name="T9" fmla="*/ 91696 h 365"/>
              <a:gd name="T10" fmla="*/ 26559 w 249"/>
              <a:gd name="T11" fmla="*/ 91696 h 365"/>
              <a:gd name="T12" fmla="*/ 58948 w 249"/>
              <a:gd name="T13" fmla="*/ 236444 h 365"/>
              <a:gd name="T14" fmla="*/ 58948 w 249"/>
              <a:gd name="T15" fmla="*/ 236444 h 365"/>
              <a:gd name="T16" fmla="*/ 64778 w 249"/>
              <a:gd name="T17" fmla="*/ 238409 h 365"/>
              <a:gd name="T18" fmla="*/ 64778 w 249"/>
              <a:gd name="T19" fmla="*/ 238409 h 365"/>
              <a:gd name="T20" fmla="*/ 117896 w 249"/>
              <a:gd name="T21" fmla="*/ 132304 h 365"/>
              <a:gd name="T22" fmla="*/ 117896 w 249"/>
              <a:gd name="T23" fmla="*/ 132304 h 365"/>
              <a:gd name="T24" fmla="*/ 160649 w 249"/>
              <a:gd name="T25" fmla="*/ 22924 h 3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9" h="365">
                <a:moveTo>
                  <a:pt x="248" y="35"/>
                </a:moveTo>
                <a:lnTo>
                  <a:pt x="248" y="35"/>
                </a:lnTo>
                <a:cubicBezTo>
                  <a:pt x="245" y="33"/>
                  <a:pt x="243" y="32"/>
                  <a:pt x="240" y="31"/>
                </a:cubicBezTo>
                <a:cubicBezTo>
                  <a:pt x="171" y="0"/>
                  <a:pt x="82" y="48"/>
                  <a:pt x="41" y="140"/>
                </a:cubicBezTo>
                <a:cubicBezTo>
                  <a:pt x="0" y="231"/>
                  <a:pt x="23" y="330"/>
                  <a:pt x="91" y="361"/>
                </a:cubicBezTo>
                <a:cubicBezTo>
                  <a:pt x="95" y="362"/>
                  <a:pt x="97" y="363"/>
                  <a:pt x="100" y="364"/>
                </a:cubicBezTo>
                <a:cubicBezTo>
                  <a:pt x="128" y="314"/>
                  <a:pt x="156" y="260"/>
                  <a:pt x="182" y="202"/>
                </a:cubicBezTo>
                <a:cubicBezTo>
                  <a:pt x="208" y="144"/>
                  <a:pt x="230" y="88"/>
                  <a:pt x="248" y="35"/>
                </a:cubicBezTo>
              </a:path>
            </a:pathLst>
          </a:custGeom>
          <a:solidFill>
            <a:srgbClr val="3B5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E37032B3-63A9-574A-843D-9AE69F71E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120" y="4155421"/>
            <a:ext cx="1025937" cy="1146676"/>
          </a:xfrm>
          <a:custGeom>
            <a:avLst/>
            <a:gdLst>
              <a:gd name="connsiteX0" fmla="*/ 0 w 1025937"/>
              <a:gd name="connsiteY0" fmla="*/ 1126077 h 1146676"/>
              <a:gd name="connsiteX1" fmla="*/ 762279 w 1025937"/>
              <a:gd name="connsiteY1" fmla="*/ 1126077 h 1146676"/>
              <a:gd name="connsiteX2" fmla="*/ 762279 w 1025937"/>
              <a:gd name="connsiteY2" fmla="*/ 1146676 h 1146676"/>
              <a:gd name="connsiteX3" fmla="*/ 0 w 1025937"/>
              <a:gd name="connsiteY3" fmla="*/ 1146676 h 1146676"/>
              <a:gd name="connsiteX4" fmla="*/ 102100 w 1025937"/>
              <a:gd name="connsiteY4" fmla="*/ 428459 h 1146676"/>
              <a:gd name="connsiteX5" fmla="*/ 828191 w 1025937"/>
              <a:gd name="connsiteY5" fmla="*/ 806547 h 1146676"/>
              <a:gd name="connsiteX6" fmla="*/ 819473 w 1025937"/>
              <a:gd name="connsiteY6" fmla="*/ 822716 h 1146676"/>
              <a:gd name="connsiteX7" fmla="*/ 93382 w 1025937"/>
              <a:gd name="connsiteY7" fmla="*/ 445871 h 1146676"/>
              <a:gd name="connsiteX8" fmla="*/ 461606 w 1025937"/>
              <a:gd name="connsiteY8" fmla="*/ 0 h 1146676"/>
              <a:gd name="connsiteX9" fmla="*/ 1025937 w 1025937"/>
              <a:gd name="connsiteY9" fmla="*/ 516567 h 1146676"/>
              <a:gd name="connsiteX10" fmla="*/ 1013507 w 1025937"/>
              <a:gd name="connsiteY10" fmla="*/ 531576 h 1146676"/>
              <a:gd name="connsiteX11" fmla="*/ 450419 w 1025937"/>
              <a:gd name="connsiteY11" fmla="*/ 15009 h 114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5937" h="1146676">
                <a:moveTo>
                  <a:pt x="0" y="1126077"/>
                </a:moveTo>
                <a:lnTo>
                  <a:pt x="762279" y="1126077"/>
                </a:lnTo>
                <a:lnTo>
                  <a:pt x="762279" y="1146676"/>
                </a:lnTo>
                <a:lnTo>
                  <a:pt x="0" y="1146676"/>
                </a:lnTo>
                <a:close/>
                <a:moveTo>
                  <a:pt x="102100" y="428459"/>
                </a:moveTo>
                <a:lnTo>
                  <a:pt x="828191" y="806547"/>
                </a:lnTo>
                <a:lnTo>
                  <a:pt x="819473" y="822716"/>
                </a:lnTo>
                <a:lnTo>
                  <a:pt x="93382" y="445871"/>
                </a:lnTo>
                <a:close/>
                <a:moveTo>
                  <a:pt x="461606" y="0"/>
                </a:moveTo>
                <a:lnTo>
                  <a:pt x="1025937" y="516567"/>
                </a:lnTo>
                <a:lnTo>
                  <a:pt x="1013507" y="531576"/>
                </a:lnTo>
                <a:lnTo>
                  <a:pt x="450419" y="15009"/>
                </a:lnTo>
                <a:close/>
              </a:path>
            </a:pathLst>
          </a:custGeom>
          <a:solidFill>
            <a:srgbClr val="3B5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161">
            <a:extLst>
              <a:ext uri="{FF2B5EF4-FFF2-40B4-BE49-F238E27FC236}">
                <a16:creationId xmlns:a16="http://schemas.microsoft.com/office/drawing/2014/main" id="{3DEA1576-8832-5449-A132-A228F9D30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58" y="5759393"/>
            <a:ext cx="379011" cy="214231"/>
          </a:xfrm>
          <a:custGeom>
            <a:avLst/>
            <a:gdLst>
              <a:gd name="T0" fmla="*/ 198088 w 305"/>
              <a:gd name="T1" fmla="*/ 80053 h 174"/>
              <a:gd name="T2" fmla="*/ 20851 w 305"/>
              <a:gd name="T3" fmla="*/ 0 h 174"/>
              <a:gd name="T4" fmla="*/ 0 w 305"/>
              <a:gd name="T5" fmla="*/ 28406 h 174"/>
              <a:gd name="T6" fmla="*/ 183753 w 305"/>
              <a:gd name="T7" fmla="*/ 111687 h 174"/>
              <a:gd name="T8" fmla="*/ 198088 w 305"/>
              <a:gd name="T9" fmla="*/ 80053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5" h="174">
                <a:moveTo>
                  <a:pt x="304" y="124"/>
                </a:moveTo>
                <a:lnTo>
                  <a:pt x="32" y="0"/>
                </a:lnTo>
                <a:lnTo>
                  <a:pt x="0" y="44"/>
                </a:lnTo>
                <a:lnTo>
                  <a:pt x="282" y="173"/>
                </a:lnTo>
                <a:lnTo>
                  <a:pt x="304" y="12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162">
            <a:extLst>
              <a:ext uri="{FF2B5EF4-FFF2-40B4-BE49-F238E27FC236}">
                <a16:creationId xmlns:a16="http://schemas.microsoft.com/office/drawing/2014/main" id="{0DBD7717-B1D6-0E46-959C-26AF23EE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015" y="5814322"/>
            <a:ext cx="708591" cy="637193"/>
          </a:xfrm>
          <a:custGeom>
            <a:avLst/>
            <a:gdLst>
              <a:gd name="T0" fmla="*/ 187407 w 571"/>
              <a:gd name="T1" fmla="*/ 0 h 513"/>
              <a:gd name="T2" fmla="*/ 168536 w 571"/>
              <a:gd name="T3" fmla="*/ 26052 h 513"/>
              <a:gd name="T4" fmla="*/ 168536 w 571"/>
              <a:gd name="T5" fmla="*/ 26052 h 513"/>
              <a:gd name="T6" fmla="*/ 193263 w 571"/>
              <a:gd name="T7" fmla="*/ 87925 h 513"/>
              <a:gd name="T8" fmla="*/ 192613 w 571"/>
              <a:gd name="T9" fmla="*/ 93135 h 513"/>
              <a:gd name="T10" fmla="*/ 192613 w 571"/>
              <a:gd name="T11" fmla="*/ 93135 h 513"/>
              <a:gd name="T12" fmla="*/ 182201 w 571"/>
              <a:gd name="T13" fmla="*/ 108766 h 513"/>
              <a:gd name="T14" fmla="*/ 8459 w 571"/>
              <a:gd name="T15" fmla="*/ 214928 h 513"/>
              <a:gd name="T16" fmla="*/ 8459 w 571"/>
              <a:gd name="T17" fmla="*/ 214928 h 513"/>
              <a:gd name="T18" fmla="*/ 3904 w 571"/>
              <a:gd name="T19" fmla="*/ 233164 h 513"/>
              <a:gd name="T20" fmla="*/ 60517 w 571"/>
              <a:gd name="T21" fmla="*/ 325648 h 513"/>
              <a:gd name="T22" fmla="*/ 60517 w 571"/>
              <a:gd name="T23" fmla="*/ 325648 h 513"/>
              <a:gd name="T24" fmla="*/ 80038 w 571"/>
              <a:gd name="T25" fmla="*/ 329556 h 513"/>
              <a:gd name="T26" fmla="*/ 344230 w 571"/>
              <a:gd name="T27" fmla="*/ 140680 h 513"/>
              <a:gd name="T28" fmla="*/ 370909 w 571"/>
              <a:gd name="T29" fmla="*/ 84017 h 513"/>
              <a:gd name="T30" fmla="*/ 187407 w 571"/>
              <a:gd name="T31" fmla="*/ 0 h 5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71" h="513">
                <a:moveTo>
                  <a:pt x="288" y="0"/>
                </a:moveTo>
                <a:lnTo>
                  <a:pt x="259" y="40"/>
                </a:lnTo>
                <a:cubicBezTo>
                  <a:pt x="287" y="63"/>
                  <a:pt x="302" y="98"/>
                  <a:pt x="297" y="135"/>
                </a:cubicBezTo>
                <a:lnTo>
                  <a:pt x="296" y="143"/>
                </a:lnTo>
                <a:cubicBezTo>
                  <a:pt x="295" y="153"/>
                  <a:pt x="288" y="162"/>
                  <a:pt x="280" y="167"/>
                </a:cubicBezTo>
                <a:lnTo>
                  <a:pt x="13" y="330"/>
                </a:lnTo>
                <a:cubicBezTo>
                  <a:pt x="3" y="336"/>
                  <a:pt x="0" y="349"/>
                  <a:pt x="6" y="358"/>
                </a:cubicBezTo>
                <a:lnTo>
                  <a:pt x="93" y="500"/>
                </a:lnTo>
                <a:cubicBezTo>
                  <a:pt x="99" y="510"/>
                  <a:pt x="113" y="512"/>
                  <a:pt x="123" y="506"/>
                </a:cubicBezTo>
                <a:lnTo>
                  <a:pt x="529" y="216"/>
                </a:lnTo>
                <a:lnTo>
                  <a:pt x="570" y="129"/>
                </a:lnTo>
                <a:lnTo>
                  <a:pt x="288" y="0"/>
                </a:lnTo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63">
            <a:extLst>
              <a:ext uri="{FF2B5EF4-FFF2-40B4-BE49-F238E27FC236}">
                <a16:creationId xmlns:a16="http://schemas.microsoft.com/office/drawing/2014/main" id="{A6B39BCD-A0F1-7F44-B467-652F9F699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973" y="5968130"/>
            <a:ext cx="362534" cy="318598"/>
          </a:xfrm>
          <a:custGeom>
            <a:avLst/>
            <a:gdLst>
              <a:gd name="T0" fmla="*/ 166582 w 291"/>
              <a:gd name="T1" fmla="*/ 49135 h 255"/>
              <a:gd name="T2" fmla="*/ 166582 w 291"/>
              <a:gd name="T3" fmla="*/ 49135 h 255"/>
              <a:gd name="T4" fmla="*/ 111708 w 291"/>
              <a:gd name="T5" fmla="*/ 7206 h 255"/>
              <a:gd name="T6" fmla="*/ 111708 w 291"/>
              <a:gd name="T7" fmla="*/ 7206 h 255"/>
              <a:gd name="T8" fmla="*/ 107135 w 291"/>
              <a:gd name="T9" fmla="*/ 38653 h 255"/>
              <a:gd name="T10" fmla="*/ 107135 w 291"/>
              <a:gd name="T11" fmla="*/ 38653 h 255"/>
              <a:gd name="T12" fmla="*/ 77085 w 291"/>
              <a:gd name="T13" fmla="*/ 26860 h 255"/>
              <a:gd name="T14" fmla="*/ 77085 w 291"/>
              <a:gd name="T15" fmla="*/ 26860 h 255"/>
              <a:gd name="T16" fmla="*/ 73166 w 291"/>
              <a:gd name="T17" fmla="*/ 58307 h 255"/>
              <a:gd name="T18" fmla="*/ 73166 w 291"/>
              <a:gd name="T19" fmla="*/ 58307 h 255"/>
              <a:gd name="T20" fmla="*/ 43115 w 291"/>
              <a:gd name="T21" fmla="*/ 46514 h 255"/>
              <a:gd name="T22" fmla="*/ 43115 w 291"/>
              <a:gd name="T23" fmla="*/ 46514 h 255"/>
              <a:gd name="T24" fmla="*/ 37889 w 291"/>
              <a:gd name="T25" fmla="*/ 74685 h 255"/>
              <a:gd name="T26" fmla="*/ 37889 w 291"/>
              <a:gd name="T27" fmla="*/ 74685 h 255"/>
              <a:gd name="T28" fmla="*/ 11759 w 291"/>
              <a:gd name="T29" fmla="*/ 68133 h 255"/>
              <a:gd name="T30" fmla="*/ 11759 w 291"/>
              <a:gd name="T31" fmla="*/ 68133 h 255"/>
              <a:gd name="T32" fmla="*/ 17638 w 291"/>
              <a:gd name="T33" fmla="*/ 125785 h 255"/>
              <a:gd name="T34" fmla="*/ 17638 w 291"/>
              <a:gd name="T35" fmla="*/ 125785 h 255"/>
              <a:gd name="T36" fmla="*/ 67940 w 291"/>
              <a:gd name="T37" fmla="*/ 159852 h 255"/>
              <a:gd name="T38" fmla="*/ 67940 w 291"/>
              <a:gd name="T39" fmla="*/ 159852 h 255"/>
              <a:gd name="T40" fmla="*/ 75125 w 291"/>
              <a:gd name="T41" fmla="*/ 140198 h 255"/>
              <a:gd name="T42" fmla="*/ 75125 w 291"/>
              <a:gd name="T43" fmla="*/ 140198 h 255"/>
              <a:gd name="T44" fmla="*/ 109095 w 291"/>
              <a:gd name="T45" fmla="*/ 155921 h 255"/>
              <a:gd name="T46" fmla="*/ 109095 w 291"/>
              <a:gd name="T47" fmla="*/ 155921 h 255"/>
              <a:gd name="T48" fmla="*/ 113015 w 291"/>
              <a:gd name="T49" fmla="*/ 124475 h 255"/>
              <a:gd name="T50" fmla="*/ 113015 w 291"/>
              <a:gd name="T51" fmla="*/ 124475 h 255"/>
              <a:gd name="T52" fmla="*/ 143065 w 291"/>
              <a:gd name="T53" fmla="*/ 136267 h 255"/>
              <a:gd name="T54" fmla="*/ 143065 w 291"/>
              <a:gd name="T55" fmla="*/ 136267 h 255"/>
              <a:gd name="T56" fmla="*/ 147638 w 291"/>
              <a:gd name="T57" fmla="*/ 104166 h 255"/>
              <a:gd name="T58" fmla="*/ 147638 w 291"/>
              <a:gd name="T59" fmla="*/ 104166 h 255"/>
              <a:gd name="T60" fmla="*/ 177688 w 291"/>
              <a:gd name="T61" fmla="*/ 115958 h 255"/>
              <a:gd name="T62" fmla="*/ 177688 w 291"/>
              <a:gd name="T63" fmla="*/ 115958 h 255"/>
              <a:gd name="T64" fmla="*/ 166582 w 291"/>
              <a:gd name="T65" fmla="*/ 49135 h 2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1" h="255">
                <a:moveTo>
                  <a:pt x="255" y="75"/>
                </a:moveTo>
                <a:lnTo>
                  <a:pt x="255" y="75"/>
                </a:lnTo>
                <a:cubicBezTo>
                  <a:pt x="227" y="30"/>
                  <a:pt x="189" y="0"/>
                  <a:pt x="171" y="11"/>
                </a:cubicBezTo>
                <a:cubicBezTo>
                  <a:pt x="160" y="17"/>
                  <a:pt x="158" y="35"/>
                  <a:pt x="164" y="59"/>
                </a:cubicBezTo>
                <a:cubicBezTo>
                  <a:pt x="146" y="43"/>
                  <a:pt x="129" y="35"/>
                  <a:pt x="118" y="41"/>
                </a:cubicBezTo>
                <a:cubicBezTo>
                  <a:pt x="107" y="47"/>
                  <a:pt x="105" y="66"/>
                  <a:pt x="112" y="89"/>
                </a:cubicBezTo>
                <a:cubicBezTo>
                  <a:pt x="94" y="73"/>
                  <a:pt x="77" y="66"/>
                  <a:pt x="66" y="71"/>
                </a:cubicBezTo>
                <a:cubicBezTo>
                  <a:pt x="55" y="77"/>
                  <a:pt x="53" y="93"/>
                  <a:pt x="58" y="114"/>
                </a:cubicBezTo>
                <a:cubicBezTo>
                  <a:pt x="42" y="102"/>
                  <a:pt x="29" y="98"/>
                  <a:pt x="18" y="104"/>
                </a:cubicBezTo>
                <a:cubicBezTo>
                  <a:pt x="0" y="114"/>
                  <a:pt x="4" y="154"/>
                  <a:pt x="27" y="192"/>
                </a:cubicBezTo>
                <a:cubicBezTo>
                  <a:pt x="51" y="231"/>
                  <a:pt x="85" y="254"/>
                  <a:pt x="104" y="244"/>
                </a:cubicBezTo>
                <a:cubicBezTo>
                  <a:pt x="112" y="240"/>
                  <a:pt x="116" y="229"/>
                  <a:pt x="115" y="214"/>
                </a:cubicBezTo>
                <a:cubicBezTo>
                  <a:pt x="135" y="235"/>
                  <a:pt x="155" y="244"/>
                  <a:pt x="167" y="238"/>
                </a:cubicBezTo>
                <a:cubicBezTo>
                  <a:pt x="178" y="231"/>
                  <a:pt x="179" y="213"/>
                  <a:pt x="173" y="190"/>
                </a:cubicBezTo>
                <a:cubicBezTo>
                  <a:pt x="191" y="206"/>
                  <a:pt x="209" y="213"/>
                  <a:pt x="219" y="208"/>
                </a:cubicBezTo>
                <a:cubicBezTo>
                  <a:pt x="230" y="201"/>
                  <a:pt x="232" y="183"/>
                  <a:pt x="226" y="159"/>
                </a:cubicBezTo>
                <a:cubicBezTo>
                  <a:pt x="244" y="176"/>
                  <a:pt x="261" y="183"/>
                  <a:pt x="272" y="177"/>
                </a:cubicBezTo>
                <a:cubicBezTo>
                  <a:pt x="290" y="167"/>
                  <a:pt x="283" y="121"/>
                  <a:pt x="255" y="75"/>
                </a:cubicBezTo>
              </a:path>
            </a:pathLst>
          </a:custGeom>
          <a:solidFill>
            <a:srgbClr val="F99B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64">
            <a:extLst>
              <a:ext uri="{FF2B5EF4-FFF2-40B4-BE49-F238E27FC236}">
                <a16:creationId xmlns:a16="http://schemas.microsoft.com/office/drawing/2014/main" id="{15569AC4-590C-A54D-93F6-8A61E305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219" y="5775874"/>
            <a:ext cx="1653376" cy="1417206"/>
          </a:xfrm>
          <a:custGeom>
            <a:avLst/>
            <a:gdLst>
              <a:gd name="T0" fmla="*/ 654639 w 1327"/>
              <a:gd name="T1" fmla="*/ 244653 h 1136"/>
              <a:gd name="T2" fmla="*/ 654639 w 1327"/>
              <a:gd name="T3" fmla="*/ 244653 h 1136"/>
              <a:gd name="T4" fmla="*/ 661826 w 1327"/>
              <a:gd name="T5" fmla="*/ 197554 h 1136"/>
              <a:gd name="T6" fmla="*/ 661826 w 1327"/>
              <a:gd name="T7" fmla="*/ 197554 h 1136"/>
              <a:gd name="T8" fmla="*/ 508293 w 1327"/>
              <a:gd name="T9" fmla="*/ 22895 h 1136"/>
              <a:gd name="T10" fmla="*/ 508293 w 1327"/>
              <a:gd name="T11" fmla="*/ 22895 h 1136"/>
              <a:gd name="T12" fmla="*/ 274400 w 1327"/>
              <a:gd name="T13" fmla="*/ 124943 h 1136"/>
              <a:gd name="T14" fmla="*/ 274400 w 1327"/>
              <a:gd name="T15" fmla="*/ 124943 h 1136"/>
              <a:gd name="T16" fmla="*/ 182933 w 1327"/>
              <a:gd name="T17" fmla="*/ 204750 h 1136"/>
              <a:gd name="T18" fmla="*/ 182933 w 1327"/>
              <a:gd name="T19" fmla="*/ 204750 h 1136"/>
              <a:gd name="T20" fmla="*/ 0 w 1327"/>
              <a:gd name="T21" fmla="*/ 387913 h 1136"/>
              <a:gd name="T22" fmla="*/ 0 w 1327"/>
              <a:gd name="T23" fmla="*/ 387913 h 1136"/>
              <a:gd name="T24" fmla="*/ 604986 w 1327"/>
              <a:gd name="T25" fmla="*/ 742464 h 1136"/>
              <a:gd name="T26" fmla="*/ 604986 w 1327"/>
              <a:gd name="T27" fmla="*/ 742464 h 1136"/>
              <a:gd name="T28" fmla="*/ 866319 w 1327"/>
              <a:gd name="T29" fmla="*/ 479494 h 1136"/>
              <a:gd name="T30" fmla="*/ 866319 w 1327"/>
              <a:gd name="T31" fmla="*/ 479494 h 1136"/>
              <a:gd name="T32" fmla="*/ 654639 w 1327"/>
              <a:gd name="T33" fmla="*/ 244653 h 1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27" h="1136">
                <a:moveTo>
                  <a:pt x="1002" y="374"/>
                </a:moveTo>
                <a:lnTo>
                  <a:pt x="1002" y="374"/>
                </a:lnTo>
                <a:cubicBezTo>
                  <a:pt x="1010" y="351"/>
                  <a:pt x="1013" y="327"/>
                  <a:pt x="1013" y="302"/>
                </a:cubicBezTo>
                <a:cubicBezTo>
                  <a:pt x="1013" y="167"/>
                  <a:pt x="906" y="77"/>
                  <a:pt x="778" y="35"/>
                </a:cubicBezTo>
                <a:cubicBezTo>
                  <a:pt x="672" y="0"/>
                  <a:pt x="508" y="4"/>
                  <a:pt x="420" y="191"/>
                </a:cubicBezTo>
                <a:cubicBezTo>
                  <a:pt x="401" y="233"/>
                  <a:pt x="372" y="308"/>
                  <a:pt x="280" y="313"/>
                </a:cubicBezTo>
                <a:cubicBezTo>
                  <a:pt x="126" y="321"/>
                  <a:pt x="0" y="439"/>
                  <a:pt x="0" y="593"/>
                </a:cubicBezTo>
                <a:cubicBezTo>
                  <a:pt x="0" y="732"/>
                  <a:pt x="7" y="1135"/>
                  <a:pt x="926" y="1135"/>
                </a:cubicBezTo>
                <a:cubicBezTo>
                  <a:pt x="1188" y="1135"/>
                  <a:pt x="1326" y="931"/>
                  <a:pt x="1326" y="733"/>
                </a:cubicBezTo>
                <a:cubicBezTo>
                  <a:pt x="1326" y="546"/>
                  <a:pt x="1184" y="393"/>
                  <a:pt x="1002" y="374"/>
                </a:cubicBezTo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65">
            <a:extLst>
              <a:ext uri="{FF2B5EF4-FFF2-40B4-BE49-F238E27FC236}">
                <a16:creationId xmlns:a16="http://schemas.microsoft.com/office/drawing/2014/main" id="{BE0C5DDC-DFC3-D245-AE86-FCDB8F71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087" y="6072498"/>
            <a:ext cx="659152" cy="1186497"/>
          </a:xfrm>
          <a:custGeom>
            <a:avLst/>
            <a:gdLst>
              <a:gd name="T0" fmla="*/ 120647 w 530"/>
              <a:gd name="T1" fmla="*/ 208034 h 954"/>
              <a:gd name="T2" fmla="*/ 120647 w 530"/>
              <a:gd name="T3" fmla="*/ 208034 h 954"/>
              <a:gd name="T4" fmla="*/ 91300 w 530"/>
              <a:gd name="T5" fmla="*/ 103691 h 954"/>
              <a:gd name="T6" fmla="*/ 91300 w 530"/>
              <a:gd name="T7" fmla="*/ 103691 h 954"/>
              <a:gd name="T8" fmla="*/ 34564 w 530"/>
              <a:gd name="T9" fmla="*/ 26086 h 954"/>
              <a:gd name="T10" fmla="*/ 34564 w 530"/>
              <a:gd name="T11" fmla="*/ 26086 h 954"/>
              <a:gd name="T12" fmla="*/ 90648 w 530"/>
              <a:gd name="T13" fmla="*/ 5217 h 954"/>
              <a:gd name="T14" fmla="*/ 90648 w 530"/>
              <a:gd name="T15" fmla="*/ 5217 h 954"/>
              <a:gd name="T16" fmla="*/ 169557 w 530"/>
              <a:gd name="T17" fmla="*/ 85431 h 954"/>
              <a:gd name="T18" fmla="*/ 294117 w 530"/>
              <a:gd name="T19" fmla="*/ 104995 h 954"/>
              <a:gd name="T20" fmla="*/ 294117 w 530"/>
              <a:gd name="T21" fmla="*/ 104995 h 954"/>
              <a:gd name="T22" fmla="*/ 339767 w 530"/>
              <a:gd name="T23" fmla="*/ 149341 h 954"/>
              <a:gd name="T24" fmla="*/ 339767 w 530"/>
              <a:gd name="T25" fmla="*/ 149341 h 954"/>
              <a:gd name="T26" fmla="*/ 321507 w 530"/>
              <a:gd name="T27" fmla="*/ 246510 h 954"/>
              <a:gd name="T28" fmla="*/ 321507 w 530"/>
              <a:gd name="T29" fmla="*/ 246510 h 954"/>
              <a:gd name="T30" fmla="*/ 271944 w 530"/>
              <a:gd name="T31" fmla="*/ 275205 h 954"/>
              <a:gd name="T32" fmla="*/ 235424 w 530"/>
              <a:gd name="T33" fmla="*/ 621493 h 954"/>
              <a:gd name="T34" fmla="*/ 0 w 530"/>
              <a:gd name="T35" fmla="*/ 511933 h 954"/>
              <a:gd name="T36" fmla="*/ 120647 w 530"/>
              <a:gd name="T37" fmla="*/ 208034 h 9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30" h="954">
                <a:moveTo>
                  <a:pt x="185" y="319"/>
                </a:moveTo>
                <a:lnTo>
                  <a:pt x="185" y="319"/>
                </a:lnTo>
                <a:cubicBezTo>
                  <a:pt x="185" y="319"/>
                  <a:pt x="134" y="247"/>
                  <a:pt x="140" y="159"/>
                </a:cubicBezTo>
                <a:cubicBezTo>
                  <a:pt x="145" y="86"/>
                  <a:pt x="68" y="57"/>
                  <a:pt x="53" y="40"/>
                </a:cubicBezTo>
                <a:cubicBezTo>
                  <a:pt x="22" y="5"/>
                  <a:pt x="114" y="0"/>
                  <a:pt x="139" y="8"/>
                </a:cubicBezTo>
                <a:cubicBezTo>
                  <a:pt x="205" y="32"/>
                  <a:pt x="260" y="131"/>
                  <a:pt x="260" y="131"/>
                </a:cubicBezTo>
                <a:lnTo>
                  <a:pt x="451" y="161"/>
                </a:lnTo>
                <a:cubicBezTo>
                  <a:pt x="487" y="167"/>
                  <a:pt x="515" y="194"/>
                  <a:pt x="521" y="229"/>
                </a:cubicBezTo>
                <a:cubicBezTo>
                  <a:pt x="529" y="275"/>
                  <a:pt x="523" y="339"/>
                  <a:pt x="493" y="378"/>
                </a:cubicBezTo>
                <a:cubicBezTo>
                  <a:pt x="469" y="410"/>
                  <a:pt x="417" y="422"/>
                  <a:pt x="417" y="422"/>
                </a:cubicBezTo>
                <a:lnTo>
                  <a:pt x="361" y="953"/>
                </a:lnTo>
                <a:lnTo>
                  <a:pt x="0" y="785"/>
                </a:lnTo>
                <a:lnTo>
                  <a:pt x="185" y="319"/>
                </a:lnTo>
              </a:path>
            </a:pathLst>
          </a:custGeom>
          <a:solidFill>
            <a:srgbClr val="FEBE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166">
            <a:extLst>
              <a:ext uri="{FF2B5EF4-FFF2-40B4-BE49-F238E27FC236}">
                <a16:creationId xmlns:a16="http://schemas.microsoft.com/office/drawing/2014/main" id="{27DA168F-A1EE-C44F-A1FD-A767DBCD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692" y="6495462"/>
            <a:ext cx="3641818" cy="1993978"/>
          </a:xfrm>
          <a:custGeom>
            <a:avLst/>
            <a:gdLst>
              <a:gd name="T0" fmla="*/ 1673141 w 2923"/>
              <a:gd name="T1" fmla="*/ 292571 h 1601"/>
              <a:gd name="T2" fmla="*/ 1641128 w 2923"/>
              <a:gd name="T3" fmla="*/ 380735 h 1601"/>
              <a:gd name="T4" fmla="*/ 1407241 w 2923"/>
              <a:gd name="T5" fmla="*/ 127347 h 1601"/>
              <a:gd name="T6" fmla="*/ 1407241 w 2923"/>
              <a:gd name="T7" fmla="*/ 127347 h 1601"/>
              <a:gd name="T8" fmla="*/ 1115209 w 2923"/>
              <a:gd name="T9" fmla="*/ 0 h 1601"/>
              <a:gd name="T10" fmla="*/ 793125 w 2923"/>
              <a:gd name="T11" fmla="*/ 0 h 1601"/>
              <a:gd name="T12" fmla="*/ 793125 w 2923"/>
              <a:gd name="T13" fmla="*/ 0 h 1601"/>
              <a:gd name="T14" fmla="*/ 501746 w 2923"/>
              <a:gd name="T15" fmla="*/ 127347 h 1601"/>
              <a:gd name="T16" fmla="*/ 267206 w 2923"/>
              <a:gd name="T17" fmla="*/ 380735 h 1601"/>
              <a:gd name="T18" fmla="*/ 235194 w 2923"/>
              <a:gd name="T19" fmla="*/ 292571 h 1601"/>
              <a:gd name="T20" fmla="*/ 0 w 2923"/>
              <a:gd name="T21" fmla="*/ 402286 h 1601"/>
              <a:gd name="T22" fmla="*/ 13720 w 2923"/>
              <a:gd name="T23" fmla="*/ 539429 h 1601"/>
              <a:gd name="T24" fmla="*/ 13720 w 2923"/>
              <a:gd name="T25" fmla="*/ 539429 h 1601"/>
              <a:gd name="T26" fmla="*/ 117597 w 2923"/>
              <a:gd name="T27" fmla="*/ 684408 h 1601"/>
              <a:gd name="T28" fmla="*/ 117597 w 2923"/>
              <a:gd name="T29" fmla="*/ 684408 h 1601"/>
              <a:gd name="T30" fmla="*/ 231927 w 2923"/>
              <a:gd name="T31" fmla="*/ 695510 h 1601"/>
              <a:gd name="T32" fmla="*/ 231927 w 2923"/>
              <a:gd name="T33" fmla="*/ 695510 h 1601"/>
              <a:gd name="T34" fmla="*/ 301832 w 2923"/>
              <a:gd name="T35" fmla="*/ 664163 h 1601"/>
              <a:gd name="T36" fmla="*/ 552705 w 2923"/>
              <a:gd name="T37" fmla="*/ 430367 h 1601"/>
              <a:gd name="T38" fmla="*/ 546825 w 2923"/>
              <a:gd name="T39" fmla="*/ 523102 h 1601"/>
              <a:gd name="T40" fmla="*/ 546825 w 2923"/>
              <a:gd name="T41" fmla="*/ 523102 h 1601"/>
              <a:gd name="T42" fmla="*/ 600397 w 2923"/>
              <a:gd name="T43" fmla="*/ 657633 h 1601"/>
              <a:gd name="T44" fmla="*/ 630449 w 2923"/>
              <a:gd name="T45" fmla="*/ 673306 h 1601"/>
              <a:gd name="T46" fmla="*/ 648742 w 2923"/>
              <a:gd name="T47" fmla="*/ 793469 h 1601"/>
              <a:gd name="T48" fmla="*/ 648742 w 2923"/>
              <a:gd name="T49" fmla="*/ 793469 h 1601"/>
              <a:gd name="T50" fmla="*/ 650049 w 2923"/>
              <a:gd name="T51" fmla="*/ 888816 h 1601"/>
              <a:gd name="T52" fmla="*/ 630449 w 2923"/>
              <a:gd name="T53" fmla="*/ 1044898 h 1601"/>
              <a:gd name="T54" fmla="*/ 1278538 w 2923"/>
              <a:gd name="T55" fmla="*/ 1044898 h 1601"/>
              <a:gd name="T56" fmla="*/ 1258939 w 2923"/>
              <a:gd name="T57" fmla="*/ 888816 h 1601"/>
              <a:gd name="T58" fmla="*/ 1258939 w 2923"/>
              <a:gd name="T59" fmla="*/ 888816 h 1601"/>
              <a:gd name="T60" fmla="*/ 1260245 w 2923"/>
              <a:gd name="T61" fmla="*/ 793469 h 1601"/>
              <a:gd name="T62" fmla="*/ 1278538 w 2923"/>
              <a:gd name="T63" fmla="*/ 673306 h 1601"/>
              <a:gd name="T64" fmla="*/ 1309244 w 2923"/>
              <a:gd name="T65" fmla="*/ 657633 h 1601"/>
              <a:gd name="T66" fmla="*/ 1309244 w 2923"/>
              <a:gd name="T67" fmla="*/ 657633 h 1601"/>
              <a:gd name="T68" fmla="*/ 1362816 w 2923"/>
              <a:gd name="T69" fmla="*/ 523102 h 1601"/>
              <a:gd name="T70" fmla="*/ 1356283 w 2923"/>
              <a:gd name="T71" fmla="*/ 430367 h 1601"/>
              <a:gd name="T72" fmla="*/ 1607156 w 2923"/>
              <a:gd name="T73" fmla="*/ 664163 h 1601"/>
              <a:gd name="T74" fmla="*/ 1607156 w 2923"/>
              <a:gd name="T75" fmla="*/ 664163 h 1601"/>
              <a:gd name="T76" fmla="*/ 1677061 w 2923"/>
              <a:gd name="T77" fmla="*/ 695510 h 1601"/>
              <a:gd name="T78" fmla="*/ 1677061 w 2923"/>
              <a:gd name="T79" fmla="*/ 695510 h 1601"/>
              <a:gd name="T80" fmla="*/ 1791391 w 2923"/>
              <a:gd name="T81" fmla="*/ 684408 h 1601"/>
              <a:gd name="T82" fmla="*/ 1791391 w 2923"/>
              <a:gd name="T83" fmla="*/ 684408 h 1601"/>
              <a:gd name="T84" fmla="*/ 1894615 w 2923"/>
              <a:gd name="T85" fmla="*/ 539429 h 1601"/>
              <a:gd name="T86" fmla="*/ 1908988 w 2923"/>
              <a:gd name="T87" fmla="*/ 402286 h 1601"/>
              <a:gd name="T88" fmla="*/ 1673141 w 2923"/>
              <a:gd name="T89" fmla="*/ 292571 h 160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23" h="1601">
                <a:moveTo>
                  <a:pt x="2561" y="448"/>
                </a:moveTo>
                <a:lnTo>
                  <a:pt x="2512" y="583"/>
                </a:lnTo>
                <a:lnTo>
                  <a:pt x="2154" y="195"/>
                </a:lnTo>
                <a:cubicBezTo>
                  <a:pt x="2039" y="71"/>
                  <a:pt x="1878" y="0"/>
                  <a:pt x="1707" y="0"/>
                </a:cubicBezTo>
                <a:lnTo>
                  <a:pt x="1214" y="0"/>
                </a:lnTo>
                <a:cubicBezTo>
                  <a:pt x="1045" y="0"/>
                  <a:pt x="883" y="71"/>
                  <a:pt x="768" y="195"/>
                </a:cubicBezTo>
                <a:lnTo>
                  <a:pt x="409" y="583"/>
                </a:lnTo>
                <a:lnTo>
                  <a:pt x="360" y="448"/>
                </a:lnTo>
                <a:lnTo>
                  <a:pt x="0" y="616"/>
                </a:lnTo>
                <a:lnTo>
                  <a:pt x="21" y="826"/>
                </a:lnTo>
                <a:cubicBezTo>
                  <a:pt x="31" y="923"/>
                  <a:pt x="91" y="1009"/>
                  <a:pt x="180" y="1048"/>
                </a:cubicBezTo>
                <a:cubicBezTo>
                  <a:pt x="226" y="1069"/>
                  <a:pt x="284" y="1079"/>
                  <a:pt x="355" y="1065"/>
                </a:cubicBezTo>
                <a:cubicBezTo>
                  <a:pt x="394" y="1057"/>
                  <a:pt x="430" y="1040"/>
                  <a:pt x="462" y="1017"/>
                </a:cubicBezTo>
                <a:lnTo>
                  <a:pt x="846" y="659"/>
                </a:lnTo>
                <a:lnTo>
                  <a:pt x="837" y="801"/>
                </a:lnTo>
                <a:cubicBezTo>
                  <a:pt x="826" y="879"/>
                  <a:pt x="857" y="957"/>
                  <a:pt x="919" y="1007"/>
                </a:cubicBezTo>
                <a:lnTo>
                  <a:pt x="965" y="1031"/>
                </a:lnTo>
                <a:lnTo>
                  <a:pt x="993" y="1215"/>
                </a:lnTo>
                <a:cubicBezTo>
                  <a:pt x="1001" y="1263"/>
                  <a:pt x="1001" y="1313"/>
                  <a:pt x="995" y="1361"/>
                </a:cubicBezTo>
                <a:lnTo>
                  <a:pt x="965" y="1600"/>
                </a:lnTo>
                <a:lnTo>
                  <a:pt x="1957" y="1600"/>
                </a:lnTo>
                <a:lnTo>
                  <a:pt x="1927" y="1361"/>
                </a:lnTo>
                <a:cubicBezTo>
                  <a:pt x="1921" y="1313"/>
                  <a:pt x="1922" y="1263"/>
                  <a:pt x="1929" y="1215"/>
                </a:cubicBezTo>
                <a:lnTo>
                  <a:pt x="1957" y="1031"/>
                </a:lnTo>
                <a:lnTo>
                  <a:pt x="2004" y="1007"/>
                </a:lnTo>
                <a:cubicBezTo>
                  <a:pt x="2065" y="957"/>
                  <a:pt x="2097" y="879"/>
                  <a:pt x="2086" y="801"/>
                </a:cubicBezTo>
                <a:lnTo>
                  <a:pt x="2076" y="659"/>
                </a:lnTo>
                <a:lnTo>
                  <a:pt x="2460" y="1017"/>
                </a:lnTo>
                <a:cubicBezTo>
                  <a:pt x="2492" y="1040"/>
                  <a:pt x="2528" y="1057"/>
                  <a:pt x="2567" y="1065"/>
                </a:cubicBezTo>
                <a:cubicBezTo>
                  <a:pt x="2637" y="1079"/>
                  <a:pt x="2695" y="1069"/>
                  <a:pt x="2742" y="1048"/>
                </a:cubicBezTo>
                <a:cubicBezTo>
                  <a:pt x="2831" y="1009"/>
                  <a:pt x="2890" y="923"/>
                  <a:pt x="2900" y="826"/>
                </a:cubicBezTo>
                <a:lnTo>
                  <a:pt x="2922" y="616"/>
                </a:lnTo>
                <a:lnTo>
                  <a:pt x="2561" y="448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167">
            <a:extLst>
              <a:ext uri="{FF2B5EF4-FFF2-40B4-BE49-F238E27FC236}">
                <a16:creationId xmlns:a16="http://schemas.microsoft.com/office/drawing/2014/main" id="{E7EC544E-19CE-DD40-BA56-1C6749C4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693" y="6056017"/>
            <a:ext cx="406477" cy="373528"/>
          </a:xfrm>
          <a:custGeom>
            <a:avLst/>
            <a:gdLst>
              <a:gd name="T0" fmla="*/ 25993 w 328"/>
              <a:gd name="T1" fmla="*/ 57453 h 300"/>
              <a:gd name="T2" fmla="*/ 25993 w 328"/>
              <a:gd name="T3" fmla="*/ 57453 h 300"/>
              <a:gd name="T4" fmla="*/ 87726 w 328"/>
              <a:gd name="T5" fmla="*/ 7834 h 300"/>
              <a:gd name="T6" fmla="*/ 87726 w 328"/>
              <a:gd name="T7" fmla="*/ 7834 h 300"/>
              <a:gd name="T8" fmla="*/ 92275 w 328"/>
              <a:gd name="T9" fmla="*/ 45048 h 300"/>
              <a:gd name="T10" fmla="*/ 92275 w 328"/>
              <a:gd name="T11" fmla="*/ 45048 h 300"/>
              <a:gd name="T12" fmla="*/ 126066 w 328"/>
              <a:gd name="T13" fmla="*/ 31338 h 300"/>
              <a:gd name="T14" fmla="*/ 126066 w 328"/>
              <a:gd name="T15" fmla="*/ 31338 h 300"/>
              <a:gd name="T16" fmla="*/ 131264 w 328"/>
              <a:gd name="T17" fmla="*/ 67898 h 300"/>
              <a:gd name="T18" fmla="*/ 131264 w 328"/>
              <a:gd name="T19" fmla="*/ 67898 h 300"/>
              <a:gd name="T20" fmla="*/ 164405 w 328"/>
              <a:gd name="T21" fmla="*/ 54188 h 300"/>
              <a:gd name="T22" fmla="*/ 164405 w 328"/>
              <a:gd name="T23" fmla="*/ 54188 h 300"/>
              <a:gd name="T24" fmla="*/ 170254 w 328"/>
              <a:gd name="T25" fmla="*/ 86832 h 300"/>
              <a:gd name="T26" fmla="*/ 170254 w 328"/>
              <a:gd name="T27" fmla="*/ 86832 h 300"/>
              <a:gd name="T28" fmla="*/ 199496 w 328"/>
              <a:gd name="T29" fmla="*/ 79650 h 300"/>
              <a:gd name="T30" fmla="*/ 199496 w 328"/>
              <a:gd name="T31" fmla="*/ 79650 h 300"/>
              <a:gd name="T32" fmla="*/ 192348 w 328"/>
              <a:gd name="T33" fmla="*/ 147549 h 300"/>
              <a:gd name="T34" fmla="*/ 192348 w 328"/>
              <a:gd name="T35" fmla="*/ 147549 h 300"/>
              <a:gd name="T36" fmla="*/ 136463 w 328"/>
              <a:gd name="T37" fmla="*/ 187374 h 300"/>
              <a:gd name="T38" fmla="*/ 136463 w 328"/>
              <a:gd name="T39" fmla="*/ 187374 h 300"/>
              <a:gd name="T40" fmla="*/ 128665 w 328"/>
              <a:gd name="T41" fmla="*/ 165176 h 300"/>
              <a:gd name="T42" fmla="*/ 128665 w 328"/>
              <a:gd name="T43" fmla="*/ 165176 h 300"/>
              <a:gd name="T44" fmla="*/ 90975 w 328"/>
              <a:gd name="T45" fmla="*/ 182804 h 300"/>
              <a:gd name="T46" fmla="*/ 90975 w 328"/>
              <a:gd name="T47" fmla="*/ 182804 h 300"/>
              <a:gd name="T48" fmla="*/ 85777 w 328"/>
              <a:gd name="T49" fmla="*/ 146243 h 300"/>
              <a:gd name="T50" fmla="*/ 85777 w 328"/>
              <a:gd name="T51" fmla="*/ 146243 h 300"/>
              <a:gd name="T52" fmla="*/ 51986 w 328"/>
              <a:gd name="T53" fmla="*/ 159300 h 300"/>
              <a:gd name="T54" fmla="*/ 51986 w 328"/>
              <a:gd name="T55" fmla="*/ 159300 h 300"/>
              <a:gd name="T56" fmla="*/ 47437 w 328"/>
              <a:gd name="T57" fmla="*/ 122087 h 300"/>
              <a:gd name="T58" fmla="*/ 47437 w 328"/>
              <a:gd name="T59" fmla="*/ 122087 h 300"/>
              <a:gd name="T60" fmla="*/ 13646 w 328"/>
              <a:gd name="T61" fmla="*/ 135797 h 300"/>
              <a:gd name="T62" fmla="*/ 13646 w 328"/>
              <a:gd name="T63" fmla="*/ 135797 h 300"/>
              <a:gd name="T64" fmla="*/ 25993 w 328"/>
              <a:gd name="T65" fmla="*/ 57453 h 3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8" h="300">
                <a:moveTo>
                  <a:pt x="40" y="88"/>
                </a:moveTo>
                <a:lnTo>
                  <a:pt x="40" y="88"/>
                </a:lnTo>
                <a:cubicBezTo>
                  <a:pt x="72" y="34"/>
                  <a:pt x="114" y="0"/>
                  <a:pt x="135" y="12"/>
                </a:cubicBezTo>
                <a:cubicBezTo>
                  <a:pt x="147" y="19"/>
                  <a:pt x="149" y="41"/>
                  <a:pt x="142" y="69"/>
                </a:cubicBezTo>
                <a:cubicBezTo>
                  <a:pt x="162" y="50"/>
                  <a:pt x="182" y="41"/>
                  <a:pt x="194" y="48"/>
                </a:cubicBezTo>
                <a:cubicBezTo>
                  <a:pt x="206" y="55"/>
                  <a:pt x="208" y="77"/>
                  <a:pt x="202" y="104"/>
                </a:cubicBezTo>
                <a:cubicBezTo>
                  <a:pt x="221" y="85"/>
                  <a:pt x="241" y="77"/>
                  <a:pt x="253" y="83"/>
                </a:cubicBezTo>
                <a:cubicBezTo>
                  <a:pt x="265" y="90"/>
                  <a:pt x="267" y="109"/>
                  <a:pt x="262" y="133"/>
                </a:cubicBezTo>
                <a:cubicBezTo>
                  <a:pt x="278" y="120"/>
                  <a:pt x="295" y="115"/>
                  <a:pt x="307" y="122"/>
                </a:cubicBezTo>
                <a:cubicBezTo>
                  <a:pt x="327" y="133"/>
                  <a:pt x="323" y="181"/>
                  <a:pt x="296" y="226"/>
                </a:cubicBezTo>
                <a:cubicBezTo>
                  <a:pt x="270" y="272"/>
                  <a:pt x="231" y="299"/>
                  <a:pt x="210" y="287"/>
                </a:cubicBezTo>
                <a:cubicBezTo>
                  <a:pt x="201" y="282"/>
                  <a:pt x="197" y="269"/>
                  <a:pt x="198" y="253"/>
                </a:cubicBezTo>
                <a:cubicBezTo>
                  <a:pt x="175" y="276"/>
                  <a:pt x="152" y="288"/>
                  <a:pt x="140" y="280"/>
                </a:cubicBezTo>
                <a:cubicBezTo>
                  <a:pt x="127" y="273"/>
                  <a:pt x="125" y="251"/>
                  <a:pt x="132" y="224"/>
                </a:cubicBezTo>
                <a:cubicBezTo>
                  <a:pt x="111" y="242"/>
                  <a:pt x="93" y="251"/>
                  <a:pt x="80" y="244"/>
                </a:cubicBezTo>
                <a:cubicBezTo>
                  <a:pt x="68" y="237"/>
                  <a:pt x="66" y="215"/>
                  <a:pt x="73" y="187"/>
                </a:cubicBezTo>
                <a:cubicBezTo>
                  <a:pt x="53" y="206"/>
                  <a:pt x="33" y="216"/>
                  <a:pt x="21" y="208"/>
                </a:cubicBezTo>
                <a:cubicBezTo>
                  <a:pt x="0" y="196"/>
                  <a:pt x="9" y="143"/>
                  <a:pt x="40" y="88"/>
                </a:cubicBezTo>
              </a:path>
            </a:pathLst>
          </a:custGeom>
          <a:solidFill>
            <a:srgbClr val="F99B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168">
            <a:extLst>
              <a:ext uri="{FF2B5EF4-FFF2-40B4-BE49-F238E27FC236}">
                <a16:creationId xmlns:a16="http://schemas.microsoft.com/office/drawing/2014/main" id="{6014AA2D-43B2-2646-9C47-B76C22F4C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803" y="6072498"/>
            <a:ext cx="549293" cy="1186497"/>
          </a:xfrm>
          <a:custGeom>
            <a:avLst/>
            <a:gdLst>
              <a:gd name="T0" fmla="*/ 162058 w 439"/>
              <a:gd name="T1" fmla="*/ 179528 h 953"/>
              <a:gd name="T2" fmla="*/ 162058 w 439"/>
              <a:gd name="T3" fmla="*/ 179528 h 953"/>
              <a:gd name="T4" fmla="*/ 207985 w 439"/>
              <a:gd name="T5" fmla="*/ 104452 h 953"/>
              <a:gd name="T6" fmla="*/ 207985 w 439"/>
              <a:gd name="T7" fmla="*/ 104452 h 953"/>
              <a:gd name="T8" fmla="*/ 267691 w 439"/>
              <a:gd name="T9" fmla="*/ 28072 h 953"/>
              <a:gd name="T10" fmla="*/ 267691 w 439"/>
              <a:gd name="T11" fmla="*/ 28072 h 953"/>
              <a:gd name="T12" fmla="*/ 206673 w 439"/>
              <a:gd name="T13" fmla="*/ 16974 h 953"/>
              <a:gd name="T14" fmla="*/ 206673 w 439"/>
              <a:gd name="T15" fmla="*/ 16974 h 953"/>
              <a:gd name="T16" fmla="*/ 0 w 439"/>
              <a:gd name="T17" fmla="*/ 186709 h 953"/>
              <a:gd name="T18" fmla="*/ 47896 w 439"/>
              <a:gd name="T19" fmla="*/ 621492 h 953"/>
              <a:gd name="T20" fmla="*/ 284093 w 439"/>
              <a:gd name="T21" fmla="*/ 511817 h 953"/>
              <a:gd name="T22" fmla="*/ 162058 w 439"/>
              <a:gd name="T23" fmla="*/ 179528 h 9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953">
                <a:moveTo>
                  <a:pt x="247" y="275"/>
                </a:moveTo>
                <a:lnTo>
                  <a:pt x="247" y="275"/>
                </a:lnTo>
                <a:cubicBezTo>
                  <a:pt x="247" y="275"/>
                  <a:pt x="314" y="234"/>
                  <a:pt x="317" y="160"/>
                </a:cubicBezTo>
                <a:cubicBezTo>
                  <a:pt x="321" y="68"/>
                  <a:pt x="392" y="61"/>
                  <a:pt x="408" y="43"/>
                </a:cubicBezTo>
                <a:cubicBezTo>
                  <a:pt x="438" y="9"/>
                  <a:pt x="362" y="0"/>
                  <a:pt x="315" y="26"/>
                </a:cubicBezTo>
                <a:cubicBezTo>
                  <a:pt x="252" y="61"/>
                  <a:pt x="0" y="286"/>
                  <a:pt x="0" y="286"/>
                </a:cubicBezTo>
                <a:lnTo>
                  <a:pt x="73" y="952"/>
                </a:lnTo>
                <a:lnTo>
                  <a:pt x="433" y="784"/>
                </a:lnTo>
                <a:lnTo>
                  <a:pt x="247" y="275"/>
                </a:lnTo>
              </a:path>
            </a:pathLst>
          </a:custGeom>
          <a:solidFill>
            <a:srgbClr val="FEBE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169">
            <a:extLst>
              <a:ext uri="{FF2B5EF4-FFF2-40B4-BE49-F238E27FC236}">
                <a16:creationId xmlns:a16="http://schemas.microsoft.com/office/drawing/2014/main" id="{2D384C72-9FA7-FB41-88FA-15DC787E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7" y="7901681"/>
            <a:ext cx="1235909" cy="587757"/>
          </a:xfrm>
          <a:custGeom>
            <a:avLst/>
            <a:gdLst>
              <a:gd name="T0" fmla="*/ 9790 w 993"/>
              <a:gd name="T1" fmla="*/ 0 h 470"/>
              <a:gd name="T2" fmla="*/ 18274 w 993"/>
              <a:gd name="T3" fmla="*/ 55081 h 470"/>
              <a:gd name="T4" fmla="*/ 18274 w 993"/>
              <a:gd name="T5" fmla="*/ 55081 h 470"/>
              <a:gd name="T6" fmla="*/ 19579 w 993"/>
              <a:gd name="T7" fmla="*/ 150818 h 470"/>
              <a:gd name="T8" fmla="*/ 0 w 993"/>
              <a:gd name="T9" fmla="*/ 307537 h 470"/>
              <a:gd name="T10" fmla="*/ 647414 w 993"/>
              <a:gd name="T11" fmla="*/ 307537 h 470"/>
              <a:gd name="T12" fmla="*/ 627835 w 993"/>
              <a:gd name="T13" fmla="*/ 150818 h 470"/>
              <a:gd name="T14" fmla="*/ 627835 w 993"/>
              <a:gd name="T15" fmla="*/ 150818 h 470"/>
              <a:gd name="T16" fmla="*/ 629141 w 993"/>
              <a:gd name="T17" fmla="*/ 55081 h 470"/>
              <a:gd name="T18" fmla="*/ 637625 w 993"/>
              <a:gd name="T19" fmla="*/ 0 h 470"/>
              <a:gd name="T20" fmla="*/ 637625 w 993"/>
              <a:gd name="T21" fmla="*/ 0 h 470"/>
              <a:gd name="T22" fmla="*/ 319139 w 993"/>
              <a:gd name="T23" fmla="*/ 228194 h 470"/>
              <a:gd name="T24" fmla="*/ 319139 w 993"/>
              <a:gd name="T25" fmla="*/ 228194 h 470"/>
              <a:gd name="T26" fmla="*/ 9790 w 993"/>
              <a:gd name="T27" fmla="*/ 0 h 4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3" h="470">
                <a:moveTo>
                  <a:pt x="15" y="0"/>
                </a:moveTo>
                <a:lnTo>
                  <a:pt x="28" y="84"/>
                </a:lnTo>
                <a:cubicBezTo>
                  <a:pt x="36" y="132"/>
                  <a:pt x="36" y="182"/>
                  <a:pt x="30" y="230"/>
                </a:cubicBezTo>
                <a:lnTo>
                  <a:pt x="0" y="469"/>
                </a:lnTo>
                <a:lnTo>
                  <a:pt x="992" y="469"/>
                </a:lnTo>
                <a:lnTo>
                  <a:pt x="962" y="230"/>
                </a:lnTo>
                <a:cubicBezTo>
                  <a:pt x="956" y="182"/>
                  <a:pt x="957" y="132"/>
                  <a:pt x="964" y="84"/>
                </a:cubicBezTo>
                <a:lnTo>
                  <a:pt x="977" y="0"/>
                </a:lnTo>
                <a:cubicBezTo>
                  <a:pt x="873" y="87"/>
                  <a:pt x="566" y="340"/>
                  <a:pt x="489" y="348"/>
                </a:cubicBezTo>
                <a:cubicBezTo>
                  <a:pt x="411" y="356"/>
                  <a:pt x="114" y="91"/>
                  <a:pt x="15" y="0"/>
                </a:cubicBezTo>
              </a:path>
            </a:pathLst>
          </a:custGeom>
          <a:solidFill>
            <a:srgbClr val="DB32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3BFE1863-FC15-AB49-9F8E-4A8521917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647" y="6539404"/>
            <a:ext cx="3569164" cy="1948203"/>
          </a:xfrm>
          <a:custGeom>
            <a:avLst/>
            <a:gdLst>
              <a:gd name="connsiteX0" fmla="*/ 1779711 w 3569164"/>
              <a:gd name="connsiteY0" fmla="*/ 1944540 h 1948203"/>
              <a:gd name="connsiteX1" fmla="*/ 1795093 w 3569164"/>
              <a:gd name="connsiteY1" fmla="*/ 1944540 h 1948203"/>
              <a:gd name="connsiteX2" fmla="*/ 1787402 w 3569164"/>
              <a:gd name="connsiteY2" fmla="*/ 1948203 h 1948203"/>
              <a:gd name="connsiteX3" fmla="*/ 1779711 w 3569164"/>
              <a:gd name="connsiteY3" fmla="*/ 1944540 h 1948203"/>
              <a:gd name="connsiteX4" fmla="*/ 2124690 w 3569164"/>
              <a:gd name="connsiteY4" fmla="*/ 1592984 h 1948203"/>
              <a:gd name="connsiteX5" fmla="*/ 2149576 w 3569164"/>
              <a:gd name="connsiteY5" fmla="*/ 1604125 h 1948203"/>
              <a:gd name="connsiteX6" fmla="*/ 2402172 w 3569164"/>
              <a:gd name="connsiteY6" fmla="*/ 1916067 h 1948203"/>
              <a:gd name="connsiteX7" fmla="*/ 2404661 w 3569164"/>
              <a:gd name="connsiteY7" fmla="*/ 1943300 h 1948203"/>
              <a:gd name="connsiteX8" fmla="*/ 2402172 w 3569164"/>
              <a:gd name="connsiteY8" fmla="*/ 1943300 h 1948203"/>
              <a:gd name="connsiteX9" fmla="*/ 2137133 w 3569164"/>
              <a:gd name="connsiteY9" fmla="*/ 1615265 h 1948203"/>
              <a:gd name="connsiteX10" fmla="*/ 2124690 w 3569164"/>
              <a:gd name="connsiteY10" fmla="*/ 1609076 h 1948203"/>
              <a:gd name="connsiteX11" fmla="*/ 2112246 w 3569164"/>
              <a:gd name="connsiteY11" fmla="*/ 1614027 h 1948203"/>
              <a:gd name="connsiteX12" fmla="*/ 1818588 w 3569164"/>
              <a:gd name="connsiteY12" fmla="*/ 1943300 h 1948203"/>
              <a:gd name="connsiteX13" fmla="*/ 1796190 w 3569164"/>
              <a:gd name="connsiteY13" fmla="*/ 1943300 h 1948203"/>
              <a:gd name="connsiteX14" fmla="*/ 1799923 w 3569164"/>
              <a:gd name="connsiteY14" fmla="*/ 1939587 h 1948203"/>
              <a:gd name="connsiteX15" fmla="*/ 2099803 w 3569164"/>
              <a:gd name="connsiteY15" fmla="*/ 1602887 h 1948203"/>
              <a:gd name="connsiteX16" fmla="*/ 2124690 w 3569164"/>
              <a:gd name="connsiteY16" fmla="*/ 1592984 h 1948203"/>
              <a:gd name="connsiteX17" fmla="*/ 1458676 w 3569164"/>
              <a:gd name="connsiteY17" fmla="*/ 1592984 h 1948203"/>
              <a:gd name="connsiteX18" fmla="*/ 1483562 w 3569164"/>
              <a:gd name="connsiteY18" fmla="*/ 1602922 h 1948203"/>
              <a:gd name="connsiteX19" fmla="*/ 1774733 w 3569164"/>
              <a:gd name="connsiteY19" fmla="*/ 1939569 h 1948203"/>
              <a:gd name="connsiteX20" fmla="*/ 1778466 w 3569164"/>
              <a:gd name="connsiteY20" fmla="*/ 1943296 h 1948203"/>
              <a:gd name="connsiteX21" fmla="*/ 1756068 w 3569164"/>
              <a:gd name="connsiteY21" fmla="*/ 1943296 h 1948203"/>
              <a:gd name="connsiteX22" fmla="*/ 1471119 w 3569164"/>
              <a:gd name="connsiteY22" fmla="*/ 1614102 h 1948203"/>
              <a:gd name="connsiteX23" fmla="*/ 1458676 w 3569164"/>
              <a:gd name="connsiteY23" fmla="*/ 1607891 h 1948203"/>
              <a:gd name="connsiteX24" fmla="*/ 1446233 w 3569164"/>
              <a:gd name="connsiteY24" fmla="*/ 1614102 h 1948203"/>
              <a:gd name="connsiteX25" fmla="*/ 1191148 w 3569164"/>
              <a:gd name="connsiteY25" fmla="*/ 1943296 h 1948203"/>
              <a:gd name="connsiteX26" fmla="*/ 1169995 w 3569164"/>
              <a:gd name="connsiteY26" fmla="*/ 1943296 h 1948203"/>
              <a:gd name="connsiteX27" fmla="*/ 1171239 w 3569164"/>
              <a:gd name="connsiteY27" fmla="*/ 1939569 h 1948203"/>
              <a:gd name="connsiteX28" fmla="*/ 1177461 w 3569164"/>
              <a:gd name="connsiteY28" fmla="*/ 1934600 h 1948203"/>
              <a:gd name="connsiteX29" fmla="*/ 1433790 w 3569164"/>
              <a:gd name="connsiteY29" fmla="*/ 1604164 h 1948203"/>
              <a:gd name="connsiteX30" fmla="*/ 1458676 w 3569164"/>
              <a:gd name="connsiteY30" fmla="*/ 1592984 h 1948203"/>
              <a:gd name="connsiteX31" fmla="*/ 3240463 w 3569164"/>
              <a:gd name="connsiteY31" fmla="*/ 1202978 h 1948203"/>
              <a:gd name="connsiteX32" fmla="*/ 3266635 w 3569164"/>
              <a:gd name="connsiteY32" fmla="*/ 1216306 h 1948203"/>
              <a:gd name="connsiteX33" fmla="*/ 3316486 w 3569164"/>
              <a:gd name="connsiteY33" fmla="*/ 1281738 h 1948203"/>
              <a:gd name="connsiteX34" fmla="*/ 3299038 w 3569164"/>
              <a:gd name="connsiteY34" fmla="*/ 1284161 h 1948203"/>
              <a:gd name="connsiteX35" fmla="*/ 3254172 w 3569164"/>
              <a:gd name="connsiteY35" fmla="*/ 1224788 h 1948203"/>
              <a:gd name="connsiteX36" fmla="*/ 3240463 w 3569164"/>
              <a:gd name="connsiteY36" fmla="*/ 1218730 h 1948203"/>
              <a:gd name="connsiteX37" fmla="*/ 3226754 w 3569164"/>
              <a:gd name="connsiteY37" fmla="*/ 1226000 h 1948203"/>
              <a:gd name="connsiteX38" fmla="*/ 3188119 w 3569164"/>
              <a:gd name="connsiteY38" fmla="*/ 1284161 h 1948203"/>
              <a:gd name="connsiteX39" fmla="*/ 3169425 w 3569164"/>
              <a:gd name="connsiteY39" fmla="*/ 1281738 h 1948203"/>
              <a:gd name="connsiteX40" fmla="*/ 3213045 w 3569164"/>
              <a:gd name="connsiteY40" fmla="*/ 1217518 h 1948203"/>
              <a:gd name="connsiteX41" fmla="*/ 3240463 w 3569164"/>
              <a:gd name="connsiteY41" fmla="*/ 1202978 h 1948203"/>
              <a:gd name="connsiteX42" fmla="*/ 2127066 w 3569164"/>
              <a:gd name="connsiteY42" fmla="*/ 1197484 h 1948203"/>
              <a:gd name="connsiteX43" fmla="*/ 2152029 w 3569164"/>
              <a:gd name="connsiteY43" fmla="*/ 1209976 h 1948203"/>
              <a:gd name="connsiteX44" fmla="*/ 2371699 w 3569164"/>
              <a:gd name="connsiteY44" fmla="*/ 1483564 h 1948203"/>
              <a:gd name="connsiteX45" fmla="*/ 2367954 w 3569164"/>
              <a:gd name="connsiteY45" fmla="*/ 1504801 h 1948203"/>
              <a:gd name="connsiteX46" fmla="*/ 2139547 w 3569164"/>
              <a:gd name="connsiteY46" fmla="*/ 1219970 h 1948203"/>
              <a:gd name="connsiteX47" fmla="*/ 2127066 w 3569164"/>
              <a:gd name="connsiteY47" fmla="*/ 1213724 h 1948203"/>
              <a:gd name="connsiteX48" fmla="*/ 2114585 w 3569164"/>
              <a:gd name="connsiteY48" fmla="*/ 1218721 h 1948203"/>
              <a:gd name="connsiteX49" fmla="*/ 1813786 w 3569164"/>
              <a:gd name="connsiteY49" fmla="*/ 1558519 h 1948203"/>
              <a:gd name="connsiteX50" fmla="*/ 1788824 w 3569164"/>
              <a:gd name="connsiteY50" fmla="*/ 1569763 h 1948203"/>
              <a:gd name="connsiteX51" fmla="*/ 1765109 w 3569164"/>
              <a:gd name="connsiteY51" fmla="*/ 1558519 h 1948203"/>
              <a:gd name="connsiteX52" fmla="*/ 1471799 w 3569164"/>
              <a:gd name="connsiteY52" fmla="*/ 1219970 h 1948203"/>
              <a:gd name="connsiteX53" fmla="*/ 1459318 w 3569164"/>
              <a:gd name="connsiteY53" fmla="*/ 1213724 h 1948203"/>
              <a:gd name="connsiteX54" fmla="*/ 1446837 w 3569164"/>
              <a:gd name="connsiteY54" fmla="*/ 1219970 h 1948203"/>
              <a:gd name="connsiteX55" fmla="*/ 1210941 w 3569164"/>
              <a:gd name="connsiteY55" fmla="*/ 1524789 h 1948203"/>
              <a:gd name="connsiteX56" fmla="*/ 1208445 w 3569164"/>
              <a:gd name="connsiteY56" fmla="*/ 1501053 h 1948203"/>
              <a:gd name="connsiteX57" fmla="*/ 1434356 w 3569164"/>
              <a:gd name="connsiteY57" fmla="*/ 1209976 h 1948203"/>
              <a:gd name="connsiteX58" fmla="*/ 1459318 w 3569164"/>
              <a:gd name="connsiteY58" fmla="*/ 1198733 h 1948203"/>
              <a:gd name="connsiteX59" fmla="*/ 1484281 w 3569164"/>
              <a:gd name="connsiteY59" fmla="*/ 1209976 h 1948203"/>
              <a:gd name="connsiteX60" fmla="*/ 1776343 w 3569164"/>
              <a:gd name="connsiteY60" fmla="*/ 1548525 h 1948203"/>
              <a:gd name="connsiteX61" fmla="*/ 1788824 w 3569164"/>
              <a:gd name="connsiteY61" fmla="*/ 1553522 h 1948203"/>
              <a:gd name="connsiteX62" fmla="*/ 1801305 w 3569164"/>
              <a:gd name="connsiteY62" fmla="*/ 1548525 h 1948203"/>
              <a:gd name="connsiteX63" fmla="*/ 2102104 w 3569164"/>
              <a:gd name="connsiteY63" fmla="*/ 1207478 h 1948203"/>
              <a:gd name="connsiteX64" fmla="*/ 2127066 w 3569164"/>
              <a:gd name="connsiteY64" fmla="*/ 1197484 h 1948203"/>
              <a:gd name="connsiteX65" fmla="*/ 398084 w 3569164"/>
              <a:gd name="connsiteY65" fmla="*/ 1197484 h 1948203"/>
              <a:gd name="connsiteX66" fmla="*/ 422692 w 3569164"/>
              <a:gd name="connsiteY66" fmla="*/ 1213889 h 1948203"/>
              <a:gd name="connsiteX67" fmla="*/ 454682 w 3569164"/>
              <a:gd name="connsiteY67" fmla="*/ 1266890 h 1948203"/>
              <a:gd name="connsiteX68" fmla="*/ 438687 w 3569164"/>
              <a:gd name="connsiteY68" fmla="*/ 1271938 h 1948203"/>
              <a:gd name="connsiteX69" fmla="*/ 409157 w 3569164"/>
              <a:gd name="connsiteY69" fmla="*/ 1221460 h 1948203"/>
              <a:gd name="connsiteX70" fmla="*/ 396853 w 3569164"/>
              <a:gd name="connsiteY70" fmla="*/ 1213889 h 1948203"/>
              <a:gd name="connsiteX71" fmla="*/ 383319 w 3569164"/>
              <a:gd name="connsiteY71" fmla="*/ 1218937 h 1948203"/>
              <a:gd name="connsiteX72" fmla="*/ 323029 w 3569164"/>
              <a:gd name="connsiteY72" fmla="*/ 1289605 h 1948203"/>
              <a:gd name="connsiteX73" fmla="*/ 302112 w 3569164"/>
              <a:gd name="connsiteY73" fmla="*/ 1287081 h 1948203"/>
              <a:gd name="connsiteX74" fmla="*/ 371015 w 3569164"/>
              <a:gd name="connsiteY74" fmla="*/ 1208841 h 1948203"/>
              <a:gd name="connsiteX75" fmla="*/ 398084 w 3569164"/>
              <a:gd name="connsiteY75" fmla="*/ 1197484 h 1948203"/>
              <a:gd name="connsiteX76" fmla="*/ 402932 w 3569164"/>
              <a:gd name="connsiteY76" fmla="*/ 803233 h 1948203"/>
              <a:gd name="connsiteX77" fmla="*/ 427933 w 3569164"/>
              <a:gd name="connsiteY77" fmla="*/ 818204 h 1948203"/>
              <a:gd name="connsiteX78" fmla="*/ 625438 w 3569164"/>
              <a:gd name="connsiteY78" fmla="*/ 1141327 h 1948203"/>
              <a:gd name="connsiteX79" fmla="*/ 630438 w 3569164"/>
              <a:gd name="connsiteY79" fmla="*/ 1146317 h 1948203"/>
              <a:gd name="connsiteX80" fmla="*/ 617937 w 3569164"/>
              <a:gd name="connsiteY80" fmla="*/ 1156297 h 1948203"/>
              <a:gd name="connsiteX81" fmla="*/ 611687 w 3569164"/>
              <a:gd name="connsiteY81" fmla="*/ 1148812 h 1948203"/>
              <a:gd name="connsiteX82" fmla="*/ 414182 w 3569164"/>
              <a:gd name="connsiteY82" fmla="*/ 826937 h 1948203"/>
              <a:gd name="connsiteX83" fmla="*/ 401682 w 3569164"/>
              <a:gd name="connsiteY83" fmla="*/ 818204 h 1948203"/>
              <a:gd name="connsiteX84" fmla="*/ 387932 w 3569164"/>
              <a:gd name="connsiteY84" fmla="*/ 824442 h 1948203"/>
              <a:gd name="connsiteX85" fmla="*/ 85424 w 3569164"/>
              <a:gd name="connsiteY85" fmla="*/ 1160040 h 1948203"/>
              <a:gd name="connsiteX86" fmla="*/ 70424 w 3569164"/>
              <a:gd name="connsiteY86" fmla="*/ 1168773 h 1948203"/>
              <a:gd name="connsiteX87" fmla="*/ 60424 w 3569164"/>
              <a:gd name="connsiteY87" fmla="*/ 1155050 h 1948203"/>
              <a:gd name="connsiteX88" fmla="*/ 72924 w 3569164"/>
              <a:gd name="connsiteY88" fmla="*/ 1148812 h 1948203"/>
              <a:gd name="connsiteX89" fmla="*/ 375431 w 3569164"/>
              <a:gd name="connsiteY89" fmla="*/ 813214 h 1948203"/>
              <a:gd name="connsiteX90" fmla="*/ 402932 w 3569164"/>
              <a:gd name="connsiteY90" fmla="*/ 803233 h 1948203"/>
              <a:gd name="connsiteX91" fmla="*/ 915972 w 3569164"/>
              <a:gd name="connsiteY91" fmla="*/ 801988 h 1948203"/>
              <a:gd name="connsiteX92" fmla="*/ 942089 w 3569164"/>
              <a:gd name="connsiteY92" fmla="*/ 816797 h 1948203"/>
              <a:gd name="connsiteX93" fmla="*/ 954526 w 3569164"/>
              <a:gd name="connsiteY93" fmla="*/ 837777 h 1948203"/>
              <a:gd name="connsiteX94" fmla="*/ 943333 w 3569164"/>
              <a:gd name="connsiteY94" fmla="*/ 848884 h 1948203"/>
              <a:gd name="connsiteX95" fmla="*/ 928409 w 3569164"/>
              <a:gd name="connsiteY95" fmla="*/ 825436 h 1948203"/>
              <a:gd name="connsiteX96" fmla="*/ 914728 w 3569164"/>
              <a:gd name="connsiteY96" fmla="*/ 818031 h 1948203"/>
              <a:gd name="connsiteX97" fmla="*/ 901047 w 3569164"/>
              <a:gd name="connsiteY97" fmla="*/ 825436 h 1948203"/>
              <a:gd name="connsiteX98" fmla="*/ 755536 w 3569164"/>
              <a:gd name="connsiteY98" fmla="*/ 1022896 h 1948203"/>
              <a:gd name="connsiteX99" fmla="*/ 692108 w 3569164"/>
              <a:gd name="connsiteY99" fmla="*/ 1080900 h 1948203"/>
              <a:gd name="connsiteX100" fmla="*/ 888611 w 3569164"/>
              <a:gd name="connsiteY100" fmla="*/ 815563 h 1948203"/>
              <a:gd name="connsiteX101" fmla="*/ 915972 w 3569164"/>
              <a:gd name="connsiteY101" fmla="*/ 801988 h 1948203"/>
              <a:gd name="connsiteX102" fmla="*/ 2686290 w 3569164"/>
              <a:gd name="connsiteY102" fmla="*/ 801986 h 1948203"/>
              <a:gd name="connsiteX103" fmla="*/ 2713616 w 3569164"/>
              <a:gd name="connsiteY103" fmla="*/ 814359 h 1948203"/>
              <a:gd name="connsiteX104" fmla="*/ 2971970 w 3569164"/>
              <a:gd name="connsiteY104" fmla="*/ 1139780 h 1948203"/>
              <a:gd name="connsiteX105" fmla="*/ 2984391 w 3569164"/>
              <a:gd name="connsiteY105" fmla="*/ 1145967 h 1948203"/>
              <a:gd name="connsiteX106" fmla="*/ 2998054 w 3569164"/>
              <a:gd name="connsiteY106" fmla="*/ 1139780 h 1948203"/>
              <a:gd name="connsiteX107" fmla="*/ 3210451 w 3569164"/>
              <a:gd name="connsiteY107" fmla="*/ 818071 h 1948203"/>
              <a:gd name="connsiteX108" fmla="*/ 3237776 w 3569164"/>
              <a:gd name="connsiteY108" fmla="*/ 803223 h 1948203"/>
              <a:gd name="connsiteX109" fmla="*/ 3263860 w 3569164"/>
              <a:gd name="connsiteY109" fmla="*/ 816834 h 1948203"/>
              <a:gd name="connsiteX110" fmla="*/ 3499857 w 3569164"/>
              <a:gd name="connsiteY110" fmla="*/ 1137305 h 1948203"/>
              <a:gd name="connsiteX111" fmla="*/ 3513520 w 3569164"/>
              <a:gd name="connsiteY111" fmla="*/ 1143492 h 1948203"/>
              <a:gd name="connsiteX112" fmla="*/ 3519730 w 3569164"/>
              <a:gd name="connsiteY112" fmla="*/ 1141017 h 1948203"/>
              <a:gd name="connsiteX113" fmla="*/ 3507309 w 3569164"/>
              <a:gd name="connsiteY113" fmla="*/ 1158340 h 1948203"/>
              <a:gd name="connsiteX114" fmla="*/ 3486194 w 3569164"/>
              <a:gd name="connsiteY114" fmla="*/ 1145967 h 1948203"/>
              <a:gd name="connsiteX115" fmla="*/ 3251439 w 3569164"/>
              <a:gd name="connsiteY115" fmla="*/ 825495 h 1948203"/>
              <a:gd name="connsiteX116" fmla="*/ 3237776 w 3569164"/>
              <a:gd name="connsiteY116" fmla="*/ 819309 h 1948203"/>
              <a:gd name="connsiteX117" fmla="*/ 3224114 w 3569164"/>
              <a:gd name="connsiteY117" fmla="*/ 826733 h 1948203"/>
              <a:gd name="connsiteX118" fmla="*/ 3011717 w 3569164"/>
              <a:gd name="connsiteY118" fmla="*/ 1148441 h 1948203"/>
              <a:gd name="connsiteX119" fmla="*/ 2985633 w 3569164"/>
              <a:gd name="connsiteY119" fmla="*/ 1163289 h 1948203"/>
              <a:gd name="connsiteX120" fmla="*/ 2958307 w 3569164"/>
              <a:gd name="connsiteY120" fmla="*/ 1150916 h 1948203"/>
              <a:gd name="connsiteX121" fmla="*/ 2699953 w 3569164"/>
              <a:gd name="connsiteY121" fmla="*/ 824258 h 1948203"/>
              <a:gd name="connsiteX122" fmla="*/ 2687533 w 3569164"/>
              <a:gd name="connsiteY122" fmla="*/ 818071 h 1948203"/>
              <a:gd name="connsiteX123" fmla="*/ 2673870 w 3569164"/>
              <a:gd name="connsiteY123" fmla="*/ 825495 h 1948203"/>
              <a:gd name="connsiteX124" fmla="*/ 2647786 w 3569164"/>
              <a:gd name="connsiteY124" fmla="*/ 863853 h 1948203"/>
              <a:gd name="connsiteX125" fmla="*/ 2636607 w 3569164"/>
              <a:gd name="connsiteY125" fmla="*/ 852717 h 1948203"/>
              <a:gd name="connsiteX126" fmla="*/ 2661449 w 3569164"/>
              <a:gd name="connsiteY126" fmla="*/ 816834 h 1948203"/>
              <a:gd name="connsiteX127" fmla="*/ 2686290 w 3569164"/>
              <a:gd name="connsiteY127" fmla="*/ 801986 h 1948203"/>
              <a:gd name="connsiteX128" fmla="*/ 2126762 w 3569164"/>
              <a:gd name="connsiteY128" fmla="*/ 796494 h 1948203"/>
              <a:gd name="connsiteX129" fmla="*/ 2151702 w 3569164"/>
              <a:gd name="connsiteY129" fmla="*/ 808986 h 1948203"/>
              <a:gd name="connsiteX130" fmla="*/ 2419806 w 3569164"/>
              <a:gd name="connsiteY130" fmla="*/ 1142538 h 1948203"/>
              <a:gd name="connsiteX131" fmla="*/ 2432276 w 3569164"/>
              <a:gd name="connsiteY131" fmla="*/ 1148784 h 1948203"/>
              <a:gd name="connsiteX132" fmla="*/ 2445993 w 3569164"/>
              <a:gd name="connsiteY132" fmla="*/ 1141289 h 1948203"/>
              <a:gd name="connsiteX133" fmla="*/ 2568199 w 3569164"/>
              <a:gd name="connsiteY133" fmla="*/ 957648 h 1948203"/>
              <a:gd name="connsiteX134" fmla="*/ 2569446 w 3569164"/>
              <a:gd name="connsiteY134" fmla="*/ 985132 h 1948203"/>
              <a:gd name="connsiteX135" fmla="*/ 2459710 w 3569164"/>
              <a:gd name="connsiteY135" fmla="*/ 1150034 h 1948203"/>
              <a:gd name="connsiteX136" fmla="*/ 2433523 w 3569164"/>
              <a:gd name="connsiteY136" fmla="*/ 1165025 h 1948203"/>
              <a:gd name="connsiteX137" fmla="*/ 2406089 w 3569164"/>
              <a:gd name="connsiteY137" fmla="*/ 1152532 h 1948203"/>
              <a:gd name="connsiteX138" fmla="*/ 2139232 w 3569164"/>
              <a:gd name="connsiteY138" fmla="*/ 818980 h 1948203"/>
              <a:gd name="connsiteX139" fmla="*/ 2126762 w 3569164"/>
              <a:gd name="connsiteY139" fmla="*/ 812734 h 1948203"/>
              <a:gd name="connsiteX140" fmla="*/ 2114292 w 3569164"/>
              <a:gd name="connsiteY140" fmla="*/ 817731 h 1948203"/>
              <a:gd name="connsiteX141" fmla="*/ 1813765 w 3569164"/>
              <a:gd name="connsiteY141" fmla="*/ 1157529 h 1948203"/>
              <a:gd name="connsiteX142" fmla="*/ 1788826 w 3569164"/>
              <a:gd name="connsiteY142" fmla="*/ 1168773 h 1948203"/>
              <a:gd name="connsiteX143" fmla="*/ 1765133 w 3569164"/>
              <a:gd name="connsiteY143" fmla="*/ 1157529 h 1948203"/>
              <a:gd name="connsiteX144" fmla="*/ 1472088 w 3569164"/>
              <a:gd name="connsiteY144" fmla="*/ 818980 h 1948203"/>
              <a:gd name="connsiteX145" fmla="*/ 1459618 w 3569164"/>
              <a:gd name="connsiteY145" fmla="*/ 813983 h 1948203"/>
              <a:gd name="connsiteX146" fmla="*/ 1447148 w 3569164"/>
              <a:gd name="connsiteY146" fmla="*/ 818980 h 1948203"/>
              <a:gd name="connsiteX147" fmla="*/ 1190266 w 3569164"/>
              <a:gd name="connsiteY147" fmla="*/ 1152532 h 1948203"/>
              <a:gd name="connsiteX148" fmla="*/ 1162832 w 3569164"/>
              <a:gd name="connsiteY148" fmla="*/ 1163775 h 1948203"/>
              <a:gd name="connsiteX149" fmla="*/ 1136646 w 3569164"/>
              <a:gd name="connsiteY149" fmla="*/ 1150034 h 1948203"/>
              <a:gd name="connsiteX150" fmla="*/ 1010699 w 3569164"/>
              <a:gd name="connsiteY150" fmla="*/ 953900 h 1948203"/>
              <a:gd name="connsiteX151" fmla="*/ 1010699 w 3569164"/>
              <a:gd name="connsiteY151" fmla="*/ 951402 h 1948203"/>
              <a:gd name="connsiteX152" fmla="*/ 1011946 w 3569164"/>
              <a:gd name="connsiteY152" fmla="*/ 927666 h 1948203"/>
              <a:gd name="connsiteX153" fmla="*/ 1150362 w 3569164"/>
              <a:gd name="connsiteY153" fmla="*/ 1140040 h 1948203"/>
              <a:gd name="connsiteX154" fmla="*/ 1164079 w 3569164"/>
              <a:gd name="connsiteY154" fmla="*/ 1147535 h 1948203"/>
              <a:gd name="connsiteX155" fmla="*/ 1177796 w 3569164"/>
              <a:gd name="connsiteY155" fmla="*/ 1141289 h 1948203"/>
              <a:gd name="connsiteX156" fmla="*/ 1434678 w 3569164"/>
              <a:gd name="connsiteY156" fmla="*/ 808986 h 1948203"/>
              <a:gd name="connsiteX157" fmla="*/ 1459618 w 3569164"/>
              <a:gd name="connsiteY157" fmla="*/ 797743 h 1948203"/>
              <a:gd name="connsiteX158" fmla="*/ 1484558 w 3569164"/>
              <a:gd name="connsiteY158" fmla="*/ 808986 h 1948203"/>
              <a:gd name="connsiteX159" fmla="*/ 1776356 w 3569164"/>
              <a:gd name="connsiteY159" fmla="*/ 1147535 h 1948203"/>
              <a:gd name="connsiteX160" fmla="*/ 1788826 w 3569164"/>
              <a:gd name="connsiteY160" fmla="*/ 1153781 h 1948203"/>
              <a:gd name="connsiteX161" fmla="*/ 1801296 w 3569164"/>
              <a:gd name="connsiteY161" fmla="*/ 1147535 h 1948203"/>
              <a:gd name="connsiteX162" fmla="*/ 2101822 w 3569164"/>
              <a:gd name="connsiteY162" fmla="*/ 807737 h 1948203"/>
              <a:gd name="connsiteX163" fmla="*/ 2126762 w 3569164"/>
              <a:gd name="connsiteY163" fmla="*/ 796494 h 1948203"/>
              <a:gd name="connsiteX164" fmla="*/ 3400129 w 3569164"/>
              <a:gd name="connsiteY164" fmla="*/ 626210 h 1948203"/>
              <a:gd name="connsiteX165" fmla="*/ 3431202 w 3569164"/>
              <a:gd name="connsiteY165" fmla="*/ 640112 h 1948203"/>
              <a:gd name="connsiteX166" fmla="*/ 3504533 w 3569164"/>
              <a:gd name="connsiteY166" fmla="*/ 743751 h 1948203"/>
              <a:gd name="connsiteX167" fmla="*/ 3518205 w 3569164"/>
              <a:gd name="connsiteY167" fmla="*/ 748807 h 1948203"/>
              <a:gd name="connsiteX168" fmla="*/ 3531877 w 3569164"/>
              <a:gd name="connsiteY168" fmla="*/ 741223 h 1948203"/>
              <a:gd name="connsiteX169" fmla="*/ 3554249 w 3569164"/>
              <a:gd name="connsiteY169" fmla="*/ 699515 h 1948203"/>
              <a:gd name="connsiteX170" fmla="*/ 3569164 w 3569164"/>
              <a:gd name="connsiteY170" fmla="*/ 705835 h 1948203"/>
              <a:gd name="connsiteX171" fmla="*/ 3545549 w 3569164"/>
              <a:gd name="connsiteY171" fmla="*/ 748807 h 1948203"/>
              <a:gd name="connsiteX172" fmla="*/ 3519448 w 3569164"/>
              <a:gd name="connsiteY172" fmla="*/ 766501 h 1948203"/>
              <a:gd name="connsiteX173" fmla="*/ 3490861 w 3569164"/>
              <a:gd name="connsiteY173" fmla="*/ 752598 h 1948203"/>
              <a:gd name="connsiteX174" fmla="*/ 229450 w 3569164"/>
              <a:gd name="connsiteY174" fmla="*/ 604238 h 1948203"/>
              <a:gd name="connsiteX175" fmla="*/ 87768 w 3569164"/>
              <a:gd name="connsiteY175" fmla="*/ 761910 h 1948203"/>
              <a:gd name="connsiteX176" fmla="*/ 61437 w 3569164"/>
              <a:gd name="connsiteY176" fmla="*/ 772001 h 1948203"/>
              <a:gd name="connsiteX177" fmla="*/ 37615 w 3569164"/>
              <a:gd name="connsiteY177" fmla="*/ 759387 h 1948203"/>
              <a:gd name="connsiteX178" fmla="*/ 0 w 3569164"/>
              <a:gd name="connsiteY178" fmla="*/ 710193 h 1948203"/>
              <a:gd name="connsiteX179" fmla="*/ 15046 w 3569164"/>
              <a:gd name="connsiteY179" fmla="*/ 703887 h 1948203"/>
              <a:gd name="connsiteX180" fmla="*/ 50153 w 3569164"/>
              <a:gd name="connsiteY180" fmla="*/ 749296 h 1948203"/>
              <a:gd name="connsiteX181" fmla="*/ 62691 w 3569164"/>
              <a:gd name="connsiteY181" fmla="*/ 756864 h 1948203"/>
              <a:gd name="connsiteX182" fmla="*/ 75229 w 3569164"/>
              <a:gd name="connsiteY182" fmla="*/ 750558 h 1948203"/>
              <a:gd name="connsiteX183" fmla="*/ 191835 w 3569164"/>
              <a:gd name="connsiteY183" fmla="*/ 620636 h 1948203"/>
              <a:gd name="connsiteX184" fmla="*/ 2128885 w 3569164"/>
              <a:gd name="connsiteY184" fmla="*/ 400994 h 1948203"/>
              <a:gd name="connsiteX185" fmla="*/ 2153823 w 3569164"/>
              <a:gd name="connsiteY185" fmla="*/ 413445 h 1948203"/>
              <a:gd name="connsiteX186" fmla="*/ 2421913 w 3569164"/>
              <a:gd name="connsiteY186" fmla="*/ 745885 h 1948203"/>
              <a:gd name="connsiteX187" fmla="*/ 2434382 w 3569164"/>
              <a:gd name="connsiteY187" fmla="*/ 752110 h 1948203"/>
              <a:gd name="connsiteX188" fmla="*/ 2448098 w 3569164"/>
              <a:gd name="connsiteY188" fmla="*/ 745885 h 1948203"/>
              <a:gd name="connsiteX189" fmla="*/ 2666311 w 3569164"/>
              <a:gd name="connsiteY189" fmla="*/ 419670 h 1948203"/>
              <a:gd name="connsiteX190" fmla="*/ 2691249 w 3569164"/>
              <a:gd name="connsiteY190" fmla="*/ 404729 h 1948203"/>
              <a:gd name="connsiteX191" fmla="*/ 2718682 w 3569164"/>
              <a:gd name="connsiteY191" fmla="*/ 417180 h 1948203"/>
              <a:gd name="connsiteX192" fmla="*/ 2978043 w 3569164"/>
              <a:gd name="connsiteY192" fmla="*/ 745885 h 1948203"/>
              <a:gd name="connsiteX193" fmla="*/ 2990512 w 3569164"/>
              <a:gd name="connsiteY193" fmla="*/ 752110 h 1948203"/>
              <a:gd name="connsiteX194" fmla="*/ 3004228 w 3569164"/>
              <a:gd name="connsiteY194" fmla="*/ 744640 h 1948203"/>
              <a:gd name="connsiteX195" fmla="*/ 3069069 w 3569164"/>
              <a:gd name="connsiteY195" fmla="*/ 646277 h 1948203"/>
              <a:gd name="connsiteX196" fmla="*/ 3080291 w 3569164"/>
              <a:gd name="connsiteY196" fmla="*/ 657483 h 1948203"/>
              <a:gd name="connsiteX197" fmla="*/ 3017945 w 3569164"/>
              <a:gd name="connsiteY197" fmla="*/ 753355 h 1948203"/>
              <a:gd name="connsiteX198" fmla="*/ 2991759 w 3569164"/>
              <a:gd name="connsiteY198" fmla="*/ 768296 h 1948203"/>
              <a:gd name="connsiteX199" fmla="*/ 2964327 w 3569164"/>
              <a:gd name="connsiteY199" fmla="*/ 755845 h 1948203"/>
              <a:gd name="connsiteX200" fmla="*/ 2704966 w 3569164"/>
              <a:gd name="connsiteY200" fmla="*/ 427141 h 1948203"/>
              <a:gd name="connsiteX201" fmla="*/ 2692496 w 3569164"/>
              <a:gd name="connsiteY201" fmla="*/ 420915 h 1948203"/>
              <a:gd name="connsiteX202" fmla="*/ 2678780 w 3569164"/>
              <a:gd name="connsiteY202" fmla="*/ 428386 h 1948203"/>
              <a:gd name="connsiteX203" fmla="*/ 2461814 w 3569164"/>
              <a:gd name="connsiteY203" fmla="*/ 753355 h 1948203"/>
              <a:gd name="connsiteX204" fmla="*/ 2435629 w 3569164"/>
              <a:gd name="connsiteY204" fmla="*/ 768296 h 1948203"/>
              <a:gd name="connsiteX205" fmla="*/ 2408197 w 3569164"/>
              <a:gd name="connsiteY205" fmla="*/ 755845 h 1948203"/>
              <a:gd name="connsiteX206" fmla="*/ 2141354 w 3569164"/>
              <a:gd name="connsiteY206" fmla="*/ 423405 h 1948203"/>
              <a:gd name="connsiteX207" fmla="*/ 2128885 w 3569164"/>
              <a:gd name="connsiteY207" fmla="*/ 417180 h 1948203"/>
              <a:gd name="connsiteX208" fmla="*/ 2116415 w 3569164"/>
              <a:gd name="connsiteY208" fmla="*/ 422160 h 1948203"/>
              <a:gd name="connsiteX209" fmla="*/ 1815906 w 3569164"/>
              <a:gd name="connsiteY209" fmla="*/ 762071 h 1948203"/>
              <a:gd name="connsiteX210" fmla="*/ 1790967 w 3569164"/>
              <a:gd name="connsiteY210" fmla="*/ 773277 h 1948203"/>
              <a:gd name="connsiteX211" fmla="*/ 1767275 w 3569164"/>
              <a:gd name="connsiteY211" fmla="*/ 762071 h 1948203"/>
              <a:gd name="connsiteX212" fmla="*/ 1474247 w 3569164"/>
              <a:gd name="connsiteY212" fmla="*/ 424651 h 1948203"/>
              <a:gd name="connsiteX213" fmla="*/ 1461778 w 3569164"/>
              <a:gd name="connsiteY213" fmla="*/ 418425 h 1948203"/>
              <a:gd name="connsiteX214" fmla="*/ 1449308 w 3569164"/>
              <a:gd name="connsiteY214" fmla="*/ 424651 h 1948203"/>
              <a:gd name="connsiteX215" fmla="*/ 1192441 w 3569164"/>
              <a:gd name="connsiteY215" fmla="*/ 755845 h 1948203"/>
              <a:gd name="connsiteX216" fmla="*/ 1165009 w 3569164"/>
              <a:gd name="connsiteY216" fmla="*/ 768296 h 1948203"/>
              <a:gd name="connsiteX217" fmla="*/ 1138823 w 3569164"/>
              <a:gd name="connsiteY217" fmla="*/ 753355 h 1948203"/>
              <a:gd name="connsiteX218" fmla="*/ 929339 w 3569164"/>
              <a:gd name="connsiteY218" fmla="*/ 430876 h 1948203"/>
              <a:gd name="connsiteX219" fmla="*/ 915623 w 3569164"/>
              <a:gd name="connsiteY219" fmla="*/ 422160 h 1948203"/>
              <a:gd name="connsiteX220" fmla="*/ 901907 w 3569164"/>
              <a:gd name="connsiteY220" fmla="*/ 429631 h 1948203"/>
              <a:gd name="connsiteX221" fmla="*/ 663743 w 3569164"/>
              <a:gd name="connsiteY221" fmla="*/ 752110 h 1948203"/>
              <a:gd name="connsiteX222" fmla="*/ 636311 w 3569164"/>
              <a:gd name="connsiteY222" fmla="*/ 765806 h 1948203"/>
              <a:gd name="connsiteX223" fmla="*/ 610125 w 3569164"/>
              <a:gd name="connsiteY223" fmla="*/ 749620 h 1948203"/>
              <a:gd name="connsiteX224" fmla="*/ 532816 w 3569164"/>
              <a:gd name="connsiteY224" fmla="*/ 625111 h 1948203"/>
              <a:gd name="connsiteX225" fmla="*/ 544038 w 3569164"/>
              <a:gd name="connsiteY225" fmla="*/ 611415 h 1948203"/>
              <a:gd name="connsiteX226" fmla="*/ 623842 w 3569164"/>
              <a:gd name="connsiteY226" fmla="*/ 742149 h 1948203"/>
              <a:gd name="connsiteX227" fmla="*/ 637558 w 3569164"/>
              <a:gd name="connsiteY227" fmla="*/ 749620 h 1948203"/>
              <a:gd name="connsiteX228" fmla="*/ 651274 w 3569164"/>
              <a:gd name="connsiteY228" fmla="*/ 743394 h 1948203"/>
              <a:gd name="connsiteX229" fmla="*/ 889437 w 3569164"/>
              <a:gd name="connsiteY229" fmla="*/ 419670 h 1948203"/>
              <a:gd name="connsiteX230" fmla="*/ 916870 w 3569164"/>
              <a:gd name="connsiteY230" fmla="*/ 405974 h 1948203"/>
              <a:gd name="connsiteX231" fmla="*/ 943055 w 3569164"/>
              <a:gd name="connsiteY231" fmla="*/ 420915 h 1948203"/>
              <a:gd name="connsiteX232" fmla="*/ 1152539 w 3569164"/>
              <a:gd name="connsiteY232" fmla="*/ 743394 h 1948203"/>
              <a:gd name="connsiteX233" fmla="*/ 1166255 w 3569164"/>
              <a:gd name="connsiteY233" fmla="*/ 752110 h 1948203"/>
              <a:gd name="connsiteX234" fmla="*/ 1179972 w 3569164"/>
              <a:gd name="connsiteY234" fmla="*/ 745885 h 1948203"/>
              <a:gd name="connsiteX235" fmla="*/ 1436839 w 3569164"/>
              <a:gd name="connsiteY235" fmla="*/ 414690 h 1948203"/>
              <a:gd name="connsiteX236" fmla="*/ 1461778 w 3569164"/>
              <a:gd name="connsiteY236" fmla="*/ 402239 h 1948203"/>
              <a:gd name="connsiteX237" fmla="*/ 1486716 w 3569164"/>
              <a:gd name="connsiteY237" fmla="*/ 413445 h 1948203"/>
              <a:gd name="connsiteX238" fmla="*/ 1778498 w 3569164"/>
              <a:gd name="connsiteY238" fmla="*/ 750865 h 1948203"/>
              <a:gd name="connsiteX239" fmla="*/ 1790967 w 3569164"/>
              <a:gd name="connsiteY239" fmla="*/ 757090 h 1948203"/>
              <a:gd name="connsiteX240" fmla="*/ 1803436 w 3569164"/>
              <a:gd name="connsiteY240" fmla="*/ 750865 h 1948203"/>
              <a:gd name="connsiteX241" fmla="*/ 2103946 w 3569164"/>
              <a:gd name="connsiteY241" fmla="*/ 412200 h 1948203"/>
              <a:gd name="connsiteX242" fmla="*/ 2128885 w 3569164"/>
              <a:gd name="connsiteY242" fmla="*/ 400994 h 1948203"/>
              <a:gd name="connsiteX243" fmla="*/ 2125315 w 3569164"/>
              <a:gd name="connsiteY243" fmla="*/ 0 h 1948203"/>
              <a:gd name="connsiteX244" fmla="*/ 2150201 w 3569164"/>
              <a:gd name="connsiteY244" fmla="*/ 12492 h 1948203"/>
              <a:gd name="connsiteX245" fmla="*/ 2417732 w 3569164"/>
              <a:gd name="connsiteY245" fmla="*/ 344795 h 1948203"/>
              <a:gd name="connsiteX246" fmla="*/ 2430175 w 3569164"/>
              <a:gd name="connsiteY246" fmla="*/ 351041 h 1948203"/>
              <a:gd name="connsiteX247" fmla="*/ 2443862 w 3569164"/>
              <a:gd name="connsiteY247" fmla="*/ 344795 h 1948203"/>
              <a:gd name="connsiteX248" fmla="*/ 2585716 w 3569164"/>
              <a:gd name="connsiteY248" fmla="*/ 133670 h 1948203"/>
              <a:gd name="connsiteX249" fmla="*/ 2596915 w 3569164"/>
              <a:gd name="connsiteY249" fmla="*/ 143664 h 1948203"/>
              <a:gd name="connsiteX250" fmla="*/ 2457550 w 3569164"/>
              <a:gd name="connsiteY250" fmla="*/ 352290 h 1948203"/>
              <a:gd name="connsiteX251" fmla="*/ 2431419 w 3569164"/>
              <a:gd name="connsiteY251" fmla="*/ 367281 h 1948203"/>
              <a:gd name="connsiteX252" fmla="*/ 2404044 w 3569164"/>
              <a:gd name="connsiteY252" fmla="*/ 354789 h 1948203"/>
              <a:gd name="connsiteX253" fmla="*/ 2137758 w 3569164"/>
              <a:gd name="connsiteY253" fmla="*/ 22486 h 1948203"/>
              <a:gd name="connsiteX254" fmla="*/ 2125315 w 3569164"/>
              <a:gd name="connsiteY254" fmla="*/ 16240 h 1948203"/>
              <a:gd name="connsiteX255" fmla="*/ 2112872 w 3569164"/>
              <a:gd name="connsiteY255" fmla="*/ 22486 h 1948203"/>
              <a:gd name="connsiteX256" fmla="*/ 1812989 w 3569164"/>
              <a:gd name="connsiteY256" fmla="*/ 361035 h 1948203"/>
              <a:gd name="connsiteX257" fmla="*/ 1788102 w 3569164"/>
              <a:gd name="connsiteY257" fmla="*/ 372279 h 1948203"/>
              <a:gd name="connsiteX258" fmla="*/ 1764460 w 3569164"/>
              <a:gd name="connsiteY258" fmla="*/ 361035 h 1948203"/>
              <a:gd name="connsiteX259" fmla="*/ 1472043 w 3569164"/>
              <a:gd name="connsiteY259" fmla="*/ 23736 h 1948203"/>
              <a:gd name="connsiteX260" fmla="*/ 1459600 w 3569164"/>
              <a:gd name="connsiteY260" fmla="*/ 17489 h 1948203"/>
              <a:gd name="connsiteX261" fmla="*/ 1447157 w 3569164"/>
              <a:gd name="connsiteY261" fmla="*/ 23736 h 1948203"/>
              <a:gd name="connsiteX262" fmla="*/ 1190825 w 3569164"/>
              <a:gd name="connsiteY262" fmla="*/ 354789 h 1948203"/>
              <a:gd name="connsiteX263" fmla="*/ 1163450 w 3569164"/>
              <a:gd name="connsiteY263" fmla="*/ 366032 h 1948203"/>
              <a:gd name="connsiteX264" fmla="*/ 1137319 w 3569164"/>
              <a:gd name="connsiteY264" fmla="*/ 352290 h 1948203"/>
              <a:gd name="connsiteX265" fmla="*/ 994222 w 3569164"/>
              <a:gd name="connsiteY265" fmla="*/ 131172 h 1948203"/>
              <a:gd name="connsiteX266" fmla="*/ 1006665 w 3569164"/>
              <a:gd name="connsiteY266" fmla="*/ 121178 h 1948203"/>
              <a:gd name="connsiteX267" fmla="*/ 1151007 w 3569164"/>
              <a:gd name="connsiteY267" fmla="*/ 343546 h 1948203"/>
              <a:gd name="connsiteX268" fmla="*/ 1164695 w 3569164"/>
              <a:gd name="connsiteY268" fmla="*/ 351041 h 1948203"/>
              <a:gd name="connsiteX269" fmla="*/ 1178382 w 3569164"/>
              <a:gd name="connsiteY269" fmla="*/ 344795 h 1948203"/>
              <a:gd name="connsiteX270" fmla="*/ 1434713 w 3569164"/>
              <a:gd name="connsiteY270" fmla="*/ 13742 h 1948203"/>
              <a:gd name="connsiteX271" fmla="*/ 1459600 w 3569164"/>
              <a:gd name="connsiteY271" fmla="*/ 1249 h 1948203"/>
              <a:gd name="connsiteX272" fmla="*/ 1484486 w 3569164"/>
              <a:gd name="connsiteY272" fmla="*/ 12492 h 1948203"/>
              <a:gd name="connsiteX273" fmla="*/ 1775659 w 3569164"/>
              <a:gd name="connsiteY273" fmla="*/ 349792 h 1948203"/>
              <a:gd name="connsiteX274" fmla="*/ 1788102 w 3569164"/>
              <a:gd name="connsiteY274" fmla="*/ 356038 h 1948203"/>
              <a:gd name="connsiteX275" fmla="*/ 1800546 w 3569164"/>
              <a:gd name="connsiteY275" fmla="*/ 349792 h 1948203"/>
              <a:gd name="connsiteX276" fmla="*/ 2100428 w 3569164"/>
              <a:gd name="connsiteY276" fmla="*/ 11243 h 1948203"/>
              <a:gd name="connsiteX277" fmla="*/ 2125315 w 3569164"/>
              <a:gd name="connsiteY277" fmla="*/ 0 h 194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3569164" h="1948203">
                <a:moveTo>
                  <a:pt x="1779711" y="1944540"/>
                </a:moveTo>
                <a:lnTo>
                  <a:pt x="1795093" y="1944540"/>
                </a:lnTo>
                <a:cubicBezTo>
                  <a:pt x="1792896" y="1946371"/>
                  <a:pt x="1790698" y="1948203"/>
                  <a:pt x="1787402" y="1948203"/>
                </a:cubicBezTo>
                <a:cubicBezTo>
                  <a:pt x="1784106" y="1948203"/>
                  <a:pt x="1780810" y="1946371"/>
                  <a:pt x="1779711" y="1944540"/>
                </a:cubicBezTo>
                <a:close/>
                <a:moveTo>
                  <a:pt x="2124690" y="1592984"/>
                </a:moveTo>
                <a:cubicBezTo>
                  <a:pt x="2134644" y="1592984"/>
                  <a:pt x="2143354" y="1596697"/>
                  <a:pt x="2149576" y="1604125"/>
                </a:cubicBezTo>
                <a:lnTo>
                  <a:pt x="2402172" y="1916067"/>
                </a:lnTo>
                <a:lnTo>
                  <a:pt x="2404661" y="1943300"/>
                </a:lnTo>
                <a:lnTo>
                  <a:pt x="2402172" y="1943300"/>
                </a:lnTo>
                <a:lnTo>
                  <a:pt x="2137133" y="1615265"/>
                </a:lnTo>
                <a:cubicBezTo>
                  <a:pt x="2133400" y="1610314"/>
                  <a:pt x="2129667" y="1609076"/>
                  <a:pt x="2124690" y="1609076"/>
                </a:cubicBezTo>
                <a:cubicBezTo>
                  <a:pt x="2119712" y="1609076"/>
                  <a:pt x="2114735" y="1610314"/>
                  <a:pt x="2112246" y="1614027"/>
                </a:cubicBezTo>
                <a:lnTo>
                  <a:pt x="1818588" y="1943300"/>
                </a:lnTo>
                <a:lnTo>
                  <a:pt x="1796190" y="1943300"/>
                </a:lnTo>
                <a:cubicBezTo>
                  <a:pt x="1798679" y="1942062"/>
                  <a:pt x="1798679" y="1942062"/>
                  <a:pt x="1799923" y="1939587"/>
                </a:cubicBezTo>
                <a:lnTo>
                  <a:pt x="2099803" y="1602887"/>
                </a:lnTo>
                <a:cubicBezTo>
                  <a:pt x="2106025" y="1596697"/>
                  <a:pt x="2114735" y="1592984"/>
                  <a:pt x="2124690" y="1592984"/>
                </a:cubicBezTo>
                <a:close/>
                <a:moveTo>
                  <a:pt x="1458676" y="1592984"/>
                </a:moveTo>
                <a:cubicBezTo>
                  <a:pt x="1468631" y="1592984"/>
                  <a:pt x="1477341" y="1595468"/>
                  <a:pt x="1483562" y="1602922"/>
                </a:cubicBezTo>
                <a:lnTo>
                  <a:pt x="1774733" y="1939569"/>
                </a:lnTo>
                <a:cubicBezTo>
                  <a:pt x="1775977" y="1940811"/>
                  <a:pt x="1777221" y="1942054"/>
                  <a:pt x="1778466" y="1943296"/>
                </a:cubicBezTo>
                <a:lnTo>
                  <a:pt x="1756068" y="1943296"/>
                </a:lnTo>
                <a:lnTo>
                  <a:pt x="1471119" y="1614102"/>
                </a:lnTo>
                <a:cubicBezTo>
                  <a:pt x="1468631" y="1610375"/>
                  <a:pt x="1463653" y="1607891"/>
                  <a:pt x="1458676" y="1607891"/>
                </a:cubicBezTo>
                <a:cubicBezTo>
                  <a:pt x="1453699" y="1607891"/>
                  <a:pt x="1449966" y="1610375"/>
                  <a:pt x="1446233" y="1614102"/>
                </a:cubicBezTo>
                <a:lnTo>
                  <a:pt x="1191148" y="1943296"/>
                </a:lnTo>
                <a:lnTo>
                  <a:pt x="1169995" y="1943296"/>
                </a:lnTo>
                <a:lnTo>
                  <a:pt x="1171239" y="1939569"/>
                </a:lnTo>
                <a:cubicBezTo>
                  <a:pt x="1172483" y="1938327"/>
                  <a:pt x="1174972" y="1935842"/>
                  <a:pt x="1177461" y="1934600"/>
                </a:cubicBezTo>
                <a:lnTo>
                  <a:pt x="1433790" y="1604164"/>
                </a:lnTo>
                <a:cubicBezTo>
                  <a:pt x="1440011" y="1596710"/>
                  <a:pt x="1448722" y="1592984"/>
                  <a:pt x="1458676" y="1592984"/>
                </a:cubicBezTo>
                <a:close/>
                <a:moveTo>
                  <a:pt x="3240463" y="1202978"/>
                </a:moveTo>
                <a:cubicBezTo>
                  <a:pt x="3250433" y="1202978"/>
                  <a:pt x="3260403" y="1207825"/>
                  <a:pt x="3266635" y="1216306"/>
                </a:cubicBezTo>
                <a:lnTo>
                  <a:pt x="3316486" y="1281738"/>
                </a:lnTo>
                <a:cubicBezTo>
                  <a:pt x="3310254" y="1282949"/>
                  <a:pt x="3305269" y="1282949"/>
                  <a:pt x="3299038" y="1284161"/>
                </a:cubicBezTo>
                <a:lnTo>
                  <a:pt x="3254172" y="1224788"/>
                </a:lnTo>
                <a:cubicBezTo>
                  <a:pt x="3250433" y="1221153"/>
                  <a:pt x="3245448" y="1218730"/>
                  <a:pt x="3240463" y="1218730"/>
                </a:cubicBezTo>
                <a:cubicBezTo>
                  <a:pt x="3234231" y="1218730"/>
                  <a:pt x="3230493" y="1221153"/>
                  <a:pt x="3226754" y="1226000"/>
                </a:cubicBezTo>
                <a:lnTo>
                  <a:pt x="3188119" y="1284161"/>
                </a:lnTo>
                <a:cubicBezTo>
                  <a:pt x="3181888" y="1282949"/>
                  <a:pt x="3175656" y="1282949"/>
                  <a:pt x="3169425" y="1281738"/>
                </a:cubicBezTo>
                <a:lnTo>
                  <a:pt x="3213045" y="1217518"/>
                </a:lnTo>
                <a:cubicBezTo>
                  <a:pt x="3219276" y="1207825"/>
                  <a:pt x="3229246" y="1202978"/>
                  <a:pt x="3240463" y="1202978"/>
                </a:cubicBezTo>
                <a:close/>
                <a:moveTo>
                  <a:pt x="2127066" y="1197484"/>
                </a:moveTo>
                <a:cubicBezTo>
                  <a:pt x="2137051" y="1197484"/>
                  <a:pt x="2145788" y="1202481"/>
                  <a:pt x="2152029" y="1209976"/>
                </a:cubicBezTo>
                <a:lnTo>
                  <a:pt x="2371699" y="1483564"/>
                </a:lnTo>
                <a:cubicBezTo>
                  <a:pt x="2369203" y="1489810"/>
                  <a:pt x="2369203" y="1497306"/>
                  <a:pt x="2367954" y="1504801"/>
                </a:cubicBezTo>
                <a:lnTo>
                  <a:pt x="2139547" y="1219970"/>
                </a:lnTo>
                <a:cubicBezTo>
                  <a:pt x="2135803" y="1216223"/>
                  <a:pt x="2132059" y="1213724"/>
                  <a:pt x="2127066" y="1213724"/>
                </a:cubicBezTo>
                <a:cubicBezTo>
                  <a:pt x="2122074" y="1213724"/>
                  <a:pt x="2117081" y="1216223"/>
                  <a:pt x="2114585" y="1218721"/>
                </a:cubicBezTo>
                <a:lnTo>
                  <a:pt x="1813786" y="1558519"/>
                </a:lnTo>
                <a:cubicBezTo>
                  <a:pt x="1807546" y="1566015"/>
                  <a:pt x="1797561" y="1569763"/>
                  <a:pt x="1788824" y="1569763"/>
                </a:cubicBezTo>
                <a:cubicBezTo>
                  <a:pt x="1778839" y="1569763"/>
                  <a:pt x="1771350" y="1566015"/>
                  <a:pt x="1765109" y="1558519"/>
                </a:cubicBezTo>
                <a:lnTo>
                  <a:pt x="1471799" y="1219970"/>
                </a:lnTo>
                <a:cubicBezTo>
                  <a:pt x="1469303" y="1216223"/>
                  <a:pt x="1464311" y="1213724"/>
                  <a:pt x="1459318" y="1213724"/>
                </a:cubicBezTo>
                <a:cubicBezTo>
                  <a:pt x="1454326" y="1213724"/>
                  <a:pt x="1450581" y="1216223"/>
                  <a:pt x="1446837" y="1219970"/>
                </a:cubicBezTo>
                <a:lnTo>
                  <a:pt x="1210941" y="1524789"/>
                </a:lnTo>
                <a:cubicBezTo>
                  <a:pt x="1210941" y="1517294"/>
                  <a:pt x="1209693" y="1508549"/>
                  <a:pt x="1208445" y="1501053"/>
                </a:cubicBezTo>
                <a:lnTo>
                  <a:pt x="1434356" y="1209976"/>
                </a:lnTo>
                <a:cubicBezTo>
                  <a:pt x="1440596" y="1202481"/>
                  <a:pt x="1449333" y="1198733"/>
                  <a:pt x="1459318" y="1198733"/>
                </a:cubicBezTo>
                <a:cubicBezTo>
                  <a:pt x="1468055" y="1197484"/>
                  <a:pt x="1478040" y="1202481"/>
                  <a:pt x="1484281" y="1209976"/>
                </a:cubicBezTo>
                <a:lnTo>
                  <a:pt x="1776343" y="1548525"/>
                </a:lnTo>
                <a:cubicBezTo>
                  <a:pt x="1780087" y="1552273"/>
                  <a:pt x="1783831" y="1553522"/>
                  <a:pt x="1788824" y="1553522"/>
                </a:cubicBezTo>
                <a:cubicBezTo>
                  <a:pt x="1793816" y="1553522"/>
                  <a:pt x="1797561" y="1552273"/>
                  <a:pt x="1801305" y="1548525"/>
                </a:cubicBezTo>
                <a:lnTo>
                  <a:pt x="2102104" y="1207478"/>
                </a:lnTo>
                <a:cubicBezTo>
                  <a:pt x="2108344" y="1201232"/>
                  <a:pt x="2117081" y="1197484"/>
                  <a:pt x="2127066" y="1197484"/>
                </a:cubicBezTo>
                <a:close/>
                <a:moveTo>
                  <a:pt x="398084" y="1197484"/>
                </a:moveTo>
                <a:cubicBezTo>
                  <a:pt x="407927" y="1198746"/>
                  <a:pt x="417770" y="1205055"/>
                  <a:pt x="422692" y="1213889"/>
                </a:cubicBezTo>
                <a:lnTo>
                  <a:pt x="454682" y="1266890"/>
                </a:lnTo>
                <a:cubicBezTo>
                  <a:pt x="448530" y="1269414"/>
                  <a:pt x="444839" y="1270676"/>
                  <a:pt x="438687" y="1271938"/>
                </a:cubicBezTo>
                <a:lnTo>
                  <a:pt x="409157" y="1221460"/>
                </a:lnTo>
                <a:cubicBezTo>
                  <a:pt x="405466" y="1217675"/>
                  <a:pt x="401775" y="1215151"/>
                  <a:pt x="396853" y="1213889"/>
                </a:cubicBezTo>
                <a:cubicBezTo>
                  <a:pt x="391932" y="1213889"/>
                  <a:pt x="387010" y="1216413"/>
                  <a:pt x="383319" y="1218937"/>
                </a:cubicBezTo>
                <a:lnTo>
                  <a:pt x="323029" y="1289605"/>
                </a:lnTo>
                <a:cubicBezTo>
                  <a:pt x="315646" y="1288343"/>
                  <a:pt x="308264" y="1288343"/>
                  <a:pt x="302112" y="1287081"/>
                </a:cubicBezTo>
                <a:lnTo>
                  <a:pt x="371015" y="1208841"/>
                </a:lnTo>
                <a:cubicBezTo>
                  <a:pt x="378397" y="1201270"/>
                  <a:pt x="388240" y="1197484"/>
                  <a:pt x="398084" y="1197484"/>
                </a:cubicBezTo>
                <a:close/>
                <a:moveTo>
                  <a:pt x="402932" y="803233"/>
                </a:moveTo>
                <a:cubicBezTo>
                  <a:pt x="412932" y="803233"/>
                  <a:pt x="422933" y="809471"/>
                  <a:pt x="427933" y="818204"/>
                </a:cubicBezTo>
                <a:lnTo>
                  <a:pt x="625438" y="1141327"/>
                </a:lnTo>
                <a:cubicBezTo>
                  <a:pt x="626688" y="1142574"/>
                  <a:pt x="627938" y="1143822"/>
                  <a:pt x="630438" y="1146317"/>
                </a:cubicBezTo>
                <a:lnTo>
                  <a:pt x="617937" y="1156297"/>
                </a:lnTo>
                <a:cubicBezTo>
                  <a:pt x="616687" y="1155050"/>
                  <a:pt x="614187" y="1152555"/>
                  <a:pt x="611687" y="1148812"/>
                </a:cubicBezTo>
                <a:lnTo>
                  <a:pt x="414182" y="826937"/>
                </a:lnTo>
                <a:cubicBezTo>
                  <a:pt x="410432" y="821947"/>
                  <a:pt x="406682" y="819452"/>
                  <a:pt x="401682" y="818204"/>
                </a:cubicBezTo>
                <a:cubicBezTo>
                  <a:pt x="396682" y="818204"/>
                  <a:pt x="391682" y="820699"/>
                  <a:pt x="387932" y="824442"/>
                </a:cubicBezTo>
                <a:lnTo>
                  <a:pt x="85424" y="1160040"/>
                </a:lnTo>
                <a:cubicBezTo>
                  <a:pt x="81674" y="1163783"/>
                  <a:pt x="76674" y="1166278"/>
                  <a:pt x="70424" y="1168773"/>
                </a:cubicBezTo>
                <a:cubicBezTo>
                  <a:pt x="66674" y="1163783"/>
                  <a:pt x="64174" y="1158793"/>
                  <a:pt x="60424" y="1155050"/>
                </a:cubicBezTo>
                <a:cubicBezTo>
                  <a:pt x="64174" y="1155050"/>
                  <a:pt x="70424" y="1152555"/>
                  <a:pt x="72924" y="1148812"/>
                </a:cubicBezTo>
                <a:lnTo>
                  <a:pt x="375431" y="813214"/>
                </a:lnTo>
                <a:cubicBezTo>
                  <a:pt x="382932" y="805728"/>
                  <a:pt x="392932" y="801986"/>
                  <a:pt x="402932" y="803233"/>
                </a:cubicBezTo>
                <a:close/>
                <a:moveTo>
                  <a:pt x="915972" y="801988"/>
                </a:moveTo>
                <a:cubicBezTo>
                  <a:pt x="925921" y="801988"/>
                  <a:pt x="935871" y="808158"/>
                  <a:pt x="942089" y="816797"/>
                </a:cubicBezTo>
                <a:lnTo>
                  <a:pt x="954526" y="837777"/>
                </a:lnTo>
                <a:lnTo>
                  <a:pt x="943333" y="848884"/>
                </a:lnTo>
                <a:lnTo>
                  <a:pt x="928409" y="825436"/>
                </a:lnTo>
                <a:cubicBezTo>
                  <a:pt x="925921" y="821734"/>
                  <a:pt x="919703" y="818031"/>
                  <a:pt x="914728" y="818031"/>
                </a:cubicBezTo>
                <a:cubicBezTo>
                  <a:pt x="909753" y="818031"/>
                  <a:pt x="904779" y="820500"/>
                  <a:pt x="901047" y="825436"/>
                </a:cubicBezTo>
                <a:lnTo>
                  <a:pt x="755536" y="1022896"/>
                </a:lnTo>
                <a:lnTo>
                  <a:pt x="692108" y="1080900"/>
                </a:lnTo>
                <a:lnTo>
                  <a:pt x="888611" y="815563"/>
                </a:lnTo>
                <a:cubicBezTo>
                  <a:pt x="894829" y="806924"/>
                  <a:pt x="904779" y="801988"/>
                  <a:pt x="915972" y="801988"/>
                </a:cubicBezTo>
                <a:close/>
                <a:moveTo>
                  <a:pt x="2686290" y="801986"/>
                </a:moveTo>
                <a:cubicBezTo>
                  <a:pt x="2696227" y="801986"/>
                  <a:pt x="2706164" y="805698"/>
                  <a:pt x="2713616" y="814359"/>
                </a:cubicBezTo>
                <a:lnTo>
                  <a:pt x="2971970" y="1139780"/>
                </a:lnTo>
                <a:cubicBezTo>
                  <a:pt x="2974454" y="1144729"/>
                  <a:pt x="2979423" y="1147204"/>
                  <a:pt x="2984391" y="1145967"/>
                </a:cubicBezTo>
                <a:cubicBezTo>
                  <a:pt x="2989359" y="1145967"/>
                  <a:pt x="2995570" y="1144729"/>
                  <a:pt x="2998054" y="1139780"/>
                </a:cubicBezTo>
                <a:lnTo>
                  <a:pt x="3210451" y="818071"/>
                </a:lnTo>
                <a:cubicBezTo>
                  <a:pt x="3216661" y="809410"/>
                  <a:pt x="3226598" y="803223"/>
                  <a:pt x="3237776" y="803223"/>
                </a:cubicBezTo>
                <a:cubicBezTo>
                  <a:pt x="3247713" y="803223"/>
                  <a:pt x="3257650" y="808172"/>
                  <a:pt x="3263860" y="816834"/>
                </a:cubicBezTo>
                <a:lnTo>
                  <a:pt x="3499857" y="1137305"/>
                </a:lnTo>
                <a:cubicBezTo>
                  <a:pt x="3502341" y="1141017"/>
                  <a:pt x="3507309" y="1143492"/>
                  <a:pt x="3513520" y="1143492"/>
                </a:cubicBezTo>
                <a:cubicBezTo>
                  <a:pt x="3514762" y="1143492"/>
                  <a:pt x="3517246" y="1142255"/>
                  <a:pt x="3519730" y="1141017"/>
                </a:cubicBezTo>
                <a:cubicBezTo>
                  <a:pt x="3514762" y="1147204"/>
                  <a:pt x="3512277" y="1153391"/>
                  <a:pt x="3507309" y="1158340"/>
                </a:cubicBezTo>
                <a:cubicBezTo>
                  <a:pt x="3498614" y="1157103"/>
                  <a:pt x="3491162" y="1152153"/>
                  <a:pt x="3486194" y="1145967"/>
                </a:cubicBezTo>
                <a:lnTo>
                  <a:pt x="3251439" y="825495"/>
                </a:lnTo>
                <a:cubicBezTo>
                  <a:pt x="3247713" y="821783"/>
                  <a:pt x="3242745" y="819309"/>
                  <a:pt x="3237776" y="819309"/>
                </a:cubicBezTo>
                <a:cubicBezTo>
                  <a:pt x="3231566" y="819309"/>
                  <a:pt x="3227840" y="821783"/>
                  <a:pt x="3224114" y="826733"/>
                </a:cubicBezTo>
                <a:lnTo>
                  <a:pt x="3011717" y="1148441"/>
                </a:lnTo>
                <a:cubicBezTo>
                  <a:pt x="3005506" y="1157103"/>
                  <a:pt x="2995570" y="1162052"/>
                  <a:pt x="2985633" y="1163289"/>
                </a:cubicBezTo>
                <a:cubicBezTo>
                  <a:pt x="2975696" y="1163289"/>
                  <a:pt x="2965760" y="1158340"/>
                  <a:pt x="2958307" y="1150916"/>
                </a:cubicBezTo>
                <a:lnTo>
                  <a:pt x="2699953" y="824258"/>
                </a:lnTo>
                <a:cubicBezTo>
                  <a:pt x="2697469" y="820546"/>
                  <a:pt x="2692501" y="818071"/>
                  <a:pt x="2687533" y="818071"/>
                </a:cubicBezTo>
                <a:cubicBezTo>
                  <a:pt x="2682564" y="818071"/>
                  <a:pt x="2677596" y="820546"/>
                  <a:pt x="2673870" y="825495"/>
                </a:cubicBezTo>
                <a:lnTo>
                  <a:pt x="2647786" y="863853"/>
                </a:lnTo>
                <a:lnTo>
                  <a:pt x="2636607" y="852717"/>
                </a:lnTo>
                <a:lnTo>
                  <a:pt x="2661449" y="816834"/>
                </a:lnTo>
                <a:cubicBezTo>
                  <a:pt x="2666417" y="806935"/>
                  <a:pt x="2676354" y="801986"/>
                  <a:pt x="2686290" y="801986"/>
                </a:cubicBezTo>
                <a:close/>
                <a:moveTo>
                  <a:pt x="2126762" y="796494"/>
                </a:moveTo>
                <a:cubicBezTo>
                  <a:pt x="2136738" y="796494"/>
                  <a:pt x="2145467" y="801491"/>
                  <a:pt x="2151702" y="808986"/>
                </a:cubicBezTo>
                <a:lnTo>
                  <a:pt x="2419806" y="1142538"/>
                </a:lnTo>
                <a:cubicBezTo>
                  <a:pt x="2422300" y="1146286"/>
                  <a:pt x="2427288" y="1148784"/>
                  <a:pt x="2432276" y="1148784"/>
                </a:cubicBezTo>
                <a:cubicBezTo>
                  <a:pt x="2438511" y="1148784"/>
                  <a:pt x="2442252" y="1146286"/>
                  <a:pt x="2445993" y="1141289"/>
                </a:cubicBezTo>
                <a:lnTo>
                  <a:pt x="2568199" y="957648"/>
                </a:lnTo>
                <a:cubicBezTo>
                  <a:pt x="2569446" y="966393"/>
                  <a:pt x="2569446" y="975138"/>
                  <a:pt x="2569446" y="985132"/>
                </a:cubicBezTo>
                <a:lnTo>
                  <a:pt x="2459710" y="1150034"/>
                </a:lnTo>
                <a:cubicBezTo>
                  <a:pt x="2453475" y="1160028"/>
                  <a:pt x="2444746" y="1165025"/>
                  <a:pt x="2433523" y="1165025"/>
                </a:cubicBezTo>
                <a:cubicBezTo>
                  <a:pt x="2422300" y="1166274"/>
                  <a:pt x="2413571" y="1161277"/>
                  <a:pt x="2406089" y="1152532"/>
                </a:cubicBezTo>
                <a:lnTo>
                  <a:pt x="2139232" y="818980"/>
                </a:lnTo>
                <a:cubicBezTo>
                  <a:pt x="2135491" y="815233"/>
                  <a:pt x="2131750" y="812734"/>
                  <a:pt x="2126762" y="812734"/>
                </a:cubicBezTo>
                <a:cubicBezTo>
                  <a:pt x="2121774" y="812734"/>
                  <a:pt x="2116786" y="815233"/>
                  <a:pt x="2114292" y="817731"/>
                </a:cubicBezTo>
                <a:lnTo>
                  <a:pt x="1813765" y="1157529"/>
                </a:lnTo>
                <a:cubicBezTo>
                  <a:pt x="1807530" y="1165025"/>
                  <a:pt x="1797554" y="1168773"/>
                  <a:pt x="1788826" y="1168773"/>
                </a:cubicBezTo>
                <a:cubicBezTo>
                  <a:pt x="1778850" y="1168773"/>
                  <a:pt x="1771368" y="1165025"/>
                  <a:pt x="1765133" y="1157529"/>
                </a:cubicBezTo>
                <a:lnTo>
                  <a:pt x="1472088" y="818980"/>
                </a:lnTo>
                <a:cubicBezTo>
                  <a:pt x="1469594" y="815233"/>
                  <a:pt x="1464606" y="813983"/>
                  <a:pt x="1459618" y="813983"/>
                </a:cubicBezTo>
                <a:cubicBezTo>
                  <a:pt x="1454630" y="813983"/>
                  <a:pt x="1450889" y="815233"/>
                  <a:pt x="1447148" y="818980"/>
                </a:cubicBezTo>
                <a:lnTo>
                  <a:pt x="1190266" y="1152532"/>
                </a:lnTo>
                <a:cubicBezTo>
                  <a:pt x="1184031" y="1160028"/>
                  <a:pt x="1172808" y="1165025"/>
                  <a:pt x="1162832" y="1163775"/>
                </a:cubicBezTo>
                <a:cubicBezTo>
                  <a:pt x="1151609" y="1163775"/>
                  <a:pt x="1142881" y="1157529"/>
                  <a:pt x="1136646" y="1150034"/>
                </a:cubicBezTo>
                <a:lnTo>
                  <a:pt x="1010699" y="953900"/>
                </a:lnTo>
                <a:cubicBezTo>
                  <a:pt x="1010699" y="952651"/>
                  <a:pt x="1010699" y="951402"/>
                  <a:pt x="1010699" y="951402"/>
                </a:cubicBezTo>
                <a:lnTo>
                  <a:pt x="1011946" y="927666"/>
                </a:lnTo>
                <a:lnTo>
                  <a:pt x="1150362" y="1140040"/>
                </a:lnTo>
                <a:cubicBezTo>
                  <a:pt x="1154103" y="1145037"/>
                  <a:pt x="1157844" y="1147535"/>
                  <a:pt x="1164079" y="1147535"/>
                </a:cubicBezTo>
                <a:cubicBezTo>
                  <a:pt x="1169067" y="1147535"/>
                  <a:pt x="1174055" y="1146286"/>
                  <a:pt x="1177796" y="1141289"/>
                </a:cubicBezTo>
                <a:lnTo>
                  <a:pt x="1434678" y="808986"/>
                </a:lnTo>
                <a:cubicBezTo>
                  <a:pt x="1440913" y="801491"/>
                  <a:pt x="1449642" y="797743"/>
                  <a:pt x="1459618" y="797743"/>
                </a:cubicBezTo>
                <a:cubicBezTo>
                  <a:pt x="1468347" y="797743"/>
                  <a:pt x="1478323" y="801491"/>
                  <a:pt x="1484558" y="808986"/>
                </a:cubicBezTo>
                <a:lnTo>
                  <a:pt x="1776356" y="1147535"/>
                </a:lnTo>
                <a:cubicBezTo>
                  <a:pt x="1780096" y="1151283"/>
                  <a:pt x="1783838" y="1152532"/>
                  <a:pt x="1788826" y="1153781"/>
                </a:cubicBezTo>
                <a:cubicBezTo>
                  <a:pt x="1793814" y="1152532"/>
                  <a:pt x="1797554" y="1151283"/>
                  <a:pt x="1801296" y="1147535"/>
                </a:cubicBezTo>
                <a:lnTo>
                  <a:pt x="2101822" y="807737"/>
                </a:lnTo>
                <a:cubicBezTo>
                  <a:pt x="2108057" y="800242"/>
                  <a:pt x="2116786" y="796494"/>
                  <a:pt x="2126762" y="796494"/>
                </a:cubicBezTo>
                <a:close/>
                <a:moveTo>
                  <a:pt x="3400129" y="626210"/>
                </a:moveTo>
                <a:lnTo>
                  <a:pt x="3431202" y="640112"/>
                </a:lnTo>
                <a:lnTo>
                  <a:pt x="3504533" y="743751"/>
                </a:lnTo>
                <a:cubicBezTo>
                  <a:pt x="3507019" y="747543"/>
                  <a:pt x="3511990" y="750070"/>
                  <a:pt x="3518205" y="748807"/>
                </a:cubicBezTo>
                <a:cubicBezTo>
                  <a:pt x="3524420" y="748807"/>
                  <a:pt x="3528148" y="746279"/>
                  <a:pt x="3531877" y="741223"/>
                </a:cubicBezTo>
                <a:lnTo>
                  <a:pt x="3554249" y="699515"/>
                </a:lnTo>
                <a:lnTo>
                  <a:pt x="3569164" y="705835"/>
                </a:lnTo>
                <a:lnTo>
                  <a:pt x="3545549" y="748807"/>
                </a:lnTo>
                <a:cubicBezTo>
                  <a:pt x="3540577" y="758918"/>
                  <a:pt x="3530634" y="765237"/>
                  <a:pt x="3519448" y="766501"/>
                </a:cubicBezTo>
                <a:cubicBezTo>
                  <a:pt x="3508262" y="767765"/>
                  <a:pt x="3497076" y="761445"/>
                  <a:pt x="3490861" y="752598"/>
                </a:cubicBezTo>
                <a:close/>
                <a:moveTo>
                  <a:pt x="229450" y="604238"/>
                </a:moveTo>
                <a:lnTo>
                  <a:pt x="87768" y="761910"/>
                </a:lnTo>
                <a:cubicBezTo>
                  <a:pt x="81498" y="769478"/>
                  <a:pt x="71468" y="773262"/>
                  <a:pt x="61437" y="772001"/>
                </a:cubicBezTo>
                <a:cubicBezTo>
                  <a:pt x="51407" y="772001"/>
                  <a:pt x="43884" y="766955"/>
                  <a:pt x="37615" y="759387"/>
                </a:cubicBezTo>
                <a:lnTo>
                  <a:pt x="0" y="710193"/>
                </a:lnTo>
                <a:lnTo>
                  <a:pt x="15046" y="703887"/>
                </a:lnTo>
                <a:lnTo>
                  <a:pt x="50153" y="749296"/>
                </a:lnTo>
                <a:cubicBezTo>
                  <a:pt x="52660" y="754342"/>
                  <a:pt x="57676" y="756864"/>
                  <a:pt x="62691" y="756864"/>
                </a:cubicBezTo>
                <a:cubicBezTo>
                  <a:pt x="66453" y="756864"/>
                  <a:pt x="72722" y="754342"/>
                  <a:pt x="75229" y="750558"/>
                </a:cubicBezTo>
                <a:lnTo>
                  <a:pt x="191835" y="620636"/>
                </a:lnTo>
                <a:close/>
                <a:moveTo>
                  <a:pt x="2128885" y="400994"/>
                </a:moveTo>
                <a:cubicBezTo>
                  <a:pt x="2138860" y="400994"/>
                  <a:pt x="2147588" y="405974"/>
                  <a:pt x="2153823" y="413445"/>
                </a:cubicBezTo>
                <a:lnTo>
                  <a:pt x="2421913" y="745885"/>
                </a:lnTo>
                <a:cubicBezTo>
                  <a:pt x="2424407" y="749620"/>
                  <a:pt x="2429394" y="752110"/>
                  <a:pt x="2434382" y="752110"/>
                </a:cubicBezTo>
                <a:cubicBezTo>
                  <a:pt x="2440617" y="752110"/>
                  <a:pt x="2444358" y="749620"/>
                  <a:pt x="2448098" y="745885"/>
                </a:cubicBezTo>
                <a:lnTo>
                  <a:pt x="2666311" y="419670"/>
                </a:lnTo>
                <a:cubicBezTo>
                  <a:pt x="2671298" y="410954"/>
                  <a:pt x="2681274" y="404729"/>
                  <a:pt x="2691249" y="404729"/>
                </a:cubicBezTo>
                <a:cubicBezTo>
                  <a:pt x="2701225" y="404729"/>
                  <a:pt x="2711200" y="408464"/>
                  <a:pt x="2718682" y="417180"/>
                </a:cubicBezTo>
                <a:lnTo>
                  <a:pt x="2978043" y="745885"/>
                </a:lnTo>
                <a:cubicBezTo>
                  <a:pt x="2980537" y="749620"/>
                  <a:pt x="2985524" y="752110"/>
                  <a:pt x="2990512" y="752110"/>
                </a:cubicBezTo>
                <a:cubicBezTo>
                  <a:pt x="2995500" y="752110"/>
                  <a:pt x="3001734" y="749620"/>
                  <a:pt x="3004228" y="744640"/>
                </a:cubicBezTo>
                <a:lnTo>
                  <a:pt x="3069069" y="646277"/>
                </a:lnTo>
                <a:lnTo>
                  <a:pt x="3080291" y="657483"/>
                </a:lnTo>
                <a:lnTo>
                  <a:pt x="3017945" y="753355"/>
                </a:lnTo>
                <a:cubicBezTo>
                  <a:pt x="3011710" y="762071"/>
                  <a:pt x="3001734" y="768296"/>
                  <a:pt x="2991759" y="768296"/>
                </a:cubicBezTo>
                <a:cubicBezTo>
                  <a:pt x="2980537" y="768296"/>
                  <a:pt x="2971808" y="763316"/>
                  <a:pt x="2964327" y="755845"/>
                </a:cubicBezTo>
                <a:lnTo>
                  <a:pt x="2704966" y="427141"/>
                </a:lnTo>
                <a:cubicBezTo>
                  <a:pt x="2702472" y="423405"/>
                  <a:pt x="2697484" y="420915"/>
                  <a:pt x="2692496" y="420915"/>
                </a:cubicBezTo>
                <a:cubicBezTo>
                  <a:pt x="2687508" y="420915"/>
                  <a:pt x="2682521" y="424651"/>
                  <a:pt x="2678780" y="428386"/>
                </a:cubicBezTo>
                <a:lnTo>
                  <a:pt x="2461814" y="753355"/>
                </a:lnTo>
                <a:cubicBezTo>
                  <a:pt x="2455580" y="763316"/>
                  <a:pt x="2446851" y="768296"/>
                  <a:pt x="2435629" y="768296"/>
                </a:cubicBezTo>
                <a:cubicBezTo>
                  <a:pt x="2425654" y="769541"/>
                  <a:pt x="2415678" y="764561"/>
                  <a:pt x="2408197" y="755845"/>
                </a:cubicBezTo>
                <a:lnTo>
                  <a:pt x="2141354" y="423405"/>
                </a:lnTo>
                <a:cubicBezTo>
                  <a:pt x="2137613" y="419670"/>
                  <a:pt x="2133872" y="417180"/>
                  <a:pt x="2128885" y="417180"/>
                </a:cubicBezTo>
                <a:cubicBezTo>
                  <a:pt x="2123897" y="417180"/>
                  <a:pt x="2118909" y="419670"/>
                  <a:pt x="2116415" y="422160"/>
                </a:cubicBezTo>
                <a:lnTo>
                  <a:pt x="1815906" y="762071"/>
                </a:lnTo>
                <a:cubicBezTo>
                  <a:pt x="1809671" y="768296"/>
                  <a:pt x="1799695" y="773277"/>
                  <a:pt x="1790967" y="773277"/>
                </a:cubicBezTo>
                <a:cubicBezTo>
                  <a:pt x="1780992" y="773277"/>
                  <a:pt x="1773510" y="768296"/>
                  <a:pt x="1767275" y="762071"/>
                </a:cubicBezTo>
                <a:lnTo>
                  <a:pt x="1474247" y="424651"/>
                </a:lnTo>
                <a:cubicBezTo>
                  <a:pt x="1471753" y="419670"/>
                  <a:pt x="1466765" y="418425"/>
                  <a:pt x="1461778" y="418425"/>
                </a:cubicBezTo>
                <a:cubicBezTo>
                  <a:pt x="1456790" y="418425"/>
                  <a:pt x="1453049" y="419670"/>
                  <a:pt x="1449308" y="424651"/>
                </a:cubicBezTo>
                <a:lnTo>
                  <a:pt x="1192441" y="755845"/>
                </a:lnTo>
                <a:cubicBezTo>
                  <a:pt x="1186206" y="763316"/>
                  <a:pt x="1174984" y="768296"/>
                  <a:pt x="1165009" y="768296"/>
                </a:cubicBezTo>
                <a:cubicBezTo>
                  <a:pt x="1153786" y="767051"/>
                  <a:pt x="1145058" y="762071"/>
                  <a:pt x="1138823" y="753355"/>
                </a:cubicBezTo>
                <a:lnTo>
                  <a:pt x="929339" y="430876"/>
                </a:lnTo>
                <a:cubicBezTo>
                  <a:pt x="926845" y="425896"/>
                  <a:pt x="920611" y="422160"/>
                  <a:pt x="915623" y="422160"/>
                </a:cubicBezTo>
                <a:cubicBezTo>
                  <a:pt x="910635" y="422160"/>
                  <a:pt x="905647" y="424651"/>
                  <a:pt x="901907" y="429631"/>
                </a:cubicBezTo>
                <a:lnTo>
                  <a:pt x="663743" y="752110"/>
                </a:lnTo>
                <a:cubicBezTo>
                  <a:pt x="657509" y="762071"/>
                  <a:pt x="647533" y="765806"/>
                  <a:pt x="636311" y="765806"/>
                </a:cubicBezTo>
                <a:cubicBezTo>
                  <a:pt x="626335" y="765806"/>
                  <a:pt x="616360" y="759581"/>
                  <a:pt x="610125" y="749620"/>
                </a:cubicBezTo>
                <a:lnTo>
                  <a:pt x="532816" y="625111"/>
                </a:lnTo>
                <a:lnTo>
                  <a:pt x="544038" y="611415"/>
                </a:lnTo>
                <a:lnTo>
                  <a:pt x="623842" y="742149"/>
                </a:lnTo>
                <a:cubicBezTo>
                  <a:pt x="627582" y="747130"/>
                  <a:pt x="631323" y="749620"/>
                  <a:pt x="637558" y="749620"/>
                </a:cubicBezTo>
                <a:cubicBezTo>
                  <a:pt x="642545" y="749620"/>
                  <a:pt x="647533" y="747130"/>
                  <a:pt x="651274" y="743394"/>
                </a:cubicBezTo>
                <a:lnTo>
                  <a:pt x="889437" y="419670"/>
                </a:lnTo>
                <a:cubicBezTo>
                  <a:pt x="895672" y="410954"/>
                  <a:pt x="905647" y="405974"/>
                  <a:pt x="916870" y="405974"/>
                </a:cubicBezTo>
                <a:cubicBezTo>
                  <a:pt x="926845" y="405974"/>
                  <a:pt x="936821" y="412200"/>
                  <a:pt x="943055" y="420915"/>
                </a:cubicBezTo>
                <a:lnTo>
                  <a:pt x="1152539" y="743394"/>
                </a:lnTo>
                <a:cubicBezTo>
                  <a:pt x="1156280" y="748375"/>
                  <a:pt x="1160021" y="752110"/>
                  <a:pt x="1166255" y="752110"/>
                </a:cubicBezTo>
                <a:cubicBezTo>
                  <a:pt x="1171243" y="752110"/>
                  <a:pt x="1176231" y="749620"/>
                  <a:pt x="1179972" y="745885"/>
                </a:cubicBezTo>
                <a:lnTo>
                  <a:pt x="1436839" y="414690"/>
                </a:lnTo>
                <a:cubicBezTo>
                  <a:pt x="1443074" y="405974"/>
                  <a:pt x="1451802" y="402239"/>
                  <a:pt x="1461778" y="402239"/>
                </a:cubicBezTo>
                <a:cubicBezTo>
                  <a:pt x="1470506" y="402239"/>
                  <a:pt x="1480481" y="405974"/>
                  <a:pt x="1486716" y="413445"/>
                </a:cubicBezTo>
                <a:lnTo>
                  <a:pt x="1778498" y="750865"/>
                </a:lnTo>
                <a:cubicBezTo>
                  <a:pt x="1782238" y="754600"/>
                  <a:pt x="1785979" y="755845"/>
                  <a:pt x="1790967" y="757090"/>
                </a:cubicBezTo>
                <a:cubicBezTo>
                  <a:pt x="1795955" y="757090"/>
                  <a:pt x="1799695" y="754600"/>
                  <a:pt x="1803436" y="750865"/>
                </a:cubicBezTo>
                <a:lnTo>
                  <a:pt x="2103946" y="412200"/>
                </a:lnTo>
                <a:cubicBezTo>
                  <a:pt x="2110181" y="404729"/>
                  <a:pt x="2118909" y="400994"/>
                  <a:pt x="2128885" y="400994"/>
                </a:cubicBezTo>
                <a:close/>
                <a:moveTo>
                  <a:pt x="2125315" y="0"/>
                </a:moveTo>
                <a:cubicBezTo>
                  <a:pt x="2135270" y="0"/>
                  <a:pt x="2143980" y="4997"/>
                  <a:pt x="2150201" y="12492"/>
                </a:cubicBezTo>
                <a:lnTo>
                  <a:pt x="2417732" y="344795"/>
                </a:lnTo>
                <a:cubicBezTo>
                  <a:pt x="2420220" y="349792"/>
                  <a:pt x="2425198" y="351041"/>
                  <a:pt x="2430175" y="351041"/>
                </a:cubicBezTo>
                <a:cubicBezTo>
                  <a:pt x="2436396" y="351041"/>
                  <a:pt x="2440130" y="348543"/>
                  <a:pt x="2443862" y="344795"/>
                </a:cubicBezTo>
                <a:lnTo>
                  <a:pt x="2585716" y="133670"/>
                </a:lnTo>
                <a:cubicBezTo>
                  <a:pt x="2588204" y="137418"/>
                  <a:pt x="2593182" y="139917"/>
                  <a:pt x="2596915" y="143664"/>
                </a:cubicBezTo>
                <a:lnTo>
                  <a:pt x="2457550" y="352290"/>
                </a:lnTo>
                <a:cubicBezTo>
                  <a:pt x="2451328" y="362284"/>
                  <a:pt x="2442618" y="367281"/>
                  <a:pt x="2431419" y="367281"/>
                </a:cubicBezTo>
                <a:cubicBezTo>
                  <a:pt x="2421465" y="368531"/>
                  <a:pt x="2411510" y="363534"/>
                  <a:pt x="2404044" y="354789"/>
                </a:cubicBezTo>
                <a:lnTo>
                  <a:pt x="2137758" y="22486"/>
                </a:lnTo>
                <a:cubicBezTo>
                  <a:pt x="2134025" y="18739"/>
                  <a:pt x="2130292" y="16240"/>
                  <a:pt x="2125315" y="16240"/>
                </a:cubicBezTo>
                <a:cubicBezTo>
                  <a:pt x="2120338" y="16240"/>
                  <a:pt x="2115360" y="18739"/>
                  <a:pt x="2112872" y="22486"/>
                </a:cubicBezTo>
                <a:lnTo>
                  <a:pt x="1812989" y="361035"/>
                </a:lnTo>
                <a:cubicBezTo>
                  <a:pt x="1806767" y="367281"/>
                  <a:pt x="1796813" y="372279"/>
                  <a:pt x="1788102" y="372279"/>
                </a:cubicBezTo>
                <a:cubicBezTo>
                  <a:pt x="1778148" y="372279"/>
                  <a:pt x="1770682" y="367281"/>
                  <a:pt x="1764460" y="361035"/>
                </a:cubicBezTo>
                <a:lnTo>
                  <a:pt x="1472043" y="23736"/>
                </a:lnTo>
                <a:cubicBezTo>
                  <a:pt x="1469555" y="19988"/>
                  <a:pt x="1464577" y="17489"/>
                  <a:pt x="1459600" y="17489"/>
                </a:cubicBezTo>
                <a:cubicBezTo>
                  <a:pt x="1454623" y="17489"/>
                  <a:pt x="1450890" y="19988"/>
                  <a:pt x="1447157" y="23736"/>
                </a:cubicBezTo>
                <a:lnTo>
                  <a:pt x="1190825" y="354789"/>
                </a:lnTo>
                <a:cubicBezTo>
                  <a:pt x="1184604" y="363534"/>
                  <a:pt x="1173405" y="367281"/>
                  <a:pt x="1163450" y="366032"/>
                </a:cubicBezTo>
                <a:cubicBezTo>
                  <a:pt x="1152251" y="366032"/>
                  <a:pt x="1143541" y="361035"/>
                  <a:pt x="1137319" y="352290"/>
                </a:cubicBezTo>
                <a:lnTo>
                  <a:pt x="994222" y="131172"/>
                </a:lnTo>
                <a:cubicBezTo>
                  <a:pt x="997955" y="128673"/>
                  <a:pt x="1001688" y="123676"/>
                  <a:pt x="1006665" y="121178"/>
                </a:cubicBezTo>
                <a:lnTo>
                  <a:pt x="1151007" y="343546"/>
                </a:lnTo>
                <a:cubicBezTo>
                  <a:pt x="1154740" y="347293"/>
                  <a:pt x="1158473" y="351041"/>
                  <a:pt x="1164695" y="351041"/>
                </a:cubicBezTo>
                <a:cubicBezTo>
                  <a:pt x="1169672" y="351041"/>
                  <a:pt x="1174649" y="348543"/>
                  <a:pt x="1178382" y="344795"/>
                </a:cubicBezTo>
                <a:lnTo>
                  <a:pt x="1434713" y="13742"/>
                </a:lnTo>
                <a:cubicBezTo>
                  <a:pt x="1440935" y="6246"/>
                  <a:pt x="1449645" y="1249"/>
                  <a:pt x="1459600" y="1249"/>
                </a:cubicBezTo>
                <a:cubicBezTo>
                  <a:pt x="1468310" y="1249"/>
                  <a:pt x="1478265" y="4997"/>
                  <a:pt x="1484486" y="12492"/>
                </a:cubicBezTo>
                <a:lnTo>
                  <a:pt x="1775659" y="349792"/>
                </a:lnTo>
                <a:cubicBezTo>
                  <a:pt x="1779392" y="353540"/>
                  <a:pt x="1783125" y="356038"/>
                  <a:pt x="1788102" y="356038"/>
                </a:cubicBezTo>
                <a:cubicBezTo>
                  <a:pt x="1793080" y="356038"/>
                  <a:pt x="1796813" y="353540"/>
                  <a:pt x="1800546" y="349792"/>
                </a:cubicBezTo>
                <a:lnTo>
                  <a:pt x="2100428" y="11243"/>
                </a:lnTo>
                <a:cubicBezTo>
                  <a:pt x="2106650" y="3748"/>
                  <a:pt x="2115360" y="0"/>
                  <a:pt x="2125315" y="0"/>
                </a:cubicBezTo>
                <a:close/>
              </a:path>
            </a:pathLst>
          </a:custGeom>
          <a:solidFill>
            <a:srgbClr val="FF86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184">
            <a:extLst>
              <a:ext uri="{FF2B5EF4-FFF2-40B4-BE49-F238E27FC236}">
                <a16:creationId xmlns:a16="http://schemas.microsoft.com/office/drawing/2014/main" id="{A17D8CAC-5150-F34A-8B35-45FE5F08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598" y="5880241"/>
            <a:ext cx="444929" cy="1400728"/>
          </a:xfrm>
          <a:custGeom>
            <a:avLst/>
            <a:gdLst>
              <a:gd name="T0" fmla="*/ 0 w 356"/>
              <a:gd name="T1" fmla="*/ 0 h 1124"/>
              <a:gd name="T2" fmla="*/ 0 w 356"/>
              <a:gd name="T3" fmla="*/ 320844 h 1124"/>
              <a:gd name="T4" fmla="*/ 9830 w 356"/>
              <a:gd name="T5" fmla="*/ 427356 h 1124"/>
              <a:gd name="T6" fmla="*/ 9830 w 356"/>
              <a:gd name="T7" fmla="*/ 427356 h 1124"/>
              <a:gd name="T8" fmla="*/ 60292 w 356"/>
              <a:gd name="T9" fmla="*/ 631233 h 1124"/>
              <a:gd name="T10" fmla="*/ 103545 w 356"/>
              <a:gd name="T11" fmla="*/ 733825 h 1124"/>
              <a:gd name="T12" fmla="*/ 157940 w 356"/>
              <a:gd name="T13" fmla="*/ 618164 h 1124"/>
              <a:gd name="T14" fmla="*/ 157940 w 356"/>
              <a:gd name="T15" fmla="*/ 618164 h 1124"/>
              <a:gd name="T16" fmla="*/ 212334 w 356"/>
              <a:gd name="T17" fmla="*/ 441079 h 1124"/>
              <a:gd name="T18" fmla="*/ 232650 w 356"/>
              <a:gd name="T19" fmla="*/ 320844 h 1124"/>
              <a:gd name="T20" fmla="*/ 232650 w 356"/>
              <a:gd name="T21" fmla="*/ 0 h 1124"/>
              <a:gd name="T22" fmla="*/ 0 w 356"/>
              <a:gd name="T23" fmla="*/ 0 h 11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56" h="1124">
                <a:moveTo>
                  <a:pt x="0" y="0"/>
                </a:moveTo>
                <a:lnTo>
                  <a:pt x="0" y="491"/>
                </a:lnTo>
                <a:lnTo>
                  <a:pt x="15" y="654"/>
                </a:lnTo>
                <a:cubicBezTo>
                  <a:pt x="24" y="762"/>
                  <a:pt x="50" y="867"/>
                  <a:pt x="92" y="966"/>
                </a:cubicBezTo>
                <a:lnTo>
                  <a:pt x="158" y="1123"/>
                </a:lnTo>
                <a:lnTo>
                  <a:pt x="241" y="946"/>
                </a:lnTo>
                <a:cubicBezTo>
                  <a:pt x="280" y="860"/>
                  <a:pt x="309" y="769"/>
                  <a:pt x="324" y="675"/>
                </a:cubicBezTo>
                <a:lnTo>
                  <a:pt x="355" y="491"/>
                </a:lnTo>
                <a:lnTo>
                  <a:pt x="355" y="0"/>
                </a:lnTo>
                <a:lnTo>
                  <a:pt x="0" y="0"/>
                </a:lnTo>
              </a:path>
            </a:pathLst>
          </a:custGeom>
          <a:solidFill>
            <a:srgbClr val="FEBE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185">
            <a:extLst>
              <a:ext uri="{FF2B5EF4-FFF2-40B4-BE49-F238E27FC236}">
                <a16:creationId xmlns:a16="http://schemas.microsoft.com/office/drawing/2014/main" id="{91B39081-DB17-BB49-AC9F-5B4D32A4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598" y="5880241"/>
            <a:ext cx="444929" cy="499868"/>
          </a:xfrm>
          <a:custGeom>
            <a:avLst/>
            <a:gdLst>
              <a:gd name="T0" fmla="*/ 232650 w 356"/>
              <a:gd name="T1" fmla="*/ 112051 h 400"/>
              <a:gd name="T2" fmla="*/ 232650 w 356"/>
              <a:gd name="T3" fmla="*/ 0 h 400"/>
              <a:gd name="T4" fmla="*/ 0 w 356"/>
              <a:gd name="T5" fmla="*/ 0 h 400"/>
              <a:gd name="T6" fmla="*/ 0 w 356"/>
              <a:gd name="T7" fmla="*/ 260797 h 400"/>
              <a:gd name="T8" fmla="*/ 0 w 356"/>
              <a:gd name="T9" fmla="*/ 260797 h 400"/>
              <a:gd name="T10" fmla="*/ 232650 w 356"/>
              <a:gd name="T11" fmla="*/ 112051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400">
                <a:moveTo>
                  <a:pt x="355" y="171"/>
                </a:moveTo>
                <a:lnTo>
                  <a:pt x="355" y="0"/>
                </a:lnTo>
                <a:lnTo>
                  <a:pt x="0" y="0"/>
                </a:lnTo>
                <a:lnTo>
                  <a:pt x="0" y="398"/>
                </a:lnTo>
                <a:cubicBezTo>
                  <a:pt x="82" y="399"/>
                  <a:pt x="243" y="374"/>
                  <a:pt x="355" y="171"/>
                </a:cubicBezTo>
              </a:path>
            </a:pathLst>
          </a:custGeom>
          <a:solidFill>
            <a:srgbClr val="F99B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823BA980-7D7B-B041-8178-A0AF6D12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067" y="7116176"/>
            <a:ext cx="624998" cy="350312"/>
          </a:xfrm>
          <a:custGeom>
            <a:avLst/>
            <a:gdLst>
              <a:gd name="connsiteX0" fmla="*/ 39798 w 624998"/>
              <a:gd name="connsiteY0" fmla="*/ 101368 h 350312"/>
              <a:gd name="connsiteX1" fmla="*/ 43529 w 624998"/>
              <a:gd name="connsiteY1" fmla="*/ 105106 h 350312"/>
              <a:gd name="connsiteX2" fmla="*/ 43529 w 624998"/>
              <a:gd name="connsiteY2" fmla="*/ 106351 h 350312"/>
              <a:gd name="connsiteX3" fmla="*/ 44773 w 624998"/>
              <a:gd name="connsiteY3" fmla="*/ 106351 h 350312"/>
              <a:gd name="connsiteX4" fmla="*/ 44773 w 624998"/>
              <a:gd name="connsiteY4" fmla="*/ 107597 h 350312"/>
              <a:gd name="connsiteX5" fmla="*/ 48504 w 624998"/>
              <a:gd name="connsiteY5" fmla="*/ 113827 h 350312"/>
              <a:gd name="connsiteX6" fmla="*/ 57210 w 624998"/>
              <a:gd name="connsiteY6" fmla="*/ 138744 h 350312"/>
              <a:gd name="connsiteX7" fmla="*/ 58454 w 624998"/>
              <a:gd name="connsiteY7" fmla="*/ 189824 h 350312"/>
              <a:gd name="connsiteX8" fmla="*/ 43529 w 624998"/>
              <a:gd name="connsiteY8" fmla="*/ 143727 h 350312"/>
              <a:gd name="connsiteX9" fmla="*/ 38177 w 624998"/>
              <a:gd name="connsiteY9" fmla="*/ 133599 h 350312"/>
              <a:gd name="connsiteX10" fmla="*/ 41042 w 624998"/>
              <a:gd name="connsiteY10" fmla="*/ 123793 h 350312"/>
              <a:gd name="connsiteX11" fmla="*/ 41042 w 624998"/>
              <a:gd name="connsiteY11" fmla="*/ 116318 h 350312"/>
              <a:gd name="connsiteX12" fmla="*/ 41042 w 624998"/>
              <a:gd name="connsiteY12" fmla="*/ 112581 h 350312"/>
              <a:gd name="connsiteX13" fmla="*/ 41042 w 624998"/>
              <a:gd name="connsiteY13" fmla="*/ 111335 h 350312"/>
              <a:gd name="connsiteX14" fmla="*/ 39798 w 624998"/>
              <a:gd name="connsiteY14" fmla="*/ 116318 h 350312"/>
              <a:gd name="connsiteX15" fmla="*/ 31092 w 624998"/>
              <a:gd name="connsiteY15" fmla="*/ 117564 h 350312"/>
              <a:gd name="connsiteX16" fmla="*/ 30160 w 624998"/>
              <a:gd name="connsiteY16" fmla="*/ 117097 h 350312"/>
              <a:gd name="connsiteX17" fmla="*/ 29849 w 624998"/>
              <a:gd name="connsiteY17" fmla="*/ 116318 h 350312"/>
              <a:gd name="connsiteX18" fmla="*/ 28605 w 624998"/>
              <a:gd name="connsiteY18" fmla="*/ 115072 h 350312"/>
              <a:gd name="connsiteX19" fmla="*/ 28605 w 624998"/>
              <a:gd name="connsiteY19" fmla="*/ 116318 h 350312"/>
              <a:gd name="connsiteX20" fmla="*/ 30160 w 624998"/>
              <a:gd name="connsiteY20" fmla="*/ 117097 h 350312"/>
              <a:gd name="connsiteX21" fmla="*/ 32336 w 624998"/>
              <a:gd name="connsiteY21" fmla="*/ 122548 h 350312"/>
              <a:gd name="connsiteX22" fmla="*/ 38177 w 624998"/>
              <a:gd name="connsiteY22" fmla="*/ 133599 h 350312"/>
              <a:gd name="connsiteX23" fmla="*/ 26117 w 624998"/>
              <a:gd name="connsiteY23" fmla="*/ 174873 h 350312"/>
              <a:gd name="connsiteX24" fmla="*/ 0 w 624998"/>
              <a:gd name="connsiteY24" fmla="*/ 218478 h 350312"/>
              <a:gd name="connsiteX25" fmla="*/ 12437 w 624998"/>
              <a:gd name="connsiteY25" fmla="*/ 168644 h 350312"/>
              <a:gd name="connsiteX26" fmla="*/ 22386 w 624998"/>
              <a:gd name="connsiteY26" fmla="*/ 122548 h 350312"/>
              <a:gd name="connsiteX27" fmla="*/ 22386 w 624998"/>
              <a:gd name="connsiteY27" fmla="*/ 116318 h 350312"/>
              <a:gd name="connsiteX28" fmla="*/ 22386 w 624998"/>
              <a:gd name="connsiteY28" fmla="*/ 113827 h 350312"/>
              <a:gd name="connsiteX29" fmla="*/ 22386 w 624998"/>
              <a:gd name="connsiteY29" fmla="*/ 112581 h 350312"/>
              <a:gd name="connsiteX30" fmla="*/ 24874 w 624998"/>
              <a:gd name="connsiteY30" fmla="*/ 105106 h 350312"/>
              <a:gd name="connsiteX31" fmla="*/ 39798 w 624998"/>
              <a:gd name="connsiteY31" fmla="*/ 101368 h 350312"/>
              <a:gd name="connsiteX32" fmla="*/ 624998 w 624998"/>
              <a:gd name="connsiteY32" fmla="*/ 0 h 350312"/>
              <a:gd name="connsiteX33" fmla="*/ 605822 w 624998"/>
              <a:gd name="connsiteY33" fmla="*/ 101864 h 350312"/>
              <a:gd name="connsiteX34" fmla="*/ 592639 w 624998"/>
              <a:gd name="connsiteY34" fmla="*/ 151554 h 350312"/>
              <a:gd name="connsiteX35" fmla="*/ 579456 w 624998"/>
              <a:gd name="connsiteY35" fmla="*/ 200001 h 350312"/>
              <a:gd name="connsiteX36" fmla="*/ 580654 w 624998"/>
              <a:gd name="connsiteY36" fmla="*/ 197516 h 350312"/>
              <a:gd name="connsiteX37" fmla="*/ 573463 w 624998"/>
              <a:gd name="connsiteY37" fmla="*/ 274535 h 350312"/>
              <a:gd name="connsiteX38" fmla="*/ 561479 w 624998"/>
              <a:gd name="connsiteY38" fmla="*/ 350312 h 350312"/>
              <a:gd name="connsiteX39" fmla="*/ 560280 w 624998"/>
              <a:gd name="connsiteY39" fmla="*/ 273293 h 350312"/>
              <a:gd name="connsiteX40" fmla="*/ 562677 w 624998"/>
              <a:gd name="connsiteY40" fmla="*/ 196274 h 350312"/>
              <a:gd name="connsiteX41" fmla="*/ 562677 w 624998"/>
              <a:gd name="connsiteY41" fmla="*/ 195032 h 350312"/>
              <a:gd name="connsiteX42" fmla="*/ 575860 w 624998"/>
              <a:gd name="connsiteY42" fmla="*/ 145342 h 350312"/>
              <a:gd name="connsiteX43" fmla="*/ 590242 w 624998"/>
              <a:gd name="connsiteY43" fmla="*/ 96895 h 350312"/>
              <a:gd name="connsiteX44" fmla="*/ 624998 w 624998"/>
              <a:gd name="connsiteY44" fmla="*/ 0 h 35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24998" h="350312">
                <a:moveTo>
                  <a:pt x="39798" y="101368"/>
                </a:moveTo>
                <a:cubicBezTo>
                  <a:pt x="41042" y="102614"/>
                  <a:pt x="42285" y="102614"/>
                  <a:pt x="43529" y="105106"/>
                </a:cubicBezTo>
                <a:cubicBezTo>
                  <a:pt x="43529" y="105106"/>
                  <a:pt x="43529" y="105106"/>
                  <a:pt x="43529" y="106351"/>
                </a:cubicBezTo>
                <a:lnTo>
                  <a:pt x="44773" y="106351"/>
                </a:lnTo>
                <a:lnTo>
                  <a:pt x="44773" y="107597"/>
                </a:lnTo>
                <a:cubicBezTo>
                  <a:pt x="46017" y="110089"/>
                  <a:pt x="47260" y="111335"/>
                  <a:pt x="48504" y="113827"/>
                </a:cubicBezTo>
                <a:cubicBezTo>
                  <a:pt x="50991" y="121302"/>
                  <a:pt x="54722" y="130023"/>
                  <a:pt x="57210" y="138744"/>
                </a:cubicBezTo>
                <a:cubicBezTo>
                  <a:pt x="63428" y="154940"/>
                  <a:pt x="64672" y="173628"/>
                  <a:pt x="58454" y="189824"/>
                </a:cubicBezTo>
                <a:cubicBezTo>
                  <a:pt x="57210" y="173628"/>
                  <a:pt x="50991" y="157431"/>
                  <a:pt x="43529" y="143727"/>
                </a:cubicBezTo>
                <a:lnTo>
                  <a:pt x="38177" y="133599"/>
                </a:lnTo>
                <a:lnTo>
                  <a:pt x="41042" y="123793"/>
                </a:lnTo>
                <a:cubicBezTo>
                  <a:pt x="41042" y="121302"/>
                  <a:pt x="41042" y="118810"/>
                  <a:pt x="41042" y="116318"/>
                </a:cubicBezTo>
                <a:cubicBezTo>
                  <a:pt x="41042" y="116318"/>
                  <a:pt x="41042" y="113827"/>
                  <a:pt x="41042" y="112581"/>
                </a:cubicBezTo>
                <a:lnTo>
                  <a:pt x="41042" y="111335"/>
                </a:lnTo>
                <a:cubicBezTo>
                  <a:pt x="41042" y="112581"/>
                  <a:pt x="41042" y="113827"/>
                  <a:pt x="39798" y="116318"/>
                </a:cubicBezTo>
                <a:cubicBezTo>
                  <a:pt x="37311" y="118810"/>
                  <a:pt x="33580" y="120056"/>
                  <a:pt x="31092" y="117564"/>
                </a:cubicBezTo>
                <a:lnTo>
                  <a:pt x="30160" y="117097"/>
                </a:lnTo>
                <a:lnTo>
                  <a:pt x="29849" y="116318"/>
                </a:lnTo>
                <a:lnTo>
                  <a:pt x="28605" y="115072"/>
                </a:lnTo>
                <a:lnTo>
                  <a:pt x="28605" y="116318"/>
                </a:lnTo>
                <a:lnTo>
                  <a:pt x="30160" y="117097"/>
                </a:lnTo>
                <a:lnTo>
                  <a:pt x="32336" y="122548"/>
                </a:lnTo>
                <a:lnTo>
                  <a:pt x="38177" y="133599"/>
                </a:lnTo>
                <a:lnTo>
                  <a:pt x="26117" y="174873"/>
                </a:lnTo>
                <a:cubicBezTo>
                  <a:pt x="18655" y="189824"/>
                  <a:pt x="9949" y="204774"/>
                  <a:pt x="0" y="218478"/>
                </a:cubicBezTo>
                <a:cubicBezTo>
                  <a:pt x="3731" y="201036"/>
                  <a:pt x="8706" y="184840"/>
                  <a:pt x="12437" y="168644"/>
                </a:cubicBezTo>
                <a:cubicBezTo>
                  <a:pt x="16168" y="153694"/>
                  <a:pt x="19899" y="137498"/>
                  <a:pt x="22386" y="122548"/>
                </a:cubicBezTo>
                <a:cubicBezTo>
                  <a:pt x="22386" y="120056"/>
                  <a:pt x="22386" y="118810"/>
                  <a:pt x="22386" y="116318"/>
                </a:cubicBezTo>
                <a:cubicBezTo>
                  <a:pt x="22386" y="115072"/>
                  <a:pt x="22386" y="113827"/>
                  <a:pt x="22386" y="113827"/>
                </a:cubicBezTo>
                <a:lnTo>
                  <a:pt x="22386" y="112581"/>
                </a:lnTo>
                <a:cubicBezTo>
                  <a:pt x="22386" y="110089"/>
                  <a:pt x="23630" y="106351"/>
                  <a:pt x="24874" y="105106"/>
                </a:cubicBezTo>
                <a:cubicBezTo>
                  <a:pt x="28605" y="100122"/>
                  <a:pt x="34823" y="98876"/>
                  <a:pt x="39798" y="101368"/>
                </a:cubicBezTo>
                <a:close/>
                <a:moveTo>
                  <a:pt x="624998" y="0"/>
                </a:moveTo>
                <a:cubicBezTo>
                  <a:pt x="619005" y="34783"/>
                  <a:pt x="613013" y="68323"/>
                  <a:pt x="605822" y="101864"/>
                </a:cubicBezTo>
                <a:cubicBezTo>
                  <a:pt x="601028" y="118013"/>
                  <a:pt x="597433" y="134162"/>
                  <a:pt x="592639" y="151554"/>
                </a:cubicBezTo>
                <a:cubicBezTo>
                  <a:pt x="589044" y="166460"/>
                  <a:pt x="584250" y="183852"/>
                  <a:pt x="579456" y="200001"/>
                </a:cubicBezTo>
                <a:lnTo>
                  <a:pt x="580654" y="197516"/>
                </a:lnTo>
                <a:cubicBezTo>
                  <a:pt x="578257" y="223603"/>
                  <a:pt x="575860" y="248448"/>
                  <a:pt x="573463" y="274535"/>
                </a:cubicBezTo>
                <a:cubicBezTo>
                  <a:pt x="569868" y="299380"/>
                  <a:pt x="566273" y="325467"/>
                  <a:pt x="561479" y="350312"/>
                </a:cubicBezTo>
                <a:cubicBezTo>
                  <a:pt x="560280" y="324225"/>
                  <a:pt x="560280" y="298138"/>
                  <a:pt x="560280" y="273293"/>
                </a:cubicBezTo>
                <a:cubicBezTo>
                  <a:pt x="560280" y="247206"/>
                  <a:pt x="561479" y="222361"/>
                  <a:pt x="562677" y="196274"/>
                </a:cubicBezTo>
                <a:lnTo>
                  <a:pt x="562677" y="195032"/>
                </a:lnTo>
                <a:cubicBezTo>
                  <a:pt x="567471" y="177641"/>
                  <a:pt x="571067" y="162734"/>
                  <a:pt x="575860" y="145342"/>
                </a:cubicBezTo>
                <a:cubicBezTo>
                  <a:pt x="580654" y="129193"/>
                  <a:pt x="585448" y="113044"/>
                  <a:pt x="590242" y="96895"/>
                </a:cubicBezTo>
                <a:cubicBezTo>
                  <a:pt x="601028" y="64597"/>
                  <a:pt x="611815" y="32298"/>
                  <a:pt x="624998" y="0"/>
                </a:cubicBezTo>
                <a:close/>
              </a:path>
            </a:pathLst>
          </a:custGeom>
          <a:solidFill>
            <a:srgbClr val="882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28DCDD00-F3AF-AE45-9C09-B8715C584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935" y="7116176"/>
            <a:ext cx="624952" cy="350312"/>
          </a:xfrm>
          <a:custGeom>
            <a:avLst/>
            <a:gdLst>
              <a:gd name="connsiteX0" fmla="*/ 585154 w 624952"/>
              <a:gd name="connsiteY0" fmla="*/ 101368 h 350312"/>
              <a:gd name="connsiteX1" fmla="*/ 600078 w 624952"/>
              <a:gd name="connsiteY1" fmla="*/ 105106 h 350312"/>
              <a:gd name="connsiteX2" fmla="*/ 602566 w 624952"/>
              <a:gd name="connsiteY2" fmla="*/ 112581 h 350312"/>
              <a:gd name="connsiteX3" fmla="*/ 602566 w 624952"/>
              <a:gd name="connsiteY3" fmla="*/ 113827 h 350312"/>
              <a:gd name="connsiteX4" fmla="*/ 602566 w 624952"/>
              <a:gd name="connsiteY4" fmla="*/ 116318 h 350312"/>
              <a:gd name="connsiteX5" fmla="*/ 602566 w 624952"/>
              <a:gd name="connsiteY5" fmla="*/ 122548 h 350312"/>
              <a:gd name="connsiteX6" fmla="*/ 612515 w 624952"/>
              <a:gd name="connsiteY6" fmla="*/ 168644 h 350312"/>
              <a:gd name="connsiteX7" fmla="*/ 624952 w 624952"/>
              <a:gd name="connsiteY7" fmla="*/ 218478 h 350312"/>
              <a:gd name="connsiteX8" fmla="*/ 598835 w 624952"/>
              <a:gd name="connsiteY8" fmla="*/ 174873 h 350312"/>
              <a:gd name="connsiteX9" fmla="*/ 586332 w 624952"/>
              <a:gd name="connsiteY9" fmla="*/ 132084 h 350312"/>
              <a:gd name="connsiteX10" fmla="*/ 591372 w 624952"/>
              <a:gd name="connsiteY10" fmla="*/ 122548 h 350312"/>
              <a:gd name="connsiteX11" fmla="*/ 596347 w 624952"/>
              <a:gd name="connsiteY11" fmla="*/ 116318 h 350312"/>
              <a:gd name="connsiteX12" fmla="*/ 593860 w 624952"/>
              <a:gd name="connsiteY12" fmla="*/ 117564 h 350312"/>
              <a:gd name="connsiteX13" fmla="*/ 585154 w 624952"/>
              <a:gd name="connsiteY13" fmla="*/ 116318 h 350312"/>
              <a:gd name="connsiteX14" fmla="*/ 583910 w 624952"/>
              <a:gd name="connsiteY14" fmla="*/ 111335 h 350312"/>
              <a:gd name="connsiteX15" fmla="*/ 583910 w 624952"/>
              <a:gd name="connsiteY15" fmla="*/ 112581 h 350312"/>
              <a:gd name="connsiteX16" fmla="*/ 583910 w 624952"/>
              <a:gd name="connsiteY16" fmla="*/ 116318 h 350312"/>
              <a:gd name="connsiteX17" fmla="*/ 583910 w 624952"/>
              <a:gd name="connsiteY17" fmla="*/ 123793 h 350312"/>
              <a:gd name="connsiteX18" fmla="*/ 586332 w 624952"/>
              <a:gd name="connsiteY18" fmla="*/ 132084 h 350312"/>
              <a:gd name="connsiteX19" fmla="*/ 580179 w 624952"/>
              <a:gd name="connsiteY19" fmla="*/ 143727 h 350312"/>
              <a:gd name="connsiteX20" fmla="*/ 565255 w 624952"/>
              <a:gd name="connsiteY20" fmla="*/ 189824 h 350312"/>
              <a:gd name="connsiteX21" fmla="*/ 566498 w 624952"/>
              <a:gd name="connsiteY21" fmla="*/ 138744 h 350312"/>
              <a:gd name="connsiteX22" fmla="*/ 576448 w 624952"/>
              <a:gd name="connsiteY22" fmla="*/ 113827 h 350312"/>
              <a:gd name="connsiteX23" fmla="*/ 580179 w 624952"/>
              <a:gd name="connsiteY23" fmla="*/ 107597 h 350312"/>
              <a:gd name="connsiteX24" fmla="*/ 580179 w 624952"/>
              <a:gd name="connsiteY24" fmla="*/ 106351 h 350312"/>
              <a:gd name="connsiteX25" fmla="*/ 581423 w 624952"/>
              <a:gd name="connsiteY25" fmla="*/ 105106 h 350312"/>
              <a:gd name="connsiteX26" fmla="*/ 585154 w 624952"/>
              <a:gd name="connsiteY26" fmla="*/ 101368 h 350312"/>
              <a:gd name="connsiteX27" fmla="*/ 0 w 624952"/>
              <a:gd name="connsiteY27" fmla="*/ 0 h 350312"/>
              <a:gd name="connsiteX28" fmla="*/ 34179 w 624952"/>
              <a:gd name="connsiteY28" fmla="*/ 96895 h 350312"/>
              <a:gd name="connsiteX29" fmla="*/ 47606 w 624952"/>
              <a:gd name="connsiteY29" fmla="*/ 145342 h 350312"/>
              <a:gd name="connsiteX30" fmla="*/ 61033 w 624952"/>
              <a:gd name="connsiteY30" fmla="*/ 195032 h 350312"/>
              <a:gd name="connsiteX31" fmla="*/ 62254 w 624952"/>
              <a:gd name="connsiteY31" fmla="*/ 196274 h 350312"/>
              <a:gd name="connsiteX32" fmla="*/ 64695 w 624952"/>
              <a:gd name="connsiteY32" fmla="*/ 273293 h 350312"/>
              <a:gd name="connsiteX33" fmla="*/ 63475 w 624952"/>
              <a:gd name="connsiteY33" fmla="*/ 350312 h 350312"/>
              <a:gd name="connsiteX34" fmla="*/ 51268 w 624952"/>
              <a:gd name="connsiteY34" fmla="*/ 274535 h 350312"/>
              <a:gd name="connsiteX35" fmla="*/ 43944 w 624952"/>
              <a:gd name="connsiteY35" fmla="*/ 197516 h 350312"/>
              <a:gd name="connsiteX36" fmla="*/ 43944 w 624952"/>
              <a:gd name="connsiteY36" fmla="*/ 200001 h 350312"/>
              <a:gd name="connsiteX37" fmla="*/ 30517 w 624952"/>
              <a:gd name="connsiteY37" fmla="*/ 151554 h 350312"/>
              <a:gd name="connsiteX38" fmla="*/ 19531 w 624952"/>
              <a:gd name="connsiteY38" fmla="*/ 101864 h 350312"/>
              <a:gd name="connsiteX39" fmla="*/ 0 w 624952"/>
              <a:gd name="connsiteY39" fmla="*/ 0 h 35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24952" h="350312">
                <a:moveTo>
                  <a:pt x="585154" y="101368"/>
                </a:moveTo>
                <a:cubicBezTo>
                  <a:pt x="590129" y="98876"/>
                  <a:pt x="596347" y="100122"/>
                  <a:pt x="600078" y="105106"/>
                </a:cubicBezTo>
                <a:cubicBezTo>
                  <a:pt x="601322" y="106351"/>
                  <a:pt x="602566" y="110089"/>
                  <a:pt x="602566" y="112581"/>
                </a:cubicBezTo>
                <a:lnTo>
                  <a:pt x="602566" y="113827"/>
                </a:lnTo>
                <a:cubicBezTo>
                  <a:pt x="602566" y="113827"/>
                  <a:pt x="602566" y="115072"/>
                  <a:pt x="602566" y="116318"/>
                </a:cubicBezTo>
                <a:cubicBezTo>
                  <a:pt x="602566" y="118810"/>
                  <a:pt x="602566" y="120056"/>
                  <a:pt x="602566" y="122548"/>
                </a:cubicBezTo>
                <a:cubicBezTo>
                  <a:pt x="603809" y="137498"/>
                  <a:pt x="607541" y="153694"/>
                  <a:pt x="612515" y="168644"/>
                </a:cubicBezTo>
                <a:cubicBezTo>
                  <a:pt x="617490" y="184840"/>
                  <a:pt x="621221" y="201036"/>
                  <a:pt x="624952" y="218478"/>
                </a:cubicBezTo>
                <a:cubicBezTo>
                  <a:pt x="615003" y="204774"/>
                  <a:pt x="605053" y="189824"/>
                  <a:pt x="598835" y="174873"/>
                </a:cubicBezTo>
                <a:lnTo>
                  <a:pt x="586332" y="132084"/>
                </a:lnTo>
                <a:lnTo>
                  <a:pt x="591372" y="122548"/>
                </a:lnTo>
                <a:lnTo>
                  <a:pt x="596347" y="116318"/>
                </a:lnTo>
                <a:cubicBezTo>
                  <a:pt x="595104" y="116318"/>
                  <a:pt x="593860" y="117564"/>
                  <a:pt x="593860" y="117564"/>
                </a:cubicBezTo>
                <a:cubicBezTo>
                  <a:pt x="590129" y="120056"/>
                  <a:pt x="587641" y="118810"/>
                  <a:pt x="585154" y="116318"/>
                </a:cubicBezTo>
                <a:cubicBezTo>
                  <a:pt x="583910" y="113827"/>
                  <a:pt x="583910" y="112581"/>
                  <a:pt x="583910" y="111335"/>
                </a:cubicBezTo>
                <a:lnTo>
                  <a:pt x="583910" y="112581"/>
                </a:lnTo>
                <a:cubicBezTo>
                  <a:pt x="583910" y="113827"/>
                  <a:pt x="583910" y="116318"/>
                  <a:pt x="583910" y="116318"/>
                </a:cubicBezTo>
                <a:cubicBezTo>
                  <a:pt x="583910" y="118810"/>
                  <a:pt x="583910" y="121302"/>
                  <a:pt x="583910" y="123793"/>
                </a:cubicBezTo>
                <a:lnTo>
                  <a:pt x="586332" y="132084"/>
                </a:lnTo>
                <a:lnTo>
                  <a:pt x="580179" y="143727"/>
                </a:lnTo>
                <a:cubicBezTo>
                  <a:pt x="573961" y="157431"/>
                  <a:pt x="567742" y="173628"/>
                  <a:pt x="565255" y="189824"/>
                </a:cubicBezTo>
                <a:cubicBezTo>
                  <a:pt x="560280" y="173628"/>
                  <a:pt x="562767" y="154940"/>
                  <a:pt x="566498" y="138744"/>
                </a:cubicBezTo>
                <a:cubicBezTo>
                  <a:pt x="568986" y="130023"/>
                  <a:pt x="572717" y="121302"/>
                  <a:pt x="576448" y="113827"/>
                </a:cubicBezTo>
                <a:cubicBezTo>
                  <a:pt x="577692" y="111335"/>
                  <a:pt x="578935" y="110089"/>
                  <a:pt x="580179" y="107597"/>
                </a:cubicBezTo>
                <a:lnTo>
                  <a:pt x="580179" y="106351"/>
                </a:lnTo>
                <a:cubicBezTo>
                  <a:pt x="581423" y="105106"/>
                  <a:pt x="581423" y="105106"/>
                  <a:pt x="581423" y="105106"/>
                </a:cubicBezTo>
                <a:cubicBezTo>
                  <a:pt x="582667" y="102614"/>
                  <a:pt x="583910" y="102614"/>
                  <a:pt x="585154" y="101368"/>
                </a:cubicBezTo>
                <a:close/>
                <a:moveTo>
                  <a:pt x="0" y="0"/>
                </a:moveTo>
                <a:cubicBezTo>
                  <a:pt x="12207" y="32298"/>
                  <a:pt x="23193" y="64597"/>
                  <a:pt x="34179" y="96895"/>
                </a:cubicBezTo>
                <a:cubicBezTo>
                  <a:pt x="39061" y="113044"/>
                  <a:pt x="43944" y="129193"/>
                  <a:pt x="47606" y="145342"/>
                </a:cubicBezTo>
                <a:cubicBezTo>
                  <a:pt x="53709" y="162734"/>
                  <a:pt x="57371" y="177641"/>
                  <a:pt x="61033" y="195032"/>
                </a:cubicBezTo>
                <a:lnTo>
                  <a:pt x="62254" y="196274"/>
                </a:lnTo>
                <a:cubicBezTo>
                  <a:pt x="63475" y="222361"/>
                  <a:pt x="64695" y="247206"/>
                  <a:pt x="64695" y="273293"/>
                </a:cubicBezTo>
                <a:cubicBezTo>
                  <a:pt x="64695" y="298138"/>
                  <a:pt x="64695" y="324225"/>
                  <a:pt x="63475" y="350312"/>
                </a:cubicBezTo>
                <a:cubicBezTo>
                  <a:pt x="57371" y="325467"/>
                  <a:pt x="54930" y="299380"/>
                  <a:pt x="51268" y="274535"/>
                </a:cubicBezTo>
                <a:cubicBezTo>
                  <a:pt x="48827" y="248448"/>
                  <a:pt x="46385" y="223603"/>
                  <a:pt x="43944" y="197516"/>
                </a:cubicBezTo>
                <a:lnTo>
                  <a:pt x="43944" y="200001"/>
                </a:lnTo>
                <a:cubicBezTo>
                  <a:pt x="40282" y="183852"/>
                  <a:pt x="35399" y="166460"/>
                  <a:pt x="30517" y="151554"/>
                </a:cubicBezTo>
                <a:cubicBezTo>
                  <a:pt x="26855" y="134162"/>
                  <a:pt x="23193" y="118013"/>
                  <a:pt x="19531" y="101864"/>
                </a:cubicBezTo>
                <a:cubicBezTo>
                  <a:pt x="12207" y="68323"/>
                  <a:pt x="3662" y="34783"/>
                  <a:pt x="0" y="0"/>
                </a:cubicBezTo>
                <a:close/>
              </a:path>
            </a:pathLst>
          </a:custGeom>
          <a:solidFill>
            <a:srgbClr val="882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90">
            <a:extLst>
              <a:ext uri="{FF2B5EF4-FFF2-40B4-BE49-F238E27FC236}">
                <a16:creationId xmlns:a16="http://schemas.microsoft.com/office/drawing/2014/main" id="{B0EFABB3-D031-4A4F-99B8-BFC687767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36" y="5105721"/>
            <a:ext cx="966756" cy="856915"/>
          </a:xfrm>
          <a:custGeom>
            <a:avLst/>
            <a:gdLst>
              <a:gd name="T0" fmla="*/ 487964 w 775"/>
              <a:gd name="T1" fmla="*/ 241595 h 690"/>
              <a:gd name="T2" fmla="*/ 487964 w 775"/>
              <a:gd name="T3" fmla="*/ 241595 h 690"/>
              <a:gd name="T4" fmla="*/ 242674 w 775"/>
              <a:gd name="T5" fmla="*/ 438257 h 690"/>
              <a:gd name="T6" fmla="*/ 242674 w 775"/>
              <a:gd name="T7" fmla="*/ 438257 h 690"/>
              <a:gd name="T8" fmla="*/ 35322 w 775"/>
              <a:gd name="T9" fmla="*/ 211640 h 690"/>
              <a:gd name="T10" fmla="*/ 35322 w 775"/>
              <a:gd name="T11" fmla="*/ 211640 h 690"/>
              <a:gd name="T12" fmla="*/ 262297 w 775"/>
              <a:gd name="T13" fmla="*/ 5861 h 690"/>
              <a:gd name="T14" fmla="*/ 262297 w 775"/>
              <a:gd name="T15" fmla="*/ 5861 h 690"/>
              <a:gd name="T16" fmla="*/ 487964 w 775"/>
              <a:gd name="T17" fmla="*/ 241595 h 6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75" h="690">
                <a:moveTo>
                  <a:pt x="746" y="371"/>
                </a:moveTo>
                <a:lnTo>
                  <a:pt x="746" y="371"/>
                </a:lnTo>
                <a:cubicBezTo>
                  <a:pt x="774" y="608"/>
                  <a:pt x="741" y="689"/>
                  <a:pt x="371" y="673"/>
                </a:cubicBezTo>
                <a:cubicBezTo>
                  <a:pt x="0" y="655"/>
                  <a:pt x="45" y="509"/>
                  <a:pt x="54" y="325"/>
                </a:cubicBezTo>
                <a:cubicBezTo>
                  <a:pt x="62" y="142"/>
                  <a:pt x="217" y="0"/>
                  <a:pt x="401" y="9"/>
                </a:cubicBezTo>
                <a:cubicBezTo>
                  <a:pt x="584" y="17"/>
                  <a:pt x="724" y="188"/>
                  <a:pt x="746" y="371"/>
                </a:cubicBezTo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F9B295DE-F256-9844-B574-1BA7C958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94" y="5382251"/>
            <a:ext cx="927551" cy="930191"/>
          </a:xfrm>
          <a:custGeom>
            <a:avLst/>
            <a:gdLst>
              <a:gd name="connsiteX0" fmla="*/ 286681 w 927551"/>
              <a:gd name="connsiteY0" fmla="*/ 349 h 930191"/>
              <a:gd name="connsiteX1" fmla="*/ 387873 w 927551"/>
              <a:gd name="connsiteY1" fmla="*/ 154923 h 930191"/>
              <a:gd name="connsiteX2" fmla="*/ 739350 w 927551"/>
              <a:gd name="connsiteY2" fmla="*/ 360713 h 930191"/>
              <a:gd name="connsiteX3" fmla="*/ 741953 w 927551"/>
              <a:gd name="connsiteY3" fmla="*/ 362778 h 930191"/>
              <a:gd name="connsiteX4" fmla="*/ 770565 w 927551"/>
              <a:gd name="connsiteY4" fmla="*/ 338315 h 930191"/>
              <a:gd name="connsiteX5" fmla="*/ 918538 w 927551"/>
              <a:gd name="connsiteY5" fmla="*/ 356783 h 930191"/>
              <a:gd name="connsiteX6" fmla="*/ 861815 w 927551"/>
              <a:gd name="connsiteY6" fmla="*/ 495910 h 930191"/>
              <a:gd name="connsiteX7" fmla="*/ 753609 w 927551"/>
              <a:gd name="connsiteY7" fmla="*/ 494698 h 930191"/>
              <a:gd name="connsiteX8" fmla="*/ 746725 w 927551"/>
              <a:gd name="connsiteY8" fmla="*/ 487225 h 930191"/>
              <a:gd name="connsiteX9" fmla="*/ 729736 w 927551"/>
              <a:gd name="connsiteY9" fmla="*/ 555531 h 930191"/>
              <a:gd name="connsiteX10" fmla="*/ 254866 w 927551"/>
              <a:gd name="connsiteY10" fmla="*/ 925640 h 930191"/>
              <a:gd name="connsiteX11" fmla="*/ 12472 w 927551"/>
              <a:gd name="connsiteY11" fmla="*/ 316525 h 930191"/>
              <a:gd name="connsiteX12" fmla="*/ 254866 w 927551"/>
              <a:gd name="connsiteY12" fmla="*/ 75365 h 930191"/>
              <a:gd name="connsiteX13" fmla="*/ 286681 w 927551"/>
              <a:gd name="connsiteY13" fmla="*/ 349 h 93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7551" h="930191">
                <a:moveTo>
                  <a:pt x="286681" y="349"/>
                </a:moveTo>
                <a:cubicBezTo>
                  <a:pt x="298237" y="5946"/>
                  <a:pt x="311736" y="78006"/>
                  <a:pt x="387873" y="154923"/>
                </a:cubicBezTo>
                <a:cubicBezTo>
                  <a:pt x="591422" y="361587"/>
                  <a:pt x="697858" y="346825"/>
                  <a:pt x="739350" y="360713"/>
                </a:cubicBezTo>
                <a:lnTo>
                  <a:pt x="741953" y="362778"/>
                </a:lnTo>
                <a:lnTo>
                  <a:pt x="770565" y="338315"/>
                </a:lnTo>
                <a:cubicBezTo>
                  <a:pt x="819889" y="311228"/>
                  <a:pt x="893876" y="312459"/>
                  <a:pt x="918538" y="356783"/>
                </a:cubicBezTo>
                <a:cubicBezTo>
                  <a:pt x="944433" y="399876"/>
                  <a:pt x="911139" y="468823"/>
                  <a:pt x="861815" y="495910"/>
                </a:cubicBezTo>
                <a:cubicBezTo>
                  <a:pt x="825747" y="517149"/>
                  <a:pt x="783435" y="515533"/>
                  <a:pt x="753609" y="494698"/>
                </a:cubicBezTo>
                <a:lnTo>
                  <a:pt x="746725" y="487225"/>
                </a:lnTo>
                <a:lnTo>
                  <a:pt x="729736" y="555531"/>
                </a:lnTo>
                <a:cubicBezTo>
                  <a:pt x="665189" y="756230"/>
                  <a:pt x="495241" y="963710"/>
                  <a:pt x="254866" y="925640"/>
                </a:cubicBezTo>
                <a:cubicBezTo>
                  <a:pt x="-21091" y="883375"/>
                  <a:pt x="-14875" y="540281"/>
                  <a:pt x="12472" y="316525"/>
                </a:cubicBezTo>
                <a:cubicBezTo>
                  <a:pt x="27388" y="188486"/>
                  <a:pt x="198929" y="244425"/>
                  <a:pt x="254866" y="75365"/>
                </a:cubicBezTo>
                <a:cubicBezTo>
                  <a:pt x="273512" y="17561"/>
                  <a:pt x="279747" y="-3008"/>
                  <a:pt x="286681" y="349"/>
                </a:cubicBezTo>
                <a:close/>
              </a:path>
            </a:pathLst>
          </a:custGeom>
          <a:solidFill>
            <a:srgbClr val="FEBE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CE936FBB-1149-E849-82A6-8A0D9B1A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419" y="5660518"/>
            <a:ext cx="476643" cy="486530"/>
          </a:xfrm>
          <a:custGeom>
            <a:avLst/>
            <a:gdLst>
              <a:gd name="connsiteX0" fmla="*/ 388740 w 476643"/>
              <a:gd name="connsiteY0" fmla="*/ 346064 h 486530"/>
              <a:gd name="connsiteX1" fmla="*/ 387482 w 476643"/>
              <a:gd name="connsiteY1" fmla="*/ 376397 h 486530"/>
              <a:gd name="connsiteX2" fmla="*/ 377419 w 476643"/>
              <a:gd name="connsiteY2" fmla="*/ 405467 h 486530"/>
              <a:gd name="connsiteX3" fmla="*/ 340939 w 476643"/>
              <a:gd name="connsiteY3" fmla="*/ 456022 h 486530"/>
              <a:gd name="connsiteX4" fmla="*/ 284332 w 476643"/>
              <a:gd name="connsiteY4" fmla="*/ 482564 h 486530"/>
              <a:gd name="connsiteX5" fmla="*/ 225210 w 476643"/>
              <a:gd name="connsiteY5" fmla="*/ 483828 h 486530"/>
              <a:gd name="connsiteX6" fmla="*/ 280559 w 476643"/>
              <a:gd name="connsiteY6" fmla="*/ 468661 h 486530"/>
              <a:gd name="connsiteX7" fmla="*/ 328360 w 476643"/>
              <a:gd name="connsiteY7" fmla="*/ 440856 h 486530"/>
              <a:gd name="connsiteX8" fmla="*/ 364840 w 476643"/>
              <a:gd name="connsiteY8" fmla="*/ 399147 h 486530"/>
              <a:gd name="connsiteX9" fmla="*/ 371129 w 476643"/>
              <a:gd name="connsiteY9" fmla="*/ 386509 h 486530"/>
              <a:gd name="connsiteX10" fmla="*/ 378677 w 476643"/>
              <a:gd name="connsiteY10" fmla="*/ 373870 h 486530"/>
              <a:gd name="connsiteX11" fmla="*/ 388740 w 476643"/>
              <a:gd name="connsiteY11" fmla="*/ 346064 h 486530"/>
              <a:gd name="connsiteX12" fmla="*/ 201469 w 476643"/>
              <a:gd name="connsiteY12" fmla="*/ 115355 h 486530"/>
              <a:gd name="connsiteX13" fmla="*/ 206310 w 476643"/>
              <a:gd name="connsiteY13" fmla="*/ 192910 h 486530"/>
              <a:gd name="connsiteX14" fmla="*/ 189366 w 476643"/>
              <a:gd name="connsiteY14" fmla="*/ 271716 h 486530"/>
              <a:gd name="connsiteX15" fmla="*/ 185735 w 476643"/>
              <a:gd name="connsiteY15" fmla="*/ 280472 h 486530"/>
              <a:gd name="connsiteX16" fmla="*/ 180893 w 476643"/>
              <a:gd name="connsiteY16" fmla="*/ 290480 h 486530"/>
              <a:gd name="connsiteX17" fmla="*/ 173631 w 476643"/>
              <a:gd name="connsiteY17" fmla="*/ 297985 h 486530"/>
              <a:gd name="connsiteX18" fmla="*/ 170000 w 476643"/>
              <a:gd name="connsiteY18" fmla="*/ 302988 h 486530"/>
              <a:gd name="connsiteX19" fmla="*/ 167579 w 476643"/>
              <a:gd name="connsiteY19" fmla="*/ 306741 h 486530"/>
              <a:gd name="connsiteX20" fmla="*/ 151845 w 476643"/>
              <a:gd name="connsiteY20" fmla="*/ 333010 h 486530"/>
              <a:gd name="connsiteX21" fmla="*/ 157897 w 476643"/>
              <a:gd name="connsiteY21" fmla="*/ 345519 h 486530"/>
              <a:gd name="connsiteX22" fmla="*/ 171210 w 476643"/>
              <a:gd name="connsiteY22" fmla="*/ 355526 h 486530"/>
              <a:gd name="connsiteX23" fmla="*/ 207521 w 476643"/>
              <a:gd name="connsiteY23" fmla="*/ 365533 h 486530"/>
              <a:gd name="connsiteX24" fmla="*/ 168790 w 476643"/>
              <a:gd name="connsiteY24" fmla="*/ 363032 h 486530"/>
              <a:gd name="connsiteX25" fmla="*/ 150634 w 476643"/>
              <a:gd name="connsiteY25" fmla="*/ 354275 h 486530"/>
              <a:gd name="connsiteX26" fmla="*/ 138531 w 476643"/>
              <a:gd name="connsiteY26" fmla="*/ 334261 h 486530"/>
              <a:gd name="connsiteX27" fmla="*/ 142162 w 476643"/>
              <a:gd name="connsiteY27" fmla="*/ 311745 h 486530"/>
              <a:gd name="connsiteX28" fmla="*/ 154265 w 476643"/>
              <a:gd name="connsiteY28" fmla="*/ 294232 h 486530"/>
              <a:gd name="connsiteX29" fmla="*/ 157897 w 476643"/>
              <a:gd name="connsiteY29" fmla="*/ 290480 h 486530"/>
              <a:gd name="connsiteX30" fmla="*/ 160317 w 476643"/>
              <a:gd name="connsiteY30" fmla="*/ 286727 h 486530"/>
              <a:gd name="connsiteX31" fmla="*/ 165159 w 476643"/>
              <a:gd name="connsiteY31" fmla="*/ 280472 h 486530"/>
              <a:gd name="connsiteX32" fmla="*/ 170000 w 476643"/>
              <a:gd name="connsiteY32" fmla="*/ 271716 h 486530"/>
              <a:gd name="connsiteX33" fmla="*/ 173631 w 476643"/>
              <a:gd name="connsiteY33" fmla="*/ 264211 h 486530"/>
              <a:gd name="connsiteX34" fmla="*/ 180893 w 476643"/>
              <a:gd name="connsiteY34" fmla="*/ 247949 h 486530"/>
              <a:gd name="connsiteX35" fmla="*/ 184524 w 476643"/>
              <a:gd name="connsiteY35" fmla="*/ 229186 h 486530"/>
              <a:gd name="connsiteX36" fmla="*/ 191786 w 476643"/>
              <a:gd name="connsiteY36" fmla="*/ 191659 h 486530"/>
              <a:gd name="connsiteX37" fmla="*/ 201469 w 476643"/>
              <a:gd name="connsiteY37" fmla="*/ 115355 h 486530"/>
              <a:gd name="connsiteX38" fmla="*/ 385131 w 476643"/>
              <a:gd name="connsiteY38" fmla="*/ 101854 h 486530"/>
              <a:gd name="connsiteX39" fmla="*/ 405376 w 476643"/>
              <a:gd name="connsiteY39" fmla="*/ 110172 h 486530"/>
              <a:gd name="connsiteX40" fmla="*/ 414165 w 476643"/>
              <a:gd name="connsiteY40" fmla="*/ 115194 h 486530"/>
              <a:gd name="connsiteX41" fmla="*/ 420443 w 476643"/>
              <a:gd name="connsiteY41" fmla="*/ 118961 h 486530"/>
              <a:gd name="connsiteX42" fmla="*/ 434253 w 476643"/>
              <a:gd name="connsiteY42" fmla="*/ 123983 h 486530"/>
              <a:gd name="connsiteX43" fmla="*/ 465641 w 476643"/>
              <a:gd name="connsiteY43" fmla="*/ 117705 h 486530"/>
              <a:gd name="connsiteX44" fmla="*/ 432998 w 476643"/>
              <a:gd name="connsiteY44" fmla="*/ 139050 h 486530"/>
              <a:gd name="connsiteX45" fmla="*/ 411654 w 476643"/>
              <a:gd name="connsiteY45" fmla="*/ 135283 h 486530"/>
              <a:gd name="connsiteX46" fmla="*/ 401610 w 476643"/>
              <a:gd name="connsiteY46" fmla="*/ 130261 h 486530"/>
              <a:gd name="connsiteX47" fmla="*/ 395332 w 476643"/>
              <a:gd name="connsiteY47" fmla="*/ 125238 h 486530"/>
              <a:gd name="connsiteX48" fmla="*/ 394077 w 476643"/>
              <a:gd name="connsiteY48" fmla="*/ 123983 h 486530"/>
              <a:gd name="connsiteX49" fmla="*/ 400354 w 476643"/>
              <a:gd name="connsiteY49" fmla="*/ 149094 h 486530"/>
              <a:gd name="connsiteX50" fmla="*/ 376499 w 476643"/>
              <a:gd name="connsiteY50" fmla="*/ 185505 h 486530"/>
              <a:gd name="connsiteX51" fmla="*/ 351389 w 476643"/>
              <a:gd name="connsiteY51" fmla="*/ 149094 h 486530"/>
              <a:gd name="connsiteX52" fmla="*/ 361433 w 476643"/>
              <a:gd name="connsiteY52" fmla="*/ 118961 h 486530"/>
              <a:gd name="connsiteX53" fmla="*/ 335067 w 476643"/>
              <a:gd name="connsiteY53" fmla="*/ 130261 h 486530"/>
              <a:gd name="connsiteX54" fmla="*/ 363944 w 476643"/>
              <a:gd name="connsiteY54" fmla="*/ 103894 h 486530"/>
              <a:gd name="connsiteX55" fmla="*/ 385131 w 476643"/>
              <a:gd name="connsiteY55" fmla="*/ 101854 h 486530"/>
              <a:gd name="connsiteX56" fmla="*/ 72507 w 476643"/>
              <a:gd name="connsiteY56" fmla="*/ 101854 h 486530"/>
              <a:gd name="connsiteX57" fmla="*/ 92281 w 476643"/>
              <a:gd name="connsiteY57" fmla="*/ 110172 h 486530"/>
              <a:gd name="connsiteX58" fmla="*/ 101070 w 476643"/>
              <a:gd name="connsiteY58" fmla="*/ 115194 h 486530"/>
              <a:gd name="connsiteX59" fmla="*/ 106092 w 476643"/>
              <a:gd name="connsiteY59" fmla="*/ 118961 h 486530"/>
              <a:gd name="connsiteX60" fmla="*/ 119903 w 476643"/>
              <a:gd name="connsiteY60" fmla="*/ 123983 h 486530"/>
              <a:gd name="connsiteX61" fmla="*/ 152546 w 476643"/>
              <a:gd name="connsiteY61" fmla="*/ 117705 h 486530"/>
              <a:gd name="connsiteX62" fmla="*/ 119903 w 476643"/>
              <a:gd name="connsiteY62" fmla="*/ 139050 h 486530"/>
              <a:gd name="connsiteX63" fmla="*/ 98559 w 476643"/>
              <a:gd name="connsiteY63" fmla="*/ 135283 h 486530"/>
              <a:gd name="connsiteX64" fmla="*/ 89770 w 476643"/>
              <a:gd name="connsiteY64" fmla="*/ 130261 h 486530"/>
              <a:gd name="connsiteX65" fmla="*/ 86003 w 476643"/>
              <a:gd name="connsiteY65" fmla="*/ 127750 h 486530"/>
              <a:gd name="connsiteX66" fmla="*/ 89770 w 476643"/>
              <a:gd name="connsiteY66" fmla="*/ 149094 h 486530"/>
              <a:gd name="connsiteX67" fmla="*/ 65915 w 476643"/>
              <a:gd name="connsiteY67" fmla="*/ 185505 h 486530"/>
              <a:gd name="connsiteX68" fmla="*/ 40805 w 476643"/>
              <a:gd name="connsiteY68" fmla="*/ 149094 h 486530"/>
              <a:gd name="connsiteX69" fmla="*/ 52104 w 476643"/>
              <a:gd name="connsiteY69" fmla="*/ 117705 h 486530"/>
              <a:gd name="connsiteX70" fmla="*/ 21972 w 476643"/>
              <a:gd name="connsiteY70" fmla="*/ 130261 h 486530"/>
              <a:gd name="connsiteX71" fmla="*/ 50849 w 476643"/>
              <a:gd name="connsiteY71" fmla="*/ 103894 h 486530"/>
              <a:gd name="connsiteX72" fmla="*/ 72507 w 476643"/>
              <a:gd name="connsiteY72" fmla="*/ 101854 h 486530"/>
              <a:gd name="connsiteX73" fmla="*/ 405856 w 476643"/>
              <a:gd name="connsiteY73" fmla="*/ 0 h 486530"/>
              <a:gd name="connsiteX74" fmla="*/ 450563 w 476643"/>
              <a:gd name="connsiteY74" fmla="*/ 14142 h 486530"/>
              <a:gd name="connsiteX75" fmla="*/ 476643 w 476643"/>
              <a:gd name="connsiteY75" fmla="*/ 53997 h 486530"/>
              <a:gd name="connsiteX76" fmla="*/ 476643 w 476643"/>
              <a:gd name="connsiteY76" fmla="*/ 56568 h 486530"/>
              <a:gd name="connsiteX77" fmla="*/ 475401 w 476643"/>
              <a:gd name="connsiteY77" fmla="*/ 59139 h 486530"/>
              <a:gd name="connsiteX78" fmla="*/ 475401 w 476643"/>
              <a:gd name="connsiteY78" fmla="*/ 57853 h 486530"/>
              <a:gd name="connsiteX79" fmla="*/ 441870 w 476643"/>
              <a:gd name="connsiteY79" fmla="*/ 42426 h 486530"/>
              <a:gd name="connsiteX80" fmla="*/ 405856 w 476643"/>
              <a:gd name="connsiteY80" fmla="*/ 38569 h 486530"/>
              <a:gd name="connsiteX81" fmla="*/ 369841 w 476643"/>
              <a:gd name="connsiteY81" fmla="*/ 43711 h 486530"/>
              <a:gd name="connsiteX82" fmla="*/ 353696 w 476643"/>
              <a:gd name="connsiteY82" fmla="*/ 50140 h 486530"/>
              <a:gd name="connsiteX83" fmla="*/ 336310 w 476643"/>
              <a:gd name="connsiteY83" fmla="*/ 57853 h 486530"/>
              <a:gd name="connsiteX84" fmla="*/ 335068 w 476643"/>
              <a:gd name="connsiteY84" fmla="*/ 57853 h 486530"/>
              <a:gd name="connsiteX85" fmla="*/ 335068 w 476643"/>
              <a:gd name="connsiteY85" fmla="*/ 56568 h 486530"/>
              <a:gd name="connsiteX86" fmla="*/ 335068 w 476643"/>
              <a:gd name="connsiteY86" fmla="*/ 53997 h 486530"/>
              <a:gd name="connsiteX87" fmla="*/ 362390 w 476643"/>
              <a:gd name="connsiteY87" fmla="*/ 14142 h 486530"/>
              <a:gd name="connsiteX88" fmla="*/ 405856 w 476643"/>
              <a:gd name="connsiteY88" fmla="*/ 0 h 486530"/>
              <a:gd name="connsiteX89" fmla="*/ 70177 w 476643"/>
              <a:gd name="connsiteY89" fmla="*/ 0 h 486530"/>
              <a:gd name="connsiteX90" fmla="*/ 114500 w 476643"/>
              <a:gd name="connsiteY90" fmla="*/ 14142 h 486530"/>
              <a:gd name="connsiteX91" fmla="*/ 141586 w 476643"/>
              <a:gd name="connsiteY91" fmla="*/ 53997 h 486530"/>
              <a:gd name="connsiteX92" fmla="*/ 141586 w 476643"/>
              <a:gd name="connsiteY92" fmla="*/ 56568 h 486530"/>
              <a:gd name="connsiteX93" fmla="*/ 140354 w 476643"/>
              <a:gd name="connsiteY93" fmla="*/ 59139 h 486530"/>
              <a:gd name="connsiteX94" fmla="*/ 139123 w 476643"/>
              <a:gd name="connsiteY94" fmla="*/ 57853 h 486530"/>
              <a:gd name="connsiteX95" fmla="*/ 105881 w 476643"/>
              <a:gd name="connsiteY95" fmla="*/ 42426 h 486530"/>
              <a:gd name="connsiteX96" fmla="*/ 70177 w 476643"/>
              <a:gd name="connsiteY96" fmla="*/ 38569 h 486530"/>
              <a:gd name="connsiteX97" fmla="*/ 34473 w 476643"/>
              <a:gd name="connsiteY97" fmla="*/ 43711 h 486530"/>
              <a:gd name="connsiteX98" fmla="*/ 18467 w 476643"/>
              <a:gd name="connsiteY98" fmla="*/ 50140 h 486530"/>
              <a:gd name="connsiteX99" fmla="*/ 2462 w 476643"/>
              <a:gd name="connsiteY99" fmla="*/ 57853 h 486530"/>
              <a:gd name="connsiteX100" fmla="*/ 0 w 476643"/>
              <a:gd name="connsiteY100" fmla="*/ 57853 h 486530"/>
              <a:gd name="connsiteX101" fmla="*/ 0 w 476643"/>
              <a:gd name="connsiteY101" fmla="*/ 56568 h 486530"/>
              <a:gd name="connsiteX102" fmla="*/ 0 w 476643"/>
              <a:gd name="connsiteY102" fmla="*/ 53997 h 486530"/>
              <a:gd name="connsiteX103" fmla="*/ 27086 w 476643"/>
              <a:gd name="connsiteY103" fmla="*/ 14142 h 486530"/>
              <a:gd name="connsiteX104" fmla="*/ 70177 w 476643"/>
              <a:gd name="connsiteY104" fmla="*/ 0 h 48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76643" h="486530">
                <a:moveTo>
                  <a:pt x="388740" y="346064"/>
                </a:moveTo>
                <a:cubicBezTo>
                  <a:pt x="388740" y="356175"/>
                  <a:pt x="388740" y="366286"/>
                  <a:pt x="387482" y="376397"/>
                </a:cubicBezTo>
                <a:cubicBezTo>
                  <a:pt x="384966" y="386509"/>
                  <a:pt x="383708" y="396620"/>
                  <a:pt x="377419" y="405467"/>
                </a:cubicBezTo>
                <a:cubicBezTo>
                  <a:pt x="369871" y="425689"/>
                  <a:pt x="357292" y="442120"/>
                  <a:pt x="340939" y="456022"/>
                </a:cubicBezTo>
                <a:cubicBezTo>
                  <a:pt x="324586" y="469925"/>
                  <a:pt x="304459" y="477508"/>
                  <a:pt x="284332" y="482564"/>
                </a:cubicBezTo>
                <a:cubicBezTo>
                  <a:pt x="264206" y="487619"/>
                  <a:pt x="244079" y="487619"/>
                  <a:pt x="225210" y="483828"/>
                </a:cubicBezTo>
                <a:cubicBezTo>
                  <a:pt x="244079" y="480036"/>
                  <a:pt x="262948" y="476244"/>
                  <a:pt x="280559" y="468661"/>
                </a:cubicBezTo>
                <a:cubicBezTo>
                  <a:pt x="298170" y="462342"/>
                  <a:pt x="314523" y="452231"/>
                  <a:pt x="328360" y="440856"/>
                </a:cubicBezTo>
                <a:cubicBezTo>
                  <a:pt x="343455" y="429481"/>
                  <a:pt x="356034" y="415578"/>
                  <a:pt x="364840" y="399147"/>
                </a:cubicBezTo>
                <a:cubicBezTo>
                  <a:pt x="367355" y="395356"/>
                  <a:pt x="369871" y="391564"/>
                  <a:pt x="371129" y="386509"/>
                </a:cubicBezTo>
                <a:lnTo>
                  <a:pt x="378677" y="373870"/>
                </a:lnTo>
                <a:cubicBezTo>
                  <a:pt x="382450" y="365023"/>
                  <a:pt x="384966" y="356175"/>
                  <a:pt x="388740" y="346064"/>
                </a:cubicBezTo>
                <a:close/>
                <a:moveTo>
                  <a:pt x="201469" y="115355"/>
                </a:moveTo>
                <a:cubicBezTo>
                  <a:pt x="206310" y="141623"/>
                  <a:pt x="207521" y="167892"/>
                  <a:pt x="206310" y="192910"/>
                </a:cubicBezTo>
                <a:cubicBezTo>
                  <a:pt x="205100" y="220430"/>
                  <a:pt x="201469" y="246698"/>
                  <a:pt x="189366" y="271716"/>
                </a:cubicBezTo>
                <a:cubicBezTo>
                  <a:pt x="188155" y="274218"/>
                  <a:pt x="188155" y="277971"/>
                  <a:pt x="185735" y="280472"/>
                </a:cubicBezTo>
                <a:lnTo>
                  <a:pt x="180893" y="290480"/>
                </a:lnTo>
                <a:cubicBezTo>
                  <a:pt x="178473" y="292981"/>
                  <a:pt x="176052" y="296734"/>
                  <a:pt x="173631" y="297985"/>
                </a:cubicBezTo>
                <a:lnTo>
                  <a:pt x="170000" y="302988"/>
                </a:lnTo>
                <a:lnTo>
                  <a:pt x="167579" y="306741"/>
                </a:lnTo>
                <a:cubicBezTo>
                  <a:pt x="159107" y="314246"/>
                  <a:pt x="151845" y="323003"/>
                  <a:pt x="151845" y="333010"/>
                </a:cubicBezTo>
                <a:cubicBezTo>
                  <a:pt x="151845" y="336762"/>
                  <a:pt x="154265" y="341766"/>
                  <a:pt x="157897" y="345519"/>
                </a:cubicBezTo>
                <a:cubicBezTo>
                  <a:pt x="161528" y="349272"/>
                  <a:pt x="166369" y="353025"/>
                  <a:pt x="171210" y="355526"/>
                </a:cubicBezTo>
                <a:cubicBezTo>
                  <a:pt x="182104" y="360530"/>
                  <a:pt x="194207" y="363032"/>
                  <a:pt x="207521" y="365533"/>
                </a:cubicBezTo>
                <a:cubicBezTo>
                  <a:pt x="194207" y="366784"/>
                  <a:pt x="182104" y="366784"/>
                  <a:pt x="168790" y="363032"/>
                </a:cubicBezTo>
                <a:cubicBezTo>
                  <a:pt x="161528" y="361781"/>
                  <a:pt x="155476" y="359279"/>
                  <a:pt x="150634" y="354275"/>
                </a:cubicBezTo>
                <a:cubicBezTo>
                  <a:pt x="144583" y="350523"/>
                  <a:pt x="138531" y="343017"/>
                  <a:pt x="138531" y="334261"/>
                </a:cubicBezTo>
                <a:cubicBezTo>
                  <a:pt x="137321" y="326755"/>
                  <a:pt x="138531" y="317999"/>
                  <a:pt x="142162" y="311745"/>
                </a:cubicBezTo>
                <a:cubicBezTo>
                  <a:pt x="145793" y="304239"/>
                  <a:pt x="150634" y="297985"/>
                  <a:pt x="154265" y="294232"/>
                </a:cubicBezTo>
                <a:lnTo>
                  <a:pt x="157897" y="290480"/>
                </a:lnTo>
                <a:lnTo>
                  <a:pt x="160317" y="286727"/>
                </a:lnTo>
                <a:cubicBezTo>
                  <a:pt x="161528" y="284225"/>
                  <a:pt x="163948" y="282974"/>
                  <a:pt x="165159" y="280472"/>
                </a:cubicBezTo>
                <a:lnTo>
                  <a:pt x="170000" y="271716"/>
                </a:lnTo>
                <a:cubicBezTo>
                  <a:pt x="171210" y="269214"/>
                  <a:pt x="172421" y="266713"/>
                  <a:pt x="173631" y="264211"/>
                </a:cubicBezTo>
                <a:cubicBezTo>
                  <a:pt x="176052" y="257956"/>
                  <a:pt x="178473" y="252953"/>
                  <a:pt x="180893" y="247949"/>
                </a:cubicBezTo>
                <a:cubicBezTo>
                  <a:pt x="182104" y="241695"/>
                  <a:pt x="183314" y="235440"/>
                  <a:pt x="184524" y="229186"/>
                </a:cubicBezTo>
                <a:cubicBezTo>
                  <a:pt x="188155" y="217928"/>
                  <a:pt x="189366" y="205419"/>
                  <a:pt x="191786" y="191659"/>
                </a:cubicBezTo>
                <a:cubicBezTo>
                  <a:pt x="195417" y="167892"/>
                  <a:pt x="199048" y="141623"/>
                  <a:pt x="201469" y="115355"/>
                </a:cubicBezTo>
                <a:close/>
                <a:moveTo>
                  <a:pt x="385131" y="101854"/>
                </a:moveTo>
                <a:cubicBezTo>
                  <a:pt x="392507" y="102952"/>
                  <a:pt x="399727" y="105777"/>
                  <a:pt x="405376" y="110172"/>
                </a:cubicBezTo>
                <a:lnTo>
                  <a:pt x="414165" y="115194"/>
                </a:lnTo>
                <a:cubicBezTo>
                  <a:pt x="415421" y="116450"/>
                  <a:pt x="417932" y="117705"/>
                  <a:pt x="420443" y="118961"/>
                </a:cubicBezTo>
                <a:cubicBezTo>
                  <a:pt x="422954" y="122727"/>
                  <a:pt x="427976" y="123983"/>
                  <a:pt x="434253" y="123983"/>
                </a:cubicBezTo>
                <a:cubicBezTo>
                  <a:pt x="443042" y="125238"/>
                  <a:pt x="454342" y="123983"/>
                  <a:pt x="465641" y="117705"/>
                </a:cubicBezTo>
                <a:cubicBezTo>
                  <a:pt x="460619" y="129005"/>
                  <a:pt x="448064" y="137794"/>
                  <a:pt x="432998" y="139050"/>
                </a:cubicBezTo>
                <a:cubicBezTo>
                  <a:pt x="426720" y="140305"/>
                  <a:pt x="417932" y="137794"/>
                  <a:pt x="411654" y="135283"/>
                </a:cubicBezTo>
                <a:cubicBezTo>
                  <a:pt x="407887" y="134027"/>
                  <a:pt x="405376" y="131516"/>
                  <a:pt x="401610" y="130261"/>
                </a:cubicBezTo>
                <a:lnTo>
                  <a:pt x="395332" y="125238"/>
                </a:lnTo>
                <a:cubicBezTo>
                  <a:pt x="395332" y="125238"/>
                  <a:pt x="394077" y="125238"/>
                  <a:pt x="394077" y="123983"/>
                </a:cubicBezTo>
                <a:cubicBezTo>
                  <a:pt x="397843" y="131516"/>
                  <a:pt x="400354" y="139050"/>
                  <a:pt x="400354" y="149094"/>
                </a:cubicBezTo>
                <a:cubicBezTo>
                  <a:pt x="400354" y="169183"/>
                  <a:pt x="389055" y="185505"/>
                  <a:pt x="376499" y="185505"/>
                </a:cubicBezTo>
                <a:cubicBezTo>
                  <a:pt x="362689" y="185505"/>
                  <a:pt x="351389" y="169183"/>
                  <a:pt x="351389" y="149094"/>
                </a:cubicBezTo>
                <a:cubicBezTo>
                  <a:pt x="351389" y="136538"/>
                  <a:pt x="355155" y="125238"/>
                  <a:pt x="361433" y="118961"/>
                </a:cubicBezTo>
                <a:cubicBezTo>
                  <a:pt x="352644" y="120216"/>
                  <a:pt x="343856" y="123983"/>
                  <a:pt x="335067" y="130261"/>
                </a:cubicBezTo>
                <a:cubicBezTo>
                  <a:pt x="340089" y="117705"/>
                  <a:pt x="350133" y="108916"/>
                  <a:pt x="363944" y="103894"/>
                </a:cubicBezTo>
                <a:cubicBezTo>
                  <a:pt x="370222" y="101383"/>
                  <a:pt x="377755" y="100755"/>
                  <a:pt x="385131" y="101854"/>
                </a:cubicBezTo>
                <a:close/>
                <a:moveTo>
                  <a:pt x="72507" y="101854"/>
                </a:moveTo>
                <a:cubicBezTo>
                  <a:pt x="79726" y="102952"/>
                  <a:pt x="86631" y="105777"/>
                  <a:pt x="92281" y="110172"/>
                </a:cubicBezTo>
                <a:lnTo>
                  <a:pt x="101070" y="115194"/>
                </a:lnTo>
                <a:cubicBezTo>
                  <a:pt x="102325" y="116450"/>
                  <a:pt x="104836" y="117705"/>
                  <a:pt x="106092" y="118961"/>
                </a:cubicBezTo>
                <a:cubicBezTo>
                  <a:pt x="111114" y="122727"/>
                  <a:pt x="116136" y="123983"/>
                  <a:pt x="119903" y="123983"/>
                </a:cubicBezTo>
                <a:cubicBezTo>
                  <a:pt x="129947" y="125238"/>
                  <a:pt x="142502" y="123983"/>
                  <a:pt x="152546" y="117705"/>
                </a:cubicBezTo>
                <a:cubicBezTo>
                  <a:pt x="147524" y="129005"/>
                  <a:pt x="134969" y="137794"/>
                  <a:pt x="119903" y="139050"/>
                </a:cubicBezTo>
                <a:cubicBezTo>
                  <a:pt x="112369" y="140305"/>
                  <a:pt x="106092" y="137794"/>
                  <a:pt x="98559" y="135283"/>
                </a:cubicBezTo>
                <a:cubicBezTo>
                  <a:pt x="96048" y="134027"/>
                  <a:pt x="92281" y="131516"/>
                  <a:pt x="89770" y="130261"/>
                </a:cubicBezTo>
                <a:lnTo>
                  <a:pt x="86003" y="127750"/>
                </a:lnTo>
                <a:cubicBezTo>
                  <a:pt x="88515" y="134027"/>
                  <a:pt x="89770" y="140305"/>
                  <a:pt x="89770" y="149094"/>
                </a:cubicBezTo>
                <a:cubicBezTo>
                  <a:pt x="89770" y="169183"/>
                  <a:pt x="79726" y="185505"/>
                  <a:pt x="65915" y="185505"/>
                </a:cubicBezTo>
                <a:cubicBezTo>
                  <a:pt x="52104" y="185505"/>
                  <a:pt x="40805" y="169183"/>
                  <a:pt x="40805" y="149094"/>
                </a:cubicBezTo>
                <a:cubicBezTo>
                  <a:pt x="40805" y="135283"/>
                  <a:pt x="45827" y="125238"/>
                  <a:pt x="52104" y="117705"/>
                </a:cubicBezTo>
                <a:cubicBezTo>
                  <a:pt x="42060" y="118961"/>
                  <a:pt x="32016" y="123983"/>
                  <a:pt x="21972" y="130261"/>
                </a:cubicBezTo>
                <a:cubicBezTo>
                  <a:pt x="26994" y="117705"/>
                  <a:pt x="37038" y="108916"/>
                  <a:pt x="50849" y="103894"/>
                </a:cubicBezTo>
                <a:cubicBezTo>
                  <a:pt x="57754" y="101383"/>
                  <a:pt x="65287" y="100755"/>
                  <a:pt x="72507" y="101854"/>
                </a:cubicBezTo>
                <a:close/>
                <a:moveTo>
                  <a:pt x="405856" y="0"/>
                </a:moveTo>
                <a:cubicBezTo>
                  <a:pt x="422000" y="0"/>
                  <a:pt x="436903" y="3857"/>
                  <a:pt x="450563" y="14142"/>
                </a:cubicBezTo>
                <a:cubicBezTo>
                  <a:pt x="462982" y="21856"/>
                  <a:pt x="472917" y="35998"/>
                  <a:pt x="476643" y="53997"/>
                </a:cubicBezTo>
                <a:lnTo>
                  <a:pt x="476643" y="56568"/>
                </a:lnTo>
                <a:cubicBezTo>
                  <a:pt x="476643" y="56568"/>
                  <a:pt x="476643" y="57853"/>
                  <a:pt x="475401" y="59139"/>
                </a:cubicBezTo>
                <a:cubicBezTo>
                  <a:pt x="475401" y="59139"/>
                  <a:pt x="475401" y="59139"/>
                  <a:pt x="475401" y="57853"/>
                </a:cubicBezTo>
                <a:cubicBezTo>
                  <a:pt x="464224" y="52711"/>
                  <a:pt x="453047" y="46283"/>
                  <a:pt x="441870" y="42426"/>
                </a:cubicBezTo>
                <a:cubicBezTo>
                  <a:pt x="429451" y="39855"/>
                  <a:pt x="418274" y="38569"/>
                  <a:pt x="405856" y="38569"/>
                </a:cubicBezTo>
                <a:cubicBezTo>
                  <a:pt x="394679" y="38569"/>
                  <a:pt x="382260" y="39855"/>
                  <a:pt x="369841" y="43711"/>
                </a:cubicBezTo>
                <a:cubicBezTo>
                  <a:pt x="364873" y="44997"/>
                  <a:pt x="358664" y="47568"/>
                  <a:pt x="353696" y="50140"/>
                </a:cubicBezTo>
                <a:cubicBezTo>
                  <a:pt x="347487" y="52711"/>
                  <a:pt x="342519" y="53997"/>
                  <a:pt x="336310" y="57853"/>
                </a:cubicBezTo>
                <a:cubicBezTo>
                  <a:pt x="336310" y="59139"/>
                  <a:pt x="335068" y="59139"/>
                  <a:pt x="335068" y="57853"/>
                </a:cubicBezTo>
                <a:cubicBezTo>
                  <a:pt x="335068" y="56568"/>
                  <a:pt x="335068" y="56568"/>
                  <a:pt x="335068" y="56568"/>
                </a:cubicBezTo>
                <a:lnTo>
                  <a:pt x="335068" y="53997"/>
                </a:lnTo>
                <a:cubicBezTo>
                  <a:pt x="337552" y="35998"/>
                  <a:pt x="348729" y="23141"/>
                  <a:pt x="362390" y="14142"/>
                </a:cubicBezTo>
                <a:cubicBezTo>
                  <a:pt x="373566" y="3857"/>
                  <a:pt x="389711" y="0"/>
                  <a:pt x="405856" y="0"/>
                </a:cubicBezTo>
                <a:close/>
                <a:moveTo>
                  <a:pt x="70177" y="0"/>
                </a:moveTo>
                <a:cubicBezTo>
                  <a:pt x="86182" y="0"/>
                  <a:pt x="102188" y="3857"/>
                  <a:pt x="114500" y="14142"/>
                </a:cubicBezTo>
                <a:cubicBezTo>
                  <a:pt x="128043" y="21856"/>
                  <a:pt x="137892" y="35998"/>
                  <a:pt x="141586" y="53997"/>
                </a:cubicBezTo>
                <a:lnTo>
                  <a:pt x="141586" y="56568"/>
                </a:lnTo>
                <a:cubicBezTo>
                  <a:pt x="141586" y="56568"/>
                  <a:pt x="141586" y="57853"/>
                  <a:pt x="140354" y="59139"/>
                </a:cubicBezTo>
                <a:cubicBezTo>
                  <a:pt x="139123" y="59139"/>
                  <a:pt x="139123" y="59139"/>
                  <a:pt x="139123" y="57853"/>
                </a:cubicBezTo>
                <a:cubicBezTo>
                  <a:pt x="128043" y="52711"/>
                  <a:pt x="118193" y="46283"/>
                  <a:pt x="105881" y="42426"/>
                </a:cubicBezTo>
                <a:cubicBezTo>
                  <a:pt x="94801" y="39855"/>
                  <a:pt x="82489" y="38569"/>
                  <a:pt x="70177" y="38569"/>
                </a:cubicBezTo>
                <a:cubicBezTo>
                  <a:pt x="59096" y="38569"/>
                  <a:pt x="46785" y="39855"/>
                  <a:pt x="34473" y="43711"/>
                </a:cubicBezTo>
                <a:cubicBezTo>
                  <a:pt x="29548" y="44997"/>
                  <a:pt x="23392" y="47568"/>
                  <a:pt x="18467" y="50140"/>
                </a:cubicBezTo>
                <a:cubicBezTo>
                  <a:pt x="13543" y="52711"/>
                  <a:pt x="7387" y="53997"/>
                  <a:pt x="2462" y="57853"/>
                </a:cubicBezTo>
                <a:cubicBezTo>
                  <a:pt x="2462" y="59139"/>
                  <a:pt x="0" y="59139"/>
                  <a:pt x="0" y="57853"/>
                </a:cubicBezTo>
                <a:cubicBezTo>
                  <a:pt x="0" y="56568"/>
                  <a:pt x="0" y="56568"/>
                  <a:pt x="0" y="56568"/>
                </a:cubicBezTo>
                <a:lnTo>
                  <a:pt x="0" y="53997"/>
                </a:lnTo>
                <a:cubicBezTo>
                  <a:pt x="3693" y="35998"/>
                  <a:pt x="13543" y="23141"/>
                  <a:pt x="27086" y="14142"/>
                </a:cubicBezTo>
                <a:cubicBezTo>
                  <a:pt x="39398" y="3857"/>
                  <a:pt x="54172" y="0"/>
                  <a:pt x="70177" y="0"/>
                </a:cubicBezTo>
                <a:close/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99">
            <a:extLst>
              <a:ext uri="{FF2B5EF4-FFF2-40B4-BE49-F238E27FC236}">
                <a16:creationId xmlns:a16="http://schemas.microsoft.com/office/drawing/2014/main" id="{2879DF93-5036-484B-9D3F-DFB838013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927" y="7791820"/>
            <a:ext cx="1680839" cy="1087623"/>
          </a:xfrm>
          <a:custGeom>
            <a:avLst/>
            <a:gdLst>
              <a:gd name="T0" fmla="*/ 0 w 1350"/>
              <a:gd name="T1" fmla="*/ 0 h 872"/>
              <a:gd name="T2" fmla="*/ 0 w 1350"/>
              <a:gd name="T3" fmla="*/ 569646 h 872"/>
              <a:gd name="T4" fmla="*/ 880720 w 1350"/>
              <a:gd name="T5" fmla="*/ 569646 h 872"/>
              <a:gd name="T6" fmla="*/ 880720 w 1350"/>
              <a:gd name="T7" fmla="*/ 0 h 872"/>
              <a:gd name="T8" fmla="*/ 440034 w 1350"/>
              <a:gd name="T9" fmla="*/ 353167 h 872"/>
              <a:gd name="T10" fmla="*/ 0 w 1350"/>
              <a:gd name="T11" fmla="*/ 0 h 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0" h="872">
                <a:moveTo>
                  <a:pt x="0" y="0"/>
                </a:moveTo>
                <a:lnTo>
                  <a:pt x="0" y="871"/>
                </a:lnTo>
                <a:lnTo>
                  <a:pt x="1349" y="871"/>
                </a:lnTo>
                <a:lnTo>
                  <a:pt x="1349" y="0"/>
                </a:lnTo>
                <a:lnTo>
                  <a:pt x="674" y="540"/>
                </a:lnTo>
                <a:lnTo>
                  <a:pt x="0" y="0"/>
                </a:lnTo>
              </a:path>
            </a:pathLst>
          </a:custGeom>
          <a:solidFill>
            <a:srgbClr val="3B5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23D16A48-C0C7-9346-9936-61AD10584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433" y="8242249"/>
            <a:ext cx="1690577" cy="641440"/>
          </a:xfrm>
          <a:custGeom>
            <a:avLst/>
            <a:gdLst>
              <a:gd name="connsiteX0" fmla="*/ 1126781 w 1690577"/>
              <a:gd name="connsiteY0" fmla="*/ 0 h 641440"/>
              <a:gd name="connsiteX1" fmla="*/ 1690577 w 1690577"/>
              <a:gd name="connsiteY1" fmla="*/ 635200 h 641440"/>
              <a:gd name="connsiteX2" fmla="*/ 1683110 w 1690577"/>
              <a:gd name="connsiteY2" fmla="*/ 641440 h 641440"/>
              <a:gd name="connsiteX3" fmla="*/ 1120558 w 1690577"/>
              <a:gd name="connsiteY3" fmla="*/ 6240 h 641440"/>
              <a:gd name="connsiteX4" fmla="*/ 562571 w 1690577"/>
              <a:gd name="connsiteY4" fmla="*/ 0 h 641440"/>
              <a:gd name="connsiteX5" fmla="*/ 570022 w 1690577"/>
              <a:gd name="connsiteY5" fmla="*/ 6240 h 641440"/>
              <a:gd name="connsiteX6" fmla="*/ 7451 w 1690577"/>
              <a:gd name="connsiteY6" fmla="*/ 641440 h 641440"/>
              <a:gd name="connsiteX7" fmla="*/ 0 w 1690577"/>
              <a:gd name="connsiteY7" fmla="*/ 635200 h 64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0577" h="641440">
                <a:moveTo>
                  <a:pt x="1126781" y="0"/>
                </a:moveTo>
                <a:lnTo>
                  <a:pt x="1690577" y="635200"/>
                </a:lnTo>
                <a:lnTo>
                  <a:pt x="1683110" y="641440"/>
                </a:lnTo>
                <a:lnTo>
                  <a:pt x="1120558" y="6240"/>
                </a:lnTo>
                <a:close/>
                <a:moveTo>
                  <a:pt x="562571" y="0"/>
                </a:moveTo>
                <a:lnTo>
                  <a:pt x="570022" y="6240"/>
                </a:lnTo>
                <a:lnTo>
                  <a:pt x="7451" y="641440"/>
                </a:lnTo>
                <a:lnTo>
                  <a:pt x="0" y="635200"/>
                </a:lnTo>
                <a:close/>
              </a:path>
            </a:pathLst>
          </a:custGeom>
          <a:solidFill>
            <a:srgbClr val="182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400">
            <a:extLst>
              <a:ext uri="{FF2B5EF4-FFF2-40B4-BE49-F238E27FC236}">
                <a16:creationId xmlns:a16="http://schemas.microsoft.com/office/drawing/2014/main" id="{EE026D36-DF6E-4D45-ABDC-359AAB14C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7545" y="4545432"/>
            <a:ext cx="346057" cy="554797"/>
          </a:xfrm>
          <a:custGeom>
            <a:avLst/>
            <a:gdLst>
              <a:gd name="T0" fmla="*/ 170364 w 278"/>
              <a:gd name="T1" fmla="*/ 132351 h 444"/>
              <a:gd name="T2" fmla="*/ 170364 w 278"/>
              <a:gd name="T3" fmla="*/ 132351 h 444"/>
              <a:gd name="T4" fmla="*/ 170364 w 278"/>
              <a:gd name="T5" fmla="*/ 132351 h 444"/>
              <a:gd name="T6" fmla="*/ 170364 w 278"/>
              <a:gd name="T7" fmla="*/ 132351 h 444"/>
              <a:gd name="T8" fmla="*/ 170364 w 278"/>
              <a:gd name="T9" fmla="*/ 132351 h 444"/>
              <a:gd name="T10" fmla="*/ 170364 w 278"/>
              <a:gd name="T11" fmla="*/ 131696 h 444"/>
              <a:gd name="T12" fmla="*/ 62010 w 278"/>
              <a:gd name="T13" fmla="*/ 11794 h 444"/>
              <a:gd name="T14" fmla="*/ 62010 w 278"/>
              <a:gd name="T15" fmla="*/ 11794 h 444"/>
              <a:gd name="T16" fmla="*/ 22846 w 278"/>
              <a:gd name="T17" fmla="*/ 9828 h 444"/>
              <a:gd name="T18" fmla="*/ 22846 w 278"/>
              <a:gd name="T19" fmla="*/ 9828 h 444"/>
              <a:gd name="T20" fmla="*/ 20887 w 278"/>
              <a:gd name="T21" fmla="*/ 49140 h 444"/>
              <a:gd name="T22" fmla="*/ 110965 w 278"/>
              <a:gd name="T23" fmla="*/ 148731 h 444"/>
              <a:gd name="T24" fmla="*/ 12402 w 278"/>
              <a:gd name="T25" fmla="*/ 238494 h 444"/>
              <a:gd name="T26" fmla="*/ 12402 w 278"/>
              <a:gd name="T27" fmla="*/ 238494 h 444"/>
              <a:gd name="T28" fmla="*/ 9791 w 278"/>
              <a:gd name="T29" fmla="*/ 277806 h 444"/>
              <a:gd name="T30" fmla="*/ 9791 w 278"/>
              <a:gd name="T31" fmla="*/ 277806 h 444"/>
              <a:gd name="T32" fmla="*/ 49608 w 278"/>
              <a:gd name="T33" fmla="*/ 279772 h 444"/>
              <a:gd name="T34" fmla="*/ 168405 w 278"/>
              <a:gd name="T35" fmla="*/ 171663 h 444"/>
              <a:gd name="T36" fmla="*/ 168405 w 278"/>
              <a:gd name="T37" fmla="*/ 171663 h 444"/>
              <a:gd name="T38" fmla="*/ 170364 w 278"/>
              <a:gd name="T39" fmla="*/ 132351 h 4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78" h="444">
                <a:moveTo>
                  <a:pt x="261" y="202"/>
                </a:moveTo>
                <a:lnTo>
                  <a:pt x="261" y="202"/>
                </a:lnTo>
                <a:lnTo>
                  <a:pt x="261" y="201"/>
                </a:lnTo>
                <a:lnTo>
                  <a:pt x="95" y="18"/>
                </a:lnTo>
                <a:cubicBezTo>
                  <a:pt x="79" y="1"/>
                  <a:pt x="52" y="0"/>
                  <a:pt x="35" y="15"/>
                </a:cubicBezTo>
                <a:cubicBezTo>
                  <a:pt x="18" y="31"/>
                  <a:pt x="17" y="57"/>
                  <a:pt x="32" y="75"/>
                </a:cubicBezTo>
                <a:lnTo>
                  <a:pt x="170" y="227"/>
                </a:lnTo>
                <a:lnTo>
                  <a:pt x="19" y="364"/>
                </a:lnTo>
                <a:cubicBezTo>
                  <a:pt x="2" y="380"/>
                  <a:pt x="0" y="407"/>
                  <a:pt x="15" y="424"/>
                </a:cubicBezTo>
                <a:cubicBezTo>
                  <a:pt x="31" y="442"/>
                  <a:pt x="59" y="443"/>
                  <a:pt x="76" y="427"/>
                </a:cubicBezTo>
                <a:lnTo>
                  <a:pt x="258" y="262"/>
                </a:lnTo>
                <a:cubicBezTo>
                  <a:pt x="276" y="246"/>
                  <a:pt x="277" y="219"/>
                  <a:pt x="261" y="20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401">
            <a:extLst>
              <a:ext uri="{FF2B5EF4-FFF2-40B4-BE49-F238E27FC236}">
                <a16:creationId xmlns:a16="http://schemas.microsoft.com/office/drawing/2014/main" id="{D13373BF-B419-D643-8C1A-6C06829A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7545" y="7302941"/>
            <a:ext cx="346057" cy="554797"/>
          </a:xfrm>
          <a:custGeom>
            <a:avLst/>
            <a:gdLst>
              <a:gd name="T0" fmla="*/ 170364 w 278"/>
              <a:gd name="T1" fmla="*/ 132351 h 444"/>
              <a:gd name="T2" fmla="*/ 170364 w 278"/>
              <a:gd name="T3" fmla="*/ 132351 h 444"/>
              <a:gd name="T4" fmla="*/ 170364 w 278"/>
              <a:gd name="T5" fmla="*/ 132351 h 444"/>
              <a:gd name="T6" fmla="*/ 170364 w 278"/>
              <a:gd name="T7" fmla="*/ 132351 h 444"/>
              <a:gd name="T8" fmla="*/ 170364 w 278"/>
              <a:gd name="T9" fmla="*/ 132351 h 444"/>
              <a:gd name="T10" fmla="*/ 170364 w 278"/>
              <a:gd name="T11" fmla="*/ 131696 h 444"/>
              <a:gd name="T12" fmla="*/ 62010 w 278"/>
              <a:gd name="T13" fmla="*/ 11794 h 444"/>
              <a:gd name="T14" fmla="*/ 62010 w 278"/>
              <a:gd name="T15" fmla="*/ 11794 h 444"/>
              <a:gd name="T16" fmla="*/ 22846 w 278"/>
              <a:gd name="T17" fmla="*/ 9828 h 444"/>
              <a:gd name="T18" fmla="*/ 22846 w 278"/>
              <a:gd name="T19" fmla="*/ 9828 h 444"/>
              <a:gd name="T20" fmla="*/ 20887 w 278"/>
              <a:gd name="T21" fmla="*/ 49140 h 444"/>
              <a:gd name="T22" fmla="*/ 110965 w 278"/>
              <a:gd name="T23" fmla="*/ 148731 h 444"/>
              <a:gd name="T24" fmla="*/ 12402 w 278"/>
              <a:gd name="T25" fmla="*/ 239149 h 444"/>
              <a:gd name="T26" fmla="*/ 12402 w 278"/>
              <a:gd name="T27" fmla="*/ 239149 h 444"/>
              <a:gd name="T28" fmla="*/ 9791 w 278"/>
              <a:gd name="T29" fmla="*/ 277806 h 444"/>
              <a:gd name="T30" fmla="*/ 9791 w 278"/>
              <a:gd name="T31" fmla="*/ 277806 h 444"/>
              <a:gd name="T32" fmla="*/ 49608 w 278"/>
              <a:gd name="T33" fmla="*/ 280427 h 444"/>
              <a:gd name="T34" fmla="*/ 168405 w 278"/>
              <a:gd name="T35" fmla="*/ 171663 h 444"/>
              <a:gd name="T36" fmla="*/ 168405 w 278"/>
              <a:gd name="T37" fmla="*/ 171663 h 444"/>
              <a:gd name="T38" fmla="*/ 170364 w 278"/>
              <a:gd name="T39" fmla="*/ 132351 h 4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78" h="444">
                <a:moveTo>
                  <a:pt x="261" y="202"/>
                </a:moveTo>
                <a:lnTo>
                  <a:pt x="261" y="202"/>
                </a:lnTo>
                <a:cubicBezTo>
                  <a:pt x="261" y="202"/>
                  <a:pt x="261" y="202"/>
                  <a:pt x="261" y="201"/>
                </a:cubicBezTo>
                <a:lnTo>
                  <a:pt x="95" y="18"/>
                </a:lnTo>
                <a:cubicBezTo>
                  <a:pt x="79" y="1"/>
                  <a:pt x="52" y="0"/>
                  <a:pt x="35" y="15"/>
                </a:cubicBezTo>
                <a:cubicBezTo>
                  <a:pt x="18" y="31"/>
                  <a:pt x="17" y="58"/>
                  <a:pt x="32" y="75"/>
                </a:cubicBezTo>
                <a:lnTo>
                  <a:pt x="170" y="227"/>
                </a:lnTo>
                <a:lnTo>
                  <a:pt x="19" y="365"/>
                </a:lnTo>
                <a:cubicBezTo>
                  <a:pt x="2" y="380"/>
                  <a:pt x="0" y="407"/>
                  <a:pt x="15" y="424"/>
                </a:cubicBezTo>
                <a:cubicBezTo>
                  <a:pt x="31" y="441"/>
                  <a:pt x="59" y="443"/>
                  <a:pt x="76" y="428"/>
                </a:cubicBezTo>
                <a:lnTo>
                  <a:pt x="258" y="262"/>
                </a:lnTo>
                <a:cubicBezTo>
                  <a:pt x="276" y="246"/>
                  <a:pt x="277" y="220"/>
                  <a:pt x="261" y="20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402">
            <a:extLst>
              <a:ext uri="{FF2B5EF4-FFF2-40B4-BE49-F238E27FC236}">
                <a16:creationId xmlns:a16="http://schemas.microsoft.com/office/drawing/2014/main" id="{B02E92DD-C138-AE4A-98F9-5C1F1180E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7545" y="10148340"/>
            <a:ext cx="346057" cy="554797"/>
          </a:xfrm>
          <a:custGeom>
            <a:avLst/>
            <a:gdLst>
              <a:gd name="T0" fmla="*/ 170364 w 278"/>
              <a:gd name="T1" fmla="*/ 132351 h 444"/>
              <a:gd name="T2" fmla="*/ 170364 w 278"/>
              <a:gd name="T3" fmla="*/ 132351 h 444"/>
              <a:gd name="T4" fmla="*/ 170364 w 278"/>
              <a:gd name="T5" fmla="*/ 132351 h 444"/>
              <a:gd name="T6" fmla="*/ 170364 w 278"/>
              <a:gd name="T7" fmla="*/ 132351 h 444"/>
              <a:gd name="T8" fmla="*/ 170364 w 278"/>
              <a:gd name="T9" fmla="*/ 132351 h 444"/>
              <a:gd name="T10" fmla="*/ 170364 w 278"/>
              <a:gd name="T11" fmla="*/ 132351 h 444"/>
              <a:gd name="T12" fmla="*/ 62010 w 278"/>
              <a:gd name="T13" fmla="*/ 12449 h 444"/>
              <a:gd name="T14" fmla="*/ 62010 w 278"/>
              <a:gd name="T15" fmla="*/ 12449 h 444"/>
              <a:gd name="T16" fmla="*/ 22846 w 278"/>
              <a:gd name="T17" fmla="*/ 10483 h 444"/>
              <a:gd name="T18" fmla="*/ 22846 w 278"/>
              <a:gd name="T19" fmla="*/ 10483 h 444"/>
              <a:gd name="T20" fmla="*/ 20887 w 278"/>
              <a:gd name="T21" fmla="*/ 49140 h 444"/>
              <a:gd name="T22" fmla="*/ 110965 w 278"/>
              <a:gd name="T23" fmla="*/ 149386 h 444"/>
              <a:gd name="T24" fmla="*/ 12402 w 278"/>
              <a:gd name="T25" fmla="*/ 239149 h 444"/>
              <a:gd name="T26" fmla="*/ 12402 w 278"/>
              <a:gd name="T27" fmla="*/ 239149 h 444"/>
              <a:gd name="T28" fmla="*/ 9791 w 278"/>
              <a:gd name="T29" fmla="*/ 278461 h 444"/>
              <a:gd name="T30" fmla="*/ 9791 w 278"/>
              <a:gd name="T31" fmla="*/ 278461 h 444"/>
              <a:gd name="T32" fmla="*/ 49608 w 278"/>
              <a:gd name="T33" fmla="*/ 280427 h 444"/>
              <a:gd name="T34" fmla="*/ 168405 w 278"/>
              <a:gd name="T35" fmla="*/ 172318 h 444"/>
              <a:gd name="T36" fmla="*/ 168405 w 278"/>
              <a:gd name="T37" fmla="*/ 172318 h 444"/>
              <a:gd name="T38" fmla="*/ 170364 w 278"/>
              <a:gd name="T39" fmla="*/ 132351 h 4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78" h="444">
                <a:moveTo>
                  <a:pt x="261" y="202"/>
                </a:moveTo>
                <a:lnTo>
                  <a:pt x="261" y="202"/>
                </a:lnTo>
                <a:lnTo>
                  <a:pt x="95" y="19"/>
                </a:lnTo>
                <a:cubicBezTo>
                  <a:pt x="79" y="2"/>
                  <a:pt x="52" y="0"/>
                  <a:pt x="35" y="16"/>
                </a:cubicBezTo>
                <a:cubicBezTo>
                  <a:pt x="18" y="31"/>
                  <a:pt x="17" y="58"/>
                  <a:pt x="32" y="75"/>
                </a:cubicBezTo>
                <a:lnTo>
                  <a:pt x="170" y="228"/>
                </a:lnTo>
                <a:lnTo>
                  <a:pt x="19" y="365"/>
                </a:lnTo>
                <a:cubicBezTo>
                  <a:pt x="2" y="381"/>
                  <a:pt x="0" y="408"/>
                  <a:pt x="15" y="425"/>
                </a:cubicBezTo>
                <a:cubicBezTo>
                  <a:pt x="31" y="442"/>
                  <a:pt x="59" y="443"/>
                  <a:pt x="76" y="428"/>
                </a:cubicBezTo>
                <a:lnTo>
                  <a:pt x="258" y="263"/>
                </a:lnTo>
                <a:cubicBezTo>
                  <a:pt x="276" y="247"/>
                  <a:pt x="277" y="220"/>
                  <a:pt x="261" y="20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88490-79FF-6547-B42C-DED9407BC82F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35082-EE63-3B46-9282-F4E94C4A453E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1C3BC-DCE5-774F-A531-6BB66424D143}"/>
              </a:ext>
            </a:extLst>
          </p:cNvPr>
          <p:cNvSpPr txBox="1"/>
          <p:nvPr/>
        </p:nvSpPr>
        <p:spPr>
          <a:xfrm>
            <a:off x="16146305" y="4438758"/>
            <a:ext cx="5200205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0F556-5381-224F-9227-BC70B1F5A427}"/>
              </a:ext>
            </a:extLst>
          </p:cNvPr>
          <p:cNvSpPr txBox="1"/>
          <p:nvPr/>
        </p:nvSpPr>
        <p:spPr>
          <a:xfrm>
            <a:off x="16146305" y="5111450"/>
            <a:ext cx="5200205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Beautiful designs and infographic templates for all your needs.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A4D60-5293-1448-A92A-B46578FDC6FF}"/>
              </a:ext>
            </a:extLst>
          </p:cNvPr>
          <p:cNvSpPr txBox="1"/>
          <p:nvPr/>
        </p:nvSpPr>
        <p:spPr>
          <a:xfrm>
            <a:off x="16146305" y="7193415"/>
            <a:ext cx="5200205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A4F0C-B525-6349-9A24-80A807B0B81D}"/>
              </a:ext>
            </a:extLst>
          </p:cNvPr>
          <p:cNvSpPr txBox="1"/>
          <p:nvPr/>
        </p:nvSpPr>
        <p:spPr>
          <a:xfrm>
            <a:off x="16146305" y="7865327"/>
            <a:ext cx="5200205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Beautiful designs and infographic templates for all your needs.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9DC133-1D8E-3A48-B346-BD6304FADE1C}"/>
              </a:ext>
            </a:extLst>
          </p:cNvPr>
          <p:cNvSpPr txBox="1"/>
          <p:nvPr/>
        </p:nvSpPr>
        <p:spPr>
          <a:xfrm>
            <a:off x="16146305" y="10034999"/>
            <a:ext cx="5200205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6EEF7-359C-CA45-969A-1343B37FE5BE}"/>
              </a:ext>
            </a:extLst>
          </p:cNvPr>
          <p:cNvSpPr txBox="1"/>
          <p:nvPr/>
        </p:nvSpPr>
        <p:spPr>
          <a:xfrm>
            <a:off x="16146305" y="10706680"/>
            <a:ext cx="5200205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Beautiful designs and infographic templates for all your needs. </a:t>
            </a:r>
          </a:p>
        </p:txBody>
      </p:sp>
    </p:spTree>
    <p:extLst>
      <p:ext uri="{BB962C8B-B14F-4D97-AF65-F5344CB8AC3E}">
        <p14:creationId xmlns:p14="http://schemas.microsoft.com/office/powerpoint/2010/main" val="221285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0">
            <a:extLst>
              <a:ext uri="{FF2B5EF4-FFF2-40B4-BE49-F238E27FC236}">
                <a16:creationId xmlns:a16="http://schemas.microsoft.com/office/drawing/2014/main" id="{725D830C-6487-5A42-BAE0-8645703B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533" y="5347416"/>
            <a:ext cx="576761" cy="576768"/>
          </a:xfrm>
          <a:custGeom>
            <a:avLst/>
            <a:gdLst>
              <a:gd name="T0" fmla="*/ 301778 w 462"/>
              <a:gd name="T1" fmla="*/ 151216 h 462"/>
              <a:gd name="T2" fmla="*/ 301778 w 462"/>
              <a:gd name="T3" fmla="*/ 151216 h 462"/>
              <a:gd name="T4" fmla="*/ 151217 w 462"/>
              <a:gd name="T5" fmla="*/ 301776 h 462"/>
              <a:gd name="T6" fmla="*/ 151217 w 462"/>
              <a:gd name="T7" fmla="*/ 301776 h 462"/>
              <a:gd name="T8" fmla="*/ 0 w 462"/>
              <a:gd name="T9" fmla="*/ 151216 h 462"/>
              <a:gd name="T10" fmla="*/ 0 w 462"/>
              <a:gd name="T11" fmla="*/ 151216 h 462"/>
              <a:gd name="T12" fmla="*/ 151217 w 462"/>
              <a:gd name="T13" fmla="*/ 0 h 462"/>
              <a:gd name="T14" fmla="*/ 151217 w 462"/>
              <a:gd name="T15" fmla="*/ 0 h 462"/>
              <a:gd name="T16" fmla="*/ 301778 w 462"/>
              <a:gd name="T17" fmla="*/ 151216 h 4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2" h="462">
                <a:moveTo>
                  <a:pt x="461" y="231"/>
                </a:moveTo>
                <a:lnTo>
                  <a:pt x="461" y="231"/>
                </a:lnTo>
                <a:cubicBezTo>
                  <a:pt x="461" y="358"/>
                  <a:pt x="358" y="461"/>
                  <a:pt x="231" y="461"/>
                </a:cubicBezTo>
                <a:cubicBezTo>
                  <a:pt x="104" y="461"/>
                  <a:pt x="0" y="358"/>
                  <a:pt x="0" y="231"/>
                </a:cubicBezTo>
                <a:cubicBezTo>
                  <a:pt x="0" y="103"/>
                  <a:pt x="104" y="0"/>
                  <a:pt x="231" y="0"/>
                </a:cubicBezTo>
                <a:cubicBezTo>
                  <a:pt x="358" y="0"/>
                  <a:pt x="461" y="103"/>
                  <a:pt x="461" y="231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71">
            <a:extLst>
              <a:ext uri="{FF2B5EF4-FFF2-40B4-BE49-F238E27FC236}">
                <a16:creationId xmlns:a16="http://schemas.microsoft.com/office/drawing/2014/main" id="{2A3F12EB-719D-0241-B742-FF59D92E0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791" y="5462769"/>
            <a:ext cx="252675" cy="346064"/>
          </a:xfrm>
          <a:custGeom>
            <a:avLst/>
            <a:gdLst>
              <a:gd name="T0" fmla="*/ 131848 w 205"/>
              <a:gd name="T1" fmla="*/ 90082 h 280"/>
              <a:gd name="T2" fmla="*/ 0 w 205"/>
              <a:gd name="T3" fmla="*/ 180812 h 280"/>
              <a:gd name="T4" fmla="*/ 0 w 205"/>
              <a:gd name="T5" fmla="*/ 0 h 280"/>
              <a:gd name="T6" fmla="*/ 131848 w 205"/>
              <a:gd name="T7" fmla="*/ 90082 h 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5" h="280">
                <a:moveTo>
                  <a:pt x="204" y="139"/>
                </a:moveTo>
                <a:lnTo>
                  <a:pt x="0" y="279"/>
                </a:lnTo>
                <a:lnTo>
                  <a:pt x="0" y="0"/>
                </a:lnTo>
                <a:lnTo>
                  <a:pt x="204" y="13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61B8A69B-BFE2-8A44-9DC0-12457DE22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789" y="5671504"/>
            <a:ext cx="411969" cy="411981"/>
          </a:xfrm>
          <a:custGeom>
            <a:avLst/>
            <a:gdLst>
              <a:gd name="T0" fmla="*/ 215371 w 332"/>
              <a:gd name="T1" fmla="*/ 108012 h 332"/>
              <a:gd name="T2" fmla="*/ 215371 w 332"/>
              <a:gd name="T3" fmla="*/ 108012 h 332"/>
              <a:gd name="T4" fmla="*/ 108011 w 332"/>
              <a:gd name="T5" fmla="*/ 215373 h 332"/>
              <a:gd name="T6" fmla="*/ 108011 w 332"/>
              <a:gd name="T7" fmla="*/ 215373 h 332"/>
              <a:gd name="T8" fmla="*/ 0 w 332"/>
              <a:gd name="T9" fmla="*/ 108012 h 332"/>
              <a:gd name="T10" fmla="*/ 0 w 332"/>
              <a:gd name="T11" fmla="*/ 108012 h 332"/>
              <a:gd name="T12" fmla="*/ 108011 w 332"/>
              <a:gd name="T13" fmla="*/ 0 h 332"/>
              <a:gd name="T14" fmla="*/ 108011 w 332"/>
              <a:gd name="T15" fmla="*/ 0 h 332"/>
              <a:gd name="T16" fmla="*/ 215371 w 332"/>
              <a:gd name="T17" fmla="*/ 108012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2" h="332">
                <a:moveTo>
                  <a:pt x="331" y="166"/>
                </a:moveTo>
                <a:lnTo>
                  <a:pt x="331" y="166"/>
                </a:lnTo>
                <a:cubicBezTo>
                  <a:pt x="331" y="257"/>
                  <a:pt x="257" y="331"/>
                  <a:pt x="166" y="331"/>
                </a:cubicBezTo>
                <a:cubicBezTo>
                  <a:pt x="74" y="331"/>
                  <a:pt x="0" y="257"/>
                  <a:pt x="0" y="166"/>
                </a:cubicBezTo>
                <a:cubicBezTo>
                  <a:pt x="0" y="74"/>
                  <a:pt x="74" y="0"/>
                  <a:pt x="166" y="0"/>
                </a:cubicBezTo>
                <a:cubicBezTo>
                  <a:pt x="257" y="0"/>
                  <a:pt x="331" y="74"/>
                  <a:pt x="331" y="166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id="{C5C392E0-77DE-C841-8F60-764211B37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8111" y="5753903"/>
            <a:ext cx="181269" cy="252680"/>
          </a:xfrm>
          <a:custGeom>
            <a:avLst/>
            <a:gdLst>
              <a:gd name="T0" fmla="*/ 94404 w 147"/>
              <a:gd name="T1" fmla="*/ 66247 h 202"/>
              <a:gd name="T2" fmla="*/ 0 w 147"/>
              <a:gd name="T3" fmla="*/ 131838 h 202"/>
              <a:gd name="T4" fmla="*/ 0 w 147"/>
              <a:gd name="T5" fmla="*/ 0 h 202"/>
              <a:gd name="T6" fmla="*/ 94404 w 147"/>
              <a:gd name="T7" fmla="*/ 66247 h 2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202">
                <a:moveTo>
                  <a:pt x="146" y="101"/>
                </a:moveTo>
                <a:lnTo>
                  <a:pt x="0" y="201"/>
                </a:lnTo>
                <a:lnTo>
                  <a:pt x="0" y="0"/>
                </a:lnTo>
                <a:lnTo>
                  <a:pt x="146" y="10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74">
            <a:extLst>
              <a:ext uri="{FF2B5EF4-FFF2-40B4-BE49-F238E27FC236}">
                <a16:creationId xmlns:a16="http://schemas.microsoft.com/office/drawing/2014/main" id="{068E252E-39DA-B24C-8623-3C93EE2C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26" y="5083749"/>
            <a:ext cx="554787" cy="571276"/>
          </a:xfrm>
          <a:custGeom>
            <a:avLst/>
            <a:gdLst>
              <a:gd name="T0" fmla="*/ 135368 w 447"/>
              <a:gd name="T1" fmla="*/ 298898 h 459"/>
              <a:gd name="T2" fmla="*/ 80049 w 447"/>
              <a:gd name="T3" fmla="*/ 232984 h 459"/>
              <a:gd name="T4" fmla="*/ 80049 w 447"/>
              <a:gd name="T5" fmla="*/ 232984 h 459"/>
              <a:gd name="T6" fmla="*/ 0 w 447"/>
              <a:gd name="T7" fmla="*/ 78967 h 459"/>
              <a:gd name="T8" fmla="*/ 0 w 447"/>
              <a:gd name="T9" fmla="*/ 78967 h 459"/>
              <a:gd name="T10" fmla="*/ 79399 w 447"/>
              <a:gd name="T11" fmla="*/ 0 h 459"/>
              <a:gd name="T12" fmla="*/ 79399 w 447"/>
              <a:gd name="T13" fmla="*/ 0 h 459"/>
              <a:gd name="T14" fmla="*/ 145130 w 447"/>
              <a:gd name="T15" fmla="*/ 35894 h 459"/>
              <a:gd name="T16" fmla="*/ 145130 w 447"/>
              <a:gd name="T17" fmla="*/ 35894 h 459"/>
              <a:gd name="T18" fmla="*/ 211512 w 447"/>
              <a:gd name="T19" fmla="*/ 0 h 459"/>
              <a:gd name="T20" fmla="*/ 211512 w 447"/>
              <a:gd name="T21" fmla="*/ 0 h 459"/>
              <a:gd name="T22" fmla="*/ 290260 w 447"/>
              <a:gd name="T23" fmla="*/ 78967 h 459"/>
              <a:gd name="T24" fmla="*/ 290260 w 447"/>
              <a:gd name="T25" fmla="*/ 78967 h 459"/>
              <a:gd name="T26" fmla="*/ 195893 w 447"/>
              <a:gd name="T27" fmla="*/ 238205 h 459"/>
              <a:gd name="T28" fmla="*/ 135368 w 447"/>
              <a:gd name="T29" fmla="*/ 298898 h 4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7" h="459">
                <a:moveTo>
                  <a:pt x="208" y="458"/>
                </a:moveTo>
                <a:lnTo>
                  <a:pt x="123" y="357"/>
                </a:lnTo>
                <a:cubicBezTo>
                  <a:pt x="92" y="321"/>
                  <a:pt x="0" y="211"/>
                  <a:pt x="0" y="121"/>
                </a:cubicBezTo>
                <a:cubicBezTo>
                  <a:pt x="0" y="54"/>
                  <a:pt x="54" y="0"/>
                  <a:pt x="122" y="0"/>
                </a:cubicBezTo>
                <a:cubicBezTo>
                  <a:pt x="164" y="0"/>
                  <a:pt x="202" y="22"/>
                  <a:pt x="223" y="55"/>
                </a:cubicBezTo>
                <a:cubicBezTo>
                  <a:pt x="244" y="22"/>
                  <a:pt x="283" y="0"/>
                  <a:pt x="325" y="0"/>
                </a:cubicBezTo>
                <a:cubicBezTo>
                  <a:pt x="392" y="0"/>
                  <a:pt x="446" y="54"/>
                  <a:pt x="446" y="121"/>
                </a:cubicBezTo>
                <a:cubicBezTo>
                  <a:pt x="446" y="145"/>
                  <a:pt x="446" y="219"/>
                  <a:pt x="301" y="365"/>
                </a:cubicBezTo>
                <a:lnTo>
                  <a:pt x="208" y="458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75">
            <a:extLst>
              <a:ext uri="{FF2B5EF4-FFF2-40B4-BE49-F238E27FC236}">
                <a16:creationId xmlns:a16="http://schemas.microsoft.com/office/drawing/2014/main" id="{71BF5F2D-D99B-5748-BBE5-3756C360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629" y="4622336"/>
            <a:ext cx="351547" cy="362541"/>
          </a:xfrm>
          <a:custGeom>
            <a:avLst/>
            <a:gdLst>
              <a:gd name="T0" fmla="*/ 85679 w 284"/>
              <a:gd name="T1" fmla="*/ 189449 h 292"/>
              <a:gd name="T2" fmla="*/ 50628 w 284"/>
              <a:gd name="T3" fmla="*/ 147132 h 292"/>
              <a:gd name="T4" fmla="*/ 50628 w 284"/>
              <a:gd name="T5" fmla="*/ 147132 h 292"/>
              <a:gd name="T6" fmla="*/ 0 w 284"/>
              <a:gd name="T7" fmla="*/ 50129 h 292"/>
              <a:gd name="T8" fmla="*/ 0 w 284"/>
              <a:gd name="T9" fmla="*/ 50129 h 292"/>
              <a:gd name="T10" fmla="*/ 49979 w 284"/>
              <a:gd name="T11" fmla="*/ 0 h 292"/>
              <a:gd name="T12" fmla="*/ 49979 w 284"/>
              <a:gd name="T13" fmla="*/ 0 h 292"/>
              <a:gd name="T14" fmla="*/ 91520 w 284"/>
              <a:gd name="T15" fmla="*/ 22786 h 292"/>
              <a:gd name="T16" fmla="*/ 91520 w 284"/>
              <a:gd name="T17" fmla="*/ 22786 h 292"/>
              <a:gd name="T18" fmla="*/ 133711 w 284"/>
              <a:gd name="T19" fmla="*/ 0 h 292"/>
              <a:gd name="T20" fmla="*/ 133711 w 284"/>
              <a:gd name="T21" fmla="*/ 0 h 292"/>
              <a:gd name="T22" fmla="*/ 183690 w 284"/>
              <a:gd name="T23" fmla="*/ 50129 h 292"/>
              <a:gd name="T24" fmla="*/ 183690 w 284"/>
              <a:gd name="T25" fmla="*/ 50129 h 292"/>
              <a:gd name="T26" fmla="*/ 123974 w 284"/>
              <a:gd name="T27" fmla="*/ 150387 h 292"/>
              <a:gd name="T28" fmla="*/ 85679 w 284"/>
              <a:gd name="T29" fmla="*/ 189449 h 2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4" h="292">
                <a:moveTo>
                  <a:pt x="132" y="291"/>
                </a:moveTo>
                <a:lnTo>
                  <a:pt x="78" y="226"/>
                </a:lnTo>
                <a:cubicBezTo>
                  <a:pt x="59" y="203"/>
                  <a:pt x="0" y="134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04" y="0"/>
                  <a:pt x="128" y="14"/>
                  <a:pt x="141" y="35"/>
                </a:cubicBezTo>
                <a:cubicBezTo>
                  <a:pt x="155" y="14"/>
                  <a:pt x="179" y="0"/>
                  <a:pt x="206" y="0"/>
                </a:cubicBezTo>
                <a:cubicBezTo>
                  <a:pt x="248" y="0"/>
                  <a:pt x="283" y="34"/>
                  <a:pt x="283" y="77"/>
                </a:cubicBezTo>
                <a:cubicBezTo>
                  <a:pt x="283" y="92"/>
                  <a:pt x="283" y="139"/>
                  <a:pt x="191" y="231"/>
                </a:cubicBezTo>
                <a:lnTo>
                  <a:pt x="132" y="291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76">
            <a:extLst>
              <a:ext uri="{FF2B5EF4-FFF2-40B4-BE49-F238E27FC236}">
                <a16:creationId xmlns:a16="http://schemas.microsoft.com/office/drawing/2014/main" id="{E4F61727-212C-264F-91D7-6C013BB2D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818" y="8423523"/>
            <a:ext cx="351547" cy="362541"/>
          </a:xfrm>
          <a:custGeom>
            <a:avLst/>
            <a:gdLst>
              <a:gd name="T0" fmla="*/ 85679 w 284"/>
              <a:gd name="T1" fmla="*/ 189449 h 292"/>
              <a:gd name="T2" fmla="*/ 50628 w 284"/>
              <a:gd name="T3" fmla="*/ 147783 h 292"/>
              <a:gd name="T4" fmla="*/ 50628 w 284"/>
              <a:gd name="T5" fmla="*/ 147783 h 292"/>
              <a:gd name="T6" fmla="*/ 0 w 284"/>
              <a:gd name="T7" fmla="*/ 50129 h 292"/>
              <a:gd name="T8" fmla="*/ 0 w 284"/>
              <a:gd name="T9" fmla="*/ 50129 h 292"/>
              <a:gd name="T10" fmla="*/ 49979 w 284"/>
              <a:gd name="T11" fmla="*/ 0 h 292"/>
              <a:gd name="T12" fmla="*/ 49979 w 284"/>
              <a:gd name="T13" fmla="*/ 0 h 292"/>
              <a:gd name="T14" fmla="*/ 91520 w 284"/>
              <a:gd name="T15" fmla="*/ 23437 h 292"/>
              <a:gd name="T16" fmla="*/ 91520 w 284"/>
              <a:gd name="T17" fmla="*/ 23437 h 292"/>
              <a:gd name="T18" fmla="*/ 133711 w 284"/>
              <a:gd name="T19" fmla="*/ 0 h 292"/>
              <a:gd name="T20" fmla="*/ 133711 w 284"/>
              <a:gd name="T21" fmla="*/ 0 h 292"/>
              <a:gd name="T22" fmla="*/ 183690 w 284"/>
              <a:gd name="T23" fmla="*/ 50129 h 292"/>
              <a:gd name="T24" fmla="*/ 183690 w 284"/>
              <a:gd name="T25" fmla="*/ 50129 h 292"/>
              <a:gd name="T26" fmla="*/ 123974 w 284"/>
              <a:gd name="T27" fmla="*/ 150387 h 292"/>
              <a:gd name="T28" fmla="*/ 85679 w 284"/>
              <a:gd name="T29" fmla="*/ 189449 h 2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4" h="292">
                <a:moveTo>
                  <a:pt x="132" y="291"/>
                </a:moveTo>
                <a:lnTo>
                  <a:pt x="78" y="227"/>
                </a:lnTo>
                <a:cubicBezTo>
                  <a:pt x="59" y="204"/>
                  <a:pt x="0" y="134"/>
                  <a:pt x="0" y="77"/>
                </a:cubicBezTo>
                <a:cubicBezTo>
                  <a:pt x="0" y="35"/>
                  <a:pt x="34" y="0"/>
                  <a:pt x="77" y="0"/>
                </a:cubicBezTo>
                <a:cubicBezTo>
                  <a:pt x="104" y="0"/>
                  <a:pt x="128" y="14"/>
                  <a:pt x="141" y="36"/>
                </a:cubicBezTo>
                <a:cubicBezTo>
                  <a:pt x="155" y="14"/>
                  <a:pt x="179" y="0"/>
                  <a:pt x="206" y="0"/>
                </a:cubicBezTo>
                <a:cubicBezTo>
                  <a:pt x="248" y="0"/>
                  <a:pt x="283" y="35"/>
                  <a:pt x="283" y="77"/>
                </a:cubicBezTo>
                <a:cubicBezTo>
                  <a:pt x="283" y="92"/>
                  <a:pt x="283" y="140"/>
                  <a:pt x="191" y="231"/>
                </a:cubicBezTo>
                <a:lnTo>
                  <a:pt x="132" y="291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77">
            <a:extLst>
              <a:ext uri="{FF2B5EF4-FFF2-40B4-BE49-F238E27FC236}">
                <a16:creationId xmlns:a16="http://schemas.microsoft.com/office/drawing/2014/main" id="{B2AA1DAB-CAD3-5549-80C2-37F4D34EE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9378" y="6830539"/>
            <a:ext cx="516335" cy="532823"/>
          </a:xfrm>
          <a:custGeom>
            <a:avLst/>
            <a:gdLst>
              <a:gd name="T0" fmla="*/ 126262 w 416"/>
              <a:gd name="T1" fmla="*/ 278734 h 427"/>
              <a:gd name="T2" fmla="*/ 74195 w 416"/>
              <a:gd name="T3" fmla="*/ 216575 h 427"/>
              <a:gd name="T4" fmla="*/ 74195 w 416"/>
              <a:gd name="T5" fmla="*/ 216575 h 427"/>
              <a:gd name="T6" fmla="*/ 0 w 416"/>
              <a:gd name="T7" fmla="*/ 72628 h 427"/>
              <a:gd name="T8" fmla="*/ 0 w 416"/>
              <a:gd name="T9" fmla="*/ 72628 h 427"/>
              <a:gd name="T10" fmla="*/ 73545 w 416"/>
              <a:gd name="T11" fmla="*/ 0 h 427"/>
              <a:gd name="T12" fmla="*/ 73545 w 416"/>
              <a:gd name="T13" fmla="*/ 0 h 427"/>
              <a:gd name="T14" fmla="*/ 135374 w 416"/>
              <a:gd name="T15" fmla="*/ 32715 h 427"/>
              <a:gd name="T16" fmla="*/ 135374 w 416"/>
              <a:gd name="T17" fmla="*/ 32715 h 427"/>
              <a:gd name="T18" fmla="*/ 196553 w 416"/>
              <a:gd name="T19" fmla="*/ 0 h 427"/>
              <a:gd name="T20" fmla="*/ 196553 w 416"/>
              <a:gd name="T21" fmla="*/ 0 h 427"/>
              <a:gd name="T22" fmla="*/ 270097 w 416"/>
              <a:gd name="T23" fmla="*/ 72628 h 427"/>
              <a:gd name="T24" fmla="*/ 270097 w 416"/>
              <a:gd name="T25" fmla="*/ 72628 h 427"/>
              <a:gd name="T26" fmla="*/ 182885 w 416"/>
              <a:gd name="T27" fmla="*/ 221155 h 427"/>
              <a:gd name="T28" fmla="*/ 126262 w 416"/>
              <a:gd name="T29" fmla="*/ 278734 h 4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16" h="427">
                <a:moveTo>
                  <a:pt x="194" y="426"/>
                </a:moveTo>
                <a:lnTo>
                  <a:pt x="114" y="331"/>
                </a:lnTo>
                <a:cubicBezTo>
                  <a:pt x="86" y="298"/>
                  <a:pt x="0" y="196"/>
                  <a:pt x="0" y="111"/>
                </a:cubicBezTo>
                <a:cubicBezTo>
                  <a:pt x="0" y="49"/>
                  <a:pt x="51" y="0"/>
                  <a:pt x="113" y="0"/>
                </a:cubicBezTo>
                <a:cubicBezTo>
                  <a:pt x="153" y="0"/>
                  <a:pt x="188" y="20"/>
                  <a:pt x="208" y="50"/>
                </a:cubicBezTo>
                <a:cubicBezTo>
                  <a:pt x="228" y="20"/>
                  <a:pt x="263" y="0"/>
                  <a:pt x="302" y="0"/>
                </a:cubicBezTo>
                <a:cubicBezTo>
                  <a:pt x="365" y="0"/>
                  <a:pt x="415" y="49"/>
                  <a:pt x="415" y="111"/>
                </a:cubicBezTo>
                <a:cubicBezTo>
                  <a:pt x="415" y="134"/>
                  <a:pt x="415" y="203"/>
                  <a:pt x="281" y="338"/>
                </a:cubicBezTo>
                <a:lnTo>
                  <a:pt x="194" y="426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78">
            <a:extLst>
              <a:ext uri="{FF2B5EF4-FFF2-40B4-BE49-F238E27FC236}">
                <a16:creationId xmlns:a16="http://schemas.microsoft.com/office/drawing/2014/main" id="{44285C00-C1A7-C44A-BB37-90AB5CCC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0661" y="4166409"/>
            <a:ext cx="98872" cy="230708"/>
          </a:xfrm>
          <a:custGeom>
            <a:avLst/>
            <a:gdLst>
              <a:gd name="T0" fmla="*/ 51180 w 78"/>
              <a:gd name="T1" fmla="*/ 120323 h 186"/>
              <a:gd name="T2" fmla="*/ 0 w 78"/>
              <a:gd name="T3" fmla="*/ 120323 h 186"/>
              <a:gd name="T4" fmla="*/ 0 w 78"/>
              <a:gd name="T5" fmla="*/ 0 h 186"/>
              <a:gd name="T6" fmla="*/ 51180 w 78"/>
              <a:gd name="T7" fmla="*/ 0 h 186"/>
              <a:gd name="T8" fmla="*/ 51180 w 78"/>
              <a:gd name="T9" fmla="*/ 120323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" h="186">
                <a:moveTo>
                  <a:pt x="77" y="185"/>
                </a:moveTo>
                <a:lnTo>
                  <a:pt x="0" y="185"/>
                </a:lnTo>
                <a:lnTo>
                  <a:pt x="0" y="0"/>
                </a:lnTo>
                <a:lnTo>
                  <a:pt x="77" y="0"/>
                </a:lnTo>
                <a:lnTo>
                  <a:pt x="77" y="185"/>
                </a:lnTo>
              </a:path>
            </a:pathLst>
          </a:custGeom>
          <a:solidFill>
            <a:srgbClr val="8D91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79">
            <a:extLst>
              <a:ext uri="{FF2B5EF4-FFF2-40B4-BE49-F238E27FC236}">
                <a16:creationId xmlns:a16="http://schemas.microsoft.com/office/drawing/2014/main" id="{C1E72F1B-29DA-CF40-A928-A54E2C54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505" y="4001618"/>
            <a:ext cx="302110" cy="395500"/>
          </a:xfrm>
          <a:custGeom>
            <a:avLst/>
            <a:gdLst>
              <a:gd name="T0" fmla="*/ 154472 w 241"/>
              <a:gd name="T1" fmla="*/ 95513 h 317"/>
              <a:gd name="T2" fmla="*/ 154472 w 241"/>
              <a:gd name="T3" fmla="*/ 95513 h 317"/>
              <a:gd name="T4" fmla="*/ 138696 w 241"/>
              <a:gd name="T5" fmla="*/ 85700 h 317"/>
              <a:gd name="T6" fmla="*/ 73621 w 241"/>
              <a:gd name="T7" fmla="*/ 85700 h 317"/>
              <a:gd name="T8" fmla="*/ 73621 w 241"/>
              <a:gd name="T9" fmla="*/ 85700 h 317"/>
              <a:gd name="T10" fmla="*/ 45356 w 241"/>
              <a:gd name="T11" fmla="*/ 4579 h 317"/>
              <a:gd name="T12" fmla="*/ 45356 w 241"/>
              <a:gd name="T13" fmla="*/ 4579 h 317"/>
              <a:gd name="T14" fmla="*/ 44698 w 241"/>
              <a:gd name="T15" fmla="*/ 26168 h 317"/>
              <a:gd name="T16" fmla="*/ 44698 w 241"/>
              <a:gd name="T17" fmla="*/ 26168 h 317"/>
              <a:gd name="T18" fmla="*/ 40097 w 241"/>
              <a:gd name="T19" fmla="*/ 49719 h 317"/>
              <a:gd name="T20" fmla="*/ 13147 w 241"/>
              <a:gd name="T21" fmla="*/ 85700 h 317"/>
              <a:gd name="T22" fmla="*/ 0 w 241"/>
              <a:gd name="T23" fmla="*/ 85700 h 317"/>
              <a:gd name="T24" fmla="*/ 0 w 241"/>
              <a:gd name="T25" fmla="*/ 206728 h 317"/>
              <a:gd name="T26" fmla="*/ 114375 w 241"/>
              <a:gd name="T27" fmla="*/ 206728 h 317"/>
              <a:gd name="T28" fmla="*/ 114375 w 241"/>
              <a:gd name="T29" fmla="*/ 206728 h 317"/>
              <a:gd name="T30" fmla="*/ 126207 w 241"/>
              <a:gd name="T31" fmla="*/ 202148 h 317"/>
              <a:gd name="T32" fmla="*/ 132123 w 241"/>
              <a:gd name="T33" fmla="*/ 196261 h 317"/>
              <a:gd name="T34" fmla="*/ 132123 w 241"/>
              <a:gd name="T35" fmla="*/ 196261 h 317"/>
              <a:gd name="T36" fmla="*/ 137382 w 241"/>
              <a:gd name="T37" fmla="*/ 177943 h 317"/>
              <a:gd name="T38" fmla="*/ 133438 w 241"/>
              <a:gd name="T39" fmla="*/ 164205 h 317"/>
              <a:gd name="T40" fmla="*/ 143297 w 241"/>
              <a:gd name="T41" fmla="*/ 156354 h 317"/>
              <a:gd name="T42" fmla="*/ 143297 w 241"/>
              <a:gd name="T43" fmla="*/ 156354 h 317"/>
              <a:gd name="T44" fmla="*/ 148556 w 241"/>
              <a:gd name="T45" fmla="*/ 138691 h 317"/>
              <a:gd name="T46" fmla="*/ 145269 w 241"/>
              <a:gd name="T47" fmla="*/ 124298 h 317"/>
              <a:gd name="T48" fmla="*/ 152500 w 241"/>
              <a:gd name="T49" fmla="*/ 114485 h 317"/>
              <a:gd name="T50" fmla="*/ 152500 w 241"/>
              <a:gd name="T51" fmla="*/ 114485 h 317"/>
              <a:gd name="T52" fmla="*/ 154472 w 241"/>
              <a:gd name="T53" fmla="*/ 95513 h 3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" h="317">
                <a:moveTo>
                  <a:pt x="235" y="146"/>
                </a:moveTo>
                <a:lnTo>
                  <a:pt x="235" y="146"/>
                </a:lnTo>
                <a:cubicBezTo>
                  <a:pt x="231" y="137"/>
                  <a:pt x="221" y="131"/>
                  <a:pt x="211" y="131"/>
                </a:cubicBezTo>
                <a:lnTo>
                  <a:pt x="112" y="131"/>
                </a:lnTo>
                <a:cubicBezTo>
                  <a:pt x="133" y="35"/>
                  <a:pt x="88" y="0"/>
                  <a:pt x="69" y="7"/>
                </a:cubicBezTo>
                <a:cubicBezTo>
                  <a:pt x="59" y="11"/>
                  <a:pt x="63" y="21"/>
                  <a:pt x="68" y="40"/>
                </a:cubicBezTo>
                <a:cubicBezTo>
                  <a:pt x="70" y="53"/>
                  <a:pt x="68" y="66"/>
                  <a:pt x="61" y="76"/>
                </a:cubicBezTo>
                <a:lnTo>
                  <a:pt x="20" y="131"/>
                </a:lnTo>
                <a:lnTo>
                  <a:pt x="0" y="131"/>
                </a:lnTo>
                <a:lnTo>
                  <a:pt x="0" y="316"/>
                </a:lnTo>
                <a:lnTo>
                  <a:pt x="174" y="316"/>
                </a:lnTo>
                <a:cubicBezTo>
                  <a:pt x="180" y="316"/>
                  <a:pt x="186" y="313"/>
                  <a:pt x="192" y="309"/>
                </a:cubicBezTo>
                <a:lnTo>
                  <a:pt x="201" y="300"/>
                </a:lnTo>
                <a:cubicBezTo>
                  <a:pt x="209" y="293"/>
                  <a:pt x="212" y="283"/>
                  <a:pt x="209" y="272"/>
                </a:cubicBezTo>
                <a:lnTo>
                  <a:pt x="203" y="251"/>
                </a:lnTo>
                <a:lnTo>
                  <a:pt x="218" y="239"/>
                </a:lnTo>
                <a:cubicBezTo>
                  <a:pt x="226" y="233"/>
                  <a:pt x="229" y="222"/>
                  <a:pt x="226" y="212"/>
                </a:cubicBezTo>
                <a:lnTo>
                  <a:pt x="221" y="190"/>
                </a:lnTo>
                <a:lnTo>
                  <a:pt x="232" y="175"/>
                </a:lnTo>
                <a:cubicBezTo>
                  <a:pt x="239" y="166"/>
                  <a:pt x="240" y="155"/>
                  <a:pt x="235" y="146"/>
                </a:cubicBezTo>
              </a:path>
            </a:pathLst>
          </a:custGeom>
          <a:solidFill>
            <a:srgbClr val="BDC1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80">
            <a:extLst>
              <a:ext uri="{FF2B5EF4-FFF2-40B4-BE49-F238E27FC236}">
                <a16:creationId xmlns:a16="http://schemas.microsoft.com/office/drawing/2014/main" id="{0B799703-03F9-7D40-BAC0-45B52F2A4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1098" y="6550393"/>
            <a:ext cx="164788" cy="390007"/>
          </a:xfrm>
          <a:custGeom>
            <a:avLst/>
            <a:gdLst>
              <a:gd name="T0" fmla="*/ 85754 w 132"/>
              <a:gd name="T1" fmla="*/ 203853 h 315"/>
              <a:gd name="T2" fmla="*/ 0 w 132"/>
              <a:gd name="T3" fmla="*/ 203853 h 315"/>
              <a:gd name="T4" fmla="*/ 0 w 132"/>
              <a:gd name="T5" fmla="*/ 0 h 315"/>
              <a:gd name="T6" fmla="*/ 85754 w 132"/>
              <a:gd name="T7" fmla="*/ 0 h 315"/>
              <a:gd name="T8" fmla="*/ 85754 w 132"/>
              <a:gd name="T9" fmla="*/ 203853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315">
                <a:moveTo>
                  <a:pt x="131" y="314"/>
                </a:moveTo>
                <a:lnTo>
                  <a:pt x="0" y="314"/>
                </a:lnTo>
                <a:lnTo>
                  <a:pt x="0" y="0"/>
                </a:lnTo>
                <a:lnTo>
                  <a:pt x="131" y="0"/>
                </a:lnTo>
                <a:lnTo>
                  <a:pt x="131" y="314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81">
            <a:extLst>
              <a:ext uri="{FF2B5EF4-FFF2-40B4-BE49-F238E27FC236}">
                <a16:creationId xmlns:a16="http://schemas.microsoft.com/office/drawing/2014/main" id="{F6B4245E-0548-F844-B273-9F29D206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338" y="6270248"/>
            <a:ext cx="510841" cy="670152"/>
          </a:xfrm>
          <a:custGeom>
            <a:avLst/>
            <a:gdLst>
              <a:gd name="T0" fmla="*/ 261987 w 410"/>
              <a:gd name="T1" fmla="*/ 162986 h 539"/>
              <a:gd name="T2" fmla="*/ 261987 w 410"/>
              <a:gd name="T3" fmla="*/ 162986 h 539"/>
              <a:gd name="T4" fmla="*/ 234547 w 410"/>
              <a:gd name="T5" fmla="*/ 146035 h 539"/>
              <a:gd name="T6" fmla="*/ 124787 w 410"/>
              <a:gd name="T7" fmla="*/ 146035 h 539"/>
              <a:gd name="T8" fmla="*/ 124787 w 410"/>
              <a:gd name="T9" fmla="*/ 146035 h 539"/>
              <a:gd name="T10" fmla="*/ 76440 w 410"/>
              <a:gd name="T11" fmla="*/ 7823 h 539"/>
              <a:gd name="T12" fmla="*/ 76440 w 410"/>
              <a:gd name="T13" fmla="*/ 7823 h 539"/>
              <a:gd name="T14" fmla="*/ 75133 w 410"/>
              <a:gd name="T15" fmla="*/ 44984 h 539"/>
              <a:gd name="T16" fmla="*/ 75133 w 410"/>
              <a:gd name="T17" fmla="*/ 44984 h 539"/>
              <a:gd name="T18" fmla="*/ 66640 w 410"/>
              <a:gd name="T19" fmla="*/ 84753 h 539"/>
              <a:gd name="T20" fmla="*/ 22213 w 410"/>
              <a:gd name="T21" fmla="*/ 146035 h 539"/>
              <a:gd name="T22" fmla="*/ 0 w 410"/>
              <a:gd name="T23" fmla="*/ 146035 h 539"/>
              <a:gd name="T24" fmla="*/ 0 w 410"/>
              <a:gd name="T25" fmla="*/ 350745 h 539"/>
              <a:gd name="T26" fmla="*/ 193387 w 410"/>
              <a:gd name="T27" fmla="*/ 350745 h 539"/>
              <a:gd name="T28" fmla="*/ 193387 w 410"/>
              <a:gd name="T29" fmla="*/ 350745 h 539"/>
              <a:gd name="T30" fmla="*/ 213640 w 410"/>
              <a:gd name="T31" fmla="*/ 343574 h 539"/>
              <a:gd name="T32" fmla="*/ 224094 w 410"/>
              <a:gd name="T33" fmla="*/ 333795 h 539"/>
              <a:gd name="T34" fmla="*/ 224094 w 410"/>
              <a:gd name="T35" fmla="*/ 333795 h 539"/>
              <a:gd name="T36" fmla="*/ 232587 w 410"/>
              <a:gd name="T37" fmla="*/ 303153 h 539"/>
              <a:gd name="T38" fmla="*/ 226054 w 410"/>
              <a:gd name="T39" fmla="*/ 280335 h 539"/>
              <a:gd name="T40" fmla="*/ 242387 w 410"/>
              <a:gd name="T41" fmla="*/ 266644 h 539"/>
              <a:gd name="T42" fmla="*/ 242387 w 410"/>
              <a:gd name="T43" fmla="*/ 266644 h 539"/>
              <a:gd name="T44" fmla="*/ 252187 w 410"/>
              <a:gd name="T45" fmla="*/ 235351 h 539"/>
              <a:gd name="T46" fmla="*/ 245654 w 410"/>
              <a:gd name="T47" fmla="*/ 212533 h 539"/>
              <a:gd name="T48" fmla="*/ 258720 w 410"/>
              <a:gd name="T49" fmla="*/ 194931 h 539"/>
              <a:gd name="T50" fmla="*/ 258720 w 410"/>
              <a:gd name="T51" fmla="*/ 194931 h 539"/>
              <a:gd name="T52" fmla="*/ 261987 w 410"/>
              <a:gd name="T53" fmla="*/ 162986 h 5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10" h="539">
                <a:moveTo>
                  <a:pt x="401" y="250"/>
                </a:moveTo>
                <a:lnTo>
                  <a:pt x="401" y="250"/>
                </a:lnTo>
                <a:cubicBezTo>
                  <a:pt x="393" y="234"/>
                  <a:pt x="377" y="224"/>
                  <a:pt x="359" y="224"/>
                </a:cubicBezTo>
                <a:lnTo>
                  <a:pt x="191" y="224"/>
                </a:lnTo>
                <a:cubicBezTo>
                  <a:pt x="226" y="61"/>
                  <a:pt x="150" y="0"/>
                  <a:pt x="117" y="12"/>
                </a:cubicBezTo>
                <a:cubicBezTo>
                  <a:pt x="100" y="19"/>
                  <a:pt x="107" y="36"/>
                  <a:pt x="115" y="69"/>
                </a:cubicBezTo>
                <a:cubicBezTo>
                  <a:pt x="120" y="91"/>
                  <a:pt x="115" y="113"/>
                  <a:pt x="102" y="130"/>
                </a:cubicBezTo>
                <a:lnTo>
                  <a:pt x="34" y="224"/>
                </a:lnTo>
                <a:lnTo>
                  <a:pt x="0" y="224"/>
                </a:lnTo>
                <a:lnTo>
                  <a:pt x="0" y="538"/>
                </a:lnTo>
                <a:lnTo>
                  <a:pt x="296" y="538"/>
                </a:lnTo>
                <a:cubicBezTo>
                  <a:pt x="307" y="538"/>
                  <a:pt x="318" y="534"/>
                  <a:pt x="327" y="527"/>
                </a:cubicBezTo>
                <a:lnTo>
                  <a:pt x="343" y="512"/>
                </a:lnTo>
                <a:cubicBezTo>
                  <a:pt x="356" y="500"/>
                  <a:pt x="362" y="481"/>
                  <a:pt x="356" y="465"/>
                </a:cubicBezTo>
                <a:lnTo>
                  <a:pt x="346" y="430"/>
                </a:lnTo>
                <a:lnTo>
                  <a:pt x="371" y="409"/>
                </a:lnTo>
                <a:cubicBezTo>
                  <a:pt x="384" y="397"/>
                  <a:pt x="391" y="379"/>
                  <a:pt x="386" y="361"/>
                </a:cubicBezTo>
                <a:lnTo>
                  <a:pt x="376" y="326"/>
                </a:lnTo>
                <a:lnTo>
                  <a:pt x="396" y="299"/>
                </a:lnTo>
                <a:cubicBezTo>
                  <a:pt x="407" y="285"/>
                  <a:pt x="409" y="266"/>
                  <a:pt x="401" y="25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82">
            <a:extLst>
              <a:ext uri="{FF2B5EF4-FFF2-40B4-BE49-F238E27FC236}">
                <a16:creationId xmlns:a16="http://schemas.microsoft.com/office/drawing/2014/main" id="{8A431963-2C8E-3F41-8175-71E691CD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8675" y="4973888"/>
            <a:ext cx="164788" cy="395500"/>
          </a:xfrm>
          <a:custGeom>
            <a:avLst/>
            <a:gdLst>
              <a:gd name="T0" fmla="*/ 85754 w 132"/>
              <a:gd name="T1" fmla="*/ 206726 h 316"/>
              <a:gd name="T2" fmla="*/ 0 w 132"/>
              <a:gd name="T3" fmla="*/ 206726 h 316"/>
              <a:gd name="T4" fmla="*/ 0 w 132"/>
              <a:gd name="T5" fmla="*/ 0 h 316"/>
              <a:gd name="T6" fmla="*/ 85754 w 132"/>
              <a:gd name="T7" fmla="*/ 0 h 316"/>
              <a:gd name="T8" fmla="*/ 85754 w 132"/>
              <a:gd name="T9" fmla="*/ 206726 h 3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316">
                <a:moveTo>
                  <a:pt x="131" y="315"/>
                </a:moveTo>
                <a:lnTo>
                  <a:pt x="0" y="315"/>
                </a:lnTo>
                <a:lnTo>
                  <a:pt x="0" y="0"/>
                </a:lnTo>
                <a:lnTo>
                  <a:pt x="131" y="0"/>
                </a:lnTo>
                <a:lnTo>
                  <a:pt x="131" y="315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83">
            <a:extLst>
              <a:ext uri="{FF2B5EF4-FFF2-40B4-BE49-F238E27FC236}">
                <a16:creationId xmlns:a16="http://schemas.microsoft.com/office/drawing/2014/main" id="{0781FA9B-F3D8-5C49-A3EA-A48FCF08E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1910" y="4693744"/>
            <a:ext cx="510845" cy="670152"/>
          </a:xfrm>
          <a:custGeom>
            <a:avLst/>
            <a:gdLst>
              <a:gd name="T0" fmla="*/ 261989 w 410"/>
              <a:gd name="T1" fmla="*/ 162033 h 540"/>
              <a:gd name="T2" fmla="*/ 261989 w 410"/>
              <a:gd name="T3" fmla="*/ 162033 h 540"/>
              <a:gd name="T4" fmla="*/ 234549 w 410"/>
              <a:gd name="T5" fmla="*/ 145765 h 540"/>
              <a:gd name="T6" fmla="*/ 124788 w 410"/>
              <a:gd name="T7" fmla="*/ 145765 h 540"/>
              <a:gd name="T8" fmla="*/ 124788 w 410"/>
              <a:gd name="T9" fmla="*/ 145765 h 540"/>
              <a:gd name="T10" fmla="*/ 76441 w 410"/>
              <a:gd name="T11" fmla="*/ 8460 h 540"/>
              <a:gd name="T12" fmla="*/ 76441 w 410"/>
              <a:gd name="T13" fmla="*/ 8460 h 540"/>
              <a:gd name="T14" fmla="*/ 75787 w 410"/>
              <a:gd name="T15" fmla="*/ 45551 h 540"/>
              <a:gd name="T16" fmla="*/ 75787 w 410"/>
              <a:gd name="T17" fmla="*/ 45551 h 540"/>
              <a:gd name="T18" fmla="*/ 67294 w 410"/>
              <a:gd name="T19" fmla="*/ 84596 h 540"/>
              <a:gd name="T20" fmla="*/ 22214 w 410"/>
              <a:gd name="T21" fmla="*/ 145765 h 540"/>
              <a:gd name="T22" fmla="*/ 0 w 410"/>
              <a:gd name="T23" fmla="*/ 145765 h 540"/>
              <a:gd name="T24" fmla="*/ 0 w 410"/>
              <a:gd name="T25" fmla="*/ 350746 h 540"/>
              <a:gd name="T26" fmla="*/ 193388 w 410"/>
              <a:gd name="T27" fmla="*/ 350746 h 540"/>
              <a:gd name="T28" fmla="*/ 193388 w 410"/>
              <a:gd name="T29" fmla="*/ 350746 h 540"/>
              <a:gd name="T30" fmla="*/ 213642 w 410"/>
              <a:gd name="T31" fmla="*/ 342937 h 540"/>
              <a:gd name="T32" fmla="*/ 224095 w 410"/>
              <a:gd name="T33" fmla="*/ 334478 h 540"/>
              <a:gd name="T34" fmla="*/ 224095 w 410"/>
              <a:gd name="T35" fmla="*/ 334478 h 540"/>
              <a:gd name="T36" fmla="*/ 233242 w 410"/>
              <a:gd name="T37" fmla="*/ 302592 h 540"/>
              <a:gd name="T38" fmla="*/ 226055 w 410"/>
              <a:gd name="T39" fmla="*/ 279816 h 540"/>
              <a:gd name="T40" fmla="*/ 242389 w 410"/>
              <a:gd name="T41" fmla="*/ 266151 h 540"/>
              <a:gd name="T42" fmla="*/ 242389 w 410"/>
              <a:gd name="T43" fmla="*/ 266151 h 540"/>
              <a:gd name="T44" fmla="*/ 252189 w 410"/>
              <a:gd name="T45" fmla="*/ 234915 h 540"/>
              <a:gd name="T46" fmla="*/ 246309 w 410"/>
              <a:gd name="T47" fmla="*/ 211489 h 540"/>
              <a:gd name="T48" fmla="*/ 259376 w 410"/>
              <a:gd name="T49" fmla="*/ 194570 h 540"/>
              <a:gd name="T50" fmla="*/ 259376 w 410"/>
              <a:gd name="T51" fmla="*/ 194570 h 540"/>
              <a:gd name="T52" fmla="*/ 261989 w 410"/>
              <a:gd name="T53" fmla="*/ 162033 h 54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10" h="540">
                <a:moveTo>
                  <a:pt x="401" y="249"/>
                </a:moveTo>
                <a:lnTo>
                  <a:pt x="401" y="249"/>
                </a:lnTo>
                <a:cubicBezTo>
                  <a:pt x="393" y="234"/>
                  <a:pt x="377" y="224"/>
                  <a:pt x="359" y="224"/>
                </a:cubicBezTo>
                <a:lnTo>
                  <a:pt x="191" y="224"/>
                </a:lnTo>
                <a:cubicBezTo>
                  <a:pt x="226" y="61"/>
                  <a:pt x="150" y="0"/>
                  <a:pt x="117" y="13"/>
                </a:cubicBezTo>
                <a:cubicBezTo>
                  <a:pt x="100" y="19"/>
                  <a:pt x="107" y="36"/>
                  <a:pt x="116" y="70"/>
                </a:cubicBezTo>
                <a:cubicBezTo>
                  <a:pt x="121" y="91"/>
                  <a:pt x="116" y="113"/>
                  <a:pt x="103" y="130"/>
                </a:cubicBezTo>
                <a:lnTo>
                  <a:pt x="34" y="224"/>
                </a:lnTo>
                <a:lnTo>
                  <a:pt x="0" y="224"/>
                </a:lnTo>
                <a:lnTo>
                  <a:pt x="0" y="539"/>
                </a:lnTo>
                <a:lnTo>
                  <a:pt x="296" y="539"/>
                </a:lnTo>
                <a:cubicBezTo>
                  <a:pt x="307" y="539"/>
                  <a:pt x="318" y="535"/>
                  <a:pt x="327" y="527"/>
                </a:cubicBezTo>
                <a:lnTo>
                  <a:pt x="343" y="514"/>
                </a:lnTo>
                <a:cubicBezTo>
                  <a:pt x="357" y="501"/>
                  <a:pt x="362" y="483"/>
                  <a:pt x="357" y="465"/>
                </a:cubicBezTo>
                <a:lnTo>
                  <a:pt x="346" y="430"/>
                </a:lnTo>
                <a:lnTo>
                  <a:pt x="371" y="409"/>
                </a:lnTo>
                <a:cubicBezTo>
                  <a:pt x="385" y="397"/>
                  <a:pt x="391" y="379"/>
                  <a:pt x="386" y="361"/>
                </a:cubicBezTo>
                <a:lnTo>
                  <a:pt x="377" y="325"/>
                </a:lnTo>
                <a:lnTo>
                  <a:pt x="397" y="299"/>
                </a:lnTo>
                <a:cubicBezTo>
                  <a:pt x="407" y="285"/>
                  <a:pt x="409" y="265"/>
                  <a:pt x="401" y="249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84">
            <a:extLst>
              <a:ext uri="{FF2B5EF4-FFF2-40B4-BE49-F238E27FC236}">
                <a16:creationId xmlns:a16="http://schemas.microsoft.com/office/drawing/2014/main" id="{E20740B5-2E2C-904E-8608-9428F474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2047" y="9406776"/>
            <a:ext cx="126340" cy="296624"/>
          </a:xfrm>
          <a:custGeom>
            <a:avLst/>
            <a:gdLst>
              <a:gd name="T0" fmla="*/ 65586 w 100"/>
              <a:gd name="T1" fmla="*/ 154880 h 237"/>
              <a:gd name="T2" fmla="*/ 0 w 100"/>
              <a:gd name="T3" fmla="*/ 154880 h 237"/>
              <a:gd name="T4" fmla="*/ 0 w 100"/>
              <a:gd name="T5" fmla="*/ 0 h 237"/>
              <a:gd name="T6" fmla="*/ 65586 w 100"/>
              <a:gd name="T7" fmla="*/ 0 h 237"/>
              <a:gd name="T8" fmla="*/ 65586 w 100"/>
              <a:gd name="T9" fmla="*/ 154880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" h="237">
                <a:moveTo>
                  <a:pt x="99" y="236"/>
                </a:moveTo>
                <a:lnTo>
                  <a:pt x="0" y="236"/>
                </a:lnTo>
                <a:lnTo>
                  <a:pt x="0" y="0"/>
                </a:lnTo>
                <a:lnTo>
                  <a:pt x="99" y="0"/>
                </a:lnTo>
                <a:lnTo>
                  <a:pt x="99" y="236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85">
            <a:extLst>
              <a:ext uri="{FF2B5EF4-FFF2-40B4-BE49-F238E27FC236}">
                <a16:creationId xmlns:a16="http://schemas.microsoft.com/office/drawing/2014/main" id="{6C5CF033-5918-6F43-8DC1-3A2CBC15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5848" y="9198039"/>
            <a:ext cx="384505" cy="505361"/>
          </a:xfrm>
          <a:custGeom>
            <a:avLst/>
            <a:gdLst>
              <a:gd name="T0" fmla="*/ 196384 w 308"/>
              <a:gd name="T1" fmla="*/ 123007 h 405"/>
              <a:gd name="T2" fmla="*/ 196384 w 308"/>
              <a:gd name="T3" fmla="*/ 123007 h 405"/>
              <a:gd name="T4" fmla="*/ 176091 w 308"/>
              <a:gd name="T5" fmla="*/ 109921 h 405"/>
              <a:gd name="T6" fmla="*/ 93610 w 308"/>
              <a:gd name="T7" fmla="*/ 109921 h 405"/>
              <a:gd name="T8" fmla="*/ 93610 w 308"/>
              <a:gd name="T9" fmla="*/ 109921 h 405"/>
              <a:gd name="T10" fmla="*/ 57606 w 308"/>
              <a:gd name="T11" fmla="*/ 6543 h 405"/>
              <a:gd name="T12" fmla="*/ 57606 w 308"/>
              <a:gd name="T13" fmla="*/ 6543 h 405"/>
              <a:gd name="T14" fmla="*/ 56951 w 308"/>
              <a:gd name="T15" fmla="*/ 34023 h 405"/>
              <a:gd name="T16" fmla="*/ 56951 w 308"/>
              <a:gd name="T17" fmla="*/ 34023 h 405"/>
              <a:gd name="T18" fmla="*/ 50405 w 308"/>
              <a:gd name="T19" fmla="*/ 64121 h 405"/>
              <a:gd name="T20" fmla="*/ 17020 w 308"/>
              <a:gd name="T21" fmla="*/ 109921 h 405"/>
              <a:gd name="T22" fmla="*/ 0 w 308"/>
              <a:gd name="T23" fmla="*/ 109921 h 405"/>
              <a:gd name="T24" fmla="*/ 0 w 308"/>
              <a:gd name="T25" fmla="*/ 264334 h 405"/>
              <a:gd name="T26" fmla="*/ 145324 w 308"/>
              <a:gd name="T27" fmla="*/ 264334 h 405"/>
              <a:gd name="T28" fmla="*/ 145324 w 308"/>
              <a:gd name="T29" fmla="*/ 264334 h 405"/>
              <a:gd name="T30" fmla="*/ 160380 w 308"/>
              <a:gd name="T31" fmla="*/ 259099 h 405"/>
              <a:gd name="T32" fmla="*/ 168236 w 308"/>
              <a:gd name="T33" fmla="*/ 251902 h 405"/>
              <a:gd name="T34" fmla="*/ 168236 w 308"/>
              <a:gd name="T35" fmla="*/ 251902 h 405"/>
              <a:gd name="T36" fmla="*/ 175436 w 308"/>
              <a:gd name="T37" fmla="*/ 228348 h 405"/>
              <a:gd name="T38" fmla="*/ 170200 w 308"/>
              <a:gd name="T39" fmla="*/ 211336 h 405"/>
              <a:gd name="T40" fmla="*/ 181983 w 308"/>
              <a:gd name="T41" fmla="*/ 200867 h 405"/>
              <a:gd name="T42" fmla="*/ 181983 w 308"/>
              <a:gd name="T43" fmla="*/ 200867 h 405"/>
              <a:gd name="T44" fmla="*/ 189183 w 308"/>
              <a:gd name="T45" fmla="*/ 177313 h 405"/>
              <a:gd name="T46" fmla="*/ 184601 w 308"/>
              <a:gd name="T47" fmla="*/ 160301 h 405"/>
              <a:gd name="T48" fmla="*/ 194420 w 308"/>
              <a:gd name="T49" fmla="*/ 146561 h 405"/>
              <a:gd name="T50" fmla="*/ 194420 w 308"/>
              <a:gd name="T51" fmla="*/ 146561 h 405"/>
              <a:gd name="T52" fmla="*/ 196384 w 308"/>
              <a:gd name="T53" fmla="*/ 123007 h 4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08" h="405">
                <a:moveTo>
                  <a:pt x="300" y="188"/>
                </a:moveTo>
                <a:lnTo>
                  <a:pt x="300" y="188"/>
                </a:lnTo>
                <a:cubicBezTo>
                  <a:pt x="294" y="176"/>
                  <a:pt x="282" y="168"/>
                  <a:pt x="269" y="168"/>
                </a:cubicBezTo>
                <a:lnTo>
                  <a:pt x="143" y="168"/>
                </a:lnTo>
                <a:cubicBezTo>
                  <a:pt x="170" y="46"/>
                  <a:pt x="112" y="0"/>
                  <a:pt x="88" y="10"/>
                </a:cubicBezTo>
                <a:cubicBezTo>
                  <a:pt x="76" y="15"/>
                  <a:pt x="80" y="27"/>
                  <a:pt x="87" y="52"/>
                </a:cubicBezTo>
                <a:cubicBezTo>
                  <a:pt x="90" y="68"/>
                  <a:pt x="87" y="85"/>
                  <a:pt x="77" y="98"/>
                </a:cubicBezTo>
                <a:lnTo>
                  <a:pt x="26" y="168"/>
                </a:lnTo>
                <a:lnTo>
                  <a:pt x="0" y="168"/>
                </a:lnTo>
                <a:lnTo>
                  <a:pt x="0" y="404"/>
                </a:lnTo>
                <a:lnTo>
                  <a:pt x="222" y="404"/>
                </a:lnTo>
                <a:cubicBezTo>
                  <a:pt x="230" y="404"/>
                  <a:pt x="239" y="401"/>
                  <a:pt x="245" y="396"/>
                </a:cubicBezTo>
                <a:lnTo>
                  <a:pt x="257" y="385"/>
                </a:lnTo>
                <a:cubicBezTo>
                  <a:pt x="267" y="376"/>
                  <a:pt x="271" y="362"/>
                  <a:pt x="268" y="349"/>
                </a:cubicBezTo>
                <a:lnTo>
                  <a:pt x="260" y="323"/>
                </a:lnTo>
                <a:lnTo>
                  <a:pt x="278" y="307"/>
                </a:lnTo>
                <a:cubicBezTo>
                  <a:pt x="288" y="298"/>
                  <a:pt x="293" y="284"/>
                  <a:pt x="289" y="271"/>
                </a:cubicBezTo>
                <a:lnTo>
                  <a:pt x="282" y="245"/>
                </a:lnTo>
                <a:lnTo>
                  <a:pt x="297" y="224"/>
                </a:lnTo>
                <a:cubicBezTo>
                  <a:pt x="305" y="214"/>
                  <a:pt x="307" y="199"/>
                  <a:pt x="300" y="188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86">
            <a:extLst>
              <a:ext uri="{FF2B5EF4-FFF2-40B4-BE49-F238E27FC236}">
                <a16:creationId xmlns:a16="http://schemas.microsoft.com/office/drawing/2014/main" id="{346CEB84-CDBC-8B44-BF86-4A5ACA421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856" y="4710223"/>
            <a:ext cx="1993938" cy="1730307"/>
          </a:xfrm>
          <a:custGeom>
            <a:avLst/>
            <a:gdLst>
              <a:gd name="T0" fmla="*/ 999126 w 1599"/>
              <a:gd name="T1" fmla="*/ 0 h 1391"/>
              <a:gd name="T2" fmla="*/ 45771 w 1599"/>
              <a:gd name="T3" fmla="*/ 0 h 1391"/>
              <a:gd name="T4" fmla="*/ 45771 w 1599"/>
              <a:gd name="T5" fmla="*/ 0 h 1391"/>
              <a:gd name="T6" fmla="*/ 0 w 1599"/>
              <a:gd name="T7" fmla="*/ 46310 h 1391"/>
              <a:gd name="T8" fmla="*/ 0 w 1599"/>
              <a:gd name="T9" fmla="*/ 654217 h 1391"/>
              <a:gd name="T10" fmla="*/ 0 w 1599"/>
              <a:gd name="T11" fmla="*/ 654217 h 1391"/>
              <a:gd name="T12" fmla="*/ 45771 w 1599"/>
              <a:gd name="T13" fmla="*/ 699875 h 1391"/>
              <a:gd name="T14" fmla="*/ 691803 w 1599"/>
              <a:gd name="T15" fmla="*/ 699875 h 1391"/>
              <a:gd name="T16" fmla="*/ 899082 w 1599"/>
              <a:gd name="T17" fmla="*/ 906642 h 1391"/>
              <a:gd name="T18" fmla="*/ 848734 w 1599"/>
              <a:gd name="T19" fmla="*/ 699875 h 1391"/>
              <a:gd name="T20" fmla="*/ 999126 w 1599"/>
              <a:gd name="T21" fmla="*/ 699875 h 1391"/>
              <a:gd name="T22" fmla="*/ 999126 w 1599"/>
              <a:gd name="T23" fmla="*/ 699875 h 1391"/>
              <a:gd name="T24" fmla="*/ 1044897 w 1599"/>
              <a:gd name="T25" fmla="*/ 654217 h 1391"/>
              <a:gd name="T26" fmla="*/ 1044897 w 1599"/>
              <a:gd name="T27" fmla="*/ 46310 h 1391"/>
              <a:gd name="T28" fmla="*/ 1044897 w 1599"/>
              <a:gd name="T29" fmla="*/ 46310 h 1391"/>
              <a:gd name="T30" fmla="*/ 999126 w 1599"/>
              <a:gd name="T31" fmla="*/ 0 h 13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99" h="1391">
                <a:moveTo>
                  <a:pt x="1528" y="0"/>
                </a:moveTo>
                <a:lnTo>
                  <a:pt x="70" y="0"/>
                </a:lnTo>
                <a:cubicBezTo>
                  <a:pt x="31" y="0"/>
                  <a:pt x="0" y="31"/>
                  <a:pt x="0" y="71"/>
                </a:cubicBezTo>
                <a:lnTo>
                  <a:pt x="0" y="1003"/>
                </a:lnTo>
                <a:cubicBezTo>
                  <a:pt x="0" y="1042"/>
                  <a:pt x="31" y="1073"/>
                  <a:pt x="70" y="1073"/>
                </a:cubicBezTo>
                <a:lnTo>
                  <a:pt x="1058" y="1073"/>
                </a:lnTo>
                <a:lnTo>
                  <a:pt x="1375" y="1390"/>
                </a:lnTo>
                <a:lnTo>
                  <a:pt x="1298" y="1073"/>
                </a:lnTo>
                <a:lnTo>
                  <a:pt x="1528" y="1073"/>
                </a:lnTo>
                <a:cubicBezTo>
                  <a:pt x="1567" y="1073"/>
                  <a:pt x="1598" y="1042"/>
                  <a:pt x="1598" y="1003"/>
                </a:cubicBezTo>
                <a:lnTo>
                  <a:pt x="1598" y="71"/>
                </a:lnTo>
                <a:cubicBezTo>
                  <a:pt x="1598" y="31"/>
                  <a:pt x="1567" y="0"/>
                  <a:pt x="1528" y="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52A56D99-FE4B-E44C-BDB0-7D2047D7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0094" y="5028818"/>
            <a:ext cx="1580721" cy="905060"/>
          </a:xfrm>
          <a:custGeom>
            <a:avLst/>
            <a:gdLst>
              <a:gd name="connsiteX0" fmla="*/ 0 w 1580721"/>
              <a:gd name="connsiteY0" fmla="*/ 862408 h 905060"/>
              <a:gd name="connsiteX1" fmla="*/ 1580721 w 1580721"/>
              <a:gd name="connsiteY1" fmla="*/ 862408 h 905060"/>
              <a:gd name="connsiteX2" fmla="*/ 1580721 w 1580721"/>
              <a:gd name="connsiteY2" fmla="*/ 905060 h 905060"/>
              <a:gd name="connsiteX3" fmla="*/ 0 w 1580721"/>
              <a:gd name="connsiteY3" fmla="*/ 905060 h 905060"/>
              <a:gd name="connsiteX4" fmla="*/ 0 w 1580721"/>
              <a:gd name="connsiteY4" fmla="*/ 769028 h 905060"/>
              <a:gd name="connsiteX5" fmla="*/ 1580721 w 1580721"/>
              <a:gd name="connsiteY5" fmla="*/ 769028 h 905060"/>
              <a:gd name="connsiteX6" fmla="*/ 1580721 w 1580721"/>
              <a:gd name="connsiteY6" fmla="*/ 811680 h 905060"/>
              <a:gd name="connsiteX7" fmla="*/ 0 w 1580721"/>
              <a:gd name="connsiteY7" fmla="*/ 811680 h 905060"/>
              <a:gd name="connsiteX8" fmla="*/ 686617 w 1580721"/>
              <a:gd name="connsiteY8" fmla="*/ 609728 h 905060"/>
              <a:gd name="connsiteX9" fmla="*/ 1448889 w 1580721"/>
              <a:gd name="connsiteY9" fmla="*/ 609728 h 905060"/>
              <a:gd name="connsiteX10" fmla="*/ 1448889 w 1580721"/>
              <a:gd name="connsiteY10" fmla="*/ 652380 h 905060"/>
              <a:gd name="connsiteX11" fmla="*/ 686617 w 1580721"/>
              <a:gd name="connsiteY11" fmla="*/ 652380 h 905060"/>
              <a:gd name="connsiteX12" fmla="*/ 686617 w 1580721"/>
              <a:gd name="connsiteY12" fmla="*/ 466908 h 905060"/>
              <a:gd name="connsiteX13" fmla="*/ 1448889 w 1580721"/>
              <a:gd name="connsiteY13" fmla="*/ 466908 h 905060"/>
              <a:gd name="connsiteX14" fmla="*/ 1448889 w 1580721"/>
              <a:gd name="connsiteY14" fmla="*/ 509597 h 905060"/>
              <a:gd name="connsiteX15" fmla="*/ 686617 w 1580721"/>
              <a:gd name="connsiteY15" fmla="*/ 509597 h 905060"/>
              <a:gd name="connsiteX16" fmla="*/ 686617 w 1580721"/>
              <a:gd name="connsiteY16" fmla="*/ 307611 h 905060"/>
              <a:gd name="connsiteX17" fmla="*/ 1448889 w 1580721"/>
              <a:gd name="connsiteY17" fmla="*/ 307611 h 905060"/>
              <a:gd name="connsiteX18" fmla="*/ 1448889 w 1580721"/>
              <a:gd name="connsiteY18" fmla="*/ 350263 h 905060"/>
              <a:gd name="connsiteX19" fmla="*/ 686617 w 1580721"/>
              <a:gd name="connsiteY19" fmla="*/ 350263 h 905060"/>
              <a:gd name="connsiteX20" fmla="*/ 686615 w 1580721"/>
              <a:gd name="connsiteY20" fmla="*/ 98876 h 905060"/>
              <a:gd name="connsiteX21" fmla="*/ 1168742 w 1580721"/>
              <a:gd name="connsiteY21" fmla="*/ 98876 h 905060"/>
              <a:gd name="connsiteX22" fmla="*/ 1168742 w 1580721"/>
              <a:gd name="connsiteY22" fmla="*/ 141565 h 905060"/>
              <a:gd name="connsiteX23" fmla="*/ 686615 w 1580721"/>
              <a:gd name="connsiteY23" fmla="*/ 141565 h 905060"/>
              <a:gd name="connsiteX24" fmla="*/ 686615 w 1580721"/>
              <a:gd name="connsiteY24" fmla="*/ 0 h 905060"/>
              <a:gd name="connsiteX25" fmla="*/ 1168742 w 1580721"/>
              <a:gd name="connsiteY25" fmla="*/ 0 h 905060"/>
              <a:gd name="connsiteX26" fmla="*/ 1168742 w 1580721"/>
              <a:gd name="connsiteY26" fmla="*/ 42652 h 905060"/>
              <a:gd name="connsiteX27" fmla="*/ 686615 w 1580721"/>
              <a:gd name="connsiteY27" fmla="*/ 42652 h 90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0721" h="905060">
                <a:moveTo>
                  <a:pt x="0" y="862408"/>
                </a:moveTo>
                <a:lnTo>
                  <a:pt x="1580721" y="862408"/>
                </a:lnTo>
                <a:lnTo>
                  <a:pt x="1580721" y="905060"/>
                </a:lnTo>
                <a:lnTo>
                  <a:pt x="0" y="905060"/>
                </a:lnTo>
                <a:close/>
                <a:moveTo>
                  <a:pt x="0" y="769028"/>
                </a:moveTo>
                <a:lnTo>
                  <a:pt x="1580721" y="769028"/>
                </a:lnTo>
                <a:lnTo>
                  <a:pt x="1580721" y="811680"/>
                </a:lnTo>
                <a:lnTo>
                  <a:pt x="0" y="811680"/>
                </a:lnTo>
                <a:close/>
                <a:moveTo>
                  <a:pt x="686617" y="609728"/>
                </a:moveTo>
                <a:lnTo>
                  <a:pt x="1448889" y="609728"/>
                </a:lnTo>
                <a:lnTo>
                  <a:pt x="1448889" y="652380"/>
                </a:lnTo>
                <a:lnTo>
                  <a:pt x="686617" y="652380"/>
                </a:lnTo>
                <a:close/>
                <a:moveTo>
                  <a:pt x="686617" y="466908"/>
                </a:moveTo>
                <a:lnTo>
                  <a:pt x="1448889" y="466908"/>
                </a:lnTo>
                <a:lnTo>
                  <a:pt x="1448889" y="509597"/>
                </a:lnTo>
                <a:lnTo>
                  <a:pt x="686617" y="509597"/>
                </a:lnTo>
                <a:close/>
                <a:moveTo>
                  <a:pt x="686617" y="307611"/>
                </a:moveTo>
                <a:lnTo>
                  <a:pt x="1448889" y="307611"/>
                </a:lnTo>
                <a:lnTo>
                  <a:pt x="1448889" y="350263"/>
                </a:lnTo>
                <a:lnTo>
                  <a:pt x="686617" y="350263"/>
                </a:lnTo>
                <a:close/>
                <a:moveTo>
                  <a:pt x="686615" y="98876"/>
                </a:moveTo>
                <a:lnTo>
                  <a:pt x="1168742" y="98876"/>
                </a:lnTo>
                <a:lnTo>
                  <a:pt x="1168742" y="141565"/>
                </a:lnTo>
                <a:lnTo>
                  <a:pt x="686615" y="141565"/>
                </a:lnTo>
                <a:close/>
                <a:moveTo>
                  <a:pt x="686615" y="0"/>
                </a:moveTo>
                <a:lnTo>
                  <a:pt x="1168742" y="0"/>
                </a:lnTo>
                <a:lnTo>
                  <a:pt x="1168742" y="42652"/>
                </a:lnTo>
                <a:lnTo>
                  <a:pt x="686615" y="42652"/>
                </a:lnTo>
                <a:close/>
              </a:path>
            </a:pathLst>
          </a:custGeom>
          <a:solidFill>
            <a:srgbClr val="FAFAFA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1339B64-0B59-0643-93E0-9B7B7778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6432" y="5644040"/>
            <a:ext cx="234939" cy="59162"/>
          </a:xfrm>
          <a:custGeom>
            <a:avLst/>
            <a:gdLst>
              <a:gd name="connsiteX0" fmla="*/ 204727 w 234939"/>
              <a:gd name="connsiteY0" fmla="*/ 0 h 59162"/>
              <a:gd name="connsiteX1" fmla="*/ 234939 w 234939"/>
              <a:gd name="connsiteY1" fmla="*/ 30211 h 59162"/>
              <a:gd name="connsiteX2" fmla="*/ 204727 w 234939"/>
              <a:gd name="connsiteY2" fmla="*/ 59162 h 59162"/>
              <a:gd name="connsiteX3" fmla="*/ 175774 w 234939"/>
              <a:gd name="connsiteY3" fmla="*/ 30211 h 59162"/>
              <a:gd name="connsiteX4" fmla="*/ 204727 w 234939"/>
              <a:gd name="connsiteY4" fmla="*/ 0 h 59162"/>
              <a:gd name="connsiteX5" fmla="*/ 116840 w 234939"/>
              <a:gd name="connsiteY5" fmla="*/ 0 h 59162"/>
              <a:gd name="connsiteX6" fmla="*/ 147052 w 234939"/>
              <a:gd name="connsiteY6" fmla="*/ 30211 h 59162"/>
              <a:gd name="connsiteX7" fmla="*/ 116840 w 234939"/>
              <a:gd name="connsiteY7" fmla="*/ 59162 h 59162"/>
              <a:gd name="connsiteX8" fmla="*/ 87887 w 234939"/>
              <a:gd name="connsiteY8" fmla="*/ 30211 h 59162"/>
              <a:gd name="connsiteX9" fmla="*/ 116840 w 234939"/>
              <a:gd name="connsiteY9" fmla="*/ 0 h 59162"/>
              <a:gd name="connsiteX10" fmla="*/ 30212 w 234939"/>
              <a:gd name="connsiteY10" fmla="*/ 0 h 59162"/>
              <a:gd name="connsiteX11" fmla="*/ 59165 w 234939"/>
              <a:gd name="connsiteY11" fmla="*/ 30211 h 59162"/>
              <a:gd name="connsiteX12" fmla="*/ 30212 w 234939"/>
              <a:gd name="connsiteY12" fmla="*/ 59162 h 59162"/>
              <a:gd name="connsiteX13" fmla="*/ 0 w 234939"/>
              <a:gd name="connsiteY13" fmla="*/ 30211 h 59162"/>
              <a:gd name="connsiteX14" fmla="*/ 30212 w 234939"/>
              <a:gd name="connsiteY14" fmla="*/ 0 h 5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939" h="59162">
                <a:moveTo>
                  <a:pt x="204727" y="0"/>
                </a:moveTo>
                <a:cubicBezTo>
                  <a:pt x="221092" y="0"/>
                  <a:pt x="234939" y="13847"/>
                  <a:pt x="234939" y="30211"/>
                </a:cubicBezTo>
                <a:cubicBezTo>
                  <a:pt x="234939" y="45316"/>
                  <a:pt x="221092" y="59162"/>
                  <a:pt x="204727" y="59162"/>
                </a:cubicBezTo>
                <a:cubicBezTo>
                  <a:pt x="189621" y="59162"/>
                  <a:pt x="175774" y="45316"/>
                  <a:pt x="175774" y="30211"/>
                </a:cubicBezTo>
                <a:cubicBezTo>
                  <a:pt x="175774" y="13847"/>
                  <a:pt x="189621" y="0"/>
                  <a:pt x="204727" y="0"/>
                </a:cubicBezTo>
                <a:close/>
                <a:moveTo>
                  <a:pt x="116840" y="0"/>
                </a:moveTo>
                <a:cubicBezTo>
                  <a:pt x="134464" y="0"/>
                  <a:pt x="147052" y="13847"/>
                  <a:pt x="147052" y="30211"/>
                </a:cubicBezTo>
                <a:cubicBezTo>
                  <a:pt x="147052" y="45316"/>
                  <a:pt x="134464" y="59162"/>
                  <a:pt x="116840" y="59162"/>
                </a:cubicBezTo>
                <a:cubicBezTo>
                  <a:pt x="100475" y="59162"/>
                  <a:pt x="87887" y="45316"/>
                  <a:pt x="87887" y="30211"/>
                </a:cubicBezTo>
                <a:cubicBezTo>
                  <a:pt x="87887" y="13847"/>
                  <a:pt x="100475" y="0"/>
                  <a:pt x="116840" y="0"/>
                </a:cubicBezTo>
                <a:close/>
                <a:moveTo>
                  <a:pt x="30212" y="0"/>
                </a:moveTo>
                <a:cubicBezTo>
                  <a:pt x="45318" y="0"/>
                  <a:pt x="59165" y="13847"/>
                  <a:pt x="59165" y="30211"/>
                </a:cubicBezTo>
                <a:cubicBezTo>
                  <a:pt x="59165" y="45316"/>
                  <a:pt x="45318" y="59162"/>
                  <a:pt x="30212" y="59162"/>
                </a:cubicBezTo>
                <a:cubicBezTo>
                  <a:pt x="13847" y="59162"/>
                  <a:pt x="0" y="45316"/>
                  <a:pt x="0" y="30211"/>
                </a:cubicBezTo>
                <a:cubicBezTo>
                  <a:pt x="0" y="13847"/>
                  <a:pt x="13847" y="0"/>
                  <a:pt x="30212" y="0"/>
                </a:cubicBezTo>
                <a:close/>
              </a:path>
            </a:pathLst>
          </a:custGeom>
          <a:solidFill>
            <a:srgbClr val="8D91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97">
            <a:extLst>
              <a:ext uri="{FF2B5EF4-FFF2-40B4-BE49-F238E27FC236}">
                <a16:creationId xmlns:a16="http://schemas.microsoft.com/office/drawing/2014/main" id="{853D8D29-68AC-4E45-ACAA-BB676712C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3195" y="4858533"/>
            <a:ext cx="648167" cy="752548"/>
          </a:xfrm>
          <a:custGeom>
            <a:avLst/>
            <a:gdLst>
              <a:gd name="T0" fmla="*/ 339222 w 520"/>
              <a:gd name="T1" fmla="*/ 393951 h 606"/>
              <a:gd name="T2" fmla="*/ 0 w 520"/>
              <a:gd name="T3" fmla="*/ 393951 h 606"/>
              <a:gd name="T4" fmla="*/ 0 w 520"/>
              <a:gd name="T5" fmla="*/ 0 h 606"/>
              <a:gd name="T6" fmla="*/ 339222 w 520"/>
              <a:gd name="T7" fmla="*/ 0 h 606"/>
              <a:gd name="T8" fmla="*/ 339222 w 520"/>
              <a:gd name="T9" fmla="*/ 393951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" h="606">
                <a:moveTo>
                  <a:pt x="519" y="605"/>
                </a:moveTo>
                <a:lnTo>
                  <a:pt x="0" y="605"/>
                </a:lnTo>
                <a:lnTo>
                  <a:pt x="0" y="0"/>
                </a:lnTo>
                <a:lnTo>
                  <a:pt x="519" y="0"/>
                </a:lnTo>
                <a:lnTo>
                  <a:pt x="519" y="605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98">
            <a:extLst>
              <a:ext uri="{FF2B5EF4-FFF2-40B4-BE49-F238E27FC236}">
                <a16:creationId xmlns:a16="http://schemas.microsoft.com/office/drawing/2014/main" id="{7384BFEB-79D2-4049-9614-8580B217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962" y="4809097"/>
            <a:ext cx="368028" cy="368032"/>
          </a:xfrm>
          <a:custGeom>
            <a:avLst/>
            <a:gdLst>
              <a:gd name="T0" fmla="*/ 192327 w 295"/>
              <a:gd name="T1" fmla="*/ 95838 h 296"/>
              <a:gd name="T2" fmla="*/ 192327 w 295"/>
              <a:gd name="T3" fmla="*/ 95838 h 296"/>
              <a:gd name="T4" fmla="*/ 96163 w 295"/>
              <a:gd name="T5" fmla="*/ 192327 h 296"/>
              <a:gd name="T6" fmla="*/ 96163 w 295"/>
              <a:gd name="T7" fmla="*/ 192327 h 296"/>
              <a:gd name="T8" fmla="*/ 0 w 295"/>
              <a:gd name="T9" fmla="*/ 95838 h 296"/>
              <a:gd name="T10" fmla="*/ 0 w 295"/>
              <a:gd name="T11" fmla="*/ 95838 h 296"/>
              <a:gd name="T12" fmla="*/ 96163 w 295"/>
              <a:gd name="T13" fmla="*/ 0 h 296"/>
              <a:gd name="T14" fmla="*/ 96163 w 295"/>
              <a:gd name="T15" fmla="*/ 0 h 296"/>
              <a:gd name="T16" fmla="*/ 192327 w 295"/>
              <a:gd name="T17" fmla="*/ 95838 h 2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5" h="296">
                <a:moveTo>
                  <a:pt x="294" y="147"/>
                </a:moveTo>
                <a:lnTo>
                  <a:pt x="294" y="147"/>
                </a:lnTo>
                <a:cubicBezTo>
                  <a:pt x="294" y="229"/>
                  <a:pt x="228" y="295"/>
                  <a:pt x="147" y="295"/>
                </a:cubicBezTo>
                <a:cubicBezTo>
                  <a:pt x="66" y="295"/>
                  <a:pt x="0" y="229"/>
                  <a:pt x="0" y="147"/>
                </a:cubicBezTo>
                <a:cubicBezTo>
                  <a:pt x="0" y="65"/>
                  <a:pt x="66" y="0"/>
                  <a:pt x="147" y="0"/>
                </a:cubicBezTo>
                <a:cubicBezTo>
                  <a:pt x="228" y="0"/>
                  <a:pt x="294" y="65"/>
                  <a:pt x="294" y="147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99">
            <a:extLst>
              <a:ext uri="{FF2B5EF4-FFF2-40B4-BE49-F238E27FC236}">
                <a16:creationId xmlns:a16="http://schemas.microsoft.com/office/drawing/2014/main" id="{64D3A100-86EA-034C-9778-9F32AF235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2624" y="4765153"/>
            <a:ext cx="120845" cy="120848"/>
          </a:xfrm>
          <a:custGeom>
            <a:avLst/>
            <a:gdLst>
              <a:gd name="T0" fmla="*/ 62700 w 95"/>
              <a:gd name="T1" fmla="*/ 31350 h 95"/>
              <a:gd name="T2" fmla="*/ 62700 w 95"/>
              <a:gd name="T3" fmla="*/ 31350 h 95"/>
              <a:gd name="T4" fmla="*/ 31350 w 95"/>
              <a:gd name="T5" fmla="*/ 62700 h 95"/>
              <a:gd name="T6" fmla="*/ 31350 w 95"/>
              <a:gd name="T7" fmla="*/ 62700 h 95"/>
              <a:gd name="T8" fmla="*/ 0 w 95"/>
              <a:gd name="T9" fmla="*/ 31350 h 95"/>
              <a:gd name="T10" fmla="*/ 0 w 95"/>
              <a:gd name="T11" fmla="*/ 31350 h 95"/>
              <a:gd name="T12" fmla="*/ 31350 w 95"/>
              <a:gd name="T13" fmla="*/ 0 h 95"/>
              <a:gd name="T14" fmla="*/ 31350 w 95"/>
              <a:gd name="T15" fmla="*/ 0 h 95"/>
              <a:gd name="T16" fmla="*/ 62700 w 95"/>
              <a:gd name="T17" fmla="*/ 31350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5" h="95">
                <a:moveTo>
                  <a:pt x="94" y="47"/>
                </a:moveTo>
                <a:lnTo>
                  <a:pt x="94" y="47"/>
                </a:lnTo>
                <a:cubicBezTo>
                  <a:pt x="94" y="73"/>
                  <a:pt x="74" y="94"/>
                  <a:pt x="47" y="94"/>
                </a:cubicBezTo>
                <a:cubicBezTo>
                  <a:pt x="22" y="94"/>
                  <a:pt x="0" y="73"/>
                  <a:pt x="0" y="47"/>
                </a:cubicBezTo>
                <a:cubicBezTo>
                  <a:pt x="0" y="21"/>
                  <a:pt x="22" y="0"/>
                  <a:pt x="47" y="0"/>
                </a:cubicBezTo>
                <a:cubicBezTo>
                  <a:pt x="74" y="0"/>
                  <a:pt x="94" y="21"/>
                  <a:pt x="94" y="4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ECB76886-223D-8042-A9F3-7DDF2730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5861" y="4907971"/>
            <a:ext cx="245937" cy="212911"/>
          </a:xfrm>
          <a:custGeom>
            <a:avLst/>
            <a:gdLst>
              <a:gd name="connsiteX0" fmla="*/ 162045 w 245937"/>
              <a:gd name="connsiteY0" fmla="*/ 181270 h 212911"/>
              <a:gd name="connsiteX1" fmla="*/ 174633 w 245937"/>
              <a:gd name="connsiteY1" fmla="*/ 197091 h 212911"/>
              <a:gd name="connsiteX2" fmla="*/ 162045 w 245937"/>
              <a:gd name="connsiteY2" fmla="*/ 212911 h 212911"/>
              <a:gd name="connsiteX3" fmla="*/ 148313 w 245937"/>
              <a:gd name="connsiteY3" fmla="*/ 197091 h 212911"/>
              <a:gd name="connsiteX4" fmla="*/ 162045 w 245937"/>
              <a:gd name="connsiteY4" fmla="*/ 181270 h 212911"/>
              <a:gd name="connsiteX5" fmla="*/ 43290 w 245937"/>
              <a:gd name="connsiteY5" fmla="*/ 181270 h 212911"/>
              <a:gd name="connsiteX6" fmla="*/ 59110 w 245937"/>
              <a:gd name="connsiteY6" fmla="*/ 197091 h 212911"/>
              <a:gd name="connsiteX7" fmla="*/ 43290 w 245937"/>
              <a:gd name="connsiteY7" fmla="*/ 212911 h 212911"/>
              <a:gd name="connsiteX8" fmla="*/ 27470 w 245937"/>
              <a:gd name="connsiteY8" fmla="*/ 197091 h 212911"/>
              <a:gd name="connsiteX9" fmla="*/ 43290 w 245937"/>
              <a:gd name="connsiteY9" fmla="*/ 181270 h 212911"/>
              <a:gd name="connsiteX10" fmla="*/ 149809 w 245937"/>
              <a:gd name="connsiteY10" fmla="*/ 95879 h 212911"/>
              <a:gd name="connsiteX11" fmla="*/ 152306 w 245937"/>
              <a:gd name="connsiteY11" fmla="*/ 115547 h 212911"/>
              <a:gd name="connsiteX12" fmla="*/ 183516 w 245937"/>
              <a:gd name="connsiteY12" fmla="*/ 115547 h 212911"/>
              <a:gd name="connsiteX13" fmla="*/ 186013 w 245937"/>
              <a:gd name="connsiteY13" fmla="*/ 95879 h 212911"/>
              <a:gd name="connsiteX14" fmla="*/ 77401 w 245937"/>
              <a:gd name="connsiteY14" fmla="*/ 95879 h 212911"/>
              <a:gd name="connsiteX15" fmla="*/ 81147 w 245937"/>
              <a:gd name="connsiteY15" fmla="*/ 115547 h 212911"/>
              <a:gd name="connsiteX16" fmla="*/ 142319 w 245937"/>
              <a:gd name="connsiteY16" fmla="*/ 115547 h 212911"/>
              <a:gd name="connsiteX17" fmla="*/ 138573 w 245937"/>
              <a:gd name="connsiteY17" fmla="*/ 95879 h 212911"/>
              <a:gd name="connsiteX18" fmla="*/ 27465 w 245937"/>
              <a:gd name="connsiteY18" fmla="*/ 95879 h 212911"/>
              <a:gd name="connsiteX19" fmla="*/ 32459 w 245937"/>
              <a:gd name="connsiteY19" fmla="*/ 115547 h 212911"/>
              <a:gd name="connsiteX20" fmla="*/ 71159 w 245937"/>
              <a:gd name="connsiteY20" fmla="*/ 115547 h 212911"/>
              <a:gd name="connsiteX21" fmla="*/ 67414 w 245937"/>
              <a:gd name="connsiteY21" fmla="*/ 95879 h 212911"/>
              <a:gd name="connsiteX22" fmla="*/ 143567 w 245937"/>
              <a:gd name="connsiteY22" fmla="*/ 65149 h 212911"/>
              <a:gd name="connsiteX23" fmla="*/ 147312 w 245937"/>
              <a:gd name="connsiteY23" fmla="*/ 86045 h 212911"/>
              <a:gd name="connsiteX24" fmla="*/ 187261 w 245937"/>
              <a:gd name="connsiteY24" fmla="*/ 86045 h 212911"/>
              <a:gd name="connsiteX25" fmla="*/ 189758 w 245937"/>
              <a:gd name="connsiteY25" fmla="*/ 65149 h 212911"/>
              <a:gd name="connsiteX26" fmla="*/ 71159 w 245937"/>
              <a:gd name="connsiteY26" fmla="*/ 65149 h 212911"/>
              <a:gd name="connsiteX27" fmla="*/ 74905 w 245937"/>
              <a:gd name="connsiteY27" fmla="*/ 86045 h 212911"/>
              <a:gd name="connsiteX28" fmla="*/ 136077 w 245937"/>
              <a:gd name="connsiteY28" fmla="*/ 86045 h 212911"/>
              <a:gd name="connsiteX29" fmla="*/ 132331 w 245937"/>
              <a:gd name="connsiteY29" fmla="*/ 65149 h 212911"/>
              <a:gd name="connsiteX30" fmla="*/ 19975 w 245937"/>
              <a:gd name="connsiteY30" fmla="*/ 65149 h 212911"/>
              <a:gd name="connsiteX31" fmla="*/ 24968 w 245937"/>
              <a:gd name="connsiteY31" fmla="*/ 86045 h 212911"/>
              <a:gd name="connsiteX32" fmla="*/ 64917 w 245937"/>
              <a:gd name="connsiteY32" fmla="*/ 86045 h 212911"/>
              <a:gd name="connsiteX33" fmla="*/ 61172 w 245937"/>
              <a:gd name="connsiteY33" fmla="*/ 65149 h 212911"/>
              <a:gd name="connsiteX34" fmla="*/ 136077 w 245937"/>
              <a:gd name="connsiteY34" fmla="*/ 31960 h 212911"/>
              <a:gd name="connsiteX35" fmla="*/ 141070 w 245937"/>
              <a:gd name="connsiteY35" fmla="*/ 54086 h 212911"/>
              <a:gd name="connsiteX36" fmla="*/ 191007 w 245937"/>
              <a:gd name="connsiteY36" fmla="*/ 54086 h 212911"/>
              <a:gd name="connsiteX37" fmla="*/ 193503 w 245937"/>
              <a:gd name="connsiteY37" fmla="*/ 31960 h 212911"/>
              <a:gd name="connsiteX38" fmla="*/ 64917 w 245937"/>
              <a:gd name="connsiteY38" fmla="*/ 31960 h 212911"/>
              <a:gd name="connsiteX39" fmla="*/ 69911 w 245937"/>
              <a:gd name="connsiteY39" fmla="*/ 54086 h 212911"/>
              <a:gd name="connsiteX40" fmla="*/ 129835 w 245937"/>
              <a:gd name="connsiteY40" fmla="*/ 54086 h 212911"/>
              <a:gd name="connsiteX41" fmla="*/ 126089 w 245937"/>
              <a:gd name="connsiteY41" fmla="*/ 31960 h 212911"/>
              <a:gd name="connsiteX42" fmla="*/ 12484 w 245937"/>
              <a:gd name="connsiteY42" fmla="*/ 31960 h 212911"/>
              <a:gd name="connsiteX43" fmla="*/ 17478 w 245937"/>
              <a:gd name="connsiteY43" fmla="*/ 54086 h 212911"/>
              <a:gd name="connsiteX44" fmla="*/ 58675 w 245937"/>
              <a:gd name="connsiteY44" fmla="*/ 54086 h 212911"/>
              <a:gd name="connsiteX45" fmla="*/ 54930 w 245937"/>
              <a:gd name="connsiteY45" fmla="*/ 31960 h 212911"/>
              <a:gd name="connsiteX46" fmla="*/ 215975 w 245937"/>
              <a:gd name="connsiteY46" fmla="*/ 0 h 212911"/>
              <a:gd name="connsiteX47" fmla="*/ 245937 w 245937"/>
              <a:gd name="connsiteY47" fmla="*/ 0 h 212911"/>
              <a:gd name="connsiteX48" fmla="*/ 245937 w 245937"/>
              <a:gd name="connsiteY48" fmla="*/ 9834 h 212911"/>
              <a:gd name="connsiteX49" fmla="*/ 218472 w 245937"/>
              <a:gd name="connsiteY49" fmla="*/ 9834 h 212911"/>
              <a:gd name="connsiteX50" fmla="*/ 204739 w 245937"/>
              <a:gd name="connsiteY50" fmla="*/ 28272 h 212911"/>
              <a:gd name="connsiteX51" fmla="*/ 193503 w 245937"/>
              <a:gd name="connsiteY51" fmla="*/ 119234 h 212911"/>
              <a:gd name="connsiteX52" fmla="*/ 210981 w 245937"/>
              <a:gd name="connsiteY52" fmla="*/ 168403 h 212911"/>
              <a:gd name="connsiteX53" fmla="*/ 209733 w 245937"/>
              <a:gd name="connsiteY53" fmla="*/ 173320 h 212911"/>
              <a:gd name="connsiteX54" fmla="*/ 204739 w 245937"/>
              <a:gd name="connsiteY54" fmla="*/ 174549 h 212911"/>
              <a:gd name="connsiteX55" fmla="*/ 13733 w 245937"/>
              <a:gd name="connsiteY55" fmla="*/ 174549 h 212911"/>
              <a:gd name="connsiteX56" fmla="*/ 13733 w 245937"/>
              <a:gd name="connsiteY56" fmla="*/ 164715 h 212911"/>
              <a:gd name="connsiteX57" fmla="*/ 198497 w 245937"/>
              <a:gd name="connsiteY57" fmla="*/ 164715 h 212911"/>
              <a:gd name="connsiteX58" fmla="*/ 184765 w 245937"/>
              <a:gd name="connsiteY58" fmla="*/ 125380 h 212911"/>
              <a:gd name="connsiteX59" fmla="*/ 27465 w 245937"/>
              <a:gd name="connsiteY59" fmla="*/ 125380 h 212911"/>
              <a:gd name="connsiteX60" fmla="*/ 22471 w 245937"/>
              <a:gd name="connsiteY60" fmla="*/ 121693 h 212911"/>
              <a:gd name="connsiteX61" fmla="*/ 0 w 245937"/>
              <a:gd name="connsiteY61" fmla="*/ 28272 h 212911"/>
              <a:gd name="connsiteX62" fmla="*/ 1248 w 245937"/>
              <a:gd name="connsiteY62" fmla="*/ 24585 h 212911"/>
              <a:gd name="connsiteX63" fmla="*/ 6242 w 245937"/>
              <a:gd name="connsiteY63" fmla="*/ 22126 h 212911"/>
              <a:gd name="connsiteX64" fmla="*/ 197249 w 245937"/>
              <a:gd name="connsiteY64" fmla="*/ 22126 h 212911"/>
              <a:gd name="connsiteX65" fmla="*/ 210981 w 245937"/>
              <a:gd name="connsiteY65" fmla="*/ 2459 h 212911"/>
              <a:gd name="connsiteX66" fmla="*/ 215975 w 245937"/>
              <a:gd name="connsiteY66" fmla="*/ 0 h 21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5937" h="212911">
                <a:moveTo>
                  <a:pt x="162045" y="181270"/>
                </a:moveTo>
                <a:cubicBezTo>
                  <a:pt x="168911" y="181270"/>
                  <a:pt x="174633" y="187862"/>
                  <a:pt x="174633" y="197091"/>
                </a:cubicBezTo>
                <a:cubicBezTo>
                  <a:pt x="174633" y="205001"/>
                  <a:pt x="168911" y="212911"/>
                  <a:pt x="162045" y="212911"/>
                </a:cubicBezTo>
                <a:cubicBezTo>
                  <a:pt x="154035" y="212911"/>
                  <a:pt x="148313" y="205001"/>
                  <a:pt x="148313" y="197091"/>
                </a:cubicBezTo>
                <a:cubicBezTo>
                  <a:pt x="148313" y="187862"/>
                  <a:pt x="154035" y="181270"/>
                  <a:pt x="162045" y="181270"/>
                </a:cubicBezTo>
                <a:close/>
                <a:moveTo>
                  <a:pt x="43290" y="181270"/>
                </a:moveTo>
                <a:cubicBezTo>
                  <a:pt x="52518" y="181270"/>
                  <a:pt x="59110" y="187862"/>
                  <a:pt x="59110" y="197091"/>
                </a:cubicBezTo>
                <a:cubicBezTo>
                  <a:pt x="59110" y="205001"/>
                  <a:pt x="52518" y="212911"/>
                  <a:pt x="43290" y="212911"/>
                </a:cubicBezTo>
                <a:cubicBezTo>
                  <a:pt x="35380" y="212911"/>
                  <a:pt x="27470" y="205001"/>
                  <a:pt x="27470" y="197091"/>
                </a:cubicBezTo>
                <a:cubicBezTo>
                  <a:pt x="27470" y="187862"/>
                  <a:pt x="35380" y="181270"/>
                  <a:pt x="43290" y="181270"/>
                </a:cubicBezTo>
                <a:close/>
                <a:moveTo>
                  <a:pt x="149809" y="95879"/>
                </a:moveTo>
                <a:lnTo>
                  <a:pt x="152306" y="115547"/>
                </a:lnTo>
                <a:lnTo>
                  <a:pt x="183516" y="115547"/>
                </a:lnTo>
                <a:lnTo>
                  <a:pt x="186013" y="95879"/>
                </a:lnTo>
                <a:close/>
                <a:moveTo>
                  <a:pt x="77401" y="95879"/>
                </a:moveTo>
                <a:lnTo>
                  <a:pt x="81147" y="115547"/>
                </a:lnTo>
                <a:lnTo>
                  <a:pt x="142319" y="115547"/>
                </a:lnTo>
                <a:lnTo>
                  <a:pt x="138573" y="95879"/>
                </a:lnTo>
                <a:close/>
                <a:moveTo>
                  <a:pt x="27465" y="95879"/>
                </a:moveTo>
                <a:lnTo>
                  <a:pt x="32459" y="115547"/>
                </a:lnTo>
                <a:lnTo>
                  <a:pt x="71159" y="115547"/>
                </a:lnTo>
                <a:lnTo>
                  <a:pt x="67414" y="95879"/>
                </a:lnTo>
                <a:close/>
                <a:moveTo>
                  <a:pt x="143567" y="65149"/>
                </a:moveTo>
                <a:lnTo>
                  <a:pt x="147312" y="86045"/>
                </a:lnTo>
                <a:lnTo>
                  <a:pt x="187261" y="86045"/>
                </a:lnTo>
                <a:lnTo>
                  <a:pt x="189758" y="65149"/>
                </a:lnTo>
                <a:close/>
                <a:moveTo>
                  <a:pt x="71159" y="65149"/>
                </a:moveTo>
                <a:lnTo>
                  <a:pt x="74905" y="86045"/>
                </a:lnTo>
                <a:lnTo>
                  <a:pt x="136077" y="86045"/>
                </a:lnTo>
                <a:lnTo>
                  <a:pt x="132331" y="65149"/>
                </a:lnTo>
                <a:close/>
                <a:moveTo>
                  <a:pt x="19975" y="65149"/>
                </a:moveTo>
                <a:lnTo>
                  <a:pt x="24968" y="86045"/>
                </a:lnTo>
                <a:lnTo>
                  <a:pt x="64917" y="86045"/>
                </a:lnTo>
                <a:lnTo>
                  <a:pt x="61172" y="65149"/>
                </a:lnTo>
                <a:close/>
                <a:moveTo>
                  <a:pt x="136077" y="31960"/>
                </a:moveTo>
                <a:lnTo>
                  <a:pt x="141070" y="54086"/>
                </a:lnTo>
                <a:lnTo>
                  <a:pt x="191007" y="54086"/>
                </a:lnTo>
                <a:lnTo>
                  <a:pt x="193503" y="31960"/>
                </a:lnTo>
                <a:close/>
                <a:moveTo>
                  <a:pt x="64917" y="31960"/>
                </a:moveTo>
                <a:lnTo>
                  <a:pt x="69911" y="54086"/>
                </a:lnTo>
                <a:lnTo>
                  <a:pt x="129835" y="54086"/>
                </a:lnTo>
                <a:lnTo>
                  <a:pt x="126089" y="31960"/>
                </a:lnTo>
                <a:close/>
                <a:moveTo>
                  <a:pt x="12484" y="31960"/>
                </a:moveTo>
                <a:lnTo>
                  <a:pt x="17478" y="54086"/>
                </a:lnTo>
                <a:lnTo>
                  <a:pt x="58675" y="54086"/>
                </a:lnTo>
                <a:lnTo>
                  <a:pt x="54930" y="31960"/>
                </a:lnTo>
                <a:close/>
                <a:moveTo>
                  <a:pt x="215975" y="0"/>
                </a:moveTo>
                <a:lnTo>
                  <a:pt x="245937" y="0"/>
                </a:lnTo>
                <a:lnTo>
                  <a:pt x="245937" y="9834"/>
                </a:lnTo>
                <a:lnTo>
                  <a:pt x="218472" y="9834"/>
                </a:lnTo>
                <a:lnTo>
                  <a:pt x="204739" y="28272"/>
                </a:lnTo>
                <a:lnTo>
                  <a:pt x="193503" y="119234"/>
                </a:lnTo>
                <a:lnTo>
                  <a:pt x="210981" y="168403"/>
                </a:lnTo>
                <a:cubicBezTo>
                  <a:pt x="210981" y="169632"/>
                  <a:pt x="210981" y="172091"/>
                  <a:pt x="209733" y="173320"/>
                </a:cubicBezTo>
                <a:cubicBezTo>
                  <a:pt x="208484" y="174549"/>
                  <a:pt x="207236" y="174549"/>
                  <a:pt x="204739" y="174549"/>
                </a:cubicBezTo>
                <a:lnTo>
                  <a:pt x="13733" y="174549"/>
                </a:lnTo>
                <a:lnTo>
                  <a:pt x="13733" y="164715"/>
                </a:lnTo>
                <a:lnTo>
                  <a:pt x="198497" y="164715"/>
                </a:lnTo>
                <a:lnTo>
                  <a:pt x="184765" y="125380"/>
                </a:lnTo>
                <a:lnTo>
                  <a:pt x="27465" y="125380"/>
                </a:lnTo>
                <a:cubicBezTo>
                  <a:pt x="26217" y="125380"/>
                  <a:pt x="23720" y="124151"/>
                  <a:pt x="22471" y="121693"/>
                </a:cubicBezTo>
                <a:lnTo>
                  <a:pt x="0" y="28272"/>
                </a:lnTo>
                <a:cubicBezTo>
                  <a:pt x="0" y="25814"/>
                  <a:pt x="0" y="24585"/>
                  <a:pt x="1248" y="24585"/>
                </a:cubicBezTo>
                <a:cubicBezTo>
                  <a:pt x="2497" y="22126"/>
                  <a:pt x="4994" y="22126"/>
                  <a:pt x="6242" y="22126"/>
                </a:cubicBezTo>
                <a:lnTo>
                  <a:pt x="197249" y="22126"/>
                </a:lnTo>
                <a:lnTo>
                  <a:pt x="210981" y="2459"/>
                </a:lnTo>
                <a:cubicBezTo>
                  <a:pt x="212230" y="1229"/>
                  <a:pt x="214726" y="0"/>
                  <a:pt x="215975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103">
            <a:extLst>
              <a:ext uri="{FF2B5EF4-FFF2-40B4-BE49-F238E27FC236}">
                <a16:creationId xmlns:a16="http://schemas.microsoft.com/office/drawing/2014/main" id="{6B8542A9-519F-904F-B619-B57FB67C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6567" y="4803604"/>
            <a:ext cx="38452" cy="54930"/>
          </a:xfrm>
          <a:custGeom>
            <a:avLst/>
            <a:gdLst>
              <a:gd name="T0" fmla="*/ 4033 w 30"/>
              <a:gd name="T1" fmla="*/ 19888 h 42"/>
              <a:gd name="T2" fmla="*/ 4033 w 30"/>
              <a:gd name="T3" fmla="*/ 19888 h 42"/>
              <a:gd name="T4" fmla="*/ 6721 w 30"/>
              <a:gd name="T5" fmla="*/ 24003 h 42"/>
              <a:gd name="T6" fmla="*/ 6721 w 30"/>
              <a:gd name="T7" fmla="*/ 24003 h 42"/>
              <a:gd name="T8" fmla="*/ 9409 w 30"/>
              <a:gd name="T9" fmla="*/ 24688 h 42"/>
              <a:gd name="T10" fmla="*/ 9409 w 30"/>
              <a:gd name="T11" fmla="*/ 24688 h 42"/>
              <a:gd name="T12" fmla="*/ 14114 w 30"/>
              <a:gd name="T13" fmla="*/ 22631 h 42"/>
              <a:gd name="T14" fmla="*/ 14114 w 30"/>
              <a:gd name="T15" fmla="*/ 22631 h 42"/>
              <a:gd name="T16" fmla="*/ 15458 w 30"/>
              <a:gd name="T17" fmla="*/ 18516 h 42"/>
              <a:gd name="T18" fmla="*/ 15458 w 30"/>
              <a:gd name="T19" fmla="*/ 18516 h 42"/>
              <a:gd name="T20" fmla="*/ 13442 w 30"/>
              <a:gd name="T21" fmla="*/ 13716 h 42"/>
              <a:gd name="T22" fmla="*/ 13442 w 30"/>
              <a:gd name="T23" fmla="*/ 13716 h 42"/>
              <a:gd name="T24" fmla="*/ 9409 w 30"/>
              <a:gd name="T25" fmla="*/ 12344 h 42"/>
              <a:gd name="T26" fmla="*/ 9409 w 30"/>
              <a:gd name="T27" fmla="*/ 12344 h 42"/>
              <a:gd name="T28" fmla="*/ 6049 w 30"/>
              <a:gd name="T29" fmla="*/ 12344 h 42"/>
              <a:gd name="T30" fmla="*/ 6049 w 30"/>
              <a:gd name="T31" fmla="*/ 12344 h 42"/>
              <a:gd name="T32" fmla="*/ 4705 w 30"/>
              <a:gd name="T33" fmla="*/ 15087 h 42"/>
              <a:gd name="T34" fmla="*/ 1344 w 30"/>
              <a:gd name="T35" fmla="*/ 15087 h 42"/>
              <a:gd name="T36" fmla="*/ 3361 w 30"/>
              <a:gd name="T37" fmla="*/ 0 h 42"/>
              <a:gd name="T38" fmla="*/ 17475 w 30"/>
              <a:gd name="T39" fmla="*/ 0 h 42"/>
              <a:gd name="T40" fmla="*/ 17475 w 30"/>
              <a:gd name="T41" fmla="*/ 3429 h 42"/>
              <a:gd name="T42" fmla="*/ 6049 w 30"/>
              <a:gd name="T43" fmla="*/ 3429 h 42"/>
              <a:gd name="T44" fmla="*/ 4705 w 30"/>
              <a:gd name="T45" fmla="*/ 10973 h 42"/>
              <a:gd name="T46" fmla="*/ 4705 w 30"/>
              <a:gd name="T47" fmla="*/ 10973 h 42"/>
              <a:gd name="T48" fmla="*/ 6721 w 30"/>
              <a:gd name="T49" fmla="*/ 9601 h 42"/>
              <a:gd name="T50" fmla="*/ 6721 w 30"/>
              <a:gd name="T51" fmla="*/ 9601 h 42"/>
              <a:gd name="T52" fmla="*/ 10082 w 30"/>
              <a:gd name="T53" fmla="*/ 8915 h 42"/>
              <a:gd name="T54" fmla="*/ 10082 w 30"/>
              <a:gd name="T55" fmla="*/ 8915 h 42"/>
              <a:gd name="T56" fmla="*/ 16803 w 30"/>
              <a:gd name="T57" fmla="*/ 11658 h 42"/>
              <a:gd name="T58" fmla="*/ 16803 w 30"/>
              <a:gd name="T59" fmla="*/ 11658 h 42"/>
              <a:gd name="T60" fmla="*/ 19491 w 30"/>
              <a:gd name="T61" fmla="*/ 17830 h 42"/>
              <a:gd name="T62" fmla="*/ 19491 w 30"/>
              <a:gd name="T63" fmla="*/ 17830 h 42"/>
              <a:gd name="T64" fmla="*/ 16803 w 30"/>
              <a:gd name="T65" fmla="*/ 24688 h 42"/>
              <a:gd name="T66" fmla="*/ 16803 w 30"/>
              <a:gd name="T67" fmla="*/ 24688 h 42"/>
              <a:gd name="T68" fmla="*/ 9409 w 30"/>
              <a:gd name="T69" fmla="*/ 28117 h 42"/>
              <a:gd name="T70" fmla="*/ 9409 w 30"/>
              <a:gd name="T71" fmla="*/ 28117 h 42"/>
              <a:gd name="T72" fmla="*/ 3361 w 30"/>
              <a:gd name="T73" fmla="*/ 25374 h 42"/>
              <a:gd name="T74" fmla="*/ 3361 w 30"/>
              <a:gd name="T75" fmla="*/ 25374 h 42"/>
              <a:gd name="T76" fmla="*/ 0 w 30"/>
              <a:gd name="T77" fmla="*/ 19888 h 42"/>
              <a:gd name="T78" fmla="*/ 4033 w 30"/>
              <a:gd name="T79" fmla="*/ 19888 h 4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0" h="42">
                <a:moveTo>
                  <a:pt x="6" y="29"/>
                </a:moveTo>
                <a:lnTo>
                  <a:pt x="6" y="29"/>
                </a:lnTo>
                <a:cubicBezTo>
                  <a:pt x="7" y="32"/>
                  <a:pt x="8" y="34"/>
                  <a:pt x="10" y="35"/>
                </a:cubicBezTo>
                <a:cubicBezTo>
                  <a:pt x="11" y="36"/>
                  <a:pt x="13" y="36"/>
                  <a:pt x="14" y="36"/>
                </a:cubicBezTo>
                <a:cubicBezTo>
                  <a:pt x="18" y="36"/>
                  <a:pt x="19" y="35"/>
                  <a:pt x="21" y="33"/>
                </a:cubicBezTo>
                <a:cubicBezTo>
                  <a:pt x="22" y="31"/>
                  <a:pt x="23" y="29"/>
                  <a:pt x="23" y="27"/>
                </a:cubicBezTo>
                <a:cubicBezTo>
                  <a:pt x="23" y="24"/>
                  <a:pt x="22" y="22"/>
                  <a:pt x="20" y="20"/>
                </a:cubicBezTo>
                <a:cubicBezTo>
                  <a:pt x="19" y="18"/>
                  <a:pt x="17" y="18"/>
                  <a:pt x="14" y="18"/>
                </a:cubicBezTo>
                <a:cubicBezTo>
                  <a:pt x="13" y="18"/>
                  <a:pt x="11" y="18"/>
                  <a:pt x="9" y="18"/>
                </a:cubicBezTo>
                <a:cubicBezTo>
                  <a:pt x="8" y="19"/>
                  <a:pt x="7" y="20"/>
                  <a:pt x="7" y="22"/>
                </a:cubicBezTo>
                <a:lnTo>
                  <a:pt x="2" y="22"/>
                </a:lnTo>
                <a:lnTo>
                  <a:pt x="5" y="0"/>
                </a:lnTo>
                <a:lnTo>
                  <a:pt x="26" y="0"/>
                </a:lnTo>
                <a:lnTo>
                  <a:pt x="26" y="5"/>
                </a:lnTo>
                <a:lnTo>
                  <a:pt x="9" y="5"/>
                </a:lnTo>
                <a:lnTo>
                  <a:pt x="7" y="16"/>
                </a:lnTo>
                <a:cubicBezTo>
                  <a:pt x="8" y="15"/>
                  <a:pt x="9" y="14"/>
                  <a:pt x="10" y="14"/>
                </a:cubicBezTo>
                <a:cubicBezTo>
                  <a:pt x="11" y="14"/>
                  <a:pt x="13" y="13"/>
                  <a:pt x="15" y="13"/>
                </a:cubicBezTo>
                <a:cubicBezTo>
                  <a:pt x="19" y="13"/>
                  <a:pt x="22" y="14"/>
                  <a:pt x="25" y="17"/>
                </a:cubicBezTo>
                <a:cubicBezTo>
                  <a:pt x="27" y="19"/>
                  <a:pt x="29" y="22"/>
                  <a:pt x="29" y="26"/>
                </a:cubicBezTo>
                <a:cubicBezTo>
                  <a:pt x="29" y="30"/>
                  <a:pt x="27" y="33"/>
                  <a:pt x="25" y="36"/>
                </a:cubicBezTo>
                <a:cubicBezTo>
                  <a:pt x="22" y="39"/>
                  <a:pt x="19" y="41"/>
                  <a:pt x="14" y="41"/>
                </a:cubicBezTo>
                <a:cubicBezTo>
                  <a:pt x="10" y="41"/>
                  <a:pt x="7" y="39"/>
                  <a:pt x="5" y="37"/>
                </a:cubicBezTo>
                <a:cubicBezTo>
                  <a:pt x="2" y="36"/>
                  <a:pt x="1" y="33"/>
                  <a:pt x="0" y="29"/>
                </a:cubicBezTo>
                <a:lnTo>
                  <a:pt x="6" y="29"/>
                </a:lnTo>
              </a:path>
            </a:pathLst>
          </a:custGeom>
          <a:solidFill>
            <a:srgbClr val="392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104">
            <a:extLst>
              <a:ext uri="{FF2B5EF4-FFF2-40B4-BE49-F238E27FC236}">
                <a16:creationId xmlns:a16="http://schemas.microsoft.com/office/drawing/2014/main" id="{28E32A98-2930-D445-A44A-C37EBC8D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054" y="5067270"/>
            <a:ext cx="137322" cy="214231"/>
          </a:xfrm>
          <a:custGeom>
            <a:avLst/>
            <a:gdLst>
              <a:gd name="T0" fmla="*/ 59792 w 112"/>
              <a:gd name="T1" fmla="*/ 61093 h 171"/>
              <a:gd name="T2" fmla="*/ 59792 w 112"/>
              <a:gd name="T3" fmla="*/ 61093 h 171"/>
              <a:gd name="T4" fmla="*/ 60434 w 112"/>
              <a:gd name="T5" fmla="*/ 105764 h 171"/>
              <a:gd name="T6" fmla="*/ 60434 w 112"/>
              <a:gd name="T7" fmla="*/ 105764 h 171"/>
              <a:gd name="T8" fmla="*/ 23145 w 112"/>
              <a:gd name="T9" fmla="*/ 82772 h 171"/>
              <a:gd name="T10" fmla="*/ 23145 w 112"/>
              <a:gd name="T11" fmla="*/ 82772 h 171"/>
              <a:gd name="T12" fmla="*/ 10930 w 112"/>
              <a:gd name="T13" fmla="*/ 6569 h 171"/>
              <a:gd name="T14" fmla="*/ 10930 w 112"/>
              <a:gd name="T15" fmla="*/ 6569 h 171"/>
              <a:gd name="T16" fmla="*/ 59792 w 112"/>
              <a:gd name="T17" fmla="*/ 61093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" h="171">
                <a:moveTo>
                  <a:pt x="93" y="93"/>
                </a:moveTo>
                <a:lnTo>
                  <a:pt x="93" y="93"/>
                </a:lnTo>
                <a:cubicBezTo>
                  <a:pt x="102" y="109"/>
                  <a:pt x="111" y="151"/>
                  <a:pt x="94" y="161"/>
                </a:cubicBezTo>
                <a:cubicBezTo>
                  <a:pt x="77" y="170"/>
                  <a:pt x="46" y="142"/>
                  <a:pt x="36" y="126"/>
                </a:cubicBezTo>
                <a:cubicBezTo>
                  <a:pt x="27" y="111"/>
                  <a:pt x="0" y="20"/>
                  <a:pt x="17" y="10"/>
                </a:cubicBezTo>
                <a:cubicBezTo>
                  <a:pt x="33" y="0"/>
                  <a:pt x="83" y="77"/>
                  <a:pt x="93" y="93"/>
                </a:cubicBezTo>
              </a:path>
            </a:pathLst>
          </a:custGeom>
          <a:solidFill>
            <a:srgbClr val="FAFAFA">
              <a:alpha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105">
            <a:extLst>
              <a:ext uri="{FF2B5EF4-FFF2-40B4-BE49-F238E27FC236}">
                <a16:creationId xmlns:a16="http://schemas.microsoft.com/office/drawing/2014/main" id="{831D874E-0691-3948-85A3-F0435A0E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981" y="5166144"/>
            <a:ext cx="126336" cy="181272"/>
          </a:xfrm>
          <a:custGeom>
            <a:avLst/>
            <a:gdLst>
              <a:gd name="T0" fmla="*/ 57803 w 102"/>
              <a:gd name="T1" fmla="*/ 94404 h 147"/>
              <a:gd name="T2" fmla="*/ 57803 w 102"/>
              <a:gd name="T3" fmla="*/ 94404 h 147"/>
              <a:gd name="T4" fmla="*/ 57153 w 102"/>
              <a:gd name="T5" fmla="*/ 94404 h 147"/>
              <a:gd name="T6" fmla="*/ 57153 w 102"/>
              <a:gd name="T7" fmla="*/ 94404 h 147"/>
              <a:gd name="T8" fmla="*/ 55854 w 102"/>
              <a:gd name="T9" fmla="*/ 92465 h 147"/>
              <a:gd name="T10" fmla="*/ 55854 w 102"/>
              <a:gd name="T11" fmla="*/ 92465 h 147"/>
              <a:gd name="T12" fmla="*/ 38319 w 102"/>
              <a:gd name="T13" fmla="*/ 56901 h 147"/>
              <a:gd name="T14" fmla="*/ 38319 w 102"/>
              <a:gd name="T15" fmla="*/ 56901 h 147"/>
              <a:gd name="T16" fmla="*/ 649 w 102"/>
              <a:gd name="T17" fmla="*/ 3233 h 147"/>
              <a:gd name="T18" fmla="*/ 649 w 102"/>
              <a:gd name="T19" fmla="*/ 3233 h 147"/>
              <a:gd name="T20" fmla="*/ 1299 w 102"/>
              <a:gd name="T21" fmla="*/ 647 h 147"/>
              <a:gd name="T22" fmla="*/ 1299 w 102"/>
              <a:gd name="T23" fmla="*/ 647 h 147"/>
              <a:gd name="T24" fmla="*/ 4546 w 102"/>
              <a:gd name="T25" fmla="*/ 1940 h 147"/>
              <a:gd name="T26" fmla="*/ 4546 w 102"/>
              <a:gd name="T27" fmla="*/ 1940 h 147"/>
              <a:gd name="T28" fmla="*/ 40267 w 102"/>
              <a:gd name="T29" fmla="*/ 53668 h 147"/>
              <a:gd name="T30" fmla="*/ 40267 w 102"/>
              <a:gd name="T31" fmla="*/ 53668 h 147"/>
              <a:gd name="T32" fmla="*/ 59751 w 102"/>
              <a:gd name="T33" fmla="*/ 93111 h 147"/>
              <a:gd name="T34" fmla="*/ 59751 w 102"/>
              <a:gd name="T35" fmla="*/ 93111 h 147"/>
              <a:gd name="T36" fmla="*/ 57803 w 102"/>
              <a:gd name="T37" fmla="*/ 94404 h 1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2" h="147">
                <a:moveTo>
                  <a:pt x="89" y="146"/>
                </a:moveTo>
                <a:lnTo>
                  <a:pt x="89" y="146"/>
                </a:lnTo>
                <a:cubicBezTo>
                  <a:pt x="89" y="146"/>
                  <a:pt x="89" y="146"/>
                  <a:pt x="88" y="146"/>
                </a:cubicBezTo>
                <a:cubicBezTo>
                  <a:pt x="87" y="146"/>
                  <a:pt x="86" y="144"/>
                  <a:pt x="86" y="143"/>
                </a:cubicBezTo>
                <a:cubicBezTo>
                  <a:pt x="86" y="141"/>
                  <a:pt x="94" y="109"/>
                  <a:pt x="59" y="88"/>
                </a:cubicBezTo>
                <a:cubicBezTo>
                  <a:pt x="18" y="65"/>
                  <a:pt x="1" y="7"/>
                  <a:pt x="1" y="5"/>
                </a:cubicBezTo>
                <a:cubicBezTo>
                  <a:pt x="0" y="3"/>
                  <a:pt x="1" y="1"/>
                  <a:pt x="2" y="1"/>
                </a:cubicBezTo>
                <a:cubicBezTo>
                  <a:pt x="4" y="0"/>
                  <a:pt x="6" y="1"/>
                  <a:pt x="7" y="3"/>
                </a:cubicBezTo>
                <a:cubicBezTo>
                  <a:pt x="7" y="4"/>
                  <a:pt x="24" y="61"/>
                  <a:pt x="62" y="83"/>
                </a:cubicBezTo>
                <a:cubicBezTo>
                  <a:pt x="101" y="105"/>
                  <a:pt x="92" y="143"/>
                  <a:pt x="92" y="144"/>
                </a:cubicBezTo>
                <a:cubicBezTo>
                  <a:pt x="92" y="145"/>
                  <a:pt x="90" y="146"/>
                  <a:pt x="89" y="146"/>
                </a:cubicBezTo>
              </a:path>
            </a:pathLst>
          </a:custGeom>
          <a:solidFill>
            <a:srgbClr val="7861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106">
            <a:extLst>
              <a:ext uri="{FF2B5EF4-FFF2-40B4-BE49-F238E27FC236}">
                <a16:creationId xmlns:a16="http://schemas.microsoft.com/office/drawing/2014/main" id="{3D3AC3BB-B37F-9E4F-AEF0-3B4C5EE3C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8263" y="5061777"/>
            <a:ext cx="186759" cy="241693"/>
          </a:xfrm>
          <a:custGeom>
            <a:avLst/>
            <a:gdLst>
              <a:gd name="T0" fmla="*/ 50608 w 149"/>
              <a:gd name="T1" fmla="*/ 90988 h 195"/>
              <a:gd name="T2" fmla="*/ 50608 w 149"/>
              <a:gd name="T3" fmla="*/ 90988 h 195"/>
              <a:gd name="T4" fmla="*/ 17746 w 149"/>
              <a:gd name="T5" fmla="*/ 121534 h 195"/>
              <a:gd name="T6" fmla="*/ 17746 w 149"/>
              <a:gd name="T7" fmla="*/ 121534 h 195"/>
              <a:gd name="T8" fmla="*/ 3943 w 149"/>
              <a:gd name="T9" fmla="*/ 83839 h 195"/>
              <a:gd name="T10" fmla="*/ 3943 w 149"/>
              <a:gd name="T11" fmla="*/ 83839 h 195"/>
              <a:gd name="T12" fmla="*/ 84128 w 149"/>
              <a:gd name="T13" fmla="*/ 3250 h 195"/>
              <a:gd name="T14" fmla="*/ 84128 w 149"/>
              <a:gd name="T15" fmla="*/ 3250 h 195"/>
              <a:gd name="T16" fmla="*/ 50608 w 149"/>
              <a:gd name="T17" fmla="*/ 90988 h 1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" h="195">
                <a:moveTo>
                  <a:pt x="77" y="140"/>
                </a:moveTo>
                <a:lnTo>
                  <a:pt x="77" y="140"/>
                </a:lnTo>
                <a:cubicBezTo>
                  <a:pt x="75" y="167"/>
                  <a:pt x="46" y="194"/>
                  <a:pt x="27" y="187"/>
                </a:cubicBezTo>
                <a:cubicBezTo>
                  <a:pt x="6" y="181"/>
                  <a:pt x="0" y="150"/>
                  <a:pt x="6" y="129"/>
                </a:cubicBezTo>
                <a:cubicBezTo>
                  <a:pt x="22" y="71"/>
                  <a:pt x="54" y="25"/>
                  <a:pt x="128" y="5"/>
                </a:cubicBezTo>
                <a:cubicBezTo>
                  <a:pt x="148" y="0"/>
                  <a:pt x="83" y="32"/>
                  <a:pt x="77" y="140"/>
                </a:cubicBezTo>
              </a:path>
            </a:pathLst>
          </a:custGeom>
          <a:solidFill>
            <a:srgbClr val="FAFAFA">
              <a:alpha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107">
            <a:extLst>
              <a:ext uri="{FF2B5EF4-FFF2-40B4-BE49-F238E27FC236}">
                <a16:creationId xmlns:a16="http://schemas.microsoft.com/office/drawing/2014/main" id="{289CFDF0-17EF-D245-A6D3-825928538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0235" y="5122198"/>
            <a:ext cx="76901" cy="225216"/>
          </a:xfrm>
          <a:custGeom>
            <a:avLst/>
            <a:gdLst>
              <a:gd name="T0" fmla="*/ 7805 w 62"/>
              <a:gd name="T1" fmla="*/ 117448 h 183"/>
              <a:gd name="T2" fmla="*/ 7805 w 62"/>
              <a:gd name="T3" fmla="*/ 117448 h 183"/>
              <a:gd name="T4" fmla="*/ 5853 w 62"/>
              <a:gd name="T5" fmla="*/ 115512 h 183"/>
              <a:gd name="T6" fmla="*/ 5853 w 62"/>
              <a:gd name="T7" fmla="*/ 115512 h 183"/>
              <a:gd name="T8" fmla="*/ 35771 w 62"/>
              <a:gd name="T9" fmla="*/ 1291 h 183"/>
              <a:gd name="T10" fmla="*/ 35771 w 62"/>
              <a:gd name="T11" fmla="*/ 1291 h 183"/>
              <a:gd name="T12" fmla="*/ 38373 w 62"/>
              <a:gd name="T13" fmla="*/ 1291 h 183"/>
              <a:gd name="T14" fmla="*/ 38373 w 62"/>
              <a:gd name="T15" fmla="*/ 1291 h 183"/>
              <a:gd name="T16" fmla="*/ 39023 w 62"/>
              <a:gd name="T17" fmla="*/ 3872 h 183"/>
              <a:gd name="T18" fmla="*/ 39023 w 62"/>
              <a:gd name="T19" fmla="*/ 3872 h 183"/>
              <a:gd name="T20" fmla="*/ 9756 w 62"/>
              <a:gd name="T21" fmla="*/ 114866 h 183"/>
              <a:gd name="T22" fmla="*/ 9756 w 62"/>
              <a:gd name="T23" fmla="*/ 114866 h 183"/>
              <a:gd name="T24" fmla="*/ 7805 w 62"/>
              <a:gd name="T25" fmla="*/ 117448 h 1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" h="183">
                <a:moveTo>
                  <a:pt x="12" y="182"/>
                </a:moveTo>
                <a:lnTo>
                  <a:pt x="12" y="182"/>
                </a:lnTo>
                <a:cubicBezTo>
                  <a:pt x="10" y="182"/>
                  <a:pt x="9" y="181"/>
                  <a:pt x="9" y="179"/>
                </a:cubicBezTo>
                <a:cubicBezTo>
                  <a:pt x="0" y="81"/>
                  <a:pt x="54" y="4"/>
                  <a:pt x="55" y="2"/>
                </a:cubicBezTo>
                <a:cubicBezTo>
                  <a:pt x="56" y="1"/>
                  <a:pt x="58" y="0"/>
                  <a:pt x="59" y="2"/>
                </a:cubicBezTo>
                <a:cubicBezTo>
                  <a:pt x="61" y="3"/>
                  <a:pt x="61" y="5"/>
                  <a:pt x="60" y="6"/>
                </a:cubicBezTo>
                <a:cubicBezTo>
                  <a:pt x="60" y="7"/>
                  <a:pt x="6" y="83"/>
                  <a:pt x="15" y="178"/>
                </a:cubicBezTo>
                <a:cubicBezTo>
                  <a:pt x="15" y="180"/>
                  <a:pt x="14" y="182"/>
                  <a:pt x="12" y="182"/>
                </a:cubicBezTo>
              </a:path>
            </a:pathLst>
          </a:custGeom>
          <a:solidFill>
            <a:srgbClr val="7861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108">
            <a:extLst>
              <a:ext uri="{FF2B5EF4-FFF2-40B4-BE49-F238E27FC236}">
                <a16:creationId xmlns:a16="http://schemas.microsoft.com/office/drawing/2014/main" id="{D66BE394-3F31-524F-9AD1-CE18007D4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983" y="4891490"/>
            <a:ext cx="208731" cy="373528"/>
          </a:xfrm>
          <a:custGeom>
            <a:avLst/>
            <a:gdLst>
              <a:gd name="T0" fmla="*/ 108792 w 166"/>
              <a:gd name="T1" fmla="*/ 163218 h 300"/>
              <a:gd name="T2" fmla="*/ 108792 w 166"/>
              <a:gd name="T3" fmla="*/ 163218 h 300"/>
              <a:gd name="T4" fmla="*/ 75824 w 166"/>
              <a:gd name="T5" fmla="*/ 195208 h 300"/>
              <a:gd name="T6" fmla="*/ 75824 w 166"/>
              <a:gd name="T7" fmla="*/ 195208 h 300"/>
              <a:gd name="T8" fmla="*/ 44176 w 166"/>
              <a:gd name="T9" fmla="*/ 156036 h 300"/>
              <a:gd name="T10" fmla="*/ 44176 w 166"/>
              <a:gd name="T11" fmla="*/ 156036 h 300"/>
              <a:gd name="T12" fmla="*/ 52747 w 166"/>
              <a:gd name="T13" fmla="*/ 7182 h 300"/>
              <a:gd name="T14" fmla="*/ 52747 w 166"/>
              <a:gd name="T15" fmla="*/ 7182 h 300"/>
              <a:gd name="T16" fmla="*/ 65934 w 166"/>
              <a:gd name="T17" fmla="*/ 68551 h 300"/>
              <a:gd name="T18" fmla="*/ 65934 w 166"/>
              <a:gd name="T19" fmla="*/ 68551 h 300"/>
              <a:gd name="T20" fmla="*/ 108792 w 166"/>
              <a:gd name="T21" fmla="*/ 163218 h 3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6" h="300">
                <a:moveTo>
                  <a:pt x="165" y="250"/>
                </a:moveTo>
                <a:lnTo>
                  <a:pt x="165" y="250"/>
                </a:lnTo>
                <a:cubicBezTo>
                  <a:pt x="165" y="277"/>
                  <a:pt x="142" y="299"/>
                  <a:pt x="115" y="299"/>
                </a:cubicBezTo>
                <a:cubicBezTo>
                  <a:pt x="88" y="299"/>
                  <a:pt x="63" y="285"/>
                  <a:pt x="67" y="239"/>
                </a:cubicBezTo>
                <a:cubicBezTo>
                  <a:pt x="76" y="118"/>
                  <a:pt x="0" y="99"/>
                  <a:pt x="80" y="11"/>
                </a:cubicBezTo>
                <a:cubicBezTo>
                  <a:pt x="90" y="0"/>
                  <a:pt x="75" y="60"/>
                  <a:pt x="100" y="105"/>
                </a:cubicBezTo>
                <a:cubicBezTo>
                  <a:pt x="126" y="154"/>
                  <a:pt x="165" y="199"/>
                  <a:pt x="165" y="250"/>
                </a:cubicBezTo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109">
            <a:extLst>
              <a:ext uri="{FF2B5EF4-FFF2-40B4-BE49-F238E27FC236}">
                <a16:creationId xmlns:a16="http://schemas.microsoft.com/office/drawing/2014/main" id="{EA9573C8-8B68-CA43-AFD2-DDCD2A8A7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4884" y="4962901"/>
            <a:ext cx="120845" cy="390005"/>
          </a:xfrm>
          <a:custGeom>
            <a:avLst/>
            <a:gdLst>
              <a:gd name="T0" fmla="*/ 33623 w 98"/>
              <a:gd name="T1" fmla="*/ 203843 h 311"/>
              <a:gd name="T2" fmla="*/ 33623 w 98"/>
              <a:gd name="T3" fmla="*/ 203843 h 311"/>
              <a:gd name="T4" fmla="*/ 32977 w 98"/>
              <a:gd name="T5" fmla="*/ 203843 h 311"/>
              <a:gd name="T6" fmla="*/ 32977 w 98"/>
              <a:gd name="T7" fmla="*/ 203843 h 311"/>
              <a:gd name="T8" fmla="*/ 31684 w 98"/>
              <a:gd name="T9" fmla="*/ 201213 h 311"/>
              <a:gd name="T10" fmla="*/ 31684 w 98"/>
              <a:gd name="T11" fmla="*/ 201213 h 311"/>
              <a:gd name="T12" fmla="*/ 18105 w 98"/>
              <a:gd name="T13" fmla="*/ 63126 h 311"/>
              <a:gd name="T14" fmla="*/ 18105 w 98"/>
              <a:gd name="T15" fmla="*/ 63126 h 311"/>
              <a:gd name="T16" fmla="*/ 3233 w 98"/>
              <a:gd name="T17" fmla="*/ 1315 h 311"/>
              <a:gd name="T18" fmla="*/ 3233 w 98"/>
              <a:gd name="T19" fmla="*/ 1315 h 311"/>
              <a:gd name="T20" fmla="*/ 5173 w 98"/>
              <a:gd name="T21" fmla="*/ 0 h 311"/>
              <a:gd name="T22" fmla="*/ 5173 w 98"/>
              <a:gd name="T23" fmla="*/ 0 h 311"/>
              <a:gd name="T24" fmla="*/ 7113 w 98"/>
              <a:gd name="T25" fmla="*/ 1973 h 311"/>
              <a:gd name="T26" fmla="*/ 7113 w 98"/>
              <a:gd name="T27" fmla="*/ 1973 h 311"/>
              <a:gd name="T28" fmla="*/ 21984 w 98"/>
              <a:gd name="T29" fmla="*/ 61153 h 311"/>
              <a:gd name="T30" fmla="*/ 21984 w 98"/>
              <a:gd name="T31" fmla="*/ 61153 h 311"/>
              <a:gd name="T32" fmla="*/ 35563 w 98"/>
              <a:gd name="T33" fmla="*/ 202528 h 311"/>
              <a:gd name="T34" fmla="*/ 35563 w 98"/>
              <a:gd name="T35" fmla="*/ 202528 h 311"/>
              <a:gd name="T36" fmla="*/ 33623 w 98"/>
              <a:gd name="T37" fmla="*/ 203843 h 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8" h="311">
                <a:moveTo>
                  <a:pt x="52" y="310"/>
                </a:moveTo>
                <a:lnTo>
                  <a:pt x="52" y="310"/>
                </a:lnTo>
                <a:lnTo>
                  <a:pt x="51" y="310"/>
                </a:lnTo>
                <a:cubicBezTo>
                  <a:pt x="49" y="309"/>
                  <a:pt x="49" y="307"/>
                  <a:pt x="49" y="306"/>
                </a:cubicBezTo>
                <a:cubicBezTo>
                  <a:pt x="49" y="305"/>
                  <a:pt x="90" y="204"/>
                  <a:pt x="28" y="96"/>
                </a:cubicBezTo>
                <a:cubicBezTo>
                  <a:pt x="0" y="47"/>
                  <a:pt x="5" y="4"/>
                  <a:pt x="5" y="2"/>
                </a:cubicBezTo>
                <a:cubicBezTo>
                  <a:pt x="5" y="1"/>
                  <a:pt x="6" y="0"/>
                  <a:pt x="8" y="0"/>
                </a:cubicBezTo>
                <a:cubicBezTo>
                  <a:pt x="10" y="0"/>
                  <a:pt x="11" y="1"/>
                  <a:pt x="11" y="3"/>
                </a:cubicBezTo>
                <a:cubicBezTo>
                  <a:pt x="11" y="4"/>
                  <a:pt x="7" y="45"/>
                  <a:pt x="34" y="93"/>
                </a:cubicBezTo>
                <a:cubicBezTo>
                  <a:pt x="97" y="204"/>
                  <a:pt x="55" y="307"/>
                  <a:pt x="55" y="308"/>
                </a:cubicBezTo>
                <a:cubicBezTo>
                  <a:pt x="54" y="310"/>
                  <a:pt x="53" y="310"/>
                  <a:pt x="52" y="310"/>
                </a:cubicBezTo>
              </a:path>
            </a:pathLst>
          </a:custGeom>
          <a:solidFill>
            <a:srgbClr val="7861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110">
            <a:extLst>
              <a:ext uri="{FF2B5EF4-FFF2-40B4-BE49-F238E27FC236}">
                <a16:creationId xmlns:a16="http://schemas.microsoft.com/office/drawing/2014/main" id="{143F80DE-098B-B440-B2BF-1A60F0F4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3474" y="5347414"/>
            <a:ext cx="307605" cy="175778"/>
          </a:xfrm>
          <a:custGeom>
            <a:avLst/>
            <a:gdLst>
              <a:gd name="T0" fmla="*/ 129952 w 247"/>
              <a:gd name="T1" fmla="*/ 91507 h 139"/>
              <a:gd name="T2" fmla="*/ 31345 w 247"/>
              <a:gd name="T3" fmla="*/ 91507 h 139"/>
              <a:gd name="T4" fmla="*/ 0 w 247"/>
              <a:gd name="T5" fmla="*/ 0 h 139"/>
              <a:gd name="T6" fmla="*/ 160644 w 247"/>
              <a:gd name="T7" fmla="*/ 0 h 139"/>
              <a:gd name="T8" fmla="*/ 129952 w 247"/>
              <a:gd name="T9" fmla="*/ 91507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7" h="139">
                <a:moveTo>
                  <a:pt x="199" y="138"/>
                </a:moveTo>
                <a:lnTo>
                  <a:pt x="48" y="138"/>
                </a:lnTo>
                <a:lnTo>
                  <a:pt x="0" y="0"/>
                </a:lnTo>
                <a:lnTo>
                  <a:pt x="246" y="0"/>
                </a:lnTo>
                <a:lnTo>
                  <a:pt x="199" y="138"/>
                </a:lnTo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111">
            <a:extLst>
              <a:ext uri="{FF2B5EF4-FFF2-40B4-BE49-F238E27FC236}">
                <a16:creationId xmlns:a16="http://schemas.microsoft.com/office/drawing/2014/main" id="{B14671F8-5CC7-3F44-B237-4BB228D5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2615" y="5720942"/>
            <a:ext cx="1439149" cy="1246920"/>
          </a:xfrm>
          <a:custGeom>
            <a:avLst/>
            <a:gdLst>
              <a:gd name="T0" fmla="*/ 33322 w 1155"/>
              <a:gd name="T1" fmla="*/ 0 h 1003"/>
              <a:gd name="T2" fmla="*/ 721317 w 1155"/>
              <a:gd name="T3" fmla="*/ 0 h 1003"/>
              <a:gd name="T4" fmla="*/ 721317 w 1155"/>
              <a:gd name="T5" fmla="*/ 0 h 1003"/>
              <a:gd name="T6" fmla="*/ 753986 w 1155"/>
              <a:gd name="T7" fmla="*/ 33245 h 1003"/>
              <a:gd name="T8" fmla="*/ 753986 w 1155"/>
              <a:gd name="T9" fmla="*/ 471956 h 1003"/>
              <a:gd name="T10" fmla="*/ 753986 w 1155"/>
              <a:gd name="T11" fmla="*/ 471956 h 1003"/>
              <a:gd name="T12" fmla="*/ 721317 w 1155"/>
              <a:gd name="T13" fmla="*/ 504549 h 1003"/>
              <a:gd name="T14" fmla="*/ 254813 w 1155"/>
              <a:gd name="T15" fmla="*/ 504549 h 1003"/>
              <a:gd name="T16" fmla="*/ 105192 w 1155"/>
              <a:gd name="T17" fmla="*/ 653176 h 1003"/>
              <a:gd name="T18" fmla="*/ 141781 w 1155"/>
              <a:gd name="T19" fmla="*/ 504549 h 1003"/>
              <a:gd name="T20" fmla="*/ 33322 w 1155"/>
              <a:gd name="T21" fmla="*/ 504549 h 1003"/>
              <a:gd name="T22" fmla="*/ 33322 w 1155"/>
              <a:gd name="T23" fmla="*/ 504549 h 1003"/>
              <a:gd name="T24" fmla="*/ 0 w 1155"/>
              <a:gd name="T25" fmla="*/ 471956 h 1003"/>
              <a:gd name="T26" fmla="*/ 0 w 1155"/>
              <a:gd name="T27" fmla="*/ 33245 h 1003"/>
              <a:gd name="T28" fmla="*/ 0 w 1155"/>
              <a:gd name="T29" fmla="*/ 33245 h 1003"/>
              <a:gd name="T30" fmla="*/ 33322 w 1155"/>
              <a:gd name="T31" fmla="*/ 0 h 100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55" h="1003">
                <a:moveTo>
                  <a:pt x="51" y="0"/>
                </a:moveTo>
                <a:lnTo>
                  <a:pt x="1104" y="0"/>
                </a:lnTo>
                <a:cubicBezTo>
                  <a:pt x="1132" y="0"/>
                  <a:pt x="1154" y="23"/>
                  <a:pt x="1154" y="51"/>
                </a:cubicBezTo>
                <a:lnTo>
                  <a:pt x="1154" y="724"/>
                </a:lnTo>
                <a:cubicBezTo>
                  <a:pt x="1154" y="752"/>
                  <a:pt x="1132" y="774"/>
                  <a:pt x="1104" y="774"/>
                </a:cubicBezTo>
                <a:lnTo>
                  <a:pt x="390" y="774"/>
                </a:lnTo>
                <a:lnTo>
                  <a:pt x="161" y="1002"/>
                </a:lnTo>
                <a:lnTo>
                  <a:pt x="217" y="774"/>
                </a:lnTo>
                <a:lnTo>
                  <a:pt x="51" y="774"/>
                </a:lnTo>
                <a:cubicBezTo>
                  <a:pt x="23" y="774"/>
                  <a:pt x="0" y="752"/>
                  <a:pt x="0" y="724"/>
                </a:cubicBezTo>
                <a:lnTo>
                  <a:pt x="0" y="51"/>
                </a:lnTo>
                <a:cubicBezTo>
                  <a:pt x="0" y="23"/>
                  <a:pt x="23" y="0"/>
                  <a:pt x="51" y="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DD6D7852-953C-AF4B-8804-1A08EB19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7964" y="5940665"/>
            <a:ext cx="1146782" cy="657900"/>
          </a:xfrm>
          <a:custGeom>
            <a:avLst/>
            <a:gdLst>
              <a:gd name="connsiteX0" fmla="*/ 0 w 1146782"/>
              <a:gd name="connsiteY0" fmla="*/ 626208 h 657900"/>
              <a:gd name="connsiteX1" fmla="*/ 1146782 w 1146782"/>
              <a:gd name="connsiteY1" fmla="*/ 626208 h 657900"/>
              <a:gd name="connsiteX2" fmla="*/ 1146782 w 1146782"/>
              <a:gd name="connsiteY2" fmla="*/ 657900 h 657900"/>
              <a:gd name="connsiteX3" fmla="*/ 0 w 1146782"/>
              <a:gd name="connsiteY3" fmla="*/ 657900 h 657900"/>
              <a:gd name="connsiteX4" fmla="*/ 0 w 1146782"/>
              <a:gd name="connsiteY4" fmla="*/ 560291 h 657900"/>
              <a:gd name="connsiteX5" fmla="*/ 1146782 w 1146782"/>
              <a:gd name="connsiteY5" fmla="*/ 560291 h 657900"/>
              <a:gd name="connsiteX6" fmla="*/ 1146782 w 1146782"/>
              <a:gd name="connsiteY6" fmla="*/ 591931 h 657900"/>
              <a:gd name="connsiteX7" fmla="*/ 0 w 1146782"/>
              <a:gd name="connsiteY7" fmla="*/ 591931 h 657900"/>
              <a:gd name="connsiteX8" fmla="*/ 499860 w 1146782"/>
              <a:gd name="connsiteY8" fmla="*/ 439443 h 657900"/>
              <a:gd name="connsiteX9" fmla="*/ 1053400 w 1146782"/>
              <a:gd name="connsiteY9" fmla="*/ 439443 h 657900"/>
              <a:gd name="connsiteX10" fmla="*/ 1053400 w 1146782"/>
              <a:gd name="connsiteY10" fmla="*/ 471083 h 657900"/>
              <a:gd name="connsiteX11" fmla="*/ 499860 w 1146782"/>
              <a:gd name="connsiteY11" fmla="*/ 471083 h 657900"/>
              <a:gd name="connsiteX12" fmla="*/ 499860 w 1146782"/>
              <a:gd name="connsiteY12" fmla="*/ 340569 h 657900"/>
              <a:gd name="connsiteX13" fmla="*/ 1053400 w 1146782"/>
              <a:gd name="connsiteY13" fmla="*/ 340569 h 657900"/>
              <a:gd name="connsiteX14" fmla="*/ 1053400 w 1146782"/>
              <a:gd name="connsiteY14" fmla="*/ 372209 h 657900"/>
              <a:gd name="connsiteX15" fmla="*/ 499860 w 1146782"/>
              <a:gd name="connsiteY15" fmla="*/ 372209 h 657900"/>
              <a:gd name="connsiteX16" fmla="*/ 499860 w 1146782"/>
              <a:gd name="connsiteY16" fmla="*/ 225214 h 657900"/>
              <a:gd name="connsiteX17" fmla="*/ 1053400 w 1146782"/>
              <a:gd name="connsiteY17" fmla="*/ 225214 h 657900"/>
              <a:gd name="connsiteX18" fmla="*/ 1053400 w 1146782"/>
              <a:gd name="connsiteY18" fmla="*/ 256854 h 657900"/>
              <a:gd name="connsiteX19" fmla="*/ 499860 w 1146782"/>
              <a:gd name="connsiteY19" fmla="*/ 256854 h 657900"/>
              <a:gd name="connsiteX20" fmla="*/ 499858 w 1146782"/>
              <a:gd name="connsiteY20" fmla="*/ 71407 h 657900"/>
              <a:gd name="connsiteX21" fmla="*/ 844676 w 1146782"/>
              <a:gd name="connsiteY21" fmla="*/ 71407 h 657900"/>
              <a:gd name="connsiteX22" fmla="*/ 844676 w 1146782"/>
              <a:gd name="connsiteY22" fmla="*/ 103098 h 657900"/>
              <a:gd name="connsiteX23" fmla="*/ 499858 w 1146782"/>
              <a:gd name="connsiteY23" fmla="*/ 103098 h 657900"/>
              <a:gd name="connsiteX24" fmla="*/ 499858 w 1146782"/>
              <a:gd name="connsiteY24" fmla="*/ 0 h 657900"/>
              <a:gd name="connsiteX25" fmla="*/ 844676 w 1146782"/>
              <a:gd name="connsiteY25" fmla="*/ 0 h 657900"/>
              <a:gd name="connsiteX26" fmla="*/ 844676 w 1146782"/>
              <a:gd name="connsiteY26" fmla="*/ 31691 h 657900"/>
              <a:gd name="connsiteX27" fmla="*/ 499858 w 1146782"/>
              <a:gd name="connsiteY27" fmla="*/ 31691 h 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6782" h="657900">
                <a:moveTo>
                  <a:pt x="0" y="626208"/>
                </a:moveTo>
                <a:lnTo>
                  <a:pt x="1146782" y="626208"/>
                </a:lnTo>
                <a:lnTo>
                  <a:pt x="1146782" y="657900"/>
                </a:lnTo>
                <a:lnTo>
                  <a:pt x="0" y="657900"/>
                </a:lnTo>
                <a:close/>
                <a:moveTo>
                  <a:pt x="0" y="560291"/>
                </a:moveTo>
                <a:lnTo>
                  <a:pt x="1146782" y="560291"/>
                </a:lnTo>
                <a:lnTo>
                  <a:pt x="1146782" y="591931"/>
                </a:lnTo>
                <a:lnTo>
                  <a:pt x="0" y="591931"/>
                </a:lnTo>
                <a:close/>
                <a:moveTo>
                  <a:pt x="499860" y="439443"/>
                </a:moveTo>
                <a:lnTo>
                  <a:pt x="1053400" y="439443"/>
                </a:lnTo>
                <a:lnTo>
                  <a:pt x="1053400" y="471083"/>
                </a:lnTo>
                <a:lnTo>
                  <a:pt x="499860" y="471083"/>
                </a:lnTo>
                <a:close/>
                <a:moveTo>
                  <a:pt x="499860" y="340569"/>
                </a:moveTo>
                <a:lnTo>
                  <a:pt x="1053400" y="340569"/>
                </a:lnTo>
                <a:lnTo>
                  <a:pt x="1053400" y="372209"/>
                </a:lnTo>
                <a:lnTo>
                  <a:pt x="499860" y="372209"/>
                </a:lnTo>
                <a:close/>
                <a:moveTo>
                  <a:pt x="499860" y="225214"/>
                </a:moveTo>
                <a:lnTo>
                  <a:pt x="1053400" y="225214"/>
                </a:lnTo>
                <a:lnTo>
                  <a:pt x="1053400" y="256854"/>
                </a:lnTo>
                <a:lnTo>
                  <a:pt x="499860" y="256854"/>
                </a:lnTo>
                <a:close/>
                <a:moveTo>
                  <a:pt x="499858" y="71407"/>
                </a:moveTo>
                <a:lnTo>
                  <a:pt x="844676" y="71407"/>
                </a:lnTo>
                <a:lnTo>
                  <a:pt x="844676" y="103098"/>
                </a:lnTo>
                <a:lnTo>
                  <a:pt x="499858" y="103098"/>
                </a:lnTo>
                <a:close/>
                <a:moveTo>
                  <a:pt x="499858" y="0"/>
                </a:moveTo>
                <a:lnTo>
                  <a:pt x="844676" y="0"/>
                </a:lnTo>
                <a:lnTo>
                  <a:pt x="844676" y="31691"/>
                </a:lnTo>
                <a:lnTo>
                  <a:pt x="499858" y="31691"/>
                </a:lnTo>
                <a:close/>
              </a:path>
            </a:pathLst>
          </a:custGeom>
          <a:solidFill>
            <a:srgbClr val="FAFAFA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5DAFCD1D-D0EF-7E41-8F24-536411A45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7822" y="6391095"/>
            <a:ext cx="174552" cy="42689"/>
          </a:xfrm>
          <a:custGeom>
            <a:avLst/>
            <a:gdLst>
              <a:gd name="connsiteX0" fmla="*/ 153801 w 174552"/>
              <a:gd name="connsiteY0" fmla="*/ 0 h 42689"/>
              <a:gd name="connsiteX1" fmla="*/ 174552 w 174552"/>
              <a:gd name="connsiteY1" fmla="*/ 21344 h 42689"/>
              <a:gd name="connsiteX2" fmla="*/ 153801 w 174552"/>
              <a:gd name="connsiteY2" fmla="*/ 42689 h 42689"/>
              <a:gd name="connsiteX3" fmla="*/ 131830 w 174552"/>
              <a:gd name="connsiteY3" fmla="*/ 21344 h 42689"/>
              <a:gd name="connsiteX4" fmla="*/ 153801 w 174552"/>
              <a:gd name="connsiteY4" fmla="*/ 0 h 42689"/>
              <a:gd name="connsiteX5" fmla="*/ 87885 w 174552"/>
              <a:gd name="connsiteY5" fmla="*/ 0 h 42689"/>
              <a:gd name="connsiteX6" fmla="*/ 108636 w 174552"/>
              <a:gd name="connsiteY6" fmla="*/ 21344 h 42689"/>
              <a:gd name="connsiteX7" fmla="*/ 87885 w 174552"/>
              <a:gd name="connsiteY7" fmla="*/ 42689 h 42689"/>
              <a:gd name="connsiteX8" fmla="*/ 65914 w 174552"/>
              <a:gd name="connsiteY8" fmla="*/ 21344 h 42689"/>
              <a:gd name="connsiteX9" fmla="*/ 87885 w 174552"/>
              <a:gd name="connsiteY9" fmla="*/ 0 h 42689"/>
              <a:gd name="connsiteX10" fmla="*/ 21344 w 174552"/>
              <a:gd name="connsiteY10" fmla="*/ 0 h 42689"/>
              <a:gd name="connsiteX11" fmla="*/ 42687 w 174552"/>
              <a:gd name="connsiteY11" fmla="*/ 21344 h 42689"/>
              <a:gd name="connsiteX12" fmla="*/ 21344 w 174552"/>
              <a:gd name="connsiteY12" fmla="*/ 42689 h 42689"/>
              <a:gd name="connsiteX13" fmla="*/ 0 w 174552"/>
              <a:gd name="connsiteY13" fmla="*/ 21344 h 42689"/>
              <a:gd name="connsiteX14" fmla="*/ 21344 w 174552"/>
              <a:gd name="connsiteY14" fmla="*/ 0 h 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552" h="42689">
                <a:moveTo>
                  <a:pt x="153801" y="0"/>
                </a:moveTo>
                <a:cubicBezTo>
                  <a:pt x="164787" y="0"/>
                  <a:pt x="174552" y="8789"/>
                  <a:pt x="174552" y="21344"/>
                </a:cubicBezTo>
                <a:cubicBezTo>
                  <a:pt x="174552" y="32644"/>
                  <a:pt x="164787" y="42689"/>
                  <a:pt x="153801" y="42689"/>
                </a:cubicBezTo>
                <a:cubicBezTo>
                  <a:pt x="142816" y="42689"/>
                  <a:pt x="131830" y="32644"/>
                  <a:pt x="131830" y="21344"/>
                </a:cubicBezTo>
                <a:cubicBezTo>
                  <a:pt x="131830" y="8789"/>
                  <a:pt x="142816" y="0"/>
                  <a:pt x="153801" y="0"/>
                </a:cubicBezTo>
                <a:close/>
                <a:moveTo>
                  <a:pt x="87885" y="0"/>
                </a:moveTo>
                <a:cubicBezTo>
                  <a:pt x="100092" y="0"/>
                  <a:pt x="108636" y="8789"/>
                  <a:pt x="108636" y="21344"/>
                </a:cubicBezTo>
                <a:cubicBezTo>
                  <a:pt x="108636" y="32644"/>
                  <a:pt x="100092" y="42689"/>
                  <a:pt x="87885" y="42689"/>
                </a:cubicBezTo>
                <a:cubicBezTo>
                  <a:pt x="76900" y="42689"/>
                  <a:pt x="65914" y="32644"/>
                  <a:pt x="65914" y="21344"/>
                </a:cubicBezTo>
                <a:cubicBezTo>
                  <a:pt x="65914" y="8789"/>
                  <a:pt x="76900" y="0"/>
                  <a:pt x="87885" y="0"/>
                </a:cubicBezTo>
                <a:close/>
                <a:moveTo>
                  <a:pt x="21344" y="0"/>
                </a:moveTo>
                <a:cubicBezTo>
                  <a:pt x="32643" y="0"/>
                  <a:pt x="42687" y="8789"/>
                  <a:pt x="42687" y="21344"/>
                </a:cubicBezTo>
                <a:cubicBezTo>
                  <a:pt x="42687" y="32644"/>
                  <a:pt x="32643" y="42689"/>
                  <a:pt x="21344" y="42689"/>
                </a:cubicBezTo>
                <a:cubicBezTo>
                  <a:pt x="10044" y="42689"/>
                  <a:pt x="0" y="32644"/>
                  <a:pt x="0" y="21344"/>
                </a:cubicBezTo>
                <a:cubicBezTo>
                  <a:pt x="0" y="8789"/>
                  <a:pt x="10044" y="0"/>
                  <a:pt x="21344" y="0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122">
            <a:extLst>
              <a:ext uri="{FF2B5EF4-FFF2-40B4-BE49-F238E27FC236}">
                <a16:creationId xmlns:a16="http://schemas.microsoft.com/office/drawing/2014/main" id="{33AD14DC-C375-4D4E-AC62-AAEF3051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9516" y="5819818"/>
            <a:ext cx="472392" cy="549304"/>
          </a:xfrm>
          <a:custGeom>
            <a:avLst/>
            <a:gdLst>
              <a:gd name="T0" fmla="*/ 247052 w 379"/>
              <a:gd name="T1" fmla="*/ 287375 h 440"/>
              <a:gd name="T2" fmla="*/ 0 w 379"/>
              <a:gd name="T3" fmla="*/ 287375 h 440"/>
              <a:gd name="T4" fmla="*/ 0 w 379"/>
              <a:gd name="T5" fmla="*/ 0 h 440"/>
              <a:gd name="T6" fmla="*/ 247052 w 379"/>
              <a:gd name="T7" fmla="*/ 0 h 440"/>
              <a:gd name="T8" fmla="*/ 247052 w 379"/>
              <a:gd name="T9" fmla="*/ 287375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9" h="440">
                <a:moveTo>
                  <a:pt x="378" y="439"/>
                </a:moveTo>
                <a:lnTo>
                  <a:pt x="0" y="439"/>
                </a:lnTo>
                <a:lnTo>
                  <a:pt x="0" y="0"/>
                </a:lnTo>
                <a:lnTo>
                  <a:pt x="378" y="0"/>
                </a:lnTo>
                <a:lnTo>
                  <a:pt x="378" y="439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123">
            <a:extLst>
              <a:ext uri="{FF2B5EF4-FFF2-40B4-BE49-F238E27FC236}">
                <a16:creationId xmlns:a16="http://schemas.microsoft.com/office/drawing/2014/main" id="{C74BA987-922A-BE4D-B9B2-462ABA0C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216" y="5808833"/>
            <a:ext cx="274647" cy="269158"/>
          </a:xfrm>
          <a:custGeom>
            <a:avLst/>
            <a:gdLst>
              <a:gd name="T0" fmla="*/ 143357 w 219"/>
              <a:gd name="T1" fmla="*/ 70567 h 218"/>
              <a:gd name="T2" fmla="*/ 143357 w 219"/>
              <a:gd name="T3" fmla="*/ 70567 h 218"/>
              <a:gd name="T4" fmla="*/ 71679 w 219"/>
              <a:gd name="T5" fmla="*/ 140487 h 218"/>
              <a:gd name="T6" fmla="*/ 71679 w 219"/>
              <a:gd name="T7" fmla="*/ 140487 h 218"/>
              <a:gd name="T8" fmla="*/ 0 w 219"/>
              <a:gd name="T9" fmla="*/ 70567 h 218"/>
              <a:gd name="T10" fmla="*/ 0 w 219"/>
              <a:gd name="T11" fmla="*/ 70567 h 218"/>
              <a:gd name="T12" fmla="*/ 71679 w 219"/>
              <a:gd name="T13" fmla="*/ 0 h 218"/>
              <a:gd name="T14" fmla="*/ 71679 w 219"/>
              <a:gd name="T15" fmla="*/ 0 h 218"/>
              <a:gd name="T16" fmla="*/ 143357 w 219"/>
              <a:gd name="T17" fmla="*/ 70567 h 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9" h="218">
                <a:moveTo>
                  <a:pt x="218" y="109"/>
                </a:moveTo>
                <a:lnTo>
                  <a:pt x="218" y="109"/>
                </a:lnTo>
                <a:cubicBezTo>
                  <a:pt x="218" y="169"/>
                  <a:pt x="169" y="217"/>
                  <a:pt x="109" y="217"/>
                </a:cubicBezTo>
                <a:cubicBezTo>
                  <a:pt x="49" y="217"/>
                  <a:pt x="0" y="169"/>
                  <a:pt x="0" y="109"/>
                </a:cubicBezTo>
                <a:cubicBezTo>
                  <a:pt x="0" y="49"/>
                  <a:pt x="49" y="0"/>
                  <a:pt x="109" y="0"/>
                </a:cubicBezTo>
                <a:cubicBezTo>
                  <a:pt x="169" y="0"/>
                  <a:pt x="218" y="49"/>
                  <a:pt x="218" y="109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124">
            <a:extLst>
              <a:ext uri="{FF2B5EF4-FFF2-40B4-BE49-F238E27FC236}">
                <a16:creationId xmlns:a16="http://schemas.microsoft.com/office/drawing/2014/main" id="{10FE4246-F6B6-3445-91AA-576864494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7960" y="5775873"/>
            <a:ext cx="87887" cy="87889"/>
          </a:xfrm>
          <a:custGeom>
            <a:avLst/>
            <a:gdLst>
              <a:gd name="T0" fmla="*/ 45436 w 71"/>
              <a:gd name="T1" fmla="*/ 23043 h 70"/>
              <a:gd name="T2" fmla="*/ 45436 w 71"/>
              <a:gd name="T3" fmla="*/ 23043 h 70"/>
              <a:gd name="T4" fmla="*/ 22718 w 71"/>
              <a:gd name="T5" fmla="*/ 45427 h 70"/>
              <a:gd name="T6" fmla="*/ 22718 w 71"/>
              <a:gd name="T7" fmla="*/ 45427 h 70"/>
              <a:gd name="T8" fmla="*/ 0 w 71"/>
              <a:gd name="T9" fmla="*/ 23043 h 70"/>
              <a:gd name="T10" fmla="*/ 0 w 71"/>
              <a:gd name="T11" fmla="*/ 23043 h 70"/>
              <a:gd name="T12" fmla="*/ 22718 w 71"/>
              <a:gd name="T13" fmla="*/ 0 h 70"/>
              <a:gd name="T14" fmla="*/ 22718 w 71"/>
              <a:gd name="T15" fmla="*/ 0 h 70"/>
              <a:gd name="T16" fmla="*/ 45436 w 71"/>
              <a:gd name="T17" fmla="*/ 23043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70">
                <a:moveTo>
                  <a:pt x="70" y="35"/>
                </a:moveTo>
                <a:lnTo>
                  <a:pt x="70" y="35"/>
                </a:lnTo>
                <a:cubicBezTo>
                  <a:pt x="70" y="54"/>
                  <a:pt x="54" y="69"/>
                  <a:pt x="35" y="69"/>
                </a:cubicBezTo>
                <a:cubicBezTo>
                  <a:pt x="16" y="69"/>
                  <a:pt x="0" y="54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54" y="0"/>
                  <a:pt x="70" y="16"/>
                  <a:pt x="70" y="35"/>
                </a:cubicBezTo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B21B163A-CFFE-B049-BD02-6B74381FD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5146" y="5880239"/>
            <a:ext cx="180032" cy="152649"/>
          </a:xfrm>
          <a:custGeom>
            <a:avLst/>
            <a:gdLst>
              <a:gd name="connsiteX0" fmla="*/ 125114 w 180032"/>
              <a:gd name="connsiteY0" fmla="*/ 131833 h 152649"/>
              <a:gd name="connsiteX1" fmla="*/ 136100 w 180032"/>
              <a:gd name="connsiteY1" fmla="*/ 142241 h 152649"/>
              <a:gd name="connsiteX2" fmla="*/ 125114 w 180032"/>
              <a:gd name="connsiteY2" fmla="*/ 152649 h 152649"/>
              <a:gd name="connsiteX3" fmla="*/ 115350 w 180032"/>
              <a:gd name="connsiteY3" fmla="*/ 142241 h 152649"/>
              <a:gd name="connsiteX4" fmla="*/ 125114 w 180032"/>
              <a:gd name="connsiteY4" fmla="*/ 131833 h 152649"/>
              <a:gd name="connsiteX5" fmla="*/ 32954 w 180032"/>
              <a:gd name="connsiteY5" fmla="*/ 131833 h 152649"/>
              <a:gd name="connsiteX6" fmla="*/ 42720 w 180032"/>
              <a:gd name="connsiteY6" fmla="*/ 142241 h 152649"/>
              <a:gd name="connsiteX7" fmla="*/ 32954 w 180032"/>
              <a:gd name="connsiteY7" fmla="*/ 152649 h 152649"/>
              <a:gd name="connsiteX8" fmla="*/ 21970 w 180032"/>
              <a:gd name="connsiteY8" fmla="*/ 142241 h 152649"/>
              <a:gd name="connsiteX9" fmla="*/ 32954 w 180032"/>
              <a:gd name="connsiteY9" fmla="*/ 131833 h 152649"/>
              <a:gd name="connsiteX10" fmla="*/ 109746 w 180032"/>
              <a:gd name="connsiteY10" fmla="*/ 72135 h 152649"/>
              <a:gd name="connsiteX11" fmla="*/ 112212 w 180032"/>
              <a:gd name="connsiteY11" fmla="*/ 85816 h 152649"/>
              <a:gd name="connsiteX12" fmla="*/ 133174 w 180032"/>
              <a:gd name="connsiteY12" fmla="*/ 85816 h 152649"/>
              <a:gd name="connsiteX13" fmla="*/ 135640 w 180032"/>
              <a:gd name="connsiteY13" fmla="*/ 72135 h 152649"/>
              <a:gd name="connsiteX14" fmla="*/ 56722 w 180032"/>
              <a:gd name="connsiteY14" fmla="*/ 72135 h 152649"/>
              <a:gd name="connsiteX15" fmla="*/ 59188 w 180032"/>
              <a:gd name="connsiteY15" fmla="*/ 85816 h 152649"/>
              <a:gd name="connsiteX16" fmla="*/ 103580 w 180032"/>
              <a:gd name="connsiteY16" fmla="*/ 85816 h 152649"/>
              <a:gd name="connsiteX17" fmla="*/ 101114 w 180032"/>
              <a:gd name="connsiteY17" fmla="*/ 72135 h 152649"/>
              <a:gd name="connsiteX18" fmla="*/ 20962 w 180032"/>
              <a:gd name="connsiteY18" fmla="*/ 72135 h 152649"/>
              <a:gd name="connsiteX19" fmla="*/ 23428 w 180032"/>
              <a:gd name="connsiteY19" fmla="*/ 85816 h 152649"/>
              <a:gd name="connsiteX20" fmla="*/ 51790 w 180032"/>
              <a:gd name="connsiteY20" fmla="*/ 85816 h 152649"/>
              <a:gd name="connsiteX21" fmla="*/ 48090 w 180032"/>
              <a:gd name="connsiteY21" fmla="*/ 72135 h 152649"/>
              <a:gd name="connsiteX22" fmla="*/ 104814 w 180032"/>
              <a:gd name="connsiteY22" fmla="*/ 47261 h 152649"/>
              <a:gd name="connsiteX23" fmla="*/ 107280 w 180032"/>
              <a:gd name="connsiteY23" fmla="*/ 63429 h 152649"/>
              <a:gd name="connsiteX24" fmla="*/ 136874 w 180032"/>
              <a:gd name="connsiteY24" fmla="*/ 63429 h 152649"/>
              <a:gd name="connsiteX25" fmla="*/ 138106 w 180032"/>
              <a:gd name="connsiteY25" fmla="*/ 47261 h 152649"/>
              <a:gd name="connsiteX26" fmla="*/ 53024 w 180032"/>
              <a:gd name="connsiteY26" fmla="*/ 47261 h 152649"/>
              <a:gd name="connsiteX27" fmla="*/ 55490 w 180032"/>
              <a:gd name="connsiteY27" fmla="*/ 63429 h 152649"/>
              <a:gd name="connsiteX28" fmla="*/ 99880 w 180032"/>
              <a:gd name="connsiteY28" fmla="*/ 63429 h 152649"/>
              <a:gd name="connsiteX29" fmla="*/ 97414 w 180032"/>
              <a:gd name="connsiteY29" fmla="*/ 47261 h 152649"/>
              <a:gd name="connsiteX30" fmla="*/ 14798 w 180032"/>
              <a:gd name="connsiteY30" fmla="*/ 47261 h 152649"/>
              <a:gd name="connsiteX31" fmla="*/ 18496 w 180032"/>
              <a:gd name="connsiteY31" fmla="*/ 63429 h 152649"/>
              <a:gd name="connsiteX32" fmla="*/ 48090 w 180032"/>
              <a:gd name="connsiteY32" fmla="*/ 63429 h 152649"/>
              <a:gd name="connsiteX33" fmla="*/ 44392 w 180032"/>
              <a:gd name="connsiteY33" fmla="*/ 47261 h 152649"/>
              <a:gd name="connsiteX34" fmla="*/ 99880 w 180032"/>
              <a:gd name="connsiteY34" fmla="*/ 23631 h 152649"/>
              <a:gd name="connsiteX35" fmla="*/ 103580 w 180032"/>
              <a:gd name="connsiteY35" fmla="*/ 39799 h 152649"/>
              <a:gd name="connsiteX36" fmla="*/ 139340 w 180032"/>
              <a:gd name="connsiteY36" fmla="*/ 39799 h 152649"/>
              <a:gd name="connsiteX37" fmla="*/ 141806 w 180032"/>
              <a:gd name="connsiteY37" fmla="*/ 23631 h 152649"/>
              <a:gd name="connsiteX38" fmla="*/ 48090 w 180032"/>
              <a:gd name="connsiteY38" fmla="*/ 23631 h 152649"/>
              <a:gd name="connsiteX39" fmla="*/ 50556 w 180032"/>
              <a:gd name="connsiteY39" fmla="*/ 39799 h 152649"/>
              <a:gd name="connsiteX40" fmla="*/ 94948 w 180032"/>
              <a:gd name="connsiteY40" fmla="*/ 39799 h 152649"/>
              <a:gd name="connsiteX41" fmla="*/ 92482 w 180032"/>
              <a:gd name="connsiteY41" fmla="*/ 23631 h 152649"/>
              <a:gd name="connsiteX42" fmla="*/ 9864 w 180032"/>
              <a:gd name="connsiteY42" fmla="*/ 23631 h 152649"/>
              <a:gd name="connsiteX43" fmla="*/ 13564 w 180032"/>
              <a:gd name="connsiteY43" fmla="*/ 39799 h 152649"/>
              <a:gd name="connsiteX44" fmla="*/ 43158 w 180032"/>
              <a:gd name="connsiteY44" fmla="*/ 39799 h 152649"/>
              <a:gd name="connsiteX45" fmla="*/ 39460 w 180032"/>
              <a:gd name="connsiteY45" fmla="*/ 23631 h 152649"/>
              <a:gd name="connsiteX46" fmla="*/ 157836 w 180032"/>
              <a:gd name="connsiteY46" fmla="*/ 0 h 152649"/>
              <a:gd name="connsiteX47" fmla="*/ 180032 w 180032"/>
              <a:gd name="connsiteY47" fmla="*/ 0 h 152649"/>
              <a:gd name="connsiteX48" fmla="*/ 180032 w 180032"/>
              <a:gd name="connsiteY48" fmla="*/ 7462 h 152649"/>
              <a:gd name="connsiteX49" fmla="*/ 159070 w 180032"/>
              <a:gd name="connsiteY49" fmla="*/ 7462 h 152649"/>
              <a:gd name="connsiteX50" fmla="*/ 149204 w 180032"/>
              <a:gd name="connsiteY50" fmla="*/ 21143 h 152649"/>
              <a:gd name="connsiteX51" fmla="*/ 141806 w 180032"/>
              <a:gd name="connsiteY51" fmla="*/ 88303 h 152649"/>
              <a:gd name="connsiteX52" fmla="*/ 152904 w 180032"/>
              <a:gd name="connsiteY52" fmla="*/ 124371 h 152649"/>
              <a:gd name="connsiteX53" fmla="*/ 152904 w 180032"/>
              <a:gd name="connsiteY53" fmla="*/ 128102 h 152649"/>
              <a:gd name="connsiteX54" fmla="*/ 149204 w 180032"/>
              <a:gd name="connsiteY54" fmla="*/ 130590 h 152649"/>
              <a:gd name="connsiteX55" fmla="*/ 11098 w 180032"/>
              <a:gd name="connsiteY55" fmla="*/ 130590 h 152649"/>
              <a:gd name="connsiteX56" fmla="*/ 11098 w 180032"/>
              <a:gd name="connsiteY56" fmla="*/ 121884 h 152649"/>
              <a:gd name="connsiteX57" fmla="*/ 144272 w 180032"/>
              <a:gd name="connsiteY57" fmla="*/ 121884 h 152649"/>
              <a:gd name="connsiteX58" fmla="*/ 134408 w 180032"/>
              <a:gd name="connsiteY58" fmla="*/ 93278 h 152649"/>
              <a:gd name="connsiteX59" fmla="*/ 20962 w 180032"/>
              <a:gd name="connsiteY59" fmla="*/ 93278 h 152649"/>
              <a:gd name="connsiteX60" fmla="*/ 17264 w 180032"/>
              <a:gd name="connsiteY60" fmla="*/ 89547 h 152649"/>
              <a:gd name="connsiteX61" fmla="*/ 0 w 180032"/>
              <a:gd name="connsiteY61" fmla="*/ 19900 h 152649"/>
              <a:gd name="connsiteX62" fmla="*/ 1234 w 180032"/>
              <a:gd name="connsiteY62" fmla="*/ 17412 h 152649"/>
              <a:gd name="connsiteX63" fmla="*/ 3700 w 180032"/>
              <a:gd name="connsiteY63" fmla="*/ 16168 h 152649"/>
              <a:gd name="connsiteX64" fmla="*/ 144272 w 180032"/>
              <a:gd name="connsiteY64" fmla="*/ 16168 h 152649"/>
              <a:gd name="connsiteX65" fmla="*/ 154136 w 180032"/>
              <a:gd name="connsiteY65" fmla="*/ 1244 h 152649"/>
              <a:gd name="connsiteX66" fmla="*/ 157836 w 180032"/>
              <a:gd name="connsiteY66" fmla="*/ 0 h 1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0032" h="152649">
                <a:moveTo>
                  <a:pt x="125114" y="131833"/>
                </a:moveTo>
                <a:cubicBezTo>
                  <a:pt x="131216" y="131833"/>
                  <a:pt x="136100" y="136459"/>
                  <a:pt x="136100" y="142241"/>
                </a:cubicBezTo>
                <a:cubicBezTo>
                  <a:pt x="136100" y="146867"/>
                  <a:pt x="131216" y="152649"/>
                  <a:pt x="125114" y="152649"/>
                </a:cubicBezTo>
                <a:cubicBezTo>
                  <a:pt x="120232" y="152649"/>
                  <a:pt x="115350" y="146867"/>
                  <a:pt x="115350" y="142241"/>
                </a:cubicBezTo>
                <a:cubicBezTo>
                  <a:pt x="115350" y="136459"/>
                  <a:pt x="120232" y="131833"/>
                  <a:pt x="125114" y="131833"/>
                </a:cubicBezTo>
                <a:close/>
                <a:moveTo>
                  <a:pt x="32954" y="131833"/>
                </a:moveTo>
                <a:cubicBezTo>
                  <a:pt x="39058" y="131833"/>
                  <a:pt x="42720" y="136459"/>
                  <a:pt x="42720" y="142241"/>
                </a:cubicBezTo>
                <a:cubicBezTo>
                  <a:pt x="42720" y="146867"/>
                  <a:pt x="39058" y="152649"/>
                  <a:pt x="32954" y="152649"/>
                </a:cubicBezTo>
                <a:cubicBezTo>
                  <a:pt x="26852" y="152649"/>
                  <a:pt x="21970" y="146867"/>
                  <a:pt x="21970" y="142241"/>
                </a:cubicBezTo>
                <a:cubicBezTo>
                  <a:pt x="21970" y="136459"/>
                  <a:pt x="26852" y="131833"/>
                  <a:pt x="32954" y="131833"/>
                </a:cubicBezTo>
                <a:close/>
                <a:moveTo>
                  <a:pt x="109746" y="72135"/>
                </a:moveTo>
                <a:lnTo>
                  <a:pt x="112212" y="85816"/>
                </a:lnTo>
                <a:lnTo>
                  <a:pt x="133174" y="85816"/>
                </a:lnTo>
                <a:lnTo>
                  <a:pt x="135640" y="72135"/>
                </a:lnTo>
                <a:close/>
                <a:moveTo>
                  <a:pt x="56722" y="72135"/>
                </a:moveTo>
                <a:lnTo>
                  <a:pt x="59188" y="85816"/>
                </a:lnTo>
                <a:lnTo>
                  <a:pt x="103580" y="85816"/>
                </a:lnTo>
                <a:lnTo>
                  <a:pt x="101114" y="72135"/>
                </a:lnTo>
                <a:close/>
                <a:moveTo>
                  <a:pt x="20962" y="72135"/>
                </a:moveTo>
                <a:lnTo>
                  <a:pt x="23428" y="85816"/>
                </a:lnTo>
                <a:lnTo>
                  <a:pt x="51790" y="85816"/>
                </a:lnTo>
                <a:lnTo>
                  <a:pt x="48090" y="72135"/>
                </a:lnTo>
                <a:close/>
                <a:moveTo>
                  <a:pt x="104814" y="47261"/>
                </a:moveTo>
                <a:lnTo>
                  <a:pt x="107280" y="63429"/>
                </a:lnTo>
                <a:lnTo>
                  <a:pt x="136874" y="63429"/>
                </a:lnTo>
                <a:lnTo>
                  <a:pt x="138106" y="47261"/>
                </a:lnTo>
                <a:close/>
                <a:moveTo>
                  <a:pt x="53024" y="47261"/>
                </a:moveTo>
                <a:lnTo>
                  <a:pt x="55490" y="63429"/>
                </a:lnTo>
                <a:lnTo>
                  <a:pt x="99880" y="63429"/>
                </a:lnTo>
                <a:lnTo>
                  <a:pt x="97414" y="47261"/>
                </a:lnTo>
                <a:close/>
                <a:moveTo>
                  <a:pt x="14798" y="47261"/>
                </a:moveTo>
                <a:lnTo>
                  <a:pt x="18496" y="63429"/>
                </a:lnTo>
                <a:lnTo>
                  <a:pt x="48090" y="63429"/>
                </a:lnTo>
                <a:lnTo>
                  <a:pt x="44392" y="47261"/>
                </a:lnTo>
                <a:close/>
                <a:moveTo>
                  <a:pt x="99880" y="23631"/>
                </a:moveTo>
                <a:lnTo>
                  <a:pt x="103580" y="39799"/>
                </a:lnTo>
                <a:lnTo>
                  <a:pt x="139340" y="39799"/>
                </a:lnTo>
                <a:lnTo>
                  <a:pt x="141806" y="23631"/>
                </a:lnTo>
                <a:close/>
                <a:moveTo>
                  <a:pt x="48090" y="23631"/>
                </a:moveTo>
                <a:lnTo>
                  <a:pt x="50556" y="39799"/>
                </a:lnTo>
                <a:lnTo>
                  <a:pt x="94948" y="39799"/>
                </a:lnTo>
                <a:lnTo>
                  <a:pt x="92482" y="23631"/>
                </a:lnTo>
                <a:close/>
                <a:moveTo>
                  <a:pt x="9864" y="23631"/>
                </a:moveTo>
                <a:lnTo>
                  <a:pt x="13564" y="39799"/>
                </a:lnTo>
                <a:lnTo>
                  <a:pt x="43158" y="39799"/>
                </a:lnTo>
                <a:lnTo>
                  <a:pt x="39460" y="23631"/>
                </a:lnTo>
                <a:close/>
                <a:moveTo>
                  <a:pt x="157836" y="0"/>
                </a:moveTo>
                <a:lnTo>
                  <a:pt x="180032" y="0"/>
                </a:lnTo>
                <a:lnTo>
                  <a:pt x="180032" y="7462"/>
                </a:lnTo>
                <a:lnTo>
                  <a:pt x="159070" y="7462"/>
                </a:lnTo>
                <a:lnTo>
                  <a:pt x="149204" y="21143"/>
                </a:lnTo>
                <a:lnTo>
                  <a:pt x="141806" y="88303"/>
                </a:lnTo>
                <a:lnTo>
                  <a:pt x="152904" y="124371"/>
                </a:lnTo>
                <a:cubicBezTo>
                  <a:pt x="154136" y="125615"/>
                  <a:pt x="152904" y="126858"/>
                  <a:pt x="152904" y="128102"/>
                </a:cubicBezTo>
                <a:cubicBezTo>
                  <a:pt x="151670" y="129346"/>
                  <a:pt x="151670" y="130590"/>
                  <a:pt x="149204" y="130590"/>
                </a:cubicBezTo>
                <a:lnTo>
                  <a:pt x="11098" y="130590"/>
                </a:lnTo>
                <a:lnTo>
                  <a:pt x="11098" y="121884"/>
                </a:lnTo>
                <a:lnTo>
                  <a:pt x="144272" y="121884"/>
                </a:lnTo>
                <a:lnTo>
                  <a:pt x="134408" y="93278"/>
                </a:lnTo>
                <a:lnTo>
                  <a:pt x="20962" y="93278"/>
                </a:lnTo>
                <a:cubicBezTo>
                  <a:pt x="18496" y="93278"/>
                  <a:pt x="17264" y="92035"/>
                  <a:pt x="17264" y="89547"/>
                </a:cubicBezTo>
                <a:lnTo>
                  <a:pt x="0" y="19900"/>
                </a:lnTo>
                <a:cubicBezTo>
                  <a:pt x="0" y="18656"/>
                  <a:pt x="0" y="17412"/>
                  <a:pt x="1234" y="17412"/>
                </a:cubicBezTo>
                <a:cubicBezTo>
                  <a:pt x="2466" y="16168"/>
                  <a:pt x="3700" y="16168"/>
                  <a:pt x="3700" y="16168"/>
                </a:cubicBezTo>
                <a:lnTo>
                  <a:pt x="144272" y="16168"/>
                </a:lnTo>
                <a:lnTo>
                  <a:pt x="154136" y="1244"/>
                </a:lnTo>
                <a:cubicBezTo>
                  <a:pt x="155370" y="0"/>
                  <a:pt x="156604" y="0"/>
                  <a:pt x="157836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128">
            <a:extLst>
              <a:ext uri="{FF2B5EF4-FFF2-40B4-BE49-F238E27FC236}">
                <a16:creationId xmlns:a16="http://schemas.microsoft.com/office/drawing/2014/main" id="{B73C2A6B-38BE-8340-BB2F-785D5EE5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8945" y="5797846"/>
            <a:ext cx="16477" cy="43944"/>
          </a:xfrm>
          <a:custGeom>
            <a:avLst/>
            <a:gdLst>
              <a:gd name="T0" fmla="*/ 0 w 13"/>
              <a:gd name="T1" fmla="*/ 6099 h 34"/>
              <a:gd name="T2" fmla="*/ 0 w 13"/>
              <a:gd name="T3" fmla="*/ 4066 h 34"/>
              <a:gd name="T4" fmla="*/ 0 w 13"/>
              <a:gd name="T5" fmla="*/ 4066 h 34"/>
              <a:gd name="T6" fmla="*/ 3988 w 13"/>
              <a:gd name="T7" fmla="*/ 3389 h 34"/>
              <a:gd name="T8" fmla="*/ 3988 w 13"/>
              <a:gd name="T9" fmla="*/ 3389 h 34"/>
              <a:gd name="T10" fmla="*/ 5982 w 13"/>
              <a:gd name="T11" fmla="*/ 0 h 34"/>
              <a:gd name="T12" fmla="*/ 7975 w 13"/>
              <a:gd name="T13" fmla="*/ 0 h 34"/>
              <a:gd name="T14" fmla="*/ 7975 w 13"/>
              <a:gd name="T15" fmla="*/ 22364 h 34"/>
              <a:gd name="T16" fmla="*/ 5317 w 13"/>
              <a:gd name="T17" fmla="*/ 22364 h 34"/>
              <a:gd name="T18" fmla="*/ 5317 w 13"/>
              <a:gd name="T19" fmla="*/ 6099 h 34"/>
              <a:gd name="T20" fmla="*/ 0 w 13"/>
              <a:gd name="T21" fmla="*/ 6099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" h="34">
                <a:moveTo>
                  <a:pt x="0" y="9"/>
                </a:moveTo>
                <a:lnTo>
                  <a:pt x="0" y="6"/>
                </a:lnTo>
                <a:cubicBezTo>
                  <a:pt x="3" y="6"/>
                  <a:pt x="5" y="6"/>
                  <a:pt x="6" y="5"/>
                </a:cubicBezTo>
                <a:cubicBezTo>
                  <a:pt x="7" y="4"/>
                  <a:pt x="9" y="3"/>
                  <a:pt x="9" y="0"/>
                </a:cubicBezTo>
                <a:lnTo>
                  <a:pt x="12" y="0"/>
                </a:lnTo>
                <a:lnTo>
                  <a:pt x="12" y="33"/>
                </a:lnTo>
                <a:lnTo>
                  <a:pt x="8" y="33"/>
                </a:lnTo>
                <a:lnTo>
                  <a:pt x="8" y="9"/>
                </a:lnTo>
                <a:lnTo>
                  <a:pt x="0" y="9"/>
                </a:lnTo>
              </a:path>
            </a:pathLst>
          </a:custGeom>
          <a:solidFill>
            <a:srgbClr val="392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129">
            <a:extLst>
              <a:ext uri="{FF2B5EF4-FFF2-40B4-BE49-F238E27FC236}">
                <a16:creationId xmlns:a16="http://schemas.microsoft.com/office/drawing/2014/main" id="{445F288A-2738-114D-B38B-8D4A2F9B1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1905" y="5797846"/>
            <a:ext cx="27464" cy="43944"/>
          </a:xfrm>
          <a:custGeom>
            <a:avLst/>
            <a:gdLst>
              <a:gd name="T0" fmla="*/ 10018 w 23"/>
              <a:gd name="T1" fmla="*/ 18298 h 34"/>
              <a:gd name="T2" fmla="*/ 10018 w 23"/>
              <a:gd name="T3" fmla="*/ 18298 h 34"/>
              <a:gd name="T4" fmla="*/ 11270 w 23"/>
              <a:gd name="T5" fmla="*/ 10843 h 34"/>
              <a:gd name="T6" fmla="*/ 11270 w 23"/>
              <a:gd name="T7" fmla="*/ 10843 h 34"/>
              <a:gd name="T8" fmla="*/ 10644 w 23"/>
              <a:gd name="T9" fmla="*/ 4744 h 34"/>
              <a:gd name="T10" fmla="*/ 10644 w 23"/>
              <a:gd name="T11" fmla="*/ 4744 h 34"/>
              <a:gd name="T12" fmla="*/ 6887 w 23"/>
              <a:gd name="T13" fmla="*/ 2711 h 34"/>
              <a:gd name="T14" fmla="*/ 6887 w 23"/>
              <a:gd name="T15" fmla="*/ 2711 h 34"/>
              <a:gd name="T16" fmla="*/ 3757 w 23"/>
              <a:gd name="T17" fmla="*/ 4744 h 34"/>
              <a:gd name="T18" fmla="*/ 3757 w 23"/>
              <a:gd name="T19" fmla="*/ 4744 h 34"/>
              <a:gd name="T20" fmla="*/ 3131 w 23"/>
              <a:gd name="T21" fmla="*/ 11521 h 34"/>
              <a:gd name="T22" fmla="*/ 3131 w 23"/>
              <a:gd name="T23" fmla="*/ 11521 h 34"/>
              <a:gd name="T24" fmla="*/ 3757 w 23"/>
              <a:gd name="T25" fmla="*/ 16943 h 34"/>
              <a:gd name="T26" fmla="*/ 3757 w 23"/>
              <a:gd name="T27" fmla="*/ 16943 h 34"/>
              <a:gd name="T28" fmla="*/ 6887 w 23"/>
              <a:gd name="T29" fmla="*/ 19653 h 34"/>
              <a:gd name="T30" fmla="*/ 6887 w 23"/>
              <a:gd name="T31" fmla="*/ 19653 h 34"/>
              <a:gd name="T32" fmla="*/ 10018 w 23"/>
              <a:gd name="T33" fmla="*/ 18298 h 34"/>
              <a:gd name="T34" fmla="*/ 13149 w 23"/>
              <a:gd name="T35" fmla="*/ 3389 h 34"/>
              <a:gd name="T36" fmla="*/ 13149 w 23"/>
              <a:gd name="T37" fmla="*/ 3389 h 34"/>
              <a:gd name="T38" fmla="*/ 13775 w 23"/>
              <a:gd name="T39" fmla="*/ 10843 h 34"/>
              <a:gd name="T40" fmla="*/ 13775 w 23"/>
              <a:gd name="T41" fmla="*/ 10843 h 34"/>
              <a:gd name="T42" fmla="*/ 13149 w 23"/>
              <a:gd name="T43" fmla="*/ 18298 h 34"/>
              <a:gd name="T44" fmla="*/ 13149 w 23"/>
              <a:gd name="T45" fmla="*/ 18298 h 34"/>
              <a:gd name="T46" fmla="*/ 6887 w 23"/>
              <a:gd name="T47" fmla="*/ 22364 h 34"/>
              <a:gd name="T48" fmla="*/ 6887 w 23"/>
              <a:gd name="T49" fmla="*/ 22364 h 34"/>
              <a:gd name="T50" fmla="*/ 1252 w 23"/>
              <a:gd name="T51" fmla="*/ 18976 h 34"/>
              <a:gd name="T52" fmla="*/ 1252 w 23"/>
              <a:gd name="T53" fmla="*/ 18976 h 34"/>
              <a:gd name="T54" fmla="*/ 0 w 23"/>
              <a:gd name="T55" fmla="*/ 11521 h 34"/>
              <a:gd name="T56" fmla="*/ 0 w 23"/>
              <a:gd name="T57" fmla="*/ 11521 h 34"/>
              <a:gd name="T58" fmla="*/ 626 w 23"/>
              <a:gd name="T59" fmla="*/ 4744 h 34"/>
              <a:gd name="T60" fmla="*/ 626 w 23"/>
              <a:gd name="T61" fmla="*/ 4744 h 34"/>
              <a:gd name="T62" fmla="*/ 6887 w 23"/>
              <a:gd name="T63" fmla="*/ 0 h 34"/>
              <a:gd name="T64" fmla="*/ 6887 w 23"/>
              <a:gd name="T65" fmla="*/ 0 h 34"/>
              <a:gd name="T66" fmla="*/ 13149 w 23"/>
              <a:gd name="T67" fmla="*/ 3389 h 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" h="34">
                <a:moveTo>
                  <a:pt x="16" y="27"/>
                </a:moveTo>
                <a:lnTo>
                  <a:pt x="16" y="27"/>
                </a:lnTo>
                <a:cubicBezTo>
                  <a:pt x="17" y="25"/>
                  <a:pt x="18" y="22"/>
                  <a:pt x="18" y="16"/>
                </a:cubicBezTo>
                <a:cubicBezTo>
                  <a:pt x="18" y="12"/>
                  <a:pt x="17" y="9"/>
                  <a:pt x="17" y="7"/>
                </a:cubicBezTo>
                <a:cubicBezTo>
                  <a:pt x="16" y="5"/>
                  <a:pt x="14" y="4"/>
                  <a:pt x="11" y="4"/>
                </a:cubicBezTo>
                <a:cubicBezTo>
                  <a:pt x="9" y="4"/>
                  <a:pt x="7" y="4"/>
                  <a:pt x="6" y="7"/>
                </a:cubicBezTo>
                <a:cubicBezTo>
                  <a:pt x="5" y="9"/>
                  <a:pt x="5" y="12"/>
                  <a:pt x="5" y="17"/>
                </a:cubicBezTo>
                <a:cubicBezTo>
                  <a:pt x="5" y="20"/>
                  <a:pt x="5" y="23"/>
                  <a:pt x="6" y="25"/>
                </a:cubicBezTo>
                <a:cubicBezTo>
                  <a:pt x="6" y="28"/>
                  <a:pt x="8" y="29"/>
                  <a:pt x="11" y="29"/>
                </a:cubicBezTo>
                <a:cubicBezTo>
                  <a:pt x="13" y="29"/>
                  <a:pt x="15" y="29"/>
                  <a:pt x="16" y="27"/>
                </a:cubicBezTo>
                <a:close/>
                <a:moveTo>
                  <a:pt x="21" y="5"/>
                </a:moveTo>
                <a:lnTo>
                  <a:pt x="21" y="5"/>
                </a:lnTo>
                <a:cubicBezTo>
                  <a:pt x="22" y="8"/>
                  <a:pt x="22" y="12"/>
                  <a:pt x="22" y="16"/>
                </a:cubicBezTo>
                <a:cubicBezTo>
                  <a:pt x="22" y="20"/>
                  <a:pt x="22" y="24"/>
                  <a:pt x="21" y="27"/>
                </a:cubicBezTo>
                <a:cubicBezTo>
                  <a:pt x="19" y="31"/>
                  <a:pt x="16" y="33"/>
                  <a:pt x="11" y="33"/>
                </a:cubicBezTo>
                <a:cubicBezTo>
                  <a:pt x="7" y="33"/>
                  <a:pt x="5" y="32"/>
                  <a:pt x="2" y="28"/>
                </a:cubicBezTo>
                <a:cubicBezTo>
                  <a:pt x="1" y="25"/>
                  <a:pt x="0" y="22"/>
                  <a:pt x="0" y="17"/>
                </a:cubicBezTo>
                <a:cubicBezTo>
                  <a:pt x="0" y="13"/>
                  <a:pt x="0" y="10"/>
                  <a:pt x="1" y="7"/>
                </a:cubicBezTo>
                <a:cubicBezTo>
                  <a:pt x="4" y="3"/>
                  <a:pt x="6" y="0"/>
                  <a:pt x="11" y="0"/>
                </a:cubicBezTo>
                <a:cubicBezTo>
                  <a:pt x="16" y="0"/>
                  <a:pt x="19" y="1"/>
                  <a:pt x="21" y="5"/>
                </a:cubicBezTo>
                <a:close/>
              </a:path>
            </a:pathLst>
          </a:custGeom>
          <a:solidFill>
            <a:srgbClr val="392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130">
            <a:extLst>
              <a:ext uri="{FF2B5EF4-FFF2-40B4-BE49-F238E27FC236}">
                <a16:creationId xmlns:a16="http://schemas.microsoft.com/office/drawing/2014/main" id="{F9AFCC6F-BE7D-1247-BFD8-6CA06DAD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6275" y="6034045"/>
            <a:ext cx="170278" cy="153804"/>
          </a:xfrm>
          <a:custGeom>
            <a:avLst/>
            <a:gdLst>
              <a:gd name="T0" fmla="*/ 88641 w 138"/>
              <a:gd name="T1" fmla="*/ 53110 h 123"/>
              <a:gd name="T2" fmla="*/ 88641 w 138"/>
              <a:gd name="T3" fmla="*/ 53110 h 123"/>
              <a:gd name="T4" fmla="*/ 14234 w 138"/>
              <a:gd name="T5" fmla="*/ 5245 h 123"/>
              <a:gd name="T6" fmla="*/ 14234 w 138"/>
              <a:gd name="T7" fmla="*/ 5245 h 123"/>
              <a:gd name="T8" fmla="*/ 7117 w 138"/>
              <a:gd name="T9" fmla="*/ 24916 h 123"/>
              <a:gd name="T10" fmla="*/ 7117 w 138"/>
              <a:gd name="T11" fmla="*/ 24916 h 123"/>
              <a:gd name="T12" fmla="*/ 88641 w 138"/>
              <a:gd name="T13" fmla="*/ 5311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" h="123">
                <a:moveTo>
                  <a:pt x="137" y="81"/>
                </a:moveTo>
                <a:lnTo>
                  <a:pt x="137" y="81"/>
                </a:lnTo>
                <a:cubicBezTo>
                  <a:pt x="84" y="67"/>
                  <a:pt x="43" y="0"/>
                  <a:pt x="22" y="8"/>
                </a:cubicBezTo>
                <a:cubicBezTo>
                  <a:pt x="0" y="18"/>
                  <a:pt x="11" y="38"/>
                  <a:pt x="11" y="38"/>
                </a:cubicBezTo>
                <a:cubicBezTo>
                  <a:pt x="11" y="38"/>
                  <a:pt x="71" y="122"/>
                  <a:pt x="137" y="81"/>
                </a:cubicBezTo>
              </a:path>
            </a:pathLst>
          </a:custGeom>
          <a:solidFill>
            <a:srgbClr val="BDC1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131">
            <a:extLst>
              <a:ext uri="{FF2B5EF4-FFF2-40B4-BE49-F238E27FC236}">
                <a16:creationId xmlns:a16="http://schemas.microsoft.com/office/drawing/2014/main" id="{07BB883A-1691-C645-94AB-D77772E0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489" y="6034045"/>
            <a:ext cx="186759" cy="104370"/>
          </a:xfrm>
          <a:custGeom>
            <a:avLst/>
            <a:gdLst>
              <a:gd name="T0" fmla="*/ 23661 w 149"/>
              <a:gd name="T1" fmla="*/ 36055 h 85"/>
              <a:gd name="T2" fmla="*/ 23661 w 149"/>
              <a:gd name="T3" fmla="*/ 36055 h 85"/>
              <a:gd name="T4" fmla="*/ 97273 w 149"/>
              <a:gd name="T5" fmla="*/ 29617 h 85"/>
              <a:gd name="T6" fmla="*/ 97273 w 149"/>
              <a:gd name="T7" fmla="*/ 29617 h 85"/>
              <a:gd name="T8" fmla="*/ 93329 w 149"/>
              <a:gd name="T9" fmla="*/ 23822 h 85"/>
              <a:gd name="T10" fmla="*/ 93329 w 149"/>
              <a:gd name="T11" fmla="*/ 23822 h 85"/>
              <a:gd name="T12" fmla="*/ 51923 w 149"/>
              <a:gd name="T13" fmla="*/ 32836 h 85"/>
              <a:gd name="T14" fmla="*/ 51923 w 149"/>
              <a:gd name="T15" fmla="*/ 32836 h 85"/>
              <a:gd name="T16" fmla="*/ 11173 w 149"/>
              <a:gd name="T17" fmla="*/ 5151 h 85"/>
              <a:gd name="T18" fmla="*/ 11173 w 149"/>
              <a:gd name="T19" fmla="*/ 5151 h 85"/>
              <a:gd name="T20" fmla="*/ 13145 w 149"/>
              <a:gd name="T21" fmla="*/ 32192 h 85"/>
              <a:gd name="T22" fmla="*/ 13145 w 149"/>
              <a:gd name="T23" fmla="*/ 54083 h 85"/>
              <a:gd name="T24" fmla="*/ 23661 w 149"/>
              <a:gd name="T25" fmla="*/ 54083 h 85"/>
              <a:gd name="T26" fmla="*/ 23661 w 149"/>
              <a:gd name="T27" fmla="*/ 36055 h 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9" h="85">
                <a:moveTo>
                  <a:pt x="36" y="56"/>
                </a:moveTo>
                <a:lnTo>
                  <a:pt x="36" y="56"/>
                </a:lnTo>
                <a:cubicBezTo>
                  <a:pt x="36" y="56"/>
                  <a:pt x="95" y="82"/>
                  <a:pt x="148" y="46"/>
                </a:cubicBezTo>
                <a:cubicBezTo>
                  <a:pt x="144" y="41"/>
                  <a:pt x="142" y="37"/>
                  <a:pt x="142" y="37"/>
                </a:cubicBezTo>
                <a:cubicBezTo>
                  <a:pt x="142" y="37"/>
                  <a:pt x="117" y="54"/>
                  <a:pt x="79" y="51"/>
                </a:cubicBezTo>
                <a:cubicBezTo>
                  <a:pt x="39" y="49"/>
                  <a:pt x="33" y="0"/>
                  <a:pt x="17" y="8"/>
                </a:cubicBezTo>
                <a:cubicBezTo>
                  <a:pt x="0" y="16"/>
                  <a:pt x="20" y="50"/>
                  <a:pt x="20" y="50"/>
                </a:cubicBezTo>
                <a:lnTo>
                  <a:pt x="20" y="84"/>
                </a:lnTo>
                <a:lnTo>
                  <a:pt x="36" y="84"/>
                </a:lnTo>
                <a:lnTo>
                  <a:pt x="36" y="56"/>
                </a:lnTo>
              </a:path>
            </a:pathLst>
          </a:custGeom>
          <a:solidFill>
            <a:srgbClr val="5045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132">
            <a:extLst>
              <a:ext uri="{FF2B5EF4-FFF2-40B4-BE49-F238E27FC236}">
                <a16:creationId xmlns:a16="http://schemas.microsoft.com/office/drawing/2014/main" id="{5EFBCFE1-3B66-8F47-8A4B-247F65E95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8951" y="6094470"/>
            <a:ext cx="411973" cy="131833"/>
          </a:xfrm>
          <a:custGeom>
            <a:avLst/>
            <a:gdLst>
              <a:gd name="T0" fmla="*/ 173730 w 332"/>
              <a:gd name="T1" fmla="*/ 24322 h 108"/>
              <a:gd name="T2" fmla="*/ 173730 w 332"/>
              <a:gd name="T3" fmla="*/ 24322 h 108"/>
              <a:gd name="T4" fmla="*/ 161367 w 332"/>
              <a:gd name="T5" fmla="*/ 21762 h 108"/>
              <a:gd name="T6" fmla="*/ 161367 w 332"/>
              <a:gd name="T7" fmla="*/ 21762 h 108"/>
              <a:gd name="T8" fmla="*/ 83286 w 332"/>
              <a:gd name="T9" fmla="*/ 0 h 108"/>
              <a:gd name="T10" fmla="*/ 83286 w 332"/>
              <a:gd name="T11" fmla="*/ 0 h 108"/>
              <a:gd name="T12" fmla="*/ 10411 w 332"/>
              <a:gd name="T13" fmla="*/ 6401 h 108"/>
              <a:gd name="T14" fmla="*/ 10411 w 332"/>
              <a:gd name="T15" fmla="*/ 24322 h 108"/>
              <a:gd name="T16" fmla="*/ 0 w 332"/>
              <a:gd name="T17" fmla="*/ 24322 h 108"/>
              <a:gd name="T18" fmla="*/ 0 w 332"/>
              <a:gd name="T19" fmla="*/ 68487 h 108"/>
              <a:gd name="T20" fmla="*/ 209517 w 332"/>
              <a:gd name="T21" fmla="*/ 68487 h 108"/>
              <a:gd name="T22" fmla="*/ 209517 w 332"/>
              <a:gd name="T23" fmla="*/ 68487 h 108"/>
              <a:gd name="T24" fmla="*/ 173730 w 332"/>
              <a:gd name="T25" fmla="*/ 24322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" h="108">
                <a:moveTo>
                  <a:pt x="267" y="38"/>
                </a:moveTo>
                <a:lnTo>
                  <a:pt x="267" y="38"/>
                </a:lnTo>
                <a:cubicBezTo>
                  <a:pt x="260" y="38"/>
                  <a:pt x="254" y="36"/>
                  <a:pt x="248" y="34"/>
                </a:cubicBezTo>
                <a:cubicBezTo>
                  <a:pt x="196" y="67"/>
                  <a:pt x="147" y="20"/>
                  <a:pt x="128" y="0"/>
                </a:cubicBezTo>
                <a:cubicBezTo>
                  <a:pt x="75" y="36"/>
                  <a:pt x="16" y="10"/>
                  <a:pt x="16" y="10"/>
                </a:cubicBezTo>
                <a:lnTo>
                  <a:pt x="16" y="38"/>
                </a:lnTo>
                <a:lnTo>
                  <a:pt x="0" y="38"/>
                </a:lnTo>
                <a:lnTo>
                  <a:pt x="0" y="107"/>
                </a:lnTo>
                <a:lnTo>
                  <a:pt x="322" y="107"/>
                </a:lnTo>
                <a:cubicBezTo>
                  <a:pt x="322" y="107"/>
                  <a:pt x="331" y="38"/>
                  <a:pt x="267" y="38"/>
                </a:cubicBezTo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3FE6856C-F071-5542-A52B-940090C69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7260" y="6160387"/>
            <a:ext cx="119680" cy="48292"/>
          </a:xfrm>
          <a:custGeom>
            <a:avLst/>
            <a:gdLst>
              <a:gd name="connsiteX0" fmla="*/ 99871 w 119680"/>
              <a:gd name="connsiteY0" fmla="*/ 21972 h 48292"/>
              <a:gd name="connsiteX1" fmla="*/ 119680 w 119680"/>
              <a:gd name="connsiteY1" fmla="*/ 27694 h 48292"/>
              <a:gd name="connsiteX2" fmla="*/ 105697 w 119680"/>
              <a:gd name="connsiteY2" fmla="*/ 48292 h 48292"/>
              <a:gd name="connsiteX3" fmla="*/ 82393 w 119680"/>
              <a:gd name="connsiteY3" fmla="*/ 48292 h 48292"/>
              <a:gd name="connsiteX4" fmla="*/ 71262 w 119680"/>
              <a:gd name="connsiteY4" fmla="*/ 10985 h 48292"/>
              <a:gd name="connsiteX5" fmla="*/ 92077 w 119680"/>
              <a:gd name="connsiteY5" fmla="*/ 17976 h 48292"/>
              <a:gd name="connsiteX6" fmla="*/ 69961 w 119680"/>
              <a:gd name="connsiteY6" fmla="*/ 48269 h 48292"/>
              <a:gd name="connsiteX7" fmla="*/ 43943 w 119680"/>
              <a:gd name="connsiteY7" fmla="*/ 48269 h 48292"/>
              <a:gd name="connsiteX8" fmla="*/ 33706 w 119680"/>
              <a:gd name="connsiteY8" fmla="*/ 0 h 48292"/>
              <a:gd name="connsiteX9" fmla="*/ 53681 w 119680"/>
              <a:gd name="connsiteY9" fmla="*/ 6029 h 48292"/>
              <a:gd name="connsiteX10" fmla="*/ 26216 w 119680"/>
              <a:gd name="connsiteY10" fmla="*/ 48230 h 48292"/>
              <a:gd name="connsiteX11" fmla="*/ 0 w 119680"/>
              <a:gd name="connsiteY11" fmla="*/ 48230 h 4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80" h="48292">
                <a:moveTo>
                  <a:pt x="99871" y="21972"/>
                </a:moveTo>
                <a:lnTo>
                  <a:pt x="119680" y="27694"/>
                </a:lnTo>
                <a:lnTo>
                  <a:pt x="105697" y="48292"/>
                </a:lnTo>
                <a:lnTo>
                  <a:pt x="82393" y="48292"/>
                </a:lnTo>
                <a:close/>
                <a:moveTo>
                  <a:pt x="71262" y="10985"/>
                </a:moveTo>
                <a:lnTo>
                  <a:pt x="92077" y="17976"/>
                </a:lnTo>
                <a:lnTo>
                  <a:pt x="69961" y="48269"/>
                </a:lnTo>
                <a:lnTo>
                  <a:pt x="43943" y="48269"/>
                </a:lnTo>
                <a:close/>
                <a:moveTo>
                  <a:pt x="33706" y="0"/>
                </a:moveTo>
                <a:lnTo>
                  <a:pt x="53681" y="6029"/>
                </a:lnTo>
                <a:lnTo>
                  <a:pt x="26216" y="48230"/>
                </a:lnTo>
                <a:lnTo>
                  <a:pt x="0" y="48230"/>
                </a:lnTo>
                <a:close/>
              </a:path>
            </a:pathLst>
          </a:custGeom>
          <a:solidFill>
            <a:srgbClr val="5045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2C474886-9A92-294E-992B-CC81D6ED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6373" y="6073107"/>
            <a:ext cx="80075" cy="64088"/>
          </a:xfrm>
          <a:custGeom>
            <a:avLst/>
            <a:gdLst>
              <a:gd name="connsiteX0" fmla="*/ 71126 w 80075"/>
              <a:gd name="connsiteY0" fmla="*/ 33570 h 64088"/>
              <a:gd name="connsiteX1" fmla="*/ 79081 w 80075"/>
              <a:gd name="connsiteY1" fmla="*/ 34791 h 64088"/>
              <a:gd name="connsiteX2" fmla="*/ 79081 w 80075"/>
              <a:gd name="connsiteY2" fmla="*/ 40894 h 64088"/>
              <a:gd name="connsiteX3" fmla="*/ 53888 w 80075"/>
              <a:gd name="connsiteY3" fmla="*/ 61646 h 64088"/>
              <a:gd name="connsiteX4" fmla="*/ 49911 w 80075"/>
              <a:gd name="connsiteY4" fmla="*/ 64088 h 64088"/>
              <a:gd name="connsiteX5" fmla="*/ 44607 w 80075"/>
              <a:gd name="connsiteY5" fmla="*/ 61646 h 64088"/>
              <a:gd name="connsiteX6" fmla="*/ 45933 w 80075"/>
              <a:gd name="connsiteY6" fmla="*/ 54322 h 64088"/>
              <a:gd name="connsiteX7" fmla="*/ 49155 w 80075"/>
              <a:gd name="connsiteY7" fmla="*/ 18404 h 64088"/>
              <a:gd name="connsiteX8" fmla="*/ 57110 w 80075"/>
              <a:gd name="connsiteY8" fmla="*/ 18404 h 64088"/>
              <a:gd name="connsiteX9" fmla="*/ 55784 w 80075"/>
              <a:gd name="connsiteY9" fmla="*/ 26009 h 64088"/>
              <a:gd name="connsiteX10" fmla="*/ 30592 w 80075"/>
              <a:gd name="connsiteY10" fmla="*/ 47560 h 64088"/>
              <a:gd name="connsiteX11" fmla="*/ 27940 w 80075"/>
              <a:gd name="connsiteY11" fmla="*/ 47560 h 64088"/>
              <a:gd name="connsiteX12" fmla="*/ 22636 w 80075"/>
              <a:gd name="connsiteY12" fmla="*/ 46292 h 64088"/>
              <a:gd name="connsiteX13" fmla="*/ 22636 w 80075"/>
              <a:gd name="connsiteY13" fmla="*/ 38686 h 64088"/>
              <a:gd name="connsiteX14" fmla="*/ 27182 w 80075"/>
              <a:gd name="connsiteY14" fmla="*/ 1832 h 64088"/>
              <a:gd name="connsiteX15" fmla="*/ 35137 w 80075"/>
              <a:gd name="connsiteY15" fmla="*/ 1832 h 64088"/>
              <a:gd name="connsiteX16" fmla="*/ 33811 w 80075"/>
              <a:gd name="connsiteY16" fmla="*/ 9156 h 64088"/>
              <a:gd name="connsiteX17" fmla="*/ 9944 w 80075"/>
              <a:gd name="connsiteY17" fmla="*/ 29908 h 64088"/>
              <a:gd name="connsiteX18" fmla="*/ 5967 w 80075"/>
              <a:gd name="connsiteY18" fmla="*/ 31129 h 64088"/>
              <a:gd name="connsiteX19" fmla="*/ 1989 w 80075"/>
              <a:gd name="connsiteY19" fmla="*/ 28687 h 64088"/>
              <a:gd name="connsiteX20" fmla="*/ 1989 w 80075"/>
              <a:gd name="connsiteY20" fmla="*/ 22584 h 6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075" h="64088">
                <a:moveTo>
                  <a:pt x="71126" y="33570"/>
                </a:moveTo>
                <a:cubicBezTo>
                  <a:pt x="72451" y="32349"/>
                  <a:pt x="76429" y="32349"/>
                  <a:pt x="79081" y="34791"/>
                </a:cubicBezTo>
                <a:cubicBezTo>
                  <a:pt x="80407" y="36011"/>
                  <a:pt x="80407" y="39673"/>
                  <a:pt x="79081" y="40894"/>
                </a:cubicBezTo>
                <a:lnTo>
                  <a:pt x="53888" y="61646"/>
                </a:lnTo>
                <a:cubicBezTo>
                  <a:pt x="52563" y="62867"/>
                  <a:pt x="51237" y="64088"/>
                  <a:pt x="49911" y="64088"/>
                </a:cubicBezTo>
                <a:cubicBezTo>
                  <a:pt x="48585" y="64088"/>
                  <a:pt x="47259" y="62867"/>
                  <a:pt x="44607" y="61646"/>
                </a:cubicBezTo>
                <a:cubicBezTo>
                  <a:pt x="43281" y="59205"/>
                  <a:pt x="43281" y="56763"/>
                  <a:pt x="45933" y="54322"/>
                </a:cubicBezTo>
                <a:close/>
                <a:moveTo>
                  <a:pt x="49155" y="18404"/>
                </a:moveTo>
                <a:cubicBezTo>
                  <a:pt x="50480" y="15868"/>
                  <a:pt x="54458" y="15868"/>
                  <a:pt x="57110" y="18404"/>
                </a:cubicBezTo>
                <a:cubicBezTo>
                  <a:pt x="58436" y="19671"/>
                  <a:pt x="58436" y="23474"/>
                  <a:pt x="55784" y="26009"/>
                </a:cubicBezTo>
                <a:lnTo>
                  <a:pt x="30592" y="47560"/>
                </a:lnTo>
                <a:cubicBezTo>
                  <a:pt x="29266" y="47560"/>
                  <a:pt x="29266" y="47560"/>
                  <a:pt x="27940" y="47560"/>
                </a:cubicBezTo>
                <a:cubicBezTo>
                  <a:pt x="25288" y="47560"/>
                  <a:pt x="23962" y="47560"/>
                  <a:pt x="22636" y="46292"/>
                </a:cubicBezTo>
                <a:cubicBezTo>
                  <a:pt x="21310" y="43757"/>
                  <a:pt x="21310" y="41221"/>
                  <a:pt x="22636" y="38686"/>
                </a:cubicBezTo>
                <a:close/>
                <a:moveTo>
                  <a:pt x="27182" y="1832"/>
                </a:moveTo>
                <a:cubicBezTo>
                  <a:pt x="29833" y="-610"/>
                  <a:pt x="32485" y="-610"/>
                  <a:pt x="35137" y="1832"/>
                </a:cubicBezTo>
                <a:cubicBezTo>
                  <a:pt x="36463" y="3052"/>
                  <a:pt x="36463" y="6714"/>
                  <a:pt x="33811" y="9156"/>
                </a:cubicBezTo>
                <a:lnTo>
                  <a:pt x="9944" y="29908"/>
                </a:lnTo>
                <a:cubicBezTo>
                  <a:pt x="8619" y="29908"/>
                  <a:pt x="7293" y="31129"/>
                  <a:pt x="5967" y="31129"/>
                </a:cubicBezTo>
                <a:cubicBezTo>
                  <a:pt x="4641" y="31129"/>
                  <a:pt x="3315" y="29908"/>
                  <a:pt x="1989" y="28687"/>
                </a:cubicBezTo>
                <a:cubicBezTo>
                  <a:pt x="-663" y="27466"/>
                  <a:pt x="-663" y="23804"/>
                  <a:pt x="1989" y="22584"/>
                </a:cubicBezTo>
                <a:close/>
              </a:path>
            </a:pathLst>
          </a:custGeom>
          <a:solidFill>
            <a:srgbClr val="5045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139">
            <a:extLst>
              <a:ext uri="{FF2B5EF4-FFF2-40B4-BE49-F238E27FC236}">
                <a16:creationId xmlns:a16="http://schemas.microsoft.com/office/drawing/2014/main" id="{5550D0DB-B9FA-4044-8200-CFA6BCE64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2472" y="6182359"/>
            <a:ext cx="417463" cy="60421"/>
          </a:xfrm>
          <a:custGeom>
            <a:avLst/>
            <a:gdLst>
              <a:gd name="T0" fmla="*/ 218253 w 337"/>
              <a:gd name="T1" fmla="*/ 10138 h 50"/>
              <a:gd name="T2" fmla="*/ 218253 w 337"/>
              <a:gd name="T3" fmla="*/ 10138 h 50"/>
              <a:gd name="T4" fmla="*/ 216954 w 337"/>
              <a:gd name="T5" fmla="*/ 6970 h 50"/>
              <a:gd name="T6" fmla="*/ 216954 w 337"/>
              <a:gd name="T7" fmla="*/ 6970 h 50"/>
              <a:gd name="T8" fmla="*/ 216954 w 337"/>
              <a:gd name="T9" fmla="*/ 6970 h 50"/>
              <a:gd name="T10" fmla="*/ 202664 w 337"/>
              <a:gd name="T11" fmla="*/ 15841 h 50"/>
              <a:gd name="T12" fmla="*/ 81845 w 337"/>
              <a:gd name="T13" fmla="*/ 15841 h 50"/>
              <a:gd name="T14" fmla="*/ 81845 w 337"/>
              <a:gd name="T15" fmla="*/ 15841 h 50"/>
              <a:gd name="T16" fmla="*/ 64956 w 337"/>
              <a:gd name="T17" fmla="*/ 0 h 50"/>
              <a:gd name="T18" fmla="*/ 16889 w 337"/>
              <a:gd name="T19" fmla="*/ 0 h 50"/>
              <a:gd name="T20" fmla="*/ 16889 w 337"/>
              <a:gd name="T21" fmla="*/ 0 h 50"/>
              <a:gd name="T22" fmla="*/ 0 w 337"/>
              <a:gd name="T23" fmla="*/ 17108 h 50"/>
              <a:gd name="T24" fmla="*/ 0 w 337"/>
              <a:gd name="T25" fmla="*/ 31048 h 50"/>
              <a:gd name="T26" fmla="*/ 54563 w 337"/>
              <a:gd name="T27" fmla="*/ 31048 h 50"/>
              <a:gd name="T28" fmla="*/ 81845 w 337"/>
              <a:gd name="T29" fmla="*/ 31048 h 50"/>
              <a:gd name="T30" fmla="*/ 201365 w 337"/>
              <a:gd name="T31" fmla="*/ 31048 h 50"/>
              <a:gd name="T32" fmla="*/ 218253 w 337"/>
              <a:gd name="T33" fmla="*/ 31048 h 50"/>
              <a:gd name="T34" fmla="*/ 218253 w 337"/>
              <a:gd name="T35" fmla="*/ 31048 h 50"/>
              <a:gd name="T36" fmla="*/ 218253 w 337"/>
              <a:gd name="T37" fmla="*/ 10138 h 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37" h="50">
                <a:moveTo>
                  <a:pt x="336" y="16"/>
                </a:moveTo>
                <a:lnTo>
                  <a:pt x="336" y="16"/>
                </a:lnTo>
                <a:cubicBezTo>
                  <a:pt x="335" y="15"/>
                  <a:pt x="334" y="11"/>
                  <a:pt x="334" y="11"/>
                </a:cubicBezTo>
                <a:cubicBezTo>
                  <a:pt x="324" y="11"/>
                  <a:pt x="316" y="17"/>
                  <a:pt x="312" y="25"/>
                </a:cubicBezTo>
                <a:lnTo>
                  <a:pt x="126" y="25"/>
                </a:lnTo>
                <a:cubicBezTo>
                  <a:pt x="125" y="12"/>
                  <a:pt x="114" y="0"/>
                  <a:pt x="100" y="0"/>
                </a:cubicBezTo>
                <a:lnTo>
                  <a:pt x="26" y="0"/>
                </a:lnTo>
                <a:cubicBezTo>
                  <a:pt x="12" y="0"/>
                  <a:pt x="0" y="12"/>
                  <a:pt x="0" y="27"/>
                </a:cubicBezTo>
                <a:lnTo>
                  <a:pt x="0" y="49"/>
                </a:lnTo>
                <a:lnTo>
                  <a:pt x="84" y="49"/>
                </a:lnTo>
                <a:lnTo>
                  <a:pt x="126" y="49"/>
                </a:lnTo>
                <a:lnTo>
                  <a:pt x="310" y="49"/>
                </a:lnTo>
                <a:lnTo>
                  <a:pt x="336" y="49"/>
                </a:lnTo>
                <a:cubicBezTo>
                  <a:pt x="336" y="49"/>
                  <a:pt x="336" y="24"/>
                  <a:pt x="336" y="16"/>
                </a:cubicBezTo>
              </a:path>
            </a:pathLst>
          </a:custGeom>
          <a:solidFill>
            <a:srgbClr val="BDC1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140">
            <a:extLst>
              <a:ext uri="{FF2B5EF4-FFF2-40B4-BE49-F238E27FC236}">
                <a16:creationId xmlns:a16="http://schemas.microsoft.com/office/drawing/2014/main" id="{0D5B1D0D-28FE-8949-BDCD-2F2D309E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564" y="11181031"/>
            <a:ext cx="2081825" cy="263667"/>
          </a:xfrm>
          <a:custGeom>
            <a:avLst/>
            <a:gdLst>
              <a:gd name="T0" fmla="*/ 1090982 w 1670"/>
              <a:gd name="T1" fmla="*/ 68469 h 210"/>
              <a:gd name="T2" fmla="*/ 1090982 w 1670"/>
              <a:gd name="T3" fmla="*/ 68469 h 210"/>
              <a:gd name="T4" fmla="*/ 545818 w 1670"/>
              <a:gd name="T5" fmla="*/ 137597 h 210"/>
              <a:gd name="T6" fmla="*/ 545818 w 1670"/>
              <a:gd name="T7" fmla="*/ 137597 h 210"/>
              <a:gd name="T8" fmla="*/ 0 w 1670"/>
              <a:gd name="T9" fmla="*/ 68469 h 210"/>
              <a:gd name="T10" fmla="*/ 0 w 1670"/>
              <a:gd name="T11" fmla="*/ 68469 h 210"/>
              <a:gd name="T12" fmla="*/ 545818 w 1670"/>
              <a:gd name="T13" fmla="*/ 0 h 210"/>
              <a:gd name="T14" fmla="*/ 545818 w 1670"/>
              <a:gd name="T15" fmla="*/ 0 h 210"/>
              <a:gd name="T16" fmla="*/ 1090982 w 1670"/>
              <a:gd name="T17" fmla="*/ 68469 h 2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70" h="210">
                <a:moveTo>
                  <a:pt x="1669" y="104"/>
                </a:moveTo>
                <a:lnTo>
                  <a:pt x="1669" y="104"/>
                </a:lnTo>
                <a:cubicBezTo>
                  <a:pt x="1669" y="162"/>
                  <a:pt x="1296" y="209"/>
                  <a:pt x="835" y="209"/>
                </a:cubicBezTo>
                <a:cubicBezTo>
                  <a:pt x="374" y="209"/>
                  <a:pt x="0" y="162"/>
                  <a:pt x="0" y="104"/>
                </a:cubicBezTo>
                <a:cubicBezTo>
                  <a:pt x="0" y="47"/>
                  <a:pt x="374" y="0"/>
                  <a:pt x="835" y="0"/>
                </a:cubicBezTo>
                <a:cubicBezTo>
                  <a:pt x="1296" y="0"/>
                  <a:pt x="1669" y="47"/>
                  <a:pt x="1669" y="104"/>
                </a:cubicBezTo>
              </a:path>
            </a:pathLst>
          </a:custGeom>
          <a:solidFill>
            <a:srgbClr val="4376BD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141">
            <a:extLst>
              <a:ext uri="{FF2B5EF4-FFF2-40B4-BE49-F238E27FC236}">
                <a16:creationId xmlns:a16="http://schemas.microsoft.com/office/drawing/2014/main" id="{DD673E1A-A9AD-3F46-A6AB-5D096EC3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268" y="11906113"/>
            <a:ext cx="2405905" cy="302116"/>
          </a:xfrm>
          <a:custGeom>
            <a:avLst/>
            <a:gdLst>
              <a:gd name="T0" fmla="*/ 1260919 w 1933"/>
              <a:gd name="T1" fmla="*/ 78553 h 242"/>
              <a:gd name="T2" fmla="*/ 1260919 w 1933"/>
              <a:gd name="T3" fmla="*/ 78553 h 242"/>
              <a:gd name="T4" fmla="*/ 631112 w 1933"/>
              <a:gd name="T5" fmla="*/ 157761 h 242"/>
              <a:gd name="T6" fmla="*/ 631112 w 1933"/>
              <a:gd name="T7" fmla="*/ 157761 h 242"/>
              <a:gd name="T8" fmla="*/ 0 w 1933"/>
              <a:gd name="T9" fmla="*/ 78553 h 242"/>
              <a:gd name="T10" fmla="*/ 0 w 1933"/>
              <a:gd name="T11" fmla="*/ 78553 h 242"/>
              <a:gd name="T12" fmla="*/ 631112 w 1933"/>
              <a:gd name="T13" fmla="*/ 0 h 242"/>
              <a:gd name="T14" fmla="*/ 631112 w 1933"/>
              <a:gd name="T15" fmla="*/ 0 h 242"/>
              <a:gd name="T16" fmla="*/ 1260919 w 1933"/>
              <a:gd name="T17" fmla="*/ 78553 h 2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33" h="242">
                <a:moveTo>
                  <a:pt x="1932" y="120"/>
                </a:moveTo>
                <a:lnTo>
                  <a:pt x="1932" y="120"/>
                </a:lnTo>
                <a:cubicBezTo>
                  <a:pt x="1932" y="187"/>
                  <a:pt x="1500" y="241"/>
                  <a:pt x="967" y="241"/>
                </a:cubicBezTo>
                <a:cubicBezTo>
                  <a:pt x="433" y="241"/>
                  <a:pt x="0" y="187"/>
                  <a:pt x="0" y="120"/>
                </a:cubicBezTo>
                <a:cubicBezTo>
                  <a:pt x="0" y="53"/>
                  <a:pt x="433" y="0"/>
                  <a:pt x="967" y="0"/>
                </a:cubicBezTo>
                <a:cubicBezTo>
                  <a:pt x="1500" y="0"/>
                  <a:pt x="1932" y="53"/>
                  <a:pt x="1932" y="120"/>
                </a:cubicBezTo>
              </a:path>
            </a:pathLst>
          </a:custGeom>
          <a:solidFill>
            <a:srgbClr val="4376BD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142">
            <a:extLst>
              <a:ext uri="{FF2B5EF4-FFF2-40B4-BE49-F238E27FC236}">
                <a16:creationId xmlns:a16="http://schemas.microsoft.com/office/drawing/2014/main" id="{A808A9D9-9363-D749-AF94-F9944724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5721" y="11587515"/>
            <a:ext cx="3218860" cy="417472"/>
          </a:xfrm>
          <a:custGeom>
            <a:avLst/>
            <a:gdLst>
              <a:gd name="T0" fmla="*/ 1687204 w 2585"/>
              <a:gd name="T1" fmla="*/ 109123 h 333"/>
              <a:gd name="T2" fmla="*/ 1687204 w 2585"/>
              <a:gd name="T3" fmla="*/ 109123 h 333"/>
              <a:gd name="T4" fmla="*/ 843602 w 2585"/>
              <a:gd name="T5" fmla="*/ 218246 h 333"/>
              <a:gd name="T6" fmla="*/ 843602 w 2585"/>
              <a:gd name="T7" fmla="*/ 218246 h 333"/>
              <a:gd name="T8" fmla="*/ 0 w 2585"/>
              <a:gd name="T9" fmla="*/ 109123 h 333"/>
              <a:gd name="T10" fmla="*/ 0 w 2585"/>
              <a:gd name="T11" fmla="*/ 109123 h 333"/>
              <a:gd name="T12" fmla="*/ 843602 w 2585"/>
              <a:gd name="T13" fmla="*/ 0 h 333"/>
              <a:gd name="T14" fmla="*/ 843602 w 2585"/>
              <a:gd name="T15" fmla="*/ 0 h 333"/>
              <a:gd name="T16" fmla="*/ 1687204 w 2585"/>
              <a:gd name="T17" fmla="*/ 109123 h 3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85" h="333">
                <a:moveTo>
                  <a:pt x="2584" y="166"/>
                </a:moveTo>
                <a:lnTo>
                  <a:pt x="2584" y="166"/>
                </a:lnTo>
                <a:cubicBezTo>
                  <a:pt x="2584" y="258"/>
                  <a:pt x="2005" y="332"/>
                  <a:pt x="1292" y="332"/>
                </a:cubicBezTo>
                <a:cubicBezTo>
                  <a:pt x="579" y="332"/>
                  <a:pt x="0" y="258"/>
                  <a:pt x="0" y="166"/>
                </a:cubicBezTo>
                <a:cubicBezTo>
                  <a:pt x="0" y="74"/>
                  <a:pt x="579" y="0"/>
                  <a:pt x="1292" y="0"/>
                </a:cubicBezTo>
                <a:cubicBezTo>
                  <a:pt x="2005" y="0"/>
                  <a:pt x="2584" y="74"/>
                  <a:pt x="2584" y="166"/>
                </a:cubicBezTo>
              </a:path>
            </a:pathLst>
          </a:custGeom>
          <a:solidFill>
            <a:srgbClr val="4376BD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143">
            <a:extLst>
              <a:ext uri="{FF2B5EF4-FFF2-40B4-BE49-F238E27FC236}">
                <a16:creationId xmlns:a16="http://schemas.microsoft.com/office/drawing/2014/main" id="{AE035A12-B4DF-1D47-819A-D69B8ACD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2783" y="11252438"/>
            <a:ext cx="5602794" cy="505361"/>
          </a:xfrm>
          <a:custGeom>
            <a:avLst/>
            <a:gdLst>
              <a:gd name="T0" fmla="*/ 2937255 w 4497"/>
              <a:gd name="T1" fmla="*/ 132167 h 405"/>
              <a:gd name="T2" fmla="*/ 2937255 w 4497"/>
              <a:gd name="T3" fmla="*/ 132167 h 405"/>
              <a:gd name="T4" fmla="*/ 1469281 w 4497"/>
              <a:gd name="T5" fmla="*/ 264334 h 405"/>
              <a:gd name="T6" fmla="*/ 1469281 w 4497"/>
              <a:gd name="T7" fmla="*/ 264334 h 405"/>
              <a:gd name="T8" fmla="*/ 0 w 4497"/>
              <a:gd name="T9" fmla="*/ 132167 h 405"/>
              <a:gd name="T10" fmla="*/ 0 w 4497"/>
              <a:gd name="T11" fmla="*/ 132167 h 405"/>
              <a:gd name="T12" fmla="*/ 1469281 w 4497"/>
              <a:gd name="T13" fmla="*/ 0 h 405"/>
              <a:gd name="T14" fmla="*/ 1469281 w 4497"/>
              <a:gd name="T15" fmla="*/ 0 h 405"/>
              <a:gd name="T16" fmla="*/ 2937255 w 4497"/>
              <a:gd name="T17" fmla="*/ 132167 h 4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97" h="405">
                <a:moveTo>
                  <a:pt x="4496" y="202"/>
                </a:moveTo>
                <a:lnTo>
                  <a:pt x="4496" y="202"/>
                </a:lnTo>
                <a:cubicBezTo>
                  <a:pt x="4496" y="313"/>
                  <a:pt x="3489" y="404"/>
                  <a:pt x="2249" y="404"/>
                </a:cubicBezTo>
                <a:cubicBezTo>
                  <a:pt x="1007" y="404"/>
                  <a:pt x="0" y="313"/>
                  <a:pt x="0" y="202"/>
                </a:cubicBezTo>
                <a:cubicBezTo>
                  <a:pt x="0" y="91"/>
                  <a:pt x="1007" y="0"/>
                  <a:pt x="2249" y="0"/>
                </a:cubicBezTo>
                <a:cubicBezTo>
                  <a:pt x="3489" y="0"/>
                  <a:pt x="4496" y="91"/>
                  <a:pt x="4496" y="202"/>
                </a:cubicBezTo>
              </a:path>
            </a:pathLst>
          </a:custGeom>
          <a:solidFill>
            <a:srgbClr val="4376BD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144">
            <a:extLst>
              <a:ext uri="{FF2B5EF4-FFF2-40B4-BE49-F238E27FC236}">
                <a16:creationId xmlns:a16="http://schemas.microsoft.com/office/drawing/2014/main" id="{23BBBFB4-40B0-3A41-96EA-D83BD85A8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5170" y="10752572"/>
            <a:ext cx="1856612" cy="368032"/>
          </a:xfrm>
          <a:custGeom>
            <a:avLst/>
            <a:gdLst>
              <a:gd name="T0" fmla="*/ 972889 w 1491"/>
              <a:gd name="T1" fmla="*/ 192325 h 295"/>
              <a:gd name="T2" fmla="*/ 0 w 1491"/>
              <a:gd name="T3" fmla="*/ 192325 h 295"/>
              <a:gd name="T4" fmla="*/ 0 w 1491"/>
              <a:gd name="T5" fmla="*/ 0 h 295"/>
              <a:gd name="T6" fmla="*/ 972889 w 1491"/>
              <a:gd name="T7" fmla="*/ 0 h 295"/>
              <a:gd name="T8" fmla="*/ 972889 w 1491"/>
              <a:gd name="T9" fmla="*/ 192325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91" h="295">
                <a:moveTo>
                  <a:pt x="1490" y="294"/>
                </a:moveTo>
                <a:lnTo>
                  <a:pt x="0" y="294"/>
                </a:lnTo>
                <a:lnTo>
                  <a:pt x="0" y="0"/>
                </a:lnTo>
                <a:lnTo>
                  <a:pt x="1490" y="0"/>
                </a:lnTo>
                <a:lnTo>
                  <a:pt x="1490" y="294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145">
            <a:extLst>
              <a:ext uri="{FF2B5EF4-FFF2-40B4-BE49-F238E27FC236}">
                <a16:creationId xmlns:a16="http://schemas.microsoft.com/office/drawing/2014/main" id="{2DCE5B8D-99BF-F949-8EE9-A5DF42ACA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3346" y="6940398"/>
            <a:ext cx="5509412" cy="3927526"/>
          </a:xfrm>
          <a:custGeom>
            <a:avLst/>
            <a:gdLst>
              <a:gd name="T0" fmla="*/ 2763535 w 4423"/>
              <a:gd name="T1" fmla="*/ 2058761 h 3151"/>
              <a:gd name="T2" fmla="*/ 124101 w 4423"/>
              <a:gd name="T3" fmla="*/ 2058761 h 3151"/>
              <a:gd name="T4" fmla="*/ 124101 w 4423"/>
              <a:gd name="T5" fmla="*/ 2058761 h 3151"/>
              <a:gd name="T6" fmla="*/ 0 w 4423"/>
              <a:gd name="T7" fmla="*/ 1933929 h 3151"/>
              <a:gd name="T8" fmla="*/ 0 w 4423"/>
              <a:gd name="T9" fmla="*/ 124833 h 3151"/>
              <a:gd name="T10" fmla="*/ 0 w 4423"/>
              <a:gd name="T11" fmla="*/ 124833 h 3151"/>
              <a:gd name="T12" fmla="*/ 124101 w 4423"/>
              <a:gd name="T13" fmla="*/ 0 h 3151"/>
              <a:gd name="T14" fmla="*/ 2763535 w 4423"/>
              <a:gd name="T15" fmla="*/ 0 h 3151"/>
              <a:gd name="T16" fmla="*/ 2763535 w 4423"/>
              <a:gd name="T17" fmla="*/ 0 h 3151"/>
              <a:gd name="T18" fmla="*/ 2888289 w 4423"/>
              <a:gd name="T19" fmla="*/ 124833 h 3151"/>
              <a:gd name="T20" fmla="*/ 2888289 w 4423"/>
              <a:gd name="T21" fmla="*/ 1933929 h 3151"/>
              <a:gd name="T22" fmla="*/ 2888289 w 4423"/>
              <a:gd name="T23" fmla="*/ 1933929 h 3151"/>
              <a:gd name="T24" fmla="*/ 2763535 w 4423"/>
              <a:gd name="T25" fmla="*/ 2058761 h 3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23" h="3151">
                <a:moveTo>
                  <a:pt x="4231" y="3150"/>
                </a:moveTo>
                <a:lnTo>
                  <a:pt x="190" y="3150"/>
                </a:lnTo>
                <a:cubicBezTo>
                  <a:pt x="85" y="3150"/>
                  <a:pt x="0" y="3064"/>
                  <a:pt x="0" y="2959"/>
                </a:cubicBezTo>
                <a:lnTo>
                  <a:pt x="0" y="191"/>
                </a:lnTo>
                <a:cubicBezTo>
                  <a:pt x="0" y="85"/>
                  <a:pt x="85" y="0"/>
                  <a:pt x="190" y="0"/>
                </a:cubicBezTo>
                <a:lnTo>
                  <a:pt x="4231" y="0"/>
                </a:lnTo>
                <a:cubicBezTo>
                  <a:pt x="4337" y="0"/>
                  <a:pt x="4422" y="85"/>
                  <a:pt x="4422" y="191"/>
                </a:cubicBezTo>
                <a:lnTo>
                  <a:pt x="4422" y="2959"/>
                </a:lnTo>
                <a:cubicBezTo>
                  <a:pt x="4422" y="3064"/>
                  <a:pt x="4337" y="3150"/>
                  <a:pt x="4231" y="315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146">
            <a:extLst>
              <a:ext uri="{FF2B5EF4-FFF2-40B4-BE49-F238E27FC236}">
                <a16:creationId xmlns:a16="http://schemas.microsoft.com/office/drawing/2014/main" id="{DDAD46D2-F6B6-C344-B395-219295CA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2637" y="7077725"/>
            <a:ext cx="5190827" cy="3438646"/>
          </a:xfrm>
          <a:custGeom>
            <a:avLst/>
            <a:gdLst>
              <a:gd name="T0" fmla="*/ 2642235 w 4169"/>
              <a:gd name="T1" fmla="*/ 1802416 h 2762"/>
              <a:gd name="T2" fmla="*/ 79652 w 4169"/>
              <a:gd name="T3" fmla="*/ 1802416 h 2762"/>
              <a:gd name="T4" fmla="*/ 79652 w 4169"/>
              <a:gd name="T5" fmla="*/ 1802416 h 2762"/>
              <a:gd name="T6" fmla="*/ 0 w 4169"/>
              <a:gd name="T7" fmla="*/ 1723426 h 2762"/>
              <a:gd name="T8" fmla="*/ 0 w 4169"/>
              <a:gd name="T9" fmla="*/ 78990 h 2762"/>
              <a:gd name="T10" fmla="*/ 0 w 4169"/>
              <a:gd name="T11" fmla="*/ 78990 h 2762"/>
              <a:gd name="T12" fmla="*/ 79652 w 4169"/>
              <a:gd name="T13" fmla="*/ 0 h 2762"/>
              <a:gd name="T14" fmla="*/ 2642235 w 4169"/>
              <a:gd name="T15" fmla="*/ 0 h 2762"/>
              <a:gd name="T16" fmla="*/ 2642235 w 4169"/>
              <a:gd name="T17" fmla="*/ 0 h 2762"/>
              <a:gd name="T18" fmla="*/ 2721234 w 4169"/>
              <a:gd name="T19" fmla="*/ 78990 h 2762"/>
              <a:gd name="T20" fmla="*/ 2721234 w 4169"/>
              <a:gd name="T21" fmla="*/ 1723426 h 2762"/>
              <a:gd name="T22" fmla="*/ 2721234 w 4169"/>
              <a:gd name="T23" fmla="*/ 1723426 h 2762"/>
              <a:gd name="T24" fmla="*/ 2642235 w 4169"/>
              <a:gd name="T25" fmla="*/ 1802416 h 27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69" h="2762">
                <a:moveTo>
                  <a:pt x="4047" y="2761"/>
                </a:moveTo>
                <a:lnTo>
                  <a:pt x="122" y="2761"/>
                </a:lnTo>
                <a:cubicBezTo>
                  <a:pt x="55" y="2761"/>
                  <a:pt x="0" y="2707"/>
                  <a:pt x="0" y="2640"/>
                </a:cubicBezTo>
                <a:lnTo>
                  <a:pt x="0" y="121"/>
                </a:lnTo>
                <a:cubicBezTo>
                  <a:pt x="0" y="54"/>
                  <a:pt x="55" y="0"/>
                  <a:pt x="122" y="0"/>
                </a:cubicBezTo>
                <a:lnTo>
                  <a:pt x="4047" y="0"/>
                </a:lnTo>
                <a:cubicBezTo>
                  <a:pt x="4113" y="0"/>
                  <a:pt x="4168" y="54"/>
                  <a:pt x="4168" y="121"/>
                </a:cubicBezTo>
                <a:lnTo>
                  <a:pt x="4168" y="2640"/>
                </a:lnTo>
                <a:cubicBezTo>
                  <a:pt x="4168" y="2707"/>
                  <a:pt x="4113" y="2761"/>
                  <a:pt x="4047" y="276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147">
            <a:extLst>
              <a:ext uri="{FF2B5EF4-FFF2-40B4-BE49-F238E27FC236}">
                <a16:creationId xmlns:a16="http://schemas.microsoft.com/office/drawing/2014/main" id="{9EB504AD-7186-0443-AC7E-B5686524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6438" y="11115113"/>
            <a:ext cx="3054072" cy="324088"/>
          </a:xfrm>
          <a:custGeom>
            <a:avLst/>
            <a:gdLst>
              <a:gd name="T0" fmla="*/ 1430914 w 2451"/>
              <a:gd name="T1" fmla="*/ 0 h 262"/>
              <a:gd name="T2" fmla="*/ 169880 w 2451"/>
              <a:gd name="T3" fmla="*/ 0 h 262"/>
              <a:gd name="T4" fmla="*/ 169880 w 2451"/>
              <a:gd name="T5" fmla="*/ 0 h 262"/>
              <a:gd name="T6" fmla="*/ 0 w 2451"/>
              <a:gd name="T7" fmla="*/ 169288 h 262"/>
              <a:gd name="T8" fmla="*/ 1600795 w 2451"/>
              <a:gd name="T9" fmla="*/ 169288 h 262"/>
              <a:gd name="T10" fmla="*/ 1600795 w 2451"/>
              <a:gd name="T11" fmla="*/ 169288 h 262"/>
              <a:gd name="T12" fmla="*/ 1430914 w 2451"/>
              <a:gd name="T13" fmla="*/ 0 h 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51" h="262">
                <a:moveTo>
                  <a:pt x="2190" y="0"/>
                </a:moveTo>
                <a:lnTo>
                  <a:pt x="260" y="0"/>
                </a:lnTo>
                <a:cubicBezTo>
                  <a:pt x="116" y="0"/>
                  <a:pt x="0" y="117"/>
                  <a:pt x="0" y="261"/>
                </a:cubicBezTo>
                <a:lnTo>
                  <a:pt x="2450" y="261"/>
                </a:lnTo>
                <a:cubicBezTo>
                  <a:pt x="2450" y="117"/>
                  <a:pt x="2334" y="0"/>
                  <a:pt x="2190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148">
            <a:extLst>
              <a:ext uri="{FF2B5EF4-FFF2-40B4-BE49-F238E27FC236}">
                <a16:creationId xmlns:a16="http://schemas.microsoft.com/office/drawing/2014/main" id="{2E3868B7-B047-814F-8F41-F96B02E3D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508" y="7280969"/>
            <a:ext cx="3713224" cy="269158"/>
          </a:xfrm>
          <a:custGeom>
            <a:avLst/>
            <a:gdLst>
              <a:gd name="T0" fmla="*/ 1946431 w 2981"/>
              <a:gd name="T1" fmla="*/ 116305 h 216"/>
              <a:gd name="T2" fmla="*/ 1946431 w 2981"/>
              <a:gd name="T3" fmla="*/ 116305 h 216"/>
              <a:gd name="T4" fmla="*/ 1830168 w 2981"/>
              <a:gd name="T5" fmla="*/ 0 h 216"/>
              <a:gd name="T6" fmla="*/ 115610 w 2981"/>
              <a:gd name="T7" fmla="*/ 0 h 216"/>
              <a:gd name="T8" fmla="*/ 115610 w 2981"/>
              <a:gd name="T9" fmla="*/ 0 h 216"/>
              <a:gd name="T10" fmla="*/ 0 w 2981"/>
              <a:gd name="T11" fmla="*/ 116305 h 216"/>
              <a:gd name="T12" fmla="*/ 0 w 2981"/>
              <a:gd name="T13" fmla="*/ 140481 h 216"/>
              <a:gd name="T14" fmla="*/ 1946431 w 2981"/>
              <a:gd name="T15" fmla="*/ 140481 h 216"/>
              <a:gd name="T16" fmla="*/ 1946431 w 2981"/>
              <a:gd name="T17" fmla="*/ 116305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81" h="216">
                <a:moveTo>
                  <a:pt x="2980" y="178"/>
                </a:moveTo>
                <a:lnTo>
                  <a:pt x="2980" y="178"/>
                </a:lnTo>
                <a:cubicBezTo>
                  <a:pt x="2980" y="80"/>
                  <a:pt x="2900" y="0"/>
                  <a:pt x="2802" y="0"/>
                </a:cubicBezTo>
                <a:lnTo>
                  <a:pt x="177" y="0"/>
                </a:lnTo>
                <a:cubicBezTo>
                  <a:pt x="78" y="0"/>
                  <a:pt x="0" y="80"/>
                  <a:pt x="0" y="178"/>
                </a:cubicBezTo>
                <a:lnTo>
                  <a:pt x="0" y="215"/>
                </a:lnTo>
                <a:lnTo>
                  <a:pt x="2980" y="215"/>
                </a:lnTo>
                <a:lnTo>
                  <a:pt x="2980" y="178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149">
            <a:extLst>
              <a:ext uri="{FF2B5EF4-FFF2-40B4-BE49-F238E27FC236}">
                <a16:creationId xmlns:a16="http://schemas.microsoft.com/office/drawing/2014/main" id="{E6519F77-665A-834B-855D-4DE549A05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508" y="7550125"/>
            <a:ext cx="3713224" cy="2197218"/>
          </a:xfrm>
          <a:custGeom>
            <a:avLst/>
            <a:gdLst>
              <a:gd name="T0" fmla="*/ 0 w 2981"/>
              <a:gd name="T1" fmla="*/ 0 h 1765"/>
              <a:gd name="T2" fmla="*/ 0 w 2981"/>
              <a:gd name="T3" fmla="*/ 1035930 h 1765"/>
              <a:gd name="T4" fmla="*/ 0 w 2981"/>
              <a:gd name="T5" fmla="*/ 1035930 h 1765"/>
              <a:gd name="T6" fmla="*/ 115610 w 2981"/>
              <a:gd name="T7" fmla="*/ 1151468 h 1765"/>
              <a:gd name="T8" fmla="*/ 1830168 w 2981"/>
              <a:gd name="T9" fmla="*/ 1151468 h 1765"/>
              <a:gd name="T10" fmla="*/ 1830168 w 2981"/>
              <a:gd name="T11" fmla="*/ 1151468 h 1765"/>
              <a:gd name="T12" fmla="*/ 1946431 w 2981"/>
              <a:gd name="T13" fmla="*/ 1035930 h 1765"/>
              <a:gd name="T14" fmla="*/ 1946431 w 2981"/>
              <a:gd name="T15" fmla="*/ 0 h 1765"/>
              <a:gd name="T16" fmla="*/ 0 w 2981"/>
              <a:gd name="T17" fmla="*/ 0 h 17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81" h="1765">
                <a:moveTo>
                  <a:pt x="0" y="0"/>
                </a:moveTo>
                <a:lnTo>
                  <a:pt x="0" y="1587"/>
                </a:lnTo>
                <a:cubicBezTo>
                  <a:pt x="0" y="1685"/>
                  <a:pt x="78" y="1764"/>
                  <a:pt x="177" y="1764"/>
                </a:cubicBezTo>
                <a:lnTo>
                  <a:pt x="2802" y="1764"/>
                </a:lnTo>
                <a:cubicBezTo>
                  <a:pt x="2900" y="1764"/>
                  <a:pt x="2980" y="1685"/>
                  <a:pt x="2980" y="1587"/>
                </a:cubicBezTo>
                <a:lnTo>
                  <a:pt x="2980" y="0"/>
                </a:lnTo>
                <a:lnTo>
                  <a:pt x="0" y="0"/>
                </a:lnTo>
              </a:path>
            </a:pathLst>
          </a:custGeom>
          <a:solidFill>
            <a:srgbClr val="FAFAFA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150">
            <a:extLst>
              <a:ext uri="{FF2B5EF4-FFF2-40B4-BE49-F238E27FC236}">
                <a16:creationId xmlns:a16="http://schemas.microsoft.com/office/drawing/2014/main" id="{6CA89E93-763E-B043-8944-9B3D9A403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9673" y="7638016"/>
            <a:ext cx="3251818" cy="32959"/>
          </a:xfrm>
          <a:custGeom>
            <a:avLst/>
            <a:gdLst>
              <a:gd name="T0" fmla="*/ 1704486 w 2612"/>
              <a:gd name="T1" fmla="*/ 16617 h 26"/>
              <a:gd name="T2" fmla="*/ 0 w 2612"/>
              <a:gd name="T3" fmla="*/ 16617 h 26"/>
              <a:gd name="T4" fmla="*/ 0 w 2612"/>
              <a:gd name="T5" fmla="*/ 0 h 26"/>
              <a:gd name="T6" fmla="*/ 1704486 w 2612"/>
              <a:gd name="T7" fmla="*/ 0 h 26"/>
              <a:gd name="T8" fmla="*/ 1704486 w 2612"/>
              <a:gd name="T9" fmla="*/ 1661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12" h="26">
                <a:moveTo>
                  <a:pt x="2611" y="25"/>
                </a:moveTo>
                <a:lnTo>
                  <a:pt x="0" y="25"/>
                </a:lnTo>
                <a:lnTo>
                  <a:pt x="0" y="0"/>
                </a:lnTo>
                <a:lnTo>
                  <a:pt x="2611" y="0"/>
                </a:lnTo>
                <a:lnTo>
                  <a:pt x="2611" y="25"/>
                </a:lnTo>
              </a:path>
            </a:pathLst>
          </a:custGeom>
          <a:solidFill>
            <a:srgbClr val="BDC1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9762B592-4BF4-CA49-BC64-77651C654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708" y="7363363"/>
            <a:ext cx="564539" cy="119589"/>
          </a:xfrm>
          <a:custGeom>
            <a:avLst/>
            <a:gdLst>
              <a:gd name="connsiteX0" fmla="*/ 505350 w 564539"/>
              <a:gd name="connsiteY0" fmla="*/ 0 h 119589"/>
              <a:gd name="connsiteX1" fmla="*/ 564539 w 564539"/>
              <a:gd name="connsiteY1" fmla="*/ 59165 h 119589"/>
              <a:gd name="connsiteX2" fmla="*/ 505350 w 564539"/>
              <a:gd name="connsiteY2" fmla="*/ 119589 h 119589"/>
              <a:gd name="connsiteX3" fmla="*/ 444927 w 564539"/>
              <a:gd name="connsiteY3" fmla="*/ 59165 h 119589"/>
              <a:gd name="connsiteX4" fmla="*/ 505350 w 564539"/>
              <a:gd name="connsiteY4" fmla="*/ 0 h 119589"/>
              <a:gd name="connsiteX5" fmla="*/ 285009 w 564539"/>
              <a:gd name="connsiteY5" fmla="*/ 0 h 119589"/>
              <a:gd name="connsiteX6" fmla="*/ 344808 w 564539"/>
              <a:gd name="connsiteY6" fmla="*/ 59165 h 119589"/>
              <a:gd name="connsiteX7" fmla="*/ 285009 w 564539"/>
              <a:gd name="connsiteY7" fmla="*/ 119589 h 119589"/>
              <a:gd name="connsiteX8" fmla="*/ 225209 w 564539"/>
              <a:gd name="connsiteY8" fmla="*/ 59165 h 119589"/>
              <a:gd name="connsiteX9" fmla="*/ 285009 w 564539"/>
              <a:gd name="connsiteY9" fmla="*/ 0 h 119589"/>
              <a:gd name="connsiteX10" fmla="*/ 59800 w 564539"/>
              <a:gd name="connsiteY10" fmla="*/ 0 h 119589"/>
              <a:gd name="connsiteX11" fmla="*/ 119599 w 564539"/>
              <a:gd name="connsiteY11" fmla="*/ 59165 h 119589"/>
              <a:gd name="connsiteX12" fmla="*/ 59800 w 564539"/>
              <a:gd name="connsiteY12" fmla="*/ 119589 h 119589"/>
              <a:gd name="connsiteX13" fmla="*/ 0 w 564539"/>
              <a:gd name="connsiteY13" fmla="*/ 59165 h 119589"/>
              <a:gd name="connsiteX14" fmla="*/ 59800 w 564539"/>
              <a:gd name="connsiteY14" fmla="*/ 0 h 11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4539" h="119589">
                <a:moveTo>
                  <a:pt x="505350" y="0"/>
                </a:moveTo>
                <a:cubicBezTo>
                  <a:pt x="537410" y="0"/>
                  <a:pt x="564539" y="26436"/>
                  <a:pt x="564539" y="59165"/>
                </a:cubicBezTo>
                <a:cubicBezTo>
                  <a:pt x="564539" y="93154"/>
                  <a:pt x="537410" y="119589"/>
                  <a:pt x="505350" y="119589"/>
                </a:cubicBezTo>
                <a:cubicBezTo>
                  <a:pt x="473289" y="119589"/>
                  <a:pt x="444927" y="93154"/>
                  <a:pt x="444927" y="59165"/>
                </a:cubicBezTo>
                <a:cubicBezTo>
                  <a:pt x="444927" y="26436"/>
                  <a:pt x="473289" y="0"/>
                  <a:pt x="505350" y="0"/>
                </a:cubicBezTo>
                <a:close/>
                <a:moveTo>
                  <a:pt x="285009" y="0"/>
                </a:moveTo>
                <a:cubicBezTo>
                  <a:pt x="317400" y="0"/>
                  <a:pt x="344808" y="26436"/>
                  <a:pt x="344808" y="59165"/>
                </a:cubicBezTo>
                <a:cubicBezTo>
                  <a:pt x="344808" y="93154"/>
                  <a:pt x="317400" y="119589"/>
                  <a:pt x="285009" y="119589"/>
                </a:cubicBezTo>
                <a:cubicBezTo>
                  <a:pt x="252617" y="119589"/>
                  <a:pt x="225209" y="93154"/>
                  <a:pt x="225209" y="59165"/>
                </a:cubicBezTo>
                <a:cubicBezTo>
                  <a:pt x="225209" y="26436"/>
                  <a:pt x="252617" y="0"/>
                  <a:pt x="285009" y="0"/>
                </a:cubicBezTo>
                <a:close/>
                <a:moveTo>
                  <a:pt x="59800" y="0"/>
                </a:moveTo>
                <a:cubicBezTo>
                  <a:pt x="93437" y="0"/>
                  <a:pt x="119599" y="26436"/>
                  <a:pt x="119599" y="59165"/>
                </a:cubicBezTo>
                <a:cubicBezTo>
                  <a:pt x="119599" y="93154"/>
                  <a:pt x="93437" y="119589"/>
                  <a:pt x="59800" y="119589"/>
                </a:cubicBezTo>
                <a:cubicBezTo>
                  <a:pt x="27408" y="119589"/>
                  <a:pt x="0" y="93154"/>
                  <a:pt x="0" y="59165"/>
                </a:cubicBezTo>
                <a:cubicBezTo>
                  <a:pt x="0" y="26436"/>
                  <a:pt x="27408" y="0"/>
                  <a:pt x="59800" y="0"/>
                </a:cubicBezTo>
                <a:close/>
              </a:path>
            </a:pathLst>
          </a:custGeom>
          <a:solidFill>
            <a:srgbClr val="DCDF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54">
            <a:extLst>
              <a:ext uri="{FF2B5EF4-FFF2-40B4-BE49-F238E27FC236}">
                <a16:creationId xmlns:a16="http://schemas.microsoft.com/office/drawing/2014/main" id="{79803F5D-9C02-C54F-9F3A-97702AAD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257" y="8017036"/>
            <a:ext cx="3724211" cy="2208205"/>
          </a:xfrm>
          <a:custGeom>
            <a:avLst/>
            <a:gdLst>
              <a:gd name="T0" fmla="*/ 0 w 2988"/>
              <a:gd name="T1" fmla="*/ 1014046 h 1771"/>
              <a:gd name="T2" fmla="*/ 0 w 2988"/>
              <a:gd name="T3" fmla="*/ 1014046 h 1771"/>
              <a:gd name="T4" fmla="*/ 143130 w 2988"/>
              <a:gd name="T5" fmla="*/ 1157228 h 1771"/>
              <a:gd name="T6" fmla="*/ 1808408 w 2988"/>
              <a:gd name="T7" fmla="*/ 1157228 h 1771"/>
              <a:gd name="T8" fmla="*/ 1808408 w 2988"/>
              <a:gd name="T9" fmla="*/ 1157228 h 1771"/>
              <a:gd name="T10" fmla="*/ 1952191 w 2988"/>
              <a:gd name="T11" fmla="*/ 1014046 h 1771"/>
              <a:gd name="T12" fmla="*/ 1952191 w 2988"/>
              <a:gd name="T13" fmla="*/ 0 h 1771"/>
              <a:gd name="T14" fmla="*/ 0 w 2988"/>
              <a:gd name="T15" fmla="*/ 0 h 1771"/>
              <a:gd name="T16" fmla="*/ 0 w 2988"/>
              <a:gd name="T17" fmla="*/ 1014046 h 17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88" h="1771">
                <a:moveTo>
                  <a:pt x="0" y="1551"/>
                </a:moveTo>
                <a:lnTo>
                  <a:pt x="0" y="1551"/>
                </a:lnTo>
                <a:cubicBezTo>
                  <a:pt x="0" y="1672"/>
                  <a:pt x="98" y="1770"/>
                  <a:pt x="219" y="1770"/>
                </a:cubicBezTo>
                <a:lnTo>
                  <a:pt x="2767" y="1770"/>
                </a:lnTo>
                <a:cubicBezTo>
                  <a:pt x="2888" y="1770"/>
                  <a:pt x="2987" y="1672"/>
                  <a:pt x="2987" y="1551"/>
                </a:cubicBezTo>
                <a:lnTo>
                  <a:pt x="2987" y="0"/>
                </a:lnTo>
                <a:lnTo>
                  <a:pt x="0" y="0"/>
                </a:lnTo>
                <a:lnTo>
                  <a:pt x="0" y="1551"/>
                </a:lnTo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55">
            <a:extLst>
              <a:ext uri="{FF2B5EF4-FFF2-40B4-BE49-F238E27FC236}">
                <a16:creationId xmlns:a16="http://schemas.microsoft.com/office/drawing/2014/main" id="{9AFD9413-431C-8F41-B1D4-07A50205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257" y="7742384"/>
            <a:ext cx="3724211" cy="274652"/>
          </a:xfrm>
          <a:custGeom>
            <a:avLst/>
            <a:gdLst>
              <a:gd name="T0" fmla="*/ 1808408 w 2988"/>
              <a:gd name="T1" fmla="*/ 0 h 221"/>
              <a:gd name="T2" fmla="*/ 143130 w 2988"/>
              <a:gd name="T3" fmla="*/ 0 h 221"/>
              <a:gd name="T4" fmla="*/ 143130 w 2988"/>
              <a:gd name="T5" fmla="*/ 0 h 221"/>
              <a:gd name="T6" fmla="*/ 0 w 2988"/>
              <a:gd name="T7" fmla="*/ 143363 h 221"/>
              <a:gd name="T8" fmla="*/ 1952191 w 2988"/>
              <a:gd name="T9" fmla="*/ 143363 h 221"/>
              <a:gd name="T10" fmla="*/ 1952191 w 2988"/>
              <a:gd name="T11" fmla="*/ 143363 h 221"/>
              <a:gd name="T12" fmla="*/ 1808408 w 2988"/>
              <a:gd name="T13" fmla="*/ 0 h 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221">
                <a:moveTo>
                  <a:pt x="2767" y="0"/>
                </a:moveTo>
                <a:lnTo>
                  <a:pt x="219" y="0"/>
                </a:lnTo>
                <a:cubicBezTo>
                  <a:pt x="98" y="0"/>
                  <a:pt x="0" y="99"/>
                  <a:pt x="0" y="220"/>
                </a:cubicBezTo>
                <a:lnTo>
                  <a:pt x="2987" y="220"/>
                </a:lnTo>
                <a:cubicBezTo>
                  <a:pt x="2987" y="99"/>
                  <a:pt x="2888" y="0"/>
                  <a:pt x="2767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56">
            <a:extLst>
              <a:ext uri="{FF2B5EF4-FFF2-40B4-BE49-F238E27FC236}">
                <a16:creationId xmlns:a16="http://schemas.microsoft.com/office/drawing/2014/main" id="{BF3A19C5-8C5D-3445-B05B-731549FD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030" y="8983812"/>
            <a:ext cx="444929" cy="719588"/>
          </a:xfrm>
          <a:custGeom>
            <a:avLst/>
            <a:gdLst>
              <a:gd name="T0" fmla="*/ 164299 w 355"/>
              <a:gd name="T1" fmla="*/ 107712 h 578"/>
              <a:gd name="T2" fmla="*/ 164299 w 355"/>
              <a:gd name="T3" fmla="*/ 107712 h 578"/>
              <a:gd name="T4" fmla="*/ 171528 w 355"/>
              <a:gd name="T5" fmla="*/ 56141 h 578"/>
              <a:gd name="T6" fmla="*/ 16430 w 355"/>
              <a:gd name="T7" fmla="*/ 0 h 578"/>
              <a:gd name="T8" fmla="*/ 16430 w 355"/>
              <a:gd name="T9" fmla="*/ 0 h 578"/>
              <a:gd name="T10" fmla="*/ 0 w 355"/>
              <a:gd name="T11" fmla="*/ 107712 h 578"/>
              <a:gd name="T12" fmla="*/ 0 w 355"/>
              <a:gd name="T13" fmla="*/ 107712 h 578"/>
              <a:gd name="T14" fmla="*/ 121581 w 355"/>
              <a:gd name="T15" fmla="*/ 376666 h 578"/>
              <a:gd name="T16" fmla="*/ 232648 w 355"/>
              <a:gd name="T17" fmla="*/ 255245 h 578"/>
              <a:gd name="T18" fmla="*/ 232648 w 355"/>
              <a:gd name="T19" fmla="*/ 255245 h 578"/>
              <a:gd name="T20" fmla="*/ 164299 w 355"/>
              <a:gd name="T21" fmla="*/ 107712 h 5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55" h="578">
                <a:moveTo>
                  <a:pt x="250" y="165"/>
                </a:moveTo>
                <a:lnTo>
                  <a:pt x="250" y="165"/>
                </a:lnTo>
                <a:cubicBezTo>
                  <a:pt x="250" y="138"/>
                  <a:pt x="254" y="111"/>
                  <a:pt x="261" y="86"/>
                </a:cubicBezTo>
                <a:lnTo>
                  <a:pt x="25" y="0"/>
                </a:lnTo>
                <a:cubicBezTo>
                  <a:pt x="8" y="53"/>
                  <a:pt x="0" y="107"/>
                  <a:pt x="0" y="165"/>
                </a:cubicBezTo>
                <a:cubicBezTo>
                  <a:pt x="0" y="329"/>
                  <a:pt x="71" y="476"/>
                  <a:pt x="185" y="577"/>
                </a:cubicBezTo>
                <a:lnTo>
                  <a:pt x="354" y="391"/>
                </a:lnTo>
                <a:cubicBezTo>
                  <a:pt x="291" y="336"/>
                  <a:pt x="250" y="256"/>
                  <a:pt x="250" y="165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157">
            <a:extLst>
              <a:ext uri="{FF2B5EF4-FFF2-40B4-BE49-F238E27FC236}">
                <a16:creationId xmlns:a16="http://schemas.microsoft.com/office/drawing/2014/main" id="{39D609A7-AE8B-5E45-8117-F6F66340B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1084" y="8511410"/>
            <a:ext cx="637180" cy="741560"/>
          </a:xfrm>
          <a:custGeom>
            <a:avLst/>
            <a:gdLst>
              <a:gd name="T0" fmla="*/ 169337 w 513"/>
              <a:gd name="T1" fmla="*/ 356764 h 594"/>
              <a:gd name="T2" fmla="*/ 169337 w 513"/>
              <a:gd name="T3" fmla="*/ 356764 h 594"/>
              <a:gd name="T4" fmla="*/ 169337 w 513"/>
              <a:gd name="T5" fmla="*/ 368547 h 594"/>
              <a:gd name="T6" fmla="*/ 331510 w 513"/>
              <a:gd name="T7" fmla="*/ 388185 h 594"/>
              <a:gd name="T8" fmla="*/ 331510 w 513"/>
              <a:gd name="T9" fmla="*/ 388185 h 594"/>
              <a:gd name="T10" fmla="*/ 333464 w 513"/>
              <a:gd name="T11" fmla="*/ 356764 h 594"/>
              <a:gd name="T12" fmla="*/ 333464 w 513"/>
              <a:gd name="T13" fmla="*/ 356764 h 594"/>
              <a:gd name="T14" fmla="*/ 26052 w 513"/>
              <a:gd name="T15" fmla="*/ 0 h 594"/>
              <a:gd name="T16" fmla="*/ 0 w 513"/>
              <a:gd name="T17" fmla="*/ 162344 h 594"/>
              <a:gd name="T18" fmla="*/ 0 w 513"/>
              <a:gd name="T19" fmla="*/ 162344 h 594"/>
              <a:gd name="T20" fmla="*/ 169337 w 513"/>
              <a:gd name="T21" fmla="*/ 356764 h 5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13" h="594">
                <a:moveTo>
                  <a:pt x="260" y="545"/>
                </a:moveTo>
                <a:lnTo>
                  <a:pt x="260" y="545"/>
                </a:lnTo>
                <a:cubicBezTo>
                  <a:pt x="260" y="551"/>
                  <a:pt x="260" y="557"/>
                  <a:pt x="260" y="563"/>
                </a:cubicBezTo>
                <a:lnTo>
                  <a:pt x="509" y="593"/>
                </a:lnTo>
                <a:cubicBezTo>
                  <a:pt x="510" y="577"/>
                  <a:pt x="512" y="561"/>
                  <a:pt x="512" y="545"/>
                </a:cubicBezTo>
                <a:cubicBezTo>
                  <a:pt x="512" y="269"/>
                  <a:pt x="306" y="39"/>
                  <a:pt x="40" y="0"/>
                </a:cubicBezTo>
                <a:lnTo>
                  <a:pt x="0" y="248"/>
                </a:lnTo>
                <a:cubicBezTo>
                  <a:pt x="147" y="268"/>
                  <a:pt x="260" y="393"/>
                  <a:pt x="260" y="545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158">
            <a:extLst>
              <a:ext uri="{FF2B5EF4-FFF2-40B4-BE49-F238E27FC236}">
                <a16:creationId xmlns:a16="http://schemas.microsoft.com/office/drawing/2014/main" id="{E0A118F4-EEDC-9249-B946-DFF2D5CD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4471" y="8505916"/>
            <a:ext cx="686615" cy="538319"/>
          </a:xfrm>
          <a:custGeom>
            <a:avLst/>
            <a:gdLst>
              <a:gd name="T0" fmla="*/ 333247 w 551"/>
              <a:gd name="T1" fmla="*/ 163351 h 432"/>
              <a:gd name="T2" fmla="*/ 359384 w 551"/>
              <a:gd name="T3" fmla="*/ 653 h 432"/>
              <a:gd name="T4" fmla="*/ 359384 w 551"/>
              <a:gd name="T5" fmla="*/ 653 h 432"/>
              <a:gd name="T6" fmla="*/ 334553 w 551"/>
              <a:gd name="T7" fmla="*/ 0 h 432"/>
              <a:gd name="T8" fmla="*/ 334553 w 551"/>
              <a:gd name="T9" fmla="*/ 0 h 432"/>
              <a:gd name="T10" fmla="*/ 0 w 551"/>
              <a:gd name="T11" fmla="*/ 226077 h 432"/>
              <a:gd name="T12" fmla="*/ 154208 w 551"/>
              <a:gd name="T13" fmla="*/ 281617 h 432"/>
              <a:gd name="T14" fmla="*/ 154208 w 551"/>
              <a:gd name="T15" fmla="*/ 281617 h 432"/>
              <a:gd name="T16" fmla="*/ 333247 w 551"/>
              <a:gd name="T17" fmla="*/ 163351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1" h="432">
                <a:moveTo>
                  <a:pt x="510" y="250"/>
                </a:moveTo>
                <a:lnTo>
                  <a:pt x="550" y="1"/>
                </a:lnTo>
                <a:cubicBezTo>
                  <a:pt x="537" y="0"/>
                  <a:pt x="525" y="0"/>
                  <a:pt x="512" y="0"/>
                </a:cubicBezTo>
                <a:cubicBezTo>
                  <a:pt x="280" y="0"/>
                  <a:pt x="82" y="143"/>
                  <a:pt x="0" y="346"/>
                </a:cubicBezTo>
                <a:lnTo>
                  <a:pt x="236" y="431"/>
                </a:lnTo>
                <a:cubicBezTo>
                  <a:pt x="282" y="325"/>
                  <a:pt x="387" y="251"/>
                  <a:pt x="510" y="250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159">
            <a:extLst>
              <a:ext uri="{FF2B5EF4-FFF2-40B4-BE49-F238E27FC236}">
                <a16:creationId xmlns:a16="http://schemas.microsoft.com/office/drawing/2014/main" id="{6922A782-E0F1-3B4A-B52D-492FDE291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678" y="9263955"/>
            <a:ext cx="1093096" cy="615221"/>
          </a:xfrm>
          <a:custGeom>
            <a:avLst/>
            <a:gdLst>
              <a:gd name="T0" fmla="*/ 218044 w 878"/>
              <a:gd name="T1" fmla="*/ 157363 h 492"/>
              <a:gd name="T2" fmla="*/ 218044 w 878"/>
              <a:gd name="T3" fmla="*/ 157363 h 492"/>
              <a:gd name="T4" fmla="*/ 110980 w 878"/>
              <a:gd name="T5" fmla="*/ 125890 h 492"/>
              <a:gd name="T6" fmla="*/ 0 w 878"/>
              <a:gd name="T7" fmla="*/ 248502 h 492"/>
              <a:gd name="T8" fmla="*/ 0 w 878"/>
              <a:gd name="T9" fmla="*/ 248502 h 492"/>
              <a:gd name="T10" fmla="*/ 218044 w 878"/>
              <a:gd name="T11" fmla="*/ 321938 h 492"/>
              <a:gd name="T12" fmla="*/ 218044 w 878"/>
              <a:gd name="T13" fmla="*/ 321938 h 492"/>
              <a:gd name="T14" fmla="*/ 572528 w 878"/>
              <a:gd name="T15" fmla="*/ 19670 h 492"/>
              <a:gd name="T16" fmla="*/ 409322 w 878"/>
              <a:gd name="T17" fmla="*/ 0 h 492"/>
              <a:gd name="T18" fmla="*/ 409322 w 878"/>
              <a:gd name="T19" fmla="*/ 0 h 492"/>
              <a:gd name="T20" fmla="*/ 218044 w 878"/>
              <a:gd name="T21" fmla="*/ 157363 h 4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8" h="492">
                <a:moveTo>
                  <a:pt x="334" y="240"/>
                </a:moveTo>
                <a:lnTo>
                  <a:pt x="334" y="240"/>
                </a:lnTo>
                <a:cubicBezTo>
                  <a:pt x="273" y="240"/>
                  <a:pt x="217" y="223"/>
                  <a:pt x="170" y="192"/>
                </a:cubicBezTo>
                <a:lnTo>
                  <a:pt x="0" y="379"/>
                </a:lnTo>
                <a:cubicBezTo>
                  <a:pt x="93" y="450"/>
                  <a:pt x="208" y="491"/>
                  <a:pt x="334" y="491"/>
                </a:cubicBezTo>
                <a:cubicBezTo>
                  <a:pt x="607" y="491"/>
                  <a:pt x="834" y="291"/>
                  <a:pt x="877" y="30"/>
                </a:cubicBezTo>
                <a:lnTo>
                  <a:pt x="627" y="0"/>
                </a:lnTo>
                <a:cubicBezTo>
                  <a:pt x="600" y="137"/>
                  <a:pt x="479" y="240"/>
                  <a:pt x="334" y="240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A7518149-903C-6741-BE3B-83EC561B7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1363" y="8357606"/>
            <a:ext cx="1553256" cy="1328051"/>
          </a:xfrm>
          <a:custGeom>
            <a:avLst/>
            <a:gdLst>
              <a:gd name="connsiteX0" fmla="*/ 0 w 1553256"/>
              <a:gd name="connsiteY0" fmla="*/ 1296360 h 1328051"/>
              <a:gd name="connsiteX1" fmla="*/ 1553256 w 1553256"/>
              <a:gd name="connsiteY1" fmla="*/ 1296360 h 1328051"/>
              <a:gd name="connsiteX2" fmla="*/ 1553256 w 1553256"/>
              <a:gd name="connsiteY2" fmla="*/ 1328051 h 1328051"/>
              <a:gd name="connsiteX3" fmla="*/ 0 w 1553256"/>
              <a:gd name="connsiteY3" fmla="*/ 1328051 h 1328051"/>
              <a:gd name="connsiteX4" fmla="*/ 0 w 1553256"/>
              <a:gd name="connsiteY4" fmla="*/ 1109595 h 1328051"/>
              <a:gd name="connsiteX5" fmla="*/ 1553256 w 1553256"/>
              <a:gd name="connsiteY5" fmla="*/ 1109595 h 1328051"/>
              <a:gd name="connsiteX6" fmla="*/ 1553256 w 1553256"/>
              <a:gd name="connsiteY6" fmla="*/ 1141286 h 1328051"/>
              <a:gd name="connsiteX7" fmla="*/ 0 w 1553256"/>
              <a:gd name="connsiteY7" fmla="*/ 1141286 h 1328051"/>
              <a:gd name="connsiteX8" fmla="*/ 0 w 1553256"/>
              <a:gd name="connsiteY8" fmla="*/ 972268 h 1328051"/>
              <a:gd name="connsiteX9" fmla="*/ 1553256 w 1553256"/>
              <a:gd name="connsiteY9" fmla="*/ 972268 h 1328051"/>
              <a:gd name="connsiteX10" fmla="*/ 1553256 w 1553256"/>
              <a:gd name="connsiteY10" fmla="*/ 1003959 h 1328051"/>
              <a:gd name="connsiteX11" fmla="*/ 0 w 1553256"/>
              <a:gd name="connsiteY11" fmla="*/ 1003959 h 1328051"/>
              <a:gd name="connsiteX12" fmla="*/ 0 w 1553256"/>
              <a:gd name="connsiteY12" fmla="*/ 785505 h 1328051"/>
              <a:gd name="connsiteX13" fmla="*/ 1553256 w 1553256"/>
              <a:gd name="connsiteY13" fmla="*/ 785505 h 1328051"/>
              <a:gd name="connsiteX14" fmla="*/ 1553256 w 1553256"/>
              <a:gd name="connsiteY14" fmla="*/ 817196 h 1328051"/>
              <a:gd name="connsiteX15" fmla="*/ 0 w 1553256"/>
              <a:gd name="connsiteY15" fmla="*/ 817196 h 1328051"/>
              <a:gd name="connsiteX16" fmla="*/ 0 w 1553256"/>
              <a:gd name="connsiteY16" fmla="*/ 648180 h 1328051"/>
              <a:gd name="connsiteX17" fmla="*/ 1553256 w 1553256"/>
              <a:gd name="connsiteY17" fmla="*/ 648180 h 1328051"/>
              <a:gd name="connsiteX18" fmla="*/ 1553256 w 1553256"/>
              <a:gd name="connsiteY18" fmla="*/ 679871 h 1328051"/>
              <a:gd name="connsiteX19" fmla="*/ 0 w 1553256"/>
              <a:gd name="connsiteY19" fmla="*/ 679871 h 1328051"/>
              <a:gd name="connsiteX20" fmla="*/ 0 w 1553256"/>
              <a:gd name="connsiteY20" fmla="*/ 461417 h 1328051"/>
              <a:gd name="connsiteX21" fmla="*/ 1553256 w 1553256"/>
              <a:gd name="connsiteY21" fmla="*/ 461417 h 1328051"/>
              <a:gd name="connsiteX22" fmla="*/ 1553256 w 1553256"/>
              <a:gd name="connsiteY22" fmla="*/ 493108 h 1328051"/>
              <a:gd name="connsiteX23" fmla="*/ 0 w 1553256"/>
              <a:gd name="connsiteY23" fmla="*/ 493108 h 1328051"/>
              <a:gd name="connsiteX24" fmla="*/ 0 w 1553256"/>
              <a:gd name="connsiteY24" fmla="*/ 324088 h 1328051"/>
              <a:gd name="connsiteX25" fmla="*/ 1553256 w 1553256"/>
              <a:gd name="connsiteY25" fmla="*/ 324088 h 1328051"/>
              <a:gd name="connsiteX26" fmla="*/ 1553256 w 1553256"/>
              <a:gd name="connsiteY26" fmla="*/ 355779 h 1328051"/>
              <a:gd name="connsiteX27" fmla="*/ 0 w 1553256"/>
              <a:gd name="connsiteY27" fmla="*/ 355779 h 1328051"/>
              <a:gd name="connsiteX28" fmla="*/ 0 w 1553256"/>
              <a:gd name="connsiteY28" fmla="*/ 137325 h 1328051"/>
              <a:gd name="connsiteX29" fmla="*/ 1553256 w 1553256"/>
              <a:gd name="connsiteY29" fmla="*/ 137325 h 1328051"/>
              <a:gd name="connsiteX30" fmla="*/ 1553256 w 1553256"/>
              <a:gd name="connsiteY30" fmla="*/ 169016 h 1328051"/>
              <a:gd name="connsiteX31" fmla="*/ 0 w 1553256"/>
              <a:gd name="connsiteY31" fmla="*/ 169016 h 1328051"/>
              <a:gd name="connsiteX32" fmla="*/ 0 w 1553256"/>
              <a:gd name="connsiteY32" fmla="*/ 0 h 1328051"/>
              <a:gd name="connsiteX33" fmla="*/ 1553256 w 1553256"/>
              <a:gd name="connsiteY33" fmla="*/ 0 h 1328051"/>
              <a:gd name="connsiteX34" fmla="*/ 1553256 w 1553256"/>
              <a:gd name="connsiteY34" fmla="*/ 31641 h 1328051"/>
              <a:gd name="connsiteX35" fmla="*/ 0 w 1553256"/>
              <a:gd name="connsiteY35" fmla="*/ 31641 h 132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3256" h="1328051">
                <a:moveTo>
                  <a:pt x="0" y="1296360"/>
                </a:moveTo>
                <a:lnTo>
                  <a:pt x="1553256" y="1296360"/>
                </a:lnTo>
                <a:lnTo>
                  <a:pt x="1553256" y="1328051"/>
                </a:lnTo>
                <a:lnTo>
                  <a:pt x="0" y="1328051"/>
                </a:lnTo>
                <a:close/>
                <a:moveTo>
                  <a:pt x="0" y="1109595"/>
                </a:moveTo>
                <a:lnTo>
                  <a:pt x="1553256" y="1109595"/>
                </a:lnTo>
                <a:lnTo>
                  <a:pt x="1553256" y="1141286"/>
                </a:lnTo>
                <a:lnTo>
                  <a:pt x="0" y="1141286"/>
                </a:lnTo>
                <a:close/>
                <a:moveTo>
                  <a:pt x="0" y="972268"/>
                </a:moveTo>
                <a:lnTo>
                  <a:pt x="1553256" y="972268"/>
                </a:lnTo>
                <a:lnTo>
                  <a:pt x="1553256" y="1003959"/>
                </a:lnTo>
                <a:lnTo>
                  <a:pt x="0" y="1003959"/>
                </a:lnTo>
                <a:close/>
                <a:moveTo>
                  <a:pt x="0" y="785505"/>
                </a:moveTo>
                <a:lnTo>
                  <a:pt x="1553256" y="785505"/>
                </a:lnTo>
                <a:lnTo>
                  <a:pt x="1553256" y="817196"/>
                </a:lnTo>
                <a:lnTo>
                  <a:pt x="0" y="817196"/>
                </a:lnTo>
                <a:close/>
                <a:moveTo>
                  <a:pt x="0" y="648180"/>
                </a:moveTo>
                <a:lnTo>
                  <a:pt x="1553256" y="648180"/>
                </a:lnTo>
                <a:lnTo>
                  <a:pt x="1553256" y="679871"/>
                </a:lnTo>
                <a:lnTo>
                  <a:pt x="0" y="679871"/>
                </a:lnTo>
                <a:close/>
                <a:moveTo>
                  <a:pt x="0" y="461417"/>
                </a:moveTo>
                <a:lnTo>
                  <a:pt x="1553256" y="461417"/>
                </a:lnTo>
                <a:lnTo>
                  <a:pt x="1553256" y="493108"/>
                </a:lnTo>
                <a:lnTo>
                  <a:pt x="0" y="493108"/>
                </a:lnTo>
                <a:close/>
                <a:moveTo>
                  <a:pt x="0" y="324088"/>
                </a:moveTo>
                <a:lnTo>
                  <a:pt x="1553256" y="324088"/>
                </a:lnTo>
                <a:lnTo>
                  <a:pt x="1553256" y="355779"/>
                </a:lnTo>
                <a:lnTo>
                  <a:pt x="0" y="355779"/>
                </a:lnTo>
                <a:close/>
                <a:moveTo>
                  <a:pt x="0" y="137325"/>
                </a:moveTo>
                <a:lnTo>
                  <a:pt x="1553256" y="137325"/>
                </a:lnTo>
                <a:lnTo>
                  <a:pt x="1553256" y="169016"/>
                </a:lnTo>
                <a:lnTo>
                  <a:pt x="0" y="169016"/>
                </a:lnTo>
                <a:close/>
                <a:moveTo>
                  <a:pt x="0" y="0"/>
                </a:moveTo>
                <a:lnTo>
                  <a:pt x="1553256" y="0"/>
                </a:lnTo>
                <a:lnTo>
                  <a:pt x="1553256" y="31641"/>
                </a:lnTo>
                <a:lnTo>
                  <a:pt x="0" y="31641"/>
                </a:lnTo>
                <a:close/>
              </a:path>
            </a:pathLst>
          </a:custGeom>
          <a:solidFill>
            <a:srgbClr val="4376BD">
              <a:alpha val="44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3276D11F-595A-A94A-8AAF-1546BE39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9952" y="7841261"/>
            <a:ext cx="564525" cy="119589"/>
          </a:xfrm>
          <a:custGeom>
            <a:avLst/>
            <a:gdLst>
              <a:gd name="connsiteX0" fmla="*/ 504726 w 564525"/>
              <a:gd name="connsiteY0" fmla="*/ 0 h 119589"/>
              <a:gd name="connsiteX1" fmla="*/ 564525 w 564525"/>
              <a:gd name="connsiteY1" fmla="*/ 59165 h 119589"/>
              <a:gd name="connsiteX2" fmla="*/ 504726 w 564525"/>
              <a:gd name="connsiteY2" fmla="*/ 119589 h 119589"/>
              <a:gd name="connsiteX3" fmla="*/ 444926 w 564525"/>
              <a:gd name="connsiteY3" fmla="*/ 59165 h 119589"/>
              <a:gd name="connsiteX4" fmla="*/ 504726 w 564525"/>
              <a:gd name="connsiteY4" fmla="*/ 0 h 119589"/>
              <a:gd name="connsiteX5" fmla="*/ 285009 w 564525"/>
              <a:gd name="connsiteY5" fmla="*/ 0 h 119589"/>
              <a:gd name="connsiteX6" fmla="*/ 344808 w 564525"/>
              <a:gd name="connsiteY6" fmla="*/ 59165 h 119589"/>
              <a:gd name="connsiteX7" fmla="*/ 285009 w 564525"/>
              <a:gd name="connsiteY7" fmla="*/ 119589 h 119589"/>
              <a:gd name="connsiteX8" fmla="*/ 225209 w 564525"/>
              <a:gd name="connsiteY8" fmla="*/ 59165 h 119589"/>
              <a:gd name="connsiteX9" fmla="*/ 285009 w 564525"/>
              <a:gd name="connsiteY9" fmla="*/ 0 h 119589"/>
              <a:gd name="connsiteX10" fmla="*/ 59800 w 564525"/>
              <a:gd name="connsiteY10" fmla="*/ 0 h 119589"/>
              <a:gd name="connsiteX11" fmla="*/ 119599 w 564525"/>
              <a:gd name="connsiteY11" fmla="*/ 59165 h 119589"/>
              <a:gd name="connsiteX12" fmla="*/ 59800 w 564525"/>
              <a:gd name="connsiteY12" fmla="*/ 119589 h 119589"/>
              <a:gd name="connsiteX13" fmla="*/ 0 w 564525"/>
              <a:gd name="connsiteY13" fmla="*/ 59165 h 119589"/>
              <a:gd name="connsiteX14" fmla="*/ 59800 w 564525"/>
              <a:gd name="connsiteY14" fmla="*/ 0 h 11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4525" h="119589">
                <a:moveTo>
                  <a:pt x="504726" y="0"/>
                </a:moveTo>
                <a:cubicBezTo>
                  <a:pt x="537117" y="0"/>
                  <a:pt x="564525" y="26436"/>
                  <a:pt x="564525" y="59165"/>
                </a:cubicBezTo>
                <a:cubicBezTo>
                  <a:pt x="564525" y="93154"/>
                  <a:pt x="537117" y="119589"/>
                  <a:pt x="504726" y="119589"/>
                </a:cubicBezTo>
                <a:cubicBezTo>
                  <a:pt x="471088" y="119589"/>
                  <a:pt x="444926" y="93154"/>
                  <a:pt x="444926" y="59165"/>
                </a:cubicBezTo>
                <a:cubicBezTo>
                  <a:pt x="444926" y="26436"/>
                  <a:pt x="471088" y="0"/>
                  <a:pt x="504726" y="0"/>
                </a:cubicBezTo>
                <a:close/>
                <a:moveTo>
                  <a:pt x="285009" y="0"/>
                </a:moveTo>
                <a:cubicBezTo>
                  <a:pt x="317400" y="0"/>
                  <a:pt x="344808" y="26436"/>
                  <a:pt x="344808" y="59165"/>
                </a:cubicBezTo>
                <a:cubicBezTo>
                  <a:pt x="344808" y="93154"/>
                  <a:pt x="317400" y="119589"/>
                  <a:pt x="285009" y="119589"/>
                </a:cubicBezTo>
                <a:cubicBezTo>
                  <a:pt x="252617" y="119589"/>
                  <a:pt x="225209" y="93154"/>
                  <a:pt x="225209" y="59165"/>
                </a:cubicBezTo>
                <a:cubicBezTo>
                  <a:pt x="225209" y="26436"/>
                  <a:pt x="252617" y="0"/>
                  <a:pt x="285009" y="0"/>
                </a:cubicBezTo>
                <a:close/>
                <a:moveTo>
                  <a:pt x="59800" y="0"/>
                </a:moveTo>
                <a:cubicBezTo>
                  <a:pt x="92191" y="0"/>
                  <a:pt x="119599" y="26436"/>
                  <a:pt x="119599" y="59165"/>
                </a:cubicBezTo>
                <a:cubicBezTo>
                  <a:pt x="119599" y="93154"/>
                  <a:pt x="92191" y="119589"/>
                  <a:pt x="59800" y="119589"/>
                </a:cubicBezTo>
                <a:cubicBezTo>
                  <a:pt x="27408" y="119589"/>
                  <a:pt x="0" y="93154"/>
                  <a:pt x="0" y="59165"/>
                </a:cubicBezTo>
                <a:cubicBezTo>
                  <a:pt x="0" y="26436"/>
                  <a:pt x="27408" y="0"/>
                  <a:pt x="59800" y="0"/>
                </a:cubicBezTo>
                <a:close/>
              </a:path>
            </a:pathLst>
          </a:custGeom>
          <a:solidFill>
            <a:srgbClr val="DCDF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72">
            <a:extLst>
              <a:ext uri="{FF2B5EF4-FFF2-40B4-BE49-F238E27FC236}">
                <a16:creationId xmlns:a16="http://schemas.microsoft.com/office/drawing/2014/main" id="{24848DBD-8F7F-1446-8F25-44D3FA7AA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3346" y="10340595"/>
            <a:ext cx="1477597" cy="1329317"/>
          </a:xfrm>
          <a:custGeom>
            <a:avLst/>
            <a:gdLst>
              <a:gd name="T0" fmla="*/ 0 w 1186"/>
              <a:gd name="T1" fmla="*/ 696380 h 1067"/>
              <a:gd name="T2" fmla="*/ 774147 w 1186"/>
              <a:gd name="T3" fmla="*/ 696380 h 1067"/>
              <a:gd name="T4" fmla="*/ 632383 w 1186"/>
              <a:gd name="T5" fmla="*/ 0 h 1067"/>
              <a:gd name="T6" fmla="*/ 141764 w 1186"/>
              <a:gd name="T7" fmla="*/ 0 h 1067"/>
              <a:gd name="T8" fmla="*/ 0 w 1186"/>
              <a:gd name="T9" fmla="*/ 696380 h 10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6" h="1067">
                <a:moveTo>
                  <a:pt x="0" y="1066"/>
                </a:moveTo>
                <a:lnTo>
                  <a:pt x="1185" y="1066"/>
                </a:lnTo>
                <a:lnTo>
                  <a:pt x="968" y="0"/>
                </a:lnTo>
                <a:lnTo>
                  <a:pt x="217" y="0"/>
                </a:lnTo>
                <a:lnTo>
                  <a:pt x="0" y="1066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FBD4C723-3F6D-7040-AACB-DD5F9591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256" y="10422990"/>
            <a:ext cx="570002" cy="108584"/>
          </a:xfrm>
          <a:custGeom>
            <a:avLst/>
            <a:gdLst>
              <a:gd name="connsiteX0" fmla="*/ 515704 w 570002"/>
              <a:gd name="connsiteY0" fmla="*/ 0 h 108584"/>
              <a:gd name="connsiteX1" fmla="*/ 570002 w 570002"/>
              <a:gd name="connsiteY1" fmla="*/ 54930 h 108584"/>
              <a:gd name="connsiteX2" fmla="*/ 515704 w 570002"/>
              <a:gd name="connsiteY2" fmla="*/ 108584 h 108584"/>
              <a:gd name="connsiteX3" fmla="*/ 461406 w 570002"/>
              <a:gd name="connsiteY3" fmla="*/ 54930 h 108584"/>
              <a:gd name="connsiteX4" fmla="*/ 515704 w 570002"/>
              <a:gd name="connsiteY4" fmla="*/ 0 h 108584"/>
              <a:gd name="connsiteX5" fmla="*/ 54929 w 570002"/>
              <a:gd name="connsiteY5" fmla="*/ 0 h 108584"/>
              <a:gd name="connsiteX6" fmla="*/ 108582 w 570002"/>
              <a:gd name="connsiteY6" fmla="*/ 54930 h 108584"/>
              <a:gd name="connsiteX7" fmla="*/ 54929 w 570002"/>
              <a:gd name="connsiteY7" fmla="*/ 108584 h 108584"/>
              <a:gd name="connsiteX8" fmla="*/ 0 w 570002"/>
              <a:gd name="connsiteY8" fmla="*/ 54930 h 108584"/>
              <a:gd name="connsiteX9" fmla="*/ 54929 w 570002"/>
              <a:gd name="connsiteY9" fmla="*/ 0 h 1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002" h="108584">
                <a:moveTo>
                  <a:pt x="515704" y="0"/>
                </a:moveTo>
                <a:cubicBezTo>
                  <a:pt x="546010" y="0"/>
                  <a:pt x="570002" y="24272"/>
                  <a:pt x="570002" y="54930"/>
                </a:cubicBezTo>
                <a:cubicBezTo>
                  <a:pt x="570002" y="84312"/>
                  <a:pt x="546010" y="108584"/>
                  <a:pt x="515704" y="108584"/>
                </a:cubicBezTo>
                <a:cubicBezTo>
                  <a:pt x="486661" y="108584"/>
                  <a:pt x="461406" y="84312"/>
                  <a:pt x="461406" y="54930"/>
                </a:cubicBezTo>
                <a:cubicBezTo>
                  <a:pt x="461406" y="24272"/>
                  <a:pt x="486661" y="0"/>
                  <a:pt x="515704" y="0"/>
                </a:cubicBezTo>
                <a:close/>
                <a:moveTo>
                  <a:pt x="54929" y="0"/>
                </a:moveTo>
                <a:cubicBezTo>
                  <a:pt x="85588" y="0"/>
                  <a:pt x="108582" y="24272"/>
                  <a:pt x="108582" y="54930"/>
                </a:cubicBezTo>
                <a:cubicBezTo>
                  <a:pt x="108582" y="84312"/>
                  <a:pt x="85588" y="108584"/>
                  <a:pt x="54929" y="108584"/>
                </a:cubicBezTo>
                <a:cubicBezTo>
                  <a:pt x="25549" y="108584"/>
                  <a:pt x="0" y="84312"/>
                  <a:pt x="0" y="54930"/>
                </a:cubicBezTo>
                <a:cubicBezTo>
                  <a:pt x="0" y="24272"/>
                  <a:pt x="25549" y="0"/>
                  <a:pt x="54929" y="0"/>
                </a:cubicBezTo>
                <a:close/>
              </a:path>
            </a:pathLst>
          </a:custGeom>
          <a:solidFill>
            <a:srgbClr val="5045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175">
            <a:extLst>
              <a:ext uri="{FF2B5EF4-FFF2-40B4-BE49-F238E27FC236}">
                <a16:creationId xmlns:a16="http://schemas.microsoft.com/office/drawing/2014/main" id="{02A59A6E-500F-7144-910A-A853C4B70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6723" y="10477920"/>
            <a:ext cx="521828" cy="373528"/>
          </a:xfrm>
          <a:custGeom>
            <a:avLst/>
            <a:gdLst>
              <a:gd name="T0" fmla="*/ 139089 w 421"/>
              <a:gd name="T1" fmla="*/ 195204 h 298"/>
              <a:gd name="T2" fmla="*/ 139089 w 421"/>
              <a:gd name="T3" fmla="*/ 195204 h 298"/>
              <a:gd name="T4" fmla="*/ 42247 w 421"/>
              <a:gd name="T5" fmla="*/ 155111 h 298"/>
              <a:gd name="T6" fmla="*/ 42247 w 421"/>
              <a:gd name="T7" fmla="*/ 155111 h 298"/>
              <a:gd name="T8" fmla="*/ 5200 w 421"/>
              <a:gd name="T9" fmla="*/ 5258 h 298"/>
              <a:gd name="T10" fmla="*/ 5200 w 421"/>
              <a:gd name="T11" fmla="*/ 5258 h 298"/>
              <a:gd name="T12" fmla="*/ 11699 w 421"/>
              <a:gd name="T13" fmla="*/ 657 h 298"/>
              <a:gd name="T14" fmla="*/ 11699 w 421"/>
              <a:gd name="T15" fmla="*/ 657 h 298"/>
              <a:gd name="T16" fmla="*/ 16899 w 421"/>
              <a:gd name="T17" fmla="*/ 6573 h 298"/>
              <a:gd name="T18" fmla="*/ 16899 w 421"/>
              <a:gd name="T19" fmla="*/ 6573 h 298"/>
              <a:gd name="T20" fmla="*/ 50046 w 421"/>
              <a:gd name="T21" fmla="*/ 147882 h 298"/>
              <a:gd name="T22" fmla="*/ 50046 w 421"/>
              <a:gd name="T23" fmla="*/ 147882 h 298"/>
              <a:gd name="T24" fmla="*/ 139089 w 421"/>
              <a:gd name="T25" fmla="*/ 184030 h 298"/>
              <a:gd name="T26" fmla="*/ 139089 w 421"/>
              <a:gd name="T27" fmla="*/ 184030 h 298"/>
              <a:gd name="T28" fmla="*/ 224882 w 421"/>
              <a:gd name="T29" fmla="*/ 147882 h 298"/>
              <a:gd name="T30" fmla="*/ 224882 w 421"/>
              <a:gd name="T31" fmla="*/ 147882 h 298"/>
              <a:gd name="T32" fmla="*/ 249580 w 421"/>
              <a:gd name="T33" fmla="*/ 6573 h 298"/>
              <a:gd name="T34" fmla="*/ 249580 w 421"/>
              <a:gd name="T35" fmla="*/ 6573 h 298"/>
              <a:gd name="T36" fmla="*/ 254130 w 421"/>
              <a:gd name="T37" fmla="*/ 657 h 298"/>
              <a:gd name="T38" fmla="*/ 254130 w 421"/>
              <a:gd name="T39" fmla="*/ 657 h 298"/>
              <a:gd name="T40" fmla="*/ 260629 w 421"/>
              <a:gd name="T41" fmla="*/ 4601 h 298"/>
              <a:gd name="T42" fmla="*/ 260629 w 421"/>
              <a:gd name="T43" fmla="*/ 4601 h 298"/>
              <a:gd name="T44" fmla="*/ 233331 w 421"/>
              <a:gd name="T45" fmla="*/ 155769 h 298"/>
              <a:gd name="T46" fmla="*/ 233331 w 421"/>
              <a:gd name="T47" fmla="*/ 155769 h 298"/>
              <a:gd name="T48" fmla="*/ 139089 w 421"/>
              <a:gd name="T49" fmla="*/ 195204 h 29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21" h="298">
                <a:moveTo>
                  <a:pt x="214" y="297"/>
                </a:moveTo>
                <a:lnTo>
                  <a:pt x="214" y="297"/>
                </a:lnTo>
                <a:cubicBezTo>
                  <a:pt x="150" y="297"/>
                  <a:pt x="100" y="276"/>
                  <a:pt x="65" y="236"/>
                </a:cubicBezTo>
                <a:cubicBezTo>
                  <a:pt x="0" y="161"/>
                  <a:pt x="6" y="41"/>
                  <a:pt x="8" y="8"/>
                </a:cubicBezTo>
                <a:cubicBezTo>
                  <a:pt x="9" y="4"/>
                  <a:pt x="13" y="0"/>
                  <a:pt x="18" y="1"/>
                </a:cubicBezTo>
                <a:cubicBezTo>
                  <a:pt x="23" y="1"/>
                  <a:pt x="26" y="5"/>
                  <a:pt x="26" y="10"/>
                </a:cubicBezTo>
                <a:cubicBezTo>
                  <a:pt x="23" y="41"/>
                  <a:pt x="17" y="156"/>
                  <a:pt x="77" y="225"/>
                </a:cubicBezTo>
                <a:cubicBezTo>
                  <a:pt x="110" y="262"/>
                  <a:pt x="155" y="280"/>
                  <a:pt x="214" y="280"/>
                </a:cubicBezTo>
                <a:cubicBezTo>
                  <a:pt x="272" y="280"/>
                  <a:pt x="316" y="262"/>
                  <a:pt x="346" y="225"/>
                </a:cubicBezTo>
                <a:cubicBezTo>
                  <a:pt x="402" y="157"/>
                  <a:pt x="389" y="41"/>
                  <a:pt x="384" y="10"/>
                </a:cubicBezTo>
                <a:cubicBezTo>
                  <a:pt x="384" y="5"/>
                  <a:pt x="386" y="2"/>
                  <a:pt x="391" y="1"/>
                </a:cubicBezTo>
                <a:cubicBezTo>
                  <a:pt x="395" y="0"/>
                  <a:pt x="400" y="3"/>
                  <a:pt x="401" y="7"/>
                </a:cubicBezTo>
                <a:cubicBezTo>
                  <a:pt x="406" y="41"/>
                  <a:pt x="420" y="161"/>
                  <a:pt x="359" y="237"/>
                </a:cubicBezTo>
                <a:cubicBezTo>
                  <a:pt x="326" y="276"/>
                  <a:pt x="277" y="297"/>
                  <a:pt x="214" y="297"/>
                </a:cubicBezTo>
              </a:path>
            </a:pathLst>
          </a:custGeom>
          <a:solidFill>
            <a:srgbClr val="392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B2C0BDAC-595E-A248-8B27-7814253B6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073" y="10862435"/>
            <a:ext cx="1553255" cy="806227"/>
          </a:xfrm>
          <a:custGeom>
            <a:avLst/>
            <a:gdLst>
              <a:gd name="connsiteX0" fmla="*/ 126338 w 1553255"/>
              <a:gd name="connsiteY0" fmla="*/ 142819 h 806227"/>
              <a:gd name="connsiteX1" fmla="*/ 1432411 w 1553255"/>
              <a:gd name="connsiteY1" fmla="*/ 142819 h 806227"/>
              <a:gd name="connsiteX2" fmla="*/ 1432411 w 1553255"/>
              <a:gd name="connsiteY2" fmla="*/ 806227 h 806227"/>
              <a:gd name="connsiteX3" fmla="*/ 126338 w 1553255"/>
              <a:gd name="connsiteY3" fmla="*/ 806227 h 806227"/>
              <a:gd name="connsiteX4" fmla="*/ 0 w 1553255"/>
              <a:gd name="connsiteY4" fmla="*/ 0 h 806227"/>
              <a:gd name="connsiteX5" fmla="*/ 1553255 w 1553255"/>
              <a:gd name="connsiteY5" fmla="*/ 0 h 806227"/>
              <a:gd name="connsiteX6" fmla="*/ 1553255 w 1553255"/>
              <a:gd name="connsiteY6" fmla="*/ 141566 h 806227"/>
              <a:gd name="connsiteX7" fmla="*/ 0 w 1553255"/>
              <a:gd name="connsiteY7" fmla="*/ 141566 h 80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255" h="806227">
                <a:moveTo>
                  <a:pt x="126338" y="142819"/>
                </a:moveTo>
                <a:lnTo>
                  <a:pt x="1432411" y="142819"/>
                </a:lnTo>
                <a:lnTo>
                  <a:pt x="1432411" y="806227"/>
                </a:lnTo>
                <a:lnTo>
                  <a:pt x="126338" y="806227"/>
                </a:lnTo>
                <a:close/>
                <a:moveTo>
                  <a:pt x="0" y="0"/>
                </a:moveTo>
                <a:lnTo>
                  <a:pt x="1553255" y="0"/>
                </a:lnTo>
                <a:lnTo>
                  <a:pt x="1553255" y="141566"/>
                </a:lnTo>
                <a:lnTo>
                  <a:pt x="0" y="141566"/>
                </a:ln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16C03ABF-A9BC-6C4D-B87C-2F51519FD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682" y="10329991"/>
            <a:ext cx="1086776" cy="585364"/>
          </a:xfrm>
          <a:custGeom>
            <a:avLst/>
            <a:gdLst>
              <a:gd name="connsiteX0" fmla="*/ 166282 w 1086776"/>
              <a:gd name="connsiteY0" fmla="*/ 54546 h 585364"/>
              <a:gd name="connsiteX1" fmla="*/ 90098 w 1086776"/>
              <a:gd name="connsiteY1" fmla="*/ 80763 h 585364"/>
              <a:gd name="connsiteX2" fmla="*/ 25154 w 1086776"/>
              <a:gd name="connsiteY2" fmla="*/ 215592 h 585364"/>
              <a:gd name="connsiteX3" fmla="*/ 557195 w 1086776"/>
              <a:gd name="connsiteY3" fmla="*/ 523951 h 585364"/>
              <a:gd name="connsiteX4" fmla="*/ 206248 w 1086776"/>
              <a:gd name="connsiteY4" fmla="*/ 60788 h 585364"/>
              <a:gd name="connsiteX5" fmla="*/ 166282 w 1086776"/>
              <a:gd name="connsiteY5" fmla="*/ 54546 h 585364"/>
              <a:gd name="connsiteX6" fmla="*/ 178088 w 1086776"/>
              <a:gd name="connsiteY6" fmla="*/ 34474 h 585364"/>
              <a:gd name="connsiteX7" fmla="*/ 212492 w 1086776"/>
              <a:gd name="connsiteY7" fmla="*/ 40814 h 585364"/>
              <a:gd name="connsiteX8" fmla="*/ 472268 w 1086776"/>
              <a:gd name="connsiteY8" fmla="*/ 310471 h 585364"/>
              <a:gd name="connsiteX9" fmla="*/ 583422 w 1086776"/>
              <a:gd name="connsiteY9" fmla="*/ 532690 h 585364"/>
              <a:gd name="connsiteX10" fmla="*/ 580924 w 1086776"/>
              <a:gd name="connsiteY10" fmla="*/ 542677 h 585364"/>
              <a:gd name="connsiteX11" fmla="*/ 573431 w 1086776"/>
              <a:gd name="connsiteY11" fmla="*/ 547671 h 585364"/>
              <a:gd name="connsiteX12" fmla="*/ 572182 w 1086776"/>
              <a:gd name="connsiteY12" fmla="*/ 547671 h 585364"/>
              <a:gd name="connsiteX13" fmla="*/ 5171 w 1086776"/>
              <a:gd name="connsiteY13" fmla="*/ 220586 h 585364"/>
              <a:gd name="connsiteX14" fmla="*/ 78858 w 1086776"/>
              <a:gd name="connsiteY14" fmla="*/ 62037 h 585364"/>
              <a:gd name="connsiteX15" fmla="*/ 178088 w 1086776"/>
              <a:gd name="connsiteY15" fmla="*/ 34474 h 585364"/>
              <a:gd name="connsiteX16" fmla="*/ 935060 w 1086776"/>
              <a:gd name="connsiteY16" fmla="*/ 21756 h 585364"/>
              <a:gd name="connsiteX17" fmla="*/ 895657 w 1086776"/>
              <a:gd name="connsiteY17" fmla="*/ 22849 h 585364"/>
              <a:gd name="connsiteX18" fmla="*/ 858279 w 1086776"/>
              <a:gd name="connsiteY18" fmla="*/ 36587 h 585364"/>
              <a:gd name="connsiteX19" fmla="*/ 605350 w 1086776"/>
              <a:gd name="connsiteY19" fmla="*/ 559896 h 585364"/>
              <a:gd name="connsiteX20" fmla="*/ 1066353 w 1086776"/>
              <a:gd name="connsiteY20" fmla="*/ 152739 h 585364"/>
              <a:gd name="connsiteX21" fmla="*/ 975398 w 1086776"/>
              <a:gd name="connsiteY21" fmla="*/ 32840 h 585364"/>
              <a:gd name="connsiteX22" fmla="*/ 935060 w 1086776"/>
              <a:gd name="connsiteY22" fmla="*/ 21756 h 585364"/>
              <a:gd name="connsiteX23" fmla="*/ 915281 w 1086776"/>
              <a:gd name="connsiteY23" fmla="*/ 56 h 585364"/>
              <a:gd name="connsiteX24" fmla="*/ 984120 w 1086776"/>
              <a:gd name="connsiteY24" fmla="*/ 14106 h 585364"/>
              <a:gd name="connsiteX25" fmla="*/ 1086288 w 1086776"/>
              <a:gd name="connsiteY25" fmla="*/ 153988 h 585364"/>
              <a:gd name="connsiteX26" fmla="*/ 911855 w 1086776"/>
              <a:gd name="connsiteY26" fmla="*/ 408774 h 585364"/>
              <a:gd name="connsiteX27" fmla="*/ 594136 w 1086776"/>
              <a:gd name="connsiteY27" fmla="*/ 584875 h 585364"/>
              <a:gd name="connsiteX28" fmla="*/ 584169 w 1086776"/>
              <a:gd name="connsiteY28" fmla="*/ 582377 h 585364"/>
              <a:gd name="connsiteX29" fmla="*/ 581677 w 1086776"/>
              <a:gd name="connsiteY29" fmla="*/ 572386 h 585364"/>
              <a:gd name="connsiteX30" fmla="*/ 646467 w 1086776"/>
              <a:gd name="connsiteY30" fmla="*/ 333837 h 585364"/>
              <a:gd name="connsiteX31" fmla="*/ 848311 w 1086776"/>
              <a:gd name="connsiteY31" fmla="*/ 17853 h 585364"/>
              <a:gd name="connsiteX32" fmla="*/ 915281 w 1086776"/>
              <a:gd name="connsiteY32" fmla="*/ 56 h 58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86776" h="585364">
                <a:moveTo>
                  <a:pt x="166282" y="54546"/>
                </a:moveTo>
                <a:cubicBezTo>
                  <a:pt x="140055" y="54546"/>
                  <a:pt x="115076" y="63285"/>
                  <a:pt x="90098" y="80763"/>
                </a:cubicBezTo>
                <a:cubicBezTo>
                  <a:pt x="32648" y="119464"/>
                  <a:pt x="11416" y="164407"/>
                  <a:pt x="25154" y="215592"/>
                </a:cubicBezTo>
                <a:cubicBezTo>
                  <a:pt x="62622" y="354166"/>
                  <a:pt x="349874" y="502728"/>
                  <a:pt x="557195" y="523951"/>
                </a:cubicBezTo>
                <a:cubicBezTo>
                  <a:pt x="523474" y="447797"/>
                  <a:pt x="372354" y="111973"/>
                  <a:pt x="206248" y="60788"/>
                </a:cubicBezTo>
                <a:cubicBezTo>
                  <a:pt x="192510" y="57043"/>
                  <a:pt x="180020" y="54546"/>
                  <a:pt x="166282" y="54546"/>
                </a:cubicBezTo>
                <a:close/>
                <a:moveTo>
                  <a:pt x="178088" y="34474"/>
                </a:moveTo>
                <a:cubicBezTo>
                  <a:pt x="189465" y="35274"/>
                  <a:pt x="200940" y="37381"/>
                  <a:pt x="212492" y="40814"/>
                </a:cubicBezTo>
                <a:cubicBezTo>
                  <a:pt x="296170" y="67030"/>
                  <a:pt x="383595" y="156916"/>
                  <a:pt x="472268" y="310471"/>
                </a:cubicBezTo>
                <a:cubicBezTo>
                  <a:pt x="539710" y="424077"/>
                  <a:pt x="582173" y="531441"/>
                  <a:pt x="583422" y="532690"/>
                </a:cubicBezTo>
                <a:cubicBezTo>
                  <a:pt x="584671" y="536435"/>
                  <a:pt x="583422" y="540180"/>
                  <a:pt x="580924" y="542677"/>
                </a:cubicBezTo>
                <a:cubicBezTo>
                  <a:pt x="579675" y="546422"/>
                  <a:pt x="575929" y="547671"/>
                  <a:pt x="573431" y="547671"/>
                </a:cubicBezTo>
                <a:lnTo>
                  <a:pt x="572182" y="547671"/>
                </a:lnTo>
                <a:cubicBezTo>
                  <a:pt x="356118" y="530193"/>
                  <a:pt x="46386" y="374141"/>
                  <a:pt x="5171" y="220586"/>
                </a:cubicBezTo>
                <a:cubicBezTo>
                  <a:pt x="-7318" y="179388"/>
                  <a:pt x="-2322" y="118215"/>
                  <a:pt x="78858" y="62037"/>
                </a:cubicBezTo>
                <a:cubicBezTo>
                  <a:pt x="110705" y="41438"/>
                  <a:pt x="143958" y="32075"/>
                  <a:pt x="178088" y="34474"/>
                </a:cubicBezTo>
                <a:close/>
                <a:moveTo>
                  <a:pt x="935060" y="21756"/>
                </a:moveTo>
                <a:cubicBezTo>
                  <a:pt x="921822" y="20039"/>
                  <a:pt x="908740" y="20351"/>
                  <a:pt x="895657" y="22849"/>
                </a:cubicBezTo>
                <a:cubicBezTo>
                  <a:pt x="883198" y="25347"/>
                  <a:pt x="869492" y="30342"/>
                  <a:pt x="858279" y="36587"/>
                </a:cubicBezTo>
                <a:cubicBezTo>
                  <a:pt x="705026" y="119018"/>
                  <a:pt x="622793" y="477466"/>
                  <a:pt x="605350" y="559896"/>
                </a:cubicBezTo>
                <a:cubicBezTo>
                  <a:pt x="803457" y="498698"/>
                  <a:pt x="1056385" y="295119"/>
                  <a:pt x="1066353" y="152739"/>
                </a:cubicBezTo>
                <a:cubicBezTo>
                  <a:pt x="1068845" y="100284"/>
                  <a:pt x="1038942" y="60317"/>
                  <a:pt x="975398" y="32840"/>
                </a:cubicBezTo>
                <a:cubicBezTo>
                  <a:pt x="961693" y="27220"/>
                  <a:pt x="948299" y="23473"/>
                  <a:pt x="935060" y="21756"/>
                </a:cubicBezTo>
                <a:close/>
                <a:moveTo>
                  <a:pt x="915281" y="56"/>
                </a:moveTo>
                <a:cubicBezTo>
                  <a:pt x="938020" y="-569"/>
                  <a:pt x="961070" y="4115"/>
                  <a:pt x="984120" y="14106"/>
                </a:cubicBezTo>
                <a:cubicBezTo>
                  <a:pt x="1073829" y="51575"/>
                  <a:pt x="1090026" y="111524"/>
                  <a:pt x="1086288" y="153988"/>
                </a:cubicBezTo>
                <a:cubicBezTo>
                  <a:pt x="1080058" y="255153"/>
                  <a:pt x="974152" y="357567"/>
                  <a:pt x="911855" y="408774"/>
                </a:cubicBezTo>
                <a:cubicBezTo>
                  <a:pt x="813424" y="492453"/>
                  <a:pt x="695059" y="557398"/>
                  <a:pt x="594136" y="584875"/>
                </a:cubicBezTo>
                <a:cubicBezTo>
                  <a:pt x="590399" y="586124"/>
                  <a:pt x="587907" y="584875"/>
                  <a:pt x="584169" y="582377"/>
                </a:cubicBezTo>
                <a:cubicBezTo>
                  <a:pt x="581677" y="579879"/>
                  <a:pt x="580431" y="577381"/>
                  <a:pt x="581677" y="572386"/>
                </a:cubicBezTo>
                <a:cubicBezTo>
                  <a:pt x="581677" y="572386"/>
                  <a:pt x="602858" y="458731"/>
                  <a:pt x="646467" y="333837"/>
                </a:cubicBezTo>
                <a:cubicBezTo>
                  <a:pt x="703780" y="165229"/>
                  <a:pt x="772308" y="59068"/>
                  <a:pt x="848311" y="17853"/>
                </a:cubicBezTo>
                <a:cubicBezTo>
                  <a:pt x="870115" y="6613"/>
                  <a:pt x="892542" y="680"/>
                  <a:pt x="915281" y="56"/>
                </a:cubicBezTo>
                <a:close/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3303D594-0901-E543-9CF7-E4F896D07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9815" y="10862435"/>
            <a:ext cx="322847" cy="806227"/>
          </a:xfrm>
          <a:custGeom>
            <a:avLst/>
            <a:gdLst>
              <a:gd name="connsiteX0" fmla="*/ 60423 w 322847"/>
              <a:gd name="connsiteY0" fmla="*/ 142819 h 806227"/>
              <a:gd name="connsiteX1" fmla="*/ 322847 w 322847"/>
              <a:gd name="connsiteY1" fmla="*/ 142819 h 806227"/>
              <a:gd name="connsiteX2" fmla="*/ 322847 w 322847"/>
              <a:gd name="connsiteY2" fmla="*/ 806227 h 806227"/>
              <a:gd name="connsiteX3" fmla="*/ 60423 w 322847"/>
              <a:gd name="connsiteY3" fmla="*/ 806227 h 806227"/>
              <a:gd name="connsiteX4" fmla="*/ 0 w 322847"/>
              <a:gd name="connsiteY4" fmla="*/ 0 h 806227"/>
              <a:gd name="connsiteX5" fmla="*/ 262424 w 322847"/>
              <a:gd name="connsiteY5" fmla="*/ 0 h 806227"/>
              <a:gd name="connsiteX6" fmla="*/ 262424 w 322847"/>
              <a:gd name="connsiteY6" fmla="*/ 141566 h 806227"/>
              <a:gd name="connsiteX7" fmla="*/ 0 w 322847"/>
              <a:gd name="connsiteY7" fmla="*/ 141566 h 80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847" h="806227">
                <a:moveTo>
                  <a:pt x="60423" y="142819"/>
                </a:moveTo>
                <a:lnTo>
                  <a:pt x="322847" y="142819"/>
                </a:lnTo>
                <a:lnTo>
                  <a:pt x="322847" y="806227"/>
                </a:lnTo>
                <a:lnTo>
                  <a:pt x="60423" y="806227"/>
                </a:lnTo>
                <a:close/>
                <a:moveTo>
                  <a:pt x="0" y="0"/>
                </a:moveTo>
                <a:lnTo>
                  <a:pt x="262424" y="0"/>
                </a:lnTo>
                <a:lnTo>
                  <a:pt x="262424" y="141566"/>
                </a:lnTo>
                <a:lnTo>
                  <a:pt x="0" y="141566"/>
                </a:ln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182">
            <a:extLst>
              <a:ext uri="{FF2B5EF4-FFF2-40B4-BE49-F238E27FC236}">
                <a16:creationId xmlns:a16="http://schemas.microsoft.com/office/drawing/2014/main" id="{17DC5FA9-0EC6-EC46-9ACF-E35B534D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449" y="9664951"/>
            <a:ext cx="1917036" cy="1417206"/>
          </a:xfrm>
          <a:custGeom>
            <a:avLst/>
            <a:gdLst>
              <a:gd name="T0" fmla="*/ 706922 w 1540"/>
              <a:gd name="T1" fmla="*/ 360458 h 1138"/>
              <a:gd name="T2" fmla="*/ 776113 w 1540"/>
              <a:gd name="T3" fmla="*/ 512608 h 1138"/>
              <a:gd name="T4" fmla="*/ 88773 w 1540"/>
              <a:gd name="T5" fmla="*/ 360458 h 1138"/>
              <a:gd name="T6" fmla="*/ 244126 w 1540"/>
              <a:gd name="T7" fmla="*/ 512608 h 1138"/>
              <a:gd name="T8" fmla="*/ 88773 w 1540"/>
              <a:gd name="T9" fmla="*/ 360458 h 1138"/>
              <a:gd name="T10" fmla="*/ 206267 w 1540"/>
              <a:gd name="T11" fmla="*/ 165863 h 1138"/>
              <a:gd name="T12" fmla="*/ 18277 w 1540"/>
              <a:gd name="T13" fmla="*/ 16325 h 1138"/>
              <a:gd name="T14" fmla="*/ 851831 w 1540"/>
              <a:gd name="T15" fmla="*/ 165863 h 1138"/>
              <a:gd name="T16" fmla="*/ 669063 w 1540"/>
              <a:gd name="T17" fmla="*/ 16325 h 1138"/>
              <a:gd name="T18" fmla="*/ 851831 w 1540"/>
              <a:gd name="T19" fmla="*/ 165863 h 1138"/>
              <a:gd name="T20" fmla="*/ 848567 w 1540"/>
              <a:gd name="T21" fmla="*/ 182188 h 1138"/>
              <a:gd name="T22" fmla="*/ 704964 w 1540"/>
              <a:gd name="T23" fmla="*/ 344133 h 1138"/>
              <a:gd name="T24" fmla="*/ 489558 w 1540"/>
              <a:gd name="T25" fmla="*/ 344133 h 1138"/>
              <a:gd name="T26" fmla="*/ 671021 w 1540"/>
              <a:gd name="T27" fmla="*/ 182188 h 1138"/>
              <a:gd name="T28" fmla="*/ 489558 w 1540"/>
              <a:gd name="T29" fmla="*/ 344133 h 1138"/>
              <a:gd name="T30" fmla="*/ 689951 w 1540"/>
              <a:gd name="T31" fmla="*/ 360458 h 1138"/>
              <a:gd name="T32" fmla="*/ 507182 w 1540"/>
              <a:gd name="T33" fmla="*/ 512608 h 1138"/>
              <a:gd name="T34" fmla="*/ 474545 w 1540"/>
              <a:gd name="T35" fmla="*/ 360458 h 1138"/>
              <a:gd name="T36" fmla="*/ 260445 w 1540"/>
              <a:gd name="T37" fmla="*/ 512608 h 1138"/>
              <a:gd name="T38" fmla="*/ 474545 w 1540"/>
              <a:gd name="T39" fmla="*/ 360458 h 1138"/>
              <a:gd name="T40" fmla="*/ 652744 w 1540"/>
              <a:gd name="T41" fmla="*/ 16325 h 1138"/>
              <a:gd name="T42" fmla="*/ 469323 w 1540"/>
              <a:gd name="T43" fmla="*/ 165863 h 1138"/>
              <a:gd name="T44" fmla="*/ 453004 w 1540"/>
              <a:gd name="T45" fmla="*/ 165863 h 1138"/>
              <a:gd name="T46" fmla="*/ 206920 w 1540"/>
              <a:gd name="T47" fmla="*/ 16325 h 1138"/>
              <a:gd name="T48" fmla="*/ 453004 w 1540"/>
              <a:gd name="T49" fmla="*/ 165863 h 1138"/>
              <a:gd name="T50" fmla="*/ 454963 w 1540"/>
              <a:gd name="T51" fmla="*/ 182188 h 1138"/>
              <a:gd name="T52" fmla="*/ 242821 w 1540"/>
              <a:gd name="T53" fmla="*/ 344133 h 1138"/>
              <a:gd name="T54" fmla="*/ 52220 w 1540"/>
              <a:gd name="T55" fmla="*/ 182188 h 1138"/>
              <a:gd name="T56" fmla="*/ 225849 w 1540"/>
              <a:gd name="T57" fmla="*/ 344133 h 1138"/>
              <a:gd name="T58" fmla="*/ 52220 w 1540"/>
              <a:gd name="T59" fmla="*/ 182188 h 1138"/>
              <a:gd name="T60" fmla="*/ 791779 w 1540"/>
              <a:gd name="T61" fmla="*/ 518485 h 1138"/>
              <a:gd name="T62" fmla="*/ 903398 w 1540"/>
              <a:gd name="T63" fmla="*/ 9795 h 1138"/>
              <a:gd name="T64" fmla="*/ 901440 w 1540"/>
              <a:gd name="T65" fmla="*/ 3265 h 1138"/>
              <a:gd name="T66" fmla="*/ 7833 w 1540"/>
              <a:gd name="T67" fmla="*/ 0 h 1138"/>
              <a:gd name="T68" fmla="*/ 1958 w 1540"/>
              <a:gd name="T69" fmla="*/ 3265 h 1138"/>
              <a:gd name="T70" fmla="*/ 0 w 1540"/>
              <a:gd name="T71" fmla="*/ 9795 h 1138"/>
              <a:gd name="T72" fmla="*/ 104439 w 1540"/>
              <a:gd name="T73" fmla="*/ 522403 h 1138"/>
              <a:gd name="T74" fmla="*/ 779377 w 1540"/>
              <a:gd name="T75" fmla="*/ 528933 h 1138"/>
              <a:gd name="T76" fmla="*/ 77024 w 1540"/>
              <a:gd name="T77" fmla="*/ 726140 h 1138"/>
              <a:gd name="T78" fmla="*/ 996088 w 1540"/>
              <a:gd name="T79" fmla="*/ 742465 h 1138"/>
              <a:gd name="T80" fmla="*/ 1003268 w 1540"/>
              <a:gd name="T81" fmla="*/ 737241 h 1138"/>
              <a:gd name="T82" fmla="*/ 1001962 w 1540"/>
              <a:gd name="T83" fmla="*/ 728099 h 11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40" h="1138">
                <a:moveTo>
                  <a:pt x="1108" y="785"/>
                </a:moveTo>
                <a:lnTo>
                  <a:pt x="1083" y="552"/>
                </a:lnTo>
                <a:lnTo>
                  <a:pt x="1240" y="552"/>
                </a:lnTo>
                <a:lnTo>
                  <a:pt x="1189" y="785"/>
                </a:lnTo>
                <a:lnTo>
                  <a:pt x="1108" y="785"/>
                </a:lnTo>
                <a:close/>
                <a:moveTo>
                  <a:pt x="136" y="552"/>
                </a:moveTo>
                <a:lnTo>
                  <a:pt x="349" y="552"/>
                </a:lnTo>
                <a:lnTo>
                  <a:pt x="374" y="785"/>
                </a:lnTo>
                <a:lnTo>
                  <a:pt x="183" y="785"/>
                </a:lnTo>
                <a:lnTo>
                  <a:pt x="136" y="552"/>
                </a:lnTo>
                <a:close/>
                <a:moveTo>
                  <a:pt x="292" y="25"/>
                </a:moveTo>
                <a:lnTo>
                  <a:pt x="316" y="254"/>
                </a:lnTo>
                <a:lnTo>
                  <a:pt x="75" y="254"/>
                </a:lnTo>
                <a:lnTo>
                  <a:pt x="28" y="25"/>
                </a:lnTo>
                <a:lnTo>
                  <a:pt x="292" y="25"/>
                </a:lnTo>
                <a:close/>
                <a:moveTo>
                  <a:pt x="1305" y="254"/>
                </a:moveTo>
                <a:lnTo>
                  <a:pt x="1050" y="254"/>
                </a:lnTo>
                <a:lnTo>
                  <a:pt x="1025" y="25"/>
                </a:lnTo>
                <a:lnTo>
                  <a:pt x="1355" y="25"/>
                </a:lnTo>
                <a:lnTo>
                  <a:pt x="1305" y="254"/>
                </a:lnTo>
                <a:close/>
                <a:moveTo>
                  <a:pt x="1053" y="279"/>
                </a:moveTo>
                <a:lnTo>
                  <a:pt x="1300" y="279"/>
                </a:lnTo>
                <a:lnTo>
                  <a:pt x="1246" y="527"/>
                </a:lnTo>
                <a:lnTo>
                  <a:pt x="1080" y="527"/>
                </a:lnTo>
                <a:lnTo>
                  <a:pt x="1053" y="279"/>
                </a:lnTo>
                <a:close/>
                <a:moveTo>
                  <a:pt x="750" y="527"/>
                </a:moveTo>
                <a:lnTo>
                  <a:pt x="722" y="279"/>
                </a:lnTo>
                <a:lnTo>
                  <a:pt x="1028" y="279"/>
                </a:lnTo>
                <a:lnTo>
                  <a:pt x="1055" y="527"/>
                </a:lnTo>
                <a:lnTo>
                  <a:pt x="750" y="527"/>
                </a:lnTo>
                <a:close/>
                <a:moveTo>
                  <a:pt x="752" y="552"/>
                </a:moveTo>
                <a:lnTo>
                  <a:pt x="1057" y="552"/>
                </a:lnTo>
                <a:lnTo>
                  <a:pt x="1083" y="785"/>
                </a:lnTo>
                <a:lnTo>
                  <a:pt x="777" y="785"/>
                </a:lnTo>
                <a:lnTo>
                  <a:pt x="752" y="552"/>
                </a:lnTo>
                <a:close/>
                <a:moveTo>
                  <a:pt x="727" y="552"/>
                </a:moveTo>
                <a:lnTo>
                  <a:pt x="752" y="785"/>
                </a:lnTo>
                <a:lnTo>
                  <a:pt x="399" y="785"/>
                </a:lnTo>
                <a:lnTo>
                  <a:pt x="374" y="552"/>
                </a:lnTo>
                <a:lnTo>
                  <a:pt x="727" y="552"/>
                </a:lnTo>
                <a:close/>
                <a:moveTo>
                  <a:pt x="695" y="25"/>
                </a:moveTo>
                <a:lnTo>
                  <a:pt x="1000" y="25"/>
                </a:lnTo>
                <a:lnTo>
                  <a:pt x="1025" y="254"/>
                </a:lnTo>
                <a:lnTo>
                  <a:pt x="719" y="254"/>
                </a:lnTo>
                <a:lnTo>
                  <a:pt x="695" y="25"/>
                </a:lnTo>
                <a:close/>
                <a:moveTo>
                  <a:pt x="694" y="254"/>
                </a:moveTo>
                <a:lnTo>
                  <a:pt x="342" y="254"/>
                </a:lnTo>
                <a:lnTo>
                  <a:pt x="317" y="25"/>
                </a:lnTo>
                <a:lnTo>
                  <a:pt x="669" y="25"/>
                </a:lnTo>
                <a:lnTo>
                  <a:pt x="694" y="254"/>
                </a:lnTo>
                <a:close/>
                <a:moveTo>
                  <a:pt x="344" y="279"/>
                </a:moveTo>
                <a:lnTo>
                  <a:pt x="697" y="279"/>
                </a:lnTo>
                <a:lnTo>
                  <a:pt x="724" y="527"/>
                </a:lnTo>
                <a:lnTo>
                  <a:pt x="372" y="527"/>
                </a:lnTo>
                <a:lnTo>
                  <a:pt x="344" y="279"/>
                </a:lnTo>
                <a:close/>
                <a:moveTo>
                  <a:pt x="80" y="279"/>
                </a:moveTo>
                <a:lnTo>
                  <a:pt x="320" y="279"/>
                </a:lnTo>
                <a:lnTo>
                  <a:pt x="346" y="527"/>
                </a:lnTo>
                <a:lnTo>
                  <a:pt x="130" y="527"/>
                </a:lnTo>
                <a:lnTo>
                  <a:pt x="80" y="279"/>
                </a:lnTo>
                <a:close/>
                <a:moveTo>
                  <a:pt x="1535" y="1115"/>
                </a:moveTo>
                <a:lnTo>
                  <a:pt x="1213" y="794"/>
                </a:lnTo>
                <a:lnTo>
                  <a:pt x="1384" y="15"/>
                </a:lnTo>
                <a:cubicBezTo>
                  <a:pt x="1384" y="12"/>
                  <a:pt x="1384" y="8"/>
                  <a:pt x="1381" y="5"/>
                </a:cubicBezTo>
                <a:cubicBezTo>
                  <a:pt x="1379" y="2"/>
                  <a:pt x="1375" y="0"/>
                  <a:pt x="1371" y="0"/>
                </a:cubicBezTo>
                <a:lnTo>
                  <a:pt x="12" y="0"/>
                </a:lnTo>
                <a:cubicBezTo>
                  <a:pt x="9" y="0"/>
                  <a:pt x="5" y="2"/>
                  <a:pt x="3" y="5"/>
                </a:cubicBezTo>
                <a:cubicBezTo>
                  <a:pt x="1" y="8"/>
                  <a:pt x="0" y="12"/>
                  <a:pt x="0" y="15"/>
                </a:cubicBezTo>
                <a:lnTo>
                  <a:pt x="160" y="800"/>
                </a:lnTo>
                <a:cubicBezTo>
                  <a:pt x="161" y="806"/>
                  <a:pt x="166" y="810"/>
                  <a:pt x="172" y="810"/>
                </a:cubicBezTo>
                <a:lnTo>
                  <a:pt x="1194" y="810"/>
                </a:lnTo>
                <a:lnTo>
                  <a:pt x="1496" y="1112"/>
                </a:lnTo>
                <a:lnTo>
                  <a:pt x="118" y="1112"/>
                </a:lnTo>
                <a:lnTo>
                  <a:pt x="118" y="1137"/>
                </a:lnTo>
                <a:lnTo>
                  <a:pt x="1526" y="1137"/>
                </a:lnTo>
                <a:cubicBezTo>
                  <a:pt x="1531" y="1137"/>
                  <a:pt x="1535" y="1134"/>
                  <a:pt x="1537" y="1129"/>
                </a:cubicBezTo>
                <a:cubicBezTo>
                  <a:pt x="1539" y="1125"/>
                  <a:pt x="1538" y="1119"/>
                  <a:pt x="1535" y="1115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183">
            <a:extLst>
              <a:ext uri="{FF2B5EF4-FFF2-40B4-BE49-F238E27FC236}">
                <a16:creationId xmlns:a16="http://schemas.microsoft.com/office/drawing/2014/main" id="{2DDC725C-FF8F-C04D-B7F1-30E9091A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2085" y="11115115"/>
            <a:ext cx="274647" cy="274652"/>
          </a:xfrm>
          <a:custGeom>
            <a:avLst/>
            <a:gdLst>
              <a:gd name="T0" fmla="*/ 143366 w 222"/>
              <a:gd name="T1" fmla="*/ 71359 h 222"/>
              <a:gd name="T2" fmla="*/ 143366 w 222"/>
              <a:gd name="T3" fmla="*/ 71359 h 222"/>
              <a:gd name="T4" fmla="*/ 72008 w 222"/>
              <a:gd name="T5" fmla="*/ 143366 h 222"/>
              <a:gd name="T6" fmla="*/ 72008 w 222"/>
              <a:gd name="T7" fmla="*/ 143366 h 222"/>
              <a:gd name="T8" fmla="*/ 0 w 222"/>
              <a:gd name="T9" fmla="*/ 71359 h 222"/>
              <a:gd name="T10" fmla="*/ 0 w 222"/>
              <a:gd name="T11" fmla="*/ 71359 h 222"/>
              <a:gd name="T12" fmla="*/ 72008 w 222"/>
              <a:gd name="T13" fmla="*/ 0 h 222"/>
              <a:gd name="T14" fmla="*/ 72008 w 222"/>
              <a:gd name="T15" fmla="*/ 0 h 222"/>
              <a:gd name="T16" fmla="*/ 143366 w 222"/>
              <a:gd name="T17" fmla="*/ 71359 h 2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2" h="222">
                <a:moveTo>
                  <a:pt x="221" y="110"/>
                </a:moveTo>
                <a:lnTo>
                  <a:pt x="221" y="110"/>
                </a:lnTo>
                <a:cubicBezTo>
                  <a:pt x="221" y="172"/>
                  <a:pt x="171" y="221"/>
                  <a:pt x="111" y="221"/>
                </a:cubicBezTo>
                <a:cubicBezTo>
                  <a:pt x="50" y="221"/>
                  <a:pt x="0" y="172"/>
                  <a:pt x="0" y="110"/>
                </a:cubicBezTo>
                <a:cubicBezTo>
                  <a:pt x="0" y="50"/>
                  <a:pt x="50" y="0"/>
                  <a:pt x="111" y="0"/>
                </a:cubicBezTo>
                <a:cubicBezTo>
                  <a:pt x="171" y="0"/>
                  <a:pt x="221" y="50"/>
                  <a:pt x="221" y="110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184">
            <a:extLst>
              <a:ext uri="{FF2B5EF4-FFF2-40B4-BE49-F238E27FC236}">
                <a16:creationId xmlns:a16="http://schemas.microsoft.com/office/drawing/2014/main" id="{FE2323B1-C4B6-9046-8A7B-5C8AF400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999" y="11181032"/>
            <a:ext cx="142817" cy="142819"/>
          </a:xfrm>
          <a:custGeom>
            <a:avLst/>
            <a:gdLst>
              <a:gd name="T0" fmla="*/ 74231 w 114"/>
              <a:gd name="T1" fmla="*/ 36787 h 114"/>
              <a:gd name="T2" fmla="*/ 74231 w 114"/>
              <a:gd name="T3" fmla="*/ 36787 h 114"/>
              <a:gd name="T4" fmla="*/ 37444 w 114"/>
              <a:gd name="T5" fmla="*/ 74231 h 114"/>
              <a:gd name="T6" fmla="*/ 37444 w 114"/>
              <a:gd name="T7" fmla="*/ 74231 h 114"/>
              <a:gd name="T8" fmla="*/ 0 w 114"/>
              <a:gd name="T9" fmla="*/ 36787 h 114"/>
              <a:gd name="T10" fmla="*/ 0 w 114"/>
              <a:gd name="T11" fmla="*/ 36787 h 114"/>
              <a:gd name="T12" fmla="*/ 37444 w 114"/>
              <a:gd name="T13" fmla="*/ 0 h 114"/>
              <a:gd name="T14" fmla="*/ 37444 w 114"/>
              <a:gd name="T15" fmla="*/ 0 h 114"/>
              <a:gd name="T16" fmla="*/ 74231 w 114"/>
              <a:gd name="T17" fmla="*/ 36787 h 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4" h="114">
                <a:moveTo>
                  <a:pt x="113" y="56"/>
                </a:moveTo>
                <a:lnTo>
                  <a:pt x="113" y="56"/>
                </a:lnTo>
                <a:cubicBezTo>
                  <a:pt x="113" y="88"/>
                  <a:pt x="88" y="113"/>
                  <a:pt x="57" y="113"/>
                </a:cubicBezTo>
                <a:cubicBezTo>
                  <a:pt x="25" y="113"/>
                  <a:pt x="0" y="88"/>
                  <a:pt x="0" y="56"/>
                </a:cubicBezTo>
                <a:cubicBezTo>
                  <a:pt x="0" y="25"/>
                  <a:pt x="25" y="0"/>
                  <a:pt x="57" y="0"/>
                </a:cubicBezTo>
                <a:cubicBezTo>
                  <a:pt x="88" y="0"/>
                  <a:pt x="113" y="25"/>
                  <a:pt x="113" y="56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185">
            <a:extLst>
              <a:ext uri="{FF2B5EF4-FFF2-40B4-BE49-F238E27FC236}">
                <a16:creationId xmlns:a16="http://schemas.microsoft.com/office/drawing/2014/main" id="{8FDCCBFE-9AB2-A942-A68D-EBDC7C86D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912" y="11115115"/>
            <a:ext cx="274647" cy="274652"/>
          </a:xfrm>
          <a:custGeom>
            <a:avLst/>
            <a:gdLst>
              <a:gd name="T0" fmla="*/ 143366 w 222"/>
              <a:gd name="T1" fmla="*/ 71359 h 222"/>
              <a:gd name="T2" fmla="*/ 143366 w 222"/>
              <a:gd name="T3" fmla="*/ 71359 h 222"/>
              <a:gd name="T4" fmla="*/ 72008 w 222"/>
              <a:gd name="T5" fmla="*/ 143366 h 222"/>
              <a:gd name="T6" fmla="*/ 72008 w 222"/>
              <a:gd name="T7" fmla="*/ 143366 h 222"/>
              <a:gd name="T8" fmla="*/ 0 w 222"/>
              <a:gd name="T9" fmla="*/ 71359 h 222"/>
              <a:gd name="T10" fmla="*/ 0 w 222"/>
              <a:gd name="T11" fmla="*/ 71359 h 222"/>
              <a:gd name="T12" fmla="*/ 72008 w 222"/>
              <a:gd name="T13" fmla="*/ 0 h 222"/>
              <a:gd name="T14" fmla="*/ 72008 w 222"/>
              <a:gd name="T15" fmla="*/ 0 h 222"/>
              <a:gd name="T16" fmla="*/ 143366 w 222"/>
              <a:gd name="T17" fmla="*/ 71359 h 2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2" h="222">
                <a:moveTo>
                  <a:pt x="221" y="110"/>
                </a:moveTo>
                <a:lnTo>
                  <a:pt x="221" y="110"/>
                </a:lnTo>
                <a:cubicBezTo>
                  <a:pt x="221" y="172"/>
                  <a:pt x="172" y="221"/>
                  <a:pt x="111" y="221"/>
                </a:cubicBezTo>
                <a:cubicBezTo>
                  <a:pt x="50" y="221"/>
                  <a:pt x="0" y="172"/>
                  <a:pt x="0" y="110"/>
                </a:cubicBezTo>
                <a:cubicBezTo>
                  <a:pt x="0" y="50"/>
                  <a:pt x="50" y="0"/>
                  <a:pt x="111" y="0"/>
                </a:cubicBezTo>
                <a:cubicBezTo>
                  <a:pt x="172" y="0"/>
                  <a:pt x="221" y="50"/>
                  <a:pt x="221" y="110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86">
            <a:extLst>
              <a:ext uri="{FF2B5EF4-FFF2-40B4-BE49-F238E27FC236}">
                <a16:creationId xmlns:a16="http://schemas.microsoft.com/office/drawing/2014/main" id="{787161DD-3B99-DD42-8E86-A9ABA556F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26" y="11181032"/>
            <a:ext cx="142817" cy="142819"/>
          </a:xfrm>
          <a:custGeom>
            <a:avLst/>
            <a:gdLst>
              <a:gd name="T0" fmla="*/ 74231 w 114"/>
              <a:gd name="T1" fmla="*/ 36787 h 114"/>
              <a:gd name="T2" fmla="*/ 74231 w 114"/>
              <a:gd name="T3" fmla="*/ 36787 h 114"/>
              <a:gd name="T4" fmla="*/ 37444 w 114"/>
              <a:gd name="T5" fmla="*/ 74231 h 114"/>
              <a:gd name="T6" fmla="*/ 37444 w 114"/>
              <a:gd name="T7" fmla="*/ 74231 h 114"/>
              <a:gd name="T8" fmla="*/ 0 w 114"/>
              <a:gd name="T9" fmla="*/ 36787 h 114"/>
              <a:gd name="T10" fmla="*/ 0 w 114"/>
              <a:gd name="T11" fmla="*/ 36787 h 114"/>
              <a:gd name="T12" fmla="*/ 37444 w 114"/>
              <a:gd name="T13" fmla="*/ 0 h 114"/>
              <a:gd name="T14" fmla="*/ 37444 w 114"/>
              <a:gd name="T15" fmla="*/ 0 h 114"/>
              <a:gd name="T16" fmla="*/ 74231 w 114"/>
              <a:gd name="T17" fmla="*/ 36787 h 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4" h="114">
                <a:moveTo>
                  <a:pt x="113" y="56"/>
                </a:moveTo>
                <a:lnTo>
                  <a:pt x="113" y="56"/>
                </a:lnTo>
                <a:cubicBezTo>
                  <a:pt x="113" y="88"/>
                  <a:pt x="88" y="113"/>
                  <a:pt x="57" y="113"/>
                </a:cubicBezTo>
                <a:cubicBezTo>
                  <a:pt x="25" y="113"/>
                  <a:pt x="0" y="88"/>
                  <a:pt x="0" y="56"/>
                </a:cubicBezTo>
                <a:cubicBezTo>
                  <a:pt x="0" y="25"/>
                  <a:pt x="25" y="0"/>
                  <a:pt x="57" y="0"/>
                </a:cubicBezTo>
                <a:cubicBezTo>
                  <a:pt x="88" y="0"/>
                  <a:pt x="113" y="25"/>
                  <a:pt x="113" y="56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87">
            <a:extLst>
              <a:ext uri="{FF2B5EF4-FFF2-40B4-BE49-F238E27FC236}">
                <a16:creationId xmlns:a16="http://schemas.microsoft.com/office/drawing/2014/main" id="{66E3C08C-9FFE-2748-8F48-4D2C46FB5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4025" y="9016771"/>
            <a:ext cx="1977457" cy="2658634"/>
          </a:xfrm>
          <a:custGeom>
            <a:avLst/>
            <a:gdLst>
              <a:gd name="T0" fmla="*/ 1036256 w 1588"/>
              <a:gd name="T1" fmla="*/ 1393413 h 2135"/>
              <a:gd name="T2" fmla="*/ 0 w 1588"/>
              <a:gd name="T3" fmla="*/ 1393413 h 2135"/>
              <a:gd name="T4" fmla="*/ 0 w 1588"/>
              <a:gd name="T5" fmla="*/ 0 h 2135"/>
              <a:gd name="T6" fmla="*/ 1036256 w 1588"/>
              <a:gd name="T7" fmla="*/ 0 h 2135"/>
              <a:gd name="T8" fmla="*/ 1036256 w 1588"/>
              <a:gd name="T9" fmla="*/ 1393413 h 2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8" h="2135">
                <a:moveTo>
                  <a:pt x="1587" y="2134"/>
                </a:moveTo>
                <a:lnTo>
                  <a:pt x="0" y="2134"/>
                </a:lnTo>
                <a:lnTo>
                  <a:pt x="0" y="0"/>
                </a:lnTo>
                <a:lnTo>
                  <a:pt x="1587" y="0"/>
                </a:lnTo>
                <a:lnTo>
                  <a:pt x="1587" y="2134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88">
            <a:extLst>
              <a:ext uri="{FF2B5EF4-FFF2-40B4-BE49-F238E27FC236}">
                <a16:creationId xmlns:a16="http://schemas.microsoft.com/office/drawing/2014/main" id="{DE7DF27C-8608-1E49-8BED-01E535997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7262" y="10725108"/>
            <a:ext cx="477887" cy="758041"/>
          </a:xfrm>
          <a:custGeom>
            <a:avLst/>
            <a:gdLst>
              <a:gd name="T0" fmla="*/ 249934 w 384"/>
              <a:gd name="T1" fmla="*/ 396829 h 609"/>
              <a:gd name="T2" fmla="*/ 0 w 384"/>
              <a:gd name="T3" fmla="*/ 396829 h 609"/>
              <a:gd name="T4" fmla="*/ 0 w 384"/>
              <a:gd name="T5" fmla="*/ 0 h 609"/>
              <a:gd name="T6" fmla="*/ 249934 w 384"/>
              <a:gd name="T7" fmla="*/ 0 h 609"/>
              <a:gd name="T8" fmla="*/ 249934 w 384"/>
              <a:gd name="T9" fmla="*/ 396829 h 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609">
                <a:moveTo>
                  <a:pt x="383" y="608"/>
                </a:moveTo>
                <a:lnTo>
                  <a:pt x="0" y="608"/>
                </a:lnTo>
                <a:lnTo>
                  <a:pt x="0" y="0"/>
                </a:lnTo>
                <a:lnTo>
                  <a:pt x="383" y="0"/>
                </a:lnTo>
                <a:lnTo>
                  <a:pt x="383" y="608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D299DA64-162A-1348-8FB2-B39CBB728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0366" y="9252972"/>
            <a:ext cx="1723539" cy="2228941"/>
          </a:xfrm>
          <a:custGeom>
            <a:avLst/>
            <a:gdLst>
              <a:gd name="connsiteX0" fmla="*/ 840420 w 1723539"/>
              <a:gd name="connsiteY0" fmla="*/ 1950030 h 2228941"/>
              <a:gd name="connsiteX1" fmla="*/ 1119321 w 1723539"/>
              <a:gd name="connsiteY1" fmla="*/ 1950030 h 2228941"/>
              <a:gd name="connsiteX2" fmla="*/ 1119321 w 1723539"/>
              <a:gd name="connsiteY2" fmla="*/ 2228941 h 2228941"/>
              <a:gd name="connsiteX3" fmla="*/ 840420 w 1723539"/>
              <a:gd name="connsiteY3" fmla="*/ 2228941 h 2228941"/>
              <a:gd name="connsiteX4" fmla="*/ 417463 w 1723539"/>
              <a:gd name="connsiteY4" fmla="*/ 1950030 h 2228941"/>
              <a:gd name="connsiteX5" fmla="*/ 696362 w 1723539"/>
              <a:gd name="connsiteY5" fmla="*/ 1950030 h 2228941"/>
              <a:gd name="connsiteX6" fmla="*/ 696362 w 1723539"/>
              <a:gd name="connsiteY6" fmla="*/ 2228941 h 2228941"/>
              <a:gd name="connsiteX7" fmla="*/ 417463 w 1723539"/>
              <a:gd name="connsiteY7" fmla="*/ 2228941 h 2228941"/>
              <a:gd name="connsiteX8" fmla="*/ 0 w 1723539"/>
              <a:gd name="connsiteY8" fmla="*/ 1950030 h 2228941"/>
              <a:gd name="connsiteX9" fmla="*/ 278894 w 1723539"/>
              <a:gd name="connsiteY9" fmla="*/ 1950030 h 2228941"/>
              <a:gd name="connsiteX10" fmla="*/ 278894 w 1723539"/>
              <a:gd name="connsiteY10" fmla="*/ 2228941 h 2228941"/>
              <a:gd name="connsiteX11" fmla="*/ 0 w 1723539"/>
              <a:gd name="connsiteY11" fmla="*/ 2228941 h 2228941"/>
              <a:gd name="connsiteX12" fmla="*/ 840420 w 1723539"/>
              <a:gd name="connsiteY12" fmla="*/ 1554531 h 2228941"/>
              <a:gd name="connsiteX13" fmla="*/ 1119321 w 1723539"/>
              <a:gd name="connsiteY13" fmla="*/ 1554531 h 2228941"/>
              <a:gd name="connsiteX14" fmla="*/ 1119321 w 1723539"/>
              <a:gd name="connsiteY14" fmla="*/ 1833436 h 2228941"/>
              <a:gd name="connsiteX15" fmla="*/ 840420 w 1723539"/>
              <a:gd name="connsiteY15" fmla="*/ 1833436 h 2228941"/>
              <a:gd name="connsiteX16" fmla="*/ 417463 w 1723539"/>
              <a:gd name="connsiteY16" fmla="*/ 1554531 h 2228941"/>
              <a:gd name="connsiteX17" fmla="*/ 696362 w 1723539"/>
              <a:gd name="connsiteY17" fmla="*/ 1554531 h 2228941"/>
              <a:gd name="connsiteX18" fmla="*/ 696362 w 1723539"/>
              <a:gd name="connsiteY18" fmla="*/ 1833436 h 2228941"/>
              <a:gd name="connsiteX19" fmla="*/ 417463 w 1723539"/>
              <a:gd name="connsiteY19" fmla="*/ 1833436 h 2228941"/>
              <a:gd name="connsiteX20" fmla="*/ 0 w 1723539"/>
              <a:gd name="connsiteY20" fmla="*/ 1554531 h 2228941"/>
              <a:gd name="connsiteX21" fmla="*/ 278894 w 1723539"/>
              <a:gd name="connsiteY21" fmla="*/ 1554531 h 2228941"/>
              <a:gd name="connsiteX22" fmla="*/ 278894 w 1723539"/>
              <a:gd name="connsiteY22" fmla="*/ 1833436 h 2228941"/>
              <a:gd name="connsiteX23" fmla="*/ 0 w 1723539"/>
              <a:gd name="connsiteY23" fmla="*/ 1833436 h 2228941"/>
              <a:gd name="connsiteX24" fmla="*/ 840420 w 1723539"/>
              <a:gd name="connsiteY24" fmla="*/ 1159031 h 2228941"/>
              <a:gd name="connsiteX25" fmla="*/ 1119321 w 1723539"/>
              <a:gd name="connsiteY25" fmla="*/ 1159031 h 2228941"/>
              <a:gd name="connsiteX26" fmla="*/ 1119321 w 1723539"/>
              <a:gd name="connsiteY26" fmla="*/ 1437931 h 2228941"/>
              <a:gd name="connsiteX27" fmla="*/ 840420 w 1723539"/>
              <a:gd name="connsiteY27" fmla="*/ 1437931 h 2228941"/>
              <a:gd name="connsiteX28" fmla="*/ 417463 w 1723539"/>
              <a:gd name="connsiteY28" fmla="*/ 1159031 h 2228941"/>
              <a:gd name="connsiteX29" fmla="*/ 696362 w 1723539"/>
              <a:gd name="connsiteY29" fmla="*/ 1159031 h 2228941"/>
              <a:gd name="connsiteX30" fmla="*/ 696362 w 1723539"/>
              <a:gd name="connsiteY30" fmla="*/ 1437931 h 2228941"/>
              <a:gd name="connsiteX31" fmla="*/ 417463 w 1723539"/>
              <a:gd name="connsiteY31" fmla="*/ 1437931 h 2228941"/>
              <a:gd name="connsiteX32" fmla="*/ 0 w 1723539"/>
              <a:gd name="connsiteY32" fmla="*/ 1159031 h 2228941"/>
              <a:gd name="connsiteX33" fmla="*/ 278894 w 1723539"/>
              <a:gd name="connsiteY33" fmla="*/ 1159031 h 2228941"/>
              <a:gd name="connsiteX34" fmla="*/ 278894 w 1723539"/>
              <a:gd name="connsiteY34" fmla="*/ 1437931 h 2228941"/>
              <a:gd name="connsiteX35" fmla="*/ 0 w 1723539"/>
              <a:gd name="connsiteY35" fmla="*/ 1437931 h 2228941"/>
              <a:gd name="connsiteX36" fmla="*/ 1246897 w 1723539"/>
              <a:gd name="connsiteY36" fmla="*/ 1131565 h 2228941"/>
              <a:gd name="connsiteX37" fmla="*/ 1723539 w 1723539"/>
              <a:gd name="connsiteY37" fmla="*/ 1131565 h 2228941"/>
              <a:gd name="connsiteX38" fmla="*/ 1723539 w 1723539"/>
              <a:gd name="connsiteY38" fmla="*/ 1333570 h 2228941"/>
              <a:gd name="connsiteX39" fmla="*/ 1246897 w 1723539"/>
              <a:gd name="connsiteY39" fmla="*/ 1333570 h 2228941"/>
              <a:gd name="connsiteX40" fmla="*/ 840420 w 1723539"/>
              <a:gd name="connsiteY40" fmla="*/ 769025 h 2228941"/>
              <a:gd name="connsiteX41" fmla="*/ 1119321 w 1723539"/>
              <a:gd name="connsiteY41" fmla="*/ 769025 h 2228941"/>
              <a:gd name="connsiteX42" fmla="*/ 1119321 w 1723539"/>
              <a:gd name="connsiteY42" fmla="*/ 1047931 h 2228941"/>
              <a:gd name="connsiteX43" fmla="*/ 840420 w 1723539"/>
              <a:gd name="connsiteY43" fmla="*/ 1047931 h 2228941"/>
              <a:gd name="connsiteX44" fmla="*/ 417463 w 1723539"/>
              <a:gd name="connsiteY44" fmla="*/ 769025 h 2228941"/>
              <a:gd name="connsiteX45" fmla="*/ 696362 w 1723539"/>
              <a:gd name="connsiteY45" fmla="*/ 769025 h 2228941"/>
              <a:gd name="connsiteX46" fmla="*/ 696362 w 1723539"/>
              <a:gd name="connsiteY46" fmla="*/ 1047931 h 2228941"/>
              <a:gd name="connsiteX47" fmla="*/ 417463 w 1723539"/>
              <a:gd name="connsiteY47" fmla="*/ 1047931 h 2228941"/>
              <a:gd name="connsiteX48" fmla="*/ 0 w 1723539"/>
              <a:gd name="connsiteY48" fmla="*/ 769025 h 2228941"/>
              <a:gd name="connsiteX49" fmla="*/ 278894 w 1723539"/>
              <a:gd name="connsiteY49" fmla="*/ 769025 h 2228941"/>
              <a:gd name="connsiteX50" fmla="*/ 278894 w 1723539"/>
              <a:gd name="connsiteY50" fmla="*/ 1047931 h 2228941"/>
              <a:gd name="connsiteX51" fmla="*/ 0 w 1723539"/>
              <a:gd name="connsiteY51" fmla="*/ 1047931 h 2228941"/>
              <a:gd name="connsiteX52" fmla="*/ 1246897 w 1723539"/>
              <a:gd name="connsiteY52" fmla="*/ 769024 h 2228941"/>
              <a:gd name="connsiteX53" fmla="*/ 1723539 w 1723539"/>
              <a:gd name="connsiteY53" fmla="*/ 769024 h 2228941"/>
              <a:gd name="connsiteX54" fmla="*/ 1723539 w 1723539"/>
              <a:gd name="connsiteY54" fmla="*/ 971029 h 2228941"/>
              <a:gd name="connsiteX55" fmla="*/ 1246897 w 1723539"/>
              <a:gd name="connsiteY55" fmla="*/ 971029 h 2228941"/>
              <a:gd name="connsiteX56" fmla="*/ 2 w 1723539"/>
              <a:gd name="connsiteY56" fmla="*/ 0 h 2228941"/>
              <a:gd name="connsiteX57" fmla="*/ 1723537 w 1723539"/>
              <a:gd name="connsiteY57" fmla="*/ 0 h 2228941"/>
              <a:gd name="connsiteX58" fmla="*/ 1723537 w 1723539"/>
              <a:gd name="connsiteY58" fmla="*/ 602994 h 2228941"/>
              <a:gd name="connsiteX59" fmla="*/ 2 w 1723539"/>
              <a:gd name="connsiteY59" fmla="*/ 602994 h 222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723539" h="2228941">
                <a:moveTo>
                  <a:pt x="840420" y="1950030"/>
                </a:moveTo>
                <a:lnTo>
                  <a:pt x="1119321" y="1950030"/>
                </a:lnTo>
                <a:lnTo>
                  <a:pt x="1119321" y="2228941"/>
                </a:lnTo>
                <a:lnTo>
                  <a:pt x="840420" y="2228941"/>
                </a:lnTo>
                <a:close/>
                <a:moveTo>
                  <a:pt x="417463" y="1950030"/>
                </a:moveTo>
                <a:lnTo>
                  <a:pt x="696362" y="1950030"/>
                </a:lnTo>
                <a:lnTo>
                  <a:pt x="696362" y="2228941"/>
                </a:lnTo>
                <a:lnTo>
                  <a:pt x="417463" y="2228941"/>
                </a:lnTo>
                <a:close/>
                <a:moveTo>
                  <a:pt x="0" y="1950030"/>
                </a:moveTo>
                <a:lnTo>
                  <a:pt x="278894" y="1950030"/>
                </a:lnTo>
                <a:lnTo>
                  <a:pt x="278894" y="2228941"/>
                </a:lnTo>
                <a:lnTo>
                  <a:pt x="0" y="2228941"/>
                </a:lnTo>
                <a:close/>
                <a:moveTo>
                  <a:pt x="840420" y="1554531"/>
                </a:moveTo>
                <a:lnTo>
                  <a:pt x="1119321" y="1554531"/>
                </a:lnTo>
                <a:lnTo>
                  <a:pt x="1119321" y="1833436"/>
                </a:lnTo>
                <a:lnTo>
                  <a:pt x="840420" y="1833436"/>
                </a:lnTo>
                <a:close/>
                <a:moveTo>
                  <a:pt x="417463" y="1554531"/>
                </a:moveTo>
                <a:lnTo>
                  <a:pt x="696362" y="1554531"/>
                </a:lnTo>
                <a:lnTo>
                  <a:pt x="696362" y="1833436"/>
                </a:lnTo>
                <a:lnTo>
                  <a:pt x="417463" y="1833436"/>
                </a:lnTo>
                <a:close/>
                <a:moveTo>
                  <a:pt x="0" y="1554531"/>
                </a:moveTo>
                <a:lnTo>
                  <a:pt x="278894" y="1554531"/>
                </a:lnTo>
                <a:lnTo>
                  <a:pt x="278894" y="1833436"/>
                </a:lnTo>
                <a:lnTo>
                  <a:pt x="0" y="1833436"/>
                </a:lnTo>
                <a:close/>
                <a:moveTo>
                  <a:pt x="840420" y="1159031"/>
                </a:moveTo>
                <a:lnTo>
                  <a:pt x="1119321" y="1159031"/>
                </a:lnTo>
                <a:lnTo>
                  <a:pt x="1119321" y="1437931"/>
                </a:lnTo>
                <a:lnTo>
                  <a:pt x="840420" y="1437931"/>
                </a:lnTo>
                <a:close/>
                <a:moveTo>
                  <a:pt x="417463" y="1159031"/>
                </a:moveTo>
                <a:lnTo>
                  <a:pt x="696362" y="1159031"/>
                </a:lnTo>
                <a:lnTo>
                  <a:pt x="696362" y="1437931"/>
                </a:lnTo>
                <a:lnTo>
                  <a:pt x="417463" y="1437931"/>
                </a:lnTo>
                <a:close/>
                <a:moveTo>
                  <a:pt x="0" y="1159031"/>
                </a:moveTo>
                <a:lnTo>
                  <a:pt x="278894" y="1159031"/>
                </a:lnTo>
                <a:lnTo>
                  <a:pt x="278894" y="1437931"/>
                </a:lnTo>
                <a:lnTo>
                  <a:pt x="0" y="1437931"/>
                </a:lnTo>
                <a:close/>
                <a:moveTo>
                  <a:pt x="1246897" y="1131565"/>
                </a:moveTo>
                <a:lnTo>
                  <a:pt x="1723539" y="1131565"/>
                </a:lnTo>
                <a:lnTo>
                  <a:pt x="1723539" y="1333570"/>
                </a:lnTo>
                <a:lnTo>
                  <a:pt x="1246897" y="1333570"/>
                </a:lnTo>
                <a:close/>
                <a:moveTo>
                  <a:pt x="840420" y="769025"/>
                </a:moveTo>
                <a:lnTo>
                  <a:pt x="1119321" y="769025"/>
                </a:lnTo>
                <a:lnTo>
                  <a:pt x="1119321" y="1047931"/>
                </a:lnTo>
                <a:lnTo>
                  <a:pt x="840420" y="1047931"/>
                </a:lnTo>
                <a:close/>
                <a:moveTo>
                  <a:pt x="417463" y="769025"/>
                </a:moveTo>
                <a:lnTo>
                  <a:pt x="696362" y="769025"/>
                </a:lnTo>
                <a:lnTo>
                  <a:pt x="696362" y="1047931"/>
                </a:lnTo>
                <a:lnTo>
                  <a:pt x="417463" y="1047931"/>
                </a:lnTo>
                <a:close/>
                <a:moveTo>
                  <a:pt x="0" y="769025"/>
                </a:moveTo>
                <a:lnTo>
                  <a:pt x="278894" y="769025"/>
                </a:lnTo>
                <a:lnTo>
                  <a:pt x="278894" y="1047931"/>
                </a:lnTo>
                <a:lnTo>
                  <a:pt x="0" y="1047931"/>
                </a:lnTo>
                <a:close/>
                <a:moveTo>
                  <a:pt x="1246897" y="769024"/>
                </a:moveTo>
                <a:lnTo>
                  <a:pt x="1723539" y="769024"/>
                </a:lnTo>
                <a:lnTo>
                  <a:pt x="1723539" y="971029"/>
                </a:lnTo>
                <a:lnTo>
                  <a:pt x="1246897" y="971029"/>
                </a:lnTo>
                <a:close/>
                <a:moveTo>
                  <a:pt x="2" y="0"/>
                </a:moveTo>
                <a:lnTo>
                  <a:pt x="1723537" y="0"/>
                </a:lnTo>
                <a:lnTo>
                  <a:pt x="1723537" y="602994"/>
                </a:lnTo>
                <a:lnTo>
                  <a:pt x="2" y="60299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0A8A36E6-22FD-854F-B84D-CBDC5D78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4027" y="9252972"/>
            <a:ext cx="1459899" cy="2228941"/>
          </a:xfrm>
          <a:custGeom>
            <a:avLst/>
            <a:gdLst>
              <a:gd name="connsiteX0" fmla="*/ 834926 w 1459899"/>
              <a:gd name="connsiteY0" fmla="*/ 1950030 h 2228941"/>
              <a:gd name="connsiteX1" fmla="*/ 855524 w 1459899"/>
              <a:gd name="connsiteY1" fmla="*/ 1950030 h 2228941"/>
              <a:gd name="connsiteX2" fmla="*/ 855524 w 1459899"/>
              <a:gd name="connsiteY2" fmla="*/ 2228941 h 2228941"/>
              <a:gd name="connsiteX3" fmla="*/ 834926 w 1459899"/>
              <a:gd name="connsiteY3" fmla="*/ 2228941 h 2228941"/>
              <a:gd name="connsiteX4" fmla="*/ 417463 w 1459899"/>
              <a:gd name="connsiteY4" fmla="*/ 1950030 h 2228941"/>
              <a:gd name="connsiteX5" fmla="*/ 438061 w 1459899"/>
              <a:gd name="connsiteY5" fmla="*/ 1950030 h 2228941"/>
              <a:gd name="connsiteX6" fmla="*/ 438061 w 1459899"/>
              <a:gd name="connsiteY6" fmla="*/ 2228941 h 2228941"/>
              <a:gd name="connsiteX7" fmla="*/ 417463 w 1459899"/>
              <a:gd name="connsiteY7" fmla="*/ 2228941 h 2228941"/>
              <a:gd name="connsiteX8" fmla="*/ 0 w 1459899"/>
              <a:gd name="connsiteY8" fmla="*/ 1950030 h 2228941"/>
              <a:gd name="connsiteX9" fmla="*/ 15300 w 1459899"/>
              <a:gd name="connsiteY9" fmla="*/ 1950030 h 2228941"/>
              <a:gd name="connsiteX10" fmla="*/ 15300 w 1459899"/>
              <a:gd name="connsiteY10" fmla="*/ 2228941 h 2228941"/>
              <a:gd name="connsiteX11" fmla="*/ 0 w 1459899"/>
              <a:gd name="connsiteY11" fmla="*/ 2228941 h 2228941"/>
              <a:gd name="connsiteX12" fmla="*/ 834926 w 1459899"/>
              <a:gd name="connsiteY12" fmla="*/ 1554531 h 2228941"/>
              <a:gd name="connsiteX13" fmla="*/ 855524 w 1459899"/>
              <a:gd name="connsiteY13" fmla="*/ 1554531 h 2228941"/>
              <a:gd name="connsiteX14" fmla="*/ 855524 w 1459899"/>
              <a:gd name="connsiteY14" fmla="*/ 1833436 h 2228941"/>
              <a:gd name="connsiteX15" fmla="*/ 834926 w 1459899"/>
              <a:gd name="connsiteY15" fmla="*/ 1833436 h 2228941"/>
              <a:gd name="connsiteX16" fmla="*/ 417463 w 1459899"/>
              <a:gd name="connsiteY16" fmla="*/ 1554531 h 2228941"/>
              <a:gd name="connsiteX17" fmla="*/ 438061 w 1459899"/>
              <a:gd name="connsiteY17" fmla="*/ 1554531 h 2228941"/>
              <a:gd name="connsiteX18" fmla="*/ 438061 w 1459899"/>
              <a:gd name="connsiteY18" fmla="*/ 1833436 h 2228941"/>
              <a:gd name="connsiteX19" fmla="*/ 417463 w 1459899"/>
              <a:gd name="connsiteY19" fmla="*/ 1833436 h 2228941"/>
              <a:gd name="connsiteX20" fmla="*/ 0 w 1459899"/>
              <a:gd name="connsiteY20" fmla="*/ 1554531 h 2228941"/>
              <a:gd name="connsiteX21" fmla="*/ 15300 w 1459899"/>
              <a:gd name="connsiteY21" fmla="*/ 1554531 h 2228941"/>
              <a:gd name="connsiteX22" fmla="*/ 15300 w 1459899"/>
              <a:gd name="connsiteY22" fmla="*/ 1833436 h 2228941"/>
              <a:gd name="connsiteX23" fmla="*/ 0 w 1459899"/>
              <a:gd name="connsiteY23" fmla="*/ 1833436 h 2228941"/>
              <a:gd name="connsiteX24" fmla="*/ 1439149 w 1459899"/>
              <a:gd name="connsiteY24" fmla="*/ 1472136 h 2228941"/>
              <a:gd name="connsiteX25" fmla="*/ 1459899 w 1459899"/>
              <a:gd name="connsiteY25" fmla="*/ 1472136 h 2228941"/>
              <a:gd name="connsiteX26" fmla="*/ 1459899 w 1459899"/>
              <a:gd name="connsiteY26" fmla="*/ 2228932 h 2228941"/>
              <a:gd name="connsiteX27" fmla="*/ 1439149 w 1459899"/>
              <a:gd name="connsiteY27" fmla="*/ 2228932 h 2228941"/>
              <a:gd name="connsiteX28" fmla="*/ 834926 w 1459899"/>
              <a:gd name="connsiteY28" fmla="*/ 1159031 h 2228941"/>
              <a:gd name="connsiteX29" fmla="*/ 855524 w 1459899"/>
              <a:gd name="connsiteY29" fmla="*/ 1159031 h 2228941"/>
              <a:gd name="connsiteX30" fmla="*/ 855524 w 1459899"/>
              <a:gd name="connsiteY30" fmla="*/ 1437931 h 2228941"/>
              <a:gd name="connsiteX31" fmla="*/ 834926 w 1459899"/>
              <a:gd name="connsiteY31" fmla="*/ 1437931 h 2228941"/>
              <a:gd name="connsiteX32" fmla="*/ 417463 w 1459899"/>
              <a:gd name="connsiteY32" fmla="*/ 1159031 h 2228941"/>
              <a:gd name="connsiteX33" fmla="*/ 438061 w 1459899"/>
              <a:gd name="connsiteY33" fmla="*/ 1159031 h 2228941"/>
              <a:gd name="connsiteX34" fmla="*/ 438061 w 1459899"/>
              <a:gd name="connsiteY34" fmla="*/ 1437931 h 2228941"/>
              <a:gd name="connsiteX35" fmla="*/ 417463 w 1459899"/>
              <a:gd name="connsiteY35" fmla="*/ 1437931 h 2228941"/>
              <a:gd name="connsiteX36" fmla="*/ 0 w 1459899"/>
              <a:gd name="connsiteY36" fmla="*/ 1159031 h 2228941"/>
              <a:gd name="connsiteX37" fmla="*/ 15300 w 1459899"/>
              <a:gd name="connsiteY37" fmla="*/ 1159031 h 2228941"/>
              <a:gd name="connsiteX38" fmla="*/ 15300 w 1459899"/>
              <a:gd name="connsiteY38" fmla="*/ 1437931 h 2228941"/>
              <a:gd name="connsiteX39" fmla="*/ 0 w 1459899"/>
              <a:gd name="connsiteY39" fmla="*/ 1437931 h 2228941"/>
              <a:gd name="connsiteX40" fmla="*/ 1439149 w 1459899"/>
              <a:gd name="connsiteY40" fmla="*/ 1131565 h 2228941"/>
              <a:gd name="connsiteX41" fmla="*/ 1459899 w 1459899"/>
              <a:gd name="connsiteY41" fmla="*/ 1131565 h 2228941"/>
              <a:gd name="connsiteX42" fmla="*/ 1459899 w 1459899"/>
              <a:gd name="connsiteY42" fmla="*/ 1333570 h 2228941"/>
              <a:gd name="connsiteX43" fmla="*/ 1439149 w 1459899"/>
              <a:gd name="connsiteY43" fmla="*/ 1333570 h 2228941"/>
              <a:gd name="connsiteX44" fmla="*/ 834926 w 1459899"/>
              <a:gd name="connsiteY44" fmla="*/ 769025 h 2228941"/>
              <a:gd name="connsiteX45" fmla="*/ 855524 w 1459899"/>
              <a:gd name="connsiteY45" fmla="*/ 769025 h 2228941"/>
              <a:gd name="connsiteX46" fmla="*/ 855524 w 1459899"/>
              <a:gd name="connsiteY46" fmla="*/ 1047931 h 2228941"/>
              <a:gd name="connsiteX47" fmla="*/ 834926 w 1459899"/>
              <a:gd name="connsiteY47" fmla="*/ 1047931 h 2228941"/>
              <a:gd name="connsiteX48" fmla="*/ 417463 w 1459899"/>
              <a:gd name="connsiteY48" fmla="*/ 769025 h 2228941"/>
              <a:gd name="connsiteX49" fmla="*/ 438061 w 1459899"/>
              <a:gd name="connsiteY49" fmla="*/ 769025 h 2228941"/>
              <a:gd name="connsiteX50" fmla="*/ 438061 w 1459899"/>
              <a:gd name="connsiteY50" fmla="*/ 1047931 h 2228941"/>
              <a:gd name="connsiteX51" fmla="*/ 417463 w 1459899"/>
              <a:gd name="connsiteY51" fmla="*/ 1047931 h 2228941"/>
              <a:gd name="connsiteX52" fmla="*/ 0 w 1459899"/>
              <a:gd name="connsiteY52" fmla="*/ 769025 h 2228941"/>
              <a:gd name="connsiteX53" fmla="*/ 15300 w 1459899"/>
              <a:gd name="connsiteY53" fmla="*/ 769025 h 2228941"/>
              <a:gd name="connsiteX54" fmla="*/ 15300 w 1459899"/>
              <a:gd name="connsiteY54" fmla="*/ 1047931 h 2228941"/>
              <a:gd name="connsiteX55" fmla="*/ 0 w 1459899"/>
              <a:gd name="connsiteY55" fmla="*/ 1047931 h 2228941"/>
              <a:gd name="connsiteX56" fmla="*/ 1439149 w 1459899"/>
              <a:gd name="connsiteY56" fmla="*/ 769024 h 2228941"/>
              <a:gd name="connsiteX57" fmla="*/ 1459899 w 1459899"/>
              <a:gd name="connsiteY57" fmla="*/ 769024 h 2228941"/>
              <a:gd name="connsiteX58" fmla="*/ 1459899 w 1459899"/>
              <a:gd name="connsiteY58" fmla="*/ 971029 h 2228941"/>
              <a:gd name="connsiteX59" fmla="*/ 1439149 w 1459899"/>
              <a:gd name="connsiteY59" fmla="*/ 971029 h 2228941"/>
              <a:gd name="connsiteX60" fmla="*/ 1439149 w 1459899"/>
              <a:gd name="connsiteY60" fmla="*/ 0 h 2228941"/>
              <a:gd name="connsiteX61" fmla="*/ 1459899 w 1459899"/>
              <a:gd name="connsiteY61" fmla="*/ 0 h 2228941"/>
              <a:gd name="connsiteX62" fmla="*/ 1459899 w 1459899"/>
              <a:gd name="connsiteY62" fmla="*/ 602994 h 2228941"/>
              <a:gd name="connsiteX63" fmla="*/ 1439149 w 1459899"/>
              <a:gd name="connsiteY63" fmla="*/ 602994 h 222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459899" h="2228941">
                <a:moveTo>
                  <a:pt x="834926" y="1950030"/>
                </a:moveTo>
                <a:lnTo>
                  <a:pt x="855524" y="1950030"/>
                </a:lnTo>
                <a:lnTo>
                  <a:pt x="855524" y="2228941"/>
                </a:lnTo>
                <a:lnTo>
                  <a:pt x="834926" y="2228941"/>
                </a:lnTo>
                <a:close/>
                <a:moveTo>
                  <a:pt x="417463" y="1950030"/>
                </a:moveTo>
                <a:lnTo>
                  <a:pt x="438061" y="1950030"/>
                </a:lnTo>
                <a:lnTo>
                  <a:pt x="438061" y="2228941"/>
                </a:lnTo>
                <a:lnTo>
                  <a:pt x="417463" y="2228941"/>
                </a:lnTo>
                <a:close/>
                <a:moveTo>
                  <a:pt x="0" y="1950030"/>
                </a:moveTo>
                <a:lnTo>
                  <a:pt x="15300" y="1950030"/>
                </a:lnTo>
                <a:lnTo>
                  <a:pt x="15300" y="2228941"/>
                </a:lnTo>
                <a:lnTo>
                  <a:pt x="0" y="2228941"/>
                </a:lnTo>
                <a:close/>
                <a:moveTo>
                  <a:pt x="834926" y="1554531"/>
                </a:moveTo>
                <a:lnTo>
                  <a:pt x="855524" y="1554531"/>
                </a:lnTo>
                <a:lnTo>
                  <a:pt x="855524" y="1833436"/>
                </a:lnTo>
                <a:lnTo>
                  <a:pt x="834926" y="1833436"/>
                </a:lnTo>
                <a:close/>
                <a:moveTo>
                  <a:pt x="417463" y="1554531"/>
                </a:moveTo>
                <a:lnTo>
                  <a:pt x="438061" y="1554531"/>
                </a:lnTo>
                <a:lnTo>
                  <a:pt x="438061" y="1833436"/>
                </a:lnTo>
                <a:lnTo>
                  <a:pt x="417463" y="1833436"/>
                </a:lnTo>
                <a:close/>
                <a:moveTo>
                  <a:pt x="0" y="1554531"/>
                </a:moveTo>
                <a:lnTo>
                  <a:pt x="15300" y="1554531"/>
                </a:lnTo>
                <a:lnTo>
                  <a:pt x="15300" y="1833436"/>
                </a:lnTo>
                <a:lnTo>
                  <a:pt x="0" y="1833436"/>
                </a:lnTo>
                <a:close/>
                <a:moveTo>
                  <a:pt x="1439149" y="1472136"/>
                </a:moveTo>
                <a:lnTo>
                  <a:pt x="1459899" y="1472136"/>
                </a:lnTo>
                <a:lnTo>
                  <a:pt x="1459899" y="2228932"/>
                </a:lnTo>
                <a:lnTo>
                  <a:pt x="1439149" y="2228932"/>
                </a:lnTo>
                <a:close/>
                <a:moveTo>
                  <a:pt x="834926" y="1159031"/>
                </a:moveTo>
                <a:lnTo>
                  <a:pt x="855524" y="1159031"/>
                </a:lnTo>
                <a:lnTo>
                  <a:pt x="855524" y="1437931"/>
                </a:lnTo>
                <a:lnTo>
                  <a:pt x="834926" y="1437931"/>
                </a:lnTo>
                <a:close/>
                <a:moveTo>
                  <a:pt x="417463" y="1159031"/>
                </a:moveTo>
                <a:lnTo>
                  <a:pt x="438061" y="1159031"/>
                </a:lnTo>
                <a:lnTo>
                  <a:pt x="438061" y="1437931"/>
                </a:lnTo>
                <a:lnTo>
                  <a:pt x="417463" y="1437931"/>
                </a:lnTo>
                <a:close/>
                <a:moveTo>
                  <a:pt x="0" y="1159031"/>
                </a:moveTo>
                <a:lnTo>
                  <a:pt x="15300" y="1159031"/>
                </a:lnTo>
                <a:lnTo>
                  <a:pt x="15300" y="1437931"/>
                </a:lnTo>
                <a:lnTo>
                  <a:pt x="0" y="1437931"/>
                </a:lnTo>
                <a:close/>
                <a:moveTo>
                  <a:pt x="1439149" y="1131565"/>
                </a:moveTo>
                <a:lnTo>
                  <a:pt x="1459899" y="1131565"/>
                </a:lnTo>
                <a:lnTo>
                  <a:pt x="1459899" y="1333570"/>
                </a:lnTo>
                <a:lnTo>
                  <a:pt x="1439149" y="1333570"/>
                </a:lnTo>
                <a:close/>
                <a:moveTo>
                  <a:pt x="834926" y="769025"/>
                </a:moveTo>
                <a:lnTo>
                  <a:pt x="855524" y="769025"/>
                </a:lnTo>
                <a:lnTo>
                  <a:pt x="855524" y="1047931"/>
                </a:lnTo>
                <a:lnTo>
                  <a:pt x="834926" y="1047931"/>
                </a:lnTo>
                <a:close/>
                <a:moveTo>
                  <a:pt x="417463" y="769025"/>
                </a:moveTo>
                <a:lnTo>
                  <a:pt x="438061" y="769025"/>
                </a:lnTo>
                <a:lnTo>
                  <a:pt x="438061" y="1047931"/>
                </a:lnTo>
                <a:lnTo>
                  <a:pt x="417463" y="1047931"/>
                </a:lnTo>
                <a:close/>
                <a:moveTo>
                  <a:pt x="0" y="769025"/>
                </a:moveTo>
                <a:lnTo>
                  <a:pt x="15300" y="769025"/>
                </a:lnTo>
                <a:lnTo>
                  <a:pt x="15300" y="1047931"/>
                </a:lnTo>
                <a:lnTo>
                  <a:pt x="0" y="1047931"/>
                </a:lnTo>
                <a:close/>
                <a:moveTo>
                  <a:pt x="1439149" y="769024"/>
                </a:moveTo>
                <a:lnTo>
                  <a:pt x="1459899" y="769024"/>
                </a:lnTo>
                <a:lnTo>
                  <a:pt x="1459899" y="971029"/>
                </a:lnTo>
                <a:lnTo>
                  <a:pt x="1439149" y="971029"/>
                </a:lnTo>
                <a:close/>
                <a:moveTo>
                  <a:pt x="1439149" y="0"/>
                </a:moveTo>
                <a:lnTo>
                  <a:pt x="1459899" y="0"/>
                </a:lnTo>
                <a:lnTo>
                  <a:pt x="1459899" y="602994"/>
                </a:lnTo>
                <a:lnTo>
                  <a:pt x="1439149" y="602994"/>
                </a:ln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220">
            <a:extLst>
              <a:ext uri="{FF2B5EF4-FFF2-40B4-BE49-F238E27FC236}">
                <a16:creationId xmlns:a16="http://schemas.microsoft.com/office/drawing/2014/main" id="{C2A2E5FE-1BC4-4B40-BCC3-5727F9C93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678" y="7951119"/>
            <a:ext cx="324085" cy="373528"/>
          </a:xfrm>
          <a:custGeom>
            <a:avLst/>
            <a:gdLst>
              <a:gd name="T0" fmla="*/ 24648 w 262"/>
              <a:gd name="T1" fmla="*/ 0 h 302"/>
              <a:gd name="T2" fmla="*/ 27891 w 262"/>
              <a:gd name="T3" fmla="*/ 51235 h 302"/>
              <a:gd name="T4" fmla="*/ 27891 w 262"/>
              <a:gd name="T5" fmla="*/ 51235 h 302"/>
              <a:gd name="T6" fmla="*/ 35026 w 262"/>
              <a:gd name="T7" fmla="*/ 110901 h 302"/>
              <a:gd name="T8" fmla="*/ 35026 w 262"/>
              <a:gd name="T9" fmla="*/ 110901 h 302"/>
              <a:gd name="T10" fmla="*/ 142697 w 262"/>
              <a:gd name="T11" fmla="*/ 173810 h 302"/>
              <a:gd name="T12" fmla="*/ 142697 w 262"/>
              <a:gd name="T13" fmla="*/ 173810 h 302"/>
              <a:gd name="T14" fmla="*/ 109617 w 262"/>
              <a:gd name="T15" fmla="*/ 81068 h 302"/>
              <a:gd name="T16" fmla="*/ 95996 w 262"/>
              <a:gd name="T17" fmla="*/ 35670 h 302"/>
              <a:gd name="T18" fmla="*/ 95347 w 262"/>
              <a:gd name="T19" fmla="*/ 0 h 302"/>
              <a:gd name="T20" fmla="*/ 24648 w 262"/>
              <a:gd name="T21" fmla="*/ 0 h 3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2" h="302">
                <a:moveTo>
                  <a:pt x="38" y="0"/>
                </a:moveTo>
                <a:lnTo>
                  <a:pt x="43" y="79"/>
                </a:lnTo>
                <a:cubicBezTo>
                  <a:pt x="43" y="79"/>
                  <a:pt x="0" y="134"/>
                  <a:pt x="54" y="171"/>
                </a:cubicBezTo>
                <a:cubicBezTo>
                  <a:pt x="107" y="207"/>
                  <a:pt x="157" y="301"/>
                  <a:pt x="220" y="268"/>
                </a:cubicBezTo>
                <a:cubicBezTo>
                  <a:pt x="261" y="246"/>
                  <a:pt x="169" y="125"/>
                  <a:pt x="169" y="125"/>
                </a:cubicBezTo>
                <a:lnTo>
                  <a:pt x="148" y="55"/>
                </a:lnTo>
                <a:lnTo>
                  <a:pt x="147" y="0"/>
                </a:lnTo>
                <a:lnTo>
                  <a:pt x="38" y="0"/>
                </a:lnTo>
              </a:path>
            </a:pathLst>
          </a:custGeom>
          <a:solidFill>
            <a:srgbClr val="392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221">
            <a:extLst>
              <a:ext uri="{FF2B5EF4-FFF2-40B4-BE49-F238E27FC236}">
                <a16:creationId xmlns:a16="http://schemas.microsoft.com/office/drawing/2014/main" id="{2F94EAA9-EC1A-7A47-9574-8BECDC9C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678" y="7951119"/>
            <a:ext cx="324085" cy="373528"/>
          </a:xfrm>
          <a:custGeom>
            <a:avLst/>
            <a:gdLst>
              <a:gd name="T0" fmla="*/ 24648 w 262"/>
              <a:gd name="T1" fmla="*/ 0 h 302"/>
              <a:gd name="T2" fmla="*/ 27891 w 262"/>
              <a:gd name="T3" fmla="*/ 51235 h 302"/>
              <a:gd name="T4" fmla="*/ 27891 w 262"/>
              <a:gd name="T5" fmla="*/ 51235 h 302"/>
              <a:gd name="T6" fmla="*/ 35026 w 262"/>
              <a:gd name="T7" fmla="*/ 110901 h 302"/>
              <a:gd name="T8" fmla="*/ 35026 w 262"/>
              <a:gd name="T9" fmla="*/ 110901 h 302"/>
              <a:gd name="T10" fmla="*/ 142697 w 262"/>
              <a:gd name="T11" fmla="*/ 173810 h 302"/>
              <a:gd name="T12" fmla="*/ 142697 w 262"/>
              <a:gd name="T13" fmla="*/ 173810 h 302"/>
              <a:gd name="T14" fmla="*/ 109617 w 262"/>
              <a:gd name="T15" fmla="*/ 81068 h 302"/>
              <a:gd name="T16" fmla="*/ 95996 w 262"/>
              <a:gd name="T17" fmla="*/ 35670 h 302"/>
              <a:gd name="T18" fmla="*/ 95347 w 262"/>
              <a:gd name="T19" fmla="*/ 0 h 302"/>
              <a:gd name="T20" fmla="*/ 24648 w 262"/>
              <a:gd name="T21" fmla="*/ 0 h 3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2" h="302">
                <a:moveTo>
                  <a:pt x="38" y="0"/>
                </a:moveTo>
                <a:lnTo>
                  <a:pt x="43" y="79"/>
                </a:lnTo>
                <a:cubicBezTo>
                  <a:pt x="43" y="79"/>
                  <a:pt x="0" y="134"/>
                  <a:pt x="54" y="171"/>
                </a:cubicBezTo>
                <a:cubicBezTo>
                  <a:pt x="107" y="207"/>
                  <a:pt x="157" y="301"/>
                  <a:pt x="220" y="268"/>
                </a:cubicBezTo>
                <a:cubicBezTo>
                  <a:pt x="261" y="246"/>
                  <a:pt x="169" y="125"/>
                  <a:pt x="169" y="125"/>
                </a:cubicBezTo>
                <a:lnTo>
                  <a:pt x="148" y="55"/>
                </a:lnTo>
                <a:lnTo>
                  <a:pt x="147" y="0"/>
                </a:lnTo>
                <a:lnTo>
                  <a:pt x="38" y="0"/>
                </a:lnTo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222">
            <a:extLst>
              <a:ext uri="{FF2B5EF4-FFF2-40B4-BE49-F238E27FC236}">
                <a16:creationId xmlns:a16="http://schemas.microsoft.com/office/drawing/2014/main" id="{F63C6F9A-FDD1-274F-86B6-C0B4707F9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4892" y="7780834"/>
            <a:ext cx="291124" cy="395500"/>
          </a:xfrm>
          <a:custGeom>
            <a:avLst/>
            <a:gdLst>
              <a:gd name="T0" fmla="*/ 41574 w 235"/>
              <a:gd name="T1" fmla="*/ 0 h 319"/>
              <a:gd name="T2" fmla="*/ 34429 w 235"/>
              <a:gd name="T3" fmla="*/ 50708 h 319"/>
              <a:gd name="T4" fmla="*/ 34429 w 235"/>
              <a:gd name="T5" fmla="*/ 50708 h 319"/>
              <a:gd name="T6" fmla="*/ 29232 w 235"/>
              <a:gd name="T7" fmla="*/ 110517 h 319"/>
              <a:gd name="T8" fmla="*/ 29232 w 235"/>
              <a:gd name="T9" fmla="*/ 110517 h 319"/>
              <a:gd name="T10" fmla="*/ 122774 w 235"/>
              <a:gd name="T11" fmla="*/ 193730 h 319"/>
              <a:gd name="T12" fmla="*/ 122774 w 235"/>
              <a:gd name="T13" fmla="*/ 193730 h 319"/>
              <a:gd name="T14" fmla="*/ 108482 w 235"/>
              <a:gd name="T15" fmla="*/ 96215 h 319"/>
              <a:gd name="T16" fmla="*/ 103935 w 235"/>
              <a:gd name="T17" fmla="*/ 48758 h 319"/>
              <a:gd name="T18" fmla="*/ 110431 w 235"/>
              <a:gd name="T19" fmla="*/ 13652 h 319"/>
              <a:gd name="T20" fmla="*/ 41574 w 235"/>
              <a:gd name="T21" fmla="*/ 0 h 3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" h="319">
                <a:moveTo>
                  <a:pt x="64" y="0"/>
                </a:moveTo>
                <a:lnTo>
                  <a:pt x="53" y="78"/>
                </a:lnTo>
                <a:cubicBezTo>
                  <a:pt x="53" y="78"/>
                  <a:pt x="0" y="124"/>
                  <a:pt x="45" y="170"/>
                </a:cubicBezTo>
                <a:cubicBezTo>
                  <a:pt x="91" y="217"/>
                  <a:pt x="121" y="318"/>
                  <a:pt x="189" y="298"/>
                </a:cubicBezTo>
                <a:cubicBezTo>
                  <a:pt x="234" y="285"/>
                  <a:pt x="167" y="148"/>
                  <a:pt x="167" y="148"/>
                </a:cubicBezTo>
                <a:lnTo>
                  <a:pt x="160" y="75"/>
                </a:lnTo>
                <a:lnTo>
                  <a:pt x="170" y="21"/>
                </a:lnTo>
                <a:lnTo>
                  <a:pt x="64" y="0"/>
                </a:lnTo>
              </a:path>
            </a:pathLst>
          </a:custGeom>
          <a:solidFill>
            <a:srgbClr val="392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223">
            <a:extLst>
              <a:ext uri="{FF2B5EF4-FFF2-40B4-BE49-F238E27FC236}">
                <a16:creationId xmlns:a16="http://schemas.microsoft.com/office/drawing/2014/main" id="{08C8B10E-1364-5C42-A366-41537DD59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4892" y="7780834"/>
            <a:ext cx="291124" cy="395500"/>
          </a:xfrm>
          <a:custGeom>
            <a:avLst/>
            <a:gdLst>
              <a:gd name="T0" fmla="*/ 41574 w 235"/>
              <a:gd name="T1" fmla="*/ 0 h 319"/>
              <a:gd name="T2" fmla="*/ 34429 w 235"/>
              <a:gd name="T3" fmla="*/ 50708 h 319"/>
              <a:gd name="T4" fmla="*/ 34429 w 235"/>
              <a:gd name="T5" fmla="*/ 50708 h 319"/>
              <a:gd name="T6" fmla="*/ 29232 w 235"/>
              <a:gd name="T7" fmla="*/ 110517 h 319"/>
              <a:gd name="T8" fmla="*/ 29232 w 235"/>
              <a:gd name="T9" fmla="*/ 110517 h 319"/>
              <a:gd name="T10" fmla="*/ 122774 w 235"/>
              <a:gd name="T11" fmla="*/ 193730 h 319"/>
              <a:gd name="T12" fmla="*/ 122774 w 235"/>
              <a:gd name="T13" fmla="*/ 193730 h 319"/>
              <a:gd name="T14" fmla="*/ 108482 w 235"/>
              <a:gd name="T15" fmla="*/ 96215 h 319"/>
              <a:gd name="T16" fmla="*/ 103935 w 235"/>
              <a:gd name="T17" fmla="*/ 48758 h 319"/>
              <a:gd name="T18" fmla="*/ 110431 w 235"/>
              <a:gd name="T19" fmla="*/ 13652 h 319"/>
              <a:gd name="T20" fmla="*/ 41574 w 235"/>
              <a:gd name="T21" fmla="*/ 0 h 3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" h="319">
                <a:moveTo>
                  <a:pt x="64" y="0"/>
                </a:moveTo>
                <a:lnTo>
                  <a:pt x="53" y="78"/>
                </a:lnTo>
                <a:cubicBezTo>
                  <a:pt x="53" y="78"/>
                  <a:pt x="0" y="124"/>
                  <a:pt x="45" y="170"/>
                </a:cubicBezTo>
                <a:cubicBezTo>
                  <a:pt x="91" y="217"/>
                  <a:pt x="121" y="318"/>
                  <a:pt x="189" y="298"/>
                </a:cubicBezTo>
                <a:cubicBezTo>
                  <a:pt x="234" y="285"/>
                  <a:pt x="167" y="148"/>
                  <a:pt x="167" y="148"/>
                </a:cubicBezTo>
                <a:lnTo>
                  <a:pt x="160" y="75"/>
                </a:lnTo>
                <a:lnTo>
                  <a:pt x="170" y="21"/>
                </a:lnTo>
                <a:lnTo>
                  <a:pt x="64" y="0"/>
                </a:lnTo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224">
            <a:extLst>
              <a:ext uri="{FF2B5EF4-FFF2-40B4-BE49-F238E27FC236}">
                <a16:creationId xmlns:a16="http://schemas.microsoft.com/office/drawing/2014/main" id="{2ECF720E-945C-5E49-9B97-8E6CD256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583" y="6566874"/>
            <a:ext cx="1016191" cy="1285373"/>
          </a:xfrm>
          <a:custGeom>
            <a:avLst/>
            <a:gdLst>
              <a:gd name="T0" fmla="*/ 343294 w 818"/>
              <a:gd name="T1" fmla="*/ 196308 h 1030"/>
              <a:gd name="T2" fmla="*/ 100317 w 818"/>
              <a:gd name="T3" fmla="*/ 196308 h 1030"/>
              <a:gd name="T4" fmla="*/ 100317 w 818"/>
              <a:gd name="T5" fmla="*/ 196308 h 1030"/>
              <a:gd name="T6" fmla="*/ 15634 w 818"/>
              <a:gd name="T7" fmla="*/ 86376 h 1030"/>
              <a:gd name="T8" fmla="*/ 15634 w 818"/>
              <a:gd name="T9" fmla="*/ 86376 h 1030"/>
              <a:gd name="T10" fmla="*/ 16937 w 818"/>
              <a:gd name="T11" fmla="*/ 83758 h 1030"/>
              <a:gd name="T12" fmla="*/ 16937 w 818"/>
              <a:gd name="T13" fmla="*/ 83758 h 1030"/>
              <a:gd name="T14" fmla="*/ 63187 w 818"/>
              <a:gd name="T15" fmla="*/ 0 h 1030"/>
              <a:gd name="T16" fmla="*/ 384984 w 818"/>
              <a:gd name="T17" fmla="*/ 0 h 1030"/>
              <a:gd name="T18" fmla="*/ 384984 w 818"/>
              <a:gd name="T19" fmla="*/ 0 h 1030"/>
              <a:gd name="T20" fmla="*/ 460548 w 818"/>
              <a:gd name="T21" fmla="*/ 22248 h 1030"/>
              <a:gd name="T22" fmla="*/ 460548 w 818"/>
              <a:gd name="T23" fmla="*/ 22248 h 1030"/>
              <a:gd name="T24" fmla="*/ 517221 w 818"/>
              <a:gd name="T25" fmla="*/ 174060 h 1030"/>
              <a:gd name="T26" fmla="*/ 399316 w 818"/>
              <a:gd name="T27" fmla="*/ 673337 h 1030"/>
              <a:gd name="T28" fmla="*/ 310072 w 818"/>
              <a:gd name="T29" fmla="*/ 657632 h 1030"/>
              <a:gd name="T30" fmla="*/ 313981 w 818"/>
              <a:gd name="T31" fmla="*/ 576491 h 1030"/>
              <a:gd name="T32" fmla="*/ 313981 w 818"/>
              <a:gd name="T33" fmla="*/ 576491 h 1030"/>
              <a:gd name="T34" fmla="*/ 343294 w 818"/>
              <a:gd name="T35" fmla="*/ 196308 h 10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18" h="1030">
                <a:moveTo>
                  <a:pt x="527" y="300"/>
                </a:moveTo>
                <a:lnTo>
                  <a:pt x="154" y="300"/>
                </a:lnTo>
                <a:cubicBezTo>
                  <a:pt x="65" y="300"/>
                  <a:pt x="0" y="217"/>
                  <a:pt x="24" y="132"/>
                </a:cubicBezTo>
                <a:cubicBezTo>
                  <a:pt x="25" y="130"/>
                  <a:pt x="25" y="129"/>
                  <a:pt x="26" y="128"/>
                </a:cubicBezTo>
                <a:cubicBezTo>
                  <a:pt x="49" y="46"/>
                  <a:pt x="97" y="0"/>
                  <a:pt x="97" y="0"/>
                </a:cubicBezTo>
                <a:lnTo>
                  <a:pt x="591" y="0"/>
                </a:lnTo>
                <a:cubicBezTo>
                  <a:pt x="634" y="0"/>
                  <a:pt x="674" y="13"/>
                  <a:pt x="707" y="34"/>
                </a:cubicBezTo>
                <a:cubicBezTo>
                  <a:pt x="784" y="83"/>
                  <a:pt x="817" y="179"/>
                  <a:pt x="794" y="266"/>
                </a:cubicBezTo>
                <a:lnTo>
                  <a:pt x="613" y="1029"/>
                </a:lnTo>
                <a:lnTo>
                  <a:pt x="476" y="1005"/>
                </a:lnTo>
                <a:lnTo>
                  <a:pt x="482" y="881"/>
                </a:lnTo>
                <a:cubicBezTo>
                  <a:pt x="502" y="615"/>
                  <a:pt x="482" y="364"/>
                  <a:pt x="527" y="300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225">
            <a:extLst>
              <a:ext uri="{FF2B5EF4-FFF2-40B4-BE49-F238E27FC236}">
                <a16:creationId xmlns:a16="http://schemas.microsoft.com/office/drawing/2014/main" id="{A27D1130-9C21-EB4F-BDE8-183ECAD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8835" y="5753901"/>
            <a:ext cx="477887" cy="873392"/>
          </a:xfrm>
          <a:custGeom>
            <a:avLst/>
            <a:gdLst>
              <a:gd name="T0" fmla="*/ 66389 w 385"/>
              <a:gd name="T1" fmla="*/ 44361 h 702"/>
              <a:gd name="T2" fmla="*/ 66389 w 385"/>
              <a:gd name="T3" fmla="*/ 44361 h 702"/>
              <a:gd name="T4" fmla="*/ 130175 w 385"/>
              <a:gd name="T5" fmla="*/ 249859 h 702"/>
              <a:gd name="T6" fmla="*/ 249936 w 385"/>
              <a:gd name="T7" fmla="*/ 425348 h 702"/>
              <a:gd name="T8" fmla="*/ 184849 w 385"/>
              <a:gd name="T9" fmla="*/ 457315 h 702"/>
              <a:gd name="T10" fmla="*/ 68993 w 385"/>
              <a:gd name="T11" fmla="*/ 311183 h 702"/>
              <a:gd name="T12" fmla="*/ 0 w 385"/>
              <a:gd name="T13" fmla="*/ 176794 h 702"/>
              <a:gd name="T14" fmla="*/ 0 w 385"/>
              <a:gd name="T15" fmla="*/ 0 h 702"/>
              <a:gd name="T16" fmla="*/ 0 w 385"/>
              <a:gd name="T17" fmla="*/ 0 h 702"/>
              <a:gd name="T18" fmla="*/ 66389 w 385"/>
              <a:gd name="T19" fmla="*/ 44361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5" h="702">
                <a:moveTo>
                  <a:pt x="102" y="68"/>
                </a:moveTo>
                <a:lnTo>
                  <a:pt x="102" y="68"/>
                </a:lnTo>
                <a:cubicBezTo>
                  <a:pt x="133" y="141"/>
                  <a:pt x="179" y="263"/>
                  <a:pt x="200" y="383"/>
                </a:cubicBezTo>
                <a:lnTo>
                  <a:pt x="384" y="652"/>
                </a:lnTo>
                <a:lnTo>
                  <a:pt x="284" y="701"/>
                </a:lnTo>
                <a:lnTo>
                  <a:pt x="106" y="477"/>
                </a:lnTo>
                <a:lnTo>
                  <a:pt x="0" y="271"/>
                </a:lnTo>
                <a:lnTo>
                  <a:pt x="0" y="0"/>
                </a:lnTo>
                <a:cubicBezTo>
                  <a:pt x="44" y="0"/>
                  <a:pt x="85" y="27"/>
                  <a:pt x="102" y="68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226">
            <a:extLst>
              <a:ext uri="{FF2B5EF4-FFF2-40B4-BE49-F238E27FC236}">
                <a16:creationId xmlns:a16="http://schemas.microsoft.com/office/drawing/2014/main" id="{2F10D764-840C-0B47-9761-8467591A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441" y="5023326"/>
            <a:ext cx="681123" cy="653674"/>
          </a:xfrm>
          <a:custGeom>
            <a:avLst/>
            <a:gdLst>
              <a:gd name="T0" fmla="*/ 356505 w 548"/>
              <a:gd name="T1" fmla="*/ 149793 h 524"/>
              <a:gd name="T2" fmla="*/ 346077 w 548"/>
              <a:gd name="T3" fmla="*/ 127553 h 524"/>
              <a:gd name="T4" fmla="*/ 356505 w 548"/>
              <a:gd name="T5" fmla="*/ 102696 h 524"/>
              <a:gd name="T6" fmla="*/ 334346 w 548"/>
              <a:gd name="T7" fmla="*/ 72607 h 524"/>
              <a:gd name="T8" fmla="*/ 328480 w 548"/>
              <a:gd name="T9" fmla="*/ 73261 h 524"/>
              <a:gd name="T10" fmla="*/ 329784 w 548"/>
              <a:gd name="T11" fmla="*/ 61487 h 524"/>
              <a:gd name="T12" fmla="*/ 306973 w 548"/>
              <a:gd name="T13" fmla="*/ 22894 h 524"/>
              <a:gd name="T14" fmla="*/ 294589 w 548"/>
              <a:gd name="T15" fmla="*/ 28781 h 524"/>
              <a:gd name="T16" fmla="*/ 263957 w 548"/>
              <a:gd name="T17" fmla="*/ 7195 h 524"/>
              <a:gd name="T18" fmla="*/ 240494 w 548"/>
              <a:gd name="T19" fmla="*/ 17661 h 524"/>
              <a:gd name="T20" fmla="*/ 211166 w 548"/>
              <a:gd name="T21" fmla="*/ 0 h 524"/>
              <a:gd name="T22" fmla="*/ 184444 w 548"/>
              <a:gd name="T23" fmla="*/ 13082 h 524"/>
              <a:gd name="T24" fmla="*/ 159026 w 548"/>
              <a:gd name="T25" fmla="*/ 5887 h 524"/>
              <a:gd name="T26" fmla="*/ 120573 w 548"/>
              <a:gd name="T27" fmla="*/ 28781 h 524"/>
              <a:gd name="T28" fmla="*/ 99717 w 548"/>
              <a:gd name="T29" fmla="*/ 25511 h 524"/>
              <a:gd name="T30" fmla="*/ 54747 w 548"/>
              <a:gd name="T31" fmla="*/ 55600 h 524"/>
              <a:gd name="T32" fmla="*/ 59961 w 548"/>
              <a:gd name="T33" fmla="*/ 68682 h 524"/>
              <a:gd name="T34" fmla="*/ 28025 w 548"/>
              <a:gd name="T35" fmla="*/ 96155 h 524"/>
              <a:gd name="T36" fmla="*/ 38453 w 548"/>
              <a:gd name="T37" fmla="*/ 114470 h 524"/>
              <a:gd name="T38" fmla="*/ 16294 w 548"/>
              <a:gd name="T39" fmla="*/ 144560 h 524"/>
              <a:gd name="T40" fmla="*/ 28025 w 548"/>
              <a:gd name="T41" fmla="*/ 167454 h 524"/>
              <a:gd name="T42" fmla="*/ 0 w 548"/>
              <a:gd name="T43" fmla="*/ 200160 h 524"/>
              <a:gd name="T44" fmla="*/ 26722 w 548"/>
              <a:gd name="T45" fmla="*/ 232211 h 524"/>
              <a:gd name="T46" fmla="*/ 19552 w 548"/>
              <a:gd name="T47" fmla="*/ 253143 h 524"/>
              <a:gd name="T48" fmla="*/ 50184 w 548"/>
              <a:gd name="T49" fmla="*/ 289119 h 524"/>
              <a:gd name="T50" fmla="*/ 48881 w 548"/>
              <a:gd name="T51" fmla="*/ 299585 h 524"/>
              <a:gd name="T52" fmla="*/ 105583 w 548"/>
              <a:gd name="T53" fmla="*/ 342103 h 524"/>
              <a:gd name="T54" fmla="*/ 160330 w 548"/>
              <a:gd name="T55" fmla="*/ 313976 h 524"/>
              <a:gd name="T56" fmla="*/ 199434 w 548"/>
              <a:gd name="T57" fmla="*/ 319863 h 524"/>
              <a:gd name="T58" fmla="*/ 215728 w 548"/>
              <a:gd name="T59" fmla="*/ 318555 h 524"/>
              <a:gd name="T60" fmla="*/ 248967 w 548"/>
              <a:gd name="T61" fmla="*/ 331637 h 524"/>
              <a:gd name="T62" fmla="*/ 289375 w 548"/>
              <a:gd name="T63" fmla="*/ 302856 h 524"/>
              <a:gd name="T64" fmla="*/ 288724 w 548"/>
              <a:gd name="T65" fmla="*/ 297623 h 524"/>
              <a:gd name="T66" fmla="*/ 318052 w 548"/>
              <a:gd name="T67" fmla="*/ 269496 h 524"/>
              <a:gd name="T68" fmla="*/ 315445 w 548"/>
              <a:gd name="T69" fmla="*/ 258376 h 524"/>
              <a:gd name="T70" fmla="*/ 334346 w 548"/>
              <a:gd name="T71" fmla="*/ 230903 h 524"/>
              <a:gd name="T72" fmla="*/ 333694 w 548"/>
              <a:gd name="T73" fmla="*/ 225670 h 524"/>
              <a:gd name="T74" fmla="*/ 351291 w 548"/>
              <a:gd name="T75" fmla="*/ 198851 h 524"/>
              <a:gd name="T76" fmla="*/ 340212 w 548"/>
              <a:gd name="T77" fmla="*/ 175957 h 5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48" h="524">
                <a:moveTo>
                  <a:pt x="547" y="229"/>
                </a:moveTo>
                <a:lnTo>
                  <a:pt x="547" y="229"/>
                </a:lnTo>
                <a:cubicBezTo>
                  <a:pt x="547" y="216"/>
                  <a:pt x="540" y="204"/>
                  <a:pt x="531" y="195"/>
                </a:cubicBezTo>
                <a:cubicBezTo>
                  <a:pt x="540" y="187"/>
                  <a:pt x="547" y="174"/>
                  <a:pt x="547" y="157"/>
                </a:cubicBezTo>
                <a:cubicBezTo>
                  <a:pt x="547" y="131"/>
                  <a:pt x="531" y="111"/>
                  <a:pt x="513" y="111"/>
                </a:cubicBezTo>
                <a:cubicBezTo>
                  <a:pt x="510" y="111"/>
                  <a:pt x="507" y="112"/>
                  <a:pt x="504" y="112"/>
                </a:cubicBezTo>
                <a:cubicBezTo>
                  <a:pt x="506" y="107"/>
                  <a:pt x="506" y="101"/>
                  <a:pt x="506" y="94"/>
                </a:cubicBezTo>
                <a:cubicBezTo>
                  <a:pt x="506" y="61"/>
                  <a:pt x="490" y="35"/>
                  <a:pt x="471" y="35"/>
                </a:cubicBezTo>
                <a:cubicBezTo>
                  <a:pt x="465" y="35"/>
                  <a:pt x="458" y="38"/>
                  <a:pt x="452" y="44"/>
                </a:cubicBezTo>
                <a:cubicBezTo>
                  <a:pt x="446" y="25"/>
                  <a:pt x="427" y="11"/>
                  <a:pt x="405" y="11"/>
                </a:cubicBezTo>
                <a:cubicBezTo>
                  <a:pt x="391" y="11"/>
                  <a:pt x="378" y="18"/>
                  <a:pt x="369" y="27"/>
                </a:cubicBezTo>
                <a:cubicBezTo>
                  <a:pt x="362" y="12"/>
                  <a:pt x="345" y="0"/>
                  <a:pt x="324" y="0"/>
                </a:cubicBezTo>
                <a:cubicBezTo>
                  <a:pt x="307" y="0"/>
                  <a:pt x="292" y="8"/>
                  <a:pt x="283" y="20"/>
                </a:cubicBezTo>
                <a:cubicBezTo>
                  <a:pt x="273" y="13"/>
                  <a:pt x="259" y="9"/>
                  <a:pt x="244" y="9"/>
                </a:cubicBezTo>
                <a:cubicBezTo>
                  <a:pt x="216" y="9"/>
                  <a:pt x="191" y="24"/>
                  <a:pt x="185" y="44"/>
                </a:cubicBezTo>
                <a:cubicBezTo>
                  <a:pt x="175" y="41"/>
                  <a:pt x="164" y="39"/>
                  <a:pt x="153" y="39"/>
                </a:cubicBezTo>
                <a:cubicBezTo>
                  <a:pt x="115" y="39"/>
                  <a:pt x="84" y="60"/>
                  <a:pt x="84" y="85"/>
                </a:cubicBezTo>
                <a:cubicBezTo>
                  <a:pt x="84" y="92"/>
                  <a:pt x="87" y="99"/>
                  <a:pt x="92" y="105"/>
                </a:cubicBezTo>
                <a:cubicBezTo>
                  <a:pt x="63" y="110"/>
                  <a:pt x="43" y="127"/>
                  <a:pt x="43" y="147"/>
                </a:cubicBezTo>
                <a:cubicBezTo>
                  <a:pt x="43" y="158"/>
                  <a:pt x="49" y="167"/>
                  <a:pt x="59" y="175"/>
                </a:cubicBezTo>
                <a:cubicBezTo>
                  <a:pt x="39" y="183"/>
                  <a:pt x="25" y="200"/>
                  <a:pt x="25" y="221"/>
                </a:cubicBezTo>
                <a:cubicBezTo>
                  <a:pt x="25" y="234"/>
                  <a:pt x="32" y="247"/>
                  <a:pt x="43" y="256"/>
                </a:cubicBezTo>
                <a:cubicBezTo>
                  <a:pt x="18" y="265"/>
                  <a:pt x="0" y="284"/>
                  <a:pt x="0" y="306"/>
                </a:cubicBezTo>
                <a:cubicBezTo>
                  <a:pt x="0" y="328"/>
                  <a:pt x="17" y="347"/>
                  <a:pt x="41" y="355"/>
                </a:cubicBezTo>
                <a:cubicBezTo>
                  <a:pt x="34" y="364"/>
                  <a:pt x="30" y="375"/>
                  <a:pt x="30" y="387"/>
                </a:cubicBezTo>
                <a:cubicBezTo>
                  <a:pt x="30" y="414"/>
                  <a:pt x="50" y="437"/>
                  <a:pt x="77" y="442"/>
                </a:cubicBezTo>
                <a:cubicBezTo>
                  <a:pt x="76" y="447"/>
                  <a:pt x="75" y="452"/>
                  <a:pt x="75" y="458"/>
                </a:cubicBezTo>
                <a:cubicBezTo>
                  <a:pt x="75" y="494"/>
                  <a:pt x="114" y="523"/>
                  <a:pt x="162" y="523"/>
                </a:cubicBezTo>
                <a:cubicBezTo>
                  <a:pt x="201" y="523"/>
                  <a:pt x="233" y="505"/>
                  <a:pt x="246" y="480"/>
                </a:cubicBezTo>
                <a:cubicBezTo>
                  <a:pt x="265" y="486"/>
                  <a:pt x="285" y="489"/>
                  <a:pt x="306" y="489"/>
                </a:cubicBezTo>
                <a:cubicBezTo>
                  <a:pt x="314" y="489"/>
                  <a:pt x="323" y="488"/>
                  <a:pt x="331" y="487"/>
                </a:cubicBezTo>
                <a:cubicBezTo>
                  <a:pt x="342" y="499"/>
                  <a:pt x="361" y="507"/>
                  <a:pt x="382" y="507"/>
                </a:cubicBezTo>
                <a:cubicBezTo>
                  <a:pt x="416" y="507"/>
                  <a:pt x="444" y="487"/>
                  <a:pt x="444" y="463"/>
                </a:cubicBezTo>
                <a:cubicBezTo>
                  <a:pt x="444" y="460"/>
                  <a:pt x="444" y="457"/>
                  <a:pt x="443" y="455"/>
                </a:cubicBezTo>
                <a:cubicBezTo>
                  <a:pt x="468" y="453"/>
                  <a:pt x="488" y="435"/>
                  <a:pt x="488" y="412"/>
                </a:cubicBezTo>
                <a:cubicBezTo>
                  <a:pt x="488" y="406"/>
                  <a:pt x="486" y="400"/>
                  <a:pt x="484" y="395"/>
                </a:cubicBezTo>
                <a:cubicBezTo>
                  <a:pt x="501" y="387"/>
                  <a:pt x="513" y="371"/>
                  <a:pt x="513" y="353"/>
                </a:cubicBezTo>
                <a:cubicBezTo>
                  <a:pt x="513" y="351"/>
                  <a:pt x="513" y="348"/>
                  <a:pt x="512" y="345"/>
                </a:cubicBezTo>
                <a:cubicBezTo>
                  <a:pt x="528" y="339"/>
                  <a:pt x="539" y="323"/>
                  <a:pt x="539" y="304"/>
                </a:cubicBezTo>
                <a:cubicBezTo>
                  <a:pt x="539" y="290"/>
                  <a:pt x="533" y="277"/>
                  <a:pt x="522" y="269"/>
                </a:cubicBezTo>
                <a:cubicBezTo>
                  <a:pt x="537" y="261"/>
                  <a:pt x="547" y="247"/>
                  <a:pt x="547" y="229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227">
            <a:extLst>
              <a:ext uri="{FF2B5EF4-FFF2-40B4-BE49-F238E27FC236}">
                <a16:creationId xmlns:a16="http://schemas.microsoft.com/office/drawing/2014/main" id="{FC95D445-A142-154A-BEF5-10304D156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442" y="5748406"/>
            <a:ext cx="675633" cy="818466"/>
          </a:xfrm>
          <a:custGeom>
            <a:avLst/>
            <a:gdLst>
              <a:gd name="T0" fmla="*/ 277289 w 543"/>
              <a:gd name="T1" fmla="*/ 428512 h 656"/>
              <a:gd name="T2" fmla="*/ 0 w 543"/>
              <a:gd name="T3" fmla="*/ 428512 h 656"/>
              <a:gd name="T4" fmla="*/ 40452 w 543"/>
              <a:gd name="T5" fmla="*/ 346081 h 656"/>
              <a:gd name="T6" fmla="*/ 39147 w 543"/>
              <a:gd name="T7" fmla="*/ 0 h 656"/>
              <a:gd name="T8" fmla="*/ 229008 w 543"/>
              <a:gd name="T9" fmla="*/ 0 h 656"/>
              <a:gd name="T10" fmla="*/ 229008 w 543"/>
              <a:gd name="T11" fmla="*/ 0 h 656"/>
              <a:gd name="T12" fmla="*/ 300125 w 543"/>
              <a:gd name="T13" fmla="*/ 64113 h 656"/>
              <a:gd name="T14" fmla="*/ 302735 w 543"/>
              <a:gd name="T15" fmla="*/ 113179 h 656"/>
              <a:gd name="T16" fmla="*/ 302735 w 543"/>
              <a:gd name="T17" fmla="*/ 113179 h 656"/>
              <a:gd name="T18" fmla="*/ 340577 w 543"/>
              <a:gd name="T19" fmla="*/ 246640 h 656"/>
              <a:gd name="T20" fmla="*/ 340577 w 543"/>
              <a:gd name="T21" fmla="*/ 246640 h 656"/>
              <a:gd name="T22" fmla="*/ 282509 w 543"/>
              <a:gd name="T23" fmla="*/ 278042 h 656"/>
              <a:gd name="T24" fmla="*/ 277289 w 543"/>
              <a:gd name="T25" fmla="*/ 428512 h 6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3" h="656">
                <a:moveTo>
                  <a:pt x="425" y="655"/>
                </a:moveTo>
                <a:lnTo>
                  <a:pt x="0" y="655"/>
                </a:lnTo>
                <a:lnTo>
                  <a:pt x="62" y="529"/>
                </a:lnTo>
                <a:lnTo>
                  <a:pt x="60" y="0"/>
                </a:lnTo>
                <a:lnTo>
                  <a:pt x="351" y="0"/>
                </a:lnTo>
                <a:cubicBezTo>
                  <a:pt x="407" y="0"/>
                  <a:pt x="454" y="42"/>
                  <a:pt x="460" y="98"/>
                </a:cubicBezTo>
                <a:lnTo>
                  <a:pt x="464" y="173"/>
                </a:lnTo>
                <a:cubicBezTo>
                  <a:pt x="464" y="173"/>
                  <a:pt x="542" y="318"/>
                  <a:pt x="522" y="377"/>
                </a:cubicBezTo>
                <a:cubicBezTo>
                  <a:pt x="501" y="441"/>
                  <a:pt x="433" y="425"/>
                  <a:pt x="433" y="425"/>
                </a:cubicBezTo>
                <a:lnTo>
                  <a:pt x="425" y="655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228">
            <a:extLst>
              <a:ext uri="{FF2B5EF4-FFF2-40B4-BE49-F238E27FC236}">
                <a16:creationId xmlns:a16="http://schemas.microsoft.com/office/drawing/2014/main" id="{882F82BF-49CE-0745-BBD5-10D7F7ED8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595" y="6566874"/>
            <a:ext cx="1016195" cy="1417206"/>
          </a:xfrm>
          <a:custGeom>
            <a:avLst/>
            <a:gdLst>
              <a:gd name="T0" fmla="*/ 344982 w 814"/>
              <a:gd name="T1" fmla="*/ 195901 h 1138"/>
              <a:gd name="T2" fmla="*/ 100811 w 814"/>
              <a:gd name="T3" fmla="*/ 195901 h 1138"/>
              <a:gd name="T4" fmla="*/ 100811 w 814"/>
              <a:gd name="T5" fmla="*/ 195901 h 1138"/>
              <a:gd name="T6" fmla="*/ 15711 w 814"/>
              <a:gd name="T7" fmla="*/ 86196 h 1138"/>
              <a:gd name="T8" fmla="*/ 15711 w 814"/>
              <a:gd name="T9" fmla="*/ 86196 h 1138"/>
              <a:gd name="T10" fmla="*/ 16365 w 814"/>
              <a:gd name="T11" fmla="*/ 83584 h 1138"/>
              <a:gd name="T12" fmla="*/ 16365 w 814"/>
              <a:gd name="T13" fmla="*/ 83584 h 1138"/>
              <a:gd name="T14" fmla="*/ 63498 w 814"/>
              <a:gd name="T15" fmla="*/ 0 h 1138"/>
              <a:gd name="T16" fmla="*/ 386223 w 814"/>
              <a:gd name="T17" fmla="*/ 0 h 1138"/>
              <a:gd name="T18" fmla="*/ 386223 w 814"/>
              <a:gd name="T19" fmla="*/ 0 h 1138"/>
              <a:gd name="T20" fmla="*/ 526311 w 814"/>
              <a:gd name="T21" fmla="*/ 150191 h 1138"/>
              <a:gd name="T22" fmla="*/ 481142 w 814"/>
              <a:gd name="T23" fmla="*/ 742465 h 1138"/>
              <a:gd name="T24" fmla="*/ 384914 w 814"/>
              <a:gd name="T25" fmla="*/ 742465 h 1138"/>
              <a:gd name="T26" fmla="*/ 329926 w 814"/>
              <a:gd name="T27" fmla="*/ 366335 h 1138"/>
              <a:gd name="T28" fmla="*/ 329926 w 814"/>
              <a:gd name="T29" fmla="*/ 366335 h 1138"/>
              <a:gd name="T30" fmla="*/ 344982 w 814"/>
              <a:gd name="T31" fmla="*/ 195901 h 11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14" h="1138">
                <a:moveTo>
                  <a:pt x="527" y="300"/>
                </a:moveTo>
                <a:lnTo>
                  <a:pt x="154" y="300"/>
                </a:lnTo>
                <a:cubicBezTo>
                  <a:pt x="65" y="300"/>
                  <a:pt x="0" y="217"/>
                  <a:pt x="24" y="132"/>
                </a:cubicBezTo>
                <a:cubicBezTo>
                  <a:pt x="25" y="130"/>
                  <a:pt x="25" y="129"/>
                  <a:pt x="25" y="128"/>
                </a:cubicBezTo>
                <a:cubicBezTo>
                  <a:pt x="49" y="46"/>
                  <a:pt x="97" y="0"/>
                  <a:pt x="97" y="0"/>
                </a:cubicBezTo>
                <a:lnTo>
                  <a:pt x="590" y="0"/>
                </a:lnTo>
                <a:cubicBezTo>
                  <a:pt x="715" y="0"/>
                  <a:pt x="813" y="105"/>
                  <a:pt x="804" y="230"/>
                </a:cubicBezTo>
                <a:lnTo>
                  <a:pt x="735" y="1137"/>
                </a:lnTo>
                <a:lnTo>
                  <a:pt x="588" y="1137"/>
                </a:lnTo>
                <a:lnTo>
                  <a:pt x="504" y="561"/>
                </a:lnTo>
                <a:cubicBezTo>
                  <a:pt x="491" y="474"/>
                  <a:pt x="499" y="384"/>
                  <a:pt x="527" y="300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229">
            <a:extLst>
              <a:ext uri="{FF2B5EF4-FFF2-40B4-BE49-F238E27FC236}">
                <a16:creationId xmlns:a16="http://schemas.microsoft.com/office/drawing/2014/main" id="{ECDBC924-2B04-0B4E-9971-152C382EA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441" y="5935171"/>
            <a:ext cx="538308" cy="631703"/>
          </a:xfrm>
          <a:custGeom>
            <a:avLst/>
            <a:gdLst>
              <a:gd name="T0" fmla="*/ 135254 w 432"/>
              <a:gd name="T1" fmla="*/ 133932 h 507"/>
              <a:gd name="T2" fmla="*/ 135254 w 432"/>
              <a:gd name="T3" fmla="*/ 133932 h 507"/>
              <a:gd name="T4" fmla="*/ 39204 w 432"/>
              <a:gd name="T5" fmla="*/ 0 h 507"/>
              <a:gd name="T6" fmla="*/ 40511 w 432"/>
              <a:gd name="T7" fmla="*/ 248264 h 507"/>
              <a:gd name="T8" fmla="*/ 0 w 432"/>
              <a:gd name="T9" fmla="*/ 330583 h 507"/>
              <a:gd name="T10" fmla="*/ 277696 w 432"/>
              <a:gd name="T11" fmla="*/ 330583 h 507"/>
              <a:gd name="T12" fmla="*/ 281617 w 432"/>
              <a:gd name="T13" fmla="*/ 207104 h 507"/>
              <a:gd name="T14" fmla="*/ 281617 w 432"/>
              <a:gd name="T15" fmla="*/ 207104 h 507"/>
              <a:gd name="T16" fmla="*/ 135254 w 432"/>
              <a:gd name="T17" fmla="*/ 133932 h 5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2" h="507">
                <a:moveTo>
                  <a:pt x="207" y="205"/>
                </a:moveTo>
                <a:lnTo>
                  <a:pt x="207" y="205"/>
                </a:lnTo>
                <a:cubicBezTo>
                  <a:pt x="201" y="95"/>
                  <a:pt x="115" y="31"/>
                  <a:pt x="60" y="0"/>
                </a:cubicBezTo>
                <a:lnTo>
                  <a:pt x="62" y="380"/>
                </a:lnTo>
                <a:lnTo>
                  <a:pt x="0" y="506"/>
                </a:lnTo>
                <a:lnTo>
                  <a:pt x="425" y="506"/>
                </a:lnTo>
                <a:lnTo>
                  <a:pt x="431" y="317"/>
                </a:lnTo>
                <a:cubicBezTo>
                  <a:pt x="389" y="325"/>
                  <a:pt x="216" y="348"/>
                  <a:pt x="207" y="205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230">
            <a:extLst>
              <a:ext uri="{FF2B5EF4-FFF2-40B4-BE49-F238E27FC236}">
                <a16:creationId xmlns:a16="http://schemas.microsoft.com/office/drawing/2014/main" id="{4407CDA2-18C7-8744-A1B7-65A67C6B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553" y="5715448"/>
            <a:ext cx="549293" cy="950298"/>
          </a:xfrm>
          <a:custGeom>
            <a:avLst/>
            <a:gdLst>
              <a:gd name="T0" fmla="*/ 86213 w 441"/>
              <a:gd name="T1" fmla="*/ 18914 h 764"/>
              <a:gd name="T2" fmla="*/ 86213 w 441"/>
              <a:gd name="T3" fmla="*/ 18914 h 764"/>
              <a:gd name="T4" fmla="*/ 3919 w 441"/>
              <a:gd name="T5" fmla="*/ 153271 h 764"/>
              <a:gd name="T6" fmla="*/ 3919 w 441"/>
              <a:gd name="T7" fmla="*/ 153271 h 764"/>
              <a:gd name="T8" fmla="*/ 0 w 441"/>
              <a:gd name="T9" fmla="*/ 297410 h 764"/>
              <a:gd name="T10" fmla="*/ 0 w 441"/>
              <a:gd name="T11" fmla="*/ 297410 h 764"/>
              <a:gd name="T12" fmla="*/ 26125 w 441"/>
              <a:gd name="T13" fmla="*/ 347631 h 764"/>
              <a:gd name="T14" fmla="*/ 229901 w 441"/>
              <a:gd name="T15" fmla="*/ 497641 h 764"/>
              <a:gd name="T16" fmla="*/ 287377 w 441"/>
              <a:gd name="T17" fmla="*/ 449377 h 764"/>
              <a:gd name="T18" fmla="*/ 111685 w 441"/>
              <a:gd name="T19" fmla="*/ 281757 h 764"/>
              <a:gd name="T20" fmla="*/ 111685 w 441"/>
              <a:gd name="T21" fmla="*/ 281757 h 764"/>
              <a:gd name="T22" fmla="*/ 86213 w 441"/>
              <a:gd name="T23" fmla="*/ 18914 h 7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1" h="764">
                <a:moveTo>
                  <a:pt x="132" y="29"/>
                </a:moveTo>
                <a:lnTo>
                  <a:pt x="132" y="29"/>
                </a:lnTo>
                <a:cubicBezTo>
                  <a:pt x="132" y="29"/>
                  <a:pt x="17" y="0"/>
                  <a:pt x="6" y="235"/>
                </a:cubicBezTo>
                <a:cubicBezTo>
                  <a:pt x="0" y="345"/>
                  <a:pt x="0" y="415"/>
                  <a:pt x="0" y="456"/>
                </a:cubicBezTo>
                <a:cubicBezTo>
                  <a:pt x="1" y="486"/>
                  <a:pt x="16" y="515"/>
                  <a:pt x="40" y="533"/>
                </a:cubicBezTo>
                <a:lnTo>
                  <a:pt x="352" y="763"/>
                </a:lnTo>
                <a:lnTo>
                  <a:pt x="440" y="689"/>
                </a:lnTo>
                <a:lnTo>
                  <a:pt x="171" y="432"/>
                </a:lnTo>
                <a:cubicBezTo>
                  <a:pt x="171" y="432"/>
                  <a:pt x="274" y="77"/>
                  <a:pt x="132" y="29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28078A3A-5DC5-E148-93EF-CF3BD988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611" y="5457279"/>
            <a:ext cx="182081" cy="518155"/>
          </a:xfrm>
          <a:custGeom>
            <a:avLst/>
            <a:gdLst>
              <a:gd name="connsiteX0" fmla="*/ 2 w 182081"/>
              <a:gd name="connsiteY0" fmla="*/ 0 h 518155"/>
              <a:gd name="connsiteX1" fmla="*/ 147745 w 182081"/>
              <a:gd name="connsiteY1" fmla="*/ 0 h 518155"/>
              <a:gd name="connsiteX2" fmla="*/ 147745 w 182081"/>
              <a:gd name="connsiteY2" fmla="*/ 211874 h 518155"/>
              <a:gd name="connsiteX3" fmla="*/ 157678 w 182081"/>
              <a:gd name="connsiteY3" fmla="*/ 251756 h 518155"/>
              <a:gd name="connsiteX4" fmla="*/ 177848 w 182081"/>
              <a:gd name="connsiteY4" fmla="*/ 291129 h 518155"/>
              <a:gd name="connsiteX5" fmla="*/ 181016 w 182081"/>
              <a:gd name="connsiteY5" fmla="*/ 291129 h 518155"/>
              <a:gd name="connsiteX6" fmla="*/ 149807 w 182081"/>
              <a:gd name="connsiteY6" fmla="*/ 518136 h 518155"/>
              <a:gd name="connsiteX7" fmla="*/ 4440 w 182081"/>
              <a:gd name="connsiteY7" fmla="*/ 300833 h 518155"/>
              <a:gd name="connsiteX8" fmla="*/ 1944 w 182081"/>
              <a:gd name="connsiteY8" fmla="*/ 295378 h 518155"/>
              <a:gd name="connsiteX9" fmla="*/ 2 w 182081"/>
              <a:gd name="connsiteY9" fmla="*/ 295378 h 518155"/>
              <a:gd name="connsiteX10" fmla="*/ 2 w 182081"/>
              <a:gd name="connsiteY10" fmla="*/ 291134 h 518155"/>
              <a:gd name="connsiteX11" fmla="*/ 0 w 182081"/>
              <a:gd name="connsiteY11" fmla="*/ 291129 h 518155"/>
              <a:gd name="connsiteX12" fmla="*/ 2 w 182081"/>
              <a:gd name="connsiteY12" fmla="*/ 291129 h 5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081" h="518155">
                <a:moveTo>
                  <a:pt x="2" y="0"/>
                </a:moveTo>
                <a:lnTo>
                  <a:pt x="147745" y="0"/>
                </a:lnTo>
                <a:lnTo>
                  <a:pt x="147745" y="211874"/>
                </a:lnTo>
                <a:cubicBezTo>
                  <a:pt x="147745" y="226830"/>
                  <a:pt x="151470" y="240539"/>
                  <a:pt x="157678" y="251756"/>
                </a:cubicBezTo>
                <a:lnTo>
                  <a:pt x="177848" y="291129"/>
                </a:lnTo>
                <a:lnTo>
                  <a:pt x="181016" y="291129"/>
                </a:lnTo>
                <a:cubicBezTo>
                  <a:pt x="181016" y="291129"/>
                  <a:pt x="191004" y="520604"/>
                  <a:pt x="149807" y="518136"/>
                </a:cubicBezTo>
                <a:cubicBezTo>
                  <a:pt x="107206" y="517057"/>
                  <a:pt x="24461" y="344064"/>
                  <a:pt x="4440" y="300833"/>
                </a:cubicBezTo>
                <a:lnTo>
                  <a:pt x="1944" y="295378"/>
                </a:lnTo>
                <a:lnTo>
                  <a:pt x="2" y="295378"/>
                </a:lnTo>
                <a:lnTo>
                  <a:pt x="2" y="291134"/>
                </a:lnTo>
                <a:lnTo>
                  <a:pt x="0" y="291129"/>
                </a:lnTo>
                <a:lnTo>
                  <a:pt x="2" y="291129"/>
                </a:lnTo>
                <a:close/>
              </a:path>
            </a:pathLst>
          </a:custGeom>
          <a:solidFill>
            <a:srgbClr val="F4BC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233">
            <a:extLst>
              <a:ext uri="{FF2B5EF4-FFF2-40B4-BE49-F238E27FC236}">
                <a16:creationId xmlns:a16="http://schemas.microsoft.com/office/drawing/2014/main" id="{13556F55-AA4F-5F43-9414-2405B2F5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610" y="5457279"/>
            <a:ext cx="148307" cy="164791"/>
          </a:xfrm>
          <a:custGeom>
            <a:avLst/>
            <a:gdLst>
              <a:gd name="T0" fmla="*/ 76482 w 121"/>
              <a:gd name="T1" fmla="*/ 85749 h 131"/>
              <a:gd name="T2" fmla="*/ 77124 w 121"/>
              <a:gd name="T3" fmla="*/ 0 h 131"/>
              <a:gd name="T4" fmla="*/ 0 w 121"/>
              <a:gd name="T5" fmla="*/ 0 h 131"/>
              <a:gd name="T6" fmla="*/ 0 w 121"/>
              <a:gd name="T7" fmla="*/ 33640 h 131"/>
              <a:gd name="T8" fmla="*/ 0 w 121"/>
              <a:gd name="T9" fmla="*/ 33640 h 131"/>
              <a:gd name="T10" fmla="*/ 76482 w 121"/>
              <a:gd name="T11" fmla="*/ 85749 h 1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1" h="131">
                <a:moveTo>
                  <a:pt x="119" y="130"/>
                </a:moveTo>
                <a:lnTo>
                  <a:pt x="120" y="0"/>
                </a:lnTo>
                <a:lnTo>
                  <a:pt x="0" y="0"/>
                </a:lnTo>
                <a:lnTo>
                  <a:pt x="0" y="51"/>
                </a:lnTo>
                <a:cubicBezTo>
                  <a:pt x="20" y="80"/>
                  <a:pt x="56" y="115"/>
                  <a:pt x="119" y="130"/>
                </a:cubicBezTo>
              </a:path>
            </a:pathLst>
          </a:custGeom>
          <a:solidFill>
            <a:srgbClr val="392B7E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234">
            <a:extLst>
              <a:ext uri="{FF2B5EF4-FFF2-40B4-BE49-F238E27FC236}">
                <a16:creationId xmlns:a16="http://schemas.microsoft.com/office/drawing/2014/main" id="{7F7FFC9E-8746-3D40-B277-6939CFD5F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144" y="5166144"/>
            <a:ext cx="335070" cy="444938"/>
          </a:xfrm>
          <a:custGeom>
            <a:avLst/>
            <a:gdLst>
              <a:gd name="T0" fmla="*/ 161436 w 271"/>
              <a:gd name="T1" fmla="*/ 66937 h 359"/>
              <a:gd name="T2" fmla="*/ 161436 w 271"/>
              <a:gd name="T3" fmla="*/ 66937 h 359"/>
              <a:gd name="T4" fmla="*/ 127722 w 271"/>
              <a:gd name="T5" fmla="*/ 219658 h 359"/>
              <a:gd name="T6" fmla="*/ 127722 w 271"/>
              <a:gd name="T7" fmla="*/ 219658 h 359"/>
              <a:gd name="T8" fmla="*/ 5187 w 271"/>
              <a:gd name="T9" fmla="*/ 116977 h 359"/>
              <a:gd name="T10" fmla="*/ 5187 w 271"/>
              <a:gd name="T11" fmla="*/ 116977 h 359"/>
              <a:gd name="T12" fmla="*/ 65482 w 271"/>
              <a:gd name="T13" fmla="*/ 13647 h 359"/>
              <a:gd name="T14" fmla="*/ 65482 w 271"/>
              <a:gd name="T15" fmla="*/ 13647 h 359"/>
              <a:gd name="T16" fmla="*/ 161436 w 271"/>
              <a:gd name="T17" fmla="*/ 66937 h 3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1" h="359">
                <a:moveTo>
                  <a:pt x="249" y="103"/>
                </a:moveTo>
                <a:lnTo>
                  <a:pt x="249" y="103"/>
                </a:lnTo>
                <a:cubicBezTo>
                  <a:pt x="270" y="169"/>
                  <a:pt x="246" y="317"/>
                  <a:pt x="197" y="338"/>
                </a:cubicBezTo>
                <a:cubicBezTo>
                  <a:pt x="152" y="358"/>
                  <a:pt x="24" y="307"/>
                  <a:pt x="8" y="180"/>
                </a:cubicBezTo>
                <a:cubicBezTo>
                  <a:pt x="0" y="110"/>
                  <a:pt x="35" y="43"/>
                  <a:pt x="101" y="21"/>
                </a:cubicBezTo>
                <a:cubicBezTo>
                  <a:pt x="167" y="0"/>
                  <a:pt x="227" y="36"/>
                  <a:pt x="249" y="103"/>
                </a:cubicBezTo>
              </a:path>
            </a:pathLst>
          </a:custGeom>
          <a:solidFill>
            <a:srgbClr val="F4BC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254BE7E6-FAFF-EA42-A250-6E1FBD36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484" y="5369388"/>
            <a:ext cx="223963" cy="59162"/>
          </a:xfrm>
          <a:custGeom>
            <a:avLst/>
            <a:gdLst>
              <a:gd name="connsiteX0" fmla="*/ 131830 w 223963"/>
              <a:gd name="connsiteY0" fmla="*/ 0 h 59162"/>
              <a:gd name="connsiteX1" fmla="*/ 223963 w 223963"/>
              <a:gd name="connsiteY1" fmla="*/ 0 h 59162"/>
              <a:gd name="connsiteX2" fmla="*/ 223963 w 223963"/>
              <a:gd name="connsiteY2" fmla="*/ 11329 h 59162"/>
              <a:gd name="connsiteX3" fmla="*/ 177896 w 223963"/>
              <a:gd name="connsiteY3" fmla="*/ 59162 h 59162"/>
              <a:gd name="connsiteX4" fmla="*/ 131830 w 223963"/>
              <a:gd name="connsiteY4" fmla="*/ 11329 h 59162"/>
              <a:gd name="connsiteX5" fmla="*/ 0 w 223963"/>
              <a:gd name="connsiteY5" fmla="*/ 0 h 59162"/>
              <a:gd name="connsiteX6" fmla="*/ 92133 w 223963"/>
              <a:gd name="connsiteY6" fmla="*/ 0 h 59162"/>
              <a:gd name="connsiteX7" fmla="*/ 92133 w 223963"/>
              <a:gd name="connsiteY7" fmla="*/ 11329 h 59162"/>
              <a:gd name="connsiteX8" fmla="*/ 46066 w 223963"/>
              <a:gd name="connsiteY8" fmla="*/ 59162 h 59162"/>
              <a:gd name="connsiteX9" fmla="*/ 0 w 223963"/>
              <a:gd name="connsiteY9" fmla="*/ 11329 h 5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963" h="59162">
                <a:moveTo>
                  <a:pt x="131830" y="0"/>
                </a:moveTo>
                <a:lnTo>
                  <a:pt x="223963" y="0"/>
                </a:lnTo>
                <a:lnTo>
                  <a:pt x="223963" y="11329"/>
                </a:lnTo>
                <a:cubicBezTo>
                  <a:pt x="223963" y="36505"/>
                  <a:pt x="202797" y="59162"/>
                  <a:pt x="177896" y="59162"/>
                </a:cubicBezTo>
                <a:cubicBezTo>
                  <a:pt x="151751" y="59162"/>
                  <a:pt x="131830" y="36505"/>
                  <a:pt x="131830" y="11329"/>
                </a:cubicBezTo>
                <a:close/>
                <a:moveTo>
                  <a:pt x="0" y="0"/>
                </a:moveTo>
                <a:lnTo>
                  <a:pt x="92133" y="0"/>
                </a:lnTo>
                <a:lnTo>
                  <a:pt x="92133" y="11329"/>
                </a:lnTo>
                <a:cubicBezTo>
                  <a:pt x="92133" y="36505"/>
                  <a:pt x="70967" y="59162"/>
                  <a:pt x="46066" y="59162"/>
                </a:cubicBezTo>
                <a:cubicBezTo>
                  <a:pt x="19921" y="59162"/>
                  <a:pt x="0" y="36505"/>
                  <a:pt x="0" y="11329"/>
                </a:cubicBezTo>
                <a:close/>
              </a:path>
            </a:pathLst>
          </a:custGeom>
          <a:solidFill>
            <a:srgbClr val="FAFAFA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237">
            <a:extLst>
              <a:ext uri="{FF2B5EF4-FFF2-40B4-BE49-F238E27FC236}">
                <a16:creationId xmlns:a16="http://schemas.microsoft.com/office/drawing/2014/main" id="{C3D7D399-6FD5-C04F-95F2-55468EA5E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8553" y="5363893"/>
            <a:ext cx="285633" cy="71412"/>
          </a:xfrm>
          <a:custGeom>
            <a:avLst/>
            <a:gdLst>
              <a:gd name="T0" fmla="*/ 143207 w 228"/>
              <a:gd name="T1" fmla="*/ 8693 h 56"/>
              <a:gd name="T2" fmla="*/ 143207 w 228"/>
              <a:gd name="T3" fmla="*/ 8693 h 56"/>
              <a:gd name="T4" fmla="*/ 122186 w 228"/>
              <a:gd name="T5" fmla="*/ 30758 h 56"/>
              <a:gd name="T6" fmla="*/ 122186 w 228"/>
              <a:gd name="T7" fmla="*/ 30758 h 56"/>
              <a:gd name="T8" fmla="*/ 100508 w 228"/>
              <a:gd name="T9" fmla="*/ 8693 h 56"/>
              <a:gd name="T10" fmla="*/ 100508 w 228"/>
              <a:gd name="T11" fmla="*/ 6018 h 56"/>
              <a:gd name="T12" fmla="*/ 143207 w 228"/>
              <a:gd name="T13" fmla="*/ 6018 h 56"/>
              <a:gd name="T14" fmla="*/ 143207 w 228"/>
              <a:gd name="T15" fmla="*/ 8693 h 56"/>
              <a:gd name="T16" fmla="*/ 73574 w 228"/>
              <a:gd name="T17" fmla="*/ 8693 h 56"/>
              <a:gd name="T18" fmla="*/ 73574 w 228"/>
              <a:gd name="T19" fmla="*/ 8693 h 56"/>
              <a:gd name="T20" fmla="*/ 52553 w 228"/>
              <a:gd name="T21" fmla="*/ 30758 h 56"/>
              <a:gd name="T22" fmla="*/ 52553 w 228"/>
              <a:gd name="T23" fmla="*/ 30758 h 56"/>
              <a:gd name="T24" fmla="*/ 31532 w 228"/>
              <a:gd name="T25" fmla="*/ 8693 h 56"/>
              <a:gd name="T26" fmla="*/ 31532 w 228"/>
              <a:gd name="T27" fmla="*/ 6018 h 56"/>
              <a:gd name="T28" fmla="*/ 73574 w 228"/>
              <a:gd name="T29" fmla="*/ 6018 h 56"/>
              <a:gd name="T30" fmla="*/ 73574 w 228"/>
              <a:gd name="T31" fmla="*/ 8693 h 56"/>
              <a:gd name="T32" fmla="*/ 146491 w 228"/>
              <a:gd name="T33" fmla="*/ 0 h 56"/>
              <a:gd name="T34" fmla="*/ 94595 w 228"/>
              <a:gd name="T35" fmla="*/ 0 h 56"/>
              <a:gd name="T36" fmla="*/ 79486 w 228"/>
              <a:gd name="T37" fmla="*/ 0 h 56"/>
              <a:gd name="T38" fmla="*/ 24963 w 228"/>
              <a:gd name="T39" fmla="*/ 0 h 56"/>
              <a:gd name="T40" fmla="*/ 0 w 228"/>
              <a:gd name="T41" fmla="*/ 0 h 56"/>
              <a:gd name="T42" fmla="*/ 0 w 228"/>
              <a:gd name="T43" fmla="*/ 6018 h 56"/>
              <a:gd name="T44" fmla="*/ 24963 w 228"/>
              <a:gd name="T45" fmla="*/ 6018 h 56"/>
              <a:gd name="T46" fmla="*/ 24963 w 228"/>
              <a:gd name="T47" fmla="*/ 8693 h 56"/>
              <a:gd name="T48" fmla="*/ 24963 w 228"/>
              <a:gd name="T49" fmla="*/ 8693 h 56"/>
              <a:gd name="T50" fmla="*/ 52553 w 228"/>
              <a:gd name="T51" fmla="*/ 36776 h 56"/>
              <a:gd name="T52" fmla="*/ 52553 w 228"/>
              <a:gd name="T53" fmla="*/ 36776 h 56"/>
              <a:gd name="T54" fmla="*/ 79486 w 228"/>
              <a:gd name="T55" fmla="*/ 8693 h 56"/>
              <a:gd name="T56" fmla="*/ 79486 w 228"/>
              <a:gd name="T57" fmla="*/ 6018 h 56"/>
              <a:gd name="T58" fmla="*/ 94595 w 228"/>
              <a:gd name="T59" fmla="*/ 6018 h 56"/>
              <a:gd name="T60" fmla="*/ 94595 w 228"/>
              <a:gd name="T61" fmla="*/ 8693 h 56"/>
              <a:gd name="T62" fmla="*/ 94595 w 228"/>
              <a:gd name="T63" fmla="*/ 8693 h 56"/>
              <a:gd name="T64" fmla="*/ 122186 w 228"/>
              <a:gd name="T65" fmla="*/ 36776 h 56"/>
              <a:gd name="T66" fmla="*/ 122186 w 228"/>
              <a:gd name="T67" fmla="*/ 36776 h 56"/>
              <a:gd name="T68" fmla="*/ 149119 w 228"/>
              <a:gd name="T69" fmla="*/ 8693 h 56"/>
              <a:gd name="T70" fmla="*/ 149119 w 228"/>
              <a:gd name="T71" fmla="*/ 0 h 56"/>
              <a:gd name="T72" fmla="*/ 146491 w 228"/>
              <a:gd name="T73" fmla="*/ 0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28" h="56">
                <a:moveTo>
                  <a:pt x="218" y="13"/>
                </a:moveTo>
                <a:lnTo>
                  <a:pt x="218" y="13"/>
                </a:lnTo>
                <a:cubicBezTo>
                  <a:pt x="218" y="31"/>
                  <a:pt x="204" y="46"/>
                  <a:pt x="186" y="46"/>
                </a:cubicBezTo>
                <a:cubicBezTo>
                  <a:pt x="168" y="46"/>
                  <a:pt x="153" y="31"/>
                  <a:pt x="153" y="13"/>
                </a:cubicBezTo>
                <a:lnTo>
                  <a:pt x="153" y="9"/>
                </a:lnTo>
                <a:lnTo>
                  <a:pt x="218" y="9"/>
                </a:lnTo>
                <a:lnTo>
                  <a:pt x="218" y="13"/>
                </a:lnTo>
                <a:close/>
                <a:moveTo>
                  <a:pt x="112" y="13"/>
                </a:moveTo>
                <a:lnTo>
                  <a:pt x="112" y="13"/>
                </a:lnTo>
                <a:cubicBezTo>
                  <a:pt x="112" y="31"/>
                  <a:pt x="98" y="46"/>
                  <a:pt x="80" y="46"/>
                </a:cubicBezTo>
                <a:cubicBezTo>
                  <a:pt x="62" y="46"/>
                  <a:pt x="48" y="31"/>
                  <a:pt x="48" y="13"/>
                </a:cubicBezTo>
                <a:lnTo>
                  <a:pt x="48" y="9"/>
                </a:lnTo>
                <a:lnTo>
                  <a:pt x="112" y="9"/>
                </a:lnTo>
                <a:lnTo>
                  <a:pt x="112" y="13"/>
                </a:lnTo>
                <a:close/>
                <a:moveTo>
                  <a:pt x="223" y="0"/>
                </a:moveTo>
                <a:lnTo>
                  <a:pt x="144" y="0"/>
                </a:lnTo>
                <a:lnTo>
                  <a:pt x="121" y="0"/>
                </a:lnTo>
                <a:lnTo>
                  <a:pt x="38" y="0"/>
                </a:lnTo>
                <a:lnTo>
                  <a:pt x="0" y="0"/>
                </a:lnTo>
                <a:lnTo>
                  <a:pt x="0" y="9"/>
                </a:lnTo>
                <a:lnTo>
                  <a:pt x="38" y="9"/>
                </a:lnTo>
                <a:lnTo>
                  <a:pt x="38" y="13"/>
                </a:lnTo>
                <a:cubicBezTo>
                  <a:pt x="38" y="36"/>
                  <a:pt x="57" y="55"/>
                  <a:pt x="80" y="55"/>
                </a:cubicBezTo>
                <a:cubicBezTo>
                  <a:pt x="102" y="55"/>
                  <a:pt x="121" y="36"/>
                  <a:pt x="121" y="13"/>
                </a:cubicBezTo>
                <a:lnTo>
                  <a:pt x="121" y="9"/>
                </a:lnTo>
                <a:lnTo>
                  <a:pt x="144" y="9"/>
                </a:lnTo>
                <a:lnTo>
                  <a:pt x="144" y="13"/>
                </a:lnTo>
                <a:cubicBezTo>
                  <a:pt x="144" y="36"/>
                  <a:pt x="163" y="55"/>
                  <a:pt x="186" y="55"/>
                </a:cubicBezTo>
                <a:cubicBezTo>
                  <a:pt x="209" y="55"/>
                  <a:pt x="227" y="36"/>
                  <a:pt x="227" y="13"/>
                </a:cubicBezTo>
                <a:lnTo>
                  <a:pt x="227" y="0"/>
                </a:lnTo>
                <a:lnTo>
                  <a:pt x="223" y="0"/>
                </a:lnTo>
                <a:close/>
              </a:path>
            </a:pathLst>
          </a:custGeom>
          <a:solidFill>
            <a:srgbClr val="7861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238">
            <a:extLst>
              <a:ext uri="{FF2B5EF4-FFF2-40B4-BE49-F238E27FC236}">
                <a16:creationId xmlns:a16="http://schemas.microsoft.com/office/drawing/2014/main" id="{07321E9C-53FB-A94B-8961-807EEE5FB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8694" y="5138681"/>
            <a:ext cx="411969" cy="335075"/>
          </a:xfrm>
          <a:custGeom>
            <a:avLst/>
            <a:gdLst>
              <a:gd name="T0" fmla="*/ 214070 w 332"/>
              <a:gd name="T1" fmla="*/ 64833 h 271"/>
              <a:gd name="T2" fmla="*/ 214070 w 332"/>
              <a:gd name="T3" fmla="*/ 64833 h 271"/>
              <a:gd name="T4" fmla="*/ 119072 w 332"/>
              <a:gd name="T5" fmla="*/ 3890 h 271"/>
              <a:gd name="T6" fmla="*/ 119072 w 332"/>
              <a:gd name="T7" fmla="*/ 3890 h 271"/>
              <a:gd name="T8" fmla="*/ 42293 w 332"/>
              <a:gd name="T9" fmla="*/ 35010 h 271"/>
              <a:gd name="T10" fmla="*/ 42293 w 332"/>
              <a:gd name="T11" fmla="*/ 35010 h 271"/>
              <a:gd name="T12" fmla="*/ 5205 w 332"/>
              <a:gd name="T13" fmla="*/ 97250 h 271"/>
              <a:gd name="T14" fmla="*/ 5205 w 332"/>
              <a:gd name="T15" fmla="*/ 97250 h 271"/>
              <a:gd name="T16" fmla="*/ 8459 w 332"/>
              <a:gd name="T17" fmla="*/ 158193 h 271"/>
              <a:gd name="T18" fmla="*/ 8459 w 332"/>
              <a:gd name="T19" fmla="*/ 158193 h 271"/>
              <a:gd name="T20" fmla="*/ 33835 w 332"/>
              <a:gd name="T21" fmla="*/ 171808 h 271"/>
              <a:gd name="T22" fmla="*/ 33835 w 332"/>
              <a:gd name="T23" fmla="*/ 171808 h 271"/>
              <a:gd name="T24" fmla="*/ 48149 w 332"/>
              <a:gd name="T25" fmla="*/ 147171 h 271"/>
              <a:gd name="T26" fmla="*/ 48149 w 332"/>
              <a:gd name="T27" fmla="*/ 147171 h 271"/>
              <a:gd name="T28" fmla="*/ 44896 w 332"/>
              <a:gd name="T29" fmla="*/ 141336 h 271"/>
              <a:gd name="T30" fmla="*/ 44896 w 332"/>
              <a:gd name="T31" fmla="*/ 141336 h 271"/>
              <a:gd name="T32" fmla="*/ 63766 w 332"/>
              <a:gd name="T33" fmla="*/ 115403 h 271"/>
              <a:gd name="T34" fmla="*/ 63766 w 332"/>
              <a:gd name="T35" fmla="*/ 115403 h 271"/>
              <a:gd name="T36" fmla="*/ 59211 w 332"/>
              <a:gd name="T37" fmla="*/ 101140 h 271"/>
              <a:gd name="T38" fmla="*/ 59211 w 332"/>
              <a:gd name="T39" fmla="*/ 101140 h 271"/>
              <a:gd name="T40" fmla="*/ 67019 w 332"/>
              <a:gd name="T41" fmla="*/ 102436 h 271"/>
              <a:gd name="T42" fmla="*/ 67019 w 332"/>
              <a:gd name="T43" fmla="*/ 102436 h 271"/>
              <a:gd name="T44" fmla="*/ 100854 w 332"/>
              <a:gd name="T45" fmla="*/ 68723 h 271"/>
              <a:gd name="T46" fmla="*/ 100854 w 332"/>
              <a:gd name="T47" fmla="*/ 68723 h 271"/>
              <a:gd name="T48" fmla="*/ 100854 w 332"/>
              <a:gd name="T49" fmla="*/ 68075 h 271"/>
              <a:gd name="T50" fmla="*/ 100854 w 332"/>
              <a:gd name="T51" fmla="*/ 68075 h 271"/>
              <a:gd name="T52" fmla="*/ 135339 w 332"/>
              <a:gd name="T53" fmla="*/ 88173 h 271"/>
              <a:gd name="T54" fmla="*/ 135339 w 332"/>
              <a:gd name="T55" fmla="*/ 88173 h 271"/>
              <a:gd name="T56" fmla="*/ 163969 w 332"/>
              <a:gd name="T57" fmla="*/ 75855 h 271"/>
              <a:gd name="T58" fmla="*/ 163969 w 332"/>
              <a:gd name="T59" fmla="*/ 75855 h 271"/>
              <a:gd name="T60" fmla="*/ 189345 w 332"/>
              <a:gd name="T61" fmla="*/ 98546 h 271"/>
              <a:gd name="T62" fmla="*/ 189345 w 332"/>
              <a:gd name="T63" fmla="*/ 98546 h 271"/>
              <a:gd name="T64" fmla="*/ 215371 w 332"/>
              <a:gd name="T65" fmla="*/ 73262 h 271"/>
              <a:gd name="T66" fmla="*/ 215371 w 332"/>
              <a:gd name="T67" fmla="*/ 73262 h 271"/>
              <a:gd name="T68" fmla="*/ 214070 w 332"/>
              <a:gd name="T69" fmla="*/ 64833 h 27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271">
                <a:moveTo>
                  <a:pt x="329" y="100"/>
                </a:moveTo>
                <a:lnTo>
                  <a:pt x="329" y="100"/>
                </a:lnTo>
                <a:cubicBezTo>
                  <a:pt x="329" y="100"/>
                  <a:pt x="291" y="0"/>
                  <a:pt x="183" y="6"/>
                </a:cubicBezTo>
                <a:cubicBezTo>
                  <a:pt x="129" y="12"/>
                  <a:pt x="91" y="31"/>
                  <a:pt x="65" y="54"/>
                </a:cubicBezTo>
                <a:cubicBezTo>
                  <a:pt x="58" y="58"/>
                  <a:pt x="17" y="102"/>
                  <a:pt x="8" y="150"/>
                </a:cubicBezTo>
                <a:cubicBezTo>
                  <a:pt x="0" y="187"/>
                  <a:pt x="12" y="240"/>
                  <a:pt x="13" y="244"/>
                </a:cubicBezTo>
                <a:cubicBezTo>
                  <a:pt x="17" y="260"/>
                  <a:pt x="35" y="270"/>
                  <a:pt x="52" y="265"/>
                </a:cubicBezTo>
                <a:cubicBezTo>
                  <a:pt x="68" y="261"/>
                  <a:pt x="79" y="244"/>
                  <a:pt x="74" y="227"/>
                </a:cubicBezTo>
                <a:cubicBezTo>
                  <a:pt x="73" y="223"/>
                  <a:pt x="71" y="220"/>
                  <a:pt x="69" y="218"/>
                </a:cubicBezTo>
                <a:cubicBezTo>
                  <a:pt x="86" y="212"/>
                  <a:pt x="98" y="196"/>
                  <a:pt x="98" y="178"/>
                </a:cubicBezTo>
                <a:cubicBezTo>
                  <a:pt x="98" y="170"/>
                  <a:pt x="95" y="163"/>
                  <a:pt x="91" y="156"/>
                </a:cubicBezTo>
                <a:cubicBezTo>
                  <a:pt x="95" y="157"/>
                  <a:pt x="100" y="158"/>
                  <a:pt x="103" y="158"/>
                </a:cubicBezTo>
                <a:cubicBezTo>
                  <a:pt x="132" y="158"/>
                  <a:pt x="155" y="135"/>
                  <a:pt x="155" y="106"/>
                </a:cubicBezTo>
                <a:cubicBezTo>
                  <a:pt x="155" y="106"/>
                  <a:pt x="155" y="106"/>
                  <a:pt x="155" y="105"/>
                </a:cubicBezTo>
                <a:cubicBezTo>
                  <a:pt x="165" y="124"/>
                  <a:pt x="185" y="136"/>
                  <a:pt x="208" y="136"/>
                </a:cubicBezTo>
                <a:cubicBezTo>
                  <a:pt x="225" y="136"/>
                  <a:pt x="241" y="129"/>
                  <a:pt x="252" y="117"/>
                </a:cubicBezTo>
                <a:cubicBezTo>
                  <a:pt x="254" y="137"/>
                  <a:pt x="271" y="152"/>
                  <a:pt x="291" y="152"/>
                </a:cubicBezTo>
                <a:cubicBezTo>
                  <a:pt x="313" y="152"/>
                  <a:pt x="331" y="135"/>
                  <a:pt x="331" y="113"/>
                </a:cubicBezTo>
                <a:cubicBezTo>
                  <a:pt x="331" y="108"/>
                  <a:pt x="330" y="104"/>
                  <a:pt x="329" y="100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911830AD-F683-8641-9655-B26D2246B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568" y="6171374"/>
            <a:ext cx="1350019" cy="569968"/>
          </a:xfrm>
          <a:custGeom>
            <a:avLst/>
            <a:gdLst>
              <a:gd name="connsiteX0" fmla="*/ 0 w 1350019"/>
              <a:gd name="connsiteY0" fmla="*/ 516346 h 569968"/>
              <a:gd name="connsiteX1" fmla="*/ 1141286 w 1350019"/>
              <a:gd name="connsiteY1" fmla="*/ 516346 h 569968"/>
              <a:gd name="connsiteX2" fmla="*/ 1141286 w 1350019"/>
              <a:gd name="connsiteY2" fmla="*/ 569968 h 569968"/>
              <a:gd name="connsiteX3" fmla="*/ 0 w 1350019"/>
              <a:gd name="connsiteY3" fmla="*/ 569968 h 569968"/>
              <a:gd name="connsiteX4" fmla="*/ 485992 w 1350019"/>
              <a:gd name="connsiteY4" fmla="*/ 0 h 569968"/>
              <a:gd name="connsiteX5" fmla="*/ 1350019 w 1350019"/>
              <a:gd name="connsiteY5" fmla="*/ 0 h 569968"/>
              <a:gd name="connsiteX6" fmla="*/ 1138674 w 1350019"/>
              <a:gd name="connsiteY6" fmla="*/ 515102 h 569968"/>
              <a:gd name="connsiteX7" fmla="*/ 274647 w 1350019"/>
              <a:gd name="connsiteY7" fmla="*/ 515102 h 56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019" h="569968">
                <a:moveTo>
                  <a:pt x="0" y="516346"/>
                </a:moveTo>
                <a:lnTo>
                  <a:pt x="1141286" y="516346"/>
                </a:lnTo>
                <a:lnTo>
                  <a:pt x="1141286" y="569968"/>
                </a:lnTo>
                <a:lnTo>
                  <a:pt x="0" y="569968"/>
                </a:lnTo>
                <a:close/>
                <a:moveTo>
                  <a:pt x="485992" y="0"/>
                </a:moveTo>
                <a:lnTo>
                  <a:pt x="1350019" y="0"/>
                </a:lnTo>
                <a:lnTo>
                  <a:pt x="1138674" y="515102"/>
                </a:lnTo>
                <a:lnTo>
                  <a:pt x="274647" y="515102"/>
                </a:lnTo>
                <a:close/>
              </a:path>
            </a:pathLst>
          </a:custGeom>
          <a:solidFill>
            <a:srgbClr val="7B7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241">
            <a:extLst>
              <a:ext uri="{FF2B5EF4-FFF2-40B4-BE49-F238E27FC236}">
                <a16:creationId xmlns:a16="http://schemas.microsoft.com/office/drawing/2014/main" id="{03A08336-0353-C044-9E58-D77D46293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2071" y="6380109"/>
            <a:ext cx="98872" cy="109861"/>
          </a:xfrm>
          <a:custGeom>
            <a:avLst/>
            <a:gdLst>
              <a:gd name="T0" fmla="*/ 47251 w 79"/>
              <a:gd name="T1" fmla="*/ 28472 h 87"/>
              <a:gd name="T2" fmla="*/ 47251 w 79"/>
              <a:gd name="T3" fmla="*/ 28472 h 87"/>
              <a:gd name="T4" fmla="*/ 19032 w 79"/>
              <a:gd name="T5" fmla="*/ 56944 h 87"/>
              <a:gd name="T6" fmla="*/ 19032 w 79"/>
              <a:gd name="T7" fmla="*/ 56944 h 87"/>
              <a:gd name="T8" fmla="*/ 3938 w 79"/>
              <a:gd name="T9" fmla="*/ 28472 h 87"/>
              <a:gd name="T10" fmla="*/ 3938 w 79"/>
              <a:gd name="T11" fmla="*/ 28472 h 87"/>
              <a:gd name="T12" fmla="*/ 32813 w 79"/>
              <a:gd name="T13" fmla="*/ 0 h 87"/>
              <a:gd name="T14" fmla="*/ 32813 w 79"/>
              <a:gd name="T15" fmla="*/ 0 h 87"/>
              <a:gd name="T16" fmla="*/ 47251 w 79"/>
              <a:gd name="T17" fmla="*/ 28472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9" h="87">
                <a:moveTo>
                  <a:pt x="72" y="43"/>
                </a:moveTo>
                <a:lnTo>
                  <a:pt x="72" y="43"/>
                </a:lnTo>
                <a:cubicBezTo>
                  <a:pt x="66" y="66"/>
                  <a:pt x="47" y="86"/>
                  <a:pt x="29" y="86"/>
                </a:cubicBezTo>
                <a:cubicBezTo>
                  <a:pt x="10" y="86"/>
                  <a:pt x="0" y="66"/>
                  <a:pt x="6" y="43"/>
                </a:cubicBezTo>
                <a:cubicBezTo>
                  <a:pt x="12" y="19"/>
                  <a:pt x="31" y="0"/>
                  <a:pt x="50" y="0"/>
                </a:cubicBezTo>
                <a:cubicBezTo>
                  <a:pt x="68" y="0"/>
                  <a:pt x="78" y="19"/>
                  <a:pt x="72" y="43"/>
                </a:cubicBezTo>
              </a:path>
            </a:pathLst>
          </a:custGeom>
          <a:solidFill>
            <a:srgbClr val="BDC1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242">
            <a:extLst>
              <a:ext uri="{FF2B5EF4-FFF2-40B4-BE49-F238E27FC236}">
                <a16:creationId xmlns:a16="http://schemas.microsoft.com/office/drawing/2014/main" id="{9E579059-3F41-B14D-B331-9668BD03A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4469" y="6583351"/>
            <a:ext cx="214223" cy="104370"/>
          </a:xfrm>
          <a:custGeom>
            <a:avLst/>
            <a:gdLst>
              <a:gd name="T0" fmla="*/ 0 w 171"/>
              <a:gd name="T1" fmla="*/ 34287 h 83"/>
              <a:gd name="T2" fmla="*/ 23649 w 171"/>
              <a:gd name="T3" fmla="*/ 54068 h 83"/>
              <a:gd name="T4" fmla="*/ 105105 w 171"/>
              <a:gd name="T5" fmla="*/ 54068 h 83"/>
              <a:gd name="T6" fmla="*/ 111674 w 171"/>
              <a:gd name="T7" fmla="*/ 38902 h 83"/>
              <a:gd name="T8" fmla="*/ 103134 w 171"/>
              <a:gd name="T9" fmla="*/ 32309 h 83"/>
              <a:gd name="T10" fmla="*/ 103134 w 171"/>
              <a:gd name="T11" fmla="*/ 32309 h 83"/>
              <a:gd name="T12" fmla="*/ 72260 w 171"/>
              <a:gd name="T13" fmla="*/ 20440 h 83"/>
              <a:gd name="T14" fmla="*/ 61092 w 171"/>
              <a:gd name="T15" fmla="*/ 20440 h 83"/>
              <a:gd name="T16" fmla="*/ 41385 w 171"/>
              <a:gd name="T17" fmla="*/ 0 h 83"/>
              <a:gd name="T18" fmla="*/ 0 w 171"/>
              <a:gd name="T19" fmla="*/ 34287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1" h="83">
                <a:moveTo>
                  <a:pt x="0" y="52"/>
                </a:moveTo>
                <a:lnTo>
                  <a:pt x="36" y="82"/>
                </a:lnTo>
                <a:lnTo>
                  <a:pt x="160" y="82"/>
                </a:lnTo>
                <a:lnTo>
                  <a:pt x="170" y="59"/>
                </a:lnTo>
                <a:lnTo>
                  <a:pt x="157" y="49"/>
                </a:lnTo>
                <a:cubicBezTo>
                  <a:pt x="143" y="39"/>
                  <a:pt x="127" y="33"/>
                  <a:pt x="110" y="31"/>
                </a:cubicBezTo>
                <a:lnTo>
                  <a:pt x="93" y="31"/>
                </a:lnTo>
                <a:lnTo>
                  <a:pt x="63" y="0"/>
                </a:lnTo>
                <a:lnTo>
                  <a:pt x="0" y="52"/>
                </a:lnTo>
              </a:path>
            </a:pathLst>
          </a:custGeom>
          <a:solidFill>
            <a:srgbClr val="F4BC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243">
            <a:extLst>
              <a:ext uri="{FF2B5EF4-FFF2-40B4-BE49-F238E27FC236}">
                <a16:creationId xmlns:a16="http://schemas.microsoft.com/office/drawing/2014/main" id="{9B95048C-0352-6A48-9991-B83C000A4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644" y="7802805"/>
            <a:ext cx="598728" cy="637193"/>
          </a:xfrm>
          <a:custGeom>
            <a:avLst/>
            <a:gdLst>
              <a:gd name="T0" fmla="*/ 227615 w 480"/>
              <a:gd name="T1" fmla="*/ 333464 h 513"/>
              <a:gd name="T2" fmla="*/ 103997 w 480"/>
              <a:gd name="T3" fmla="*/ 162824 h 513"/>
              <a:gd name="T4" fmla="*/ 103997 w 480"/>
              <a:gd name="T5" fmla="*/ 162824 h 513"/>
              <a:gd name="T6" fmla="*/ 34011 w 480"/>
              <a:gd name="T7" fmla="*/ 142634 h 513"/>
              <a:gd name="T8" fmla="*/ 0 w 480"/>
              <a:gd name="T9" fmla="*/ 76202 h 513"/>
              <a:gd name="T10" fmla="*/ 0 w 480"/>
              <a:gd name="T11" fmla="*/ 76202 h 513"/>
              <a:gd name="T12" fmla="*/ 30087 w 480"/>
              <a:gd name="T13" fmla="*/ 93787 h 513"/>
              <a:gd name="T14" fmla="*/ 39898 w 480"/>
              <a:gd name="T15" fmla="*/ 106161 h 513"/>
              <a:gd name="T16" fmla="*/ 56250 w 480"/>
              <a:gd name="T17" fmla="*/ 119187 h 513"/>
              <a:gd name="T18" fmla="*/ 34011 w 480"/>
              <a:gd name="T19" fmla="*/ 72945 h 513"/>
              <a:gd name="T20" fmla="*/ 34011 w 480"/>
              <a:gd name="T21" fmla="*/ 72945 h 513"/>
              <a:gd name="T22" fmla="*/ 3924 w 480"/>
              <a:gd name="T23" fmla="*/ 32565 h 513"/>
              <a:gd name="T24" fmla="*/ 3924 w 480"/>
              <a:gd name="T25" fmla="*/ 32565 h 513"/>
              <a:gd name="T26" fmla="*/ 24200 w 480"/>
              <a:gd name="T27" fmla="*/ 31262 h 513"/>
              <a:gd name="T28" fmla="*/ 24200 w 480"/>
              <a:gd name="T29" fmla="*/ 31262 h 513"/>
              <a:gd name="T30" fmla="*/ 27471 w 480"/>
              <a:gd name="T31" fmla="*/ 18236 h 513"/>
              <a:gd name="T32" fmla="*/ 27471 w 480"/>
              <a:gd name="T33" fmla="*/ 18236 h 513"/>
              <a:gd name="T34" fmla="*/ 43822 w 480"/>
              <a:gd name="T35" fmla="*/ 22144 h 513"/>
              <a:gd name="T36" fmla="*/ 43822 w 480"/>
              <a:gd name="T37" fmla="*/ 22144 h 513"/>
              <a:gd name="T38" fmla="*/ 48401 w 480"/>
              <a:gd name="T39" fmla="*/ 7816 h 513"/>
              <a:gd name="T40" fmla="*/ 48401 w 480"/>
              <a:gd name="T41" fmla="*/ 7816 h 513"/>
              <a:gd name="T42" fmla="*/ 74564 w 480"/>
              <a:gd name="T43" fmla="*/ 20190 h 513"/>
              <a:gd name="T44" fmla="*/ 74564 w 480"/>
              <a:gd name="T45" fmla="*/ 20190 h 513"/>
              <a:gd name="T46" fmla="*/ 80450 w 480"/>
              <a:gd name="T47" fmla="*/ 3256 h 513"/>
              <a:gd name="T48" fmla="*/ 80450 w 480"/>
              <a:gd name="T49" fmla="*/ 3256 h 513"/>
              <a:gd name="T50" fmla="*/ 126889 w 480"/>
              <a:gd name="T51" fmla="*/ 58617 h 513"/>
              <a:gd name="T52" fmla="*/ 150435 w 480"/>
              <a:gd name="T53" fmla="*/ 115279 h 513"/>
              <a:gd name="T54" fmla="*/ 313298 w 480"/>
              <a:gd name="T55" fmla="*/ 272242 h 513"/>
              <a:gd name="T56" fmla="*/ 227615 w 480"/>
              <a:gd name="T57" fmla="*/ 333464 h 5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80" h="513">
                <a:moveTo>
                  <a:pt x="348" y="512"/>
                </a:moveTo>
                <a:lnTo>
                  <a:pt x="159" y="250"/>
                </a:lnTo>
                <a:cubicBezTo>
                  <a:pt x="159" y="250"/>
                  <a:pt x="84" y="262"/>
                  <a:pt x="52" y="219"/>
                </a:cubicBezTo>
                <a:lnTo>
                  <a:pt x="0" y="117"/>
                </a:lnTo>
                <a:cubicBezTo>
                  <a:pt x="0" y="117"/>
                  <a:pt x="35" y="118"/>
                  <a:pt x="46" y="144"/>
                </a:cubicBezTo>
                <a:lnTo>
                  <a:pt x="61" y="163"/>
                </a:lnTo>
                <a:lnTo>
                  <a:pt x="86" y="183"/>
                </a:lnTo>
                <a:lnTo>
                  <a:pt x="52" y="112"/>
                </a:lnTo>
                <a:cubicBezTo>
                  <a:pt x="52" y="112"/>
                  <a:pt x="2" y="60"/>
                  <a:pt x="6" y="50"/>
                </a:cubicBezTo>
                <a:cubicBezTo>
                  <a:pt x="12" y="41"/>
                  <a:pt x="37" y="48"/>
                  <a:pt x="37" y="48"/>
                </a:cubicBezTo>
                <a:cubicBezTo>
                  <a:pt x="37" y="48"/>
                  <a:pt x="36" y="34"/>
                  <a:pt x="42" y="28"/>
                </a:cubicBezTo>
                <a:cubicBezTo>
                  <a:pt x="49" y="23"/>
                  <a:pt x="67" y="34"/>
                  <a:pt x="67" y="34"/>
                </a:cubicBezTo>
                <a:cubicBezTo>
                  <a:pt x="67" y="34"/>
                  <a:pt x="63" y="17"/>
                  <a:pt x="74" y="12"/>
                </a:cubicBezTo>
                <a:cubicBezTo>
                  <a:pt x="86" y="7"/>
                  <a:pt x="114" y="31"/>
                  <a:pt x="114" y="31"/>
                </a:cubicBezTo>
                <a:cubicBezTo>
                  <a:pt x="114" y="31"/>
                  <a:pt x="109" y="11"/>
                  <a:pt x="123" y="5"/>
                </a:cubicBezTo>
                <a:cubicBezTo>
                  <a:pt x="138" y="0"/>
                  <a:pt x="194" y="90"/>
                  <a:pt x="194" y="90"/>
                </a:cubicBezTo>
                <a:lnTo>
                  <a:pt x="230" y="177"/>
                </a:lnTo>
                <a:lnTo>
                  <a:pt x="479" y="418"/>
                </a:lnTo>
                <a:lnTo>
                  <a:pt x="348" y="512"/>
                </a:lnTo>
              </a:path>
            </a:pathLst>
          </a:custGeom>
          <a:solidFill>
            <a:srgbClr val="FDC0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244">
            <a:extLst>
              <a:ext uri="{FF2B5EF4-FFF2-40B4-BE49-F238E27FC236}">
                <a16:creationId xmlns:a16="http://schemas.microsoft.com/office/drawing/2014/main" id="{497138EF-0652-DA49-B60C-A7A02076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502" y="11889633"/>
            <a:ext cx="307605" cy="274652"/>
          </a:xfrm>
          <a:custGeom>
            <a:avLst/>
            <a:gdLst>
              <a:gd name="T0" fmla="*/ 43275 w 246"/>
              <a:gd name="T1" fmla="*/ 0 h 221"/>
              <a:gd name="T2" fmla="*/ 28850 w 246"/>
              <a:gd name="T3" fmla="*/ 42357 h 221"/>
              <a:gd name="T4" fmla="*/ 28850 w 246"/>
              <a:gd name="T5" fmla="*/ 42357 h 221"/>
              <a:gd name="T6" fmla="*/ 0 w 246"/>
              <a:gd name="T7" fmla="*/ 95793 h 221"/>
              <a:gd name="T8" fmla="*/ 0 w 246"/>
              <a:gd name="T9" fmla="*/ 95793 h 221"/>
              <a:gd name="T10" fmla="*/ 72125 w 246"/>
              <a:gd name="T11" fmla="*/ 140757 h 221"/>
              <a:gd name="T12" fmla="*/ 72125 w 246"/>
              <a:gd name="T13" fmla="*/ 140757 h 221"/>
              <a:gd name="T14" fmla="*/ 159330 w 246"/>
              <a:gd name="T15" fmla="*/ 137498 h 221"/>
              <a:gd name="T16" fmla="*/ 159330 w 246"/>
              <a:gd name="T17" fmla="*/ 137498 h 221"/>
              <a:gd name="T18" fmla="*/ 114744 w 246"/>
              <a:gd name="T19" fmla="*/ 100354 h 221"/>
              <a:gd name="T20" fmla="*/ 89828 w 246"/>
              <a:gd name="T21" fmla="*/ 60604 h 221"/>
              <a:gd name="T22" fmla="*/ 106220 w 246"/>
              <a:gd name="T23" fmla="*/ 17595 h 221"/>
              <a:gd name="T24" fmla="*/ 43275 w 246"/>
              <a:gd name="T25" fmla="*/ 0 h 2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6" h="221">
                <a:moveTo>
                  <a:pt x="66" y="0"/>
                </a:moveTo>
                <a:lnTo>
                  <a:pt x="44" y="65"/>
                </a:lnTo>
                <a:cubicBezTo>
                  <a:pt x="44" y="65"/>
                  <a:pt x="16" y="89"/>
                  <a:pt x="0" y="147"/>
                </a:cubicBezTo>
                <a:cubicBezTo>
                  <a:pt x="0" y="147"/>
                  <a:pt x="75" y="213"/>
                  <a:pt x="110" y="216"/>
                </a:cubicBezTo>
                <a:cubicBezTo>
                  <a:pt x="145" y="220"/>
                  <a:pt x="245" y="219"/>
                  <a:pt x="243" y="211"/>
                </a:cubicBezTo>
                <a:cubicBezTo>
                  <a:pt x="240" y="203"/>
                  <a:pt x="211" y="161"/>
                  <a:pt x="175" y="154"/>
                </a:cubicBezTo>
                <a:lnTo>
                  <a:pt x="137" y="93"/>
                </a:lnTo>
                <a:lnTo>
                  <a:pt x="162" y="27"/>
                </a:lnTo>
                <a:lnTo>
                  <a:pt x="66" y="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245">
            <a:extLst>
              <a:ext uri="{FF2B5EF4-FFF2-40B4-BE49-F238E27FC236}">
                <a16:creationId xmlns:a16="http://schemas.microsoft.com/office/drawing/2014/main" id="{E839FBAE-6010-7842-80FF-2CD81B1F8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174" y="11884139"/>
            <a:ext cx="357043" cy="197750"/>
          </a:xfrm>
          <a:custGeom>
            <a:avLst/>
            <a:gdLst>
              <a:gd name="T0" fmla="*/ 3928 w 286"/>
              <a:gd name="T1" fmla="*/ 9130 h 159"/>
              <a:gd name="T2" fmla="*/ 9819 w 286"/>
              <a:gd name="T3" fmla="*/ 56084 h 159"/>
              <a:gd name="T4" fmla="*/ 9819 w 286"/>
              <a:gd name="T5" fmla="*/ 56084 h 159"/>
              <a:gd name="T6" fmla="*/ 7201 w 286"/>
              <a:gd name="T7" fmla="*/ 103039 h 159"/>
              <a:gd name="T8" fmla="*/ 186566 w 286"/>
              <a:gd name="T9" fmla="*/ 101735 h 159"/>
              <a:gd name="T10" fmla="*/ 186566 w 286"/>
              <a:gd name="T11" fmla="*/ 101735 h 159"/>
              <a:gd name="T12" fmla="*/ 153835 w 286"/>
              <a:gd name="T13" fmla="*/ 70432 h 159"/>
              <a:gd name="T14" fmla="*/ 153835 w 286"/>
              <a:gd name="T15" fmla="*/ 70432 h 159"/>
              <a:gd name="T16" fmla="*/ 87719 w 286"/>
              <a:gd name="T17" fmla="*/ 44346 h 159"/>
              <a:gd name="T18" fmla="*/ 81173 w 286"/>
              <a:gd name="T19" fmla="*/ 0 h 159"/>
              <a:gd name="T20" fmla="*/ 3928 w 286"/>
              <a:gd name="T21" fmla="*/ 9130 h 1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6" h="159">
                <a:moveTo>
                  <a:pt x="6" y="14"/>
                </a:moveTo>
                <a:lnTo>
                  <a:pt x="15" y="86"/>
                </a:lnTo>
                <a:cubicBezTo>
                  <a:pt x="15" y="86"/>
                  <a:pt x="0" y="118"/>
                  <a:pt x="11" y="158"/>
                </a:cubicBezTo>
                <a:lnTo>
                  <a:pt x="285" y="156"/>
                </a:lnTo>
                <a:cubicBezTo>
                  <a:pt x="285" y="156"/>
                  <a:pt x="281" y="128"/>
                  <a:pt x="235" y="108"/>
                </a:cubicBezTo>
                <a:cubicBezTo>
                  <a:pt x="190" y="90"/>
                  <a:pt x="134" y="68"/>
                  <a:pt x="134" y="68"/>
                </a:cubicBezTo>
                <a:lnTo>
                  <a:pt x="124" y="0"/>
                </a:lnTo>
                <a:lnTo>
                  <a:pt x="6" y="14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16FB8874-130D-544B-B061-3A2015B3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925" y="9582554"/>
            <a:ext cx="1163254" cy="2366258"/>
          </a:xfrm>
          <a:custGeom>
            <a:avLst/>
            <a:gdLst>
              <a:gd name="connsiteX0" fmla="*/ 415951 w 1163254"/>
              <a:gd name="connsiteY0" fmla="*/ 0 h 2366258"/>
              <a:gd name="connsiteX1" fmla="*/ 720074 w 1163254"/>
              <a:gd name="connsiteY1" fmla="*/ 50189 h 2366258"/>
              <a:gd name="connsiteX2" fmla="*/ 1084434 w 1163254"/>
              <a:gd name="connsiteY2" fmla="*/ 88011 h 2366258"/>
              <a:gd name="connsiteX3" fmla="*/ 1163254 w 1163254"/>
              <a:gd name="connsiteY3" fmla="*/ 1179186 h 2366258"/>
              <a:gd name="connsiteX4" fmla="*/ 1154496 w 1163254"/>
              <a:gd name="connsiteY4" fmla="*/ 2328840 h 2366258"/>
              <a:gd name="connsiteX5" fmla="*/ 965579 w 1163254"/>
              <a:gd name="connsiteY5" fmla="*/ 2338794 h 2366258"/>
              <a:gd name="connsiteX6" fmla="*/ 801684 w 1163254"/>
              <a:gd name="connsiteY6" fmla="*/ 1594754 h 2366258"/>
              <a:gd name="connsiteX7" fmla="*/ 860486 w 1163254"/>
              <a:gd name="connsiteY7" fmla="*/ 1216513 h 2366258"/>
              <a:gd name="connsiteX8" fmla="*/ 745582 w 1163254"/>
              <a:gd name="connsiteY8" fmla="*/ 950335 h 2366258"/>
              <a:gd name="connsiteX9" fmla="*/ 731336 w 1163254"/>
              <a:gd name="connsiteY9" fmla="*/ 891317 h 2366258"/>
              <a:gd name="connsiteX10" fmla="*/ 643853 w 1163254"/>
              <a:gd name="connsiteY10" fmla="*/ 1262835 h 2366258"/>
              <a:gd name="connsiteX11" fmla="*/ 150689 w 1163254"/>
              <a:gd name="connsiteY11" fmla="*/ 2366258 h 2366258"/>
              <a:gd name="connsiteX12" fmla="*/ 0 w 1163254"/>
              <a:gd name="connsiteY12" fmla="*/ 2323915 h 2366258"/>
              <a:gd name="connsiteX13" fmla="*/ 66004 w 1163254"/>
              <a:gd name="connsiteY13" fmla="*/ 1779676 h 2366258"/>
              <a:gd name="connsiteX14" fmla="*/ 307605 w 1163254"/>
              <a:gd name="connsiteY14" fmla="*/ 1208037 h 2366258"/>
              <a:gd name="connsiteX15" fmla="*/ 272735 w 1163254"/>
              <a:gd name="connsiteY15" fmla="*/ 678743 h 2366258"/>
              <a:gd name="connsiteX16" fmla="*/ 415951 w 1163254"/>
              <a:gd name="connsiteY16" fmla="*/ 0 h 23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3254" h="2366258">
                <a:moveTo>
                  <a:pt x="415951" y="0"/>
                </a:moveTo>
                <a:lnTo>
                  <a:pt x="720074" y="50189"/>
                </a:lnTo>
                <a:lnTo>
                  <a:pt x="1084434" y="88011"/>
                </a:lnTo>
                <a:lnTo>
                  <a:pt x="1163254" y="1179186"/>
                </a:lnTo>
                <a:lnTo>
                  <a:pt x="1154496" y="2328840"/>
                </a:lnTo>
                <a:lnTo>
                  <a:pt x="965579" y="2338794"/>
                </a:lnTo>
                <a:cubicBezTo>
                  <a:pt x="965579" y="2338794"/>
                  <a:pt x="829208" y="1780142"/>
                  <a:pt x="801684" y="1594754"/>
                </a:cubicBezTo>
                <a:cubicBezTo>
                  <a:pt x="772908" y="1410610"/>
                  <a:pt x="860486" y="1216513"/>
                  <a:pt x="860486" y="1216513"/>
                </a:cubicBezTo>
                <a:cubicBezTo>
                  <a:pt x="809347" y="1136494"/>
                  <a:pt x="772195" y="1045453"/>
                  <a:pt x="745582" y="950335"/>
                </a:cubicBezTo>
                <a:lnTo>
                  <a:pt x="731336" y="891317"/>
                </a:lnTo>
                <a:lnTo>
                  <a:pt x="643853" y="1262835"/>
                </a:lnTo>
                <a:lnTo>
                  <a:pt x="150689" y="2366258"/>
                </a:lnTo>
                <a:lnTo>
                  <a:pt x="0" y="2323915"/>
                </a:lnTo>
                <a:cubicBezTo>
                  <a:pt x="0" y="2323915"/>
                  <a:pt x="24908" y="2158277"/>
                  <a:pt x="66004" y="1779676"/>
                </a:cubicBezTo>
                <a:cubicBezTo>
                  <a:pt x="107101" y="1401074"/>
                  <a:pt x="307605" y="1208037"/>
                  <a:pt x="307605" y="1208037"/>
                </a:cubicBezTo>
                <a:cubicBezTo>
                  <a:pt x="307605" y="1208037"/>
                  <a:pt x="308850" y="1027454"/>
                  <a:pt x="272735" y="678743"/>
                </a:cubicBezTo>
                <a:cubicBezTo>
                  <a:pt x="235374" y="331276"/>
                  <a:pt x="415951" y="0"/>
                  <a:pt x="415951" y="0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B36B35A5-7B46-2A47-AACA-E72B2A329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392" y="8324646"/>
            <a:ext cx="1403999" cy="1372016"/>
          </a:xfrm>
          <a:custGeom>
            <a:avLst/>
            <a:gdLst>
              <a:gd name="connsiteX0" fmla="*/ 1182373 w 1403999"/>
              <a:gd name="connsiteY0" fmla="*/ 0 h 1372016"/>
              <a:gd name="connsiteX1" fmla="*/ 1344823 w 1403999"/>
              <a:gd name="connsiteY1" fmla="*/ 462800 h 1372016"/>
              <a:gd name="connsiteX2" fmla="*/ 784170 w 1403999"/>
              <a:gd name="connsiteY2" fmla="*/ 389082 h 1372016"/>
              <a:gd name="connsiteX3" fmla="*/ 780981 w 1403999"/>
              <a:gd name="connsiteY3" fmla="*/ 387578 h 1372016"/>
              <a:gd name="connsiteX4" fmla="*/ 665220 w 1403999"/>
              <a:gd name="connsiteY4" fmla="*/ 1372016 h 1372016"/>
              <a:gd name="connsiteX5" fmla="*/ 0 w 1403999"/>
              <a:gd name="connsiteY5" fmla="*/ 1257354 h 1372016"/>
              <a:gd name="connsiteX6" fmla="*/ 27406 w 1403999"/>
              <a:gd name="connsiteY6" fmla="*/ 113230 h 1372016"/>
              <a:gd name="connsiteX7" fmla="*/ 256620 w 1403999"/>
              <a:gd name="connsiteY7" fmla="*/ 40944 h 1372016"/>
              <a:gd name="connsiteX8" fmla="*/ 685152 w 1403999"/>
              <a:gd name="connsiteY8" fmla="*/ 38451 h 1372016"/>
              <a:gd name="connsiteX9" fmla="*/ 817199 w 1403999"/>
              <a:gd name="connsiteY9" fmla="*/ 79580 h 1372016"/>
              <a:gd name="connsiteX10" fmla="*/ 816883 w 1403999"/>
              <a:gd name="connsiteY10" fmla="*/ 82264 h 1372016"/>
              <a:gd name="connsiteX11" fmla="*/ 1118642 w 1403999"/>
              <a:gd name="connsiteY11" fmla="*/ 256835 h 1372016"/>
              <a:gd name="connsiteX12" fmla="*/ 1018673 w 1403999"/>
              <a:gd name="connsiteY12" fmla="*/ 116631 h 137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3999" h="1372016">
                <a:moveTo>
                  <a:pt x="1182373" y="0"/>
                </a:moveTo>
                <a:cubicBezTo>
                  <a:pt x="1182373" y="0"/>
                  <a:pt x="1542262" y="361058"/>
                  <a:pt x="1344823" y="462800"/>
                </a:cubicBezTo>
                <a:cubicBezTo>
                  <a:pt x="1159723" y="558182"/>
                  <a:pt x="825256" y="408202"/>
                  <a:pt x="784170" y="389082"/>
                </a:cubicBezTo>
                <a:lnTo>
                  <a:pt x="780981" y="387578"/>
                </a:lnTo>
                <a:lnTo>
                  <a:pt x="665220" y="1372016"/>
                </a:lnTo>
                <a:lnTo>
                  <a:pt x="0" y="1257354"/>
                </a:lnTo>
                <a:lnTo>
                  <a:pt x="27406" y="113230"/>
                </a:lnTo>
                <a:lnTo>
                  <a:pt x="256620" y="40944"/>
                </a:lnTo>
                <a:lnTo>
                  <a:pt x="685152" y="38451"/>
                </a:lnTo>
                <a:lnTo>
                  <a:pt x="817199" y="79580"/>
                </a:lnTo>
                <a:lnTo>
                  <a:pt x="816883" y="82264"/>
                </a:lnTo>
                <a:lnTo>
                  <a:pt x="1118642" y="256835"/>
                </a:lnTo>
                <a:lnTo>
                  <a:pt x="1018673" y="116631"/>
                </a:lnTo>
                <a:close/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249">
            <a:extLst>
              <a:ext uri="{FF2B5EF4-FFF2-40B4-BE49-F238E27FC236}">
                <a16:creationId xmlns:a16="http://schemas.microsoft.com/office/drawing/2014/main" id="{2002C729-37FE-794B-B649-BB8E7CB91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4754" y="8582820"/>
            <a:ext cx="65916" cy="1087623"/>
          </a:xfrm>
          <a:custGeom>
            <a:avLst/>
            <a:gdLst>
              <a:gd name="T0" fmla="*/ 5656 w 55"/>
              <a:gd name="T1" fmla="*/ 569646 h 872"/>
              <a:gd name="T2" fmla="*/ 0 w 55"/>
              <a:gd name="T3" fmla="*/ 569646 h 872"/>
              <a:gd name="T4" fmla="*/ 28280 w 55"/>
              <a:gd name="T5" fmla="*/ 0 h 872"/>
              <a:gd name="T6" fmla="*/ 33936 w 55"/>
              <a:gd name="T7" fmla="*/ 654 h 872"/>
              <a:gd name="T8" fmla="*/ 5656 w 55"/>
              <a:gd name="T9" fmla="*/ 569646 h 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872">
                <a:moveTo>
                  <a:pt x="9" y="871"/>
                </a:moveTo>
                <a:lnTo>
                  <a:pt x="0" y="871"/>
                </a:lnTo>
                <a:lnTo>
                  <a:pt x="45" y="0"/>
                </a:lnTo>
                <a:lnTo>
                  <a:pt x="54" y="1"/>
                </a:lnTo>
                <a:lnTo>
                  <a:pt x="9" y="871"/>
                </a:lnTo>
              </a:path>
            </a:pathLst>
          </a:custGeom>
          <a:solidFill>
            <a:srgbClr val="5045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250">
            <a:extLst>
              <a:ext uri="{FF2B5EF4-FFF2-40B4-BE49-F238E27FC236}">
                <a16:creationId xmlns:a16="http://schemas.microsoft.com/office/drawing/2014/main" id="{BA35AFF1-EEFB-EF4F-9BCE-183AA5039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49" y="9697907"/>
            <a:ext cx="961262" cy="725082"/>
          </a:xfrm>
          <a:custGeom>
            <a:avLst/>
            <a:gdLst>
              <a:gd name="T0" fmla="*/ 503398 w 771"/>
              <a:gd name="T1" fmla="*/ 379549 h 584"/>
              <a:gd name="T2" fmla="*/ 0 w 771"/>
              <a:gd name="T3" fmla="*/ 379549 h 584"/>
              <a:gd name="T4" fmla="*/ 0 w 771"/>
              <a:gd name="T5" fmla="*/ 0 h 584"/>
              <a:gd name="T6" fmla="*/ 503398 w 771"/>
              <a:gd name="T7" fmla="*/ 0 h 584"/>
              <a:gd name="T8" fmla="*/ 503398 w 771"/>
              <a:gd name="T9" fmla="*/ 379549 h 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584">
                <a:moveTo>
                  <a:pt x="770" y="583"/>
                </a:moveTo>
                <a:lnTo>
                  <a:pt x="0" y="583"/>
                </a:lnTo>
                <a:lnTo>
                  <a:pt x="0" y="0"/>
                </a:lnTo>
                <a:lnTo>
                  <a:pt x="770" y="0"/>
                </a:lnTo>
                <a:lnTo>
                  <a:pt x="770" y="583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ED130FF7-863D-B849-A524-501C867E7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118" y="9939603"/>
            <a:ext cx="167991" cy="240460"/>
          </a:xfrm>
          <a:custGeom>
            <a:avLst/>
            <a:gdLst>
              <a:gd name="connsiteX0" fmla="*/ 92418 w 167991"/>
              <a:gd name="connsiteY0" fmla="*/ 73951 h 240460"/>
              <a:gd name="connsiteX1" fmla="*/ 81106 w 167991"/>
              <a:gd name="connsiteY1" fmla="*/ 79733 h 240460"/>
              <a:gd name="connsiteX2" fmla="*/ 81106 w 167991"/>
              <a:gd name="connsiteY2" fmla="*/ 173090 h 240460"/>
              <a:gd name="connsiteX3" fmla="*/ 101069 w 167991"/>
              <a:gd name="connsiteY3" fmla="*/ 174461 h 240460"/>
              <a:gd name="connsiteX4" fmla="*/ 135674 w 167991"/>
              <a:gd name="connsiteY4" fmla="*/ 157301 h 240460"/>
              <a:gd name="connsiteX5" fmla="*/ 148033 w 167991"/>
              <a:gd name="connsiteY5" fmla="*/ 120529 h 240460"/>
              <a:gd name="connsiteX6" fmla="*/ 96126 w 167991"/>
              <a:gd name="connsiteY6" fmla="*/ 73951 h 240460"/>
              <a:gd name="connsiteX7" fmla="*/ 92418 w 167991"/>
              <a:gd name="connsiteY7" fmla="*/ 73951 h 240460"/>
              <a:gd name="connsiteX8" fmla="*/ 0 w 167991"/>
              <a:gd name="connsiteY8" fmla="*/ 0 h 240460"/>
              <a:gd name="connsiteX9" fmla="*/ 81106 w 167991"/>
              <a:gd name="connsiteY9" fmla="*/ 0 h 240460"/>
              <a:gd name="connsiteX10" fmla="*/ 81106 w 167991"/>
              <a:gd name="connsiteY10" fmla="*/ 56030 h 240460"/>
              <a:gd name="connsiteX11" fmla="*/ 91182 w 167991"/>
              <a:gd name="connsiteY11" fmla="*/ 53113 h 240460"/>
              <a:gd name="connsiteX12" fmla="*/ 167807 w 167991"/>
              <a:gd name="connsiteY12" fmla="*/ 119303 h 240460"/>
              <a:gd name="connsiteX13" fmla="*/ 151741 w 167991"/>
              <a:gd name="connsiteY13" fmla="*/ 170784 h 240460"/>
              <a:gd name="connsiteX14" fmla="*/ 102305 w 167991"/>
              <a:gd name="connsiteY14" fmla="*/ 196524 h 240460"/>
              <a:gd name="connsiteX15" fmla="*/ 96126 w 167991"/>
              <a:gd name="connsiteY15" fmla="*/ 196524 h 240460"/>
              <a:gd name="connsiteX16" fmla="*/ 81106 w 167991"/>
              <a:gd name="connsiteY16" fmla="*/ 191036 h 240460"/>
              <a:gd name="connsiteX17" fmla="*/ 81106 w 167991"/>
              <a:gd name="connsiteY17" fmla="*/ 240460 h 240460"/>
              <a:gd name="connsiteX18" fmla="*/ 0 w 167991"/>
              <a:gd name="connsiteY18" fmla="*/ 240460 h 24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7991" h="240460">
                <a:moveTo>
                  <a:pt x="92418" y="73951"/>
                </a:moveTo>
                <a:lnTo>
                  <a:pt x="81106" y="79733"/>
                </a:lnTo>
                <a:lnTo>
                  <a:pt x="81106" y="173090"/>
                </a:lnTo>
                <a:lnTo>
                  <a:pt x="101069" y="174461"/>
                </a:lnTo>
                <a:cubicBezTo>
                  <a:pt x="114664" y="174461"/>
                  <a:pt x="127023" y="167107"/>
                  <a:pt x="135674" y="157301"/>
                </a:cubicBezTo>
                <a:cubicBezTo>
                  <a:pt x="144325" y="147495"/>
                  <a:pt x="149269" y="134012"/>
                  <a:pt x="148033" y="120529"/>
                </a:cubicBezTo>
                <a:cubicBezTo>
                  <a:pt x="145561" y="93562"/>
                  <a:pt x="123315" y="73951"/>
                  <a:pt x="96126" y="73951"/>
                </a:cubicBezTo>
                <a:cubicBezTo>
                  <a:pt x="96126" y="73951"/>
                  <a:pt x="93654" y="73951"/>
                  <a:pt x="92418" y="73951"/>
                </a:cubicBezTo>
                <a:close/>
                <a:moveTo>
                  <a:pt x="0" y="0"/>
                </a:moveTo>
                <a:lnTo>
                  <a:pt x="81106" y="0"/>
                </a:lnTo>
                <a:lnTo>
                  <a:pt x="81106" y="56030"/>
                </a:lnTo>
                <a:lnTo>
                  <a:pt x="91182" y="53113"/>
                </a:lnTo>
                <a:cubicBezTo>
                  <a:pt x="130730" y="49436"/>
                  <a:pt x="165335" y="80079"/>
                  <a:pt x="167807" y="119303"/>
                </a:cubicBezTo>
                <a:cubicBezTo>
                  <a:pt x="169043" y="137689"/>
                  <a:pt x="164100" y="156075"/>
                  <a:pt x="151741" y="170784"/>
                </a:cubicBezTo>
                <a:cubicBezTo>
                  <a:pt x="138146" y="185493"/>
                  <a:pt x="120843" y="194073"/>
                  <a:pt x="102305" y="196524"/>
                </a:cubicBezTo>
                <a:cubicBezTo>
                  <a:pt x="99833" y="196524"/>
                  <a:pt x="98597" y="196524"/>
                  <a:pt x="96126" y="196524"/>
                </a:cubicBezTo>
                <a:lnTo>
                  <a:pt x="81106" y="191036"/>
                </a:lnTo>
                <a:lnTo>
                  <a:pt x="81106" y="240460"/>
                </a:lnTo>
                <a:lnTo>
                  <a:pt x="0" y="240460"/>
                </a:ln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254">
            <a:extLst>
              <a:ext uri="{FF2B5EF4-FFF2-40B4-BE49-F238E27FC236}">
                <a16:creationId xmlns:a16="http://schemas.microsoft.com/office/drawing/2014/main" id="{BC4999B7-37BB-DD41-ADED-828527E8D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2639" y="8269717"/>
            <a:ext cx="280141" cy="247186"/>
          </a:xfrm>
          <a:custGeom>
            <a:avLst/>
            <a:gdLst>
              <a:gd name="T0" fmla="*/ 146240 w 224"/>
              <a:gd name="T1" fmla="*/ 52493 h 200"/>
              <a:gd name="T2" fmla="*/ 38036 w 224"/>
              <a:gd name="T3" fmla="*/ 128965 h 200"/>
              <a:gd name="T4" fmla="*/ 0 w 224"/>
              <a:gd name="T5" fmla="*/ 75824 h 200"/>
              <a:gd name="T6" fmla="*/ 108205 w 224"/>
              <a:gd name="T7" fmla="*/ 0 h 200"/>
              <a:gd name="T8" fmla="*/ 146240 w 224"/>
              <a:gd name="T9" fmla="*/ 52493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00">
                <a:moveTo>
                  <a:pt x="223" y="81"/>
                </a:moveTo>
                <a:lnTo>
                  <a:pt x="58" y="199"/>
                </a:lnTo>
                <a:lnTo>
                  <a:pt x="0" y="117"/>
                </a:lnTo>
                <a:lnTo>
                  <a:pt x="165" y="0"/>
                </a:lnTo>
                <a:lnTo>
                  <a:pt x="223" y="81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255">
            <a:extLst>
              <a:ext uri="{FF2B5EF4-FFF2-40B4-BE49-F238E27FC236}">
                <a16:creationId xmlns:a16="http://schemas.microsoft.com/office/drawing/2014/main" id="{C3B30D26-32F5-BE47-A628-DD9E9C83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741" y="7742384"/>
            <a:ext cx="318591" cy="335075"/>
          </a:xfrm>
          <a:custGeom>
            <a:avLst/>
            <a:gdLst>
              <a:gd name="T0" fmla="*/ 166403 w 255"/>
              <a:gd name="T1" fmla="*/ 119735 h 270"/>
              <a:gd name="T2" fmla="*/ 97614 w 255"/>
              <a:gd name="T3" fmla="*/ 175047 h 270"/>
              <a:gd name="T4" fmla="*/ 0 w 255"/>
              <a:gd name="T5" fmla="*/ 54662 h 270"/>
              <a:gd name="T6" fmla="*/ 68789 w 255"/>
              <a:gd name="T7" fmla="*/ 0 h 270"/>
              <a:gd name="T8" fmla="*/ 166403 w 255"/>
              <a:gd name="T9" fmla="*/ 119735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5" h="270">
                <a:moveTo>
                  <a:pt x="254" y="184"/>
                </a:moveTo>
                <a:lnTo>
                  <a:pt x="149" y="269"/>
                </a:lnTo>
                <a:lnTo>
                  <a:pt x="0" y="84"/>
                </a:lnTo>
                <a:lnTo>
                  <a:pt x="105" y="0"/>
                </a:lnTo>
                <a:lnTo>
                  <a:pt x="254" y="184"/>
                </a:lnTo>
              </a:path>
            </a:pathLst>
          </a:custGeom>
          <a:solidFill>
            <a:srgbClr val="7B7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256">
            <a:extLst>
              <a:ext uri="{FF2B5EF4-FFF2-40B4-BE49-F238E27FC236}">
                <a16:creationId xmlns:a16="http://schemas.microsoft.com/office/drawing/2014/main" id="{237D97F1-917F-1141-B8C8-66766E1E5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940" y="8082954"/>
            <a:ext cx="225208" cy="340569"/>
          </a:xfrm>
          <a:custGeom>
            <a:avLst/>
            <a:gdLst>
              <a:gd name="T0" fmla="*/ 117439 w 181"/>
              <a:gd name="T1" fmla="*/ 166150 h 273"/>
              <a:gd name="T2" fmla="*/ 55457 w 181"/>
              <a:gd name="T3" fmla="*/ 177925 h 273"/>
              <a:gd name="T4" fmla="*/ 0 w 181"/>
              <a:gd name="T5" fmla="*/ 111203 h 273"/>
              <a:gd name="T6" fmla="*/ 0 w 181"/>
              <a:gd name="T7" fmla="*/ 0 h 273"/>
              <a:gd name="T8" fmla="*/ 105042 w 181"/>
              <a:gd name="T9" fmla="*/ 0 h 273"/>
              <a:gd name="T10" fmla="*/ 102433 w 181"/>
              <a:gd name="T11" fmla="*/ 92887 h 273"/>
              <a:gd name="T12" fmla="*/ 117439 w 181"/>
              <a:gd name="T13" fmla="*/ 16615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1" h="273">
                <a:moveTo>
                  <a:pt x="180" y="254"/>
                </a:moveTo>
                <a:lnTo>
                  <a:pt x="85" y="272"/>
                </a:lnTo>
                <a:lnTo>
                  <a:pt x="0" y="170"/>
                </a:lnTo>
                <a:lnTo>
                  <a:pt x="0" y="0"/>
                </a:lnTo>
                <a:lnTo>
                  <a:pt x="161" y="0"/>
                </a:lnTo>
                <a:lnTo>
                  <a:pt x="157" y="142"/>
                </a:lnTo>
                <a:lnTo>
                  <a:pt x="180" y="254"/>
                </a:lnTo>
              </a:path>
            </a:pathLst>
          </a:custGeom>
          <a:solidFill>
            <a:srgbClr val="FDC0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E5C48B59-2F04-C14D-B0F3-7DB578E4A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315" y="8401551"/>
            <a:ext cx="218483" cy="1020457"/>
          </a:xfrm>
          <a:custGeom>
            <a:avLst/>
            <a:gdLst>
              <a:gd name="connsiteX0" fmla="*/ 127396 w 218483"/>
              <a:gd name="connsiteY0" fmla="*/ 0 h 1020457"/>
              <a:gd name="connsiteX1" fmla="*/ 169059 w 218483"/>
              <a:gd name="connsiteY1" fmla="*/ 110500 h 1020457"/>
              <a:gd name="connsiteX2" fmla="*/ 139478 w 218483"/>
              <a:gd name="connsiteY2" fmla="*/ 143410 h 1020457"/>
              <a:gd name="connsiteX3" fmla="*/ 146889 w 218483"/>
              <a:gd name="connsiteY3" fmla="*/ 142818 h 1020457"/>
              <a:gd name="connsiteX4" fmla="*/ 218483 w 218483"/>
              <a:gd name="connsiteY4" fmla="*/ 854417 h 1020457"/>
              <a:gd name="connsiteX5" fmla="*/ 132077 w 218483"/>
              <a:gd name="connsiteY5" fmla="*/ 1020457 h 1020457"/>
              <a:gd name="connsiteX6" fmla="*/ 0 w 218483"/>
              <a:gd name="connsiteY6" fmla="*/ 874392 h 1020457"/>
              <a:gd name="connsiteX7" fmla="*/ 53078 w 218483"/>
              <a:gd name="connsiteY7" fmla="*/ 150309 h 1020457"/>
              <a:gd name="connsiteX8" fmla="*/ 53326 w 218483"/>
              <a:gd name="connsiteY8" fmla="*/ 150289 h 1020457"/>
              <a:gd name="connsiteX9" fmla="*/ 10987 w 218483"/>
              <a:gd name="connsiteY9" fmla="*/ 126640 h 1020457"/>
              <a:gd name="connsiteX10" fmla="*/ 10987 w 218483"/>
              <a:gd name="connsiteY10" fmla="*/ 22348 h 102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483" h="1020457">
                <a:moveTo>
                  <a:pt x="127396" y="0"/>
                </a:moveTo>
                <a:lnTo>
                  <a:pt x="169059" y="110500"/>
                </a:lnTo>
                <a:lnTo>
                  <a:pt x="139478" y="143410"/>
                </a:lnTo>
                <a:lnTo>
                  <a:pt x="146889" y="142818"/>
                </a:lnTo>
                <a:lnTo>
                  <a:pt x="218483" y="854417"/>
                </a:lnTo>
                <a:lnTo>
                  <a:pt x="132077" y="1020457"/>
                </a:lnTo>
                <a:lnTo>
                  <a:pt x="0" y="874392"/>
                </a:lnTo>
                <a:lnTo>
                  <a:pt x="53078" y="150309"/>
                </a:lnTo>
                <a:lnTo>
                  <a:pt x="53326" y="150289"/>
                </a:lnTo>
                <a:lnTo>
                  <a:pt x="10987" y="126640"/>
                </a:lnTo>
                <a:lnTo>
                  <a:pt x="10987" y="22348"/>
                </a:ln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259">
            <a:extLst>
              <a:ext uri="{FF2B5EF4-FFF2-40B4-BE49-F238E27FC236}">
                <a16:creationId xmlns:a16="http://schemas.microsoft.com/office/drawing/2014/main" id="{E0DAD512-D00D-D843-B60F-6E2919A67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940" y="8082952"/>
            <a:ext cx="203236" cy="153804"/>
          </a:xfrm>
          <a:custGeom>
            <a:avLst/>
            <a:gdLst>
              <a:gd name="T0" fmla="*/ 103939 w 162"/>
              <a:gd name="T1" fmla="*/ 67744 h 125"/>
              <a:gd name="T2" fmla="*/ 105912 w 162"/>
              <a:gd name="T3" fmla="*/ 0 h 125"/>
              <a:gd name="T4" fmla="*/ 0 w 162"/>
              <a:gd name="T5" fmla="*/ 0 h 125"/>
              <a:gd name="T6" fmla="*/ 0 w 162"/>
              <a:gd name="T7" fmla="*/ 40001 h 125"/>
              <a:gd name="T8" fmla="*/ 0 w 162"/>
              <a:gd name="T9" fmla="*/ 40001 h 125"/>
              <a:gd name="T10" fmla="*/ 103939 w 162"/>
              <a:gd name="T11" fmla="*/ 67744 h 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" h="125">
                <a:moveTo>
                  <a:pt x="158" y="105"/>
                </a:moveTo>
                <a:lnTo>
                  <a:pt x="161" y="0"/>
                </a:lnTo>
                <a:lnTo>
                  <a:pt x="0" y="0"/>
                </a:lnTo>
                <a:lnTo>
                  <a:pt x="0" y="62"/>
                </a:lnTo>
                <a:cubicBezTo>
                  <a:pt x="32" y="91"/>
                  <a:pt x="86" y="124"/>
                  <a:pt x="158" y="105"/>
                </a:cubicBezTo>
              </a:path>
            </a:pathLst>
          </a:custGeom>
          <a:solidFill>
            <a:srgbClr val="392B7E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8" name="Freeform 260">
            <a:extLst>
              <a:ext uri="{FF2B5EF4-FFF2-40B4-BE49-F238E27FC236}">
                <a16:creationId xmlns:a16="http://schemas.microsoft.com/office/drawing/2014/main" id="{7956EB03-2589-2742-B70C-27C8CE29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079" y="7709426"/>
            <a:ext cx="461406" cy="521838"/>
          </a:xfrm>
          <a:custGeom>
            <a:avLst/>
            <a:gdLst>
              <a:gd name="T0" fmla="*/ 188469 w 371"/>
              <a:gd name="T1" fmla="*/ 64652 h 419"/>
              <a:gd name="T2" fmla="*/ 188469 w 371"/>
              <a:gd name="T3" fmla="*/ 64652 h 419"/>
              <a:gd name="T4" fmla="*/ 201512 w 371"/>
              <a:gd name="T5" fmla="*/ 225955 h 419"/>
              <a:gd name="T6" fmla="*/ 201512 w 371"/>
              <a:gd name="T7" fmla="*/ 225955 h 419"/>
              <a:gd name="T8" fmla="*/ 27390 w 371"/>
              <a:gd name="T9" fmla="*/ 158691 h 419"/>
              <a:gd name="T10" fmla="*/ 27390 w 371"/>
              <a:gd name="T11" fmla="*/ 158691 h 419"/>
              <a:gd name="T12" fmla="*/ 66519 w 371"/>
              <a:gd name="T13" fmla="*/ 26122 h 419"/>
              <a:gd name="T14" fmla="*/ 66519 w 371"/>
              <a:gd name="T15" fmla="*/ 26122 h 419"/>
              <a:gd name="T16" fmla="*/ 188469 w 371"/>
              <a:gd name="T17" fmla="*/ 64652 h 4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1" h="419">
                <a:moveTo>
                  <a:pt x="289" y="99"/>
                </a:moveTo>
                <a:lnTo>
                  <a:pt x="289" y="99"/>
                </a:lnTo>
                <a:cubicBezTo>
                  <a:pt x="317" y="189"/>
                  <a:pt x="370" y="301"/>
                  <a:pt x="309" y="346"/>
                </a:cubicBezTo>
                <a:cubicBezTo>
                  <a:pt x="247" y="392"/>
                  <a:pt x="147" y="418"/>
                  <a:pt x="42" y="243"/>
                </a:cubicBezTo>
                <a:cubicBezTo>
                  <a:pt x="0" y="172"/>
                  <a:pt x="29" y="79"/>
                  <a:pt x="102" y="40"/>
                </a:cubicBezTo>
                <a:cubicBezTo>
                  <a:pt x="174" y="0"/>
                  <a:pt x="264" y="20"/>
                  <a:pt x="289" y="99"/>
                </a:cubicBezTo>
              </a:path>
            </a:pathLst>
          </a:custGeom>
          <a:solidFill>
            <a:srgbClr val="FDC0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9" name="Freeform 261">
            <a:extLst>
              <a:ext uri="{FF2B5EF4-FFF2-40B4-BE49-F238E27FC236}">
                <a16:creationId xmlns:a16="http://schemas.microsoft.com/office/drawing/2014/main" id="{D391DCEA-5277-864C-94BF-8D1FA0528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278" y="7511678"/>
            <a:ext cx="576757" cy="686629"/>
          </a:xfrm>
          <a:custGeom>
            <a:avLst/>
            <a:gdLst>
              <a:gd name="T0" fmla="*/ 102111 w 465"/>
              <a:gd name="T1" fmla="*/ 254182 h 551"/>
              <a:gd name="T2" fmla="*/ 102111 w 465"/>
              <a:gd name="T3" fmla="*/ 254182 h 551"/>
              <a:gd name="T4" fmla="*/ 126826 w 465"/>
              <a:gd name="T5" fmla="*/ 257449 h 551"/>
              <a:gd name="T6" fmla="*/ 126826 w 465"/>
              <a:gd name="T7" fmla="*/ 257449 h 551"/>
              <a:gd name="T8" fmla="*/ 122924 w 465"/>
              <a:gd name="T9" fmla="*/ 177732 h 551"/>
              <a:gd name="T10" fmla="*/ 122924 w 465"/>
              <a:gd name="T11" fmla="*/ 177732 h 551"/>
              <a:gd name="T12" fmla="*/ 253652 w 465"/>
              <a:gd name="T13" fmla="*/ 153555 h 551"/>
              <a:gd name="T14" fmla="*/ 253652 w 465"/>
              <a:gd name="T15" fmla="*/ 153555 h 551"/>
              <a:gd name="T16" fmla="*/ 282919 w 465"/>
              <a:gd name="T17" fmla="*/ 39205 h 551"/>
              <a:gd name="T18" fmla="*/ 282919 w 465"/>
              <a:gd name="T19" fmla="*/ 39205 h 551"/>
              <a:gd name="T20" fmla="*/ 256904 w 465"/>
              <a:gd name="T21" fmla="*/ 48353 h 551"/>
              <a:gd name="T22" fmla="*/ 256904 w 465"/>
              <a:gd name="T23" fmla="*/ 48353 h 551"/>
              <a:gd name="T24" fmla="*/ 248449 w 465"/>
              <a:gd name="T25" fmla="*/ 1307 h 551"/>
              <a:gd name="T26" fmla="*/ 248449 w 465"/>
              <a:gd name="T27" fmla="*/ 1307 h 551"/>
              <a:gd name="T28" fmla="*/ 179507 w 465"/>
              <a:gd name="T29" fmla="*/ 58808 h 551"/>
              <a:gd name="T30" fmla="*/ 179507 w 465"/>
              <a:gd name="T31" fmla="*/ 58808 h 551"/>
              <a:gd name="T32" fmla="*/ 164548 w 465"/>
              <a:gd name="T33" fmla="*/ 27444 h 551"/>
              <a:gd name="T34" fmla="*/ 164548 w 465"/>
              <a:gd name="T35" fmla="*/ 27444 h 551"/>
              <a:gd name="T36" fmla="*/ 102111 w 465"/>
              <a:gd name="T37" fmla="*/ 85599 h 551"/>
              <a:gd name="T38" fmla="*/ 102111 w 465"/>
              <a:gd name="T39" fmla="*/ 85599 h 551"/>
              <a:gd name="T40" fmla="*/ 12357 w 465"/>
              <a:gd name="T41" fmla="*/ 141140 h 551"/>
              <a:gd name="T42" fmla="*/ 12357 w 465"/>
              <a:gd name="T43" fmla="*/ 141140 h 551"/>
              <a:gd name="T44" fmla="*/ 26016 w 465"/>
              <a:gd name="T45" fmla="*/ 192107 h 551"/>
              <a:gd name="T46" fmla="*/ 26016 w 465"/>
              <a:gd name="T47" fmla="*/ 192107 h 551"/>
              <a:gd name="T48" fmla="*/ 28617 w 465"/>
              <a:gd name="T49" fmla="*/ 266597 h 551"/>
              <a:gd name="T50" fmla="*/ 28617 w 465"/>
              <a:gd name="T51" fmla="*/ 266597 h 551"/>
              <a:gd name="T52" fmla="*/ 145687 w 465"/>
              <a:gd name="T53" fmla="*/ 340434 h 551"/>
              <a:gd name="T54" fmla="*/ 145687 w 465"/>
              <a:gd name="T55" fmla="*/ 340434 h 551"/>
              <a:gd name="T56" fmla="*/ 102111 w 465"/>
              <a:gd name="T57" fmla="*/ 254182 h 5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65" h="551">
                <a:moveTo>
                  <a:pt x="157" y="389"/>
                </a:moveTo>
                <a:lnTo>
                  <a:pt x="157" y="389"/>
                </a:lnTo>
                <a:cubicBezTo>
                  <a:pt x="157" y="389"/>
                  <a:pt x="166" y="402"/>
                  <a:pt x="195" y="394"/>
                </a:cubicBezTo>
                <a:cubicBezTo>
                  <a:pt x="223" y="385"/>
                  <a:pt x="168" y="283"/>
                  <a:pt x="189" y="272"/>
                </a:cubicBezTo>
                <a:cubicBezTo>
                  <a:pt x="209" y="260"/>
                  <a:pt x="333" y="204"/>
                  <a:pt x="390" y="235"/>
                </a:cubicBezTo>
                <a:cubicBezTo>
                  <a:pt x="445" y="266"/>
                  <a:pt x="464" y="65"/>
                  <a:pt x="435" y="60"/>
                </a:cubicBezTo>
                <a:cubicBezTo>
                  <a:pt x="407" y="56"/>
                  <a:pt x="395" y="74"/>
                  <a:pt x="395" y="74"/>
                </a:cubicBezTo>
                <a:cubicBezTo>
                  <a:pt x="395" y="74"/>
                  <a:pt x="426" y="5"/>
                  <a:pt x="382" y="2"/>
                </a:cubicBezTo>
                <a:cubicBezTo>
                  <a:pt x="339" y="0"/>
                  <a:pt x="328" y="56"/>
                  <a:pt x="276" y="90"/>
                </a:cubicBezTo>
                <a:cubicBezTo>
                  <a:pt x="276" y="90"/>
                  <a:pt x="292" y="44"/>
                  <a:pt x="253" y="42"/>
                </a:cubicBezTo>
                <a:cubicBezTo>
                  <a:pt x="213" y="40"/>
                  <a:pt x="202" y="113"/>
                  <a:pt x="157" y="131"/>
                </a:cubicBezTo>
                <a:cubicBezTo>
                  <a:pt x="113" y="149"/>
                  <a:pt x="28" y="178"/>
                  <a:pt x="19" y="216"/>
                </a:cubicBezTo>
                <a:cubicBezTo>
                  <a:pt x="10" y="253"/>
                  <a:pt x="40" y="294"/>
                  <a:pt x="40" y="294"/>
                </a:cubicBezTo>
                <a:cubicBezTo>
                  <a:pt x="40" y="294"/>
                  <a:pt x="0" y="361"/>
                  <a:pt x="44" y="408"/>
                </a:cubicBezTo>
                <a:cubicBezTo>
                  <a:pt x="89" y="455"/>
                  <a:pt x="196" y="550"/>
                  <a:pt x="224" y="521"/>
                </a:cubicBezTo>
                <a:cubicBezTo>
                  <a:pt x="253" y="492"/>
                  <a:pt x="157" y="389"/>
                  <a:pt x="157" y="389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0" name="Freeform 262">
            <a:extLst>
              <a:ext uri="{FF2B5EF4-FFF2-40B4-BE49-F238E27FC236}">
                <a16:creationId xmlns:a16="http://schemas.microsoft.com/office/drawing/2014/main" id="{5324B8CC-D9A1-8848-B6F8-A9A84D2F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585" y="7984080"/>
            <a:ext cx="153801" cy="120848"/>
          </a:xfrm>
          <a:custGeom>
            <a:avLst/>
            <a:gdLst>
              <a:gd name="T0" fmla="*/ 74841 w 125"/>
              <a:gd name="T1" fmla="*/ 44805 h 99"/>
              <a:gd name="T2" fmla="*/ 74841 w 125"/>
              <a:gd name="T3" fmla="*/ 44805 h 99"/>
              <a:gd name="T4" fmla="*/ 30324 w 125"/>
              <a:gd name="T5" fmla="*/ 55046 h 99"/>
              <a:gd name="T6" fmla="*/ 30324 w 125"/>
              <a:gd name="T7" fmla="*/ 55046 h 99"/>
              <a:gd name="T8" fmla="*/ 5807 w 125"/>
              <a:gd name="T9" fmla="*/ 17922 h 99"/>
              <a:gd name="T10" fmla="*/ 5807 w 125"/>
              <a:gd name="T11" fmla="*/ 17922 h 99"/>
              <a:gd name="T12" fmla="*/ 49679 w 125"/>
              <a:gd name="T13" fmla="*/ 7681 h 99"/>
              <a:gd name="T14" fmla="*/ 49679 w 125"/>
              <a:gd name="T15" fmla="*/ 7681 h 99"/>
              <a:gd name="T16" fmla="*/ 74841 w 125"/>
              <a:gd name="T17" fmla="*/ 44805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" h="99">
                <a:moveTo>
                  <a:pt x="116" y="70"/>
                </a:moveTo>
                <a:lnTo>
                  <a:pt x="116" y="70"/>
                </a:lnTo>
                <a:cubicBezTo>
                  <a:pt x="107" y="91"/>
                  <a:pt x="77" y="98"/>
                  <a:pt x="47" y="86"/>
                </a:cubicBezTo>
                <a:cubicBezTo>
                  <a:pt x="18" y="74"/>
                  <a:pt x="0" y="48"/>
                  <a:pt x="9" y="28"/>
                </a:cubicBezTo>
                <a:cubicBezTo>
                  <a:pt x="16" y="7"/>
                  <a:pt x="47" y="0"/>
                  <a:pt x="77" y="12"/>
                </a:cubicBezTo>
                <a:cubicBezTo>
                  <a:pt x="106" y="23"/>
                  <a:pt x="124" y="50"/>
                  <a:pt x="116" y="70"/>
                </a:cubicBezTo>
              </a:path>
            </a:pathLst>
          </a:custGeom>
          <a:solidFill>
            <a:srgbClr val="FDC0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263">
            <a:extLst>
              <a:ext uri="{FF2B5EF4-FFF2-40B4-BE49-F238E27FC236}">
                <a16:creationId xmlns:a16="http://schemas.microsoft.com/office/drawing/2014/main" id="{F275BAB4-9B8D-7041-AE27-29DD5D8B9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391" y="8626762"/>
            <a:ext cx="329576" cy="1010721"/>
          </a:xfrm>
          <a:custGeom>
            <a:avLst/>
            <a:gdLst>
              <a:gd name="T0" fmla="*/ 102120 w 264"/>
              <a:gd name="T1" fmla="*/ 184481 h 813"/>
              <a:gd name="T2" fmla="*/ 102120 w 264"/>
              <a:gd name="T3" fmla="*/ 184481 h 813"/>
              <a:gd name="T4" fmla="*/ 11783 w 264"/>
              <a:gd name="T5" fmla="*/ 0 h 813"/>
              <a:gd name="T6" fmla="*/ 0 w 264"/>
              <a:gd name="T7" fmla="*/ 499990 h 813"/>
              <a:gd name="T8" fmla="*/ 172163 w 264"/>
              <a:gd name="T9" fmla="*/ 529324 h 813"/>
              <a:gd name="T10" fmla="*/ 172163 w 264"/>
              <a:gd name="T11" fmla="*/ 529324 h 813"/>
              <a:gd name="T12" fmla="*/ 102120 w 264"/>
              <a:gd name="T13" fmla="*/ 184481 h 8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4" h="813">
                <a:moveTo>
                  <a:pt x="156" y="283"/>
                </a:moveTo>
                <a:lnTo>
                  <a:pt x="156" y="283"/>
                </a:lnTo>
                <a:cubicBezTo>
                  <a:pt x="173" y="70"/>
                  <a:pt x="81" y="13"/>
                  <a:pt x="18" y="0"/>
                </a:cubicBezTo>
                <a:lnTo>
                  <a:pt x="0" y="767"/>
                </a:lnTo>
                <a:lnTo>
                  <a:pt x="263" y="812"/>
                </a:lnTo>
                <a:cubicBezTo>
                  <a:pt x="221" y="744"/>
                  <a:pt x="136" y="566"/>
                  <a:pt x="156" y="283"/>
                </a:cubicBezTo>
              </a:path>
            </a:pathLst>
          </a:custGeom>
          <a:solidFill>
            <a:srgbClr val="180739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264">
            <a:extLst>
              <a:ext uri="{FF2B5EF4-FFF2-40B4-BE49-F238E27FC236}">
                <a16:creationId xmlns:a16="http://schemas.microsoft.com/office/drawing/2014/main" id="{F6E94C9D-863D-4C47-BED1-EDDEB40B8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1660" y="8440000"/>
            <a:ext cx="444927" cy="1065652"/>
          </a:xfrm>
          <a:custGeom>
            <a:avLst/>
            <a:gdLst>
              <a:gd name="T0" fmla="*/ 122550 w 356"/>
              <a:gd name="T1" fmla="*/ 0 h 854"/>
              <a:gd name="T2" fmla="*/ 122550 w 356"/>
              <a:gd name="T3" fmla="*/ 0 h 854"/>
              <a:gd name="T4" fmla="*/ 655 w 356"/>
              <a:gd name="T5" fmla="*/ 369684 h 854"/>
              <a:gd name="T6" fmla="*/ 655 w 356"/>
              <a:gd name="T7" fmla="*/ 369684 h 854"/>
              <a:gd name="T8" fmla="*/ 36700 w 356"/>
              <a:gd name="T9" fmla="*/ 453435 h 854"/>
              <a:gd name="T10" fmla="*/ 151385 w 356"/>
              <a:gd name="T11" fmla="*/ 558125 h 854"/>
              <a:gd name="T12" fmla="*/ 232649 w 356"/>
              <a:gd name="T13" fmla="*/ 458016 h 854"/>
              <a:gd name="T14" fmla="*/ 140900 w 356"/>
              <a:gd name="T15" fmla="*/ 375573 h 854"/>
              <a:gd name="T16" fmla="*/ 140900 w 356"/>
              <a:gd name="T17" fmla="*/ 375573 h 854"/>
              <a:gd name="T18" fmla="*/ 122550 w 356"/>
              <a:gd name="T19" fmla="*/ 0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6" h="854">
                <a:moveTo>
                  <a:pt x="187" y="0"/>
                </a:moveTo>
                <a:lnTo>
                  <a:pt x="187" y="0"/>
                </a:lnTo>
                <a:cubicBezTo>
                  <a:pt x="187" y="0"/>
                  <a:pt x="14" y="34"/>
                  <a:pt x="1" y="565"/>
                </a:cubicBezTo>
                <a:cubicBezTo>
                  <a:pt x="0" y="614"/>
                  <a:pt x="20" y="660"/>
                  <a:pt x="56" y="693"/>
                </a:cubicBezTo>
                <a:lnTo>
                  <a:pt x="231" y="853"/>
                </a:lnTo>
                <a:lnTo>
                  <a:pt x="355" y="700"/>
                </a:lnTo>
                <a:lnTo>
                  <a:pt x="215" y="574"/>
                </a:lnTo>
                <a:cubicBezTo>
                  <a:pt x="215" y="574"/>
                  <a:pt x="341" y="109"/>
                  <a:pt x="187" y="0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265">
            <a:extLst>
              <a:ext uri="{FF2B5EF4-FFF2-40B4-BE49-F238E27FC236}">
                <a16:creationId xmlns:a16="http://schemas.microsoft.com/office/drawing/2014/main" id="{8094E84B-6C08-C243-A666-E42A24D91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910" y="9225507"/>
            <a:ext cx="285633" cy="313101"/>
          </a:xfrm>
          <a:custGeom>
            <a:avLst/>
            <a:gdLst>
              <a:gd name="T0" fmla="*/ 149125 w 230"/>
              <a:gd name="T1" fmla="*/ 41695 h 252"/>
              <a:gd name="T2" fmla="*/ 52747 w 230"/>
              <a:gd name="T3" fmla="*/ 163525 h 252"/>
              <a:gd name="T4" fmla="*/ 0 w 230"/>
              <a:gd name="T5" fmla="*/ 122481 h 252"/>
              <a:gd name="T6" fmla="*/ 97680 w 230"/>
              <a:gd name="T7" fmla="*/ 0 h 252"/>
              <a:gd name="T8" fmla="*/ 149125 w 230"/>
              <a:gd name="T9" fmla="*/ 41695 h 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0" h="252">
                <a:moveTo>
                  <a:pt x="229" y="64"/>
                </a:moveTo>
                <a:lnTo>
                  <a:pt x="81" y="251"/>
                </a:lnTo>
                <a:lnTo>
                  <a:pt x="0" y="188"/>
                </a:lnTo>
                <a:lnTo>
                  <a:pt x="150" y="0"/>
                </a:lnTo>
                <a:lnTo>
                  <a:pt x="229" y="64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266">
            <a:extLst>
              <a:ext uri="{FF2B5EF4-FFF2-40B4-BE49-F238E27FC236}">
                <a16:creationId xmlns:a16="http://schemas.microsoft.com/office/drawing/2014/main" id="{8E9D2648-F836-FB41-8504-90F79351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236" y="9351844"/>
            <a:ext cx="560280" cy="351554"/>
          </a:xfrm>
          <a:custGeom>
            <a:avLst/>
            <a:gdLst>
              <a:gd name="T0" fmla="*/ 0 w 451"/>
              <a:gd name="T1" fmla="*/ 74785 h 281"/>
              <a:gd name="T2" fmla="*/ 156993 w 451"/>
              <a:gd name="T3" fmla="*/ 145634 h 281"/>
              <a:gd name="T4" fmla="*/ 156993 w 451"/>
              <a:gd name="T5" fmla="*/ 145634 h 281"/>
              <a:gd name="T6" fmla="*/ 183701 w 451"/>
              <a:gd name="T7" fmla="*/ 183683 h 281"/>
              <a:gd name="T8" fmla="*/ 293140 w 451"/>
              <a:gd name="T9" fmla="*/ 183683 h 281"/>
              <a:gd name="T10" fmla="*/ 209758 w 451"/>
              <a:gd name="T11" fmla="*/ 121362 h 281"/>
              <a:gd name="T12" fmla="*/ 59931 w 451"/>
              <a:gd name="T13" fmla="*/ 0 h 281"/>
              <a:gd name="T14" fmla="*/ 0 w 451"/>
              <a:gd name="T15" fmla="*/ 74785 h 2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1" h="281">
                <a:moveTo>
                  <a:pt x="0" y="114"/>
                </a:moveTo>
                <a:lnTo>
                  <a:pt x="241" y="222"/>
                </a:lnTo>
                <a:cubicBezTo>
                  <a:pt x="241" y="222"/>
                  <a:pt x="241" y="280"/>
                  <a:pt x="282" y="280"/>
                </a:cubicBezTo>
                <a:lnTo>
                  <a:pt x="450" y="280"/>
                </a:lnTo>
                <a:lnTo>
                  <a:pt x="322" y="185"/>
                </a:lnTo>
                <a:lnTo>
                  <a:pt x="92" y="0"/>
                </a:lnTo>
                <a:lnTo>
                  <a:pt x="0" y="114"/>
                </a:lnTo>
              </a:path>
            </a:pathLst>
          </a:custGeom>
          <a:solidFill>
            <a:srgbClr val="FDC0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267">
            <a:extLst>
              <a:ext uri="{FF2B5EF4-FFF2-40B4-BE49-F238E27FC236}">
                <a16:creationId xmlns:a16="http://schemas.microsoft.com/office/drawing/2014/main" id="{87797352-3E9D-AD49-8209-0A38026A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260" y="9664951"/>
            <a:ext cx="197746" cy="230708"/>
          </a:xfrm>
          <a:custGeom>
            <a:avLst/>
            <a:gdLst>
              <a:gd name="T0" fmla="*/ 92534 w 158"/>
              <a:gd name="T1" fmla="*/ 5175 h 187"/>
              <a:gd name="T2" fmla="*/ 92534 w 158"/>
              <a:gd name="T3" fmla="*/ 5175 h 187"/>
              <a:gd name="T4" fmla="*/ 78096 w 158"/>
              <a:gd name="T5" fmla="*/ 15526 h 187"/>
              <a:gd name="T6" fmla="*/ 78096 w 158"/>
              <a:gd name="T7" fmla="*/ 15526 h 187"/>
              <a:gd name="T8" fmla="*/ 71534 w 158"/>
              <a:gd name="T9" fmla="*/ 3235 h 187"/>
              <a:gd name="T10" fmla="*/ 71534 w 158"/>
              <a:gd name="T11" fmla="*/ 3235 h 187"/>
              <a:gd name="T12" fmla="*/ 54471 w 158"/>
              <a:gd name="T13" fmla="*/ 14232 h 187"/>
              <a:gd name="T14" fmla="*/ 54471 w 158"/>
              <a:gd name="T15" fmla="*/ 14232 h 187"/>
              <a:gd name="T16" fmla="*/ 43970 w 158"/>
              <a:gd name="T17" fmla="*/ 3235 h 187"/>
              <a:gd name="T18" fmla="*/ 43970 w 158"/>
              <a:gd name="T19" fmla="*/ 3235 h 187"/>
              <a:gd name="T20" fmla="*/ 32157 w 158"/>
              <a:gd name="T21" fmla="*/ 11644 h 187"/>
              <a:gd name="T22" fmla="*/ 32157 w 158"/>
              <a:gd name="T23" fmla="*/ 11644 h 187"/>
              <a:gd name="T24" fmla="*/ 24938 w 158"/>
              <a:gd name="T25" fmla="*/ 1941 h 187"/>
              <a:gd name="T26" fmla="*/ 24938 w 158"/>
              <a:gd name="T27" fmla="*/ 1941 h 187"/>
              <a:gd name="T28" fmla="*/ 2625 w 158"/>
              <a:gd name="T29" fmla="*/ 35580 h 187"/>
              <a:gd name="T30" fmla="*/ 2625 w 158"/>
              <a:gd name="T31" fmla="*/ 35580 h 187"/>
              <a:gd name="T32" fmla="*/ 9844 w 158"/>
              <a:gd name="T33" fmla="*/ 74395 h 187"/>
              <a:gd name="T34" fmla="*/ 9844 w 158"/>
              <a:gd name="T35" fmla="*/ 74395 h 187"/>
              <a:gd name="T36" fmla="*/ 16407 w 158"/>
              <a:gd name="T37" fmla="*/ 72454 h 187"/>
              <a:gd name="T38" fmla="*/ 16407 w 158"/>
              <a:gd name="T39" fmla="*/ 72454 h 187"/>
              <a:gd name="T40" fmla="*/ 23626 w 158"/>
              <a:gd name="T41" fmla="*/ 106094 h 187"/>
              <a:gd name="T42" fmla="*/ 23626 w 158"/>
              <a:gd name="T43" fmla="*/ 106094 h 187"/>
              <a:gd name="T44" fmla="*/ 38720 w 158"/>
              <a:gd name="T45" fmla="*/ 92509 h 187"/>
              <a:gd name="T46" fmla="*/ 38720 w 158"/>
              <a:gd name="T47" fmla="*/ 92509 h 187"/>
              <a:gd name="T48" fmla="*/ 47908 w 158"/>
              <a:gd name="T49" fmla="*/ 119032 h 187"/>
              <a:gd name="T50" fmla="*/ 47908 w 158"/>
              <a:gd name="T51" fmla="*/ 119032 h 187"/>
              <a:gd name="T52" fmla="*/ 66940 w 158"/>
              <a:gd name="T53" fmla="*/ 91862 h 187"/>
              <a:gd name="T54" fmla="*/ 66940 w 158"/>
              <a:gd name="T55" fmla="*/ 91862 h 187"/>
              <a:gd name="T56" fmla="*/ 72846 w 158"/>
              <a:gd name="T57" fmla="*/ 100919 h 187"/>
              <a:gd name="T58" fmla="*/ 72846 w 158"/>
              <a:gd name="T59" fmla="*/ 100919 h 187"/>
              <a:gd name="T60" fmla="*/ 97128 w 158"/>
              <a:gd name="T61" fmla="*/ 55635 h 187"/>
              <a:gd name="T62" fmla="*/ 97128 w 158"/>
              <a:gd name="T63" fmla="*/ 55635 h 187"/>
              <a:gd name="T64" fmla="*/ 92534 w 158"/>
              <a:gd name="T65" fmla="*/ 5175 h 1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8" h="187">
                <a:moveTo>
                  <a:pt x="141" y="8"/>
                </a:moveTo>
                <a:lnTo>
                  <a:pt x="141" y="8"/>
                </a:lnTo>
                <a:cubicBezTo>
                  <a:pt x="133" y="7"/>
                  <a:pt x="126" y="8"/>
                  <a:pt x="119" y="24"/>
                </a:cubicBezTo>
                <a:cubicBezTo>
                  <a:pt x="120" y="11"/>
                  <a:pt x="114" y="6"/>
                  <a:pt x="109" y="5"/>
                </a:cubicBezTo>
                <a:cubicBezTo>
                  <a:pt x="97" y="3"/>
                  <a:pt x="89" y="7"/>
                  <a:pt x="83" y="22"/>
                </a:cubicBezTo>
                <a:cubicBezTo>
                  <a:pt x="83" y="8"/>
                  <a:pt x="78" y="5"/>
                  <a:pt x="67" y="5"/>
                </a:cubicBezTo>
                <a:cubicBezTo>
                  <a:pt x="61" y="5"/>
                  <a:pt x="56" y="7"/>
                  <a:pt x="49" y="18"/>
                </a:cubicBezTo>
                <a:cubicBezTo>
                  <a:pt x="47" y="7"/>
                  <a:pt x="43" y="3"/>
                  <a:pt x="38" y="3"/>
                </a:cubicBezTo>
                <a:cubicBezTo>
                  <a:pt x="27" y="0"/>
                  <a:pt x="10" y="20"/>
                  <a:pt x="4" y="55"/>
                </a:cubicBezTo>
                <a:cubicBezTo>
                  <a:pt x="0" y="86"/>
                  <a:pt x="5" y="113"/>
                  <a:pt x="15" y="115"/>
                </a:cubicBezTo>
                <a:cubicBezTo>
                  <a:pt x="18" y="116"/>
                  <a:pt x="22" y="115"/>
                  <a:pt x="25" y="112"/>
                </a:cubicBezTo>
                <a:cubicBezTo>
                  <a:pt x="23" y="141"/>
                  <a:pt x="26" y="163"/>
                  <a:pt x="36" y="164"/>
                </a:cubicBezTo>
                <a:cubicBezTo>
                  <a:pt x="44" y="166"/>
                  <a:pt x="51" y="164"/>
                  <a:pt x="59" y="143"/>
                </a:cubicBezTo>
                <a:cubicBezTo>
                  <a:pt x="58" y="174"/>
                  <a:pt x="64" y="183"/>
                  <a:pt x="73" y="184"/>
                </a:cubicBezTo>
                <a:cubicBezTo>
                  <a:pt x="81" y="186"/>
                  <a:pt x="93" y="169"/>
                  <a:pt x="102" y="142"/>
                </a:cubicBezTo>
                <a:cubicBezTo>
                  <a:pt x="104" y="150"/>
                  <a:pt x="107" y="155"/>
                  <a:pt x="111" y="156"/>
                </a:cubicBezTo>
                <a:cubicBezTo>
                  <a:pt x="124" y="158"/>
                  <a:pt x="140" y="127"/>
                  <a:pt x="148" y="86"/>
                </a:cubicBezTo>
                <a:cubicBezTo>
                  <a:pt x="157" y="45"/>
                  <a:pt x="153" y="10"/>
                  <a:pt x="141" y="8"/>
                </a:cubicBezTo>
              </a:path>
            </a:pathLst>
          </a:custGeom>
          <a:solidFill>
            <a:srgbClr val="FDC0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5808FAA4-5E4D-DC48-819C-A3632AAFA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065" y="8264219"/>
            <a:ext cx="432686" cy="339314"/>
          </a:xfrm>
          <a:custGeom>
            <a:avLst/>
            <a:gdLst>
              <a:gd name="connsiteX0" fmla="*/ 97819 w 432686"/>
              <a:gd name="connsiteY0" fmla="*/ 32959 h 339314"/>
              <a:gd name="connsiteX1" fmla="*/ 204418 w 432686"/>
              <a:gd name="connsiteY1" fmla="*/ 161026 h 339314"/>
              <a:gd name="connsiteX2" fmla="*/ 273393 w 432686"/>
              <a:gd name="connsiteY2" fmla="*/ 147215 h 339314"/>
              <a:gd name="connsiteX3" fmla="*/ 163032 w 432686"/>
              <a:gd name="connsiteY3" fmla="*/ 339314 h 339314"/>
              <a:gd name="connsiteX4" fmla="*/ 0 w 432686"/>
              <a:gd name="connsiteY4" fmla="*/ 104526 h 339314"/>
              <a:gd name="connsiteX5" fmla="*/ 295969 w 432686"/>
              <a:gd name="connsiteY5" fmla="*/ 0 h 339314"/>
              <a:gd name="connsiteX6" fmla="*/ 432686 w 432686"/>
              <a:gd name="connsiteY6" fmla="*/ 104156 h 339314"/>
              <a:gd name="connsiteX7" fmla="*/ 397566 w 432686"/>
              <a:gd name="connsiteY7" fmla="*/ 289878 h 339314"/>
              <a:gd name="connsiteX8" fmla="*/ 274646 w 432686"/>
              <a:gd name="connsiteY8" fmla="*/ 149331 h 339314"/>
              <a:gd name="connsiteX9" fmla="*/ 324817 w 432686"/>
              <a:gd name="connsiteY9" fmla="*/ 140547 h 33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686" h="339314">
                <a:moveTo>
                  <a:pt x="97819" y="32959"/>
                </a:moveTo>
                <a:lnTo>
                  <a:pt x="204418" y="161026"/>
                </a:lnTo>
                <a:lnTo>
                  <a:pt x="273393" y="147215"/>
                </a:lnTo>
                <a:lnTo>
                  <a:pt x="163032" y="339314"/>
                </a:lnTo>
                <a:lnTo>
                  <a:pt x="0" y="104526"/>
                </a:lnTo>
                <a:close/>
                <a:moveTo>
                  <a:pt x="295969" y="0"/>
                </a:moveTo>
                <a:lnTo>
                  <a:pt x="432686" y="104156"/>
                </a:lnTo>
                <a:lnTo>
                  <a:pt x="397566" y="289878"/>
                </a:lnTo>
                <a:lnTo>
                  <a:pt x="274646" y="149331"/>
                </a:lnTo>
                <a:lnTo>
                  <a:pt x="324817" y="14054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7" name="Freeform 136">
            <a:extLst>
              <a:ext uri="{FF2B5EF4-FFF2-40B4-BE49-F238E27FC236}">
                <a16:creationId xmlns:a16="http://schemas.microsoft.com/office/drawing/2014/main" id="{7BDBDA5C-80DD-9F43-974B-0A1D6609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066" y="8264219"/>
            <a:ext cx="432686" cy="339314"/>
          </a:xfrm>
          <a:custGeom>
            <a:avLst/>
            <a:gdLst>
              <a:gd name="connsiteX0" fmla="*/ 97819 w 432686"/>
              <a:gd name="connsiteY0" fmla="*/ 32959 h 339314"/>
              <a:gd name="connsiteX1" fmla="*/ 204418 w 432686"/>
              <a:gd name="connsiteY1" fmla="*/ 161026 h 339314"/>
              <a:gd name="connsiteX2" fmla="*/ 273393 w 432686"/>
              <a:gd name="connsiteY2" fmla="*/ 147215 h 339314"/>
              <a:gd name="connsiteX3" fmla="*/ 163032 w 432686"/>
              <a:gd name="connsiteY3" fmla="*/ 339314 h 339314"/>
              <a:gd name="connsiteX4" fmla="*/ 0 w 432686"/>
              <a:gd name="connsiteY4" fmla="*/ 104526 h 339314"/>
              <a:gd name="connsiteX5" fmla="*/ 295969 w 432686"/>
              <a:gd name="connsiteY5" fmla="*/ 0 h 339314"/>
              <a:gd name="connsiteX6" fmla="*/ 432686 w 432686"/>
              <a:gd name="connsiteY6" fmla="*/ 104156 h 339314"/>
              <a:gd name="connsiteX7" fmla="*/ 397566 w 432686"/>
              <a:gd name="connsiteY7" fmla="*/ 289878 h 339314"/>
              <a:gd name="connsiteX8" fmla="*/ 274646 w 432686"/>
              <a:gd name="connsiteY8" fmla="*/ 149331 h 339314"/>
              <a:gd name="connsiteX9" fmla="*/ 324817 w 432686"/>
              <a:gd name="connsiteY9" fmla="*/ 140547 h 33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686" h="339314">
                <a:moveTo>
                  <a:pt x="97819" y="32959"/>
                </a:moveTo>
                <a:lnTo>
                  <a:pt x="204418" y="161026"/>
                </a:lnTo>
                <a:lnTo>
                  <a:pt x="273393" y="147215"/>
                </a:lnTo>
                <a:lnTo>
                  <a:pt x="163032" y="339314"/>
                </a:lnTo>
                <a:lnTo>
                  <a:pt x="0" y="104526"/>
                </a:lnTo>
                <a:close/>
                <a:moveTo>
                  <a:pt x="295969" y="0"/>
                </a:moveTo>
                <a:lnTo>
                  <a:pt x="432686" y="104156"/>
                </a:lnTo>
                <a:lnTo>
                  <a:pt x="397566" y="289878"/>
                </a:lnTo>
                <a:lnTo>
                  <a:pt x="274646" y="149331"/>
                </a:lnTo>
                <a:lnTo>
                  <a:pt x="324817" y="140547"/>
                </a:lnTo>
                <a:close/>
              </a:path>
            </a:pathLst>
          </a:custGeom>
          <a:solidFill>
            <a:srgbClr val="BDC1FA">
              <a:alpha val="3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8" name="Freeform 272">
            <a:extLst>
              <a:ext uri="{FF2B5EF4-FFF2-40B4-BE49-F238E27FC236}">
                <a16:creationId xmlns:a16="http://schemas.microsoft.com/office/drawing/2014/main" id="{A8ECF1EB-338C-1D49-B266-BD2D00FE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1343" y="7802805"/>
            <a:ext cx="131830" cy="137327"/>
          </a:xfrm>
          <a:custGeom>
            <a:avLst/>
            <a:gdLst>
              <a:gd name="T0" fmla="*/ 57606 w 108"/>
              <a:gd name="T1" fmla="*/ 15855 h 109"/>
              <a:gd name="T2" fmla="*/ 57606 w 108"/>
              <a:gd name="T3" fmla="*/ 15855 h 109"/>
              <a:gd name="T4" fmla="*/ 53765 w 108"/>
              <a:gd name="T5" fmla="*/ 60117 h 109"/>
              <a:gd name="T6" fmla="*/ 53765 w 108"/>
              <a:gd name="T7" fmla="*/ 60117 h 109"/>
              <a:gd name="T8" fmla="*/ 10241 w 108"/>
              <a:gd name="T9" fmla="*/ 56153 h 109"/>
              <a:gd name="T10" fmla="*/ 10241 w 108"/>
              <a:gd name="T11" fmla="*/ 56153 h 109"/>
              <a:gd name="T12" fmla="*/ 14721 w 108"/>
              <a:gd name="T13" fmla="*/ 11231 h 109"/>
              <a:gd name="T14" fmla="*/ 14721 w 108"/>
              <a:gd name="T15" fmla="*/ 11231 h 109"/>
              <a:gd name="T16" fmla="*/ 57606 w 108"/>
              <a:gd name="T17" fmla="*/ 15855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8" h="109">
                <a:moveTo>
                  <a:pt x="90" y="24"/>
                </a:moveTo>
                <a:lnTo>
                  <a:pt x="90" y="24"/>
                </a:lnTo>
                <a:cubicBezTo>
                  <a:pt x="107" y="44"/>
                  <a:pt x="104" y="74"/>
                  <a:pt x="84" y="91"/>
                </a:cubicBezTo>
                <a:cubicBezTo>
                  <a:pt x="64" y="108"/>
                  <a:pt x="33" y="105"/>
                  <a:pt x="16" y="85"/>
                </a:cubicBezTo>
                <a:cubicBezTo>
                  <a:pt x="0" y="64"/>
                  <a:pt x="2" y="34"/>
                  <a:pt x="23" y="17"/>
                </a:cubicBezTo>
                <a:cubicBezTo>
                  <a:pt x="43" y="0"/>
                  <a:pt x="74" y="3"/>
                  <a:pt x="90" y="24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8622CF50-38D1-A140-ABD9-35751AEA7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5427" y="7665479"/>
            <a:ext cx="679879" cy="690868"/>
          </a:xfrm>
          <a:custGeom>
            <a:avLst/>
            <a:gdLst>
              <a:gd name="connsiteX0" fmla="*/ 64497 w 679879"/>
              <a:gd name="connsiteY0" fmla="*/ 527335 h 690868"/>
              <a:gd name="connsiteX1" fmla="*/ 152561 w 679879"/>
              <a:gd name="connsiteY1" fmla="*/ 636777 h 690868"/>
              <a:gd name="connsiteX2" fmla="*/ 88063 w 679879"/>
              <a:gd name="connsiteY2" fmla="*/ 690868 h 690868"/>
              <a:gd name="connsiteX3" fmla="*/ 0 w 679879"/>
              <a:gd name="connsiteY3" fmla="*/ 581427 h 690868"/>
              <a:gd name="connsiteX4" fmla="*/ 306093 w 679879"/>
              <a:gd name="connsiteY4" fmla="*/ 0 h 690868"/>
              <a:gd name="connsiteX5" fmla="*/ 679879 w 679879"/>
              <a:gd name="connsiteY5" fmla="*/ 450727 h 690868"/>
              <a:gd name="connsiteX6" fmla="*/ 236320 w 679879"/>
              <a:gd name="connsiteY6" fmla="*/ 504119 h 690868"/>
              <a:gd name="connsiteX7" fmla="*/ 170284 w 679879"/>
              <a:gd name="connsiteY7" fmla="*/ 425894 h 69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879" h="690868">
                <a:moveTo>
                  <a:pt x="64497" y="527335"/>
                </a:moveTo>
                <a:lnTo>
                  <a:pt x="152561" y="636777"/>
                </a:lnTo>
                <a:lnTo>
                  <a:pt x="88063" y="690868"/>
                </a:lnTo>
                <a:lnTo>
                  <a:pt x="0" y="581427"/>
                </a:lnTo>
                <a:close/>
                <a:moveTo>
                  <a:pt x="306093" y="0"/>
                </a:moveTo>
                <a:lnTo>
                  <a:pt x="679879" y="450727"/>
                </a:lnTo>
                <a:lnTo>
                  <a:pt x="236320" y="504119"/>
                </a:lnTo>
                <a:lnTo>
                  <a:pt x="170284" y="425894"/>
                </a:lnTo>
                <a:close/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0" name="Freeform 275">
            <a:extLst>
              <a:ext uri="{FF2B5EF4-FFF2-40B4-BE49-F238E27FC236}">
                <a16:creationId xmlns:a16="http://schemas.microsoft.com/office/drawing/2014/main" id="{8296985F-D24E-9544-BDD9-A99D70A7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2753" y="11614981"/>
            <a:ext cx="357043" cy="340569"/>
          </a:xfrm>
          <a:custGeom>
            <a:avLst/>
            <a:gdLst>
              <a:gd name="T0" fmla="*/ 100460 w 287"/>
              <a:gd name="T1" fmla="*/ 168731 h 272"/>
              <a:gd name="T2" fmla="*/ 0 w 287"/>
              <a:gd name="T3" fmla="*/ 95198 h 272"/>
              <a:gd name="T4" fmla="*/ 0 w 287"/>
              <a:gd name="T5" fmla="*/ 68280 h 272"/>
              <a:gd name="T6" fmla="*/ 0 w 287"/>
              <a:gd name="T7" fmla="*/ 68280 h 272"/>
              <a:gd name="T8" fmla="*/ 16961 w 287"/>
              <a:gd name="T9" fmla="*/ 12474 h 272"/>
              <a:gd name="T10" fmla="*/ 16961 w 287"/>
              <a:gd name="T11" fmla="*/ 12474 h 272"/>
              <a:gd name="T12" fmla="*/ 98503 w 287"/>
              <a:gd name="T13" fmla="*/ 22979 h 272"/>
              <a:gd name="T14" fmla="*/ 98503 w 287"/>
              <a:gd name="T15" fmla="*/ 22979 h 272"/>
              <a:gd name="T16" fmla="*/ 180045 w 287"/>
              <a:gd name="T17" fmla="*/ 136560 h 272"/>
              <a:gd name="T18" fmla="*/ 180045 w 287"/>
              <a:gd name="T19" fmla="*/ 136560 h 272"/>
              <a:gd name="T20" fmla="*/ 168303 w 287"/>
              <a:gd name="T21" fmla="*/ 166105 h 272"/>
              <a:gd name="T22" fmla="*/ 136339 w 287"/>
              <a:gd name="T23" fmla="*/ 174640 h 272"/>
              <a:gd name="T24" fmla="*/ 136339 w 287"/>
              <a:gd name="T25" fmla="*/ 174640 h 272"/>
              <a:gd name="T26" fmla="*/ 100460 w 287"/>
              <a:gd name="T27" fmla="*/ 168731 h 2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7" h="272">
                <a:moveTo>
                  <a:pt x="154" y="257"/>
                </a:moveTo>
                <a:lnTo>
                  <a:pt x="0" y="145"/>
                </a:lnTo>
                <a:lnTo>
                  <a:pt x="0" y="104"/>
                </a:lnTo>
                <a:cubicBezTo>
                  <a:pt x="0" y="71"/>
                  <a:pt x="1" y="40"/>
                  <a:pt x="26" y="19"/>
                </a:cubicBezTo>
                <a:cubicBezTo>
                  <a:pt x="26" y="19"/>
                  <a:pt x="108" y="0"/>
                  <a:pt x="151" y="35"/>
                </a:cubicBezTo>
                <a:cubicBezTo>
                  <a:pt x="183" y="61"/>
                  <a:pt x="244" y="156"/>
                  <a:pt x="276" y="208"/>
                </a:cubicBezTo>
                <a:cubicBezTo>
                  <a:pt x="286" y="225"/>
                  <a:pt x="278" y="248"/>
                  <a:pt x="258" y="253"/>
                </a:cubicBezTo>
                <a:lnTo>
                  <a:pt x="209" y="266"/>
                </a:lnTo>
                <a:cubicBezTo>
                  <a:pt x="191" y="271"/>
                  <a:pt x="171" y="267"/>
                  <a:pt x="154" y="257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1" name="Freeform 276">
            <a:extLst>
              <a:ext uri="{FF2B5EF4-FFF2-40B4-BE49-F238E27FC236}">
                <a16:creationId xmlns:a16="http://schemas.microsoft.com/office/drawing/2014/main" id="{F44A2D12-D81F-504B-8378-DFEE0BE6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4728" y="11603995"/>
            <a:ext cx="208731" cy="346064"/>
          </a:xfrm>
          <a:custGeom>
            <a:avLst/>
            <a:gdLst>
              <a:gd name="T0" fmla="*/ 9715 w 169"/>
              <a:gd name="T1" fmla="*/ 0 h 277"/>
              <a:gd name="T2" fmla="*/ 7772 w 169"/>
              <a:gd name="T3" fmla="*/ 5896 h 277"/>
              <a:gd name="T4" fmla="*/ 7772 w 169"/>
              <a:gd name="T5" fmla="*/ 5896 h 277"/>
              <a:gd name="T6" fmla="*/ 648 w 169"/>
              <a:gd name="T7" fmla="*/ 43891 h 277"/>
              <a:gd name="T8" fmla="*/ 648 w 169"/>
              <a:gd name="T9" fmla="*/ 43891 h 277"/>
              <a:gd name="T10" fmla="*/ 2591 w 169"/>
              <a:gd name="T11" fmla="*/ 70750 h 277"/>
              <a:gd name="T12" fmla="*/ 11010 w 169"/>
              <a:gd name="T13" fmla="*/ 146085 h 277"/>
              <a:gd name="T14" fmla="*/ 11010 w 169"/>
              <a:gd name="T15" fmla="*/ 146085 h 277"/>
              <a:gd name="T16" fmla="*/ 66059 w 169"/>
              <a:gd name="T17" fmla="*/ 175564 h 277"/>
              <a:gd name="T18" fmla="*/ 66059 w 169"/>
              <a:gd name="T19" fmla="*/ 175564 h 277"/>
              <a:gd name="T20" fmla="*/ 104270 w 169"/>
              <a:gd name="T21" fmla="*/ 141499 h 277"/>
              <a:gd name="T22" fmla="*/ 104270 w 169"/>
              <a:gd name="T23" fmla="*/ 141499 h 277"/>
              <a:gd name="T24" fmla="*/ 95203 w 169"/>
              <a:gd name="T25" fmla="*/ 35375 h 277"/>
              <a:gd name="T26" fmla="*/ 95203 w 169"/>
              <a:gd name="T27" fmla="*/ 35375 h 277"/>
              <a:gd name="T28" fmla="*/ 88079 w 169"/>
              <a:gd name="T29" fmla="*/ 16377 h 277"/>
              <a:gd name="T30" fmla="*/ 78364 w 169"/>
              <a:gd name="T31" fmla="*/ 0 h 277"/>
              <a:gd name="T32" fmla="*/ 9715 w 169"/>
              <a:gd name="T33" fmla="*/ 0 h 2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9" h="277">
                <a:moveTo>
                  <a:pt x="15" y="0"/>
                </a:moveTo>
                <a:lnTo>
                  <a:pt x="12" y="9"/>
                </a:lnTo>
                <a:cubicBezTo>
                  <a:pt x="4" y="27"/>
                  <a:pt x="0" y="47"/>
                  <a:pt x="1" y="67"/>
                </a:cubicBezTo>
                <a:cubicBezTo>
                  <a:pt x="2" y="88"/>
                  <a:pt x="4" y="108"/>
                  <a:pt x="4" y="108"/>
                </a:cubicBezTo>
                <a:lnTo>
                  <a:pt x="17" y="223"/>
                </a:lnTo>
                <a:cubicBezTo>
                  <a:pt x="17" y="223"/>
                  <a:pt x="26" y="276"/>
                  <a:pt x="102" y="268"/>
                </a:cubicBezTo>
                <a:cubicBezTo>
                  <a:pt x="135" y="264"/>
                  <a:pt x="157" y="256"/>
                  <a:pt x="161" y="216"/>
                </a:cubicBezTo>
                <a:cubicBezTo>
                  <a:pt x="168" y="165"/>
                  <a:pt x="154" y="88"/>
                  <a:pt x="147" y="54"/>
                </a:cubicBezTo>
                <a:cubicBezTo>
                  <a:pt x="145" y="43"/>
                  <a:pt x="141" y="34"/>
                  <a:pt x="136" y="25"/>
                </a:cubicBezTo>
                <a:lnTo>
                  <a:pt x="121" y="0"/>
                </a:lnTo>
                <a:lnTo>
                  <a:pt x="15" y="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2BB9B858-3BCB-2C4B-AE74-C5BD4603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4506" y="8402244"/>
            <a:ext cx="1069260" cy="548642"/>
          </a:xfrm>
          <a:custGeom>
            <a:avLst/>
            <a:gdLst>
              <a:gd name="connsiteX0" fmla="*/ 6991 w 1069260"/>
              <a:gd name="connsiteY0" fmla="*/ 162 h 548642"/>
              <a:gd name="connsiteX1" fmla="*/ 201370 w 1069260"/>
              <a:gd name="connsiteY1" fmla="*/ 52442 h 548642"/>
              <a:gd name="connsiteX2" fmla="*/ 198008 w 1069260"/>
              <a:gd name="connsiteY2" fmla="*/ 63105 h 548642"/>
              <a:gd name="connsiteX3" fmla="*/ 201506 w 1069260"/>
              <a:gd name="connsiteY3" fmla="*/ 55503 h 548642"/>
              <a:gd name="connsiteX4" fmla="*/ 262485 w 1069260"/>
              <a:gd name="connsiteY4" fmla="*/ 54235 h 548642"/>
              <a:gd name="connsiteX5" fmla="*/ 314754 w 1069260"/>
              <a:gd name="connsiteY5" fmla="*/ 146772 h 548642"/>
              <a:gd name="connsiteX6" fmla="*/ 311659 w 1069260"/>
              <a:gd name="connsiteY6" fmla="*/ 150212 h 548642"/>
              <a:gd name="connsiteX7" fmla="*/ 320063 w 1069260"/>
              <a:gd name="connsiteY7" fmla="*/ 168614 h 548642"/>
              <a:gd name="connsiteX8" fmla="*/ 322548 w 1069260"/>
              <a:gd name="connsiteY8" fmla="*/ 178560 h 548642"/>
              <a:gd name="connsiteX9" fmla="*/ 812073 w 1069260"/>
              <a:gd name="connsiteY9" fmla="*/ 372504 h 548642"/>
              <a:gd name="connsiteX10" fmla="*/ 947500 w 1069260"/>
              <a:gd name="connsiteY10" fmla="*/ 208398 h 548642"/>
              <a:gd name="connsiteX11" fmla="*/ 1069260 w 1069260"/>
              <a:gd name="connsiteY11" fmla="*/ 306613 h 548642"/>
              <a:gd name="connsiteX12" fmla="*/ 860528 w 1069260"/>
              <a:gd name="connsiteY12" fmla="*/ 544070 h 548642"/>
              <a:gd name="connsiteX13" fmla="*/ 267880 w 1069260"/>
              <a:gd name="connsiteY13" fmla="*/ 256884 h 548642"/>
              <a:gd name="connsiteX14" fmla="*/ 218182 w 1069260"/>
              <a:gd name="connsiteY14" fmla="*/ 256884 h 548642"/>
              <a:gd name="connsiteX15" fmla="*/ 171436 w 1069260"/>
              <a:gd name="connsiteY15" fmla="*/ 247870 h 548642"/>
              <a:gd name="connsiteX16" fmla="*/ 134699 w 1069260"/>
              <a:gd name="connsiteY16" fmla="*/ 224310 h 548642"/>
              <a:gd name="connsiteX17" fmla="*/ 132797 w 1069260"/>
              <a:gd name="connsiteY17" fmla="*/ 223762 h 548642"/>
              <a:gd name="connsiteX18" fmla="*/ 86750 w 1069260"/>
              <a:gd name="connsiteY18" fmla="*/ 179439 h 548642"/>
              <a:gd name="connsiteX19" fmla="*/ 105418 w 1069260"/>
              <a:gd name="connsiteY19" fmla="*/ 172052 h 548642"/>
              <a:gd name="connsiteX20" fmla="*/ 97951 w 1069260"/>
              <a:gd name="connsiteY20" fmla="*/ 148659 h 548642"/>
              <a:gd name="connsiteX21" fmla="*/ 124085 w 1069260"/>
              <a:gd name="connsiteY21" fmla="*/ 138810 h 548642"/>
              <a:gd name="connsiteX22" fmla="*/ 112885 w 1069260"/>
              <a:gd name="connsiteY22" fmla="*/ 111723 h 548642"/>
              <a:gd name="connsiteX23" fmla="*/ 138242 w 1069260"/>
              <a:gd name="connsiteY23" fmla="*/ 102489 h 548642"/>
              <a:gd name="connsiteX24" fmla="*/ 175189 w 1069260"/>
              <a:gd name="connsiteY24" fmla="*/ 112690 h 548642"/>
              <a:gd name="connsiteX25" fmla="*/ 178410 w 1069260"/>
              <a:gd name="connsiteY25" fmla="*/ 105691 h 548642"/>
              <a:gd name="connsiteX26" fmla="*/ 176592 w 1069260"/>
              <a:gd name="connsiteY26" fmla="*/ 104945 h 548642"/>
              <a:gd name="connsiteX27" fmla="*/ 138 w 1069260"/>
              <a:gd name="connsiteY27" fmla="*/ 1884 h 548642"/>
              <a:gd name="connsiteX28" fmla="*/ 6991 w 1069260"/>
              <a:gd name="connsiteY28" fmla="*/ 162 h 54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9260" h="548642">
                <a:moveTo>
                  <a:pt x="6991" y="162"/>
                </a:moveTo>
                <a:cubicBezTo>
                  <a:pt x="42517" y="3348"/>
                  <a:pt x="201370" y="52442"/>
                  <a:pt x="201370" y="52442"/>
                </a:cubicBezTo>
                <a:lnTo>
                  <a:pt x="198008" y="63105"/>
                </a:lnTo>
                <a:lnTo>
                  <a:pt x="201506" y="55503"/>
                </a:lnTo>
                <a:lnTo>
                  <a:pt x="262485" y="54235"/>
                </a:lnTo>
                <a:cubicBezTo>
                  <a:pt x="262485" y="54235"/>
                  <a:pt x="322221" y="115081"/>
                  <a:pt x="314754" y="146772"/>
                </a:cubicBezTo>
                <a:lnTo>
                  <a:pt x="311659" y="150212"/>
                </a:lnTo>
                <a:lnTo>
                  <a:pt x="320063" y="168614"/>
                </a:lnTo>
                <a:lnTo>
                  <a:pt x="322548" y="178560"/>
                </a:lnTo>
                <a:lnTo>
                  <a:pt x="812073" y="372504"/>
                </a:lnTo>
                <a:lnTo>
                  <a:pt x="947500" y="208398"/>
                </a:lnTo>
                <a:lnTo>
                  <a:pt x="1069260" y="306613"/>
                </a:lnTo>
                <a:cubicBezTo>
                  <a:pt x="1069260" y="306613"/>
                  <a:pt x="922651" y="521692"/>
                  <a:pt x="860528" y="544070"/>
                </a:cubicBezTo>
                <a:cubicBezTo>
                  <a:pt x="731314" y="591313"/>
                  <a:pt x="267880" y="256884"/>
                  <a:pt x="267880" y="256884"/>
                </a:cubicBezTo>
                <a:lnTo>
                  <a:pt x="218182" y="256884"/>
                </a:lnTo>
                <a:cubicBezTo>
                  <a:pt x="202031" y="256884"/>
                  <a:pt x="186190" y="253776"/>
                  <a:pt x="171436" y="247870"/>
                </a:cubicBezTo>
                <a:lnTo>
                  <a:pt x="134699" y="224310"/>
                </a:lnTo>
                <a:lnTo>
                  <a:pt x="132797" y="223762"/>
                </a:lnTo>
                <a:cubicBezTo>
                  <a:pt x="101684" y="211450"/>
                  <a:pt x="81772" y="190520"/>
                  <a:pt x="86750" y="179439"/>
                </a:cubicBezTo>
                <a:cubicBezTo>
                  <a:pt x="89239" y="173283"/>
                  <a:pt x="95462" y="172052"/>
                  <a:pt x="105418" y="172052"/>
                </a:cubicBezTo>
                <a:cubicBezTo>
                  <a:pt x="97951" y="162202"/>
                  <a:pt x="95462" y="154815"/>
                  <a:pt x="97951" y="148659"/>
                </a:cubicBezTo>
                <a:cubicBezTo>
                  <a:pt x="101684" y="141272"/>
                  <a:pt x="110396" y="137578"/>
                  <a:pt x="124085" y="138810"/>
                </a:cubicBezTo>
                <a:cubicBezTo>
                  <a:pt x="114129" y="128960"/>
                  <a:pt x="109151" y="119110"/>
                  <a:pt x="112885" y="111723"/>
                </a:cubicBezTo>
                <a:cubicBezTo>
                  <a:pt x="115996" y="104952"/>
                  <a:pt x="125330" y="101874"/>
                  <a:pt x="138242" y="102489"/>
                </a:cubicBezTo>
                <a:lnTo>
                  <a:pt x="175189" y="112690"/>
                </a:lnTo>
                <a:lnTo>
                  <a:pt x="178410" y="105691"/>
                </a:lnTo>
                <a:lnTo>
                  <a:pt x="176592" y="104945"/>
                </a:lnTo>
                <a:cubicBezTo>
                  <a:pt x="144090" y="91441"/>
                  <a:pt x="13262" y="35333"/>
                  <a:pt x="138" y="1884"/>
                </a:cubicBezTo>
                <a:cubicBezTo>
                  <a:pt x="-643" y="188"/>
                  <a:pt x="1915" y="-293"/>
                  <a:pt x="6991" y="162"/>
                </a:cubicBezTo>
                <a:close/>
              </a:path>
            </a:pathLst>
          </a:custGeom>
          <a:solidFill>
            <a:srgbClr val="FFB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3" name="Freeform 278">
            <a:extLst>
              <a:ext uri="{FF2B5EF4-FFF2-40B4-BE49-F238E27FC236}">
                <a16:creationId xmlns:a16="http://schemas.microsoft.com/office/drawing/2014/main" id="{BD59F19A-ACFD-EA46-840C-F702AB14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048" y="8330138"/>
            <a:ext cx="884365" cy="637193"/>
          </a:xfrm>
          <a:custGeom>
            <a:avLst/>
            <a:gdLst>
              <a:gd name="T0" fmla="*/ 0 w 708"/>
              <a:gd name="T1" fmla="*/ 185619 h 513"/>
              <a:gd name="T2" fmla="*/ 0 w 708"/>
              <a:gd name="T3" fmla="*/ 185619 h 513"/>
              <a:gd name="T4" fmla="*/ 148027 w 708"/>
              <a:gd name="T5" fmla="*/ 319786 h 513"/>
              <a:gd name="T6" fmla="*/ 148027 w 708"/>
              <a:gd name="T7" fmla="*/ 319786 h 513"/>
              <a:gd name="T8" fmla="*/ 394956 w 708"/>
              <a:gd name="T9" fmla="*/ 106813 h 513"/>
              <a:gd name="T10" fmla="*/ 420501 w 708"/>
              <a:gd name="T11" fmla="*/ 102254 h 513"/>
              <a:gd name="T12" fmla="*/ 420501 w 708"/>
              <a:gd name="T13" fmla="*/ 102254 h 513"/>
              <a:gd name="T14" fmla="*/ 463075 w 708"/>
              <a:gd name="T15" fmla="*/ 77504 h 513"/>
              <a:gd name="T16" fmla="*/ 419846 w 708"/>
              <a:gd name="T17" fmla="*/ 11723 h 513"/>
              <a:gd name="T18" fmla="*/ 419846 w 708"/>
              <a:gd name="T19" fmla="*/ 11723 h 513"/>
              <a:gd name="T20" fmla="*/ 389062 w 708"/>
              <a:gd name="T21" fmla="*/ 7816 h 513"/>
              <a:gd name="T22" fmla="*/ 389062 w 708"/>
              <a:gd name="T23" fmla="*/ 7816 h 513"/>
              <a:gd name="T24" fmla="*/ 360242 w 708"/>
              <a:gd name="T25" fmla="*/ 66432 h 513"/>
              <a:gd name="T26" fmla="*/ 359587 w 708"/>
              <a:gd name="T27" fmla="*/ 71643 h 513"/>
              <a:gd name="T28" fmla="*/ 158507 w 708"/>
              <a:gd name="T29" fmla="*/ 226651 h 513"/>
              <a:gd name="T30" fmla="*/ 75323 w 708"/>
              <a:gd name="T31" fmla="*/ 130911 h 513"/>
              <a:gd name="T32" fmla="*/ 0 w 708"/>
              <a:gd name="T33" fmla="*/ 185619 h 5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8" h="513">
                <a:moveTo>
                  <a:pt x="0" y="285"/>
                </a:moveTo>
                <a:lnTo>
                  <a:pt x="0" y="285"/>
                </a:lnTo>
                <a:cubicBezTo>
                  <a:pt x="0" y="285"/>
                  <a:pt x="175" y="481"/>
                  <a:pt x="226" y="491"/>
                </a:cubicBezTo>
                <a:cubicBezTo>
                  <a:pt x="335" y="512"/>
                  <a:pt x="603" y="164"/>
                  <a:pt x="603" y="164"/>
                </a:cubicBezTo>
                <a:lnTo>
                  <a:pt x="642" y="157"/>
                </a:lnTo>
                <a:cubicBezTo>
                  <a:pt x="668" y="153"/>
                  <a:pt x="691" y="140"/>
                  <a:pt x="707" y="119"/>
                </a:cubicBezTo>
                <a:lnTo>
                  <a:pt x="641" y="18"/>
                </a:lnTo>
                <a:cubicBezTo>
                  <a:pt x="631" y="3"/>
                  <a:pt x="609" y="0"/>
                  <a:pt x="594" y="12"/>
                </a:cubicBezTo>
                <a:cubicBezTo>
                  <a:pt x="569" y="35"/>
                  <a:pt x="553" y="67"/>
                  <a:pt x="550" y="102"/>
                </a:cubicBezTo>
                <a:lnTo>
                  <a:pt x="549" y="110"/>
                </a:lnTo>
                <a:lnTo>
                  <a:pt x="242" y="348"/>
                </a:lnTo>
                <a:lnTo>
                  <a:pt x="115" y="201"/>
                </a:lnTo>
                <a:lnTo>
                  <a:pt x="0" y="285"/>
                </a:lnTo>
              </a:path>
            </a:pathLst>
          </a:custGeom>
          <a:solidFill>
            <a:srgbClr val="FFB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4" name="Freeform 282">
            <a:extLst>
              <a:ext uri="{FF2B5EF4-FFF2-40B4-BE49-F238E27FC236}">
                <a16:creationId xmlns:a16="http://schemas.microsoft.com/office/drawing/2014/main" id="{12152521-2459-A64E-872F-D66EAABE3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4725" y="8198305"/>
            <a:ext cx="274647" cy="302120"/>
          </a:xfrm>
          <a:custGeom>
            <a:avLst/>
            <a:gdLst>
              <a:gd name="T0" fmla="*/ 143363 w 221"/>
              <a:gd name="T1" fmla="*/ 112404 h 241"/>
              <a:gd name="T2" fmla="*/ 89276 w 221"/>
              <a:gd name="T3" fmla="*/ 157761 h 241"/>
              <a:gd name="T4" fmla="*/ 0 w 221"/>
              <a:gd name="T5" fmla="*/ 28265 h 241"/>
              <a:gd name="T6" fmla="*/ 34538 w 221"/>
              <a:gd name="T7" fmla="*/ 0 h 241"/>
              <a:gd name="T8" fmla="*/ 143363 w 221"/>
              <a:gd name="T9" fmla="*/ 112404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" h="241">
                <a:moveTo>
                  <a:pt x="220" y="171"/>
                </a:moveTo>
                <a:lnTo>
                  <a:pt x="137" y="240"/>
                </a:lnTo>
                <a:lnTo>
                  <a:pt x="0" y="43"/>
                </a:lnTo>
                <a:lnTo>
                  <a:pt x="53" y="0"/>
                </a:lnTo>
                <a:lnTo>
                  <a:pt x="220" y="171"/>
                </a:lnTo>
              </a:path>
            </a:pathLst>
          </a:custGeom>
          <a:solidFill>
            <a:srgbClr val="392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5" name="Freeform 283">
            <a:extLst>
              <a:ext uri="{FF2B5EF4-FFF2-40B4-BE49-F238E27FC236}">
                <a16:creationId xmlns:a16="http://schemas.microsoft.com/office/drawing/2014/main" id="{EA0121F5-7110-8645-A453-F3A198F0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8385" y="8049993"/>
            <a:ext cx="280141" cy="280145"/>
          </a:xfrm>
          <a:custGeom>
            <a:avLst/>
            <a:gdLst>
              <a:gd name="T0" fmla="*/ 123841 w 223"/>
              <a:gd name="T1" fmla="*/ 31478 h 224"/>
              <a:gd name="T2" fmla="*/ 123841 w 223"/>
              <a:gd name="T3" fmla="*/ 31478 h 224"/>
              <a:gd name="T4" fmla="*/ 114618 w 223"/>
              <a:gd name="T5" fmla="*/ 123287 h 224"/>
              <a:gd name="T6" fmla="*/ 114618 w 223"/>
              <a:gd name="T7" fmla="*/ 123287 h 224"/>
              <a:gd name="T8" fmla="*/ 23055 w 223"/>
              <a:gd name="T9" fmla="*/ 114762 h 224"/>
              <a:gd name="T10" fmla="*/ 23055 w 223"/>
              <a:gd name="T11" fmla="*/ 114762 h 224"/>
              <a:gd name="T12" fmla="*/ 31619 w 223"/>
              <a:gd name="T13" fmla="*/ 22952 h 224"/>
              <a:gd name="T14" fmla="*/ 31619 w 223"/>
              <a:gd name="T15" fmla="*/ 22952 h 224"/>
              <a:gd name="T16" fmla="*/ 123841 w 223"/>
              <a:gd name="T17" fmla="*/ 31478 h 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24">
                <a:moveTo>
                  <a:pt x="188" y="48"/>
                </a:moveTo>
                <a:lnTo>
                  <a:pt x="188" y="48"/>
                </a:lnTo>
                <a:cubicBezTo>
                  <a:pt x="222" y="90"/>
                  <a:pt x="216" y="153"/>
                  <a:pt x="174" y="188"/>
                </a:cubicBezTo>
                <a:cubicBezTo>
                  <a:pt x="132" y="223"/>
                  <a:pt x="70" y="217"/>
                  <a:pt x="35" y="175"/>
                </a:cubicBezTo>
                <a:cubicBezTo>
                  <a:pt x="0" y="132"/>
                  <a:pt x="6" y="70"/>
                  <a:pt x="48" y="35"/>
                </a:cubicBezTo>
                <a:cubicBezTo>
                  <a:pt x="90" y="0"/>
                  <a:pt x="153" y="6"/>
                  <a:pt x="188" y="48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6" name="Freeform 284">
            <a:extLst>
              <a:ext uri="{FF2B5EF4-FFF2-40B4-BE49-F238E27FC236}">
                <a16:creationId xmlns:a16="http://schemas.microsoft.com/office/drawing/2014/main" id="{5869BD10-DD13-9242-BD0F-12B18AD26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570" y="7610552"/>
            <a:ext cx="450421" cy="532823"/>
          </a:xfrm>
          <a:custGeom>
            <a:avLst/>
            <a:gdLst>
              <a:gd name="T0" fmla="*/ 0 w 363"/>
              <a:gd name="T1" fmla="*/ 12374 h 429"/>
              <a:gd name="T2" fmla="*/ 15616 w 363"/>
              <a:gd name="T3" fmla="*/ 0 h 429"/>
              <a:gd name="T4" fmla="*/ 235534 w 363"/>
              <a:gd name="T5" fmla="*/ 266363 h 429"/>
              <a:gd name="T6" fmla="*/ 220569 w 363"/>
              <a:gd name="T7" fmla="*/ 278737 h 429"/>
              <a:gd name="T8" fmla="*/ 0 w 363"/>
              <a:gd name="T9" fmla="*/ 12374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29">
                <a:moveTo>
                  <a:pt x="0" y="19"/>
                </a:moveTo>
                <a:lnTo>
                  <a:pt x="24" y="0"/>
                </a:lnTo>
                <a:lnTo>
                  <a:pt x="362" y="409"/>
                </a:lnTo>
                <a:lnTo>
                  <a:pt x="339" y="428"/>
                </a:lnTo>
                <a:lnTo>
                  <a:pt x="0" y="19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7" name="Freeform 285">
            <a:extLst>
              <a:ext uri="{FF2B5EF4-FFF2-40B4-BE49-F238E27FC236}">
                <a16:creationId xmlns:a16="http://schemas.microsoft.com/office/drawing/2014/main" id="{DFE3CD50-9E60-FB4D-93CB-A6742AF9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2051" y="7561114"/>
            <a:ext cx="856898" cy="1021706"/>
          </a:xfrm>
          <a:custGeom>
            <a:avLst/>
            <a:gdLst>
              <a:gd name="T0" fmla="*/ 417279 w 687"/>
              <a:gd name="T1" fmla="*/ 313602 h 820"/>
              <a:gd name="T2" fmla="*/ 417279 w 687"/>
              <a:gd name="T3" fmla="*/ 313602 h 820"/>
              <a:gd name="T4" fmla="*/ 447365 w 687"/>
              <a:gd name="T5" fmla="*/ 249575 h 820"/>
              <a:gd name="T6" fmla="*/ 447365 w 687"/>
              <a:gd name="T7" fmla="*/ 249575 h 820"/>
              <a:gd name="T8" fmla="*/ 402236 w 687"/>
              <a:gd name="T9" fmla="*/ 175094 h 820"/>
              <a:gd name="T10" fmla="*/ 402236 w 687"/>
              <a:gd name="T11" fmla="*/ 175094 h 820"/>
              <a:gd name="T12" fmla="*/ 413355 w 687"/>
              <a:gd name="T13" fmla="*/ 124787 h 820"/>
              <a:gd name="T14" fmla="*/ 413355 w 687"/>
              <a:gd name="T15" fmla="*/ 124787 h 820"/>
              <a:gd name="T16" fmla="*/ 288433 w 687"/>
              <a:gd name="T17" fmla="*/ 0 h 820"/>
              <a:gd name="T18" fmla="*/ 288433 w 687"/>
              <a:gd name="T19" fmla="*/ 0 h 820"/>
              <a:gd name="T20" fmla="*/ 179862 w 687"/>
              <a:gd name="T21" fmla="*/ 63374 h 820"/>
              <a:gd name="T22" fmla="*/ 179862 w 687"/>
              <a:gd name="T23" fmla="*/ 63374 h 820"/>
              <a:gd name="T24" fmla="*/ 173321 w 687"/>
              <a:gd name="T25" fmla="*/ 62720 h 820"/>
              <a:gd name="T26" fmla="*/ 173321 w 687"/>
              <a:gd name="T27" fmla="*/ 62720 h 820"/>
              <a:gd name="T28" fmla="*/ 89604 w 687"/>
              <a:gd name="T29" fmla="*/ 146347 h 820"/>
              <a:gd name="T30" fmla="*/ 89604 w 687"/>
              <a:gd name="T31" fmla="*/ 146347 h 820"/>
              <a:gd name="T32" fmla="*/ 107917 w 687"/>
              <a:gd name="T33" fmla="*/ 197961 h 820"/>
              <a:gd name="T34" fmla="*/ 107917 w 687"/>
              <a:gd name="T35" fmla="*/ 197961 h 820"/>
              <a:gd name="T36" fmla="*/ 62134 w 687"/>
              <a:gd name="T37" fmla="*/ 272441 h 820"/>
              <a:gd name="T38" fmla="*/ 62134 w 687"/>
              <a:gd name="T39" fmla="*/ 272441 h 820"/>
              <a:gd name="T40" fmla="*/ 73907 w 687"/>
              <a:gd name="T41" fmla="*/ 314908 h 820"/>
              <a:gd name="T42" fmla="*/ 73907 w 687"/>
              <a:gd name="T43" fmla="*/ 314908 h 820"/>
              <a:gd name="T44" fmla="*/ 0 w 687"/>
              <a:gd name="T45" fmla="*/ 421402 h 820"/>
              <a:gd name="T46" fmla="*/ 0 w 687"/>
              <a:gd name="T47" fmla="*/ 421402 h 820"/>
              <a:gd name="T48" fmla="*/ 113803 w 687"/>
              <a:gd name="T49" fmla="*/ 535083 h 820"/>
              <a:gd name="T50" fmla="*/ 113803 w 687"/>
              <a:gd name="T51" fmla="*/ 535083 h 820"/>
              <a:gd name="T52" fmla="*/ 207985 w 687"/>
              <a:gd name="T53" fmla="*/ 484776 h 820"/>
              <a:gd name="T54" fmla="*/ 207985 w 687"/>
              <a:gd name="T55" fmla="*/ 484776 h 820"/>
              <a:gd name="T56" fmla="*/ 313286 w 687"/>
              <a:gd name="T57" fmla="*/ 535083 h 820"/>
              <a:gd name="T58" fmla="*/ 313286 w 687"/>
              <a:gd name="T59" fmla="*/ 535083 h 820"/>
              <a:gd name="T60" fmla="*/ 448673 w 687"/>
              <a:gd name="T61" fmla="*/ 399189 h 820"/>
              <a:gd name="T62" fmla="*/ 448673 w 687"/>
              <a:gd name="T63" fmla="*/ 399189 h 820"/>
              <a:gd name="T64" fmla="*/ 417279 w 687"/>
              <a:gd name="T65" fmla="*/ 313602 h 8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7" h="820">
                <a:moveTo>
                  <a:pt x="638" y="480"/>
                </a:moveTo>
                <a:lnTo>
                  <a:pt x="638" y="480"/>
                </a:lnTo>
                <a:cubicBezTo>
                  <a:pt x="667" y="456"/>
                  <a:pt x="684" y="421"/>
                  <a:pt x="684" y="382"/>
                </a:cubicBezTo>
                <a:cubicBezTo>
                  <a:pt x="684" y="333"/>
                  <a:pt x="656" y="290"/>
                  <a:pt x="615" y="268"/>
                </a:cubicBezTo>
                <a:cubicBezTo>
                  <a:pt x="626" y="245"/>
                  <a:pt x="632" y="219"/>
                  <a:pt x="632" y="191"/>
                </a:cubicBezTo>
                <a:cubicBezTo>
                  <a:pt x="632" y="85"/>
                  <a:pt x="546" y="0"/>
                  <a:pt x="441" y="0"/>
                </a:cubicBezTo>
                <a:cubicBezTo>
                  <a:pt x="370" y="0"/>
                  <a:pt x="308" y="39"/>
                  <a:pt x="275" y="97"/>
                </a:cubicBezTo>
                <a:cubicBezTo>
                  <a:pt x="271" y="96"/>
                  <a:pt x="269" y="96"/>
                  <a:pt x="265" y="96"/>
                </a:cubicBezTo>
                <a:cubicBezTo>
                  <a:pt x="194" y="96"/>
                  <a:pt x="137" y="153"/>
                  <a:pt x="137" y="224"/>
                </a:cubicBezTo>
                <a:cubicBezTo>
                  <a:pt x="137" y="254"/>
                  <a:pt x="148" y="282"/>
                  <a:pt x="165" y="303"/>
                </a:cubicBezTo>
                <a:cubicBezTo>
                  <a:pt x="124" y="324"/>
                  <a:pt x="95" y="367"/>
                  <a:pt x="95" y="417"/>
                </a:cubicBezTo>
                <a:cubicBezTo>
                  <a:pt x="95" y="441"/>
                  <a:pt x="102" y="463"/>
                  <a:pt x="113" y="482"/>
                </a:cubicBezTo>
                <a:cubicBezTo>
                  <a:pt x="47" y="507"/>
                  <a:pt x="0" y="570"/>
                  <a:pt x="0" y="645"/>
                </a:cubicBezTo>
                <a:cubicBezTo>
                  <a:pt x="0" y="741"/>
                  <a:pt x="78" y="819"/>
                  <a:pt x="174" y="819"/>
                </a:cubicBezTo>
                <a:cubicBezTo>
                  <a:pt x="234" y="819"/>
                  <a:pt x="287" y="788"/>
                  <a:pt x="318" y="742"/>
                </a:cubicBezTo>
                <a:cubicBezTo>
                  <a:pt x="356" y="788"/>
                  <a:pt x="414" y="819"/>
                  <a:pt x="479" y="819"/>
                </a:cubicBezTo>
                <a:cubicBezTo>
                  <a:pt x="593" y="819"/>
                  <a:pt x="686" y="726"/>
                  <a:pt x="686" y="611"/>
                </a:cubicBezTo>
                <a:cubicBezTo>
                  <a:pt x="686" y="561"/>
                  <a:pt x="668" y="515"/>
                  <a:pt x="638" y="480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8" name="Freeform 286">
            <a:extLst>
              <a:ext uri="{FF2B5EF4-FFF2-40B4-BE49-F238E27FC236}">
                <a16:creationId xmlns:a16="http://schemas.microsoft.com/office/drawing/2014/main" id="{88499470-5D9D-AA46-B744-B0A28F28A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826" y="10587781"/>
            <a:ext cx="291127" cy="1164526"/>
          </a:xfrm>
          <a:custGeom>
            <a:avLst/>
            <a:gdLst>
              <a:gd name="T0" fmla="*/ 39311 w 233"/>
              <a:gd name="T1" fmla="*/ 0 h 937"/>
              <a:gd name="T2" fmla="*/ 39311 w 233"/>
              <a:gd name="T3" fmla="*/ 0 h 937"/>
              <a:gd name="T4" fmla="*/ 30138 w 233"/>
              <a:gd name="T5" fmla="*/ 145976 h 937"/>
              <a:gd name="T6" fmla="*/ 30138 w 233"/>
              <a:gd name="T7" fmla="*/ 145976 h 937"/>
              <a:gd name="T8" fmla="*/ 49794 w 233"/>
              <a:gd name="T9" fmla="*/ 536984 h 937"/>
              <a:gd name="T10" fmla="*/ 47173 w 233"/>
              <a:gd name="T11" fmla="*/ 568265 h 937"/>
              <a:gd name="T12" fmla="*/ 47173 w 233"/>
              <a:gd name="T13" fmla="*/ 568265 h 937"/>
              <a:gd name="T14" fmla="*/ 55690 w 233"/>
              <a:gd name="T15" fmla="*/ 587815 h 937"/>
              <a:gd name="T16" fmla="*/ 77311 w 233"/>
              <a:gd name="T17" fmla="*/ 604107 h 937"/>
              <a:gd name="T18" fmla="*/ 77311 w 233"/>
              <a:gd name="T19" fmla="*/ 604107 h 937"/>
              <a:gd name="T20" fmla="*/ 104174 w 233"/>
              <a:gd name="T21" fmla="*/ 603456 h 937"/>
              <a:gd name="T22" fmla="*/ 104174 w 233"/>
              <a:gd name="T23" fmla="*/ 603456 h 937"/>
              <a:gd name="T24" fmla="*/ 139553 w 233"/>
              <a:gd name="T25" fmla="*/ 591725 h 937"/>
              <a:gd name="T26" fmla="*/ 139553 w 233"/>
              <a:gd name="T27" fmla="*/ 591725 h 937"/>
              <a:gd name="T28" fmla="*/ 146105 w 233"/>
              <a:gd name="T29" fmla="*/ 587815 h 937"/>
              <a:gd name="T30" fmla="*/ 146105 w 233"/>
              <a:gd name="T31" fmla="*/ 587815 h 937"/>
              <a:gd name="T32" fmla="*/ 118588 w 233"/>
              <a:gd name="T33" fmla="*/ 542198 h 937"/>
              <a:gd name="T34" fmla="*/ 118588 w 233"/>
              <a:gd name="T35" fmla="*/ 542198 h 937"/>
              <a:gd name="T36" fmla="*/ 144140 w 233"/>
              <a:gd name="T37" fmla="*/ 0 h 937"/>
              <a:gd name="T38" fmla="*/ 39311 w 233"/>
              <a:gd name="T39" fmla="*/ 0 h 9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33" h="937">
                <a:moveTo>
                  <a:pt x="60" y="0"/>
                </a:moveTo>
                <a:lnTo>
                  <a:pt x="60" y="0"/>
                </a:lnTo>
                <a:cubicBezTo>
                  <a:pt x="60" y="0"/>
                  <a:pt x="72" y="136"/>
                  <a:pt x="46" y="224"/>
                </a:cubicBezTo>
                <a:cubicBezTo>
                  <a:pt x="0" y="381"/>
                  <a:pt x="76" y="824"/>
                  <a:pt x="76" y="824"/>
                </a:cubicBezTo>
                <a:lnTo>
                  <a:pt x="72" y="872"/>
                </a:lnTo>
                <a:cubicBezTo>
                  <a:pt x="71" y="884"/>
                  <a:pt x="76" y="896"/>
                  <a:pt x="85" y="902"/>
                </a:cubicBezTo>
                <a:lnTo>
                  <a:pt x="118" y="927"/>
                </a:lnTo>
                <a:cubicBezTo>
                  <a:pt x="130" y="936"/>
                  <a:pt x="146" y="935"/>
                  <a:pt x="159" y="926"/>
                </a:cubicBezTo>
                <a:cubicBezTo>
                  <a:pt x="175" y="914"/>
                  <a:pt x="198" y="905"/>
                  <a:pt x="213" y="908"/>
                </a:cubicBezTo>
                <a:cubicBezTo>
                  <a:pt x="213" y="908"/>
                  <a:pt x="231" y="911"/>
                  <a:pt x="223" y="902"/>
                </a:cubicBezTo>
                <a:cubicBezTo>
                  <a:pt x="175" y="850"/>
                  <a:pt x="181" y="832"/>
                  <a:pt x="181" y="832"/>
                </a:cubicBezTo>
                <a:cubicBezTo>
                  <a:pt x="181" y="832"/>
                  <a:pt x="232" y="470"/>
                  <a:pt x="220" y="0"/>
                </a:cubicBezTo>
                <a:lnTo>
                  <a:pt x="60" y="0"/>
                </a:lnTo>
              </a:path>
            </a:pathLst>
          </a:custGeom>
          <a:solidFill>
            <a:srgbClr val="FFB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9" name="Freeform 287">
            <a:extLst>
              <a:ext uri="{FF2B5EF4-FFF2-40B4-BE49-F238E27FC236}">
                <a16:creationId xmlns:a16="http://schemas.microsoft.com/office/drawing/2014/main" id="{215C28E9-1CD8-0B43-9F9C-9939F30E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0361" y="10554822"/>
            <a:ext cx="280141" cy="1164526"/>
          </a:xfrm>
          <a:custGeom>
            <a:avLst/>
            <a:gdLst>
              <a:gd name="T0" fmla="*/ 35099 w 226"/>
              <a:gd name="T1" fmla="*/ 0 h 934"/>
              <a:gd name="T2" fmla="*/ 35099 w 226"/>
              <a:gd name="T3" fmla="*/ 0 h 934"/>
              <a:gd name="T4" fmla="*/ 25999 w 226"/>
              <a:gd name="T5" fmla="*/ 147099 h 934"/>
              <a:gd name="T6" fmla="*/ 25999 w 226"/>
              <a:gd name="T7" fmla="*/ 147099 h 934"/>
              <a:gd name="T8" fmla="*/ 66948 w 226"/>
              <a:gd name="T9" fmla="*/ 558322 h 934"/>
              <a:gd name="T10" fmla="*/ 66948 w 226"/>
              <a:gd name="T11" fmla="*/ 558322 h 934"/>
              <a:gd name="T12" fmla="*/ 70848 w 226"/>
              <a:gd name="T13" fmla="*/ 609316 h 934"/>
              <a:gd name="T14" fmla="*/ 70848 w 226"/>
              <a:gd name="T15" fmla="*/ 609316 h 934"/>
              <a:gd name="T16" fmla="*/ 87748 w 226"/>
              <a:gd name="T17" fmla="*/ 599510 h 934"/>
              <a:gd name="T18" fmla="*/ 87748 w 226"/>
              <a:gd name="T19" fmla="*/ 599510 h 934"/>
              <a:gd name="T20" fmla="*/ 131296 w 226"/>
              <a:gd name="T21" fmla="*/ 598202 h 934"/>
              <a:gd name="T22" fmla="*/ 131296 w 226"/>
              <a:gd name="T23" fmla="*/ 598202 h 934"/>
              <a:gd name="T24" fmla="*/ 141696 w 226"/>
              <a:gd name="T25" fmla="*/ 602125 h 934"/>
              <a:gd name="T26" fmla="*/ 141696 w 226"/>
              <a:gd name="T27" fmla="*/ 602125 h 934"/>
              <a:gd name="T28" fmla="*/ 133896 w 226"/>
              <a:gd name="T29" fmla="*/ 557015 h 934"/>
              <a:gd name="T30" fmla="*/ 133896 w 226"/>
              <a:gd name="T31" fmla="*/ 557015 h 934"/>
              <a:gd name="T32" fmla="*/ 139096 w 226"/>
              <a:gd name="T33" fmla="*/ 0 h 934"/>
              <a:gd name="T34" fmla="*/ 35099 w 226"/>
              <a:gd name="T35" fmla="*/ 0 h 9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26" h="934">
                <a:moveTo>
                  <a:pt x="54" y="0"/>
                </a:moveTo>
                <a:lnTo>
                  <a:pt x="54" y="0"/>
                </a:lnTo>
                <a:cubicBezTo>
                  <a:pt x="54" y="0"/>
                  <a:pt x="60" y="134"/>
                  <a:pt x="40" y="225"/>
                </a:cubicBezTo>
                <a:cubicBezTo>
                  <a:pt x="0" y="402"/>
                  <a:pt x="103" y="854"/>
                  <a:pt x="103" y="854"/>
                </a:cubicBezTo>
                <a:cubicBezTo>
                  <a:pt x="103" y="854"/>
                  <a:pt x="102" y="929"/>
                  <a:pt x="109" y="932"/>
                </a:cubicBezTo>
                <a:cubicBezTo>
                  <a:pt x="111" y="933"/>
                  <a:pt x="135" y="917"/>
                  <a:pt x="135" y="917"/>
                </a:cubicBezTo>
                <a:cubicBezTo>
                  <a:pt x="159" y="902"/>
                  <a:pt x="178" y="901"/>
                  <a:pt x="202" y="915"/>
                </a:cubicBezTo>
                <a:cubicBezTo>
                  <a:pt x="202" y="915"/>
                  <a:pt x="217" y="923"/>
                  <a:pt x="218" y="921"/>
                </a:cubicBezTo>
                <a:cubicBezTo>
                  <a:pt x="221" y="918"/>
                  <a:pt x="206" y="852"/>
                  <a:pt x="206" y="852"/>
                </a:cubicBezTo>
                <a:cubicBezTo>
                  <a:pt x="206" y="852"/>
                  <a:pt x="225" y="471"/>
                  <a:pt x="214" y="0"/>
                </a:cubicBezTo>
                <a:lnTo>
                  <a:pt x="54" y="0"/>
                </a:lnTo>
              </a:path>
            </a:pathLst>
          </a:custGeom>
          <a:solidFill>
            <a:srgbClr val="FFB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ADA692CB-84EA-CE41-9C2D-E30B6F6B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3943" y="7397782"/>
            <a:ext cx="453893" cy="530268"/>
          </a:xfrm>
          <a:custGeom>
            <a:avLst/>
            <a:gdLst>
              <a:gd name="connsiteX0" fmla="*/ 169017 w 453893"/>
              <a:gd name="connsiteY0" fmla="*/ 520379 h 530268"/>
              <a:gd name="connsiteX1" fmla="*/ 447647 w 453893"/>
              <a:gd name="connsiteY1" fmla="*/ 520379 h 530268"/>
              <a:gd name="connsiteX2" fmla="*/ 453893 w 453893"/>
              <a:gd name="connsiteY2" fmla="*/ 524774 h 530268"/>
              <a:gd name="connsiteX3" fmla="*/ 447647 w 453893"/>
              <a:gd name="connsiteY3" fmla="*/ 530268 h 530268"/>
              <a:gd name="connsiteX4" fmla="*/ 169017 w 453893"/>
              <a:gd name="connsiteY4" fmla="*/ 530268 h 530268"/>
              <a:gd name="connsiteX5" fmla="*/ 164019 w 453893"/>
              <a:gd name="connsiteY5" fmla="*/ 524774 h 530268"/>
              <a:gd name="connsiteX6" fmla="*/ 169017 w 453893"/>
              <a:gd name="connsiteY6" fmla="*/ 520379 h 530268"/>
              <a:gd name="connsiteX7" fmla="*/ 358499 w 453893"/>
              <a:gd name="connsiteY7" fmla="*/ 203033 h 530268"/>
              <a:gd name="connsiteX8" fmla="*/ 364753 w 453893"/>
              <a:gd name="connsiteY8" fmla="*/ 204285 h 530268"/>
              <a:gd name="connsiteX9" fmla="*/ 363503 w 453893"/>
              <a:gd name="connsiteY9" fmla="*/ 211794 h 530268"/>
              <a:gd name="connsiteX10" fmla="*/ 95869 w 453893"/>
              <a:gd name="connsiteY10" fmla="*/ 397029 h 530268"/>
              <a:gd name="connsiteX11" fmla="*/ 92117 w 453893"/>
              <a:gd name="connsiteY11" fmla="*/ 398280 h 530268"/>
              <a:gd name="connsiteX12" fmla="*/ 88365 w 453893"/>
              <a:gd name="connsiteY12" fmla="*/ 395777 h 530268"/>
              <a:gd name="connsiteX13" fmla="*/ 89617 w 453893"/>
              <a:gd name="connsiteY13" fmla="*/ 388268 h 530268"/>
              <a:gd name="connsiteX14" fmla="*/ 136993 w 453893"/>
              <a:gd name="connsiteY14" fmla="*/ 1032 h 530268"/>
              <a:gd name="connsiteX15" fmla="*/ 140785 w 453893"/>
              <a:gd name="connsiteY15" fmla="*/ 7264 h 530268"/>
              <a:gd name="connsiteX16" fmla="*/ 10605 w 453893"/>
              <a:gd name="connsiteY16" fmla="*/ 291425 h 530268"/>
              <a:gd name="connsiteX17" fmla="*/ 5551 w 453893"/>
              <a:gd name="connsiteY17" fmla="*/ 293917 h 530268"/>
              <a:gd name="connsiteX18" fmla="*/ 3023 w 453893"/>
              <a:gd name="connsiteY18" fmla="*/ 293917 h 530268"/>
              <a:gd name="connsiteX19" fmla="*/ 495 w 453893"/>
              <a:gd name="connsiteY19" fmla="*/ 287686 h 530268"/>
              <a:gd name="connsiteX20" fmla="*/ 129409 w 453893"/>
              <a:gd name="connsiteY20" fmla="*/ 3525 h 530268"/>
              <a:gd name="connsiteX21" fmla="*/ 136993 w 453893"/>
              <a:gd name="connsiteY21" fmla="*/ 1032 h 53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3893" h="530268">
                <a:moveTo>
                  <a:pt x="169017" y="520379"/>
                </a:moveTo>
                <a:lnTo>
                  <a:pt x="447647" y="520379"/>
                </a:lnTo>
                <a:cubicBezTo>
                  <a:pt x="451395" y="520379"/>
                  <a:pt x="453893" y="522577"/>
                  <a:pt x="453893" y="524774"/>
                </a:cubicBezTo>
                <a:cubicBezTo>
                  <a:pt x="453893" y="528070"/>
                  <a:pt x="451395" y="530268"/>
                  <a:pt x="447647" y="530268"/>
                </a:cubicBezTo>
                <a:lnTo>
                  <a:pt x="169017" y="530268"/>
                </a:lnTo>
                <a:cubicBezTo>
                  <a:pt x="166517" y="530268"/>
                  <a:pt x="164019" y="528070"/>
                  <a:pt x="164019" y="524774"/>
                </a:cubicBezTo>
                <a:cubicBezTo>
                  <a:pt x="164019" y="522577"/>
                  <a:pt x="166517" y="520379"/>
                  <a:pt x="169017" y="520379"/>
                </a:cubicBezTo>
                <a:close/>
                <a:moveTo>
                  <a:pt x="358499" y="203033"/>
                </a:moveTo>
                <a:cubicBezTo>
                  <a:pt x="361001" y="201782"/>
                  <a:pt x="363503" y="201782"/>
                  <a:pt x="364753" y="204285"/>
                </a:cubicBezTo>
                <a:cubicBezTo>
                  <a:pt x="366003" y="206788"/>
                  <a:pt x="366003" y="210543"/>
                  <a:pt x="363503" y="211794"/>
                </a:cubicBezTo>
                <a:lnTo>
                  <a:pt x="95869" y="397029"/>
                </a:lnTo>
                <a:cubicBezTo>
                  <a:pt x="94619" y="398280"/>
                  <a:pt x="93369" y="398280"/>
                  <a:pt x="92117" y="398280"/>
                </a:cubicBezTo>
                <a:cubicBezTo>
                  <a:pt x="90867" y="398280"/>
                  <a:pt x="88365" y="397029"/>
                  <a:pt x="88365" y="395777"/>
                </a:cubicBezTo>
                <a:cubicBezTo>
                  <a:pt x="87115" y="393274"/>
                  <a:pt x="87115" y="389519"/>
                  <a:pt x="89617" y="388268"/>
                </a:cubicBezTo>
                <a:close/>
                <a:moveTo>
                  <a:pt x="136993" y="1032"/>
                </a:moveTo>
                <a:cubicBezTo>
                  <a:pt x="140785" y="2279"/>
                  <a:pt x="140785" y="4771"/>
                  <a:pt x="140785" y="7264"/>
                </a:cubicBezTo>
                <a:lnTo>
                  <a:pt x="10605" y="291425"/>
                </a:lnTo>
                <a:cubicBezTo>
                  <a:pt x="9341" y="293917"/>
                  <a:pt x="6815" y="293917"/>
                  <a:pt x="5551" y="293917"/>
                </a:cubicBezTo>
                <a:cubicBezTo>
                  <a:pt x="4287" y="293917"/>
                  <a:pt x="4287" y="293917"/>
                  <a:pt x="3023" y="293917"/>
                </a:cubicBezTo>
                <a:cubicBezTo>
                  <a:pt x="495" y="292671"/>
                  <a:pt x="-769" y="290178"/>
                  <a:pt x="495" y="287686"/>
                </a:cubicBezTo>
                <a:lnTo>
                  <a:pt x="129409" y="3525"/>
                </a:lnTo>
                <a:cubicBezTo>
                  <a:pt x="131937" y="1032"/>
                  <a:pt x="134465" y="-1460"/>
                  <a:pt x="136993" y="1032"/>
                </a:cubicBez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1" name="Freeform 291">
            <a:extLst>
              <a:ext uri="{FF2B5EF4-FFF2-40B4-BE49-F238E27FC236}">
                <a16:creationId xmlns:a16="http://schemas.microsoft.com/office/drawing/2014/main" id="{E2D1048E-2E7E-3F48-950D-B30F1276B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4448" y="9137618"/>
            <a:ext cx="801968" cy="1587488"/>
          </a:xfrm>
          <a:custGeom>
            <a:avLst/>
            <a:gdLst>
              <a:gd name="T0" fmla="*/ 401646 w 646"/>
              <a:gd name="T1" fmla="*/ 780177 h 1275"/>
              <a:gd name="T2" fmla="*/ 57936 w 646"/>
              <a:gd name="T3" fmla="*/ 831753 h 1275"/>
              <a:gd name="T4" fmla="*/ 5859 w 646"/>
              <a:gd name="T5" fmla="*/ 280080 h 1275"/>
              <a:gd name="T6" fmla="*/ 5859 w 646"/>
              <a:gd name="T7" fmla="*/ 280080 h 1275"/>
              <a:gd name="T8" fmla="*/ 30595 w 646"/>
              <a:gd name="T9" fmla="*/ 79650 h 1275"/>
              <a:gd name="T10" fmla="*/ 57936 w 646"/>
              <a:gd name="T11" fmla="*/ 0 h 1275"/>
              <a:gd name="T12" fmla="*/ 339804 w 646"/>
              <a:gd name="T13" fmla="*/ 0 h 1275"/>
              <a:gd name="T14" fmla="*/ 374305 w 646"/>
              <a:gd name="T15" fmla="*/ 75080 h 1275"/>
              <a:gd name="T16" fmla="*/ 374305 w 646"/>
              <a:gd name="T17" fmla="*/ 75080 h 1275"/>
              <a:gd name="T18" fmla="*/ 417920 w 646"/>
              <a:gd name="T19" fmla="*/ 289873 h 1275"/>
              <a:gd name="T20" fmla="*/ 401646 w 646"/>
              <a:gd name="T21" fmla="*/ 780177 h 12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6" h="1275">
                <a:moveTo>
                  <a:pt x="617" y="1195"/>
                </a:moveTo>
                <a:lnTo>
                  <a:pt x="89" y="1274"/>
                </a:lnTo>
                <a:lnTo>
                  <a:pt x="9" y="429"/>
                </a:lnTo>
                <a:cubicBezTo>
                  <a:pt x="0" y="325"/>
                  <a:pt x="12" y="220"/>
                  <a:pt x="47" y="122"/>
                </a:cubicBezTo>
                <a:lnTo>
                  <a:pt x="89" y="0"/>
                </a:lnTo>
                <a:lnTo>
                  <a:pt x="522" y="0"/>
                </a:lnTo>
                <a:lnTo>
                  <a:pt x="575" y="115"/>
                </a:lnTo>
                <a:cubicBezTo>
                  <a:pt x="623" y="218"/>
                  <a:pt x="645" y="331"/>
                  <a:pt x="642" y="444"/>
                </a:cubicBezTo>
                <a:lnTo>
                  <a:pt x="617" y="1195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D38ABF88-E06E-6048-8156-36FA505A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689" y="8271528"/>
            <a:ext cx="1042411" cy="864844"/>
          </a:xfrm>
          <a:custGeom>
            <a:avLst/>
            <a:gdLst>
              <a:gd name="connsiteX0" fmla="*/ 756210 w 1042411"/>
              <a:gd name="connsiteY0" fmla="*/ 160 h 864844"/>
              <a:gd name="connsiteX1" fmla="*/ 927837 w 1042411"/>
              <a:gd name="connsiteY1" fmla="*/ 99257 h 864844"/>
              <a:gd name="connsiteX2" fmla="*/ 1042411 w 1042411"/>
              <a:gd name="connsiteY2" fmla="*/ 294383 h 864844"/>
              <a:gd name="connsiteX3" fmla="*/ 878551 w 1042411"/>
              <a:gd name="connsiteY3" fmla="*/ 413205 h 864844"/>
              <a:gd name="connsiteX4" fmla="*/ 885426 w 1042411"/>
              <a:gd name="connsiteY4" fmla="*/ 458336 h 864844"/>
              <a:gd name="connsiteX5" fmla="*/ 879269 w 1042411"/>
              <a:gd name="connsiteY5" fmla="*/ 500744 h 864844"/>
              <a:gd name="connsiteX6" fmla="*/ 774766 w 1042411"/>
              <a:gd name="connsiteY6" fmla="*/ 550450 h 864844"/>
              <a:gd name="connsiteX7" fmla="*/ 773522 w 1042411"/>
              <a:gd name="connsiteY7" fmla="*/ 606370 h 864844"/>
              <a:gd name="connsiteX8" fmla="*/ 839458 w 1042411"/>
              <a:gd name="connsiteY8" fmla="*/ 864844 h 864844"/>
              <a:gd name="connsiteX9" fmla="*/ 300771 w 1042411"/>
              <a:gd name="connsiteY9" fmla="*/ 864844 h 864844"/>
              <a:gd name="connsiteX10" fmla="*/ 355510 w 1042411"/>
              <a:gd name="connsiteY10" fmla="*/ 620039 h 864844"/>
              <a:gd name="connsiteX11" fmla="*/ 274645 w 1042411"/>
              <a:gd name="connsiteY11" fmla="*/ 350381 h 864844"/>
              <a:gd name="connsiteX12" fmla="*/ 285137 w 1042411"/>
              <a:gd name="connsiteY12" fmla="*/ 211152 h 864844"/>
              <a:gd name="connsiteX13" fmla="*/ 279841 w 1042411"/>
              <a:gd name="connsiteY13" fmla="*/ 211152 h 864844"/>
              <a:gd name="connsiteX14" fmla="*/ 269314 w 1042411"/>
              <a:gd name="connsiteY14" fmla="*/ 352066 h 864844"/>
              <a:gd name="connsiteX15" fmla="*/ 156376 w 1042411"/>
              <a:gd name="connsiteY15" fmla="*/ 458354 h 864844"/>
              <a:gd name="connsiteX16" fmla="*/ 0 w 1042411"/>
              <a:gd name="connsiteY16" fmla="*/ 330808 h 864844"/>
              <a:gd name="connsiteX17" fmla="*/ 295377 w 1042411"/>
              <a:gd name="connsiteY17" fmla="*/ 3191 h 864844"/>
              <a:gd name="connsiteX18" fmla="*/ 289596 w 1042411"/>
              <a:gd name="connsiteY18" fmla="*/ 80577 h 864844"/>
              <a:gd name="connsiteX19" fmla="*/ 294976 w 1042411"/>
              <a:gd name="connsiteY19" fmla="*/ 80577 h 864844"/>
              <a:gd name="connsiteX20" fmla="*/ 300771 w 1042411"/>
              <a:gd name="connsiteY20" fmla="*/ 3678 h 864844"/>
              <a:gd name="connsiteX21" fmla="*/ 736486 w 1042411"/>
              <a:gd name="connsiteY21" fmla="*/ 3678 h 864844"/>
              <a:gd name="connsiteX22" fmla="*/ 736051 w 1042411"/>
              <a:gd name="connsiteY22" fmla="*/ 2315 h 864844"/>
              <a:gd name="connsiteX23" fmla="*/ 756210 w 1042411"/>
              <a:gd name="connsiteY23" fmla="*/ 160 h 864844"/>
              <a:gd name="connsiteX0" fmla="*/ 756210 w 1042411"/>
              <a:gd name="connsiteY0" fmla="*/ 160 h 864844"/>
              <a:gd name="connsiteX1" fmla="*/ 927837 w 1042411"/>
              <a:gd name="connsiteY1" fmla="*/ 99257 h 864844"/>
              <a:gd name="connsiteX2" fmla="*/ 1042411 w 1042411"/>
              <a:gd name="connsiteY2" fmla="*/ 294383 h 864844"/>
              <a:gd name="connsiteX3" fmla="*/ 878551 w 1042411"/>
              <a:gd name="connsiteY3" fmla="*/ 413205 h 864844"/>
              <a:gd name="connsiteX4" fmla="*/ 885426 w 1042411"/>
              <a:gd name="connsiteY4" fmla="*/ 458336 h 864844"/>
              <a:gd name="connsiteX5" fmla="*/ 879269 w 1042411"/>
              <a:gd name="connsiteY5" fmla="*/ 500744 h 864844"/>
              <a:gd name="connsiteX6" fmla="*/ 774766 w 1042411"/>
              <a:gd name="connsiteY6" fmla="*/ 550450 h 864844"/>
              <a:gd name="connsiteX7" fmla="*/ 773522 w 1042411"/>
              <a:gd name="connsiteY7" fmla="*/ 606370 h 864844"/>
              <a:gd name="connsiteX8" fmla="*/ 839458 w 1042411"/>
              <a:gd name="connsiteY8" fmla="*/ 864844 h 864844"/>
              <a:gd name="connsiteX9" fmla="*/ 300771 w 1042411"/>
              <a:gd name="connsiteY9" fmla="*/ 864844 h 864844"/>
              <a:gd name="connsiteX10" fmla="*/ 355510 w 1042411"/>
              <a:gd name="connsiteY10" fmla="*/ 620039 h 864844"/>
              <a:gd name="connsiteX11" fmla="*/ 274645 w 1042411"/>
              <a:gd name="connsiteY11" fmla="*/ 350381 h 864844"/>
              <a:gd name="connsiteX12" fmla="*/ 285137 w 1042411"/>
              <a:gd name="connsiteY12" fmla="*/ 211152 h 864844"/>
              <a:gd name="connsiteX13" fmla="*/ 269314 w 1042411"/>
              <a:gd name="connsiteY13" fmla="*/ 352066 h 864844"/>
              <a:gd name="connsiteX14" fmla="*/ 156376 w 1042411"/>
              <a:gd name="connsiteY14" fmla="*/ 458354 h 864844"/>
              <a:gd name="connsiteX15" fmla="*/ 0 w 1042411"/>
              <a:gd name="connsiteY15" fmla="*/ 330808 h 864844"/>
              <a:gd name="connsiteX16" fmla="*/ 295377 w 1042411"/>
              <a:gd name="connsiteY16" fmla="*/ 3191 h 864844"/>
              <a:gd name="connsiteX17" fmla="*/ 289596 w 1042411"/>
              <a:gd name="connsiteY17" fmla="*/ 80577 h 864844"/>
              <a:gd name="connsiteX18" fmla="*/ 294976 w 1042411"/>
              <a:gd name="connsiteY18" fmla="*/ 80577 h 864844"/>
              <a:gd name="connsiteX19" fmla="*/ 300771 w 1042411"/>
              <a:gd name="connsiteY19" fmla="*/ 3678 h 864844"/>
              <a:gd name="connsiteX20" fmla="*/ 736486 w 1042411"/>
              <a:gd name="connsiteY20" fmla="*/ 3678 h 864844"/>
              <a:gd name="connsiteX21" fmla="*/ 736051 w 1042411"/>
              <a:gd name="connsiteY21" fmla="*/ 2315 h 864844"/>
              <a:gd name="connsiteX22" fmla="*/ 756210 w 1042411"/>
              <a:gd name="connsiteY22" fmla="*/ 160 h 864844"/>
              <a:gd name="connsiteX0" fmla="*/ 756210 w 1042411"/>
              <a:gd name="connsiteY0" fmla="*/ 160 h 864844"/>
              <a:gd name="connsiteX1" fmla="*/ 927837 w 1042411"/>
              <a:gd name="connsiteY1" fmla="*/ 99257 h 864844"/>
              <a:gd name="connsiteX2" fmla="*/ 1042411 w 1042411"/>
              <a:gd name="connsiteY2" fmla="*/ 294383 h 864844"/>
              <a:gd name="connsiteX3" fmla="*/ 878551 w 1042411"/>
              <a:gd name="connsiteY3" fmla="*/ 413205 h 864844"/>
              <a:gd name="connsiteX4" fmla="*/ 885426 w 1042411"/>
              <a:gd name="connsiteY4" fmla="*/ 458336 h 864844"/>
              <a:gd name="connsiteX5" fmla="*/ 879269 w 1042411"/>
              <a:gd name="connsiteY5" fmla="*/ 500744 h 864844"/>
              <a:gd name="connsiteX6" fmla="*/ 774766 w 1042411"/>
              <a:gd name="connsiteY6" fmla="*/ 550450 h 864844"/>
              <a:gd name="connsiteX7" fmla="*/ 773522 w 1042411"/>
              <a:gd name="connsiteY7" fmla="*/ 606370 h 864844"/>
              <a:gd name="connsiteX8" fmla="*/ 839458 w 1042411"/>
              <a:gd name="connsiteY8" fmla="*/ 864844 h 864844"/>
              <a:gd name="connsiteX9" fmla="*/ 300771 w 1042411"/>
              <a:gd name="connsiteY9" fmla="*/ 864844 h 864844"/>
              <a:gd name="connsiteX10" fmla="*/ 355510 w 1042411"/>
              <a:gd name="connsiteY10" fmla="*/ 620039 h 864844"/>
              <a:gd name="connsiteX11" fmla="*/ 274645 w 1042411"/>
              <a:gd name="connsiteY11" fmla="*/ 350381 h 864844"/>
              <a:gd name="connsiteX12" fmla="*/ 269314 w 1042411"/>
              <a:gd name="connsiteY12" fmla="*/ 352066 h 864844"/>
              <a:gd name="connsiteX13" fmla="*/ 156376 w 1042411"/>
              <a:gd name="connsiteY13" fmla="*/ 458354 h 864844"/>
              <a:gd name="connsiteX14" fmla="*/ 0 w 1042411"/>
              <a:gd name="connsiteY14" fmla="*/ 330808 h 864844"/>
              <a:gd name="connsiteX15" fmla="*/ 295377 w 1042411"/>
              <a:gd name="connsiteY15" fmla="*/ 3191 h 864844"/>
              <a:gd name="connsiteX16" fmla="*/ 289596 w 1042411"/>
              <a:gd name="connsiteY16" fmla="*/ 80577 h 864844"/>
              <a:gd name="connsiteX17" fmla="*/ 294976 w 1042411"/>
              <a:gd name="connsiteY17" fmla="*/ 80577 h 864844"/>
              <a:gd name="connsiteX18" fmla="*/ 300771 w 1042411"/>
              <a:gd name="connsiteY18" fmla="*/ 3678 h 864844"/>
              <a:gd name="connsiteX19" fmla="*/ 736486 w 1042411"/>
              <a:gd name="connsiteY19" fmla="*/ 3678 h 864844"/>
              <a:gd name="connsiteX20" fmla="*/ 736051 w 1042411"/>
              <a:gd name="connsiteY20" fmla="*/ 2315 h 864844"/>
              <a:gd name="connsiteX21" fmla="*/ 756210 w 1042411"/>
              <a:gd name="connsiteY21" fmla="*/ 160 h 864844"/>
              <a:gd name="connsiteX0" fmla="*/ 756210 w 1042411"/>
              <a:gd name="connsiteY0" fmla="*/ 160 h 864844"/>
              <a:gd name="connsiteX1" fmla="*/ 927837 w 1042411"/>
              <a:gd name="connsiteY1" fmla="*/ 99257 h 864844"/>
              <a:gd name="connsiteX2" fmla="*/ 1042411 w 1042411"/>
              <a:gd name="connsiteY2" fmla="*/ 294383 h 864844"/>
              <a:gd name="connsiteX3" fmla="*/ 878551 w 1042411"/>
              <a:gd name="connsiteY3" fmla="*/ 413205 h 864844"/>
              <a:gd name="connsiteX4" fmla="*/ 885426 w 1042411"/>
              <a:gd name="connsiteY4" fmla="*/ 458336 h 864844"/>
              <a:gd name="connsiteX5" fmla="*/ 879269 w 1042411"/>
              <a:gd name="connsiteY5" fmla="*/ 500744 h 864844"/>
              <a:gd name="connsiteX6" fmla="*/ 774766 w 1042411"/>
              <a:gd name="connsiteY6" fmla="*/ 550450 h 864844"/>
              <a:gd name="connsiteX7" fmla="*/ 773522 w 1042411"/>
              <a:gd name="connsiteY7" fmla="*/ 606370 h 864844"/>
              <a:gd name="connsiteX8" fmla="*/ 839458 w 1042411"/>
              <a:gd name="connsiteY8" fmla="*/ 864844 h 864844"/>
              <a:gd name="connsiteX9" fmla="*/ 300771 w 1042411"/>
              <a:gd name="connsiteY9" fmla="*/ 864844 h 864844"/>
              <a:gd name="connsiteX10" fmla="*/ 355510 w 1042411"/>
              <a:gd name="connsiteY10" fmla="*/ 620039 h 864844"/>
              <a:gd name="connsiteX11" fmla="*/ 274645 w 1042411"/>
              <a:gd name="connsiteY11" fmla="*/ 350381 h 864844"/>
              <a:gd name="connsiteX12" fmla="*/ 269314 w 1042411"/>
              <a:gd name="connsiteY12" fmla="*/ 352066 h 864844"/>
              <a:gd name="connsiteX13" fmla="*/ 156376 w 1042411"/>
              <a:gd name="connsiteY13" fmla="*/ 458354 h 864844"/>
              <a:gd name="connsiteX14" fmla="*/ 0 w 1042411"/>
              <a:gd name="connsiteY14" fmla="*/ 330808 h 864844"/>
              <a:gd name="connsiteX15" fmla="*/ 295377 w 1042411"/>
              <a:gd name="connsiteY15" fmla="*/ 3191 h 864844"/>
              <a:gd name="connsiteX16" fmla="*/ 289596 w 1042411"/>
              <a:gd name="connsiteY16" fmla="*/ 80577 h 864844"/>
              <a:gd name="connsiteX17" fmla="*/ 300771 w 1042411"/>
              <a:gd name="connsiteY17" fmla="*/ 3678 h 864844"/>
              <a:gd name="connsiteX18" fmla="*/ 736486 w 1042411"/>
              <a:gd name="connsiteY18" fmla="*/ 3678 h 864844"/>
              <a:gd name="connsiteX19" fmla="*/ 736051 w 1042411"/>
              <a:gd name="connsiteY19" fmla="*/ 2315 h 864844"/>
              <a:gd name="connsiteX20" fmla="*/ 756210 w 1042411"/>
              <a:gd name="connsiteY20" fmla="*/ 160 h 864844"/>
              <a:gd name="connsiteX0" fmla="*/ 756210 w 1042411"/>
              <a:gd name="connsiteY0" fmla="*/ 160 h 864844"/>
              <a:gd name="connsiteX1" fmla="*/ 927837 w 1042411"/>
              <a:gd name="connsiteY1" fmla="*/ 99257 h 864844"/>
              <a:gd name="connsiteX2" fmla="*/ 1042411 w 1042411"/>
              <a:gd name="connsiteY2" fmla="*/ 294383 h 864844"/>
              <a:gd name="connsiteX3" fmla="*/ 878551 w 1042411"/>
              <a:gd name="connsiteY3" fmla="*/ 413205 h 864844"/>
              <a:gd name="connsiteX4" fmla="*/ 885426 w 1042411"/>
              <a:gd name="connsiteY4" fmla="*/ 458336 h 864844"/>
              <a:gd name="connsiteX5" fmla="*/ 879269 w 1042411"/>
              <a:gd name="connsiteY5" fmla="*/ 500744 h 864844"/>
              <a:gd name="connsiteX6" fmla="*/ 774766 w 1042411"/>
              <a:gd name="connsiteY6" fmla="*/ 550450 h 864844"/>
              <a:gd name="connsiteX7" fmla="*/ 773522 w 1042411"/>
              <a:gd name="connsiteY7" fmla="*/ 606370 h 864844"/>
              <a:gd name="connsiteX8" fmla="*/ 839458 w 1042411"/>
              <a:gd name="connsiteY8" fmla="*/ 864844 h 864844"/>
              <a:gd name="connsiteX9" fmla="*/ 300771 w 1042411"/>
              <a:gd name="connsiteY9" fmla="*/ 864844 h 864844"/>
              <a:gd name="connsiteX10" fmla="*/ 355510 w 1042411"/>
              <a:gd name="connsiteY10" fmla="*/ 620039 h 864844"/>
              <a:gd name="connsiteX11" fmla="*/ 274645 w 1042411"/>
              <a:gd name="connsiteY11" fmla="*/ 350381 h 864844"/>
              <a:gd name="connsiteX12" fmla="*/ 269314 w 1042411"/>
              <a:gd name="connsiteY12" fmla="*/ 352066 h 864844"/>
              <a:gd name="connsiteX13" fmla="*/ 156376 w 1042411"/>
              <a:gd name="connsiteY13" fmla="*/ 458354 h 864844"/>
              <a:gd name="connsiteX14" fmla="*/ 0 w 1042411"/>
              <a:gd name="connsiteY14" fmla="*/ 330808 h 864844"/>
              <a:gd name="connsiteX15" fmla="*/ 295377 w 1042411"/>
              <a:gd name="connsiteY15" fmla="*/ 3191 h 864844"/>
              <a:gd name="connsiteX16" fmla="*/ 300771 w 1042411"/>
              <a:gd name="connsiteY16" fmla="*/ 3678 h 864844"/>
              <a:gd name="connsiteX17" fmla="*/ 736486 w 1042411"/>
              <a:gd name="connsiteY17" fmla="*/ 3678 h 864844"/>
              <a:gd name="connsiteX18" fmla="*/ 736051 w 1042411"/>
              <a:gd name="connsiteY18" fmla="*/ 2315 h 864844"/>
              <a:gd name="connsiteX19" fmla="*/ 756210 w 1042411"/>
              <a:gd name="connsiteY19" fmla="*/ 160 h 864844"/>
              <a:gd name="connsiteX0" fmla="*/ 756210 w 1042411"/>
              <a:gd name="connsiteY0" fmla="*/ 160 h 864844"/>
              <a:gd name="connsiteX1" fmla="*/ 927837 w 1042411"/>
              <a:gd name="connsiteY1" fmla="*/ 99257 h 864844"/>
              <a:gd name="connsiteX2" fmla="*/ 1042411 w 1042411"/>
              <a:gd name="connsiteY2" fmla="*/ 294383 h 864844"/>
              <a:gd name="connsiteX3" fmla="*/ 878551 w 1042411"/>
              <a:gd name="connsiteY3" fmla="*/ 413205 h 864844"/>
              <a:gd name="connsiteX4" fmla="*/ 885426 w 1042411"/>
              <a:gd name="connsiteY4" fmla="*/ 458336 h 864844"/>
              <a:gd name="connsiteX5" fmla="*/ 879269 w 1042411"/>
              <a:gd name="connsiteY5" fmla="*/ 500744 h 864844"/>
              <a:gd name="connsiteX6" fmla="*/ 774766 w 1042411"/>
              <a:gd name="connsiteY6" fmla="*/ 550450 h 864844"/>
              <a:gd name="connsiteX7" fmla="*/ 773522 w 1042411"/>
              <a:gd name="connsiteY7" fmla="*/ 606370 h 864844"/>
              <a:gd name="connsiteX8" fmla="*/ 839458 w 1042411"/>
              <a:gd name="connsiteY8" fmla="*/ 864844 h 864844"/>
              <a:gd name="connsiteX9" fmla="*/ 300771 w 1042411"/>
              <a:gd name="connsiteY9" fmla="*/ 864844 h 864844"/>
              <a:gd name="connsiteX10" fmla="*/ 355510 w 1042411"/>
              <a:gd name="connsiteY10" fmla="*/ 620039 h 864844"/>
              <a:gd name="connsiteX11" fmla="*/ 274645 w 1042411"/>
              <a:gd name="connsiteY11" fmla="*/ 350381 h 864844"/>
              <a:gd name="connsiteX12" fmla="*/ 269314 w 1042411"/>
              <a:gd name="connsiteY12" fmla="*/ 352066 h 864844"/>
              <a:gd name="connsiteX13" fmla="*/ 156376 w 1042411"/>
              <a:gd name="connsiteY13" fmla="*/ 458354 h 864844"/>
              <a:gd name="connsiteX14" fmla="*/ 0 w 1042411"/>
              <a:gd name="connsiteY14" fmla="*/ 330808 h 864844"/>
              <a:gd name="connsiteX15" fmla="*/ 295377 w 1042411"/>
              <a:gd name="connsiteY15" fmla="*/ 3191 h 864844"/>
              <a:gd name="connsiteX16" fmla="*/ 736486 w 1042411"/>
              <a:gd name="connsiteY16" fmla="*/ 3678 h 864844"/>
              <a:gd name="connsiteX17" fmla="*/ 736051 w 1042411"/>
              <a:gd name="connsiteY17" fmla="*/ 2315 h 864844"/>
              <a:gd name="connsiteX18" fmla="*/ 756210 w 1042411"/>
              <a:gd name="connsiteY18" fmla="*/ 160 h 86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2411" h="864844">
                <a:moveTo>
                  <a:pt x="756210" y="160"/>
                </a:moveTo>
                <a:cubicBezTo>
                  <a:pt x="793805" y="-1413"/>
                  <a:pt x="875532" y="6977"/>
                  <a:pt x="927837" y="99257"/>
                </a:cubicBezTo>
                <a:cubicBezTo>
                  <a:pt x="998823" y="222298"/>
                  <a:pt x="1042411" y="294383"/>
                  <a:pt x="1042411" y="294383"/>
                </a:cubicBezTo>
                <a:lnTo>
                  <a:pt x="878551" y="413205"/>
                </a:lnTo>
                <a:lnTo>
                  <a:pt x="885426" y="458336"/>
                </a:lnTo>
                <a:cubicBezTo>
                  <a:pt x="886345" y="476939"/>
                  <a:pt x="884556" y="491579"/>
                  <a:pt x="879269" y="500744"/>
                </a:cubicBezTo>
                <a:cubicBezTo>
                  <a:pt x="841947" y="566605"/>
                  <a:pt x="774766" y="550450"/>
                  <a:pt x="774766" y="550450"/>
                </a:cubicBezTo>
                <a:cubicBezTo>
                  <a:pt x="774351" y="569090"/>
                  <a:pt x="773937" y="587730"/>
                  <a:pt x="773522" y="606370"/>
                </a:cubicBezTo>
                <a:lnTo>
                  <a:pt x="839458" y="864844"/>
                </a:lnTo>
                <a:lnTo>
                  <a:pt x="300771" y="864844"/>
                </a:lnTo>
                <a:cubicBezTo>
                  <a:pt x="300771" y="864844"/>
                  <a:pt x="357999" y="707026"/>
                  <a:pt x="355510" y="620039"/>
                </a:cubicBezTo>
                <a:cubicBezTo>
                  <a:pt x="353022" y="521869"/>
                  <a:pt x="274645" y="350381"/>
                  <a:pt x="274645" y="350381"/>
                </a:cubicBezTo>
                <a:lnTo>
                  <a:pt x="269314" y="352066"/>
                </a:lnTo>
                <a:lnTo>
                  <a:pt x="156376" y="458354"/>
                </a:lnTo>
                <a:lnTo>
                  <a:pt x="0" y="330808"/>
                </a:lnTo>
                <a:cubicBezTo>
                  <a:pt x="166305" y="-1811"/>
                  <a:pt x="295377" y="3191"/>
                  <a:pt x="295377" y="3191"/>
                </a:cubicBezTo>
                <a:lnTo>
                  <a:pt x="736486" y="3678"/>
                </a:lnTo>
                <a:lnTo>
                  <a:pt x="736051" y="2315"/>
                </a:lnTo>
                <a:cubicBezTo>
                  <a:pt x="736051" y="2315"/>
                  <a:pt x="743679" y="684"/>
                  <a:pt x="756210" y="160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1A3651EC-F27C-6041-8ACA-2B045374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3037" y="7984079"/>
            <a:ext cx="222128" cy="465658"/>
          </a:xfrm>
          <a:custGeom>
            <a:avLst/>
            <a:gdLst>
              <a:gd name="connsiteX0" fmla="*/ 0 w 222128"/>
              <a:gd name="connsiteY0" fmla="*/ 0 h 465658"/>
              <a:gd name="connsiteX1" fmla="*/ 169026 w 222128"/>
              <a:gd name="connsiteY1" fmla="*/ 0 h 465658"/>
              <a:gd name="connsiteX2" fmla="*/ 169026 w 222128"/>
              <a:gd name="connsiteY2" fmla="*/ 289874 h 465658"/>
              <a:gd name="connsiteX3" fmla="*/ 120843 w 222128"/>
              <a:gd name="connsiteY3" fmla="*/ 289874 h 465658"/>
              <a:gd name="connsiteX4" fmla="*/ 120843 w 222128"/>
              <a:gd name="connsiteY4" fmla="*/ 291127 h 465658"/>
              <a:gd name="connsiteX5" fmla="*/ 169607 w 222128"/>
              <a:gd name="connsiteY5" fmla="*/ 291127 h 465658"/>
              <a:gd name="connsiteX6" fmla="*/ 216092 w 222128"/>
              <a:gd name="connsiteY6" fmla="*/ 383380 h 465658"/>
              <a:gd name="connsiteX7" fmla="*/ 165838 w 222128"/>
              <a:gd name="connsiteY7" fmla="*/ 465658 h 465658"/>
              <a:gd name="connsiteX8" fmla="*/ 54023 w 222128"/>
              <a:gd name="connsiteY8" fmla="*/ 398339 h 465658"/>
              <a:gd name="connsiteX9" fmla="*/ 0 w 222128"/>
              <a:gd name="connsiteY9" fmla="*/ 291127 h 465658"/>
              <a:gd name="connsiteX10" fmla="*/ 55630 w 222128"/>
              <a:gd name="connsiteY10" fmla="*/ 291127 h 465658"/>
              <a:gd name="connsiteX11" fmla="*/ 55630 w 222128"/>
              <a:gd name="connsiteY11" fmla="*/ 289874 h 465658"/>
              <a:gd name="connsiteX12" fmla="*/ 0 w 222128"/>
              <a:gd name="connsiteY12" fmla="*/ 289874 h 465658"/>
              <a:gd name="connsiteX0" fmla="*/ 0 w 222128"/>
              <a:gd name="connsiteY0" fmla="*/ 0 h 465658"/>
              <a:gd name="connsiteX1" fmla="*/ 169026 w 222128"/>
              <a:gd name="connsiteY1" fmla="*/ 0 h 465658"/>
              <a:gd name="connsiteX2" fmla="*/ 169026 w 222128"/>
              <a:gd name="connsiteY2" fmla="*/ 289874 h 465658"/>
              <a:gd name="connsiteX3" fmla="*/ 120843 w 222128"/>
              <a:gd name="connsiteY3" fmla="*/ 289874 h 465658"/>
              <a:gd name="connsiteX4" fmla="*/ 169607 w 222128"/>
              <a:gd name="connsiteY4" fmla="*/ 291127 h 465658"/>
              <a:gd name="connsiteX5" fmla="*/ 216092 w 222128"/>
              <a:gd name="connsiteY5" fmla="*/ 383380 h 465658"/>
              <a:gd name="connsiteX6" fmla="*/ 165838 w 222128"/>
              <a:gd name="connsiteY6" fmla="*/ 465658 h 465658"/>
              <a:gd name="connsiteX7" fmla="*/ 54023 w 222128"/>
              <a:gd name="connsiteY7" fmla="*/ 398339 h 465658"/>
              <a:gd name="connsiteX8" fmla="*/ 0 w 222128"/>
              <a:gd name="connsiteY8" fmla="*/ 291127 h 465658"/>
              <a:gd name="connsiteX9" fmla="*/ 55630 w 222128"/>
              <a:gd name="connsiteY9" fmla="*/ 291127 h 465658"/>
              <a:gd name="connsiteX10" fmla="*/ 55630 w 222128"/>
              <a:gd name="connsiteY10" fmla="*/ 289874 h 465658"/>
              <a:gd name="connsiteX11" fmla="*/ 0 w 222128"/>
              <a:gd name="connsiteY11" fmla="*/ 289874 h 465658"/>
              <a:gd name="connsiteX12" fmla="*/ 0 w 222128"/>
              <a:gd name="connsiteY12" fmla="*/ 0 h 465658"/>
              <a:gd name="connsiteX0" fmla="*/ 0 w 222128"/>
              <a:gd name="connsiteY0" fmla="*/ 0 h 465658"/>
              <a:gd name="connsiteX1" fmla="*/ 169026 w 222128"/>
              <a:gd name="connsiteY1" fmla="*/ 0 h 465658"/>
              <a:gd name="connsiteX2" fmla="*/ 169026 w 222128"/>
              <a:gd name="connsiteY2" fmla="*/ 289874 h 465658"/>
              <a:gd name="connsiteX3" fmla="*/ 120843 w 222128"/>
              <a:gd name="connsiteY3" fmla="*/ 289874 h 465658"/>
              <a:gd name="connsiteX4" fmla="*/ 169607 w 222128"/>
              <a:gd name="connsiteY4" fmla="*/ 291127 h 465658"/>
              <a:gd name="connsiteX5" fmla="*/ 216092 w 222128"/>
              <a:gd name="connsiteY5" fmla="*/ 383380 h 465658"/>
              <a:gd name="connsiteX6" fmla="*/ 165838 w 222128"/>
              <a:gd name="connsiteY6" fmla="*/ 465658 h 465658"/>
              <a:gd name="connsiteX7" fmla="*/ 54023 w 222128"/>
              <a:gd name="connsiteY7" fmla="*/ 398339 h 465658"/>
              <a:gd name="connsiteX8" fmla="*/ 0 w 222128"/>
              <a:gd name="connsiteY8" fmla="*/ 291127 h 465658"/>
              <a:gd name="connsiteX9" fmla="*/ 55630 w 222128"/>
              <a:gd name="connsiteY9" fmla="*/ 291127 h 465658"/>
              <a:gd name="connsiteX10" fmla="*/ 0 w 222128"/>
              <a:gd name="connsiteY10" fmla="*/ 289874 h 465658"/>
              <a:gd name="connsiteX11" fmla="*/ 0 w 222128"/>
              <a:gd name="connsiteY11" fmla="*/ 0 h 465658"/>
              <a:gd name="connsiteX0" fmla="*/ 0 w 222128"/>
              <a:gd name="connsiteY0" fmla="*/ 0 h 465658"/>
              <a:gd name="connsiteX1" fmla="*/ 169026 w 222128"/>
              <a:gd name="connsiteY1" fmla="*/ 0 h 465658"/>
              <a:gd name="connsiteX2" fmla="*/ 169026 w 222128"/>
              <a:gd name="connsiteY2" fmla="*/ 289874 h 465658"/>
              <a:gd name="connsiteX3" fmla="*/ 169607 w 222128"/>
              <a:gd name="connsiteY3" fmla="*/ 291127 h 465658"/>
              <a:gd name="connsiteX4" fmla="*/ 216092 w 222128"/>
              <a:gd name="connsiteY4" fmla="*/ 383380 h 465658"/>
              <a:gd name="connsiteX5" fmla="*/ 165838 w 222128"/>
              <a:gd name="connsiteY5" fmla="*/ 465658 h 465658"/>
              <a:gd name="connsiteX6" fmla="*/ 54023 w 222128"/>
              <a:gd name="connsiteY6" fmla="*/ 398339 h 465658"/>
              <a:gd name="connsiteX7" fmla="*/ 0 w 222128"/>
              <a:gd name="connsiteY7" fmla="*/ 291127 h 465658"/>
              <a:gd name="connsiteX8" fmla="*/ 55630 w 222128"/>
              <a:gd name="connsiteY8" fmla="*/ 291127 h 465658"/>
              <a:gd name="connsiteX9" fmla="*/ 0 w 222128"/>
              <a:gd name="connsiteY9" fmla="*/ 289874 h 465658"/>
              <a:gd name="connsiteX10" fmla="*/ 0 w 222128"/>
              <a:gd name="connsiteY10" fmla="*/ 0 h 465658"/>
              <a:gd name="connsiteX0" fmla="*/ 0 w 222128"/>
              <a:gd name="connsiteY0" fmla="*/ 0 h 465658"/>
              <a:gd name="connsiteX1" fmla="*/ 169026 w 222128"/>
              <a:gd name="connsiteY1" fmla="*/ 0 h 465658"/>
              <a:gd name="connsiteX2" fmla="*/ 169026 w 222128"/>
              <a:gd name="connsiteY2" fmla="*/ 289874 h 465658"/>
              <a:gd name="connsiteX3" fmla="*/ 169607 w 222128"/>
              <a:gd name="connsiteY3" fmla="*/ 291127 h 465658"/>
              <a:gd name="connsiteX4" fmla="*/ 216092 w 222128"/>
              <a:gd name="connsiteY4" fmla="*/ 383380 h 465658"/>
              <a:gd name="connsiteX5" fmla="*/ 165838 w 222128"/>
              <a:gd name="connsiteY5" fmla="*/ 465658 h 465658"/>
              <a:gd name="connsiteX6" fmla="*/ 54023 w 222128"/>
              <a:gd name="connsiteY6" fmla="*/ 398339 h 465658"/>
              <a:gd name="connsiteX7" fmla="*/ 0 w 222128"/>
              <a:gd name="connsiteY7" fmla="*/ 291127 h 465658"/>
              <a:gd name="connsiteX8" fmla="*/ 0 w 222128"/>
              <a:gd name="connsiteY8" fmla="*/ 289874 h 465658"/>
              <a:gd name="connsiteX9" fmla="*/ 0 w 222128"/>
              <a:gd name="connsiteY9" fmla="*/ 0 h 46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128" h="465658">
                <a:moveTo>
                  <a:pt x="0" y="0"/>
                </a:moveTo>
                <a:lnTo>
                  <a:pt x="169026" y="0"/>
                </a:lnTo>
                <a:lnTo>
                  <a:pt x="169026" y="289874"/>
                </a:lnTo>
                <a:lnTo>
                  <a:pt x="169607" y="291127"/>
                </a:lnTo>
                <a:lnTo>
                  <a:pt x="216092" y="383380"/>
                </a:lnTo>
                <a:cubicBezTo>
                  <a:pt x="234938" y="422026"/>
                  <a:pt x="207298" y="465658"/>
                  <a:pt x="165838" y="465658"/>
                </a:cubicBezTo>
                <a:cubicBezTo>
                  <a:pt x="119353" y="465658"/>
                  <a:pt x="75381" y="439479"/>
                  <a:pt x="54023" y="398339"/>
                </a:cubicBezTo>
                <a:lnTo>
                  <a:pt x="0" y="291127"/>
                </a:lnTo>
                <a:lnTo>
                  <a:pt x="0" y="289874"/>
                </a:lnTo>
                <a:lnTo>
                  <a:pt x="0" y="0"/>
                </a:lnTo>
                <a:close/>
              </a:path>
            </a:pathLst>
          </a:custGeom>
          <a:solidFill>
            <a:srgbClr val="FFB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4" name="Freeform 297">
            <a:extLst>
              <a:ext uri="{FF2B5EF4-FFF2-40B4-BE49-F238E27FC236}">
                <a16:creationId xmlns:a16="http://schemas.microsoft.com/office/drawing/2014/main" id="{FD2DFEBD-CB13-624B-85A1-C3BE20CB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3037" y="7984078"/>
            <a:ext cx="170278" cy="170282"/>
          </a:xfrm>
          <a:custGeom>
            <a:avLst/>
            <a:gdLst>
              <a:gd name="T0" fmla="*/ 88631 w 136"/>
              <a:gd name="T1" fmla="*/ 88641 h 138"/>
              <a:gd name="T2" fmla="*/ 88631 w 136"/>
              <a:gd name="T3" fmla="*/ 0 h 138"/>
              <a:gd name="T4" fmla="*/ 0 w 136"/>
              <a:gd name="T5" fmla="*/ 0 h 138"/>
              <a:gd name="T6" fmla="*/ 0 w 136"/>
              <a:gd name="T7" fmla="*/ 38821 h 138"/>
              <a:gd name="T8" fmla="*/ 0 w 136"/>
              <a:gd name="T9" fmla="*/ 38821 h 138"/>
              <a:gd name="T10" fmla="*/ 88631 w 136"/>
              <a:gd name="T11" fmla="*/ 88641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" h="138">
                <a:moveTo>
                  <a:pt x="135" y="137"/>
                </a:moveTo>
                <a:lnTo>
                  <a:pt x="135" y="0"/>
                </a:lnTo>
                <a:lnTo>
                  <a:pt x="0" y="0"/>
                </a:lnTo>
                <a:lnTo>
                  <a:pt x="0" y="60"/>
                </a:lnTo>
                <a:cubicBezTo>
                  <a:pt x="24" y="87"/>
                  <a:pt x="68" y="125"/>
                  <a:pt x="135" y="137"/>
                </a:cubicBezTo>
              </a:path>
            </a:pathLst>
          </a:custGeom>
          <a:solidFill>
            <a:srgbClr val="392B7E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5" name="Freeform 298">
            <a:extLst>
              <a:ext uri="{FF2B5EF4-FFF2-40B4-BE49-F238E27FC236}">
                <a16:creationId xmlns:a16="http://schemas.microsoft.com/office/drawing/2014/main" id="{C084270E-C815-2F44-827D-47236D10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1629" y="7643508"/>
            <a:ext cx="428450" cy="505361"/>
          </a:xfrm>
          <a:custGeom>
            <a:avLst/>
            <a:gdLst>
              <a:gd name="T0" fmla="*/ 182987 w 345"/>
              <a:gd name="T1" fmla="*/ 82687 h 407"/>
              <a:gd name="T2" fmla="*/ 182987 w 345"/>
              <a:gd name="T3" fmla="*/ 82687 h 407"/>
              <a:gd name="T4" fmla="*/ 162800 w 345"/>
              <a:gd name="T5" fmla="*/ 250013 h 407"/>
              <a:gd name="T6" fmla="*/ 162800 w 345"/>
              <a:gd name="T7" fmla="*/ 250013 h 407"/>
              <a:gd name="T8" fmla="*/ 17582 w 345"/>
              <a:gd name="T9" fmla="*/ 147794 h 407"/>
              <a:gd name="T10" fmla="*/ 17582 w 345"/>
              <a:gd name="T11" fmla="*/ 147794 h 407"/>
              <a:gd name="T12" fmla="*/ 66422 w 345"/>
              <a:gd name="T13" fmla="*/ 17579 h 407"/>
              <a:gd name="T14" fmla="*/ 66422 w 345"/>
              <a:gd name="T15" fmla="*/ 17579 h 407"/>
              <a:gd name="T16" fmla="*/ 182987 w 345"/>
              <a:gd name="T17" fmla="*/ 82687 h 4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5" h="407">
                <a:moveTo>
                  <a:pt x="281" y="127"/>
                </a:moveTo>
                <a:lnTo>
                  <a:pt x="281" y="127"/>
                </a:lnTo>
                <a:cubicBezTo>
                  <a:pt x="307" y="204"/>
                  <a:pt x="344" y="359"/>
                  <a:pt x="250" y="384"/>
                </a:cubicBezTo>
                <a:cubicBezTo>
                  <a:pt x="166" y="406"/>
                  <a:pt x="52" y="303"/>
                  <a:pt x="27" y="227"/>
                </a:cubicBezTo>
                <a:cubicBezTo>
                  <a:pt x="0" y="151"/>
                  <a:pt x="26" y="52"/>
                  <a:pt x="102" y="27"/>
                </a:cubicBezTo>
                <a:cubicBezTo>
                  <a:pt x="178" y="0"/>
                  <a:pt x="254" y="52"/>
                  <a:pt x="281" y="127"/>
                </a:cubicBezTo>
              </a:path>
            </a:pathLst>
          </a:custGeom>
          <a:solidFill>
            <a:srgbClr val="FFB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6" name="Freeform 299">
            <a:extLst>
              <a:ext uri="{FF2B5EF4-FFF2-40B4-BE49-F238E27FC236}">
                <a16:creationId xmlns:a16="http://schemas.microsoft.com/office/drawing/2014/main" id="{9FE5989D-55B8-5F4F-BE5E-86687ECD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1627" y="7929149"/>
            <a:ext cx="93382" cy="93380"/>
          </a:xfrm>
          <a:custGeom>
            <a:avLst/>
            <a:gdLst>
              <a:gd name="T0" fmla="*/ 48330 w 77"/>
              <a:gd name="T1" fmla="*/ 24164 h 77"/>
              <a:gd name="T2" fmla="*/ 48330 w 77"/>
              <a:gd name="T3" fmla="*/ 24164 h 77"/>
              <a:gd name="T4" fmla="*/ 24165 w 77"/>
              <a:gd name="T5" fmla="*/ 48328 h 77"/>
              <a:gd name="T6" fmla="*/ 24165 w 77"/>
              <a:gd name="T7" fmla="*/ 48328 h 77"/>
              <a:gd name="T8" fmla="*/ 0 w 77"/>
              <a:gd name="T9" fmla="*/ 24164 h 77"/>
              <a:gd name="T10" fmla="*/ 0 w 77"/>
              <a:gd name="T11" fmla="*/ 24164 h 77"/>
              <a:gd name="T12" fmla="*/ 24165 w 77"/>
              <a:gd name="T13" fmla="*/ 0 h 77"/>
              <a:gd name="T14" fmla="*/ 24165 w 77"/>
              <a:gd name="T15" fmla="*/ 0 h 77"/>
              <a:gd name="T16" fmla="*/ 48330 w 77"/>
              <a:gd name="T17" fmla="*/ 24164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7" h="77">
                <a:moveTo>
                  <a:pt x="76" y="38"/>
                </a:moveTo>
                <a:lnTo>
                  <a:pt x="76" y="38"/>
                </a:lnTo>
                <a:cubicBezTo>
                  <a:pt x="76" y="59"/>
                  <a:pt x="59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6" y="17"/>
                  <a:pt x="76" y="38"/>
                </a:cubicBezTo>
              </a:path>
            </a:pathLst>
          </a:custGeom>
          <a:solidFill>
            <a:srgbClr val="FFB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7" name="Freeform 300">
            <a:extLst>
              <a:ext uri="{FF2B5EF4-FFF2-40B4-BE49-F238E27FC236}">
                <a16:creationId xmlns:a16="http://schemas.microsoft.com/office/drawing/2014/main" id="{E2D50AB0-E98B-C748-AEDD-B1A5EFA57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5713" y="7594069"/>
            <a:ext cx="411973" cy="373528"/>
          </a:xfrm>
          <a:custGeom>
            <a:avLst/>
            <a:gdLst>
              <a:gd name="T0" fmla="*/ 215367 w 329"/>
              <a:gd name="T1" fmla="*/ 84311 h 302"/>
              <a:gd name="T2" fmla="*/ 215367 w 329"/>
              <a:gd name="T3" fmla="*/ 84311 h 302"/>
              <a:gd name="T4" fmla="*/ 151020 w 329"/>
              <a:gd name="T5" fmla="*/ 105065 h 302"/>
              <a:gd name="T6" fmla="*/ 151020 w 329"/>
              <a:gd name="T7" fmla="*/ 105065 h 302"/>
              <a:gd name="T8" fmla="*/ 44649 w 329"/>
              <a:gd name="T9" fmla="*/ 188727 h 302"/>
              <a:gd name="T10" fmla="*/ 44649 w 329"/>
              <a:gd name="T11" fmla="*/ 188727 h 302"/>
              <a:gd name="T12" fmla="*/ 89955 w 329"/>
              <a:gd name="T13" fmla="*/ 31779 h 302"/>
              <a:gd name="T14" fmla="*/ 89955 w 329"/>
              <a:gd name="T15" fmla="*/ 31779 h 302"/>
              <a:gd name="T16" fmla="*/ 215367 w 329"/>
              <a:gd name="T17" fmla="*/ 84311 h 3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9" h="302">
                <a:moveTo>
                  <a:pt x="328" y="130"/>
                </a:moveTo>
                <a:lnTo>
                  <a:pt x="328" y="130"/>
                </a:lnTo>
                <a:cubicBezTo>
                  <a:pt x="328" y="130"/>
                  <a:pt x="250" y="116"/>
                  <a:pt x="230" y="162"/>
                </a:cubicBezTo>
                <a:cubicBezTo>
                  <a:pt x="193" y="249"/>
                  <a:pt x="137" y="301"/>
                  <a:pt x="68" y="291"/>
                </a:cubicBezTo>
                <a:cubicBezTo>
                  <a:pt x="0" y="281"/>
                  <a:pt x="36" y="83"/>
                  <a:pt x="137" y="49"/>
                </a:cubicBezTo>
                <a:cubicBezTo>
                  <a:pt x="283" y="0"/>
                  <a:pt x="328" y="130"/>
                  <a:pt x="328" y="130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977B2827-039A-B647-9B2A-480C9BAD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652" y="8325563"/>
            <a:ext cx="264415" cy="174534"/>
          </a:xfrm>
          <a:custGeom>
            <a:avLst/>
            <a:gdLst>
              <a:gd name="connsiteX0" fmla="*/ 183156 w 264415"/>
              <a:gd name="connsiteY0" fmla="*/ 9562 h 174534"/>
              <a:gd name="connsiteX1" fmla="*/ 207086 w 264415"/>
              <a:gd name="connsiteY1" fmla="*/ 27015 h 174534"/>
              <a:gd name="connsiteX2" fmla="*/ 225980 w 264415"/>
              <a:gd name="connsiteY2" fmla="*/ 50701 h 174534"/>
              <a:gd name="connsiteX3" fmla="*/ 247392 w 264415"/>
              <a:gd name="connsiteY3" fmla="*/ 78127 h 174534"/>
              <a:gd name="connsiteX4" fmla="*/ 256208 w 264415"/>
              <a:gd name="connsiteY4" fmla="*/ 110540 h 174534"/>
              <a:gd name="connsiteX5" fmla="*/ 151667 w 264415"/>
              <a:gd name="connsiteY5" fmla="*/ 174120 h 174534"/>
              <a:gd name="connsiteX6" fmla="*/ 156705 w 264415"/>
              <a:gd name="connsiteY6" fmla="*/ 149187 h 174534"/>
              <a:gd name="connsiteX7" fmla="*/ 131515 w 264415"/>
              <a:gd name="connsiteY7" fmla="*/ 149187 h 174534"/>
              <a:gd name="connsiteX8" fmla="*/ 132774 w 264415"/>
              <a:gd name="connsiteY8" fmla="*/ 124254 h 174534"/>
              <a:gd name="connsiteX9" fmla="*/ 107584 w 264415"/>
              <a:gd name="connsiteY9" fmla="*/ 124254 h 174534"/>
              <a:gd name="connsiteX10" fmla="*/ 112622 w 264415"/>
              <a:gd name="connsiteY10" fmla="*/ 99321 h 174534"/>
              <a:gd name="connsiteX11" fmla="*/ 87431 w 264415"/>
              <a:gd name="connsiteY11" fmla="*/ 99321 h 174534"/>
              <a:gd name="connsiteX12" fmla="*/ 110103 w 264415"/>
              <a:gd name="connsiteY12" fmla="*/ 51948 h 174534"/>
              <a:gd name="connsiteX13" fmla="*/ 183156 w 264415"/>
              <a:gd name="connsiteY13" fmla="*/ 9562 h 174534"/>
              <a:gd name="connsiteX14" fmla="*/ 84570 w 264415"/>
              <a:gd name="connsiteY14" fmla="*/ 323 h 174534"/>
              <a:gd name="connsiteX15" fmla="*/ 130586 w 264415"/>
              <a:gd name="connsiteY15" fmla="*/ 4039 h 174534"/>
              <a:gd name="connsiteX16" fmla="*/ 79595 w 264415"/>
              <a:gd name="connsiteY16" fmla="*/ 35004 h 174534"/>
              <a:gd name="connsiteX17" fmla="*/ 68402 w 264415"/>
              <a:gd name="connsiteY17" fmla="*/ 39958 h 174534"/>
              <a:gd name="connsiteX18" fmla="*/ 58453 w 264415"/>
              <a:gd name="connsiteY18" fmla="*/ 106843 h 174534"/>
              <a:gd name="connsiteX19" fmla="*/ 0 w 264415"/>
              <a:gd name="connsiteY19" fmla="*/ 84548 h 174534"/>
              <a:gd name="connsiteX20" fmla="*/ 16168 w 264415"/>
              <a:gd name="connsiteY20" fmla="*/ 41197 h 174534"/>
              <a:gd name="connsiteX21" fmla="*/ 49747 w 264415"/>
              <a:gd name="connsiteY21" fmla="*/ 6516 h 174534"/>
              <a:gd name="connsiteX22" fmla="*/ 57209 w 264415"/>
              <a:gd name="connsiteY22" fmla="*/ 5277 h 174534"/>
              <a:gd name="connsiteX23" fmla="*/ 84570 w 264415"/>
              <a:gd name="connsiteY23" fmla="*/ 323 h 17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415" h="174534">
                <a:moveTo>
                  <a:pt x="183156" y="9562"/>
                </a:moveTo>
                <a:cubicBezTo>
                  <a:pt x="203308" y="4575"/>
                  <a:pt x="207086" y="27015"/>
                  <a:pt x="207086" y="27015"/>
                </a:cubicBezTo>
                <a:cubicBezTo>
                  <a:pt x="229758" y="28262"/>
                  <a:pt x="225980" y="50701"/>
                  <a:pt x="225980" y="50701"/>
                </a:cubicBezTo>
                <a:cubicBezTo>
                  <a:pt x="252430" y="51948"/>
                  <a:pt x="247392" y="78127"/>
                  <a:pt x="247392" y="78127"/>
                </a:cubicBezTo>
                <a:cubicBezTo>
                  <a:pt x="247392" y="78127"/>
                  <a:pt x="278880" y="83114"/>
                  <a:pt x="256208" y="110540"/>
                </a:cubicBezTo>
                <a:cubicBezTo>
                  <a:pt x="233536" y="137967"/>
                  <a:pt x="165522" y="179106"/>
                  <a:pt x="151667" y="174120"/>
                </a:cubicBezTo>
                <a:cubicBezTo>
                  <a:pt x="139072" y="170380"/>
                  <a:pt x="156705" y="149187"/>
                  <a:pt x="156705" y="149187"/>
                </a:cubicBezTo>
                <a:cubicBezTo>
                  <a:pt x="156705" y="149187"/>
                  <a:pt x="144110" y="154173"/>
                  <a:pt x="131515" y="149187"/>
                </a:cubicBezTo>
                <a:cubicBezTo>
                  <a:pt x="120179" y="142953"/>
                  <a:pt x="132774" y="124254"/>
                  <a:pt x="132774" y="124254"/>
                </a:cubicBezTo>
                <a:cubicBezTo>
                  <a:pt x="132774" y="124254"/>
                  <a:pt x="117660" y="131734"/>
                  <a:pt x="107584" y="124254"/>
                </a:cubicBezTo>
                <a:cubicBezTo>
                  <a:pt x="98767" y="115527"/>
                  <a:pt x="112622" y="99321"/>
                  <a:pt x="112622" y="99321"/>
                </a:cubicBezTo>
                <a:cubicBezTo>
                  <a:pt x="112622" y="99321"/>
                  <a:pt x="97507" y="106801"/>
                  <a:pt x="87431" y="99321"/>
                </a:cubicBezTo>
                <a:cubicBezTo>
                  <a:pt x="82393" y="95581"/>
                  <a:pt x="92469" y="71894"/>
                  <a:pt x="110103" y="51948"/>
                </a:cubicBezTo>
                <a:cubicBezTo>
                  <a:pt x="130255" y="29508"/>
                  <a:pt x="154186" y="14548"/>
                  <a:pt x="183156" y="9562"/>
                </a:cubicBezTo>
                <a:close/>
                <a:moveTo>
                  <a:pt x="84570" y="323"/>
                </a:moveTo>
                <a:lnTo>
                  <a:pt x="130586" y="4039"/>
                </a:lnTo>
                <a:cubicBezTo>
                  <a:pt x="130586" y="4039"/>
                  <a:pt x="126855" y="38720"/>
                  <a:pt x="79595" y="35004"/>
                </a:cubicBezTo>
                <a:lnTo>
                  <a:pt x="68402" y="39958"/>
                </a:lnTo>
                <a:cubicBezTo>
                  <a:pt x="68402" y="39958"/>
                  <a:pt x="75864" y="89502"/>
                  <a:pt x="58453" y="106843"/>
                </a:cubicBezTo>
                <a:cubicBezTo>
                  <a:pt x="42285" y="124183"/>
                  <a:pt x="0" y="84548"/>
                  <a:pt x="0" y="84548"/>
                </a:cubicBezTo>
                <a:lnTo>
                  <a:pt x="16168" y="41197"/>
                </a:lnTo>
                <a:cubicBezTo>
                  <a:pt x="22386" y="26334"/>
                  <a:pt x="34823" y="13948"/>
                  <a:pt x="49747" y="6516"/>
                </a:cubicBezTo>
                <a:lnTo>
                  <a:pt x="57209" y="5277"/>
                </a:lnTo>
                <a:cubicBezTo>
                  <a:pt x="65915" y="1561"/>
                  <a:pt x="75864" y="-916"/>
                  <a:pt x="84570" y="323"/>
                </a:cubicBezTo>
                <a:close/>
              </a:path>
            </a:pathLst>
          </a:custGeom>
          <a:solidFill>
            <a:srgbClr val="FFB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9" name="Freeform 303">
            <a:extLst>
              <a:ext uri="{FF2B5EF4-FFF2-40B4-BE49-F238E27FC236}">
                <a16:creationId xmlns:a16="http://schemas.microsoft.com/office/drawing/2014/main" id="{B894C13D-7D0F-FF44-9968-B1C10A514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0913" y="4951916"/>
            <a:ext cx="4119702" cy="697614"/>
          </a:xfrm>
          <a:custGeom>
            <a:avLst/>
            <a:gdLst>
              <a:gd name="T0" fmla="*/ 2159574 w 3308"/>
              <a:gd name="T1" fmla="*/ 365143 h 559"/>
              <a:gd name="T2" fmla="*/ 0 w 3308"/>
              <a:gd name="T3" fmla="*/ 365143 h 559"/>
              <a:gd name="T4" fmla="*/ 0 w 3308"/>
              <a:gd name="T5" fmla="*/ 0 h 559"/>
              <a:gd name="T6" fmla="*/ 2159574 w 3308"/>
              <a:gd name="T7" fmla="*/ 0 h 559"/>
              <a:gd name="T8" fmla="*/ 2159574 w 3308"/>
              <a:gd name="T9" fmla="*/ 365143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08" h="559">
                <a:moveTo>
                  <a:pt x="3307" y="558"/>
                </a:moveTo>
                <a:lnTo>
                  <a:pt x="0" y="558"/>
                </a:lnTo>
                <a:lnTo>
                  <a:pt x="0" y="0"/>
                </a:lnTo>
                <a:lnTo>
                  <a:pt x="3307" y="0"/>
                </a:lnTo>
                <a:lnTo>
                  <a:pt x="3307" y="55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0" name="Freeform 366">
            <a:extLst>
              <a:ext uri="{FF2B5EF4-FFF2-40B4-BE49-F238E27FC236}">
                <a16:creationId xmlns:a16="http://schemas.microsoft.com/office/drawing/2014/main" id="{3A46A375-D657-DF49-AAD0-4BD0DA8EB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0913" y="8945361"/>
            <a:ext cx="4119702" cy="697618"/>
          </a:xfrm>
          <a:custGeom>
            <a:avLst/>
            <a:gdLst>
              <a:gd name="T0" fmla="*/ 2159574 w 3308"/>
              <a:gd name="T1" fmla="*/ 365147 h 561"/>
              <a:gd name="T2" fmla="*/ 0 w 3308"/>
              <a:gd name="T3" fmla="*/ 365147 h 561"/>
              <a:gd name="T4" fmla="*/ 0 w 3308"/>
              <a:gd name="T5" fmla="*/ 0 h 561"/>
              <a:gd name="T6" fmla="*/ 2159574 w 3308"/>
              <a:gd name="T7" fmla="*/ 0 h 561"/>
              <a:gd name="T8" fmla="*/ 2159574 w 3308"/>
              <a:gd name="T9" fmla="*/ 365147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08" h="561">
                <a:moveTo>
                  <a:pt x="3307" y="560"/>
                </a:moveTo>
                <a:lnTo>
                  <a:pt x="0" y="560"/>
                </a:lnTo>
                <a:lnTo>
                  <a:pt x="0" y="0"/>
                </a:lnTo>
                <a:lnTo>
                  <a:pt x="3307" y="0"/>
                </a:lnTo>
                <a:lnTo>
                  <a:pt x="3307" y="56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1" name="Freeform 429">
            <a:extLst>
              <a:ext uri="{FF2B5EF4-FFF2-40B4-BE49-F238E27FC236}">
                <a16:creationId xmlns:a16="http://schemas.microsoft.com/office/drawing/2014/main" id="{7FC3A57D-D428-6849-9F11-4AC08DC1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037" y="4951916"/>
            <a:ext cx="4119702" cy="697614"/>
          </a:xfrm>
          <a:custGeom>
            <a:avLst/>
            <a:gdLst>
              <a:gd name="T0" fmla="*/ 2159574 w 3308"/>
              <a:gd name="T1" fmla="*/ 365143 h 559"/>
              <a:gd name="T2" fmla="*/ 0 w 3308"/>
              <a:gd name="T3" fmla="*/ 365143 h 559"/>
              <a:gd name="T4" fmla="*/ 0 w 3308"/>
              <a:gd name="T5" fmla="*/ 0 h 559"/>
              <a:gd name="T6" fmla="*/ 2159574 w 3308"/>
              <a:gd name="T7" fmla="*/ 0 h 559"/>
              <a:gd name="T8" fmla="*/ 2159574 w 3308"/>
              <a:gd name="T9" fmla="*/ 365143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08" h="559">
                <a:moveTo>
                  <a:pt x="3307" y="558"/>
                </a:moveTo>
                <a:lnTo>
                  <a:pt x="0" y="558"/>
                </a:lnTo>
                <a:lnTo>
                  <a:pt x="0" y="0"/>
                </a:lnTo>
                <a:lnTo>
                  <a:pt x="3307" y="0"/>
                </a:lnTo>
                <a:lnTo>
                  <a:pt x="3307" y="55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2" name="Freeform 492">
            <a:extLst>
              <a:ext uri="{FF2B5EF4-FFF2-40B4-BE49-F238E27FC236}">
                <a16:creationId xmlns:a16="http://schemas.microsoft.com/office/drawing/2014/main" id="{96A12B66-B0A2-E542-A252-880E33AA6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037" y="8945361"/>
            <a:ext cx="4119702" cy="697618"/>
          </a:xfrm>
          <a:custGeom>
            <a:avLst/>
            <a:gdLst>
              <a:gd name="T0" fmla="*/ 2159574 w 3308"/>
              <a:gd name="T1" fmla="*/ 365147 h 561"/>
              <a:gd name="T2" fmla="*/ 0 w 3308"/>
              <a:gd name="T3" fmla="*/ 365147 h 561"/>
              <a:gd name="T4" fmla="*/ 0 w 3308"/>
              <a:gd name="T5" fmla="*/ 0 h 561"/>
              <a:gd name="T6" fmla="*/ 2159574 w 3308"/>
              <a:gd name="T7" fmla="*/ 0 h 561"/>
              <a:gd name="T8" fmla="*/ 2159574 w 3308"/>
              <a:gd name="T9" fmla="*/ 365147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08" h="561">
                <a:moveTo>
                  <a:pt x="3307" y="560"/>
                </a:moveTo>
                <a:lnTo>
                  <a:pt x="0" y="560"/>
                </a:lnTo>
                <a:lnTo>
                  <a:pt x="0" y="0"/>
                </a:lnTo>
                <a:lnTo>
                  <a:pt x="3307" y="0"/>
                </a:lnTo>
                <a:lnTo>
                  <a:pt x="3307" y="56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88C73-2BAE-3E4B-97F6-B693260C2682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98775-CF6B-3845-B0AF-922AACA8FA1F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4A149-D5C7-6144-9204-762BD482098C}"/>
              </a:ext>
            </a:extLst>
          </p:cNvPr>
          <p:cNvSpPr txBox="1"/>
          <p:nvPr/>
        </p:nvSpPr>
        <p:spPr>
          <a:xfrm>
            <a:off x="1657412" y="5018029"/>
            <a:ext cx="387542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7EF1E-D7FD-D148-A9A0-1475549F1954}"/>
              </a:ext>
            </a:extLst>
          </p:cNvPr>
          <p:cNvSpPr txBox="1"/>
          <p:nvPr/>
        </p:nvSpPr>
        <p:spPr>
          <a:xfrm>
            <a:off x="1657411" y="5995994"/>
            <a:ext cx="3875422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Put your data, pick any infographic, customize it, and done.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52E63-A14A-AB4D-BB7C-AFA66431EEF6}"/>
              </a:ext>
            </a:extLst>
          </p:cNvPr>
          <p:cNvSpPr txBox="1"/>
          <p:nvPr/>
        </p:nvSpPr>
        <p:spPr>
          <a:xfrm>
            <a:off x="1657412" y="8994706"/>
            <a:ext cx="387542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B147-7143-9547-900D-32F1144917F1}"/>
              </a:ext>
            </a:extLst>
          </p:cNvPr>
          <p:cNvSpPr txBox="1"/>
          <p:nvPr/>
        </p:nvSpPr>
        <p:spPr>
          <a:xfrm>
            <a:off x="1657411" y="9972671"/>
            <a:ext cx="3875422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Put your data, pick any infographic, customize it, and done.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B08AA-D8BB-3F44-9B24-AE1EC2AC0679}"/>
              </a:ext>
            </a:extLst>
          </p:cNvPr>
          <p:cNvSpPr txBox="1"/>
          <p:nvPr/>
        </p:nvSpPr>
        <p:spPr>
          <a:xfrm>
            <a:off x="18854757" y="5018029"/>
            <a:ext cx="387542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F2504-DC17-3142-9EE4-6A1F2918246D}"/>
              </a:ext>
            </a:extLst>
          </p:cNvPr>
          <p:cNvSpPr txBox="1"/>
          <p:nvPr/>
        </p:nvSpPr>
        <p:spPr>
          <a:xfrm>
            <a:off x="18854756" y="5995994"/>
            <a:ext cx="3875422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Put your data, pick any infographic, customize it, and done.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A2093-47FF-BA4C-9E2D-BB92D94AD84E}"/>
              </a:ext>
            </a:extLst>
          </p:cNvPr>
          <p:cNvSpPr txBox="1"/>
          <p:nvPr/>
        </p:nvSpPr>
        <p:spPr>
          <a:xfrm>
            <a:off x="18854758" y="8994706"/>
            <a:ext cx="387542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94DC9-DC57-1C48-95E2-2F6547D4225E}"/>
              </a:ext>
            </a:extLst>
          </p:cNvPr>
          <p:cNvSpPr txBox="1"/>
          <p:nvPr/>
        </p:nvSpPr>
        <p:spPr>
          <a:xfrm>
            <a:off x="18854756" y="9972671"/>
            <a:ext cx="3875422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Put your data, pick any infographic, customize it, and done. </a:t>
            </a:r>
          </a:p>
        </p:txBody>
      </p:sp>
    </p:spTree>
    <p:extLst>
      <p:ext uri="{BB962C8B-B14F-4D97-AF65-F5344CB8AC3E}">
        <p14:creationId xmlns:p14="http://schemas.microsoft.com/office/powerpoint/2010/main" val="41779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0594054E-6546-854B-8ADA-5BA9DEFFE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9104"/>
            <a:ext cx="14583742" cy="12546896"/>
          </a:xfrm>
          <a:custGeom>
            <a:avLst/>
            <a:gdLst>
              <a:gd name="T0" fmla="*/ 0 w 11707"/>
              <a:gd name="T1" fmla="*/ 425291 h 10070"/>
              <a:gd name="T2" fmla="*/ 0 w 11707"/>
              <a:gd name="T3" fmla="*/ 6577958 h 10070"/>
              <a:gd name="T4" fmla="*/ 6686321 w 11707"/>
              <a:gd name="T5" fmla="*/ 6577958 h 10070"/>
              <a:gd name="T6" fmla="*/ 6686321 w 11707"/>
              <a:gd name="T7" fmla="*/ 6577958 h 10070"/>
              <a:gd name="T8" fmla="*/ 5898542 w 11707"/>
              <a:gd name="T9" fmla="*/ 2150624 h 10070"/>
              <a:gd name="T10" fmla="*/ 5898542 w 11707"/>
              <a:gd name="T11" fmla="*/ 2150624 h 10070"/>
              <a:gd name="T12" fmla="*/ 2524681 w 11707"/>
              <a:gd name="T13" fmla="*/ 1204010 h 10070"/>
              <a:gd name="T14" fmla="*/ 2524681 w 11707"/>
              <a:gd name="T15" fmla="*/ 1204010 h 10070"/>
              <a:gd name="T16" fmla="*/ 0 w 11707"/>
              <a:gd name="T17" fmla="*/ 425291 h 100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7" h="10070">
                <a:moveTo>
                  <a:pt x="0" y="651"/>
                </a:moveTo>
                <a:lnTo>
                  <a:pt x="0" y="10069"/>
                </a:lnTo>
                <a:lnTo>
                  <a:pt x="10236" y="10069"/>
                </a:lnTo>
                <a:cubicBezTo>
                  <a:pt x="10236" y="10069"/>
                  <a:pt x="11706" y="5284"/>
                  <a:pt x="9030" y="3292"/>
                </a:cubicBezTo>
                <a:cubicBezTo>
                  <a:pt x="6352" y="1298"/>
                  <a:pt x="5600" y="3687"/>
                  <a:pt x="3865" y="1843"/>
                </a:cubicBezTo>
                <a:cubicBezTo>
                  <a:pt x="2129" y="0"/>
                  <a:pt x="0" y="651"/>
                  <a:pt x="0" y="65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77EC7CFD-0F75-7144-919A-E41317928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039" y="11140094"/>
            <a:ext cx="10843055" cy="988809"/>
          </a:xfrm>
          <a:custGeom>
            <a:avLst/>
            <a:gdLst>
              <a:gd name="T0" fmla="*/ 5685064 w 8703"/>
              <a:gd name="T1" fmla="*/ 258574 h 794"/>
              <a:gd name="T2" fmla="*/ 5685064 w 8703"/>
              <a:gd name="T3" fmla="*/ 258574 h 794"/>
              <a:gd name="T4" fmla="*/ 2843185 w 8703"/>
              <a:gd name="T5" fmla="*/ 517801 h 794"/>
              <a:gd name="T6" fmla="*/ 2843185 w 8703"/>
              <a:gd name="T7" fmla="*/ 517801 h 794"/>
              <a:gd name="T8" fmla="*/ 0 w 8703"/>
              <a:gd name="T9" fmla="*/ 258574 h 794"/>
              <a:gd name="T10" fmla="*/ 0 w 8703"/>
              <a:gd name="T11" fmla="*/ 258574 h 794"/>
              <a:gd name="T12" fmla="*/ 2843185 w 8703"/>
              <a:gd name="T13" fmla="*/ 0 h 794"/>
              <a:gd name="T14" fmla="*/ 2843185 w 8703"/>
              <a:gd name="T15" fmla="*/ 0 h 794"/>
              <a:gd name="T16" fmla="*/ 5685064 w 8703"/>
              <a:gd name="T17" fmla="*/ 258574 h 7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03" h="794">
                <a:moveTo>
                  <a:pt x="8702" y="396"/>
                </a:moveTo>
                <a:lnTo>
                  <a:pt x="8702" y="396"/>
                </a:lnTo>
                <a:cubicBezTo>
                  <a:pt x="8702" y="615"/>
                  <a:pt x="6755" y="793"/>
                  <a:pt x="4352" y="793"/>
                </a:cubicBezTo>
                <a:cubicBezTo>
                  <a:pt x="1949" y="793"/>
                  <a:pt x="0" y="615"/>
                  <a:pt x="0" y="396"/>
                </a:cubicBezTo>
                <a:cubicBezTo>
                  <a:pt x="0" y="177"/>
                  <a:pt x="1949" y="0"/>
                  <a:pt x="4352" y="0"/>
                </a:cubicBezTo>
                <a:cubicBezTo>
                  <a:pt x="6755" y="0"/>
                  <a:pt x="8702" y="177"/>
                  <a:pt x="8702" y="396"/>
                </a:cubicBezTo>
              </a:path>
            </a:pathLst>
          </a:custGeom>
          <a:solidFill>
            <a:srgbClr val="4376BD">
              <a:alpha val="9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72">
            <a:extLst>
              <a:ext uri="{FF2B5EF4-FFF2-40B4-BE49-F238E27FC236}">
                <a16:creationId xmlns:a16="http://schemas.microsoft.com/office/drawing/2014/main" id="{9D0426BA-E68E-D548-9551-F5ADD25B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605" y="6701437"/>
            <a:ext cx="2570695" cy="2307222"/>
          </a:xfrm>
          <a:custGeom>
            <a:avLst/>
            <a:gdLst>
              <a:gd name="T0" fmla="*/ 552398 w 2062"/>
              <a:gd name="T1" fmla="*/ 742689 h 1852"/>
              <a:gd name="T2" fmla="*/ 631499 w 2062"/>
              <a:gd name="T3" fmla="*/ 762285 h 1852"/>
              <a:gd name="T4" fmla="*/ 552398 w 2062"/>
              <a:gd name="T5" fmla="*/ 782534 h 1852"/>
              <a:gd name="T6" fmla="*/ 473297 w 2062"/>
              <a:gd name="T7" fmla="*/ 762285 h 1852"/>
              <a:gd name="T8" fmla="*/ 613848 w 2062"/>
              <a:gd name="T9" fmla="*/ 254748 h 1852"/>
              <a:gd name="T10" fmla="*/ 670069 w 2062"/>
              <a:gd name="T11" fmla="*/ 186162 h 1852"/>
              <a:gd name="T12" fmla="*/ 666146 w 2062"/>
              <a:gd name="T13" fmla="*/ 274997 h 1852"/>
              <a:gd name="T14" fmla="*/ 609926 w 2062"/>
              <a:gd name="T15" fmla="*/ 344237 h 1852"/>
              <a:gd name="T16" fmla="*/ 613848 w 2062"/>
              <a:gd name="T17" fmla="*/ 254748 h 1852"/>
              <a:gd name="T18" fmla="*/ 639997 w 2062"/>
              <a:gd name="T19" fmla="*/ 918400 h 1852"/>
              <a:gd name="T20" fmla="*/ 422960 w 2062"/>
              <a:gd name="T21" fmla="*/ 863531 h 1852"/>
              <a:gd name="T22" fmla="*/ 639997 w 2062"/>
              <a:gd name="T23" fmla="*/ 808662 h 1852"/>
              <a:gd name="T24" fmla="*/ 782509 w 2062"/>
              <a:gd name="T25" fmla="*/ 821726 h 1852"/>
              <a:gd name="T26" fmla="*/ 882529 w 2062"/>
              <a:gd name="T27" fmla="*/ 651894 h 1852"/>
              <a:gd name="T28" fmla="*/ 755053 w 2062"/>
              <a:gd name="T29" fmla="*/ 583308 h 1852"/>
              <a:gd name="T30" fmla="*/ 962284 w 2062"/>
              <a:gd name="T31" fmla="*/ 474223 h 1852"/>
              <a:gd name="T32" fmla="*/ 1000200 w 2062"/>
              <a:gd name="T33" fmla="*/ 472264 h 1852"/>
              <a:gd name="T34" fmla="*/ 1158402 w 2062"/>
              <a:gd name="T35" fmla="*/ 259321 h 1852"/>
              <a:gd name="T36" fmla="*/ 999546 w 2062"/>
              <a:gd name="T37" fmla="*/ 253442 h 1852"/>
              <a:gd name="T38" fmla="*/ 1206777 w 2062"/>
              <a:gd name="T39" fmla="*/ 181590 h 1852"/>
              <a:gd name="T40" fmla="*/ 1227697 w 2062"/>
              <a:gd name="T41" fmla="*/ 178324 h 1852"/>
              <a:gd name="T42" fmla="*/ 1338176 w 2062"/>
              <a:gd name="T43" fmla="*/ 31354 h 1852"/>
              <a:gd name="T44" fmla="*/ 941365 w 2062"/>
              <a:gd name="T45" fmla="*/ 45071 h 1852"/>
              <a:gd name="T46" fmla="*/ 843960 w 2062"/>
              <a:gd name="T47" fmla="*/ 155462 h 1852"/>
              <a:gd name="T48" fmla="*/ 867494 w 2062"/>
              <a:gd name="T49" fmla="*/ 62054 h 1852"/>
              <a:gd name="T50" fmla="*/ 600774 w 2062"/>
              <a:gd name="T51" fmla="*/ 154155 h 1852"/>
              <a:gd name="T52" fmla="*/ 578547 w 2062"/>
              <a:gd name="T53" fmla="*/ 235805 h 1852"/>
              <a:gd name="T54" fmla="*/ 467414 w 2062"/>
              <a:gd name="T55" fmla="*/ 370365 h 1852"/>
              <a:gd name="T56" fmla="*/ 464799 w 2062"/>
              <a:gd name="T57" fmla="*/ 226007 h 1852"/>
              <a:gd name="T58" fmla="*/ 161470 w 2062"/>
              <a:gd name="T59" fmla="*/ 495779 h 1852"/>
              <a:gd name="T60" fmla="*/ 131399 w 2062"/>
              <a:gd name="T61" fmla="*/ 1000050 h 1852"/>
              <a:gd name="T62" fmla="*/ 728904 w 2062"/>
              <a:gd name="T63" fmla="*/ 913174 h 18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62" h="1852">
                <a:moveTo>
                  <a:pt x="845" y="1137"/>
                </a:moveTo>
                <a:lnTo>
                  <a:pt x="845" y="1137"/>
                </a:lnTo>
                <a:cubicBezTo>
                  <a:pt x="912" y="1137"/>
                  <a:pt x="966" y="1150"/>
                  <a:pt x="966" y="1167"/>
                </a:cubicBezTo>
                <a:cubicBezTo>
                  <a:pt x="966" y="1184"/>
                  <a:pt x="912" y="1198"/>
                  <a:pt x="845" y="1198"/>
                </a:cubicBezTo>
                <a:cubicBezTo>
                  <a:pt x="779" y="1198"/>
                  <a:pt x="724" y="1184"/>
                  <a:pt x="724" y="1167"/>
                </a:cubicBezTo>
                <a:cubicBezTo>
                  <a:pt x="724" y="1150"/>
                  <a:pt x="779" y="1137"/>
                  <a:pt x="845" y="1137"/>
                </a:cubicBezTo>
                <a:close/>
                <a:moveTo>
                  <a:pt x="939" y="390"/>
                </a:moveTo>
                <a:lnTo>
                  <a:pt x="939" y="390"/>
                </a:lnTo>
                <a:cubicBezTo>
                  <a:pt x="964" y="324"/>
                  <a:pt x="1003" y="276"/>
                  <a:pt x="1025" y="285"/>
                </a:cubicBezTo>
                <a:cubicBezTo>
                  <a:pt x="1048" y="293"/>
                  <a:pt x="1045" y="354"/>
                  <a:pt x="1019" y="421"/>
                </a:cubicBezTo>
                <a:cubicBezTo>
                  <a:pt x="994" y="488"/>
                  <a:pt x="955" y="535"/>
                  <a:pt x="933" y="527"/>
                </a:cubicBezTo>
                <a:cubicBezTo>
                  <a:pt x="910" y="518"/>
                  <a:pt x="913" y="457"/>
                  <a:pt x="939" y="390"/>
                </a:cubicBezTo>
                <a:close/>
                <a:moveTo>
                  <a:pt x="979" y="1406"/>
                </a:moveTo>
                <a:lnTo>
                  <a:pt x="979" y="1406"/>
                </a:lnTo>
                <a:cubicBezTo>
                  <a:pt x="796" y="1406"/>
                  <a:pt x="647" y="1368"/>
                  <a:pt x="647" y="1322"/>
                </a:cubicBezTo>
                <a:cubicBezTo>
                  <a:pt x="647" y="1275"/>
                  <a:pt x="796" y="1238"/>
                  <a:pt x="979" y="1238"/>
                </a:cubicBezTo>
                <a:cubicBezTo>
                  <a:pt x="1062" y="1238"/>
                  <a:pt x="1138" y="1245"/>
                  <a:pt x="1197" y="1258"/>
                </a:cubicBezTo>
                <a:cubicBezTo>
                  <a:pt x="1250" y="1164"/>
                  <a:pt x="1302" y="1078"/>
                  <a:pt x="1350" y="998"/>
                </a:cubicBezTo>
                <a:cubicBezTo>
                  <a:pt x="1239" y="986"/>
                  <a:pt x="1160" y="947"/>
                  <a:pt x="1155" y="893"/>
                </a:cubicBezTo>
                <a:cubicBezTo>
                  <a:pt x="1148" y="818"/>
                  <a:pt x="1289" y="743"/>
                  <a:pt x="1472" y="726"/>
                </a:cubicBezTo>
                <a:cubicBezTo>
                  <a:pt x="1492" y="724"/>
                  <a:pt x="1511" y="723"/>
                  <a:pt x="1530" y="723"/>
                </a:cubicBezTo>
                <a:cubicBezTo>
                  <a:pt x="1622" y="589"/>
                  <a:pt x="1703" y="482"/>
                  <a:pt x="1772" y="397"/>
                </a:cubicBezTo>
                <a:cubicBezTo>
                  <a:pt x="1636" y="414"/>
                  <a:pt x="1533" y="411"/>
                  <a:pt x="1529" y="388"/>
                </a:cubicBezTo>
                <a:cubicBezTo>
                  <a:pt x="1524" y="358"/>
                  <a:pt x="1666" y="309"/>
                  <a:pt x="1846" y="278"/>
                </a:cubicBezTo>
                <a:cubicBezTo>
                  <a:pt x="1857" y="276"/>
                  <a:pt x="1868" y="274"/>
                  <a:pt x="1878" y="273"/>
                </a:cubicBezTo>
                <a:cubicBezTo>
                  <a:pt x="2000" y="134"/>
                  <a:pt x="2061" y="81"/>
                  <a:pt x="2047" y="48"/>
                </a:cubicBezTo>
                <a:cubicBezTo>
                  <a:pt x="2033" y="13"/>
                  <a:pt x="1772" y="0"/>
                  <a:pt x="1440" y="69"/>
                </a:cubicBezTo>
                <a:cubicBezTo>
                  <a:pt x="1375" y="175"/>
                  <a:pt x="1311" y="249"/>
                  <a:pt x="1291" y="238"/>
                </a:cubicBezTo>
                <a:cubicBezTo>
                  <a:pt x="1275" y="228"/>
                  <a:pt x="1291" y="171"/>
                  <a:pt x="1327" y="95"/>
                </a:cubicBezTo>
                <a:cubicBezTo>
                  <a:pt x="1195" y="127"/>
                  <a:pt x="1056" y="174"/>
                  <a:pt x="919" y="236"/>
                </a:cubicBezTo>
                <a:cubicBezTo>
                  <a:pt x="913" y="274"/>
                  <a:pt x="901" y="317"/>
                  <a:pt x="885" y="361"/>
                </a:cubicBezTo>
                <a:cubicBezTo>
                  <a:pt x="834" y="492"/>
                  <a:pt x="759" y="584"/>
                  <a:pt x="715" y="567"/>
                </a:cubicBezTo>
                <a:cubicBezTo>
                  <a:pt x="677" y="552"/>
                  <a:pt x="676" y="458"/>
                  <a:pt x="711" y="346"/>
                </a:cubicBezTo>
                <a:cubicBezTo>
                  <a:pt x="537" y="451"/>
                  <a:pt x="376" y="586"/>
                  <a:pt x="247" y="759"/>
                </a:cubicBezTo>
                <a:cubicBezTo>
                  <a:pt x="56" y="1015"/>
                  <a:pt x="0" y="1331"/>
                  <a:pt x="201" y="1531"/>
                </a:cubicBezTo>
                <a:cubicBezTo>
                  <a:pt x="392" y="1722"/>
                  <a:pt x="815" y="1851"/>
                  <a:pt x="1115" y="1398"/>
                </a:cubicBezTo>
                <a:cubicBezTo>
                  <a:pt x="1074" y="1403"/>
                  <a:pt x="1028" y="1406"/>
                  <a:pt x="979" y="1406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73">
            <a:extLst>
              <a:ext uri="{FF2B5EF4-FFF2-40B4-BE49-F238E27FC236}">
                <a16:creationId xmlns:a16="http://schemas.microsoft.com/office/drawing/2014/main" id="{A89F32A1-B754-264D-8DCD-AC4292105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466" y="7646301"/>
            <a:ext cx="2713509" cy="2202849"/>
          </a:xfrm>
          <a:custGeom>
            <a:avLst/>
            <a:gdLst>
              <a:gd name="T0" fmla="*/ 1113209 w 2178"/>
              <a:gd name="T1" fmla="*/ 498825 h 1769"/>
              <a:gd name="T2" fmla="*/ 1113209 w 2178"/>
              <a:gd name="T3" fmla="*/ 498825 h 1769"/>
              <a:gd name="T4" fmla="*/ 1041347 w 2178"/>
              <a:gd name="T5" fmla="*/ 490337 h 1769"/>
              <a:gd name="T6" fmla="*/ 1041347 w 2178"/>
              <a:gd name="T7" fmla="*/ 490337 h 1769"/>
              <a:gd name="T8" fmla="*/ 1108636 w 2178"/>
              <a:gd name="T9" fmla="*/ 462915 h 1769"/>
              <a:gd name="T10" fmla="*/ 1108636 w 2178"/>
              <a:gd name="T11" fmla="*/ 462915 h 1769"/>
              <a:gd name="T12" fmla="*/ 1181151 w 2178"/>
              <a:gd name="T13" fmla="*/ 471403 h 1769"/>
              <a:gd name="T14" fmla="*/ 1181151 w 2178"/>
              <a:gd name="T15" fmla="*/ 471403 h 1769"/>
              <a:gd name="T16" fmla="*/ 1113209 w 2178"/>
              <a:gd name="T17" fmla="*/ 498825 h 1769"/>
              <a:gd name="T18" fmla="*/ 1154366 w 2178"/>
              <a:gd name="T19" fmla="*/ 358449 h 1769"/>
              <a:gd name="T20" fmla="*/ 1154366 w 2178"/>
              <a:gd name="T21" fmla="*/ 358449 h 1769"/>
              <a:gd name="T22" fmla="*/ 1314423 w 2178"/>
              <a:gd name="T23" fmla="*/ 329068 h 1769"/>
              <a:gd name="T24" fmla="*/ 1314423 w 2178"/>
              <a:gd name="T25" fmla="*/ 329068 h 1769"/>
              <a:gd name="T26" fmla="*/ 1369299 w 2178"/>
              <a:gd name="T27" fmla="*/ 201097 h 1769"/>
              <a:gd name="T28" fmla="*/ 1369299 w 2178"/>
              <a:gd name="T29" fmla="*/ 201097 h 1769"/>
              <a:gd name="T30" fmla="*/ 1253013 w 2178"/>
              <a:gd name="T31" fmla="*/ 210891 h 1769"/>
              <a:gd name="T32" fmla="*/ 1253013 w 2178"/>
              <a:gd name="T33" fmla="*/ 210891 h 1769"/>
              <a:gd name="T34" fmla="*/ 1393471 w 2178"/>
              <a:gd name="T35" fmla="*/ 133847 h 1769"/>
              <a:gd name="T36" fmla="*/ 1393471 w 2178"/>
              <a:gd name="T37" fmla="*/ 133847 h 1769"/>
              <a:gd name="T38" fmla="*/ 1398697 w 2178"/>
              <a:gd name="T39" fmla="*/ 7182 h 1769"/>
              <a:gd name="T40" fmla="*/ 1398697 w 2178"/>
              <a:gd name="T41" fmla="*/ 7182 h 1769"/>
              <a:gd name="T42" fmla="*/ 1164166 w 2178"/>
              <a:gd name="T43" fmla="*/ 143641 h 1769"/>
              <a:gd name="T44" fmla="*/ 1164166 w 2178"/>
              <a:gd name="T45" fmla="*/ 143641 h 1769"/>
              <a:gd name="T46" fmla="*/ 1113209 w 2178"/>
              <a:gd name="T47" fmla="*/ 255942 h 1769"/>
              <a:gd name="T48" fmla="*/ 1113209 w 2178"/>
              <a:gd name="T49" fmla="*/ 255942 h 1769"/>
              <a:gd name="T50" fmla="*/ 1104063 w 2178"/>
              <a:gd name="T51" fmla="*/ 180857 h 1769"/>
              <a:gd name="T52" fmla="*/ 1104063 w 2178"/>
              <a:gd name="T53" fmla="*/ 180857 h 1769"/>
              <a:gd name="T54" fmla="*/ 879330 w 2178"/>
              <a:gd name="T55" fmla="*/ 297728 h 1769"/>
              <a:gd name="T56" fmla="*/ 879330 w 2178"/>
              <a:gd name="T57" fmla="*/ 297728 h 1769"/>
              <a:gd name="T58" fmla="*/ 874757 w 2178"/>
              <a:gd name="T59" fmla="*/ 321233 h 1769"/>
              <a:gd name="T60" fmla="*/ 874757 w 2178"/>
              <a:gd name="T61" fmla="*/ 321233 h 1769"/>
              <a:gd name="T62" fmla="*/ 799629 w 2178"/>
              <a:gd name="T63" fmla="*/ 477932 h 1769"/>
              <a:gd name="T64" fmla="*/ 799629 w 2178"/>
              <a:gd name="T65" fmla="*/ 477932 h 1769"/>
              <a:gd name="T66" fmla="*/ 785256 w 2178"/>
              <a:gd name="T67" fmla="*/ 335597 h 1769"/>
              <a:gd name="T68" fmla="*/ 785256 w 2178"/>
              <a:gd name="T69" fmla="*/ 335597 h 1769"/>
              <a:gd name="T70" fmla="*/ 563137 w 2178"/>
              <a:gd name="T71" fmla="*/ 401541 h 1769"/>
              <a:gd name="T72" fmla="*/ 563137 w 2178"/>
              <a:gd name="T73" fmla="*/ 401541 h 1769"/>
              <a:gd name="T74" fmla="*/ 566404 w 2178"/>
              <a:gd name="T75" fmla="*/ 453121 h 1769"/>
              <a:gd name="T76" fmla="*/ 566404 w 2178"/>
              <a:gd name="T77" fmla="*/ 453121 h 1769"/>
              <a:gd name="T78" fmla="*/ 498461 w 2178"/>
              <a:gd name="T79" fmla="*/ 621573 h 1769"/>
              <a:gd name="T80" fmla="*/ 498461 w 2178"/>
              <a:gd name="T81" fmla="*/ 621573 h 1769"/>
              <a:gd name="T82" fmla="*/ 429213 w 2178"/>
              <a:gd name="T83" fmla="*/ 453121 h 1769"/>
              <a:gd name="T84" fmla="*/ 429213 w 2178"/>
              <a:gd name="T85" fmla="*/ 453121 h 1769"/>
              <a:gd name="T86" fmla="*/ 430519 w 2178"/>
              <a:gd name="T87" fmla="*/ 426352 h 1769"/>
              <a:gd name="T88" fmla="*/ 430519 w 2178"/>
              <a:gd name="T89" fmla="*/ 426352 h 1769"/>
              <a:gd name="T90" fmla="*/ 312927 w 2178"/>
              <a:gd name="T91" fmla="*/ 1070123 h 1769"/>
              <a:gd name="T92" fmla="*/ 312927 w 2178"/>
              <a:gd name="T93" fmla="*/ 1070123 h 1769"/>
              <a:gd name="T94" fmla="*/ 1073358 w 2178"/>
              <a:gd name="T95" fmla="*/ 741056 h 1769"/>
              <a:gd name="T96" fmla="*/ 1073358 w 2178"/>
              <a:gd name="T97" fmla="*/ 741056 h 1769"/>
              <a:gd name="T98" fmla="*/ 1162859 w 2178"/>
              <a:gd name="T99" fmla="*/ 612432 h 1769"/>
              <a:gd name="T100" fmla="*/ 1162859 w 2178"/>
              <a:gd name="T101" fmla="*/ 612432 h 1769"/>
              <a:gd name="T102" fmla="*/ 1011295 w 2178"/>
              <a:gd name="T103" fmla="*/ 590233 h 1769"/>
              <a:gd name="T104" fmla="*/ 1011295 w 2178"/>
              <a:gd name="T105" fmla="*/ 590233 h 1769"/>
              <a:gd name="T106" fmla="*/ 1173312 w 2178"/>
              <a:gd name="T107" fmla="*/ 525594 h 1769"/>
              <a:gd name="T108" fmla="*/ 1173312 w 2178"/>
              <a:gd name="T109" fmla="*/ 525594 h 1769"/>
              <a:gd name="T110" fmla="*/ 1216429 w 2178"/>
              <a:gd name="T111" fmla="*/ 521024 h 1769"/>
              <a:gd name="T112" fmla="*/ 1216429 w 2178"/>
              <a:gd name="T113" fmla="*/ 521024 h 1769"/>
              <a:gd name="T114" fmla="*/ 1286331 w 2178"/>
              <a:gd name="T115" fmla="*/ 386524 h 1769"/>
              <a:gd name="T116" fmla="*/ 1286331 w 2178"/>
              <a:gd name="T117" fmla="*/ 386524 h 1769"/>
              <a:gd name="T118" fmla="*/ 1154366 w 2178"/>
              <a:gd name="T119" fmla="*/ 358449 h 17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78" h="1769">
                <a:moveTo>
                  <a:pt x="1704" y="764"/>
                </a:moveTo>
                <a:lnTo>
                  <a:pt x="1704" y="764"/>
                </a:lnTo>
                <a:cubicBezTo>
                  <a:pt x="1645" y="771"/>
                  <a:pt x="1596" y="765"/>
                  <a:pt x="1594" y="751"/>
                </a:cubicBezTo>
                <a:cubicBezTo>
                  <a:pt x="1592" y="736"/>
                  <a:pt x="1638" y="717"/>
                  <a:pt x="1697" y="709"/>
                </a:cubicBezTo>
                <a:cubicBezTo>
                  <a:pt x="1756" y="701"/>
                  <a:pt x="1805" y="707"/>
                  <a:pt x="1808" y="722"/>
                </a:cubicBezTo>
                <a:cubicBezTo>
                  <a:pt x="1810" y="737"/>
                  <a:pt x="1763" y="755"/>
                  <a:pt x="1704" y="764"/>
                </a:cubicBezTo>
                <a:close/>
                <a:moveTo>
                  <a:pt x="1767" y="549"/>
                </a:moveTo>
                <a:lnTo>
                  <a:pt x="1767" y="549"/>
                </a:lnTo>
                <a:cubicBezTo>
                  <a:pt x="1767" y="525"/>
                  <a:pt x="1876" y="506"/>
                  <a:pt x="2012" y="504"/>
                </a:cubicBezTo>
                <a:cubicBezTo>
                  <a:pt x="2044" y="436"/>
                  <a:pt x="2073" y="370"/>
                  <a:pt x="2096" y="308"/>
                </a:cubicBezTo>
                <a:cubicBezTo>
                  <a:pt x="1998" y="334"/>
                  <a:pt x="1924" y="341"/>
                  <a:pt x="1918" y="323"/>
                </a:cubicBezTo>
                <a:cubicBezTo>
                  <a:pt x="1911" y="300"/>
                  <a:pt x="2006" y="249"/>
                  <a:pt x="2133" y="205"/>
                </a:cubicBezTo>
                <a:cubicBezTo>
                  <a:pt x="2168" y="96"/>
                  <a:pt x="2177" y="20"/>
                  <a:pt x="2141" y="11"/>
                </a:cubicBezTo>
                <a:cubicBezTo>
                  <a:pt x="2093" y="0"/>
                  <a:pt x="1976" y="97"/>
                  <a:pt x="1782" y="220"/>
                </a:cubicBezTo>
                <a:cubicBezTo>
                  <a:pt x="1756" y="323"/>
                  <a:pt x="1724" y="396"/>
                  <a:pt x="1704" y="392"/>
                </a:cubicBezTo>
                <a:cubicBezTo>
                  <a:pt x="1690" y="389"/>
                  <a:pt x="1685" y="344"/>
                  <a:pt x="1690" y="277"/>
                </a:cubicBezTo>
                <a:cubicBezTo>
                  <a:pt x="1591" y="336"/>
                  <a:pt x="1477" y="398"/>
                  <a:pt x="1346" y="456"/>
                </a:cubicBezTo>
                <a:cubicBezTo>
                  <a:pt x="1344" y="467"/>
                  <a:pt x="1341" y="480"/>
                  <a:pt x="1339" y="492"/>
                </a:cubicBezTo>
                <a:cubicBezTo>
                  <a:pt x="1311" y="632"/>
                  <a:pt x="1260" y="740"/>
                  <a:pt x="1224" y="732"/>
                </a:cubicBezTo>
                <a:cubicBezTo>
                  <a:pt x="1193" y="726"/>
                  <a:pt x="1185" y="632"/>
                  <a:pt x="1202" y="514"/>
                </a:cubicBezTo>
                <a:cubicBezTo>
                  <a:pt x="1098" y="553"/>
                  <a:pt x="985" y="587"/>
                  <a:pt x="862" y="615"/>
                </a:cubicBezTo>
                <a:cubicBezTo>
                  <a:pt x="866" y="640"/>
                  <a:pt x="867" y="667"/>
                  <a:pt x="867" y="694"/>
                </a:cubicBezTo>
                <a:cubicBezTo>
                  <a:pt x="867" y="837"/>
                  <a:pt x="821" y="952"/>
                  <a:pt x="763" y="952"/>
                </a:cubicBezTo>
                <a:cubicBezTo>
                  <a:pt x="704" y="952"/>
                  <a:pt x="657" y="837"/>
                  <a:pt x="657" y="694"/>
                </a:cubicBezTo>
                <a:cubicBezTo>
                  <a:pt x="657" y="680"/>
                  <a:pt x="658" y="667"/>
                  <a:pt x="659" y="653"/>
                </a:cubicBezTo>
                <a:cubicBezTo>
                  <a:pt x="0" y="753"/>
                  <a:pt x="7" y="1502"/>
                  <a:pt x="479" y="1639"/>
                </a:cubicBezTo>
                <a:cubicBezTo>
                  <a:pt x="924" y="1768"/>
                  <a:pt x="1344" y="1487"/>
                  <a:pt x="1643" y="1135"/>
                </a:cubicBezTo>
                <a:cubicBezTo>
                  <a:pt x="1683" y="1088"/>
                  <a:pt x="1730" y="1019"/>
                  <a:pt x="1780" y="938"/>
                </a:cubicBezTo>
                <a:cubicBezTo>
                  <a:pt x="1654" y="951"/>
                  <a:pt x="1553" y="937"/>
                  <a:pt x="1548" y="904"/>
                </a:cubicBezTo>
                <a:cubicBezTo>
                  <a:pt x="1544" y="868"/>
                  <a:pt x="1654" y="824"/>
                  <a:pt x="1796" y="805"/>
                </a:cubicBezTo>
                <a:cubicBezTo>
                  <a:pt x="1819" y="802"/>
                  <a:pt x="1840" y="800"/>
                  <a:pt x="1862" y="798"/>
                </a:cubicBezTo>
                <a:cubicBezTo>
                  <a:pt x="1898" y="732"/>
                  <a:pt x="1935" y="662"/>
                  <a:pt x="1969" y="592"/>
                </a:cubicBezTo>
                <a:cubicBezTo>
                  <a:pt x="1854" y="588"/>
                  <a:pt x="1767" y="570"/>
                  <a:pt x="1767" y="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74">
            <a:extLst>
              <a:ext uri="{FF2B5EF4-FFF2-40B4-BE49-F238E27FC236}">
                <a16:creationId xmlns:a16="http://schemas.microsoft.com/office/drawing/2014/main" id="{184B87D7-FB13-FE43-92B2-87A80456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796" y="8690046"/>
            <a:ext cx="3729705" cy="2807121"/>
          </a:xfrm>
          <a:custGeom>
            <a:avLst/>
            <a:gdLst>
              <a:gd name="T0" fmla="*/ 1725641 w 2992"/>
              <a:gd name="T1" fmla="*/ 551122 h 2254"/>
              <a:gd name="T2" fmla="*/ 1725641 w 2992"/>
              <a:gd name="T3" fmla="*/ 551122 h 2254"/>
              <a:gd name="T4" fmla="*/ 506580 w 2992"/>
              <a:gd name="T5" fmla="*/ 114273 h 2254"/>
              <a:gd name="T6" fmla="*/ 506580 w 2992"/>
              <a:gd name="T7" fmla="*/ 114273 h 2254"/>
              <a:gd name="T8" fmla="*/ 463439 w 2992"/>
              <a:gd name="T9" fmla="*/ 208303 h 2254"/>
              <a:gd name="T10" fmla="*/ 463439 w 2992"/>
              <a:gd name="T11" fmla="*/ 208303 h 2254"/>
              <a:gd name="T12" fmla="*/ 369967 w 2992"/>
              <a:gd name="T13" fmla="*/ 79665 h 2254"/>
              <a:gd name="T14" fmla="*/ 369967 w 2992"/>
              <a:gd name="T15" fmla="*/ 79665 h 2254"/>
              <a:gd name="T16" fmla="*/ 26146 w 2992"/>
              <a:gd name="T17" fmla="*/ 27425 h 2254"/>
              <a:gd name="T18" fmla="*/ 26146 w 2992"/>
              <a:gd name="T19" fmla="*/ 27425 h 2254"/>
              <a:gd name="T20" fmla="*/ 331401 w 2992"/>
              <a:gd name="T21" fmla="*/ 448603 h 2254"/>
              <a:gd name="T22" fmla="*/ 331401 w 2992"/>
              <a:gd name="T23" fmla="*/ 448603 h 2254"/>
              <a:gd name="T24" fmla="*/ 496775 w 2992"/>
              <a:gd name="T25" fmla="*/ 457092 h 2254"/>
              <a:gd name="T26" fmla="*/ 496775 w 2992"/>
              <a:gd name="T27" fmla="*/ 457092 h 2254"/>
              <a:gd name="T28" fmla="*/ 396767 w 2992"/>
              <a:gd name="T29" fmla="*/ 573323 h 2254"/>
              <a:gd name="T30" fmla="*/ 396767 w 2992"/>
              <a:gd name="T31" fmla="*/ 573323 h 2254"/>
              <a:gd name="T32" fmla="*/ 641886 w 2992"/>
              <a:gd name="T33" fmla="*/ 989277 h 2254"/>
              <a:gd name="T34" fmla="*/ 641886 w 2992"/>
              <a:gd name="T35" fmla="*/ 989277 h 2254"/>
              <a:gd name="T36" fmla="*/ 642540 w 2992"/>
              <a:gd name="T37" fmla="*/ 989277 h 2254"/>
              <a:gd name="T38" fmla="*/ 642540 w 2992"/>
              <a:gd name="T39" fmla="*/ 989277 h 2254"/>
              <a:gd name="T40" fmla="*/ 897464 w 2992"/>
              <a:gd name="T41" fmla="*/ 952057 h 2254"/>
              <a:gd name="T42" fmla="*/ 897464 w 2992"/>
              <a:gd name="T43" fmla="*/ 952057 h 2254"/>
              <a:gd name="T44" fmla="*/ 747778 w 2992"/>
              <a:gd name="T45" fmla="*/ 1108121 h 2254"/>
              <a:gd name="T46" fmla="*/ 747778 w 2992"/>
              <a:gd name="T47" fmla="*/ 1108121 h 2254"/>
              <a:gd name="T48" fmla="*/ 1023619 w 2992"/>
              <a:gd name="T49" fmla="*/ 1322954 h 2254"/>
              <a:gd name="T50" fmla="*/ 1023619 w 2992"/>
              <a:gd name="T51" fmla="*/ 1322954 h 2254"/>
              <a:gd name="T52" fmla="*/ 1048457 w 2992"/>
              <a:gd name="T53" fmla="*/ 1337972 h 2254"/>
              <a:gd name="T54" fmla="*/ 1048457 w 2992"/>
              <a:gd name="T55" fmla="*/ 1337972 h 2254"/>
              <a:gd name="T56" fmla="*/ 1112515 w 2992"/>
              <a:gd name="T57" fmla="*/ 1248513 h 2254"/>
              <a:gd name="T58" fmla="*/ 1112515 w 2992"/>
              <a:gd name="T59" fmla="*/ 1248513 h 2254"/>
              <a:gd name="T60" fmla="*/ 1372669 w 2992"/>
              <a:gd name="T61" fmla="*/ 1098979 h 2254"/>
              <a:gd name="T62" fmla="*/ 1372669 w 2992"/>
              <a:gd name="T63" fmla="*/ 1098979 h 2254"/>
              <a:gd name="T64" fmla="*/ 1272660 w 2992"/>
              <a:gd name="T65" fmla="*/ 1381070 h 2254"/>
              <a:gd name="T66" fmla="*/ 1272660 w 2992"/>
              <a:gd name="T67" fmla="*/ 1381070 h 2254"/>
              <a:gd name="T68" fmla="*/ 1239324 w 2992"/>
              <a:gd name="T69" fmla="*/ 1418943 h 2254"/>
              <a:gd name="T70" fmla="*/ 1239324 w 2992"/>
              <a:gd name="T71" fmla="*/ 1418943 h 2254"/>
              <a:gd name="T72" fmla="*/ 1761591 w 2992"/>
              <a:gd name="T73" fmla="*/ 1287692 h 2254"/>
              <a:gd name="T74" fmla="*/ 1761591 w 2992"/>
              <a:gd name="T75" fmla="*/ 1287692 h 2254"/>
              <a:gd name="T76" fmla="*/ 1725641 w 2992"/>
              <a:gd name="T77" fmla="*/ 551122 h 225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992" h="2254">
                <a:moveTo>
                  <a:pt x="2640" y="844"/>
                </a:moveTo>
                <a:lnTo>
                  <a:pt x="2640" y="844"/>
                </a:lnTo>
                <a:cubicBezTo>
                  <a:pt x="2441" y="663"/>
                  <a:pt x="1473" y="357"/>
                  <a:pt x="775" y="175"/>
                </a:cubicBezTo>
                <a:cubicBezTo>
                  <a:pt x="768" y="257"/>
                  <a:pt x="745" y="313"/>
                  <a:pt x="709" y="319"/>
                </a:cubicBezTo>
                <a:cubicBezTo>
                  <a:pt x="662" y="327"/>
                  <a:pt x="607" y="246"/>
                  <a:pt x="566" y="122"/>
                </a:cubicBezTo>
                <a:cubicBezTo>
                  <a:pt x="229" y="39"/>
                  <a:pt x="0" y="0"/>
                  <a:pt x="40" y="42"/>
                </a:cubicBezTo>
                <a:cubicBezTo>
                  <a:pt x="257" y="265"/>
                  <a:pt x="394" y="480"/>
                  <a:pt x="507" y="687"/>
                </a:cubicBezTo>
                <a:cubicBezTo>
                  <a:pt x="638" y="652"/>
                  <a:pt x="742" y="655"/>
                  <a:pt x="760" y="700"/>
                </a:cubicBezTo>
                <a:cubicBezTo>
                  <a:pt x="778" y="743"/>
                  <a:pt x="714" y="813"/>
                  <a:pt x="607" y="878"/>
                </a:cubicBezTo>
                <a:cubicBezTo>
                  <a:pt x="718" y="1098"/>
                  <a:pt x="820" y="1310"/>
                  <a:pt x="982" y="1515"/>
                </a:cubicBezTo>
                <a:lnTo>
                  <a:pt x="983" y="1515"/>
                </a:lnTo>
                <a:cubicBezTo>
                  <a:pt x="1171" y="1425"/>
                  <a:pt x="1345" y="1400"/>
                  <a:pt x="1373" y="1458"/>
                </a:cubicBezTo>
                <a:cubicBezTo>
                  <a:pt x="1399" y="1511"/>
                  <a:pt x="1299" y="1612"/>
                  <a:pt x="1144" y="1697"/>
                </a:cubicBezTo>
                <a:cubicBezTo>
                  <a:pt x="1257" y="1808"/>
                  <a:pt x="1393" y="1918"/>
                  <a:pt x="1566" y="2026"/>
                </a:cubicBezTo>
                <a:cubicBezTo>
                  <a:pt x="1578" y="2034"/>
                  <a:pt x="1591" y="2042"/>
                  <a:pt x="1604" y="2049"/>
                </a:cubicBezTo>
                <a:cubicBezTo>
                  <a:pt x="1631" y="2004"/>
                  <a:pt x="1664" y="1957"/>
                  <a:pt x="1702" y="1912"/>
                </a:cubicBezTo>
                <a:cubicBezTo>
                  <a:pt x="1854" y="1729"/>
                  <a:pt x="2032" y="1627"/>
                  <a:pt x="2100" y="1683"/>
                </a:cubicBezTo>
                <a:cubicBezTo>
                  <a:pt x="2167" y="1739"/>
                  <a:pt x="2099" y="1933"/>
                  <a:pt x="1947" y="2115"/>
                </a:cubicBezTo>
                <a:cubicBezTo>
                  <a:pt x="1930" y="2136"/>
                  <a:pt x="1913" y="2155"/>
                  <a:pt x="1896" y="2173"/>
                </a:cubicBezTo>
                <a:cubicBezTo>
                  <a:pt x="2185" y="2253"/>
                  <a:pt x="2481" y="2207"/>
                  <a:pt x="2695" y="1972"/>
                </a:cubicBezTo>
                <a:cubicBezTo>
                  <a:pt x="2991" y="1646"/>
                  <a:pt x="2967" y="1140"/>
                  <a:pt x="2640" y="84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75">
            <a:extLst>
              <a:ext uri="{FF2B5EF4-FFF2-40B4-BE49-F238E27FC236}">
                <a16:creationId xmlns:a16="http://schemas.microsoft.com/office/drawing/2014/main" id="{46F5A92C-61A5-9C43-851D-2B818B8C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921" y="8014361"/>
            <a:ext cx="2653090" cy="2312713"/>
          </a:xfrm>
          <a:custGeom>
            <a:avLst/>
            <a:gdLst>
              <a:gd name="T0" fmla="*/ 977485 w 2132"/>
              <a:gd name="T1" fmla="*/ 467291 h 1858"/>
              <a:gd name="T2" fmla="*/ 977485 w 2132"/>
              <a:gd name="T3" fmla="*/ 467291 h 1858"/>
              <a:gd name="T4" fmla="*/ 941596 w 2132"/>
              <a:gd name="T5" fmla="*/ 564534 h 1858"/>
              <a:gd name="T6" fmla="*/ 941596 w 2132"/>
              <a:gd name="T7" fmla="*/ 564534 h 1858"/>
              <a:gd name="T8" fmla="*/ 916148 w 2132"/>
              <a:gd name="T9" fmla="*/ 464027 h 1858"/>
              <a:gd name="T10" fmla="*/ 916148 w 2132"/>
              <a:gd name="T11" fmla="*/ 464027 h 1858"/>
              <a:gd name="T12" fmla="*/ 952037 w 2132"/>
              <a:gd name="T13" fmla="*/ 367437 h 1858"/>
              <a:gd name="T14" fmla="*/ 952037 w 2132"/>
              <a:gd name="T15" fmla="*/ 367437 h 1858"/>
              <a:gd name="T16" fmla="*/ 977485 w 2132"/>
              <a:gd name="T17" fmla="*/ 467291 h 1858"/>
              <a:gd name="T18" fmla="*/ 1274385 w 2132"/>
              <a:gd name="T19" fmla="*/ 630451 h 1858"/>
              <a:gd name="T20" fmla="*/ 1274385 w 2132"/>
              <a:gd name="T21" fmla="*/ 630451 h 1858"/>
              <a:gd name="T22" fmla="*/ 863945 w 2132"/>
              <a:gd name="T23" fmla="*/ 264319 h 1858"/>
              <a:gd name="T24" fmla="*/ 863945 w 2132"/>
              <a:gd name="T25" fmla="*/ 264319 h 1858"/>
              <a:gd name="T26" fmla="*/ 867861 w 2132"/>
              <a:gd name="T27" fmla="*/ 287162 h 1858"/>
              <a:gd name="T28" fmla="*/ 867861 w 2132"/>
              <a:gd name="T29" fmla="*/ 287162 h 1858"/>
              <a:gd name="T30" fmla="*/ 833929 w 2132"/>
              <a:gd name="T31" fmla="*/ 542344 h 1858"/>
              <a:gd name="T32" fmla="*/ 833929 w 2132"/>
              <a:gd name="T33" fmla="*/ 542344 h 1858"/>
              <a:gd name="T34" fmla="*/ 715822 w 2132"/>
              <a:gd name="T35" fmla="*/ 313267 h 1858"/>
              <a:gd name="T36" fmla="*/ 715822 w 2132"/>
              <a:gd name="T37" fmla="*/ 313267 h 1858"/>
              <a:gd name="T38" fmla="*/ 705381 w 2132"/>
              <a:gd name="T39" fmla="*/ 182739 h 1858"/>
              <a:gd name="T40" fmla="*/ 705381 w 2132"/>
              <a:gd name="T41" fmla="*/ 182739 h 1858"/>
              <a:gd name="T42" fmla="*/ 9135 w 2132"/>
              <a:gd name="T43" fmla="*/ 45032 h 1858"/>
              <a:gd name="T44" fmla="*/ 9135 w 2132"/>
              <a:gd name="T45" fmla="*/ 45032 h 1858"/>
              <a:gd name="T46" fmla="*/ 525937 w 2132"/>
              <a:gd name="T47" fmla="*/ 835380 h 1858"/>
              <a:gd name="T48" fmla="*/ 525937 w 2132"/>
              <a:gd name="T49" fmla="*/ 835380 h 1858"/>
              <a:gd name="T50" fmla="*/ 621858 w 2132"/>
              <a:gd name="T51" fmla="*/ 997235 h 1858"/>
              <a:gd name="T52" fmla="*/ 621858 w 2132"/>
              <a:gd name="T53" fmla="*/ 997235 h 1858"/>
              <a:gd name="T54" fmla="*/ 653832 w 2132"/>
              <a:gd name="T55" fmla="*/ 967213 h 1858"/>
              <a:gd name="T56" fmla="*/ 653832 w 2132"/>
              <a:gd name="T57" fmla="*/ 967213 h 1858"/>
              <a:gd name="T58" fmla="*/ 888089 w 2132"/>
              <a:gd name="T59" fmla="*/ 860180 h 1858"/>
              <a:gd name="T60" fmla="*/ 888089 w 2132"/>
              <a:gd name="T61" fmla="*/ 860180 h 1858"/>
              <a:gd name="T62" fmla="*/ 756931 w 2132"/>
              <a:gd name="T63" fmla="*/ 1081425 h 1858"/>
              <a:gd name="T64" fmla="*/ 756931 w 2132"/>
              <a:gd name="T65" fmla="*/ 1081425 h 1858"/>
              <a:gd name="T66" fmla="*/ 730177 w 2132"/>
              <a:gd name="T67" fmla="*/ 1104920 h 1858"/>
              <a:gd name="T68" fmla="*/ 730177 w 2132"/>
              <a:gd name="T69" fmla="*/ 1104920 h 1858"/>
              <a:gd name="T70" fmla="*/ 1152362 w 2132"/>
              <a:gd name="T71" fmla="*/ 1140163 h 1858"/>
              <a:gd name="T72" fmla="*/ 1152362 w 2132"/>
              <a:gd name="T73" fmla="*/ 1140163 h 1858"/>
              <a:gd name="T74" fmla="*/ 1274385 w 2132"/>
              <a:gd name="T75" fmla="*/ 630451 h 18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32" h="1858">
                <a:moveTo>
                  <a:pt x="1498" y="716"/>
                </a:moveTo>
                <a:lnTo>
                  <a:pt x="1498" y="716"/>
                </a:lnTo>
                <a:cubicBezTo>
                  <a:pt x="1493" y="800"/>
                  <a:pt x="1469" y="866"/>
                  <a:pt x="1443" y="865"/>
                </a:cubicBezTo>
                <a:cubicBezTo>
                  <a:pt x="1417" y="863"/>
                  <a:pt x="1399" y="795"/>
                  <a:pt x="1404" y="711"/>
                </a:cubicBezTo>
                <a:cubicBezTo>
                  <a:pt x="1408" y="628"/>
                  <a:pt x="1433" y="562"/>
                  <a:pt x="1459" y="563"/>
                </a:cubicBezTo>
                <a:cubicBezTo>
                  <a:pt x="1486" y="564"/>
                  <a:pt x="1503" y="634"/>
                  <a:pt x="1498" y="716"/>
                </a:cubicBezTo>
                <a:close/>
                <a:moveTo>
                  <a:pt x="1953" y="966"/>
                </a:moveTo>
                <a:lnTo>
                  <a:pt x="1953" y="966"/>
                </a:lnTo>
                <a:cubicBezTo>
                  <a:pt x="1788" y="728"/>
                  <a:pt x="1562" y="543"/>
                  <a:pt x="1324" y="405"/>
                </a:cubicBezTo>
                <a:cubicBezTo>
                  <a:pt x="1326" y="416"/>
                  <a:pt x="1328" y="429"/>
                  <a:pt x="1330" y="440"/>
                </a:cubicBezTo>
                <a:cubicBezTo>
                  <a:pt x="1366" y="645"/>
                  <a:pt x="1343" y="820"/>
                  <a:pt x="1278" y="831"/>
                </a:cubicBezTo>
                <a:cubicBezTo>
                  <a:pt x="1213" y="842"/>
                  <a:pt x="1133" y="686"/>
                  <a:pt x="1097" y="480"/>
                </a:cubicBezTo>
                <a:cubicBezTo>
                  <a:pt x="1085" y="408"/>
                  <a:pt x="1079" y="339"/>
                  <a:pt x="1081" y="280"/>
                </a:cubicBezTo>
                <a:cubicBezTo>
                  <a:pt x="546" y="38"/>
                  <a:pt x="22" y="0"/>
                  <a:pt x="14" y="69"/>
                </a:cubicBezTo>
                <a:cubicBezTo>
                  <a:pt x="0" y="170"/>
                  <a:pt x="357" y="278"/>
                  <a:pt x="806" y="1280"/>
                </a:cubicBezTo>
                <a:cubicBezTo>
                  <a:pt x="849" y="1377"/>
                  <a:pt x="899" y="1459"/>
                  <a:pt x="953" y="1528"/>
                </a:cubicBezTo>
                <a:cubicBezTo>
                  <a:pt x="968" y="1513"/>
                  <a:pt x="985" y="1497"/>
                  <a:pt x="1002" y="1482"/>
                </a:cubicBezTo>
                <a:cubicBezTo>
                  <a:pt x="1157" y="1342"/>
                  <a:pt x="1317" y="1269"/>
                  <a:pt x="1361" y="1318"/>
                </a:cubicBezTo>
                <a:cubicBezTo>
                  <a:pt x="1404" y="1366"/>
                  <a:pt x="1314" y="1518"/>
                  <a:pt x="1160" y="1657"/>
                </a:cubicBezTo>
                <a:cubicBezTo>
                  <a:pt x="1146" y="1669"/>
                  <a:pt x="1133" y="1681"/>
                  <a:pt x="1119" y="1693"/>
                </a:cubicBezTo>
                <a:cubicBezTo>
                  <a:pt x="1341" y="1857"/>
                  <a:pt x="1591" y="1854"/>
                  <a:pt x="1766" y="1747"/>
                </a:cubicBezTo>
                <a:cubicBezTo>
                  <a:pt x="2033" y="1583"/>
                  <a:pt x="2131" y="1224"/>
                  <a:pt x="1953" y="966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76">
            <a:extLst>
              <a:ext uri="{FF2B5EF4-FFF2-40B4-BE49-F238E27FC236}">
                <a16:creationId xmlns:a16="http://schemas.microsoft.com/office/drawing/2014/main" id="{79A2951F-2C04-B047-8197-742F3BCC4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767" y="4097574"/>
            <a:ext cx="2037881" cy="2960937"/>
          </a:xfrm>
          <a:custGeom>
            <a:avLst/>
            <a:gdLst>
              <a:gd name="T0" fmla="*/ 717624 w 1635"/>
              <a:gd name="T1" fmla="*/ 778530 h 2375"/>
              <a:gd name="T2" fmla="*/ 717624 w 1635"/>
              <a:gd name="T3" fmla="*/ 778530 h 2375"/>
              <a:gd name="T4" fmla="*/ 656188 w 1635"/>
              <a:gd name="T5" fmla="*/ 809906 h 2375"/>
              <a:gd name="T6" fmla="*/ 656188 w 1635"/>
              <a:gd name="T7" fmla="*/ 809906 h 2375"/>
              <a:gd name="T8" fmla="*/ 681024 w 1635"/>
              <a:gd name="T9" fmla="*/ 745192 h 2375"/>
              <a:gd name="T10" fmla="*/ 681024 w 1635"/>
              <a:gd name="T11" fmla="*/ 745192 h 2375"/>
              <a:gd name="T12" fmla="*/ 741806 w 1635"/>
              <a:gd name="T13" fmla="*/ 714469 h 2375"/>
              <a:gd name="T14" fmla="*/ 741806 w 1635"/>
              <a:gd name="T15" fmla="*/ 714469 h 2375"/>
              <a:gd name="T16" fmla="*/ 717624 w 1635"/>
              <a:gd name="T17" fmla="*/ 778530 h 2375"/>
              <a:gd name="T18" fmla="*/ 778406 w 1635"/>
              <a:gd name="T19" fmla="*/ 477838 h 2375"/>
              <a:gd name="T20" fmla="*/ 778406 w 1635"/>
              <a:gd name="T21" fmla="*/ 477838 h 2375"/>
              <a:gd name="T22" fmla="*/ 850953 w 1635"/>
              <a:gd name="T23" fmla="*/ 488297 h 2375"/>
              <a:gd name="T24" fmla="*/ 850953 w 1635"/>
              <a:gd name="T25" fmla="*/ 488297 h 2375"/>
              <a:gd name="T26" fmla="*/ 804549 w 1635"/>
              <a:gd name="T27" fmla="*/ 545821 h 2375"/>
              <a:gd name="T28" fmla="*/ 804549 w 1635"/>
              <a:gd name="T29" fmla="*/ 545821 h 2375"/>
              <a:gd name="T30" fmla="*/ 731349 w 1635"/>
              <a:gd name="T31" fmla="*/ 534708 h 2375"/>
              <a:gd name="T32" fmla="*/ 731349 w 1635"/>
              <a:gd name="T33" fmla="*/ 534708 h 2375"/>
              <a:gd name="T34" fmla="*/ 778406 w 1635"/>
              <a:gd name="T35" fmla="*/ 477838 h 2375"/>
              <a:gd name="T36" fmla="*/ 995393 w 1635"/>
              <a:gd name="T37" fmla="*/ 757612 h 2375"/>
              <a:gd name="T38" fmla="*/ 995393 w 1635"/>
              <a:gd name="T39" fmla="*/ 757612 h 2375"/>
              <a:gd name="T40" fmla="*/ 760106 w 1635"/>
              <a:gd name="T41" fmla="*/ 864162 h 2375"/>
              <a:gd name="T42" fmla="*/ 760106 w 1635"/>
              <a:gd name="T43" fmla="*/ 864162 h 2375"/>
              <a:gd name="T44" fmla="*/ 891475 w 1635"/>
              <a:gd name="T45" fmla="*/ 642565 h 2375"/>
              <a:gd name="T46" fmla="*/ 891475 w 1635"/>
              <a:gd name="T47" fmla="*/ 642565 h 2375"/>
              <a:gd name="T48" fmla="*/ 962060 w 1635"/>
              <a:gd name="T49" fmla="*/ 586349 h 2375"/>
              <a:gd name="T50" fmla="*/ 962060 w 1635"/>
              <a:gd name="T51" fmla="*/ 586349 h 2375"/>
              <a:gd name="T52" fmla="*/ 882978 w 1635"/>
              <a:gd name="T53" fmla="*/ 370635 h 2375"/>
              <a:gd name="T54" fmla="*/ 882978 w 1635"/>
              <a:gd name="T55" fmla="*/ 370635 h 2375"/>
              <a:gd name="T56" fmla="*/ 732003 w 1635"/>
              <a:gd name="T57" fmla="*/ 437310 h 2375"/>
              <a:gd name="T58" fmla="*/ 732003 w 1635"/>
              <a:gd name="T59" fmla="*/ 437310 h 2375"/>
              <a:gd name="T60" fmla="*/ 846378 w 1635"/>
              <a:gd name="T61" fmla="*/ 281735 h 2375"/>
              <a:gd name="T62" fmla="*/ 846378 w 1635"/>
              <a:gd name="T63" fmla="*/ 281735 h 2375"/>
              <a:gd name="T64" fmla="*/ 698017 w 1635"/>
              <a:gd name="T65" fmla="*/ 1961 h 2375"/>
              <a:gd name="T66" fmla="*/ 698017 w 1635"/>
              <a:gd name="T67" fmla="*/ 1961 h 2375"/>
              <a:gd name="T68" fmla="*/ 464037 w 1635"/>
              <a:gd name="T69" fmla="*/ 247090 h 2375"/>
              <a:gd name="T70" fmla="*/ 464037 w 1635"/>
              <a:gd name="T71" fmla="*/ 247090 h 2375"/>
              <a:gd name="T72" fmla="*/ 589523 w 1635"/>
              <a:gd name="T73" fmla="*/ 422929 h 2375"/>
              <a:gd name="T74" fmla="*/ 589523 w 1635"/>
              <a:gd name="T75" fmla="*/ 422929 h 2375"/>
              <a:gd name="T76" fmla="*/ 403909 w 1635"/>
              <a:gd name="T77" fmla="*/ 320302 h 2375"/>
              <a:gd name="T78" fmla="*/ 403909 w 1635"/>
              <a:gd name="T79" fmla="*/ 320302 h 2375"/>
              <a:gd name="T80" fmla="*/ 249665 w 1635"/>
              <a:gd name="T81" fmla="*/ 526210 h 2375"/>
              <a:gd name="T82" fmla="*/ 249665 w 1635"/>
              <a:gd name="T83" fmla="*/ 526210 h 2375"/>
              <a:gd name="T84" fmla="*/ 307833 w 1635"/>
              <a:gd name="T85" fmla="*/ 573275 h 2375"/>
              <a:gd name="T86" fmla="*/ 307833 w 1635"/>
              <a:gd name="T87" fmla="*/ 573275 h 2375"/>
              <a:gd name="T88" fmla="*/ 439202 w 1635"/>
              <a:gd name="T89" fmla="*/ 795525 h 2375"/>
              <a:gd name="T90" fmla="*/ 439202 w 1635"/>
              <a:gd name="T91" fmla="*/ 795525 h 2375"/>
              <a:gd name="T92" fmla="*/ 204569 w 1635"/>
              <a:gd name="T93" fmla="*/ 688322 h 2375"/>
              <a:gd name="T94" fmla="*/ 204569 w 1635"/>
              <a:gd name="T95" fmla="*/ 688322 h 2375"/>
              <a:gd name="T96" fmla="*/ 166661 w 1635"/>
              <a:gd name="T97" fmla="*/ 651716 h 2375"/>
              <a:gd name="T98" fmla="*/ 166661 w 1635"/>
              <a:gd name="T99" fmla="*/ 651716 h 2375"/>
              <a:gd name="T100" fmla="*/ 50325 w 1635"/>
              <a:gd name="T101" fmla="*/ 909265 h 2375"/>
              <a:gd name="T102" fmla="*/ 50325 w 1635"/>
              <a:gd name="T103" fmla="*/ 909265 h 2375"/>
              <a:gd name="T104" fmla="*/ 460116 w 1635"/>
              <a:gd name="T105" fmla="*/ 1500843 h 2375"/>
              <a:gd name="T106" fmla="*/ 460116 w 1635"/>
              <a:gd name="T107" fmla="*/ 1500843 h 2375"/>
              <a:gd name="T108" fmla="*/ 1052907 w 1635"/>
              <a:gd name="T109" fmla="*/ 1092295 h 2375"/>
              <a:gd name="T110" fmla="*/ 1052907 w 1635"/>
              <a:gd name="T111" fmla="*/ 1092295 h 2375"/>
              <a:gd name="T112" fmla="*/ 1009771 w 1635"/>
              <a:gd name="T113" fmla="*/ 743885 h 2375"/>
              <a:gd name="T114" fmla="*/ 1009771 w 1635"/>
              <a:gd name="T115" fmla="*/ 743885 h 2375"/>
              <a:gd name="T116" fmla="*/ 995393 w 1635"/>
              <a:gd name="T117" fmla="*/ 757612 h 23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35" h="2375">
                <a:moveTo>
                  <a:pt x="1098" y="1191"/>
                </a:moveTo>
                <a:lnTo>
                  <a:pt x="1098" y="1191"/>
                </a:lnTo>
                <a:cubicBezTo>
                  <a:pt x="1061" y="1231"/>
                  <a:pt x="1020" y="1253"/>
                  <a:pt x="1004" y="1239"/>
                </a:cubicBezTo>
                <a:cubicBezTo>
                  <a:pt x="989" y="1225"/>
                  <a:pt x="1006" y="1181"/>
                  <a:pt x="1042" y="1140"/>
                </a:cubicBezTo>
                <a:cubicBezTo>
                  <a:pt x="1078" y="1100"/>
                  <a:pt x="1120" y="1079"/>
                  <a:pt x="1135" y="1093"/>
                </a:cubicBezTo>
                <a:cubicBezTo>
                  <a:pt x="1151" y="1107"/>
                  <a:pt x="1134" y="1151"/>
                  <a:pt x="1098" y="1191"/>
                </a:cubicBezTo>
                <a:close/>
                <a:moveTo>
                  <a:pt x="1191" y="731"/>
                </a:moveTo>
                <a:lnTo>
                  <a:pt x="1191" y="731"/>
                </a:lnTo>
                <a:cubicBezTo>
                  <a:pt x="1241" y="711"/>
                  <a:pt x="1291" y="718"/>
                  <a:pt x="1302" y="747"/>
                </a:cubicBezTo>
                <a:cubicBezTo>
                  <a:pt x="1313" y="776"/>
                  <a:pt x="1282" y="815"/>
                  <a:pt x="1231" y="835"/>
                </a:cubicBezTo>
                <a:cubicBezTo>
                  <a:pt x="1180" y="854"/>
                  <a:pt x="1130" y="847"/>
                  <a:pt x="1119" y="818"/>
                </a:cubicBezTo>
                <a:cubicBezTo>
                  <a:pt x="1108" y="789"/>
                  <a:pt x="1140" y="750"/>
                  <a:pt x="1191" y="731"/>
                </a:cubicBezTo>
                <a:close/>
                <a:moveTo>
                  <a:pt x="1523" y="1159"/>
                </a:moveTo>
                <a:lnTo>
                  <a:pt x="1523" y="1159"/>
                </a:lnTo>
                <a:cubicBezTo>
                  <a:pt x="1368" y="1298"/>
                  <a:pt x="1207" y="1371"/>
                  <a:pt x="1163" y="1322"/>
                </a:cubicBezTo>
                <a:cubicBezTo>
                  <a:pt x="1120" y="1274"/>
                  <a:pt x="1210" y="1122"/>
                  <a:pt x="1364" y="983"/>
                </a:cubicBezTo>
                <a:cubicBezTo>
                  <a:pt x="1400" y="951"/>
                  <a:pt x="1436" y="922"/>
                  <a:pt x="1472" y="897"/>
                </a:cubicBezTo>
                <a:cubicBezTo>
                  <a:pt x="1434" y="784"/>
                  <a:pt x="1393" y="672"/>
                  <a:pt x="1351" y="567"/>
                </a:cubicBezTo>
                <a:cubicBezTo>
                  <a:pt x="1235" y="649"/>
                  <a:pt x="1140" y="694"/>
                  <a:pt x="1120" y="669"/>
                </a:cubicBezTo>
                <a:cubicBezTo>
                  <a:pt x="1098" y="643"/>
                  <a:pt x="1173" y="542"/>
                  <a:pt x="1295" y="431"/>
                </a:cubicBezTo>
                <a:cubicBezTo>
                  <a:pt x="1189" y="182"/>
                  <a:pt x="1093" y="0"/>
                  <a:pt x="1068" y="3"/>
                </a:cubicBezTo>
                <a:cubicBezTo>
                  <a:pt x="1042" y="7"/>
                  <a:pt x="889" y="163"/>
                  <a:pt x="710" y="378"/>
                </a:cubicBezTo>
                <a:cubicBezTo>
                  <a:pt x="842" y="503"/>
                  <a:pt x="926" y="620"/>
                  <a:pt x="902" y="647"/>
                </a:cubicBezTo>
                <a:cubicBezTo>
                  <a:pt x="877" y="674"/>
                  <a:pt x="755" y="605"/>
                  <a:pt x="618" y="490"/>
                </a:cubicBezTo>
                <a:cubicBezTo>
                  <a:pt x="538" y="590"/>
                  <a:pt x="457" y="697"/>
                  <a:pt x="382" y="805"/>
                </a:cubicBezTo>
                <a:cubicBezTo>
                  <a:pt x="411" y="826"/>
                  <a:pt x="441" y="851"/>
                  <a:pt x="471" y="877"/>
                </a:cubicBezTo>
                <a:cubicBezTo>
                  <a:pt x="625" y="1016"/>
                  <a:pt x="715" y="1168"/>
                  <a:pt x="672" y="1217"/>
                </a:cubicBezTo>
                <a:cubicBezTo>
                  <a:pt x="628" y="1265"/>
                  <a:pt x="468" y="1192"/>
                  <a:pt x="313" y="1053"/>
                </a:cubicBezTo>
                <a:cubicBezTo>
                  <a:pt x="293" y="1035"/>
                  <a:pt x="273" y="1016"/>
                  <a:pt x="255" y="997"/>
                </a:cubicBezTo>
                <a:cubicBezTo>
                  <a:pt x="164" y="1146"/>
                  <a:pt x="96" y="1285"/>
                  <a:pt x="77" y="1391"/>
                </a:cubicBezTo>
                <a:cubicBezTo>
                  <a:pt x="0" y="1814"/>
                  <a:pt x="280" y="2219"/>
                  <a:pt x="704" y="2296"/>
                </a:cubicBezTo>
                <a:cubicBezTo>
                  <a:pt x="1128" y="2374"/>
                  <a:pt x="1534" y="2094"/>
                  <a:pt x="1611" y="1671"/>
                </a:cubicBezTo>
                <a:cubicBezTo>
                  <a:pt x="1634" y="1547"/>
                  <a:pt x="1602" y="1352"/>
                  <a:pt x="1545" y="1138"/>
                </a:cubicBezTo>
                <a:cubicBezTo>
                  <a:pt x="1537" y="1145"/>
                  <a:pt x="1530" y="1152"/>
                  <a:pt x="1523" y="1159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3615B5D-D9BA-1B4A-BFCC-168ED1E67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670" y="7377384"/>
            <a:ext cx="806215" cy="800535"/>
          </a:xfrm>
          <a:custGeom>
            <a:avLst/>
            <a:gdLst>
              <a:gd name="connsiteX0" fmla="*/ 635502 w 806215"/>
              <a:gd name="connsiteY0" fmla="*/ 691208 h 800535"/>
              <a:gd name="connsiteX1" fmla="*/ 655439 w 806215"/>
              <a:gd name="connsiteY1" fmla="*/ 716055 h 800535"/>
              <a:gd name="connsiteX2" fmla="*/ 457312 w 806215"/>
              <a:gd name="connsiteY2" fmla="*/ 800535 h 800535"/>
              <a:gd name="connsiteX3" fmla="*/ 453574 w 806215"/>
              <a:gd name="connsiteY3" fmla="*/ 769476 h 800535"/>
              <a:gd name="connsiteX4" fmla="*/ 635502 w 806215"/>
              <a:gd name="connsiteY4" fmla="*/ 691208 h 800535"/>
              <a:gd name="connsiteX5" fmla="*/ 147038 w 806215"/>
              <a:gd name="connsiteY5" fmla="*/ 670088 h 800535"/>
              <a:gd name="connsiteX6" fmla="*/ 321489 w 806215"/>
              <a:gd name="connsiteY6" fmla="*/ 763264 h 800535"/>
              <a:gd name="connsiteX7" fmla="*/ 314013 w 806215"/>
              <a:gd name="connsiteY7" fmla="*/ 794323 h 800535"/>
              <a:gd name="connsiteX8" fmla="*/ 125854 w 806215"/>
              <a:gd name="connsiteY8" fmla="*/ 692450 h 800535"/>
              <a:gd name="connsiteX9" fmla="*/ 775063 w 806215"/>
              <a:gd name="connsiteY9" fmla="*/ 400497 h 800535"/>
              <a:gd name="connsiteX10" fmla="*/ 806215 w 806215"/>
              <a:gd name="connsiteY10" fmla="*/ 400497 h 800535"/>
              <a:gd name="connsiteX11" fmla="*/ 806215 w 806215"/>
              <a:gd name="connsiteY11" fmla="*/ 401740 h 800535"/>
              <a:gd name="connsiteX12" fmla="*/ 748895 w 806215"/>
              <a:gd name="connsiteY12" fmla="*/ 607970 h 800535"/>
              <a:gd name="connsiteX13" fmla="*/ 722728 w 806215"/>
              <a:gd name="connsiteY13" fmla="*/ 591820 h 800535"/>
              <a:gd name="connsiteX14" fmla="*/ 775063 w 806215"/>
              <a:gd name="connsiteY14" fmla="*/ 401740 h 800535"/>
              <a:gd name="connsiteX15" fmla="*/ 1246 w 806215"/>
              <a:gd name="connsiteY15" fmla="*/ 366954 h 800535"/>
              <a:gd name="connsiteX16" fmla="*/ 33644 w 806215"/>
              <a:gd name="connsiteY16" fmla="*/ 370681 h 800535"/>
              <a:gd name="connsiteX17" fmla="*/ 31152 w 806215"/>
              <a:gd name="connsiteY17" fmla="*/ 401740 h 800535"/>
              <a:gd name="connsiteX18" fmla="*/ 68535 w 806215"/>
              <a:gd name="connsiteY18" fmla="*/ 563246 h 800535"/>
              <a:gd name="connsiteX19" fmla="*/ 41121 w 806215"/>
              <a:gd name="connsiteY19" fmla="*/ 578154 h 800535"/>
              <a:gd name="connsiteX20" fmla="*/ 0 w 806215"/>
              <a:gd name="connsiteY20" fmla="*/ 401740 h 800535"/>
              <a:gd name="connsiteX21" fmla="*/ 1246 w 806215"/>
              <a:gd name="connsiteY21" fmla="*/ 366954 h 800535"/>
              <a:gd name="connsiteX22" fmla="*/ 652947 w 806215"/>
              <a:gd name="connsiteY22" fmla="*/ 86182 h 800535"/>
              <a:gd name="connsiteX23" fmla="*/ 780047 w 806215"/>
              <a:gd name="connsiteY23" fmla="*/ 258869 h 800535"/>
              <a:gd name="connsiteX24" fmla="*/ 744787 w 806215"/>
              <a:gd name="connsiteY24" fmla="*/ 258069 h 800535"/>
              <a:gd name="connsiteX25" fmla="*/ 703569 w 806215"/>
              <a:gd name="connsiteY25" fmla="*/ 183241 h 800535"/>
              <a:gd name="connsiteX26" fmla="*/ 634256 w 806215"/>
              <a:gd name="connsiteY26" fmla="*/ 112272 h 800535"/>
              <a:gd name="connsiteX27" fmla="*/ 179436 w 806215"/>
              <a:gd name="connsiteY27" fmla="*/ 67547 h 800535"/>
              <a:gd name="connsiteX28" fmla="*/ 198127 w 806215"/>
              <a:gd name="connsiteY28" fmla="*/ 93636 h 800535"/>
              <a:gd name="connsiteX29" fmla="*/ 68535 w 806215"/>
              <a:gd name="connsiteY29" fmla="*/ 242719 h 800535"/>
              <a:gd name="connsiteX30" fmla="*/ 39875 w 806215"/>
              <a:gd name="connsiteY30" fmla="*/ 229053 h 800535"/>
              <a:gd name="connsiteX31" fmla="*/ 179436 w 806215"/>
              <a:gd name="connsiteY31" fmla="*/ 67547 h 800535"/>
              <a:gd name="connsiteX32" fmla="*/ 420397 w 806215"/>
              <a:gd name="connsiteY32" fmla="*/ 305 h 800535"/>
              <a:gd name="connsiteX33" fmla="*/ 527093 w 806215"/>
              <a:gd name="connsiteY33" fmla="*/ 19095 h 800535"/>
              <a:gd name="connsiteX34" fmla="*/ 517124 w 806215"/>
              <a:gd name="connsiteY34" fmla="*/ 48912 h 800535"/>
              <a:gd name="connsiteX35" fmla="*/ 320243 w 806215"/>
              <a:gd name="connsiteY35" fmla="*/ 41458 h 800535"/>
              <a:gd name="connsiteX36" fmla="*/ 312767 w 806215"/>
              <a:gd name="connsiteY36" fmla="*/ 10399 h 800535"/>
              <a:gd name="connsiteX37" fmla="*/ 420397 w 806215"/>
              <a:gd name="connsiteY37" fmla="*/ 305 h 80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06215" h="800535">
                <a:moveTo>
                  <a:pt x="635502" y="691208"/>
                </a:moveTo>
                <a:lnTo>
                  <a:pt x="655439" y="716055"/>
                </a:lnTo>
                <a:cubicBezTo>
                  <a:pt x="598119" y="762022"/>
                  <a:pt x="529585" y="790596"/>
                  <a:pt x="457312" y="800535"/>
                </a:cubicBezTo>
                <a:lnTo>
                  <a:pt x="453574" y="769476"/>
                </a:lnTo>
                <a:cubicBezTo>
                  <a:pt x="519616" y="760780"/>
                  <a:pt x="581920" y="733448"/>
                  <a:pt x="635502" y="691208"/>
                </a:cubicBezTo>
                <a:close/>
                <a:moveTo>
                  <a:pt x="147038" y="670088"/>
                </a:moveTo>
                <a:cubicBezTo>
                  <a:pt x="195635" y="716055"/>
                  <a:pt x="255447" y="748356"/>
                  <a:pt x="321489" y="763264"/>
                </a:cubicBezTo>
                <a:lnTo>
                  <a:pt x="314013" y="794323"/>
                </a:lnTo>
                <a:cubicBezTo>
                  <a:pt x="242986" y="778173"/>
                  <a:pt x="178190" y="743387"/>
                  <a:pt x="125854" y="692450"/>
                </a:cubicBezTo>
                <a:close/>
                <a:moveTo>
                  <a:pt x="775063" y="400497"/>
                </a:moveTo>
                <a:lnTo>
                  <a:pt x="806215" y="400497"/>
                </a:lnTo>
                <a:lnTo>
                  <a:pt x="806215" y="401740"/>
                </a:lnTo>
                <a:cubicBezTo>
                  <a:pt x="806215" y="475039"/>
                  <a:pt x="786278" y="547095"/>
                  <a:pt x="748895" y="607970"/>
                </a:cubicBezTo>
                <a:lnTo>
                  <a:pt x="722728" y="591820"/>
                </a:lnTo>
                <a:cubicBezTo>
                  <a:pt x="756372" y="534671"/>
                  <a:pt x="775063" y="468827"/>
                  <a:pt x="775063" y="401740"/>
                </a:cubicBezTo>
                <a:close/>
                <a:moveTo>
                  <a:pt x="1246" y="366954"/>
                </a:moveTo>
                <a:lnTo>
                  <a:pt x="33644" y="370681"/>
                </a:lnTo>
                <a:cubicBezTo>
                  <a:pt x="32398" y="380620"/>
                  <a:pt x="31152" y="391801"/>
                  <a:pt x="31152" y="401740"/>
                </a:cubicBezTo>
                <a:cubicBezTo>
                  <a:pt x="31152" y="458888"/>
                  <a:pt x="43613" y="513551"/>
                  <a:pt x="68535" y="563246"/>
                </a:cubicBezTo>
                <a:lnTo>
                  <a:pt x="41121" y="578154"/>
                </a:lnTo>
                <a:cubicBezTo>
                  <a:pt x="13707" y="522248"/>
                  <a:pt x="0" y="463857"/>
                  <a:pt x="0" y="401740"/>
                </a:cubicBezTo>
                <a:cubicBezTo>
                  <a:pt x="0" y="390559"/>
                  <a:pt x="1246" y="378135"/>
                  <a:pt x="1246" y="366954"/>
                </a:cubicBezTo>
                <a:close/>
                <a:moveTo>
                  <a:pt x="652947" y="86182"/>
                </a:moveTo>
                <a:cubicBezTo>
                  <a:pt x="710267" y="132149"/>
                  <a:pt x="755126" y="191782"/>
                  <a:pt x="780047" y="258869"/>
                </a:cubicBezTo>
                <a:lnTo>
                  <a:pt x="744787" y="258069"/>
                </a:lnTo>
                <a:lnTo>
                  <a:pt x="703569" y="183241"/>
                </a:lnTo>
                <a:cubicBezTo>
                  <a:pt x="683788" y="156686"/>
                  <a:pt x="660424" y="132771"/>
                  <a:pt x="634256" y="112272"/>
                </a:cubicBezTo>
                <a:close/>
                <a:moveTo>
                  <a:pt x="179436" y="67547"/>
                </a:moveTo>
                <a:lnTo>
                  <a:pt x="198127" y="93636"/>
                </a:lnTo>
                <a:cubicBezTo>
                  <a:pt x="142053" y="130907"/>
                  <a:pt x="97194" y="181843"/>
                  <a:pt x="68535" y="242719"/>
                </a:cubicBezTo>
                <a:lnTo>
                  <a:pt x="39875" y="229053"/>
                </a:lnTo>
                <a:cubicBezTo>
                  <a:pt x="71027" y="163208"/>
                  <a:pt x="119624" y="107302"/>
                  <a:pt x="179436" y="67547"/>
                </a:cubicBezTo>
                <a:close/>
                <a:moveTo>
                  <a:pt x="420397" y="305"/>
                </a:moveTo>
                <a:cubicBezTo>
                  <a:pt x="456689" y="1702"/>
                  <a:pt x="492826" y="7914"/>
                  <a:pt x="527093" y="19095"/>
                </a:cubicBezTo>
                <a:lnTo>
                  <a:pt x="517124" y="48912"/>
                </a:lnTo>
                <a:cubicBezTo>
                  <a:pt x="453574" y="29034"/>
                  <a:pt x="383793" y="26549"/>
                  <a:pt x="320243" y="41458"/>
                </a:cubicBezTo>
                <a:lnTo>
                  <a:pt x="312767" y="10399"/>
                </a:lnTo>
                <a:cubicBezTo>
                  <a:pt x="347657" y="2324"/>
                  <a:pt x="384105" y="-1093"/>
                  <a:pt x="420397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78">
            <a:extLst>
              <a:ext uri="{FF2B5EF4-FFF2-40B4-BE49-F238E27FC236}">
                <a16:creationId xmlns:a16="http://schemas.microsoft.com/office/drawing/2014/main" id="{37207DC9-B4EB-9B47-ABC1-39B563955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48" y="4147015"/>
            <a:ext cx="1153517" cy="1159103"/>
          </a:xfrm>
          <a:custGeom>
            <a:avLst/>
            <a:gdLst>
              <a:gd name="T0" fmla="*/ 376897 w 926"/>
              <a:gd name="T1" fmla="*/ 29344 h 932"/>
              <a:gd name="T2" fmla="*/ 262587 w 926"/>
              <a:gd name="T3" fmla="*/ 4565 h 932"/>
              <a:gd name="T4" fmla="*/ 380816 w 926"/>
              <a:gd name="T5" fmla="*/ 13042 h 932"/>
              <a:gd name="T6" fmla="*/ 99287 w 926"/>
              <a:gd name="T7" fmla="*/ 101725 h 932"/>
              <a:gd name="T8" fmla="*/ 87529 w 926"/>
              <a:gd name="T9" fmla="*/ 89988 h 932"/>
              <a:gd name="T10" fmla="*/ 192694 w 926"/>
              <a:gd name="T11" fmla="*/ 40429 h 932"/>
              <a:gd name="T12" fmla="*/ 99287 w 926"/>
              <a:gd name="T13" fmla="*/ 101725 h 932"/>
              <a:gd name="T14" fmla="*/ 529093 w 926"/>
              <a:gd name="T15" fmla="*/ 132373 h 932"/>
              <a:gd name="T16" fmla="*/ 453975 w 926"/>
              <a:gd name="T17" fmla="*/ 43690 h 932"/>
              <a:gd name="T18" fmla="*/ 542157 w 926"/>
              <a:gd name="T19" fmla="*/ 121940 h 932"/>
              <a:gd name="T20" fmla="*/ 16330 w 926"/>
              <a:gd name="T21" fmla="*/ 266051 h 932"/>
              <a:gd name="T22" fmla="*/ 653 w 926"/>
              <a:gd name="T23" fmla="*/ 264094 h 932"/>
              <a:gd name="T24" fmla="*/ 52909 w 926"/>
              <a:gd name="T25" fmla="*/ 161065 h 932"/>
              <a:gd name="T26" fmla="*/ 16330 w 926"/>
              <a:gd name="T27" fmla="*/ 266051 h 932"/>
              <a:gd name="T28" fmla="*/ 565672 w 926"/>
              <a:gd name="T29" fmla="*/ 414726 h 932"/>
              <a:gd name="T30" fmla="*/ 587228 w 926"/>
              <a:gd name="T31" fmla="*/ 305176 h 932"/>
              <a:gd name="T32" fmla="*/ 566325 w 926"/>
              <a:gd name="T33" fmla="*/ 196930 h 932"/>
              <a:gd name="T34" fmla="*/ 581349 w 926"/>
              <a:gd name="T35" fmla="*/ 191061 h 932"/>
              <a:gd name="T36" fmla="*/ 604211 w 926"/>
              <a:gd name="T37" fmla="*/ 305176 h 932"/>
              <a:gd name="T38" fmla="*/ 37886 w 926"/>
              <a:gd name="T39" fmla="*/ 455155 h 932"/>
              <a:gd name="T40" fmla="*/ 0 w 926"/>
              <a:gd name="T41" fmla="*/ 343649 h 932"/>
              <a:gd name="T42" fmla="*/ 16330 w 926"/>
              <a:gd name="T43" fmla="*/ 341040 h 932"/>
              <a:gd name="T44" fmla="*/ 37886 w 926"/>
              <a:gd name="T45" fmla="*/ 455155 h 932"/>
              <a:gd name="T46" fmla="*/ 443523 w 926"/>
              <a:gd name="T47" fmla="*/ 552968 h 932"/>
              <a:gd name="T48" fmla="*/ 527786 w 926"/>
              <a:gd name="T49" fmla="*/ 479282 h 932"/>
              <a:gd name="T50" fmla="*/ 541504 w 926"/>
              <a:gd name="T51" fmla="*/ 489064 h 932"/>
              <a:gd name="T52" fmla="*/ 184203 w 926"/>
              <a:gd name="T53" fmla="*/ 584268 h 932"/>
              <a:gd name="T54" fmla="*/ 85569 w 926"/>
              <a:gd name="T55" fmla="*/ 518407 h 932"/>
              <a:gd name="T56" fmla="*/ 97980 w 926"/>
              <a:gd name="T57" fmla="*/ 506670 h 932"/>
              <a:gd name="T58" fmla="*/ 184203 w 926"/>
              <a:gd name="T59" fmla="*/ 584268 h 932"/>
              <a:gd name="T60" fmla="*/ 300472 w 926"/>
              <a:gd name="T61" fmla="*/ 607091 h 932"/>
              <a:gd name="T62" fmla="*/ 262587 w 926"/>
              <a:gd name="T63" fmla="*/ 588833 h 932"/>
              <a:gd name="T64" fmla="*/ 374937 w 926"/>
              <a:gd name="T65" fmla="*/ 581008 h 932"/>
              <a:gd name="T66" fmla="*/ 378857 w 926"/>
              <a:gd name="T67" fmla="*/ 597310 h 9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26" h="932">
                <a:moveTo>
                  <a:pt x="577" y="45"/>
                </a:moveTo>
                <a:lnTo>
                  <a:pt x="577" y="45"/>
                </a:lnTo>
                <a:cubicBezTo>
                  <a:pt x="521" y="29"/>
                  <a:pt x="462" y="25"/>
                  <a:pt x="405" y="32"/>
                </a:cubicBezTo>
                <a:lnTo>
                  <a:pt x="402" y="7"/>
                </a:lnTo>
                <a:cubicBezTo>
                  <a:pt x="462" y="0"/>
                  <a:pt x="525" y="4"/>
                  <a:pt x="583" y="20"/>
                </a:cubicBezTo>
                <a:lnTo>
                  <a:pt x="577" y="45"/>
                </a:lnTo>
                <a:close/>
                <a:moveTo>
                  <a:pt x="152" y="156"/>
                </a:moveTo>
                <a:lnTo>
                  <a:pt x="134" y="138"/>
                </a:lnTo>
                <a:cubicBezTo>
                  <a:pt x="177" y="95"/>
                  <a:pt x="228" y="61"/>
                  <a:pt x="285" y="38"/>
                </a:cubicBezTo>
                <a:lnTo>
                  <a:pt x="295" y="62"/>
                </a:lnTo>
                <a:cubicBezTo>
                  <a:pt x="241" y="83"/>
                  <a:pt x="193" y="115"/>
                  <a:pt x="152" y="156"/>
                </a:cubicBezTo>
                <a:close/>
                <a:moveTo>
                  <a:pt x="810" y="203"/>
                </a:moveTo>
                <a:lnTo>
                  <a:pt x="810" y="203"/>
                </a:lnTo>
                <a:cubicBezTo>
                  <a:pt x="775" y="156"/>
                  <a:pt x="732" y="118"/>
                  <a:pt x="682" y="89"/>
                </a:cubicBezTo>
                <a:lnTo>
                  <a:pt x="695" y="67"/>
                </a:lnTo>
                <a:cubicBezTo>
                  <a:pt x="748" y="98"/>
                  <a:pt x="793" y="139"/>
                  <a:pt x="830" y="187"/>
                </a:cubicBezTo>
                <a:lnTo>
                  <a:pt x="810" y="203"/>
                </a:lnTo>
                <a:close/>
                <a:moveTo>
                  <a:pt x="25" y="408"/>
                </a:moveTo>
                <a:lnTo>
                  <a:pt x="1" y="405"/>
                </a:lnTo>
                <a:cubicBezTo>
                  <a:pt x="8" y="345"/>
                  <a:pt x="29" y="287"/>
                  <a:pt x="59" y="234"/>
                </a:cubicBezTo>
                <a:lnTo>
                  <a:pt x="81" y="247"/>
                </a:lnTo>
                <a:cubicBezTo>
                  <a:pt x="52" y="297"/>
                  <a:pt x="33" y="351"/>
                  <a:pt x="25" y="408"/>
                </a:cubicBezTo>
                <a:close/>
                <a:moveTo>
                  <a:pt x="889" y="645"/>
                </a:moveTo>
                <a:lnTo>
                  <a:pt x="866" y="636"/>
                </a:lnTo>
                <a:cubicBezTo>
                  <a:pt x="888" y="582"/>
                  <a:pt x="899" y="526"/>
                  <a:pt x="899" y="468"/>
                </a:cubicBezTo>
                <a:cubicBezTo>
                  <a:pt x="899" y="410"/>
                  <a:pt x="888" y="355"/>
                  <a:pt x="867" y="302"/>
                </a:cubicBezTo>
                <a:lnTo>
                  <a:pt x="890" y="293"/>
                </a:lnTo>
                <a:cubicBezTo>
                  <a:pt x="913" y="349"/>
                  <a:pt x="925" y="407"/>
                  <a:pt x="925" y="468"/>
                </a:cubicBezTo>
                <a:cubicBezTo>
                  <a:pt x="925" y="529"/>
                  <a:pt x="912" y="589"/>
                  <a:pt x="889" y="645"/>
                </a:cubicBezTo>
                <a:close/>
                <a:moveTo>
                  <a:pt x="58" y="698"/>
                </a:moveTo>
                <a:lnTo>
                  <a:pt x="58" y="698"/>
                </a:lnTo>
                <a:cubicBezTo>
                  <a:pt x="27" y="645"/>
                  <a:pt x="8" y="588"/>
                  <a:pt x="0" y="527"/>
                </a:cubicBezTo>
                <a:lnTo>
                  <a:pt x="25" y="523"/>
                </a:lnTo>
                <a:cubicBezTo>
                  <a:pt x="33" y="581"/>
                  <a:pt x="51" y="635"/>
                  <a:pt x="80" y="686"/>
                </a:cubicBezTo>
                <a:lnTo>
                  <a:pt x="58" y="698"/>
                </a:lnTo>
                <a:close/>
                <a:moveTo>
                  <a:pt x="692" y="870"/>
                </a:moveTo>
                <a:lnTo>
                  <a:pt x="679" y="848"/>
                </a:lnTo>
                <a:cubicBezTo>
                  <a:pt x="730" y="819"/>
                  <a:pt x="773" y="781"/>
                  <a:pt x="808" y="735"/>
                </a:cubicBezTo>
                <a:lnTo>
                  <a:pt x="829" y="750"/>
                </a:lnTo>
                <a:cubicBezTo>
                  <a:pt x="791" y="799"/>
                  <a:pt x="745" y="839"/>
                  <a:pt x="692" y="870"/>
                </a:cubicBezTo>
                <a:close/>
                <a:moveTo>
                  <a:pt x="282" y="896"/>
                </a:moveTo>
                <a:lnTo>
                  <a:pt x="282" y="896"/>
                </a:lnTo>
                <a:cubicBezTo>
                  <a:pt x="226" y="873"/>
                  <a:pt x="175" y="838"/>
                  <a:pt x="131" y="795"/>
                </a:cubicBezTo>
                <a:lnTo>
                  <a:pt x="150" y="777"/>
                </a:lnTo>
                <a:cubicBezTo>
                  <a:pt x="191" y="818"/>
                  <a:pt x="238" y="851"/>
                  <a:pt x="292" y="873"/>
                </a:cubicBezTo>
                <a:lnTo>
                  <a:pt x="282" y="896"/>
                </a:lnTo>
                <a:close/>
                <a:moveTo>
                  <a:pt x="460" y="931"/>
                </a:moveTo>
                <a:lnTo>
                  <a:pt x="460" y="931"/>
                </a:lnTo>
                <a:cubicBezTo>
                  <a:pt x="440" y="931"/>
                  <a:pt x="420" y="930"/>
                  <a:pt x="399" y="928"/>
                </a:cubicBezTo>
                <a:lnTo>
                  <a:pt x="402" y="903"/>
                </a:lnTo>
                <a:cubicBezTo>
                  <a:pt x="459" y="910"/>
                  <a:pt x="518" y="906"/>
                  <a:pt x="574" y="891"/>
                </a:cubicBezTo>
                <a:lnTo>
                  <a:pt x="580" y="916"/>
                </a:lnTo>
                <a:cubicBezTo>
                  <a:pt x="541" y="926"/>
                  <a:pt x="501" y="931"/>
                  <a:pt x="460" y="9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79">
            <a:extLst>
              <a:ext uri="{FF2B5EF4-FFF2-40B4-BE49-F238E27FC236}">
                <a16:creationId xmlns:a16="http://schemas.microsoft.com/office/drawing/2014/main" id="{AA265DAA-3BF4-7040-B8FA-C8AF6B43C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088" y="7377125"/>
            <a:ext cx="719573" cy="719632"/>
          </a:xfrm>
          <a:custGeom>
            <a:avLst/>
            <a:gdLst>
              <a:gd name="T0" fmla="*/ 116199 w 578"/>
              <a:gd name="T1" fmla="*/ 31932 h 579"/>
              <a:gd name="T2" fmla="*/ 109018 w 578"/>
              <a:gd name="T3" fmla="*/ 16944 h 579"/>
              <a:gd name="T4" fmla="*/ 109018 w 578"/>
              <a:gd name="T5" fmla="*/ 16944 h 579"/>
              <a:gd name="T6" fmla="*/ 188007 w 578"/>
              <a:gd name="T7" fmla="*/ 0 h 579"/>
              <a:gd name="T8" fmla="*/ 188007 w 578"/>
              <a:gd name="T9" fmla="*/ 0 h 579"/>
              <a:gd name="T10" fmla="*/ 227828 w 578"/>
              <a:gd name="T11" fmla="*/ 3910 h 579"/>
              <a:gd name="T12" fmla="*/ 223911 w 578"/>
              <a:gd name="T13" fmla="*/ 20202 h 579"/>
              <a:gd name="T14" fmla="*/ 223911 w 578"/>
              <a:gd name="T15" fmla="*/ 20202 h 579"/>
              <a:gd name="T16" fmla="*/ 188007 w 578"/>
              <a:gd name="T17" fmla="*/ 16292 h 579"/>
              <a:gd name="T18" fmla="*/ 188007 w 578"/>
              <a:gd name="T19" fmla="*/ 16292 h 579"/>
              <a:gd name="T20" fmla="*/ 116199 w 578"/>
              <a:gd name="T21" fmla="*/ 31932 h 579"/>
              <a:gd name="T22" fmla="*/ 353165 w 578"/>
              <a:gd name="T23" fmla="*/ 138806 h 579"/>
              <a:gd name="T24" fmla="*/ 353165 w 578"/>
              <a:gd name="T25" fmla="*/ 138806 h 579"/>
              <a:gd name="T26" fmla="*/ 290496 w 578"/>
              <a:gd name="T27" fmla="*/ 50179 h 579"/>
              <a:gd name="T28" fmla="*/ 300941 w 578"/>
              <a:gd name="T29" fmla="*/ 37145 h 579"/>
              <a:gd name="T30" fmla="*/ 300941 w 578"/>
              <a:gd name="T31" fmla="*/ 37145 h 579"/>
              <a:gd name="T32" fmla="*/ 368833 w 578"/>
              <a:gd name="T33" fmla="*/ 134245 h 579"/>
              <a:gd name="T34" fmla="*/ 353165 w 578"/>
              <a:gd name="T35" fmla="*/ 138806 h 579"/>
              <a:gd name="T36" fmla="*/ 16320 w 578"/>
              <a:gd name="T37" fmla="*/ 176604 h 579"/>
              <a:gd name="T38" fmla="*/ 0 w 578"/>
              <a:gd name="T39" fmla="*/ 175300 h 579"/>
              <a:gd name="T40" fmla="*/ 0 w 578"/>
              <a:gd name="T41" fmla="*/ 175300 h 579"/>
              <a:gd name="T42" fmla="*/ 45043 w 578"/>
              <a:gd name="T43" fmla="*/ 65167 h 579"/>
              <a:gd name="T44" fmla="*/ 58099 w 578"/>
              <a:gd name="T45" fmla="*/ 76246 h 579"/>
              <a:gd name="T46" fmla="*/ 58099 w 578"/>
              <a:gd name="T47" fmla="*/ 76246 h 579"/>
              <a:gd name="T48" fmla="*/ 16320 w 578"/>
              <a:gd name="T49" fmla="*/ 176604 h 579"/>
              <a:gd name="T50" fmla="*/ 339457 w 578"/>
              <a:gd name="T51" fmla="*/ 301073 h 579"/>
              <a:gd name="T52" fmla="*/ 326401 w 578"/>
              <a:gd name="T53" fmla="*/ 291298 h 579"/>
              <a:gd name="T54" fmla="*/ 326401 w 578"/>
              <a:gd name="T55" fmla="*/ 291298 h 579"/>
              <a:gd name="T56" fmla="*/ 360346 w 578"/>
              <a:gd name="T57" fmla="*/ 188334 h 579"/>
              <a:gd name="T58" fmla="*/ 376666 w 578"/>
              <a:gd name="T59" fmla="*/ 188334 h 579"/>
              <a:gd name="T60" fmla="*/ 376666 w 578"/>
              <a:gd name="T61" fmla="*/ 188334 h 579"/>
              <a:gd name="T62" fmla="*/ 339457 w 578"/>
              <a:gd name="T63" fmla="*/ 301073 h 579"/>
              <a:gd name="T64" fmla="*/ 86170 w 578"/>
              <a:gd name="T65" fmla="*/ 346690 h 579"/>
              <a:gd name="T66" fmla="*/ 86170 w 578"/>
              <a:gd name="T67" fmla="*/ 346690 h 579"/>
              <a:gd name="T68" fmla="*/ 11750 w 578"/>
              <a:gd name="T69" fmla="*/ 254153 h 579"/>
              <a:gd name="T70" fmla="*/ 27418 w 578"/>
              <a:gd name="T71" fmla="*/ 248288 h 579"/>
              <a:gd name="T72" fmla="*/ 27418 w 578"/>
              <a:gd name="T73" fmla="*/ 248288 h 579"/>
              <a:gd name="T74" fmla="*/ 95309 w 578"/>
              <a:gd name="T75" fmla="*/ 333005 h 579"/>
              <a:gd name="T76" fmla="*/ 86170 w 578"/>
              <a:gd name="T77" fmla="*/ 346690 h 579"/>
              <a:gd name="T78" fmla="*/ 188007 w 578"/>
              <a:gd name="T79" fmla="*/ 376667 h 579"/>
              <a:gd name="T80" fmla="*/ 188007 w 578"/>
              <a:gd name="T81" fmla="*/ 376667 h 579"/>
              <a:gd name="T82" fmla="*/ 161895 w 578"/>
              <a:gd name="T83" fmla="*/ 374712 h 579"/>
              <a:gd name="T84" fmla="*/ 163853 w 578"/>
              <a:gd name="T85" fmla="*/ 358420 h 579"/>
              <a:gd name="T86" fmla="*/ 163853 w 578"/>
              <a:gd name="T87" fmla="*/ 358420 h 579"/>
              <a:gd name="T88" fmla="*/ 188007 w 578"/>
              <a:gd name="T89" fmla="*/ 359724 h 579"/>
              <a:gd name="T90" fmla="*/ 188007 w 578"/>
              <a:gd name="T91" fmla="*/ 359724 h 579"/>
              <a:gd name="T92" fmla="*/ 270912 w 578"/>
              <a:gd name="T93" fmla="*/ 338870 h 579"/>
              <a:gd name="T94" fmla="*/ 278746 w 578"/>
              <a:gd name="T95" fmla="*/ 353207 h 579"/>
              <a:gd name="T96" fmla="*/ 278746 w 578"/>
              <a:gd name="T97" fmla="*/ 353207 h 579"/>
              <a:gd name="T98" fmla="*/ 188007 w 578"/>
              <a:gd name="T99" fmla="*/ 376667 h 5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78" h="579">
                <a:moveTo>
                  <a:pt x="178" y="49"/>
                </a:moveTo>
                <a:lnTo>
                  <a:pt x="167" y="26"/>
                </a:lnTo>
                <a:cubicBezTo>
                  <a:pt x="206" y="9"/>
                  <a:pt x="246" y="0"/>
                  <a:pt x="288" y="0"/>
                </a:cubicBezTo>
                <a:cubicBezTo>
                  <a:pt x="309" y="0"/>
                  <a:pt x="329" y="2"/>
                  <a:pt x="349" y="6"/>
                </a:cubicBezTo>
                <a:lnTo>
                  <a:pt x="343" y="31"/>
                </a:lnTo>
                <a:cubicBezTo>
                  <a:pt x="325" y="27"/>
                  <a:pt x="307" y="25"/>
                  <a:pt x="288" y="25"/>
                </a:cubicBezTo>
                <a:cubicBezTo>
                  <a:pt x="250" y="25"/>
                  <a:pt x="213" y="33"/>
                  <a:pt x="178" y="49"/>
                </a:cubicBezTo>
                <a:close/>
                <a:moveTo>
                  <a:pt x="541" y="213"/>
                </a:moveTo>
                <a:lnTo>
                  <a:pt x="541" y="213"/>
                </a:lnTo>
                <a:cubicBezTo>
                  <a:pt x="525" y="159"/>
                  <a:pt x="491" y="111"/>
                  <a:pt x="445" y="77"/>
                </a:cubicBezTo>
                <a:lnTo>
                  <a:pt x="461" y="57"/>
                </a:lnTo>
                <a:cubicBezTo>
                  <a:pt x="510" y="94"/>
                  <a:pt x="547" y="147"/>
                  <a:pt x="565" y="206"/>
                </a:cubicBezTo>
                <a:lnTo>
                  <a:pt x="541" y="213"/>
                </a:lnTo>
                <a:close/>
                <a:moveTo>
                  <a:pt x="25" y="271"/>
                </a:moveTo>
                <a:lnTo>
                  <a:pt x="0" y="269"/>
                </a:lnTo>
                <a:cubicBezTo>
                  <a:pt x="4" y="206"/>
                  <a:pt x="28" y="148"/>
                  <a:pt x="69" y="100"/>
                </a:cubicBezTo>
                <a:lnTo>
                  <a:pt x="89" y="117"/>
                </a:lnTo>
                <a:cubicBezTo>
                  <a:pt x="51" y="161"/>
                  <a:pt x="30" y="214"/>
                  <a:pt x="25" y="271"/>
                </a:cubicBezTo>
                <a:close/>
                <a:moveTo>
                  <a:pt x="520" y="462"/>
                </a:moveTo>
                <a:lnTo>
                  <a:pt x="500" y="447"/>
                </a:lnTo>
                <a:cubicBezTo>
                  <a:pt x="534" y="401"/>
                  <a:pt x="552" y="346"/>
                  <a:pt x="552" y="289"/>
                </a:cubicBezTo>
                <a:lnTo>
                  <a:pt x="577" y="289"/>
                </a:lnTo>
                <a:cubicBezTo>
                  <a:pt x="577" y="352"/>
                  <a:pt x="557" y="412"/>
                  <a:pt x="520" y="462"/>
                </a:cubicBezTo>
                <a:close/>
                <a:moveTo>
                  <a:pt x="132" y="532"/>
                </a:moveTo>
                <a:lnTo>
                  <a:pt x="132" y="532"/>
                </a:lnTo>
                <a:cubicBezTo>
                  <a:pt x="80" y="499"/>
                  <a:pt x="39" y="448"/>
                  <a:pt x="18" y="390"/>
                </a:cubicBezTo>
                <a:lnTo>
                  <a:pt x="42" y="381"/>
                </a:lnTo>
                <a:cubicBezTo>
                  <a:pt x="61" y="435"/>
                  <a:pt x="99" y="481"/>
                  <a:pt x="146" y="511"/>
                </a:cubicBezTo>
                <a:lnTo>
                  <a:pt x="132" y="532"/>
                </a:lnTo>
                <a:close/>
                <a:moveTo>
                  <a:pt x="288" y="578"/>
                </a:moveTo>
                <a:lnTo>
                  <a:pt x="288" y="578"/>
                </a:lnTo>
                <a:cubicBezTo>
                  <a:pt x="275" y="578"/>
                  <a:pt x="261" y="577"/>
                  <a:pt x="248" y="575"/>
                </a:cubicBezTo>
                <a:lnTo>
                  <a:pt x="251" y="550"/>
                </a:lnTo>
                <a:cubicBezTo>
                  <a:pt x="264" y="551"/>
                  <a:pt x="276" y="552"/>
                  <a:pt x="288" y="552"/>
                </a:cubicBezTo>
                <a:cubicBezTo>
                  <a:pt x="333" y="552"/>
                  <a:pt x="376" y="542"/>
                  <a:pt x="415" y="520"/>
                </a:cubicBezTo>
                <a:lnTo>
                  <a:pt x="427" y="542"/>
                </a:lnTo>
                <a:cubicBezTo>
                  <a:pt x="385" y="565"/>
                  <a:pt x="337" y="578"/>
                  <a:pt x="288" y="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80">
            <a:extLst>
              <a:ext uri="{FF2B5EF4-FFF2-40B4-BE49-F238E27FC236}">
                <a16:creationId xmlns:a16="http://schemas.microsoft.com/office/drawing/2014/main" id="{8C8D06C8-F485-6B41-86A2-C22C07826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840" y="4894117"/>
            <a:ext cx="1340277" cy="1543640"/>
          </a:xfrm>
          <a:custGeom>
            <a:avLst/>
            <a:gdLst>
              <a:gd name="T0" fmla="*/ 351397 w 1076"/>
              <a:gd name="T1" fmla="*/ 0 h 1237"/>
              <a:gd name="T2" fmla="*/ 351397 w 1076"/>
              <a:gd name="T3" fmla="*/ 0 h 1237"/>
              <a:gd name="T4" fmla="*/ 0 w 1076"/>
              <a:gd name="T5" fmla="*/ 351357 h 1237"/>
              <a:gd name="T6" fmla="*/ 0 w 1076"/>
              <a:gd name="T7" fmla="*/ 351357 h 1237"/>
              <a:gd name="T8" fmla="*/ 131937 w 1076"/>
              <a:gd name="T9" fmla="*/ 626161 h 1237"/>
              <a:gd name="T10" fmla="*/ 77072 w 1076"/>
              <a:gd name="T11" fmla="*/ 808710 h 1237"/>
              <a:gd name="T12" fmla="*/ 222726 w 1076"/>
              <a:gd name="T13" fmla="*/ 678505 h 1237"/>
              <a:gd name="T14" fmla="*/ 222726 w 1076"/>
              <a:gd name="T15" fmla="*/ 678505 h 1237"/>
              <a:gd name="T16" fmla="*/ 351397 w 1076"/>
              <a:gd name="T17" fmla="*/ 702714 h 1237"/>
              <a:gd name="T18" fmla="*/ 351397 w 1076"/>
              <a:gd name="T19" fmla="*/ 702714 h 1237"/>
              <a:gd name="T20" fmla="*/ 702141 w 1076"/>
              <a:gd name="T21" fmla="*/ 351357 h 1237"/>
              <a:gd name="T22" fmla="*/ 702141 w 1076"/>
              <a:gd name="T23" fmla="*/ 351357 h 1237"/>
              <a:gd name="T24" fmla="*/ 351397 w 1076"/>
              <a:gd name="T25" fmla="*/ 0 h 12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76" h="1237">
                <a:moveTo>
                  <a:pt x="538" y="0"/>
                </a:moveTo>
                <a:lnTo>
                  <a:pt x="538" y="0"/>
                </a:lnTo>
                <a:cubicBezTo>
                  <a:pt x="241" y="0"/>
                  <a:pt x="0" y="240"/>
                  <a:pt x="0" y="537"/>
                </a:cubicBezTo>
                <a:cubicBezTo>
                  <a:pt x="0" y="707"/>
                  <a:pt x="79" y="858"/>
                  <a:pt x="202" y="957"/>
                </a:cubicBezTo>
                <a:lnTo>
                  <a:pt x="118" y="1236"/>
                </a:lnTo>
                <a:lnTo>
                  <a:pt x="341" y="1037"/>
                </a:lnTo>
                <a:cubicBezTo>
                  <a:pt x="402" y="1061"/>
                  <a:pt x="468" y="1074"/>
                  <a:pt x="538" y="1074"/>
                </a:cubicBezTo>
                <a:cubicBezTo>
                  <a:pt x="834" y="1074"/>
                  <a:pt x="1075" y="833"/>
                  <a:pt x="1075" y="537"/>
                </a:cubicBezTo>
                <a:cubicBezTo>
                  <a:pt x="1075" y="240"/>
                  <a:pt x="834" y="0"/>
                  <a:pt x="5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81">
            <a:extLst>
              <a:ext uri="{FF2B5EF4-FFF2-40B4-BE49-F238E27FC236}">
                <a16:creationId xmlns:a16="http://schemas.microsoft.com/office/drawing/2014/main" id="{F8E7ECCF-6A3D-0A43-80CA-DEAD8973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031" y="4883128"/>
            <a:ext cx="422957" cy="417497"/>
          </a:xfrm>
          <a:custGeom>
            <a:avLst/>
            <a:gdLst>
              <a:gd name="T0" fmla="*/ 221128 w 338"/>
              <a:gd name="T1" fmla="*/ 108477 h 337"/>
              <a:gd name="T2" fmla="*/ 221128 w 338"/>
              <a:gd name="T3" fmla="*/ 108477 h 337"/>
              <a:gd name="T4" fmla="*/ 110892 w 338"/>
              <a:gd name="T5" fmla="*/ 218253 h 337"/>
              <a:gd name="T6" fmla="*/ 110892 w 338"/>
              <a:gd name="T7" fmla="*/ 218253 h 337"/>
              <a:gd name="T8" fmla="*/ 0 w 338"/>
              <a:gd name="T9" fmla="*/ 108477 h 337"/>
              <a:gd name="T10" fmla="*/ 0 w 338"/>
              <a:gd name="T11" fmla="*/ 108477 h 337"/>
              <a:gd name="T12" fmla="*/ 110892 w 338"/>
              <a:gd name="T13" fmla="*/ 0 h 337"/>
              <a:gd name="T14" fmla="*/ 110892 w 338"/>
              <a:gd name="T15" fmla="*/ 0 h 337"/>
              <a:gd name="T16" fmla="*/ 221128 w 338"/>
              <a:gd name="T17" fmla="*/ 108477 h 3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8" h="337">
                <a:moveTo>
                  <a:pt x="337" y="167"/>
                </a:moveTo>
                <a:lnTo>
                  <a:pt x="337" y="167"/>
                </a:lnTo>
                <a:cubicBezTo>
                  <a:pt x="337" y="260"/>
                  <a:pt x="261" y="336"/>
                  <a:pt x="169" y="336"/>
                </a:cubicBezTo>
                <a:cubicBezTo>
                  <a:pt x="76" y="336"/>
                  <a:pt x="0" y="260"/>
                  <a:pt x="0" y="167"/>
                </a:cubicBezTo>
                <a:cubicBezTo>
                  <a:pt x="0" y="75"/>
                  <a:pt x="76" y="0"/>
                  <a:pt x="169" y="0"/>
                </a:cubicBezTo>
                <a:cubicBezTo>
                  <a:pt x="261" y="0"/>
                  <a:pt x="337" y="75"/>
                  <a:pt x="337" y="167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82">
            <a:extLst>
              <a:ext uri="{FF2B5EF4-FFF2-40B4-BE49-F238E27FC236}">
                <a16:creationId xmlns:a16="http://schemas.microsoft.com/office/drawing/2014/main" id="{BA273DC0-4418-0D48-8F71-E2474E17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943" y="6086181"/>
            <a:ext cx="3191394" cy="5746082"/>
          </a:xfrm>
          <a:custGeom>
            <a:avLst/>
            <a:gdLst>
              <a:gd name="T0" fmla="*/ 1580739 w 2563"/>
              <a:gd name="T1" fmla="*/ 3012143 h 4614"/>
              <a:gd name="T2" fmla="*/ 91410 w 2563"/>
              <a:gd name="T3" fmla="*/ 3012143 h 4614"/>
              <a:gd name="T4" fmla="*/ 91410 w 2563"/>
              <a:gd name="T5" fmla="*/ 3012143 h 4614"/>
              <a:gd name="T6" fmla="*/ 0 w 2563"/>
              <a:gd name="T7" fmla="*/ 2920727 h 4614"/>
              <a:gd name="T8" fmla="*/ 0 w 2563"/>
              <a:gd name="T9" fmla="*/ 92069 h 4614"/>
              <a:gd name="T10" fmla="*/ 0 w 2563"/>
              <a:gd name="T11" fmla="*/ 92069 h 4614"/>
              <a:gd name="T12" fmla="*/ 91410 w 2563"/>
              <a:gd name="T13" fmla="*/ 0 h 4614"/>
              <a:gd name="T14" fmla="*/ 1580739 w 2563"/>
              <a:gd name="T15" fmla="*/ 0 h 4614"/>
              <a:gd name="T16" fmla="*/ 1580739 w 2563"/>
              <a:gd name="T17" fmla="*/ 0 h 4614"/>
              <a:gd name="T18" fmla="*/ 1672802 w 2563"/>
              <a:gd name="T19" fmla="*/ 92069 h 4614"/>
              <a:gd name="T20" fmla="*/ 1672802 w 2563"/>
              <a:gd name="T21" fmla="*/ 2920727 h 4614"/>
              <a:gd name="T22" fmla="*/ 1672802 w 2563"/>
              <a:gd name="T23" fmla="*/ 2920727 h 4614"/>
              <a:gd name="T24" fmla="*/ 1580739 w 2563"/>
              <a:gd name="T25" fmla="*/ 3012143 h 4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63" h="4614">
                <a:moveTo>
                  <a:pt x="2421" y="4613"/>
                </a:moveTo>
                <a:lnTo>
                  <a:pt x="140" y="4613"/>
                </a:lnTo>
                <a:cubicBezTo>
                  <a:pt x="63" y="4613"/>
                  <a:pt x="0" y="4550"/>
                  <a:pt x="0" y="4473"/>
                </a:cubicBezTo>
                <a:lnTo>
                  <a:pt x="0" y="141"/>
                </a:lnTo>
                <a:cubicBezTo>
                  <a:pt x="0" y="63"/>
                  <a:pt x="63" y="0"/>
                  <a:pt x="140" y="0"/>
                </a:cubicBezTo>
                <a:lnTo>
                  <a:pt x="2421" y="0"/>
                </a:lnTo>
                <a:cubicBezTo>
                  <a:pt x="2499" y="0"/>
                  <a:pt x="2562" y="63"/>
                  <a:pt x="2562" y="141"/>
                </a:cubicBezTo>
                <a:lnTo>
                  <a:pt x="2562" y="4473"/>
                </a:lnTo>
                <a:cubicBezTo>
                  <a:pt x="2562" y="4550"/>
                  <a:pt x="2499" y="4613"/>
                  <a:pt x="2421" y="4613"/>
                </a:cubicBezTo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1CCA5BA-FD5A-9940-A0BC-056F91C7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345" y="6179568"/>
            <a:ext cx="800726" cy="48138"/>
          </a:xfrm>
          <a:custGeom>
            <a:avLst/>
            <a:gdLst>
              <a:gd name="connsiteX0" fmla="*/ 142815 w 800726"/>
              <a:gd name="connsiteY0" fmla="*/ 0 h 48138"/>
              <a:gd name="connsiteX1" fmla="*/ 800726 w 800726"/>
              <a:gd name="connsiteY1" fmla="*/ 0 h 48138"/>
              <a:gd name="connsiteX2" fmla="*/ 800726 w 800726"/>
              <a:gd name="connsiteY2" fmla="*/ 48138 h 48138"/>
              <a:gd name="connsiteX3" fmla="*/ 142815 w 800726"/>
              <a:gd name="connsiteY3" fmla="*/ 48138 h 48138"/>
              <a:gd name="connsiteX4" fmla="*/ 24717 w 800726"/>
              <a:gd name="connsiteY4" fmla="*/ 0 h 48138"/>
              <a:gd name="connsiteX5" fmla="*/ 48134 w 800726"/>
              <a:gd name="connsiteY5" fmla="*/ 24720 h 48138"/>
              <a:gd name="connsiteX6" fmla="*/ 24717 w 800726"/>
              <a:gd name="connsiteY6" fmla="*/ 48138 h 48138"/>
              <a:gd name="connsiteX7" fmla="*/ 0 w 800726"/>
              <a:gd name="connsiteY7" fmla="*/ 24720 h 48138"/>
              <a:gd name="connsiteX8" fmla="*/ 24717 w 800726"/>
              <a:gd name="connsiteY8" fmla="*/ 0 h 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726" h="48138">
                <a:moveTo>
                  <a:pt x="142815" y="0"/>
                </a:moveTo>
                <a:lnTo>
                  <a:pt x="800726" y="0"/>
                </a:lnTo>
                <a:lnTo>
                  <a:pt x="800726" y="48138"/>
                </a:lnTo>
                <a:lnTo>
                  <a:pt x="142815" y="48138"/>
                </a:lnTo>
                <a:close/>
                <a:moveTo>
                  <a:pt x="24717" y="0"/>
                </a:moveTo>
                <a:cubicBezTo>
                  <a:pt x="37726" y="0"/>
                  <a:pt x="48134" y="10408"/>
                  <a:pt x="48134" y="24720"/>
                </a:cubicBezTo>
                <a:cubicBezTo>
                  <a:pt x="48134" y="37730"/>
                  <a:pt x="37726" y="48138"/>
                  <a:pt x="24717" y="48138"/>
                </a:cubicBezTo>
                <a:cubicBezTo>
                  <a:pt x="10407" y="48138"/>
                  <a:pt x="0" y="37730"/>
                  <a:pt x="0" y="24720"/>
                </a:cubicBezTo>
                <a:cubicBezTo>
                  <a:pt x="0" y="10408"/>
                  <a:pt x="10407" y="0"/>
                  <a:pt x="24717" y="0"/>
                </a:cubicBezTo>
                <a:close/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85">
            <a:extLst>
              <a:ext uri="{FF2B5EF4-FFF2-40B4-BE49-F238E27FC236}">
                <a16:creationId xmlns:a16="http://schemas.microsoft.com/office/drawing/2014/main" id="{86089AEA-A155-0542-BA8F-FEDBB2E26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788" y="6338875"/>
            <a:ext cx="2949704" cy="433980"/>
          </a:xfrm>
          <a:custGeom>
            <a:avLst/>
            <a:gdLst>
              <a:gd name="T0" fmla="*/ 1546067 w 2366"/>
              <a:gd name="T1" fmla="*/ 0 h 349"/>
              <a:gd name="T2" fmla="*/ 0 w 2366"/>
              <a:gd name="T3" fmla="*/ 0 h 349"/>
              <a:gd name="T4" fmla="*/ 0 w 2366"/>
              <a:gd name="T5" fmla="*/ 226893 h 349"/>
              <a:gd name="T6" fmla="*/ 1546067 w 2366"/>
              <a:gd name="T7" fmla="*/ 226893 h 349"/>
              <a:gd name="T8" fmla="*/ 1546067 w 2366"/>
              <a:gd name="T9" fmla="*/ 0 h 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6" h="349">
                <a:moveTo>
                  <a:pt x="2365" y="0"/>
                </a:moveTo>
                <a:lnTo>
                  <a:pt x="0" y="0"/>
                </a:lnTo>
                <a:lnTo>
                  <a:pt x="0" y="348"/>
                </a:lnTo>
                <a:lnTo>
                  <a:pt x="2365" y="348"/>
                </a:lnTo>
                <a:lnTo>
                  <a:pt x="2365" y="0"/>
                </a:lnTo>
              </a:path>
            </a:pathLst>
          </a:custGeom>
          <a:solidFill>
            <a:srgbClr val="3A5A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86">
            <a:extLst>
              <a:ext uri="{FF2B5EF4-FFF2-40B4-BE49-F238E27FC236}">
                <a16:creationId xmlns:a16="http://schemas.microsoft.com/office/drawing/2014/main" id="{580978C8-FD8C-A24C-BB6B-C625E925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177" y="6706933"/>
            <a:ext cx="2065344" cy="10988"/>
          </a:xfrm>
          <a:custGeom>
            <a:avLst/>
            <a:gdLst>
              <a:gd name="T0" fmla="*/ 1082340 w 1656"/>
              <a:gd name="T1" fmla="*/ 5185 h 10"/>
              <a:gd name="T2" fmla="*/ 0 w 1656"/>
              <a:gd name="T3" fmla="*/ 5185 h 10"/>
              <a:gd name="T4" fmla="*/ 0 w 1656"/>
              <a:gd name="T5" fmla="*/ 0 h 10"/>
              <a:gd name="T6" fmla="*/ 1082340 w 1656"/>
              <a:gd name="T7" fmla="*/ 0 h 10"/>
              <a:gd name="T8" fmla="*/ 1082340 w 1656"/>
              <a:gd name="T9" fmla="*/ 5185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56" h="10">
                <a:moveTo>
                  <a:pt x="1655" y="9"/>
                </a:moveTo>
                <a:lnTo>
                  <a:pt x="0" y="9"/>
                </a:lnTo>
                <a:lnTo>
                  <a:pt x="0" y="0"/>
                </a:lnTo>
                <a:lnTo>
                  <a:pt x="1655" y="0"/>
                </a:lnTo>
                <a:lnTo>
                  <a:pt x="1655" y="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87">
            <a:extLst>
              <a:ext uri="{FF2B5EF4-FFF2-40B4-BE49-F238E27FC236}">
                <a16:creationId xmlns:a16="http://schemas.microsoft.com/office/drawing/2014/main" id="{4F2CD8BF-65D4-5E46-89F4-096AE015B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57" y="6443250"/>
            <a:ext cx="208731" cy="214241"/>
          </a:xfrm>
          <a:custGeom>
            <a:avLst/>
            <a:gdLst>
              <a:gd name="T0" fmla="*/ 8571 w 166"/>
              <a:gd name="T1" fmla="*/ 41798 h 172"/>
              <a:gd name="T2" fmla="*/ 8571 w 166"/>
              <a:gd name="T3" fmla="*/ 41798 h 172"/>
              <a:gd name="T4" fmla="*/ 41539 w 166"/>
              <a:gd name="T5" fmla="*/ 8490 h 172"/>
              <a:gd name="T6" fmla="*/ 41539 w 166"/>
              <a:gd name="T7" fmla="*/ 8490 h 172"/>
              <a:gd name="T8" fmla="*/ 75165 w 166"/>
              <a:gd name="T9" fmla="*/ 41798 h 172"/>
              <a:gd name="T10" fmla="*/ 75165 w 166"/>
              <a:gd name="T11" fmla="*/ 41798 h 172"/>
              <a:gd name="T12" fmla="*/ 41539 w 166"/>
              <a:gd name="T13" fmla="*/ 75105 h 172"/>
              <a:gd name="T14" fmla="*/ 41539 w 166"/>
              <a:gd name="T15" fmla="*/ 75105 h 172"/>
              <a:gd name="T16" fmla="*/ 8571 w 166"/>
              <a:gd name="T17" fmla="*/ 41798 h 172"/>
              <a:gd name="T18" fmla="*/ 108792 w 166"/>
              <a:gd name="T19" fmla="*/ 106453 h 172"/>
              <a:gd name="T20" fmla="*/ 72528 w 166"/>
              <a:gd name="T21" fmla="*/ 69880 h 172"/>
              <a:gd name="T22" fmla="*/ 72528 w 166"/>
              <a:gd name="T23" fmla="*/ 69880 h 172"/>
              <a:gd name="T24" fmla="*/ 83737 w 166"/>
              <a:gd name="T25" fmla="*/ 41798 h 172"/>
              <a:gd name="T26" fmla="*/ 83737 w 166"/>
              <a:gd name="T27" fmla="*/ 41798 h 172"/>
              <a:gd name="T28" fmla="*/ 41539 w 166"/>
              <a:gd name="T29" fmla="*/ 0 h 172"/>
              <a:gd name="T30" fmla="*/ 41539 w 166"/>
              <a:gd name="T31" fmla="*/ 0 h 172"/>
              <a:gd name="T32" fmla="*/ 0 w 166"/>
              <a:gd name="T33" fmla="*/ 41798 h 172"/>
              <a:gd name="T34" fmla="*/ 0 w 166"/>
              <a:gd name="T35" fmla="*/ 41798 h 172"/>
              <a:gd name="T36" fmla="*/ 41539 w 166"/>
              <a:gd name="T37" fmla="*/ 83595 h 172"/>
              <a:gd name="T38" fmla="*/ 41539 w 166"/>
              <a:gd name="T39" fmla="*/ 83595 h 172"/>
              <a:gd name="T40" fmla="*/ 66594 w 166"/>
              <a:gd name="T41" fmla="*/ 75105 h 172"/>
              <a:gd name="T42" fmla="*/ 102858 w 166"/>
              <a:gd name="T43" fmla="*/ 111678 h 172"/>
              <a:gd name="T44" fmla="*/ 108792 w 166"/>
              <a:gd name="T45" fmla="*/ 106453 h 1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6" h="172">
                <a:moveTo>
                  <a:pt x="13" y="64"/>
                </a:moveTo>
                <a:lnTo>
                  <a:pt x="13" y="64"/>
                </a:lnTo>
                <a:cubicBezTo>
                  <a:pt x="13" y="36"/>
                  <a:pt x="35" y="13"/>
                  <a:pt x="63" y="13"/>
                </a:cubicBezTo>
                <a:cubicBezTo>
                  <a:pt x="91" y="13"/>
                  <a:pt x="114" y="36"/>
                  <a:pt x="114" y="64"/>
                </a:cubicBezTo>
                <a:cubicBezTo>
                  <a:pt x="114" y="92"/>
                  <a:pt x="91" y="115"/>
                  <a:pt x="63" y="115"/>
                </a:cubicBezTo>
                <a:cubicBezTo>
                  <a:pt x="35" y="115"/>
                  <a:pt x="13" y="92"/>
                  <a:pt x="13" y="64"/>
                </a:cubicBezTo>
                <a:close/>
                <a:moveTo>
                  <a:pt x="165" y="163"/>
                </a:moveTo>
                <a:lnTo>
                  <a:pt x="110" y="107"/>
                </a:lnTo>
                <a:cubicBezTo>
                  <a:pt x="120" y="96"/>
                  <a:pt x="127" y="80"/>
                  <a:pt x="127" y="64"/>
                </a:cubicBezTo>
                <a:cubicBezTo>
                  <a:pt x="127" y="28"/>
                  <a:pt x="98" y="0"/>
                  <a:pt x="63" y="0"/>
                </a:cubicBez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3" y="128"/>
                </a:cubicBezTo>
                <a:cubicBezTo>
                  <a:pt x="77" y="128"/>
                  <a:pt x="90" y="123"/>
                  <a:pt x="101" y="115"/>
                </a:cubicBezTo>
                <a:lnTo>
                  <a:pt x="156" y="171"/>
                </a:lnTo>
                <a:lnTo>
                  <a:pt x="165" y="163"/>
                </a:lnTo>
                <a:close/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3CF0D08-CEDA-B543-AB4A-91D38EB11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689" y="6443252"/>
            <a:ext cx="267900" cy="196528"/>
          </a:xfrm>
          <a:custGeom>
            <a:avLst/>
            <a:gdLst>
              <a:gd name="connsiteX0" fmla="*/ 131216 w 267900"/>
              <a:gd name="connsiteY0" fmla="*/ 57984 h 196528"/>
              <a:gd name="connsiteX1" fmla="*/ 182484 w 267900"/>
              <a:gd name="connsiteY1" fmla="*/ 109255 h 196528"/>
              <a:gd name="connsiteX2" fmla="*/ 131216 w 267900"/>
              <a:gd name="connsiteY2" fmla="*/ 159306 h 196528"/>
              <a:gd name="connsiteX3" fmla="*/ 81170 w 267900"/>
              <a:gd name="connsiteY3" fmla="*/ 109255 h 196528"/>
              <a:gd name="connsiteX4" fmla="*/ 131216 w 267900"/>
              <a:gd name="connsiteY4" fmla="*/ 57984 h 196528"/>
              <a:gd name="connsiteX5" fmla="*/ 131216 w 267900"/>
              <a:gd name="connsiteY5" fmla="*/ 49438 h 196528"/>
              <a:gd name="connsiteX6" fmla="*/ 71404 w 267900"/>
              <a:gd name="connsiteY6" fmla="*/ 109255 h 196528"/>
              <a:gd name="connsiteX7" fmla="*/ 131216 w 267900"/>
              <a:gd name="connsiteY7" fmla="*/ 169072 h 196528"/>
              <a:gd name="connsiteX8" fmla="*/ 191029 w 267900"/>
              <a:gd name="connsiteY8" fmla="*/ 109255 h 196528"/>
              <a:gd name="connsiteX9" fmla="*/ 131216 w 267900"/>
              <a:gd name="connsiteY9" fmla="*/ 49438 h 196528"/>
              <a:gd name="connsiteX10" fmla="*/ 208069 w 267900"/>
              <a:gd name="connsiteY10" fmla="*/ 38450 h 196528"/>
              <a:gd name="connsiteX11" fmla="*/ 192249 w 267900"/>
              <a:gd name="connsiteY11" fmla="*/ 53663 h 196528"/>
              <a:gd name="connsiteX12" fmla="*/ 208069 w 267900"/>
              <a:gd name="connsiteY12" fmla="*/ 70144 h 196528"/>
              <a:gd name="connsiteX13" fmla="*/ 223889 w 267900"/>
              <a:gd name="connsiteY13" fmla="*/ 53663 h 196528"/>
              <a:gd name="connsiteX14" fmla="*/ 208069 w 267900"/>
              <a:gd name="connsiteY14" fmla="*/ 38450 h 196528"/>
              <a:gd name="connsiteX15" fmla="*/ 0 w 267900"/>
              <a:gd name="connsiteY15" fmla="*/ 27466 h 196528"/>
              <a:gd name="connsiteX16" fmla="*/ 267900 w 267900"/>
              <a:gd name="connsiteY16" fmla="*/ 27466 h 196528"/>
              <a:gd name="connsiteX17" fmla="*/ 267900 w 267900"/>
              <a:gd name="connsiteY17" fmla="*/ 196528 h 196528"/>
              <a:gd name="connsiteX18" fmla="*/ 0 w 267900"/>
              <a:gd name="connsiteY18" fmla="*/ 196528 h 196528"/>
              <a:gd name="connsiteX19" fmla="*/ 54927 w 267900"/>
              <a:gd name="connsiteY19" fmla="*/ 0 h 196528"/>
              <a:gd name="connsiteX20" fmla="*/ 207478 w 267900"/>
              <a:gd name="connsiteY20" fmla="*/ 0 h 196528"/>
              <a:gd name="connsiteX21" fmla="*/ 207478 w 267900"/>
              <a:gd name="connsiteY21" fmla="*/ 26272 h 196528"/>
              <a:gd name="connsiteX22" fmla="*/ 54927 w 267900"/>
              <a:gd name="connsiteY22" fmla="*/ 26272 h 19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7900" h="196528">
                <a:moveTo>
                  <a:pt x="131216" y="57984"/>
                </a:moveTo>
                <a:cubicBezTo>
                  <a:pt x="159292" y="57984"/>
                  <a:pt x="182484" y="81178"/>
                  <a:pt x="182484" y="109255"/>
                </a:cubicBezTo>
                <a:cubicBezTo>
                  <a:pt x="182484" y="137333"/>
                  <a:pt x="159292" y="159306"/>
                  <a:pt x="131216" y="159306"/>
                </a:cubicBezTo>
                <a:cubicBezTo>
                  <a:pt x="103141" y="159306"/>
                  <a:pt x="81170" y="137333"/>
                  <a:pt x="81170" y="109255"/>
                </a:cubicBezTo>
                <a:cubicBezTo>
                  <a:pt x="81170" y="81178"/>
                  <a:pt x="103141" y="57984"/>
                  <a:pt x="131216" y="57984"/>
                </a:cubicBezTo>
                <a:close/>
                <a:moveTo>
                  <a:pt x="131216" y="49438"/>
                </a:moveTo>
                <a:cubicBezTo>
                  <a:pt x="98259" y="49438"/>
                  <a:pt x="71404" y="76295"/>
                  <a:pt x="71404" y="109255"/>
                </a:cubicBezTo>
                <a:cubicBezTo>
                  <a:pt x="71404" y="142216"/>
                  <a:pt x="98259" y="169072"/>
                  <a:pt x="131216" y="169072"/>
                </a:cubicBezTo>
                <a:cubicBezTo>
                  <a:pt x="164174" y="169072"/>
                  <a:pt x="191029" y="142216"/>
                  <a:pt x="191029" y="109255"/>
                </a:cubicBezTo>
                <a:cubicBezTo>
                  <a:pt x="191029" y="76295"/>
                  <a:pt x="164174" y="49438"/>
                  <a:pt x="131216" y="49438"/>
                </a:cubicBezTo>
                <a:close/>
                <a:moveTo>
                  <a:pt x="208069" y="38450"/>
                </a:moveTo>
                <a:cubicBezTo>
                  <a:pt x="198841" y="38450"/>
                  <a:pt x="192249" y="44788"/>
                  <a:pt x="192249" y="53663"/>
                </a:cubicBezTo>
                <a:cubicBezTo>
                  <a:pt x="192249" y="62537"/>
                  <a:pt x="198841" y="70144"/>
                  <a:pt x="208069" y="70144"/>
                </a:cubicBezTo>
                <a:cubicBezTo>
                  <a:pt x="215979" y="70144"/>
                  <a:pt x="223889" y="62537"/>
                  <a:pt x="223889" y="53663"/>
                </a:cubicBezTo>
                <a:cubicBezTo>
                  <a:pt x="223889" y="44788"/>
                  <a:pt x="215979" y="38450"/>
                  <a:pt x="208069" y="38450"/>
                </a:cubicBezTo>
                <a:close/>
                <a:moveTo>
                  <a:pt x="0" y="27466"/>
                </a:moveTo>
                <a:lnTo>
                  <a:pt x="267900" y="27466"/>
                </a:lnTo>
                <a:lnTo>
                  <a:pt x="267900" y="196528"/>
                </a:lnTo>
                <a:lnTo>
                  <a:pt x="0" y="196528"/>
                </a:lnTo>
                <a:close/>
                <a:moveTo>
                  <a:pt x="54927" y="0"/>
                </a:moveTo>
                <a:lnTo>
                  <a:pt x="207478" y="0"/>
                </a:lnTo>
                <a:lnTo>
                  <a:pt x="207478" y="26272"/>
                </a:lnTo>
                <a:lnTo>
                  <a:pt x="54927" y="26272"/>
                </a:lnTo>
                <a:close/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24C927EF-0254-FF45-AFD0-B72C6BB75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395" y="6415784"/>
            <a:ext cx="245933" cy="278908"/>
          </a:xfrm>
          <a:custGeom>
            <a:avLst/>
            <a:gdLst>
              <a:gd name="connsiteX0" fmla="*/ 192486 w 245933"/>
              <a:gd name="connsiteY0" fmla="*/ 91493 h 278908"/>
              <a:gd name="connsiteX1" fmla="*/ 185373 w 245933"/>
              <a:gd name="connsiteY1" fmla="*/ 91650 h 278908"/>
              <a:gd name="connsiteX2" fmla="*/ 154444 w 245933"/>
              <a:gd name="connsiteY2" fmla="*/ 112949 h 278908"/>
              <a:gd name="connsiteX3" fmla="*/ 143310 w 245933"/>
              <a:gd name="connsiteY3" fmla="*/ 115455 h 278908"/>
              <a:gd name="connsiteX4" fmla="*/ 107432 w 245933"/>
              <a:gd name="connsiteY4" fmla="*/ 97915 h 278908"/>
              <a:gd name="connsiteX5" fmla="*/ 93823 w 245933"/>
              <a:gd name="connsiteY5" fmla="*/ 102926 h 278908"/>
              <a:gd name="connsiteX6" fmla="*/ 62895 w 245933"/>
              <a:gd name="connsiteY6" fmla="*/ 148031 h 278908"/>
              <a:gd name="connsiteX7" fmla="*/ 69080 w 245933"/>
              <a:gd name="connsiteY7" fmla="*/ 154296 h 278908"/>
              <a:gd name="connsiteX8" fmla="*/ 100009 w 245933"/>
              <a:gd name="connsiteY8" fmla="*/ 138008 h 278908"/>
              <a:gd name="connsiteX9" fmla="*/ 109906 w 245933"/>
              <a:gd name="connsiteY9" fmla="*/ 136755 h 278908"/>
              <a:gd name="connsiteX10" fmla="*/ 145784 w 245933"/>
              <a:gd name="connsiteY10" fmla="*/ 151790 h 278908"/>
              <a:gd name="connsiteX11" fmla="*/ 158155 w 245933"/>
              <a:gd name="connsiteY11" fmla="*/ 146778 h 278908"/>
              <a:gd name="connsiteX12" fmla="*/ 194033 w 245933"/>
              <a:gd name="connsiteY12" fmla="*/ 97915 h 278908"/>
              <a:gd name="connsiteX13" fmla="*/ 192486 w 245933"/>
              <a:gd name="connsiteY13" fmla="*/ 91493 h 278908"/>
              <a:gd name="connsiteX14" fmla="*/ 126088 w 245933"/>
              <a:gd name="connsiteY14" fmla="*/ 0 h 278908"/>
              <a:gd name="connsiteX15" fmla="*/ 245933 w 245933"/>
              <a:gd name="connsiteY15" fmla="*/ 123122 h 278908"/>
              <a:gd name="connsiteX16" fmla="*/ 126088 w 245933"/>
              <a:gd name="connsiteY16" fmla="*/ 243730 h 278908"/>
              <a:gd name="connsiteX17" fmla="*/ 74904 w 245933"/>
              <a:gd name="connsiteY17" fmla="*/ 233680 h 278908"/>
              <a:gd name="connsiteX18" fmla="*/ 0 w 245933"/>
              <a:gd name="connsiteY18" fmla="*/ 278908 h 278908"/>
              <a:gd name="connsiteX19" fmla="*/ 33707 w 245933"/>
              <a:gd name="connsiteY19" fmla="*/ 202271 h 278908"/>
              <a:gd name="connsiteX20" fmla="*/ 4994 w 245933"/>
              <a:gd name="connsiteY20" fmla="*/ 123122 h 278908"/>
              <a:gd name="connsiteX21" fmla="*/ 126088 w 245933"/>
              <a:gd name="connsiteY21" fmla="*/ 0 h 27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5933" h="278908">
                <a:moveTo>
                  <a:pt x="192486" y="91493"/>
                </a:moveTo>
                <a:cubicBezTo>
                  <a:pt x="190631" y="90084"/>
                  <a:pt x="187847" y="89771"/>
                  <a:pt x="185373" y="91650"/>
                </a:cubicBezTo>
                <a:lnTo>
                  <a:pt x="154444" y="112949"/>
                </a:lnTo>
                <a:cubicBezTo>
                  <a:pt x="150732" y="115455"/>
                  <a:pt x="147021" y="116708"/>
                  <a:pt x="143310" y="115455"/>
                </a:cubicBezTo>
                <a:lnTo>
                  <a:pt x="107432" y="97915"/>
                </a:lnTo>
                <a:cubicBezTo>
                  <a:pt x="103721" y="96662"/>
                  <a:pt x="97535" y="97915"/>
                  <a:pt x="93823" y="102926"/>
                </a:cubicBezTo>
                <a:lnTo>
                  <a:pt x="62895" y="148031"/>
                </a:lnTo>
                <a:cubicBezTo>
                  <a:pt x="60420" y="153043"/>
                  <a:pt x="65369" y="158054"/>
                  <a:pt x="69080" y="154296"/>
                </a:cubicBezTo>
                <a:lnTo>
                  <a:pt x="100009" y="138008"/>
                </a:lnTo>
                <a:cubicBezTo>
                  <a:pt x="103721" y="135502"/>
                  <a:pt x="107432" y="135502"/>
                  <a:pt x="109906" y="136755"/>
                </a:cubicBezTo>
                <a:lnTo>
                  <a:pt x="145784" y="151790"/>
                </a:lnTo>
                <a:cubicBezTo>
                  <a:pt x="150732" y="153043"/>
                  <a:pt x="155681" y="151790"/>
                  <a:pt x="158155" y="146778"/>
                </a:cubicBezTo>
                <a:lnTo>
                  <a:pt x="194033" y="97915"/>
                </a:lnTo>
                <a:cubicBezTo>
                  <a:pt x="195270" y="95409"/>
                  <a:pt x="194342" y="92903"/>
                  <a:pt x="192486" y="91493"/>
                </a:cubicBezTo>
                <a:close/>
                <a:moveTo>
                  <a:pt x="126088" y="0"/>
                </a:moveTo>
                <a:cubicBezTo>
                  <a:pt x="192252" y="0"/>
                  <a:pt x="245933" y="55279"/>
                  <a:pt x="245933" y="123122"/>
                </a:cubicBezTo>
                <a:cubicBezTo>
                  <a:pt x="245933" y="189708"/>
                  <a:pt x="192252" y="243730"/>
                  <a:pt x="126088" y="243730"/>
                </a:cubicBezTo>
                <a:cubicBezTo>
                  <a:pt x="107362" y="243730"/>
                  <a:pt x="91133" y="239961"/>
                  <a:pt x="74904" y="233680"/>
                </a:cubicBezTo>
                <a:lnTo>
                  <a:pt x="0" y="278908"/>
                </a:lnTo>
                <a:lnTo>
                  <a:pt x="33707" y="202271"/>
                </a:lnTo>
                <a:cubicBezTo>
                  <a:pt x="14981" y="180913"/>
                  <a:pt x="4994" y="153274"/>
                  <a:pt x="4994" y="123122"/>
                </a:cubicBezTo>
                <a:cubicBezTo>
                  <a:pt x="4994" y="55279"/>
                  <a:pt x="58675" y="0"/>
                  <a:pt x="126088" y="0"/>
                </a:cubicBezTo>
                <a:close/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94">
            <a:extLst>
              <a:ext uri="{FF2B5EF4-FFF2-40B4-BE49-F238E27FC236}">
                <a16:creationId xmlns:a16="http://schemas.microsoft.com/office/drawing/2014/main" id="{6032F536-814C-5044-B746-109E04C8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196" y="6404796"/>
            <a:ext cx="126336" cy="126350"/>
          </a:xfrm>
          <a:custGeom>
            <a:avLst/>
            <a:gdLst>
              <a:gd name="T0" fmla="*/ 65584 w 100"/>
              <a:gd name="T1" fmla="*/ 33124 h 100"/>
              <a:gd name="T2" fmla="*/ 65584 w 100"/>
              <a:gd name="T3" fmla="*/ 33124 h 100"/>
              <a:gd name="T4" fmla="*/ 33123 w 100"/>
              <a:gd name="T5" fmla="*/ 65586 h 100"/>
              <a:gd name="T6" fmla="*/ 33123 w 100"/>
              <a:gd name="T7" fmla="*/ 65586 h 100"/>
              <a:gd name="T8" fmla="*/ 0 w 100"/>
              <a:gd name="T9" fmla="*/ 33124 h 100"/>
              <a:gd name="T10" fmla="*/ 0 w 100"/>
              <a:gd name="T11" fmla="*/ 33124 h 100"/>
              <a:gd name="T12" fmla="*/ 33123 w 100"/>
              <a:gd name="T13" fmla="*/ 0 h 100"/>
              <a:gd name="T14" fmla="*/ 33123 w 100"/>
              <a:gd name="T15" fmla="*/ 0 h 100"/>
              <a:gd name="T16" fmla="*/ 65584 w 100"/>
              <a:gd name="T17" fmla="*/ 33124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" h="100">
                <a:moveTo>
                  <a:pt x="99" y="50"/>
                </a:moveTo>
                <a:lnTo>
                  <a:pt x="99" y="50"/>
                </a:lnTo>
                <a:cubicBezTo>
                  <a:pt x="99" y="77"/>
                  <a:pt x="77" y="99"/>
                  <a:pt x="50" y="99"/>
                </a:cubicBezTo>
                <a:cubicBezTo>
                  <a:pt x="23" y="99"/>
                  <a:pt x="0" y="77"/>
                  <a:pt x="0" y="50"/>
                </a:cubicBezTo>
                <a:cubicBezTo>
                  <a:pt x="0" y="23"/>
                  <a:pt x="23" y="0"/>
                  <a:pt x="50" y="0"/>
                </a:cubicBezTo>
                <a:cubicBezTo>
                  <a:pt x="77" y="0"/>
                  <a:pt x="99" y="23"/>
                  <a:pt x="99" y="50"/>
                </a:cubicBezTo>
              </a:path>
            </a:pathLst>
          </a:custGeom>
          <a:solidFill>
            <a:srgbClr val="F931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95">
            <a:extLst>
              <a:ext uri="{FF2B5EF4-FFF2-40B4-BE49-F238E27FC236}">
                <a16:creationId xmlns:a16="http://schemas.microsoft.com/office/drawing/2014/main" id="{ECC47FA6-77BF-2D43-8E4C-076154B7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141" y="6437755"/>
            <a:ext cx="43943" cy="65921"/>
          </a:xfrm>
          <a:custGeom>
            <a:avLst/>
            <a:gdLst>
              <a:gd name="T0" fmla="*/ 2633 w 35"/>
              <a:gd name="T1" fmla="*/ 30498 h 51"/>
              <a:gd name="T2" fmla="*/ 2633 w 35"/>
              <a:gd name="T3" fmla="*/ 30498 h 51"/>
              <a:gd name="T4" fmla="*/ 0 w 35"/>
              <a:gd name="T5" fmla="*/ 22365 h 51"/>
              <a:gd name="T6" fmla="*/ 4608 w 35"/>
              <a:gd name="T7" fmla="*/ 22365 h 51"/>
              <a:gd name="T8" fmla="*/ 4608 w 35"/>
              <a:gd name="T9" fmla="*/ 22365 h 51"/>
              <a:gd name="T10" fmla="*/ 5267 w 35"/>
              <a:gd name="T11" fmla="*/ 27787 h 51"/>
              <a:gd name="T12" fmla="*/ 5267 w 35"/>
              <a:gd name="T13" fmla="*/ 27787 h 51"/>
              <a:gd name="T14" fmla="*/ 11192 w 35"/>
              <a:gd name="T15" fmla="*/ 29820 h 51"/>
              <a:gd name="T16" fmla="*/ 11192 w 35"/>
              <a:gd name="T17" fmla="*/ 29820 h 51"/>
              <a:gd name="T18" fmla="*/ 15800 w 35"/>
              <a:gd name="T19" fmla="*/ 28464 h 51"/>
              <a:gd name="T20" fmla="*/ 15800 w 35"/>
              <a:gd name="T21" fmla="*/ 28464 h 51"/>
              <a:gd name="T22" fmla="*/ 17775 w 35"/>
              <a:gd name="T23" fmla="*/ 23720 h 51"/>
              <a:gd name="T24" fmla="*/ 17775 w 35"/>
              <a:gd name="T25" fmla="*/ 23720 h 51"/>
              <a:gd name="T26" fmla="*/ 15800 w 35"/>
              <a:gd name="T27" fmla="*/ 18976 h 51"/>
              <a:gd name="T28" fmla="*/ 15800 w 35"/>
              <a:gd name="T29" fmla="*/ 18976 h 51"/>
              <a:gd name="T30" fmla="*/ 10533 w 35"/>
              <a:gd name="T31" fmla="*/ 17621 h 51"/>
              <a:gd name="T32" fmla="*/ 10533 w 35"/>
              <a:gd name="T33" fmla="*/ 17621 h 51"/>
              <a:gd name="T34" fmla="*/ 9217 w 35"/>
              <a:gd name="T35" fmla="*/ 17621 h 51"/>
              <a:gd name="T36" fmla="*/ 9217 w 35"/>
              <a:gd name="T37" fmla="*/ 17621 h 51"/>
              <a:gd name="T38" fmla="*/ 8558 w 35"/>
              <a:gd name="T39" fmla="*/ 17621 h 51"/>
              <a:gd name="T40" fmla="*/ 8558 w 35"/>
              <a:gd name="T41" fmla="*/ 13555 h 51"/>
              <a:gd name="T42" fmla="*/ 8558 w 35"/>
              <a:gd name="T43" fmla="*/ 13555 h 51"/>
              <a:gd name="T44" fmla="*/ 9217 w 35"/>
              <a:gd name="T45" fmla="*/ 13555 h 51"/>
              <a:gd name="T46" fmla="*/ 9217 w 35"/>
              <a:gd name="T47" fmla="*/ 13555 h 51"/>
              <a:gd name="T48" fmla="*/ 10533 w 35"/>
              <a:gd name="T49" fmla="*/ 14232 h 51"/>
              <a:gd name="T50" fmla="*/ 10533 w 35"/>
              <a:gd name="T51" fmla="*/ 14232 h 51"/>
              <a:gd name="T52" fmla="*/ 14484 w 35"/>
              <a:gd name="T53" fmla="*/ 13555 h 51"/>
              <a:gd name="T54" fmla="*/ 14484 w 35"/>
              <a:gd name="T55" fmla="*/ 13555 h 51"/>
              <a:gd name="T56" fmla="*/ 16459 w 35"/>
              <a:gd name="T57" fmla="*/ 8810 h 51"/>
              <a:gd name="T58" fmla="*/ 16459 w 35"/>
              <a:gd name="T59" fmla="*/ 8810 h 51"/>
              <a:gd name="T60" fmla="*/ 15142 w 35"/>
              <a:gd name="T61" fmla="*/ 4744 h 51"/>
              <a:gd name="T62" fmla="*/ 15142 w 35"/>
              <a:gd name="T63" fmla="*/ 4744 h 51"/>
              <a:gd name="T64" fmla="*/ 11192 w 35"/>
              <a:gd name="T65" fmla="*/ 3389 h 51"/>
              <a:gd name="T66" fmla="*/ 11192 w 35"/>
              <a:gd name="T67" fmla="*/ 3389 h 51"/>
              <a:gd name="T68" fmla="*/ 5267 w 35"/>
              <a:gd name="T69" fmla="*/ 6100 h 51"/>
              <a:gd name="T70" fmla="*/ 5267 w 35"/>
              <a:gd name="T71" fmla="*/ 6100 h 51"/>
              <a:gd name="T72" fmla="*/ 4608 w 35"/>
              <a:gd name="T73" fmla="*/ 10166 h 51"/>
              <a:gd name="T74" fmla="*/ 658 w 35"/>
              <a:gd name="T75" fmla="*/ 10166 h 51"/>
              <a:gd name="T76" fmla="*/ 658 w 35"/>
              <a:gd name="T77" fmla="*/ 10166 h 51"/>
              <a:gd name="T78" fmla="*/ 1975 w 35"/>
              <a:gd name="T79" fmla="*/ 4066 h 51"/>
              <a:gd name="T80" fmla="*/ 1975 w 35"/>
              <a:gd name="T81" fmla="*/ 4066 h 51"/>
              <a:gd name="T82" fmla="*/ 10533 w 35"/>
              <a:gd name="T83" fmla="*/ 0 h 51"/>
              <a:gd name="T84" fmla="*/ 10533 w 35"/>
              <a:gd name="T85" fmla="*/ 0 h 51"/>
              <a:gd name="T86" fmla="*/ 18434 w 35"/>
              <a:gd name="T87" fmla="*/ 2033 h 51"/>
              <a:gd name="T88" fmla="*/ 18434 w 35"/>
              <a:gd name="T89" fmla="*/ 2033 h 51"/>
              <a:gd name="T90" fmla="*/ 21067 w 35"/>
              <a:gd name="T91" fmla="*/ 8133 h 51"/>
              <a:gd name="T92" fmla="*/ 21067 w 35"/>
              <a:gd name="T93" fmla="*/ 8133 h 51"/>
              <a:gd name="T94" fmla="*/ 19750 w 35"/>
              <a:gd name="T95" fmla="*/ 13555 h 51"/>
              <a:gd name="T96" fmla="*/ 19750 w 35"/>
              <a:gd name="T97" fmla="*/ 13555 h 51"/>
              <a:gd name="T98" fmla="*/ 16459 w 35"/>
              <a:gd name="T99" fmla="*/ 15588 h 51"/>
              <a:gd name="T100" fmla="*/ 16459 w 35"/>
              <a:gd name="T101" fmla="*/ 15588 h 51"/>
              <a:gd name="T102" fmla="*/ 21067 w 35"/>
              <a:gd name="T103" fmla="*/ 17621 h 51"/>
              <a:gd name="T104" fmla="*/ 21067 w 35"/>
              <a:gd name="T105" fmla="*/ 17621 h 51"/>
              <a:gd name="T106" fmla="*/ 22384 w 35"/>
              <a:gd name="T107" fmla="*/ 23043 h 51"/>
              <a:gd name="T108" fmla="*/ 22384 w 35"/>
              <a:gd name="T109" fmla="*/ 23043 h 51"/>
              <a:gd name="T110" fmla="*/ 19092 w 35"/>
              <a:gd name="T111" fmla="*/ 30498 h 51"/>
              <a:gd name="T112" fmla="*/ 19092 w 35"/>
              <a:gd name="T113" fmla="*/ 30498 h 51"/>
              <a:gd name="T114" fmla="*/ 10533 w 35"/>
              <a:gd name="T115" fmla="*/ 33886 h 51"/>
              <a:gd name="T116" fmla="*/ 10533 w 35"/>
              <a:gd name="T117" fmla="*/ 33886 h 51"/>
              <a:gd name="T118" fmla="*/ 2633 w 35"/>
              <a:gd name="T119" fmla="*/ 30498 h 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5" h="51">
                <a:moveTo>
                  <a:pt x="4" y="45"/>
                </a:moveTo>
                <a:lnTo>
                  <a:pt x="4" y="45"/>
                </a:lnTo>
                <a:cubicBezTo>
                  <a:pt x="1" y="42"/>
                  <a:pt x="0" y="38"/>
                  <a:pt x="0" y="33"/>
                </a:cubicBezTo>
                <a:lnTo>
                  <a:pt x="7" y="33"/>
                </a:lnTo>
                <a:cubicBezTo>
                  <a:pt x="7" y="36"/>
                  <a:pt x="7" y="39"/>
                  <a:pt x="8" y="41"/>
                </a:cubicBezTo>
                <a:cubicBezTo>
                  <a:pt x="9" y="43"/>
                  <a:pt x="13" y="44"/>
                  <a:pt x="17" y="44"/>
                </a:cubicBezTo>
                <a:cubicBezTo>
                  <a:pt x="20" y="44"/>
                  <a:pt x="22" y="43"/>
                  <a:pt x="24" y="42"/>
                </a:cubicBezTo>
                <a:cubicBezTo>
                  <a:pt x="26" y="40"/>
                  <a:pt x="27" y="37"/>
                  <a:pt x="27" y="35"/>
                </a:cubicBezTo>
                <a:cubicBezTo>
                  <a:pt x="27" y="31"/>
                  <a:pt x="26" y="29"/>
                  <a:pt x="24" y="28"/>
                </a:cubicBezTo>
                <a:cubicBezTo>
                  <a:pt x="22" y="26"/>
                  <a:pt x="19" y="26"/>
                  <a:pt x="16" y="26"/>
                </a:cubicBezTo>
                <a:cubicBezTo>
                  <a:pt x="15" y="26"/>
                  <a:pt x="15" y="26"/>
                  <a:pt x="14" y="26"/>
                </a:cubicBezTo>
                <a:cubicBezTo>
                  <a:pt x="14" y="26"/>
                  <a:pt x="14" y="26"/>
                  <a:pt x="13" y="26"/>
                </a:cubicBezTo>
                <a:lnTo>
                  <a:pt x="13" y="20"/>
                </a:lnTo>
                <a:cubicBezTo>
                  <a:pt x="14" y="20"/>
                  <a:pt x="14" y="20"/>
                  <a:pt x="14" y="20"/>
                </a:cubicBezTo>
                <a:cubicBezTo>
                  <a:pt x="15" y="20"/>
                  <a:pt x="16" y="21"/>
                  <a:pt x="16" y="21"/>
                </a:cubicBezTo>
                <a:cubicBezTo>
                  <a:pt x="18" y="21"/>
                  <a:pt x="21" y="20"/>
                  <a:pt x="22" y="20"/>
                </a:cubicBezTo>
                <a:cubicBezTo>
                  <a:pt x="24" y="18"/>
                  <a:pt x="25" y="16"/>
                  <a:pt x="25" y="13"/>
                </a:cubicBezTo>
                <a:cubicBezTo>
                  <a:pt x="25" y="11"/>
                  <a:pt x="25" y="8"/>
                  <a:pt x="23" y="7"/>
                </a:cubicBezTo>
                <a:cubicBezTo>
                  <a:pt x="21" y="6"/>
                  <a:pt x="19" y="5"/>
                  <a:pt x="17" y="5"/>
                </a:cubicBezTo>
                <a:cubicBezTo>
                  <a:pt x="13" y="5"/>
                  <a:pt x="10" y="6"/>
                  <a:pt x="8" y="9"/>
                </a:cubicBezTo>
                <a:cubicBezTo>
                  <a:pt x="8" y="11"/>
                  <a:pt x="7" y="13"/>
                  <a:pt x="7" y="15"/>
                </a:cubicBezTo>
                <a:lnTo>
                  <a:pt x="1" y="15"/>
                </a:lnTo>
                <a:cubicBezTo>
                  <a:pt x="1" y="12"/>
                  <a:pt x="2" y="8"/>
                  <a:pt x="3" y="6"/>
                </a:cubicBezTo>
                <a:cubicBezTo>
                  <a:pt x="6" y="2"/>
                  <a:pt x="10" y="0"/>
                  <a:pt x="16" y="0"/>
                </a:cubicBezTo>
                <a:cubicBezTo>
                  <a:pt x="21" y="0"/>
                  <a:pt x="25" y="1"/>
                  <a:pt x="28" y="3"/>
                </a:cubicBezTo>
                <a:cubicBezTo>
                  <a:pt x="30" y="5"/>
                  <a:pt x="32" y="8"/>
                  <a:pt x="32" y="12"/>
                </a:cubicBezTo>
                <a:cubicBezTo>
                  <a:pt x="32" y="15"/>
                  <a:pt x="31" y="18"/>
                  <a:pt x="30" y="20"/>
                </a:cubicBezTo>
                <a:cubicBezTo>
                  <a:pt x="29" y="21"/>
                  <a:pt x="27" y="21"/>
                  <a:pt x="25" y="23"/>
                </a:cubicBezTo>
                <a:cubicBezTo>
                  <a:pt x="29" y="23"/>
                  <a:pt x="30" y="25"/>
                  <a:pt x="32" y="26"/>
                </a:cubicBezTo>
                <a:cubicBezTo>
                  <a:pt x="33" y="28"/>
                  <a:pt x="34" y="31"/>
                  <a:pt x="34" y="34"/>
                </a:cubicBezTo>
                <a:cubicBezTo>
                  <a:pt x="34" y="39"/>
                  <a:pt x="32" y="42"/>
                  <a:pt x="29" y="45"/>
                </a:cubicBezTo>
                <a:cubicBezTo>
                  <a:pt x="26" y="48"/>
                  <a:pt x="22" y="50"/>
                  <a:pt x="16" y="50"/>
                </a:cubicBezTo>
                <a:cubicBezTo>
                  <a:pt x="11" y="50"/>
                  <a:pt x="7" y="48"/>
                  <a:pt x="4" y="4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96">
            <a:extLst>
              <a:ext uri="{FF2B5EF4-FFF2-40B4-BE49-F238E27FC236}">
                <a16:creationId xmlns:a16="http://schemas.microsoft.com/office/drawing/2014/main" id="{2F9F176B-D42B-F04F-B0E1-2E318EEFE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788" y="10151286"/>
            <a:ext cx="2949704" cy="1115159"/>
          </a:xfrm>
          <a:custGeom>
            <a:avLst/>
            <a:gdLst>
              <a:gd name="T0" fmla="*/ 0 w 2366"/>
              <a:gd name="T1" fmla="*/ 584047 h 893"/>
              <a:gd name="T2" fmla="*/ 1546067 w 2366"/>
              <a:gd name="T3" fmla="*/ 584047 h 893"/>
              <a:gd name="T4" fmla="*/ 1546067 w 2366"/>
              <a:gd name="T5" fmla="*/ 0 h 893"/>
              <a:gd name="T6" fmla="*/ 0 w 2366"/>
              <a:gd name="T7" fmla="*/ 0 h 893"/>
              <a:gd name="T8" fmla="*/ 0 w 2366"/>
              <a:gd name="T9" fmla="*/ 584047 h 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6" h="893">
                <a:moveTo>
                  <a:pt x="0" y="892"/>
                </a:moveTo>
                <a:lnTo>
                  <a:pt x="2365" y="892"/>
                </a:lnTo>
                <a:lnTo>
                  <a:pt x="2365" y="0"/>
                </a:lnTo>
                <a:lnTo>
                  <a:pt x="0" y="0"/>
                </a:lnTo>
                <a:lnTo>
                  <a:pt x="0" y="89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97">
            <a:extLst>
              <a:ext uri="{FF2B5EF4-FFF2-40B4-BE49-F238E27FC236}">
                <a16:creationId xmlns:a16="http://schemas.microsoft.com/office/drawing/2014/main" id="{0E83F52F-1466-B940-97E6-1928FF93D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61" y="11052202"/>
            <a:ext cx="32958" cy="82402"/>
          </a:xfrm>
          <a:custGeom>
            <a:avLst/>
            <a:gdLst>
              <a:gd name="T0" fmla="*/ 16665 w 28"/>
              <a:gd name="T1" fmla="*/ 42550 h 66"/>
              <a:gd name="T2" fmla="*/ 0 w 28"/>
              <a:gd name="T3" fmla="*/ 42550 h 66"/>
              <a:gd name="T4" fmla="*/ 0 w 28"/>
              <a:gd name="T5" fmla="*/ 0 h 66"/>
              <a:gd name="T6" fmla="*/ 16665 w 28"/>
              <a:gd name="T7" fmla="*/ 0 h 66"/>
              <a:gd name="T8" fmla="*/ 16665 w 28"/>
              <a:gd name="T9" fmla="*/ 42550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66">
                <a:moveTo>
                  <a:pt x="27" y="65"/>
                </a:moveTo>
                <a:lnTo>
                  <a:pt x="0" y="65"/>
                </a:lnTo>
                <a:lnTo>
                  <a:pt x="0" y="0"/>
                </a:lnTo>
                <a:lnTo>
                  <a:pt x="27" y="0"/>
                </a:lnTo>
                <a:lnTo>
                  <a:pt x="27" y="65"/>
                </a:lnTo>
              </a:path>
            </a:pathLst>
          </a:cu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335B1363-1CBC-9944-9F9F-8B183A48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965" y="10992553"/>
            <a:ext cx="157327" cy="146295"/>
          </a:xfrm>
          <a:custGeom>
            <a:avLst/>
            <a:gdLst>
              <a:gd name="connsiteX0" fmla="*/ 8544 w 157327"/>
              <a:gd name="connsiteY0" fmla="*/ 64254 h 146295"/>
              <a:gd name="connsiteX1" fmla="*/ 8544 w 157327"/>
              <a:gd name="connsiteY1" fmla="*/ 136185 h 146295"/>
              <a:gd name="connsiteX2" fmla="*/ 32957 w 157327"/>
              <a:gd name="connsiteY2" fmla="*/ 136185 h 146295"/>
              <a:gd name="connsiteX3" fmla="*/ 32957 w 157327"/>
              <a:gd name="connsiteY3" fmla="*/ 64254 h 146295"/>
              <a:gd name="connsiteX4" fmla="*/ 0 w 157327"/>
              <a:gd name="connsiteY4" fmla="*/ 54158 h 146295"/>
              <a:gd name="connsiteX5" fmla="*/ 42722 w 157327"/>
              <a:gd name="connsiteY5" fmla="*/ 54158 h 146295"/>
              <a:gd name="connsiteX6" fmla="*/ 42722 w 157327"/>
              <a:gd name="connsiteY6" fmla="*/ 146281 h 146295"/>
              <a:gd name="connsiteX7" fmla="*/ 0 w 157327"/>
              <a:gd name="connsiteY7" fmla="*/ 146281 h 146295"/>
              <a:gd name="connsiteX8" fmla="*/ 80760 w 157327"/>
              <a:gd name="connsiteY8" fmla="*/ 9193 h 146295"/>
              <a:gd name="connsiteX9" fmla="*/ 81987 w 157327"/>
              <a:gd name="connsiteY9" fmla="*/ 15425 h 146295"/>
              <a:gd name="connsiteX10" fmla="*/ 83214 w 157327"/>
              <a:gd name="connsiteY10" fmla="*/ 19164 h 146295"/>
              <a:gd name="connsiteX11" fmla="*/ 79533 w 157327"/>
              <a:gd name="connsiteY11" fmla="*/ 39106 h 146295"/>
              <a:gd name="connsiteX12" fmla="*/ 59898 w 157327"/>
              <a:gd name="connsiteY12" fmla="*/ 65280 h 146295"/>
              <a:gd name="connsiteX13" fmla="*/ 53763 w 157327"/>
              <a:gd name="connsiteY13" fmla="*/ 65280 h 146295"/>
              <a:gd name="connsiteX14" fmla="*/ 53763 w 157327"/>
              <a:gd name="connsiteY14" fmla="*/ 136324 h 146295"/>
              <a:gd name="connsiteX15" fmla="*/ 124938 w 157327"/>
              <a:gd name="connsiteY15" fmla="*/ 136324 h 146295"/>
              <a:gd name="connsiteX16" fmla="*/ 128619 w 157327"/>
              <a:gd name="connsiteY16" fmla="*/ 135077 h 146295"/>
              <a:gd name="connsiteX17" fmla="*/ 133528 w 157327"/>
              <a:gd name="connsiteY17" fmla="*/ 131338 h 146295"/>
              <a:gd name="connsiteX18" fmla="*/ 134755 w 157327"/>
              <a:gd name="connsiteY18" fmla="*/ 123860 h 146295"/>
              <a:gd name="connsiteX19" fmla="*/ 131074 w 157327"/>
              <a:gd name="connsiteY19" fmla="*/ 111396 h 146295"/>
              <a:gd name="connsiteX20" fmla="*/ 140891 w 157327"/>
              <a:gd name="connsiteY20" fmla="*/ 105164 h 146295"/>
              <a:gd name="connsiteX21" fmla="*/ 143345 w 157327"/>
              <a:gd name="connsiteY21" fmla="*/ 97686 h 146295"/>
              <a:gd name="connsiteX22" fmla="*/ 139664 w 157327"/>
              <a:gd name="connsiteY22" fmla="*/ 85222 h 146295"/>
              <a:gd name="connsiteX23" fmla="*/ 147027 w 157327"/>
              <a:gd name="connsiteY23" fmla="*/ 76497 h 146295"/>
              <a:gd name="connsiteX24" fmla="*/ 147027 w 157327"/>
              <a:gd name="connsiteY24" fmla="*/ 69019 h 146295"/>
              <a:gd name="connsiteX25" fmla="*/ 140891 w 157327"/>
              <a:gd name="connsiteY25" fmla="*/ 65280 h 146295"/>
              <a:gd name="connsiteX26" fmla="*/ 91804 w 157327"/>
              <a:gd name="connsiteY26" fmla="*/ 65280 h 146295"/>
              <a:gd name="connsiteX27" fmla="*/ 93032 w 157327"/>
              <a:gd name="connsiteY27" fmla="*/ 59048 h 146295"/>
              <a:gd name="connsiteX28" fmla="*/ 85669 w 157327"/>
              <a:gd name="connsiteY28" fmla="*/ 12932 h 146295"/>
              <a:gd name="connsiteX29" fmla="*/ 80760 w 157327"/>
              <a:gd name="connsiteY29" fmla="*/ 9193 h 146295"/>
              <a:gd name="connsiteX30" fmla="*/ 77079 w 157327"/>
              <a:gd name="connsiteY30" fmla="*/ 468 h 146295"/>
              <a:gd name="connsiteX31" fmla="*/ 93032 w 157327"/>
              <a:gd name="connsiteY31" fmla="*/ 4208 h 146295"/>
              <a:gd name="connsiteX32" fmla="*/ 104076 w 157327"/>
              <a:gd name="connsiteY32" fmla="*/ 55309 h 146295"/>
              <a:gd name="connsiteX33" fmla="*/ 140891 w 157327"/>
              <a:gd name="connsiteY33" fmla="*/ 55309 h 146295"/>
              <a:gd name="connsiteX34" fmla="*/ 155617 w 157327"/>
              <a:gd name="connsiteY34" fmla="*/ 64034 h 146295"/>
              <a:gd name="connsiteX35" fmla="*/ 154390 w 157327"/>
              <a:gd name="connsiteY35" fmla="*/ 82729 h 146295"/>
              <a:gd name="connsiteX36" fmla="*/ 150708 w 157327"/>
              <a:gd name="connsiteY36" fmla="*/ 87715 h 146295"/>
              <a:gd name="connsiteX37" fmla="*/ 151935 w 157327"/>
              <a:gd name="connsiteY37" fmla="*/ 95193 h 146295"/>
              <a:gd name="connsiteX38" fmla="*/ 147027 w 157327"/>
              <a:gd name="connsiteY38" fmla="*/ 111396 h 146295"/>
              <a:gd name="connsiteX39" fmla="*/ 143345 w 157327"/>
              <a:gd name="connsiteY39" fmla="*/ 115135 h 146295"/>
              <a:gd name="connsiteX40" fmla="*/ 144572 w 157327"/>
              <a:gd name="connsiteY40" fmla="*/ 121367 h 146295"/>
              <a:gd name="connsiteX41" fmla="*/ 139664 w 157327"/>
              <a:gd name="connsiteY41" fmla="*/ 138816 h 146295"/>
              <a:gd name="connsiteX42" fmla="*/ 135982 w 157327"/>
              <a:gd name="connsiteY42" fmla="*/ 142555 h 146295"/>
              <a:gd name="connsiteX43" fmla="*/ 124938 w 157327"/>
              <a:gd name="connsiteY43" fmla="*/ 146295 h 146295"/>
              <a:gd name="connsiteX44" fmla="*/ 43945 w 157327"/>
              <a:gd name="connsiteY44" fmla="*/ 146295 h 146295"/>
              <a:gd name="connsiteX45" fmla="*/ 43945 w 157327"/>
              <a:gd name="connsiteY45" fmla="*/ 55309 h 146295"/>
              <a:gd name="connsiteX46" fmla="*/ 54990 w 157327"/>
              <a:gd name="connsiteY46" fmla="*/ 55309 h 146295"/>
              <a:gd name="connsiteX47" fmla="*/ 72170 w 157327"/>
              <a:gd name="connsiteY47" fmla="*/ 32874 h 146295"/>
              <a:gd name="connsiteX48" fmla="*/ 73397 w 157327"/>
              <a:gd name="connsiteY48" fmla="*/ 20410 h 146295"/>
              <a:gd name="connsiteX49" fmla="*/ 73397 w 157327"/>
              <a:gd name="connsiteY49" fmla="*/ 17918 h 146295"/>
              <a:gd name="connsiteX50" fmla="*/ 77079 w 157327"/>
              <a:gd name="connsiteY50" fmla="*/ 468 h 14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7327" h="146295">
                <a:moveTo>
                  <a:pt x="8544" y="64254"/>
                </a:moveTo>
                <a:lnTo>
                  <a:pt x="8544" y="136185"/>
                </a:lnTo>
                <a:lnTo>
                  <a:pt x="32957" y="136185"/>
                </a:lnTo>
                <a:lnTo>
                  <a:pt x="32957" y="64254"/>
                </a:lnTo>
                <a:close/>
                <a:moveTo>
                  <a:pt x="0" y="54158"/>
                </a:moveTo>
                <a:lnTo>
                  <a:pt x="42722" y="54158"/>
                </a:lnTo>
                <a:lnTo>
                  <a:pt x="42722" y="146281"/>
                </a:lnTo>
                <a:lnTo>
                  <a:pt x="0" y="146281"/>
                </a:lnTo>
                <a:close/>
                <a:moveTo>
                  <a:pt x="80760" y="9193"/>
                </a:moveTo>
                <a:cubicBezTo>
                  <a:pt x="80760" y="10439"/>
                  <a:pt x="81987" y="12932"/>
                  <a:pt x="81987" y="15425"/>
                </a:cubicBezTo>
                <a:lnTo>
                  <a:pt x="83214" y="19164"/>
                </a:lnTo>
                <a:cubicBezTo>
                  <a:pt x="84442" y="25396"/>
                  <a:pt x="83214" y="32874"/>
                  <a:pt x="79533" y="39106"/>
                </a:cubicBezTo>
                <a:lnTo>
                  <a:pt x="59898" y="65280"/>
                </a:lnTo>
                <a:lnTo>
                  <a:pt x="53763" y="65280"/>
                </a:lnTo>
                <a:lnTo>
                  <a:pt x="53763" y="136324"/>
                </a:lnTo>
                <a:lnTo>
                  <a:pt x="124938" y="136324"/>
                </a:lnTo>
                <a:cubicBezTo>
                  <a:pt x="126165" y="136324"/>
                  <a:pt x="127392" y="136324"/>
                  <a:pt x="128619" y="135077"/>
                </a:cubicBezTo>
                <a:lnTo>
                  <a:pt x="133528" y="131338"/>
                </a:lnTo>
                <a:cubicBezTo>
                  <a:pt x="134755" y="130092"/>
                  <a:pt x="135982" y="126353"/>
                  <a:pt x="134755" y="123860"/>
                </a:cubicBezTo>
                <a:lnTo>
                  <a:pt x="131074" y="111396"/>
                </a:lnTo>
                <a:lnTo>
                  <a:pt x="140891" y="105164"/>
                </a:lnTo>
                <a:cubicBezTo>
                  <a:pt x="143345" y="102671"/>
                  <a:pt x="143345" y="98932"/>
                  <a:pt x="143345" y="97686"/>
                </a:cubicBezTo>
                <a:lnTo>
                  <a:pt x="139664" y="85222"/>
                </a:lnTo>
                <a:lnTo>
                  <a:pt x="147027" y="76497"/>
                </a:lnTo>
                <a:cubicBezTo>
                  <a:pt x="148254" y="74005"/>
                  <a:pt x="148254" y="71512"/>
                  <a:pt x="147027" y="69019"/>
                </a:cubicBezTo>
                <a:cubicBezTo>
                  <a:pt x="145799" y="66526"/>
                  <a:pt x="143345" y="65280"/>
                  <a:pt x="140891" y="65280"/>
                </a:cubicBezTo>
                <a:lnTo>
                  <a:pt x="91804" y="65280"/>
                </a:lnTo>
                <a:lnTo>
                  <a:pt x="93032" y="59048"/>
                </a:lnTo>
                <a:cubicBezTo>
                  <a:pt x="99167" y="34121"/>
                  <a:pt x="93032" y="17918"/>
                  <a:pt x="85669" y="12932"/>
                </a:cubicBezTo>
                <a:cubicBezTo>
                  <a:pt x="84442" y="10439"/>
                  <a:pt x="81987" y="9193"/>
                  <a:pt x="80760" y="9193"/>
                </a:cubicBezTo>
                <a:close/>
                <a:moveTo>
                  <a:pt x="77079" y="468"/>
                </a:moveTo>
                <a:cubicBezTo>
                  <a:pt x="81987" y="-778"/>
                  <a:pt x="86896" y="468"/>
                  <a:pt x="93032" y="4208"/>
                </a:cubicBezTo>
                <a:cubicBezTo>
                  <a:pt x="96713" y="7947"/>
                  <a:pt x="108985" y="22903"/>
                  <a:pt x="104076" y="55309"/>
                </a:cubicBezTo>
                <a:lnTo>
                  <a:pt x="140891" y="55309"/>
                </a:lnTo>
                <a:cubicBezTo>
                  <a:pt x="147027" y="55309"/>
                  <a:pt x="151935" y="59048"/>
                  <a:pt x="155617" y="64034"/>
                </a:cubicBezTo>
                <a:cubicBezTo>
                  <a:pt x="158071" y="70266"/>
                  <a:pt x="158071" y="77744"/>
                  <a:pt x="154390" y="82729"/>
                </a:cubicBezTo>
                <a:lnTo>
                  <a:pt x="150708" y="87715"/>
                </a:lnTo>
                <a:lnTo>
                  <a:pt x="151935" y="95193"/>
                </a:lnTo>
                <a:cubicBezTo>
                  <a:pt x="154390" y="101425"/>
                  <a:pt x="151935" y="107657"/>
                  <a:pt x="147027" y="111396"/>
                </a:cubicBezTo>
                <a:lnTo>
                  <a:pt x="143345" y="115135"/>
                </a:lnTo>
                <a:lnTo>
                  <a:pt x="144572" y="121367"/>
                </a:lnTo>
                <a:cubicBezTo>
                  <a:pt x="147027" y="127599"/>
                  <a:pt x="144572" y="133831"/>
                  <a:pt x="139664" y="138816"/>
                </a:cubicBezTo>
                <a:lnTo>
                  <a:pt x="135982" y="142555"/>
                </a:lnTo>
                <a:cubicBezTo>
                  <a:pt x="132301" y="145048"/>
                  <a:pt x="128619" y="146295"/>
                  <a:pt x="124938" y="146295"/>
                </a:cubicBezTo>
                <a:lnTo>
                  <a:pt x="43945" y="146295"/>
                </a:lnTo>
                <a:lnTo>
                  <a:pt x="43945" y="55309"/>
                </a:lnTo>
                <a:lnTo>
                  <a:pt x="54990" y="55309"/>
                </a:lnTo>
                <a:lnTo>
                  <a:pt x="72170" y="32874"/>
                </a:lnTo>
                <a:cubicBezTo>
                  <a:pt x="73397" y="29135"/>
                  <a:pt x="74624" y="24150"/>
                  <a:pt x="73397" y="20410"/>
                </a:cubicBezTo>
                <a:lnTo>
                  <a:pt x="73397" y="17918"/>
                </a:lnTo>
                <a:cubicBezTo>
                  <a:pt x="72170" y="10439"/>
                  <a:pt x="69716" y="2961"/>
                  <a:pt x="77079" y="468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E2DD5E6-6146-0641-95B6-EFEEC04D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177" y="11024734"/>
            <a:ext cx="196526" cy="86650"/>
          </a:xfrm>
          <a:custGeom>
            <a:avLst/>
            <a:gdLst>
              <a:gd name="connsiteX0" fmla="*/ 169671 w 196526"/>
              <a:gd name="connsiteY0" fmla="*/ 30680 h 86650"/>
              <a:gd name="connsiteX1" fmla="*/ 158686 w 196526"/>
              <a:gd name="connsiteY1" fmla="*/ 35655 h 86650"/>
              <a:gd name="connsiteX2" fmla="*/ 153803 w 196526"/>
              <a:gd name="connsiteY2" fmla="*/ 49336 h 86650"/>
              <a:gd name="connsiteX3" fmla="*/ 186760 w 196526"/>
              <a:gd name="connsiteY3" fmla="*/ 49336 h 86650"/>
              <a:gd name="connsiteX4" fmla="*/ 183099 w 196526"/>
              <a:gd name="connsiteY4" fmla="*/ 38142 h 86650"/>
              <a:gd name="connsiteX5" fmla="*/ 169671 w 196526"/>
              <a:gd name="connsiteY5" fmla="*/ 30680 h 86650"/>
              <a:gd name="connsiteX6" fmla="*/ 60422 w 196526"/>
              <a:gd name="connsiteY6" fmla="*/ 23024 h 86650"/>
              <a:gd name="connsiteX7" fmla="*/ 70311 w 196526"/>
              <a:gd name="connsiteY7" fmla="*/ 23024 h 86650"/>
              <a:gd name="connsiteX8" fmla="*/ 70311 w 196526"/>
              <a:gd name="connsiteY8" fmla="*/ 81188 h 86650"/>
              <a:gd name="connsiteX9" fmla="*/ 60422 w 196526"/>
              <a:gd name="connsiteY9" fmla="*/ 81188 h 86650"/>
              <a:gd name="connsiteX10" fmla="*/ 170892 w 196526"/>
              <a:gd name="connsiteY10" fmla="*/ 21973 h 86650"/>
              <a:gd name="connsiteX11" fmla="*/ 181878 w 196526"/>
              <a:gd name="connsiteY11" fmla="*/ 24461 h 86650"/>
              <a:gd name="connsiteX12" fmla="*/ 191643 w 196526"/>
              <a:gd name="connsiteY12" fmla="*/ 33167 h 86650"/>
              <a:gd name="connsiteX13" fmla="*/ 195305 w 196526"/>
              <a:gd name="connsiteY13" fmla="*/ 44361 h 86650"/>
              <a:gd name="connsiteX14" fmla="*/ 196526 w 196526"/>
              <a:gd name="connsiteY14" fmla="*/ 56799 h 86650"/>
              <a:gd name="connsiteX15" fmla="*/ 153803 w 196526"/>
              <a:gd name="connsiteY15" fmla="*/ 56799 h 86650"/>
              <a:gd name="connsiteX16" fmla="*/ 157465 w 196526"/>
              <a:gd name="connsiteY16" fmla="*/ 71725 h 86650"/>
              <a:gd name="connsiteX17" fmla="*/ 169671 w 196526"/>
              <a:gd name="connsiteY17" fmla="*/ 77944 h 86650"/>
              <a:gd name="connsiteX18" fmla="*/ 181878 w 196526"/>
              <a:gd name="connsiteY18" fmla="*/ 71725 h 86650"/>
              <a:gd name="connsiteX19" fmla="*/ 185540 w 196526"/>
              <a:gd name="connsiteY19" fmla="*/ 65506 h 86650"/>
              <a:gd name="connsiteX20" fmla="*/ 196526 w 196526"/>
              <a:gd name="connsiteY20" fmla="*/ 65506 h 86650"/>
              <a:gd name="connsiteX21" fmla="*/ 192864 w 196526"/>
              <a:gd name="connsiteY21" fmla="*/ 72968 h 86650"/>
              <a:gd name="connsiteX22" fmla="*/ 187981 w 196526"/>
              <a:gd name="connsiteY22" fmla="*/ 79187 h 86650"/>
              <a:gd name="connsiteX23" fmla="*/ 176995 w 196526"/>
              <a:gd name="connsiteY23" fmla="*/ 85406 h 86650"/>
              <a:gd name="connsiteX24" fmla="*/ 168451 w 196526"/>
              <a:gd name="connsiteY24" fmla="*/ 86650 h 86650"/>
              <a:gd name="connsiteX25" fmla="*/ 150141 w 196526"/>
              <a:gd name="connsiteY25" fmla="*/ 77944 h 86650"/>
              <a:gd name="connsiteX26" fmla="*/ 142817 w 196526"/>
              <a:gd name="connsiteY26" fmla="*/ 55555 h 86650"/>
              <a:gd name="connsiteX27" fmla="*/ 150141 w 196526"/>
              <a:gd name="connsiteY27" fmla="*/ 30680 h 86650"/>
              <a:gd name="connsiteX28" fmla="*/ 170892 w 196526"/>
              <a:gd name="connsiteY28" fmla="*/ 21973 h 86650"/>
              <a:gd name="connsiteX29" fmla="*/ 87888 w 196526"/>
              <a:gd name="connsiteY29" fmla="*/ 0 h 86650"/>
              <a:gd name="connsiteX30" fmla="*/ 98351 w 196526"/>
              <a:gd name="connsiteY30" fmla="*/ 0 h 86650"/>
              <a:gd name="connsiteX31" fmla="*/ 98351 w 196526"/>
              <a:gd name="connsiteY31" fmla="*/ 47259 h 86650"/>
              <a:gd name="connsiteX32" fmla="*/ 125815 w 196526"/>
              <a:gd name="connsiteY32" fmla="*/ 21812 h 86650"/>
              <a:gd name="connsiteX33" fmla="*/ 138894 w 196526"/>
              <a:gd name="connsiteY33" fmla="*/ 21812 h 86650"/>
              <a:gd name="connsiteX34" fmla="*/ 114045 w 196526"/>
              <a:gd name="connsiteY34" fmla="*/ 43624 h 86650"/>
              <a:gd name="connsiteX35" fmla="*/ 141509 w 196526"/>
              <a:gd name="connsiteY35" fmla="*/ 81188 h 86650"/>
              <a:gd name="connsiteX36" fmla="*/ 127123 w 196526"/>
              <a:gd name="connsiteY36" fmla="*/ 81188 h 86650"/>
              <a:gd name="connsiteX37" fmla="*/ 107506 w 196526"/>
              <a:gd name="connsiteY37" fmla="*/ 50894 h 86650"/>
              <a:gd name="connsiteX38" fmla="*/ 98351 w 196526"/>
              <a:gd name="connsiteY38" fmla="*/ 59376 h 86650"/>
              <a:gd name="connsiteX39" fmla="*/ 98351 w 196526"/>
              <a:gd name="connsiteY39" fmla="*/ 81188 h 86650"/>
              <a:gd name="connsiteX40" fmla="*/ 87888 w 196526"/>
              <a:gd name="connsiteY40" fmla="*/ 81188 h 86650"/>
              <a:gd name="connsiteX41" fmla="*/ 60422 w 196526"/>
              <a:gd name="connsiteY41" fmla="*/ 0 h 86650"/>
              <a:gd name="connsiteX42" fmla="*/ 70311 w 196526"/>
              <a:gd name="connsiteY42" fmla="*/ 0 h 86650"/>
              <a:gd name="connsiteX43" fmla="*/ 70311 w 196526"/>
              <a:gd name="connsiteY43" fmla="*/ 12118 h 86650"/>
              <a:gd name="connsiteX44" fmla="*/ 60422 w 196526"/>
              <a:gd name="connsiteY44" fmla="*/ 12118 h 86650"/>
              <a:gd name="connsiteX45" fmla="*/ 0 w 196526"/>
              <a:gd name="connsiteY45" fmla="*/ 0 h 86650"/>
              <a:gd name="connsiteX46" fmla="*/ 11497 w 196526"/>
              <a:gd name="connsiteY46" fmla="*/ 0 h 86650"/>
              <a:gd name="connsiteX47" fmla="*/ 11497 w 196526"/>
              <a:gd name="connsiteY47" fmla="*/ 71494 h 86650"/>
              <a:gd name="connsiteX48" fmla="*/ 53652 w 196526"/>
              <a:gd name="connsiteY48" fmla="*/ 71494 h 86650"/>
              <a:gd name="connsiteX49" fmla="*/ 53652 w 196526"/>
              <a:gd name="connsiteY49" fmla="*/ 81188 h 86650"/>
              <a:gd name="connsiteX50" fmla="*/ 0 w 196526"/>
              <a:gd name="connsiteY50" fmla="*/ 81188 h 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6526" h="86650">
                <a:moveTo>
                  <a:pt x="169671" y="30680"/>
                </a:moveTo>
                <a:cubicBezTo>
                  <a:pt x="166009" y="30680"/>
                  <a:pt x="161127" y="31923"/>
                  <a:pt x="158686" y="35655"/>
                </a:cubicBezTo>
                <a:cubicBezTo>
                  <a:pt x="156244" y="39386"/>
                  <a:pt x="153803" y="44361"/>
                  <a:pt x="153803" y="49336"/>
                </a:cubicBezTo>
                <a:lnTo>
                  <a:pt x="186760" y="49336"/>
                </a:lnTo>
                <a:cubicBezTo>
                  <a:pt x="185540" y="44361"/>
                  <a:pt x="184319" y="40630"/>
                  <a:pt x="183099" y="38142"/>
                </a:cubicBezTo>
                <a:cubicBezTo>
                  <a:pt x="180657" y="33167"/>
                  <a:pt x="175775" y="30680"/>
                  <a:pt x="169671" y="30680"/>
                </a:cubicBezTo>
                <a:close/>
                <a:moveTo>
                  <a:pt x="60422" y="23024"/>
                </a:moveTo>
                <a:lnTo>
                  <a:pt x="70311" y="23024"/>
                </a:lnTo>
                <a:lnTo>
                  <a:pt x="70311" y="81188"/>
                </a:lnTo>
                <a:lnTo>
                  <a:pt x="60422" y="81188"/>
                </a:lnTo>
                <a:close/>
                <a:moveTo>
                  <a:pt x="170892" y="21973"/>
                </a:moveTo>
                <a:cubicBezTo>
                  <a:pt x="174554" y="21973"/>
                  <a:pt x="179437" y="23217"/>
                  <a:pt x="181878" y="24461"/>
                </a:cubicBezTo>
                <a:cubicBezTo>
                  <a:pt x="186760" y="26948"/>
                  <a:pt x="189202" y="29436"/>
                  <a:pt x="191643" y="33167"/>
                </a:cubicBezTo>
                <a:cubicBezTo>
                  <a:pt x="194084" y="35655"/>
                  <a:pt x="195305" y="39386"/>
                  <a:pt x="195305" y="44361"/>
                </a:cubicBezTo>
                <a:cubicBezTo>
                  <a:pt x="196526" y="45605"/>
                  <a:pt x="196526" y="50580"/>
                  <a:pt x="196526" y="56799"/>
                </a:cubicBezTo>
                <a:lnTo>
                  <a:pt x="153803" y="56799"/>
                </a:lnTo>
                <a:cubicBezTo>
                  <a:pt x="153803" y="63018"/>
                  <a:pt x="155024" y="67993"/>
                  <a:pt x="157465" y="71725"/>
                </a:cubicBezTo>
                <a:cubicBezTo>
                  <a:pt x="159906" y="75456"/>
                  <a:pt x="163568" y="77944"/>
                  <a:pt x="169671" y="77944"/>
                </a:cubicBezTo>
                <a:cubicBezTo>
                  <a:pt x="174554" y="77944"/>
                  <a:pt x="179437" y="75456"/>
                  <a:pt x="181878" y="71725"/>
                </a:cubicBezTo>
                <a:cubicBezTo>
                  <a:pt x="184319" y="69237"/>
                  <a:pt x="184319" y="67993"/>
                  <a:pt x="185540" y="65506"/>
                </a:cubicBezTo>
                <a:lnTo>
                  <a:pt x="196526" y="65506"/>
                </a:lnTo>
                <a:cubicBezTo>
                  <a:pt x="195305" y="67993"/>
                  <a:pt x="194084" y="69237"/>
                  <a:pt x="192864" y="72968"/>
                </a:cubicBezTo>
                <a:cubicBezTo>
                  <a:pt x="191643" y="75456"/>
                  <a:pt x="190422" y="77944"/>
                  <a:pt x="187981" y="79187"/>
                </a:cubicBezTo>
                <a:cubicBezTo>
                  <a:pt x="184319" y="81675"/>
                  <a:pt x="181878" y="84163"/>
                  <a:pt x="176995" y="85406"/>
                </a:cubicBezTo>
                <a:cubicBezTo>
                  <a:pt x="174554" y="85406"/>
                  <a:pt x="172113" y="86650"/>
                  <a:pt x="168451" y="86650"/>
                </a:cubicBezTo>
                <a:cubicBezTo>
                  <a:pt x="161127" y="86650"/>
                  <a:pt x="156244" y="84163"/>
                  <a:pt x="150141" y="77944"/>
                </a:cubicBezTo>
                <a:cubicBezTo>
                  <a:pt x="145259" y="72968"/>
                  <a:pt x="142817" y="65506"/>
                  <a:pt x="142817" y="55555"/>
                </a:cubicBezTo>
                <a:cubicBezTo>
                  <a:pt x="142817" y="45605"/>
                  <a:pt x="145259" y="36899"/>
                  <a:pt x="150141" y="30680"/>
                </a:cubicBezTo>
                <a:cubicBezTo>
                  <a:pt x="156244" y="24461"/>
                  <a:pt x="162348" y="21973"/>
                  <a:pt x="170892" y="21973"/>
                </a:cubicBezTo>
                <a:close/>
                <a:moveTo>
                  <a:pt x="87888" y="0"/>
                </a:moveTo>
                <a:lnTo>
                  <a:pt x="98351" y="0"/>
                </a:lnTo>
                <a:lnTo>
                  <a:pt x="98351" y="47259"/>
                </a:lnTo>
                <a:lnTo>
                  <a:pt x="125815" y="21812"/>
                </a:lnTo>
                <a:lnTo>
                  <a:pt x="138894" y="21812"/>
                </a:lnTo>
                <a:lnTo>
                  <a:pt x="114045" y="43624"/>
                </a:lnTo>
                <a:lnTo>
                  <a:pt x="141509" y="81188"/>
                </a:lnTo>
                <a:lnTo>
                  <a:pt x="127123" y="81188"/>
                </a:lnTo>
                <a:lnTo>
                  <a:pt x="107506" y="50894"/>
                </a:lnTo>
                <a:lnTo>
                  <a:pt x="98351" y="59376"/>
                </a:lnTo>
                <a:lnTo>
                  <a:pt x="98351" y="81188"/>
                </a:lnTo>
                <a:lnTo>
                  <a:pt x="87888" y="81188"/>
                </a:lnTo>
                <a:close/>
                <a:moveTo>
                  <a:pt x="60422" y="0"/>
                </a:moveTo>
                <a:lnTo>
                  <a:pt x="70311" y="0"/>
                </a:lnTo>
                <a:lnTo>
                  <a:pt x="70311" y="12118"/>
                </a:lnTo>
                <a:lnTo>
                  <a:pt x="60422" y="12118"/>
                </a:lnTo>
                <a:close/>
                <a:moveTo>
                  <a:pt x="0" y="0"/>
                </a:moveTo>
                <a:lnTo>
                  <a:pt x="11497" y="0"/>
                </a:lnTo>
                <a:lnTo>
                  <a:pt x="11497" y="71494"/>
                </a:lnTo>
                <a:lnTo>
                  <a:pt x="53652" y="71494"/>
                </a:lnTo>
                <a:lnTo>
                  <a:pt x="53652" y="81188"/>
                </a:lnTo>
                <a:lnTo>
                  <a:pt x="0" y="81188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106">
            <a:extLst>
              <a:ext uri="{FF2B5EF4-FFF2-40B4-BE49-F238E27FC236}">
                <a16:creationId xmlns:a16="http://schemas.microsoft.com/office/drawing/2014/main" id="{933780D5-D172-F242-BB1D-5E9344AD3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863" y="10991775"/>
            <a:ext cx="175775" cy="170292"/>
          </a:xfrm>
          <a:custGeom>
            <a:avLst/>
            <a:gdLst>
              <a:gd name="T0" fmla="*/ 5156 w 143"/>
              <a:gd name="T1" fmla="*/ 59744 h 136"/>
              <a:gd name="T2" fmla="*/ 19336 w 143"/>
              <a:gd name="T3" fmla="*/ 59744 h 136"/>
              <a:gd name="T4" fmla="*/ 19336 w 143"/>
              <a:gd name="T5" fmla="*/ 59744 h 136"/>
              <a:gd name="T6" fmla="*/ 21915 w 143"/>
              <a:gd name="T7" fmla="*/ 62370 h 136"/>
              <a:gd name="T8" fmla="*/ 21915 w 143"/>
              <a:gd name="T9" fmla="*/ 78127 h 136"/>
              <a:gd name="T10" fmla="*/ 33516 w 143"/>
              <a:gd name="T11" fmla="*/ 60401 h 136"/>
              <a:gd name="T12" fmla="*/ 33516 w 143"/>
              <a:gd name="T13" fmla="*/ 60401 h 136"/>
              <a:gd name="T14" fmla="*/ 35450 w 143"/>
              <a:gd name="T15" fmla="*/ 59744 h 136"/>
              <a:gd name="T16" fmla="*/ 86369 w 143"/>
              <a:gd name="T17" fmla="*/ 59744 h 136"/>
              <a:gd name="T18" fmla="*/ 86369 w 143"/>
              <a:gd name="T19" fmla="*/ 5252 h 136"/>
              <a:gd name="T20" fmla="*/ 5156 w 143"/>
              <a:gd name="T21" fmla="*/ 5252 h 136"/>
              <a:gd name="T22" fmla="*/ 5156 w 143"/>
              <a:gd name="T23" fmla="*/ 59744 h 136"/>
              <a:gd name="T24" fmla="*/ 19336 w 143"/>
              <a:gd name="T25" fmla="*/ 88631 h 136"/>
              <a:gd name="T26" fmla="*/ 19336 w 143"/>
              <a:gd name="T27" fmla="*/ 88631 h 136"/>
              <a:gd name="T28" fmla="*/ 18692 w 143"/>
              <a:gd name="T29" fmla="*/ 88631 h 136"/>
              <a:gd name="T30" fmla="*/ 18692 w 143"/>
              <a:gd name="T31" fmla="*/ 88631 h 136"/>
              <a:gd name="T32" fmla="*/ 16114 w 143"/>
              <a:gd name="T33" fmla="*/ 86662 h 136"/>
              <a:gd name="T34" fmla="*/ 16114 w 143"/>
              <a:gd name="T35" fmla="*/ 64996 h 136"/>
              <a:gd name="T36" fmla="*/ 2578 w 143"/>
              <a:gd name="T37" fmla="*/ 64996 h 136"/>
              <a:gd name="T38" fmla="*/ 2578 w 143"/>
              <a:gd name="T39" fmla="*/ 64996 h 136"/>
              <a:gd name="T40" fmla="*/ 0 w 143"/>
              <a:gd name="T41" fmla="*/ 62370 h 136"/>
              <a:gd name="T42" fmla="*/ 0 w 143"/>
              <a:gd name="T43" fmla="*/ 2626 h 136"/>
              <a:gd name="T44" fmla="*/ 0 w 143"/>
              <a:gd name="T45" fmla="*/ 2626 h 136"/>
              <a:gd name="T46" fmla="*/ 2578 w 143"/>
              <a:gd name="T47" fmla="*/ 0 h 136"/>
              <a:gd name="T48" fmla="*/ 88947 w 143"/>
              <a:gd name="T49" fmla="*/ 0 h 136"/>
              <a:gd name="T50" fmla="*/ 88947 w 143"/>
              <a:gd name="T51" fmla="*/ 0 h 136"/>
              <a:gd name="T52" fmla="*/ 91525 w 143"/>
              <a:gd name="T53" fmla="*/ 2626 h 136"/>
              <a:gd name="T54" fmla="*/ 91525 w 143"/>
              <a:gd name="T55" fmla="*/ 62370 h 136"/>
              <a:gd name="T56" fmla="*/ 91525 w 143"/>
              <a:gd name="T57" fmla="*/ 62370 h 136"/>
              <a:gd name="T58" fmla="*/ 88947 w 143"/>
              <a:gd name="T59" fmla="*/ 64996 h 136"/>
              <a:gd name="T60" fmla="*/ 36739 w 143"/>
              <a:gd name="T61" fmla="*/ 64996 h 136"/>
              <a:gd name="T62" fmla="*/ 21270 w 143"/>
              <a:gd name="T63" fmla="*/ 87975 h 136"/>
              <a:gd name="T64" fmla="*/ 21270 w 143"/>
              <a:gd name="T65" fmla="*/ 87975 h 136"/>
              <a:gd name="T66" fmla="*/ 19336 w 143"/>
              <a:gd name="T67" fmla="*/ 88631 h 1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3" h="136">
                <a:moveTo>
                  <a:pt x="8" y="91"/>
                </a:moveTo>
                <a:lnTo>
                  <a:pt x="30" y="91"/>
                </a:lnTo>
                <a:cubicBezTo>
                  <a:pt x="32" y="91"/>
                  <a:pt x="34" y="92"/>
                  <a:pt x="34" y="95"/>
                </a:cubicBezTo>
                <a:lnTo>
                  <a:pt x="34" y="119"/>
                </a:lnTo>
                <a:lnTo>
                  <a:pt x="52" y="92"/>
                </a:lnTo>
                <a:cubicBezTo>
                  <a:pt x="52" y="91"/>
                  <a:pt x="54" y="91"/>
                  <a:pt x="55" y="91"/>
                </a:cubicBezTo>
                <a:lnTo>
                  <a:pt x="134" y="91"/>
                </a:lnTo>
                <a:lnTo>
                  <a:pt x="134" y="8"/>
                </a:lnTo>
                <a:lnTo>
                  <a:pt x="8" y="8"/>
                </a:lnTo>
                <a:lnTo>
                  <a:pt x="8" y="91"/>
                </a:lnTo>
                <a:close/>
                <a:moveTo>
                  <a:pt x="30" y="135"/>
                </a:moveTo>
                <a:lnTo>
                  <a:pt x="30" y="135"/>
                </a:lnTo>
                <a:cubicBezTo>
                  <a:pt x="29" y="135"/>
                  <a:pt x="29" y="135"/>
                  <a:pt x="29" y="135"/>
                </a:cubicBezTo>
                <a:cubicBezTo>
                  <a:pt x="27" y="135"/>
                  <a:pt x="25" y="134"/>
                  <a:pt x="25" y="132"/>
                </a:cubicBezTo>
                <a:lnTo>
                  <a:pt x="25" y="99"/>
                </a:lnTo>
                <a:lnTo>
                  <a:pt x="4" y="99"/>
                </a:lnTo>
                <a:cubicBezTo>
                  <a:pt x="2" y="99"/>
                  <a:pt x="0" y="97"/>
                  <a:pt x="0" y="95"/>
                </a:cubicBezTo>
                <a:lnTo>
                  <a:pt x="0" y="4"/>
                </a:lnTo>
                <a:cubicBezTo>
                  <a:pt x="0" y="2"/>
                  <a:pt x="2" y="0"/>
                  <a:pt x="4" y="0"/>
                </a:cubicBezTo>
                <a:lnTo>
                  <a:pt x="138" y="0"/>
                </a:lnTo>
                <a:cubicBezTo>
                  <a:pt x="140" y="0"/>
                  <a:pt x="142" y="2"/>
                  <a:pt x="142" y="4"/>
                </a:cubicBezTo>
                <a:lnTo>
                  <a:pt x="142" y="95"/>
                </a:lnTo>
                <a:cubicBezTo>
                  <a:pt x="142" y="97"/>
                  <a:pt x="140" y="99"/>
                  <a:pt x="138" y="99"/>
                </a:cubicBezTo>
                <a:lnTo>
                  <a:pt x="57" y="99"/>
                </a:lnTo>
                <a:lnTo>
                  <a:pt x="33" y="134"/>
                </a:lnTo>
                <a:cubicBezTo>
                  <a:pt x="32" y="135"/>
                  <a:pt x="31" y="135"/>
                  <a:pt x="30" y="135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6D50CED-1FC3-7644-BEDC-65074727E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049" y="11024734"/>
            <a:ext cx="493219" cy="86656"/>
          </a:xfrm>
          <a:custGeom>
            <a:avLst/>
            <a:gdLst>
              <a:gd name="connsiteX0" fmla="*/ 367417 w 493219"/>
              <a:gd name="connsiteY0" fmla="*/ 30680 h 86656"/>
              <a:gd name="connsiteX1" fmla="*/ 356432 w 493219"/>
              <a:gd name="connsiteY1" fmla="*/ 35655 h 86656"/>
              <a:gd name="connsiteX2" fmla="*/ 351549 w 493219"/>
              <a:gd name="connsiteY2" fmla="*/ 49336 h 86656"/>
              <a:gd name="connsiteX3" fmla="*/ 384506 w 493219"/>
              <a:gd name="connsiteY3" fmla="*/ 49336 h 86656"/>
              <a:gd name="connsiteX4" fmla="*/ 382065 w 493219"/>
              <a:gd name="connsiteY4" fmla="*/ 38142 h 86656"/>
              <a:gd name="connsiteX5" fmla="*/ 367417 w 493219"/>
              <a:gd name="connsiteY5" fmla="*/ 30680 h 86656"/>
              <a:gd name="connsiteX6" fmla="*/ 109856 w 493219"/>
              <a:gd name="connsiteY6" fmla="*/ 30680 h 86656"/>
              <a:gd name="connsiteX7" fmla="*/ 95526 w 493219"/>
              <a:gd name="connsiteY7" fmla="*/ 38142 h 86656"/>
              <a:gd name="connsiteX8" fmla="*/ 91944 w 493219"/>
              <a:gd name="connsiteY8" fmla="*/ 55555 h 86656"/>
              <a:gd name="connsiteX9" fmla="*/ 95526 w 493219"/>
              <a:gd name="connsiteY9" fmla="*/ 71725 h 86656"/>
              <a:gd name="connsiteX10" fmla="*/ 109856 w 493219"/>
              <a:gd name="connsiteY10" fmla="*/ 77944 h 86656"/>
              <a:gd name="connsiteX11" fmla="*/ 122991 w 493219"/>
              <a:gd name="connsiteY11" fmla="*/ 69237 h 86656"/>
              <a:gd name="connsiteX12" fmla="*/ 125379 w 493219"/>
              <a:gd name="connsiteY12" fmla="*/ 53068 h 86656"/>
              <a:gd name="connsiteX13" fmla="*/ 122991 w 493219"/>
              <a:gd name="connsiteY13" fmla="*/ 39386 h 86656"/>
              <a:gd name="connsiteX14" fmla="*/ 109856 w 493219"/>
              <a:gd name="connsiteY14" fmla="*/ 30680 h 86656"/>
              <a:gd name="connsiteX15" fmla="*/ 435415 w 493219"/>
              <a:gd name="connsiteY15" fmla="*/ 21973 h 86656"/>
              <a:gd name="connsiteX16" fmla="*/ 452295 w 493219"/>
              <a:gd name="connsiteY16" fmla="*/ 31021 h 86656"/>
              <a:gd name="connsiteX17" fmla="*/ 454707 w 493219"/>
              <a:gd name="connsiteY17" fmla="*/ 46532 h 86656"/>
              <a:gd name="connsiteX18" fmla="*/ 454707 w 493219"/>
              <a:gd name="connsiteY18" fmla="*/ 86601 h 86656"/>
              <a:gd name="connsiteX19" fmla="*/ 445061 w 493219"/>
              <a:gd name="connsiteY19" fmla="*/ 86601 h 86656"/>
              <a:gd name="connsiteX20" fmla="*/ 445061 w 493219"/>
              <a:gd name="connsiteY20" fmla="*/ 46532 h 86656"/>
              <a:gd name="connsiteX21" fmla="*/ 443855 w 493219"/>
              <a:gd name="connsiteY21" fmla="*/ 37484 h 86656"/>
              <a:gd name="connsiteX22" fmla="*/ 433003 w 493219"/>
              <a:gd name="connsiteY22" fmla="*/ 32314 h 86656"/>
              <a:gd name="connsiteX23" fmla="*/ 428180 w 493219"/>
              <a:gd name="connsiteY23" fmla="*/ 32314 h 86656"/>
              <a:gd name="connsiteX24" fmla="*/ 420946 w 493219"/>
              <a:gd name="connsiteY24" fmla="*/ 37484 h 86656"/>
              <a:gd name="connsiteX25" fmla="*/ 417329 w 493219"/>
              <a:gd name="connsiteY25" fmla="*/ 43947 h 86656"/>
              <a:gd name="connsiteX26" fmla="*/ 417329 w 493219"/>
              <a:gd name="connsiteY26" fmla="*/ 52995 h 86656"/>
              <a:gd name="connsiteX27" fmla="*/ 417329 w 493219"/>
              <a:gd name="connsiteY27" fmla="*/ 86601 h 86656"/>
              <a:gd name="connsiteX28" fmla="*/ 406477 w 493219"/>
              <a:gd name="connsiteY28" fmla="*/ 86601 h 86656"/>
              <a:gd name="connsiteX29" fmla="*/ 406477 w 493219"/>
              <a:gd name="connsiteY29" fmla="*/ 23266 h 86656"/>
              <a:gd name="connsiteX30" fmla="*/ 417329 w 493219"/>
              <a:gd name="connsiteY30" fmla="*/ 23266 h 86656"/>
              <a:gd name="connsiteX31" fmla="*/ 417329 w 493219"/>
              <a:gd name="connsiteY31" fmla="*/ 32314 h 86656"/>
              <a:gd name="connsiteX32" fmla="*/ 425769 w 493219"/>
              <a:gd name="connsiteY32" fmla="*/ 24558 h 86656"/>
              <a:gd name="connsiteX33" fmla="*/ 435415 w 493219"/>
              <a:gd name="connsiteY33" fmla="*/ 21973 h 86656"/>
              <a:gd name="connsiteX34" fmla="*/ 368638 w 493219"/>
              <a:gd name="connsiteY34" fmla="*/ 21973 h 86656"/>
              <a:gd name="connsiteX35" fmla="*/ 380845 w 493219"/>
              <a:gd name="connsiteY35" fmla="*/ 24461 h 86656"/>
              <a:gd name="connsiteX36" fmla="*/ 389389 w 493219"/>
              <a:gd name="connsiteY36" fmla="*/ 33167 h 86656"/>
              <a:gd name="connsiteX37" fmla="*/ 393051 w 493219"/>
              <a:gd name="connsiteY37" fmla="*/ 44361 h 86656"/>
              <a:gd name="connsiteX38" fmla="*/ 394272 w 493219"/>
              <a:gd name="connsiteY38" fmla="*/ 56799 h 86656"/>
              <a:gd name="connsiteX39" fmla="*/ 351549 w 493219"/>
              <a:gd name="connsiteY39" fmla="*/ 56799 h 86656"/>
              <a:gd name="connsiteX40" fmla="*/ 355211 w 493219"/>
              <a:gd name="connsiteY40" fmla="*/ 71725 h 86656"/>
              <a:gd name="connsiteX41" fmla="*/ 367417 w 493219"/>
              <a:gd name="connsiteY41" fmla="*/ 77944 h 86656"/>
              <a:gd name="connsiteX42" fmla="*/ 380845 w 493219"/>
              <a:gd name="connsiteY42" fmla="*/ 71725 h 86656"/>
              <a:gd name="connsiteX43" fmla="*/ 384506 w 493219"/>
              <a:gd name="connsiteY43" fmla="*/ 65506 h 86656"/>
              <a:gd name="connsiteX44" fmla="*/ 393051 w 493219"/>
              <a:gd name="connsiteY44" fmla="*/ 65506 h 86656"/>
              <a:gd name="connsiteX45" fmla="*/ 390610 w 493219"/>
              <a:gd name="connsiteY45" fmla="*/ 72968 h 86656"/>
              <a:gd name="connsiteX46" fmla="*/ 385727 w 493219"/>
              <a:gd name="connsiteY46" fmla="*/ 79187 h 86656"/>
              <a:gd name="connsiteX47" fmla="*/ 374741 w 493219"/>
              <a:gd name="connsiteY47" fmla="*/ 85406 h 86656"/>
              <a:gd name="connsiteX48" fmla="*/ 367417 w 493219"/>
              <a:gd name="connsiteY48" fmla="*/ 86650 h 86656"/>
              <a:gd name="connsiteX49" fmla="*/ 347887 w 493219"/>
              <a:gd name="connsiteY49" fmla="*/ 77944 h 86656"/>
              <a:gd name="connsiteX50" fmla="*/ 340563 w 493219"/>
              <a:gd name="connsiteY50" fmla="*/ 55555 h 86656"/>
              <a:gd name="connsiteX51" fmla="*/ 347887 w 493219"/>
              <a:gd name="connsiteY51" fmla="*/ 30680 h 86656"/>
              <a:gd name="connsiteX52" fmla="*/ 368638 w 493219"/>
              <a:gd name="connsiteY52" fmla="*/ 21973 h 86656"/>
              <a:gd name="connsiteX53" fmla="*/ 274646 w 493219"/>
              <a:gd name="connsiteY53" fmla="*/ 21973 h 86656"/>
              <a:gd name="connsiteX54" fmla="*/ 285882 w 493219"/>
              <a:gd name="connsiteY54" fmla="*/ 25851 h 86656"/>
              <a:gd name="connsiteX55" fmla="*/ 290876 w 493219"/>
              <a:gd name="connsiteY55" fmla="*/ 32314 h 86656"/>
              <a:gd name="connsiteX56" fmla="*/ 298366 w 493219"/>
              <a:gd name="connsiteY56" fmla="*/ 24558 h 86656"/>
              <a:gd name="connsiteX57" fmla="*/ 309602 w 493219"/>
              <a:gd name="connsiteY57" fmla="*/ 21973 h 86656"/>
              <a:gd name="connsiteX58" fmla="*/ 325831 w 493219"/>
              <a:gd name="connsiteY58" fmla="*/ 31021 h 86656"/>
              <a:gd name="connsiteX59" fmla="*/ 328328 w 493219"/>
              <a:gd name="connsiteY59" fmla="*/ 45239 h 86656"/>
              <a:gd name="connsiteX60" fmla="*/ 328328 w 493219"/>
              <a:gd name="connsiteY60" fmla="*/ 86601 h 86656"/>
              <a:gd name="connsiteX61" fmla="*/ 317092 w 493219"/>
              <a:gd name="connsiteY61" fmla="*/ 86601 h 86656"/>
              <a:gd name="connsiteX62" fmla="*/ 317092 w 493219"/>
              <a:gd name="connsiteY62" fmla="*/ 42654 h 86656"/>
              <a:gd name="connsiteX63" fmla="*/ 314595 w 493219"/>
              <a:gd name="connsiteY63" fmla="*/ 34899 h 86656"/>
              <a:gd name="connsiteX64" fmla="*/ 307105 w 493219"/>
              <a:gd name="connsiteY64" fmla="*/ 32314 h 86656"/>
              <a:gd name="connsiteX65" fmla="*/ 297118 w 493219"/>
              <a:gd name="connsiteY65" fmla="*/ 36191 h 86656"/>
              <a:gd name="connsiteX66" fmla="*/ 292124 w 493219"/>
              <a:gd name="connsiteY66" fmla="*/ 50410 h 86656"/>
              <a:gd name="connsiteX67" fmla="*/ 292124 w 493219"/>
              <a:gd name="connsiteY67" fmla="*/ 86601 h 86656"/>
              <a:gd name="connsiteX68" fmla="*/ 282137 w 493219"/>
              <a:gd name="connsiteY68" fmla="*/ 86601 h 86656"/>
              <a:gd name="connsiteX69" fmla="*/ 282137 w 493219"/>
              <a:gd name="connsiteY69" fmla="*/ 45239 h 86656"/>
              <a:gd name="connsiteX70" fmla="*/ 279640 w 493219"/>
              <a:gd name="connsiteY70" fmla="*/ 36191 h 86656"/>
              <a:gd name="connsiteX71" fmla="*/ 272149 w 493219"/>
              <a:gd name="connsiteY71" fmla="*/ 32314 h 86656"/>
              <a:gd name="connsiteX72" fmla="*/ 260914 w 493219"/>
              <a:gd name="connsiteY72" fmla="*/ 36191 h 86656"/>
              <a:gd name="connsiteX73" fmla="*/ 255920 w 493219"/>
              <a:gd name="connsiteY73" fmla="*/ 52995 h 86656"/>
              <a:gd name="connsiteX74" fmla="*/ 255920 w 493219"/>
              <a:gd name="connsiteY74" fmla="*/ 86601 h 86656"/>
              <a:gd name="connsiteX75" fmla="*/ 247181 w 493219"/>
              <a:gd name="connsiteY75" fmla="*/ 86601 h 86656"/>
              <a:gd name="connsiteX76" fmla="*/ 247181 w 493219"/>
              <a:gd name="connsiteY76" fmla="*/ 23266 h 86656"/>
              <a:gd name="connsiteX77" fmla="*/ 255920 w 493219"/>
              <a:gd name="connsiteY77" fmla="*/ 23266 h 86656"/>
              <a:gd name="connsiteX78" fmla="*/ 255920 w 493219"/>
              <a:gd name="connsiteY78" fmla="*/ 32314 h 86656"/>
              <a:gd name="connsiteX79" fmla="*/ 263411 w 493219"/>
              <a:gd name="connsiteY79" fmla="*/ 25851 h 86656"/>
              <a:gd name="connsiteX80" fmla="*/ 274646 w 493219"/>
              <a:gd name="connsiteY80" fmla="*/ 21973 h 86656"/>
              <a:gd name="connsiteX81" fmla="*/ 175772 w 493219"/>
              <a:gd name="connsiteY81" fmla="*/ 21973 h 86656"/>
              <a:gd name="connsiteX82" fmla="*/ 188256 w 493219"/>
              <a:gd name="connsiteY82" fmla="*/ 25851 h 86656"/>
              <a:gd name="connsiteX83" fmla="*/ 192002 w 493219"/>
              <a:gd name="connsiteY83" fmla="*/ 32314 h 86656"/>
              <a:gd name="connsiteX84" fmla="*/ 200740 w 493219"/>
              <a:gd name="connsiteY84" fmla="*/ 24558 h 86656"/>
              <a:gd name="connsiteX85" fmla="*/ 210728 w 493219"/>
              <a:gd name="connsiteY85" fmla="*/ 21973 h 86656"/>
              <a:gd name="connsiteX86" fmla="*/ 226957 w 493219"/>
              <a:gd name="connsiteY86" fmla="*/ 31021 h 86656"/>
              <a:gd name="connsiteX87" fmla="*/ 229454 w 493219"/>
              <a:gd name="connsiteY87" fmla="*/ 45239 h 86656"/>
              <a:gd name="connsiteX88" fmla="*/ 229454 w 493219"/>
              <a:gd name="connsiteY88" fmla="*/ 86601 h 86656"/>
              <a:gd name="connsiteX89" fmla="*/ 219467 w 493219"/>
              <a:gd name="connsiteY89" fmla="*/ 86601 h 86656"/>
              <a:gd name="connsiteX90" fmla="*/ 219467 w 493219"/>
              <a:gd name="connsiteY90" fmla="*/ 42654 h 86656"/>
              <a:gd name="connsiteX91" fmla="*/ 215721 w 493219"/>
              <a:gd name="connsiteY91" fmla="*/ 34899 h 86656"/>
              <a:gd name="connsiteX92" fmla="*/ 209479 w 493219"/>
              <a:gd name="connsiteY92" fmla="*/ 32314 h 86656"/>
              <a:gd name="connsiteX93" fmla="*/ 198244 w 493219"/>
              <a:gd name="connsiteY93" fmla="*/ 36191 h 86656"/>
              <a:gd name="connsiteX94" fmla="*/ 194498 w 493219"/>
              <a:gd name="connsiteY94" fmla="*/ 50410 h 86656"/>
              <a:gd name="connsiteX95" fmla="*/ 194498 w 493219"/>
              <a:gd name="connsiteY95" fmla="*/ 86601 h 86656"/>
              <a:gd name="connsiteX96" fmla="*/ 183263 w 493219"/>
              <a:gd name="connsiteY96" fmla="*/ 86601 h 86656"/>
              <a:gd name="connsiteX97" fmla="*/ 183263 w 493219"/>
              <a:gd name="connsiteY97" fmla="*/ 45239 h 86656"/>
              <a:gd name="connsiteX98" fmla="*/ 182014 w 493219"/>
              <a:gd name="connsiteY98" fmla="*/ 36191 h 86656"/>
              <a:gd name="connsiteX99" fmla="*/ 173275 w 493219"/>
              <a:gd name="connsiteY99" fmla="*/ 32314 h 86656"/>
              <a:gd name="connsiteX100" fmla="*/ 163288 w 493219"/>
              <a:gd name="connsiteY100" fmla="*/ 36191 h 86656"/>
              <a:gd name="connsiteX101" fmla="*/ 158295 w 493219"/>
              <a:gd name="connsiteY101" fmla="*/ 52995 h 86656"/>
              <a:gd name="connsiteX102" fmla="*/ 158295 w 493219"/>
              <a:gd name="connsiteY102" fmla="*/ 86601 h 86656"/>
              <a:gd name="connsiteX103" fmla="*/ 148307 w 493219"/>
              <a:gd name="connsiteY103" fmla="*/ 86601 h 86656"/>
              <a:gd name="connsiteX104" fmla="*/ 148307 w 493219"/>
              <a:gd name="connsiteY104" fmla="*/ 23266 h 86656"/>
              <a:gd name="connsiteX105" fmla="*/ 158295 w 493219"/>
              <a:gd name="connsiteY105" fmla="*/ 23266 h 86656"/>
              <a:gd name="connsiteX106" fmla="*/ 158295 w 493219"/>
              <a:gd name="connsiteY106" fmla="*/ 32314 h 86656"/>
              <a:gd name="connsiteX107" fmla="*/ 164537 w 493219"/>
              <a:gd name="connsiteY107" fmla="*/ 25851 h 86656"/>
              <a:gd name="connsiteX108" fmla="*/ 175772 w 493219"/>
              <a:gd name="connsiteY108" fmla="*/ 21973 h 86656"/>
              <a:gd name="connsiteX109" fmla="*/ 109856 w 493219"/>
              <a:gd name="connsiteY109" fmla="*/ 21973 h 86656"/>
              <a:gd name="connsiteX110" fmla="*/ 127767 w 493219"/>
              <a:gd name="connsiteY110" fmla="*/ 29436 h 86656"/>
              <a:gd name="connsiteX111" fmla="*/ 136126 w 493219"/>
              <a:gd name="connsiteY111" fmla="*/ 51824 h 86656"/>
              <a:gd name="connsiteX112" fmla="*/ 128961 w 493219"/>
              <a:gd name="connsiteY112" fmla="*/ 76700 h 86656"/>
              <a:gd name="connsiteX113" fmla="*/ 108662 w 493219"/>
              <a:gd name="connsiteY113" fmla="*/ 86650 h 86656"/>
              <a:gd name="connsiteX114" fmla="*/ 89556 w 493219"/>
              <a:gd name="connsiteY114" fmla="*/ 77944 h 86656"/>
              <a:gd name="connsiteX115" fmla="*/ 82391 w 493219"/>
              <a:gd name="connsiteY115" fmla="*/ 55555 h 86656"/>
              <a:gd name="connsiteX116" fmla="*/ 89556 w 493219"/>
              <a:gd name="connsiteY116" fmla="*/ 30680 h 86656"/>
              <a:gd name="connsiteX117" fmla="*/ 109856 w 493219"/>
              <a:gd name="connsiteY117" fmla="*/ 21973 h 86656"/>
              <a:gd name="connsiteX118" fmla="*/ 474908 w 493219"/>
              <a:gd name="connsiteY118" fmla="*/ 5495 h 86656"/>
              <a:gd name="connsiteX119" fmla="*/ 484063 w 493219"/>
              <a:gd name="connsiteY119" fmla="*/ 5495 h 86656"/>
              <a:gd name="connsiteX120" fmla="*/ 484063 w 493219"/>
              <a:gd name="connsiteY120" fmla="*/ 22233 h 86656"/>
              <a:gd name="connsiteX121" fmla="*/ 493219 w 493219"/>
              <a:gd name="connsiteY121" fmla="*/ 22233 h 86656"/>
              <a:gd name="connsiteX122" fmla="*/ 493219 w 493219"/>
              <a:gd name="connsiteY122" fmla="*/ 31246 h 86656"/>
              <a:gd name="connsiteX123" fmla="*/ 484063 w 493219"/>
              <a:gd name="connsiteY123" fmla="*/ 31246 h 86656"/>
              <a:gd name="connsiteX124" fmla="*/ 484063 w 493219"/>
              <a:gd name="connsiteY124" fmla="*/ 72447 h 86656"/>
              <a:gd name="connsiteX125" fmla="*/ 486352 w 493219"/>
              <a:gd name="connsiteY125" fmla="*/ 76309 h 86656"/>
              <a:gd name="connsiteX126" fmla="*/ 489786 w 493219"/>
              <a:gd name="connsiteY126" fmla="*/ 76309 h 86656"/>
              <a:gd name="connsiteX127" fmla="*/ 490930 w 493219"/>
              <a:gd name="connsiteY127" fmla="*/ 76309 h 86656"/>
              <a:gd name="connsiteX128" fmla="*/ 493219 w 493219"/>
              <a:gd name="connsiteY128" fmla="*/ 76309 h 86656"/>
              <a:gd name="connsiteX129" fmla="*/ 493219 w 493219"/>
              <a:gd name="connsiteY129" fmla="*/ 85322 h 86656"/>
              <a:gd name="connsiteX130" fmla="*/ 489786 w 493219"/>
              <a:gd name="connsiteY130" fmla="*/ 86609 h 86656"/>
              <a:gd name="connsiteX131" fmla="*/ 485208 w 493219"/>
              <a:gd name="connsiteY131" fmla="*/ 86609 h 86656"/>
              <a:gd name="connsiteX132" fmla="*/ 477197 w 493219"/>
              <a:gd name="connsiteY132" fmla="*/ 81459 h 86656"/>
              <a:gd name="connsiteX133" fmla="*/ 474908 w 493219"/>
              <a:gd name="connsiteY133" fmla="*/ 72447 h 86656"/>
              <a:gd name="connsiteX134" fmla="*/ 474908 w 493219"/>
              <a:gd name="connsiteY134" fmla="*/ 31246 h 86656"/>
              <a:gd name="connsiteX135" fmla="*/ 466897 w 493219"/>
              <a:gd name="connsiteY135" fmla="*/ 31246 h 86656"/>
              <a:gd name="connsiteX136" fmla="*/ 466897 w 493219"/>
              <a:gd name="connsiteY136" fmla="*/ 22233 h 86656"/>
              <a:gd name="connsiteX137" fmla="*/ 474908 w 493219"/>
              <a:gd name="connsiteY137" fmla="*/ 22233 h 86656"/>
              <a:gd name="connsiteX138" fmla="*/ 37519 w 493219"/>
              <a:gd name="connsiteY138" fmla="*/ 0 h 86656"/>
              <a:gd name="connsiteX139" fmla="*/ 60514 w 493219"/>
              <a:gd name="connsiteY139" fmla="*/ 7428 h 86656"/>
              <a:gd name="connsiteX140" fmla="*/ 70196 w 493219"/>
              <a:gd name="connsiteY140" fmla="*/ 25997 h 86656"/>
              <a:gd name="connsiteX141" fmla="*/ 59304 w 493219"/>
              <a:gd name="connsiteY141" fmla="*/ 25997 h 86656"/>
              <a:gd name="connsiteX142" fmla="*/ 52042 w 493219"/>
              <a:gd name="connsiteY142" fmla="*/ 13617 h 86656"/>
              <a:gd name="connsiteX143" fmla="*/ 37519 w 493219"/>
              <a:gd name="connsiteY143" fmla="*/ 8666 h 86656"/>
              <a:gd name="connsiteX144" fmla="*/ 19365 w 493219"/>
              <a:gd name="connsiteY144" fmla="*/ 17331 h 86656"/>
              <a:gd name="connsiteX145" fmla="*/ 12103 w 493219"/>
              <a:gd name="connsiteY145" fmla="*/ 44566 h 86656"/>
              <a:gd name="connsiteX146" fmla="*/ 18154 w 493219"/>
              <a:gd name="connsiteY146" fmla="*/ 68087 h 86656"/>
              <a:gd name="connsiteX147" fmla="*/ 37519 w 493219"/>
              <a:gd name="connsiteY147" fmla="*/ 76753 h 86656"/>
              <a:gd name="connsiteX148" fmla="*/ 54462 w 493219"/>
              <a:gd name="connsiteY148" fmla="*/ 66849 h 86656"/>
              <a:gd name="connsiteX149" fmla="*/ 60514 w 493219"/>
              <a:gd name="connsiteY149" fmla="*/ 54470 h 86656"/>
              <a:gd name="connsiteX150" fmla="*/ 70196 w 493219"/>
              <a:gd name="connsiteY150" fmla="*/ 54470 h 86656"/>
              <a:gd name="connsiteX151" fmla="*/ 61724 w 493219"/>
              <a:gd name="connsiteY151" fmla="*/ 75515 h 86656"/>
              <a:gd name="connsiteX152" fmla="*/ 36308 w 493219"/>
              <a:gd name="connsiteY152" fmla="*/ 86656 h 86656"/>
              <a:gd name="connsiteX153" fmla="*/ 12103 w 493219"/>
              <a:gd name="connsiteY153" fmla="*/ 77990 h 86656"/>
              <a:gd name="connsiteX154" fmla="*/ 0 w 493219"/>
              <a:gd name="connsiteY154" fmla="*/ 42090 h 86656"/>
              <a:gd name="connsiteX155" fmla="*/ 9682 w 493219"/>
              <a:gd name="connsiteY155" fmla="*/ 12379 h 86656"/>
              <a:gd name="connsiteX156" fmla="*/ 37519 w 493219"/>
              <a:gd name="connsiteY156" fmla="*/ 0 h 8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93219" h="86656">
                <a:moveTo>
                  <a:pt x="367417" y="30680"/>
                </a:moveTo>
                <a:cubicBezTo>
                  <a:pt x="362535" y="30680"/>
                  <a:pt x="358873" y="31923"/>
                  <a:pt x="356432" y="35655"/>
                </a:cubicBezTo>
                <a:cubicBezTo>
                  <a:pt x="353990" y="39386"/>
                  <a:pt x="351549" y="44361"/>
                  <a:pt x="351549" y="49336"/>
                </a:cubicBezTo>
                <a:lnTo>
                  <a:pt x="384506" y="49336"/>
                </a:lnTo>
                <a:cubicBezTo>
                  <a:pt x="384506" y="44361"/>
                  <a:pt x="382065" y="40630"/>
                  <a:pt x="382065" y="38142"/>
                </a:cubicBezTo>
                <a:cubicBezTo>
                  <a:pt x="378403" y="33167"/>
                  <a:pt x="374741" y="30680"/>
                  <a:pt x="367417" y="30680"/>
                </a:cubicBezTo>
                <a:close/>
                <a:moveTo>
                  <a:pt x="109856" y="30680"/>
                </a:moveTo>
                <a:cubicBezTo>
                  <a:pt x="103885" y="30680"/>
                  <a:pt x="99109" y="33167"/>
                  <a:pt x="95526" y="38142"/>
                </a:cubicBezTo>
                <a:cubicBezTo>
                  <a:pt x="94332" y="41874"/>
                  <a:pt x="91944" y="48093"/>
                  <a:pt x="91944" y="55555"/>
                </a:cubicBezTo>
                <a:cubicBezTo>
                  <a:pt x="91944" y="61774"/>
                  <a:pt x="94332" y="66750"/>
                  <a:pt x="95526" y="71725"/>
                </a:cubicBezTo>
                <a:cubicBezTo>
                  <a:pt x="99109" y="75456"/>
                  <a:pt x="103885" y="77944"/>
                  <a:pt x="109856" y="77944"/>
                </a:cubicBezTo>
                <a:cubicBezTo>
                  <a:pt x="115826" y="77944"/>
                  <a:pt x="119409" y="75456"/>
                  <a:pt x="122991" y="69237"/>
                </a:cubicBezTo>
                <a:cubicBezTo>
                  <a:pt x="124185" y="64262"/>
                  <a:pt x="125379" y="59287"/>
                  <a:pt x="125379" y="53068"/>
                </a:cubicBezTo>
                <a:cubicBezTo>
                  <a:pt x="125379" y="46849"/>
                  <a:pt x="125379" y="41874"/>
                  <a:pt x="122991" y="39386"/>
                </a:cubicBezTo>
                <a:cubicBezTo>
                  <a:pt x="120603" y="33167"/>
                  <a:pt x="115826" y="30680"/>
                  <a:pt x="109856" y="30680"/>
                </a:cubicBezTo>
                <a:close/>
                <a:moveTo>
                  <a:pt x="435415" y="21973"/>
                </a:moveTo>
                <a:cubicBezTo>
                  <a:pt x="443855" y="21973"/>
                  <a:pt x="449884" y="24558"/>
                  <a:pt x="452295" y="31021"/>
                </a:cubicBezTo>
                <a:cubicBezTo>
                  <a:pt x="454707" y="34899"/>
                  <a:pt x="454707" y="40069"/>
                  <a:pt x="454707" y="46532"/>
                </a:cubicBezTo>
                <a:lnTo>
                  <a:pt x="454707" y="86601"/>
                </a:lnTo>
                <a:lnTo>
                  <a:pt x="445061" y="86601"/>
                </a:lnTo>
                <a:lnTo>
                  <a:pt x="445061" y="46532"/>
                </a:lnTo>
                <a:cubicBezTo>
                  <a:pt x="445061" y="42654"/>
                  <a:pt x="443855" y="40069"/>
                  <a:pt x="443855" y="37484"/>
                </a:cubicBezTo>
                <a:cubicBezTo>
                  <a:pt x="441443" y="33606"/>
                  <a:pt x="437826" y="32314"/>
                  <a:pt x="433003" y="32314"/>
                </a:cubicBezTo>
                <a:cubicBezTo>
                  <a:pt x="431798" y="32314"/>
                  <a:pt x="429386" y="32314"/>
                  <a:pt x="428180" y="32314"/>
                </a:cubicBezTo>
                <a:cubicBezTo>
                  <a:pt x="425769" y="33606"/>
                  <a:pt x="422152" y="34899"/>
                  <a:pt x="420946" y="37484"/>
                </a:cubicBezTo>
                <a:cubicBezTo>
                  <a:pt x="418535" y="40069"/>
                  <a:pt x="418535" y="41362"/>
                  <a:pt x="417329" y="43947"/>
                </a:cubicBezTo>
                <a:cubicBezTo>
                  <a:pt x="417329" y="46532"/>
                  <a:pt x="417329" y="49117"/>
                  <a:pt x="417329" y="52995"/>
                </a:cubicBezTo>
                <a:lnTo>
                  <a:pt x="417329" y="86601"/>
                </a:lnTo>
                <a:lnTo>
                  <a:pt x="406477" y="86601"/>
                </a:lnTo>
                <a:lnTo>
                  <a:pt x="406477" y="23266"/>
                </a:lnTo>
                <a:lnTo>
                  <a:pt x="417329" y="23266"/>
                </a:lnTo>
                <a:lnTo>
                  <a:pt x="417329" y="32314"/>
                </a:lnTo>
                <a:cubicBezTo>
                  <a:pt x="418535" y="28436"/>
                  <a:pt x="422152" y="27143"/>
                  <a:pt x="425769" y="24558"/>
                </a:cubicBezTo>
                <a:cubicBezTo>
                  <a:pt x="428180" y="23266"/>
                  <a:pt x="431798" y="21973"/>
                  <a:pt x="435415" y="21973"/>
                </a:cubicBezTo>
                <a:close/>
                <a:moveTo>
                  <a:pt x="368638" y="21973"/>
                </a:moveTo>
                <a:cubicBezTo>
                  <a:pt x="372300" y="21973"/>
                  <a:pt x="375962" y="23217"/>
                  <a:pt x="380845" y="24461"/>
                </a:cubicBezTo>
                <a:cubicBezTo>
                  <a:pt x="384506" y="26948"/>
                  <a:pt x="388168" y="29436"/>
                  <a:pt x="389389" y="33167"/>
                </a:cubicBezTo>
                <a:cubicBezTo>
                  <a:pt x="391830" y="35655"/>
                  <a:pt x="393051" y="39386"/>
                  <a:pt x="393051" y="44361"/>
                </a:cubicBezTo>
                <a:cubicBezTo>
                  <a:pt x="394272" y="45605"/>
                  <a:pt x="394272" y="50580"/>
                  <a:pt x="394272" y="56799"/>
                </a:cubicBezTo>
                <a:lnTo>
                  <a:pt x="351549" y="56799"/>
                </a:lnTo>
                <a:cubicBezTo>
                  <a:pt x="351549" y="63018"/>
                  <a:pt x="352770" y="67993"/>
                  <a:pt x="355211" y="71725"/>
                </a:cubicBezTo>
                <a:cubicBezTo>
                  <a:pt x="357652" y="75456"/>
                  <a:pt x="362535" y="77944"/>
                  <a:pt x="367417" y="77944"/>
                </a:cubicBezTo>
                <a:cubicBezTo>
                  <a:pt x="372300" y="77944"/>
                  <a:pt x="377183" y="75456"/>
                  <a:pt x="380845" y="71725"/>
                </a:cubicBezTo>
                <a:cubicBezTo>
                  <a:pt x="382065" y="69237"/>
                  <a:pt x="383286" y="67993"/>
                  <a:pt x="384506" y="65506"/>
                </a:cubicBezTo>
                <a:lnTo>
                  <a:pt x="393051" y="65506"/>
                </a:lnTo>
                <a:cubicBezTo>
                  <a:pt x="393051" y="67993"/>
                  <a:pt x="391830" y="69237"/>
                  <a:pt x="390610" y="72968"/>
                </a:cubicBezTo>
                <a:cubicBezTo>
                  <a:pt x="389389" y="75456"/>
                  <a:pt x="388168" y="77944"/>
                  <a:pt x="385727" y="79187"/>
                </a:cubicBezTo>
                <a:cubicBezTo>
                  <a:pt x="383286" y="81675"/>
                  <a:pt x="379624" y="84163"/>
                  <a:pt x="374741" y="85406"/>
                </a:cubicBezTo>
                <a:cubicBezTo>
                  <a:pt x="372300" y="85406"/>
                  <a:pt x="369859" y="86650"/>
                  <a:pt x="367417" y="86650"/>
                </a:cubicBezTo>
                <a:cubicBezTo>
                  <a:pt x="358873" y="86650"/>
                  <a:pt x="353990" y="84163"/>
                  <a:pt x="347887" y="77944"/>
                </a:cubicBezTo>
                <a:cubicBezTo>
                  <a:pt x="343005" y="72968"/>
                  <a:pt x="340563" y="65506"/>
                  <a:pt x="340563" y="55555"/>
                </a:cubicBezTo>
                <a:cubicBezTo>
                  <a:pt x="340563" y="45605"/>
                  <a:pt x="343005" y="36899"/>
                  <a:pt x="347887" y="30680"/>
                </a:cubicBezTo>
                <a:cubicBezTo>
                  <a:pt x="353990" y="24461"/>
                  <a:pt x="360094" y="21973"/>
                  <a:pt x="368638" y="21973"/>
                </a:cubicBezTo>
                <a:close/>
                <a:moveTo>
                  <a:pt x="274646" y="21973"/>
                </a:moveTo>
                <a:cubicBezTo>
                  <a:pt x="279640" y="21973"/>
                  <a:pt x="283385" y="23266"/>
                  <a:pt x="285882" y="25851"/>
                </a:cubicBezTo>
                <a:cubicBezTo>
                  <a:pt x="288379" y="27143"/>
                  <a:pt x="289627" y="29728"/>
                  <a:pt x="290876" y="32314"/>
                </a:cubicBezTo>
                <a:cubicBezTo>
                  <a:pt x="293372" y="28436"/>
                  <a:pt x="295869" y="27143"/>
                  <a:pt x="298366" y="24558"/>
                </a:cubicBezTo>
                <a:cubicBezTo>
                  <a:pt x="302111" y="23266"/>
                  <a:pt x="305856" y="21973"/>
                  <a:pt x="309602" y="21973"/>
                </a:cubicBezTo>
                <a:cubicBezTo>
                  <a:pt x="317092" y="21973"/>
                  <a:pt x="323334" y="24558"/>
                  <a:pt x="325831" y="31021"/>
                </a:cubicBezTo>
                <a:cubicBezTo>
                  <a:pt x="327079" y="34899"/>
                  <a:pt x="328328" y="38776"/>
                  <a:pt x="328328" y="45239"/>
                </a:cubicBezTo>
                <a:lnTo>
                  <a:pt x="328328" y="86601"/>
                </a:lnTo>
                <a:lnTo>
                  <a:pt x="317092" y="86601"/>
                </a:lnTo>
                <a:lnTo>
                  <a:pt x="317092" y="42654"/>
                </a:lnTo>
                <a:cubicBezTo>
                  <a:pt x="317092" y="38776"/>
                  <a:pt x="317092" y="36191"/>
                  <a:pt x="314595" y="34899"/>
                </a:cubicBezTo>
                <a:cubicBezTo>
                  <a:pt x="312099" y="32314"/>
                  <a:pt x="309602" y="32314"/>
                  <a:pt x="307105" y="32314"/>
                </a:cubicBezTo>
                <a:cubicBezTo>
                  <a:pt x="303360" y="32314"/>
                  <a:pt x="299614" y="32314"/>
                  <a:pt x="297118" y="36191"/>
                </a:cubicBezTo>
                <a:cubicBezTo>
                  <a:pt x="293372" y="38776"/>
                  <a:pt x="292124" y="42654"/>
                  <a:pt x="292124" y="50410"/>
                </a:cubicBezTo>
                <a:lnTo>
                  <a:pt x="292124" y="86601"/>
                </a:lnTo>
                <a:lnTo>
                  <a:pt x="282137" y="86601"/>
                </a:lnTo>
                <a:lnTo>
                  <a:pt x="282137" y="45239"/>
                </a:lnTo>
                <a:cubicBezTo>
                  <a:pt x="282137" y="41362"/>
                  <a:pt x="282137" y="38776"/>
                  <a:pt x="279640" y="36191"/>
                </a:cubicBezTo>
                <a:cubicBezTo>
                  <a:pt x="278391" y="32314"/>
                  <a:pt x="275895" y="32314"/>
                  <a:pt x="272149" y="32314"/>
                </a:cubicBezTo>
                <a:cubicBezTo>
                  <a:pt x="268404" y="32314"/>
                  <a:pt x="263411" y="32314"/>
                  <a:pt x="260914" y="36191"/>
                </a:cubicBezTo>
                <a:cubicBezTo>
                  <a:pt x="258417" y="38776"/>
                  <a:pt x="255920" y="45239"/>
                  <a:pt x="255920" y="52995"/>
                </a:cubicBezTo>
                <a:lnTo>
                  <a:pt x="255920" y="86601"/>
                </a:lnTo>
                <a:lnTo>
                  <a:pt x="247181" y="86601"/>
                </a:lnTo>
                <a:lnTo>
                  <a:pt x="247181" y="23266"/>
                </a:lnTo>
                <a:lnTo>
                  <a:pt x="255920" y="23266"/>
                </a:lnTo>
                <a:lnTo>
                  <a:pt x="255920" y="32314"/>
                </a:lnTo>
                <a:cubicBezTo>
                  <a:pt x="258417" y="29728"/>
                  <a:pt x="260914" y="27143"/>
                  <a:pt x="263411" y="25851"/>
                </a:cubicBezTo>
                <a:cubicBezTo>
                  <a:pt x="267156" y="23266"/>
                  <a:pt x="269653" y="21973"/>
                  <a:pt x="274646" y="21973"/>
                </a:cubicBezTo>
                <a:close/>
                <a:moveTo>
                  <a:pt x="175772" y="21973"/>
                </a:moveTo>
                <a:cubicBezTo>
                  <a:pt x="180766" y="21973"/>
                  <a:pt x="184511" y="23266"/>
                  <a:pt x="188256" y="25851"/>
                </a:cubicBezTo>
                <a:cubicBezTo>
                  <a:pt x="189505" y="27143"/>
                  <a:pt x="190753" y="29728"/>
                  <a:pt x="192002" y="32314"/>
                </a:cubicBezTo>
                <a:cubicBezTo>
                  <a:pt x="194498" y="28436"/>
                  <a:pt x="196995" y="27143"/>
                  <a:pt x="200740" y="24558"/>
                </a:cubicBezTo>
                <a:cubicBezTo>
                  <a:pt x="203237" y="23266"/>
                  <a:pt x="206982" y="21973"/>
                  <a:pt x="210728" y="21973"/>
                </a:cubicBezTo>
                <a:cubicBezTo>
                  <a:pt x="219467" y="21973"/>
                  <a:pt x="224460" y="24558"/>
                  <a:pt x="226957" y="31021"/>
                </a:cubicBezTo>
                <a:cubicBezTo>
                  <a:pt x="229454" y="34899"/>
                  <a:pt x="229454" y="38776"/>
                  <a:pt x="229454" y="45239"/>
                </a:cubicBezTo>
                <a:lnTo>
                  <a:pt x="229454" y="86601"/>
                </a:lnTo>
                <a:lnTo>
                  <a:pt x="219467" y="86601"/>
                </a:lnTo>
                <a:lnTo>
                  <a:pt x="219467" y="42654"/>
                </a:lnTo>
                <a:cubicBezTo>
                  <a:pt x="219467" y="38776"/>
                  <a:pt x="218218" y="36191"/>
                  <a:pt x="215721" y="34899"/>
                </a:cubicBezTo>
                <a:cubicBezTo>
                  <a:pt x="214473" y="32314"/>
                  <a:pt x="210728" y="32314"/>
                  <a:pt x="209479" y="32314"/>
                </a:cubicBezTo>
                <a:cubicBezTo>
                  <a:pt x="204486" y="32314"/>
                  <a:pt x="201989" y="32314"/>
                  <a:pt x="198244" y="36191"/>
                </a:cubicBezTo>
                <a:cubicBezTo>
                  <a:pt x="195747" y="38776"/>
                  <a:pt x="194498" y="42654"/>
                  <a:pt x="194498" y="50410"/>
                </a:cubicBezTo>
                <a:lnTo>
                  <a:pt x="194498" y="86601"/>
                </a:lnTo>
                <a:lnTo>
                  <a:pt x="183263" y="86601"/>
                </a:lnTo>
                <a:lnTo>
                  <a:pt x="183263" y="45239"/>
                </a:lnTo>
                <a:cubicBezTo>
                  <a:pt x="183263" y="41362"/>
                  <a:pt x="183263" y="38776"/>
                  <a:pt x="182014" y="36191"/>
                </a:cubicBezTo>
                <a:cubicBezTo>
                  <a:pt x="180766" y="32314"/>
                  <a:pt x="178269" y="32314"/>
                  <a:pt x="173275" y="32314"/>
                </a:cubicBezTo>
                <a:cubicBezTo>
                  <a:pt x="169530" y="32314"/>
                  <a:pt x="167033" y="32314"/>
                  <a:pt x="163288" y="36191"/>
                </a:cubicBezTo>
                <a:cubicBezTo>
                  <a:pt x="160791" y="38776"/>
                  <a:pt x="158295" y="45239"/>
                  <a:pt x="158295" y="52995"/>
                </a:cubicBezTo>
                <a:lnTo>
                  <a:pt x="158295" y="86601"/>
                </a:lnTo>
                <a:lnTo>
                  <a:pt x="148307" y="86601"/>
                </a:lnTo>
                <a:lnTo>
                  <a:pt x="148307" y="23266"/>
                </a:lnTo>
                <a:lnTo>
                  <a:pt x="158295" y="23266"/>
                </a:lnTo>
                <a:lnTo>
                  <a:pt x="158295" y="32314"/>
                </a:lnTo>
                <a:cubicBezTo>
                  <a:pt x="160791" y="29728"/>
                  <a:pt x="162040" y="27143"/>
                  <a:pt x="164537" y="25851"/>
                </a:cubicBezTo>
                <a:cubicBezTo>
                  <a:pt x="168282" y="23266"/>
                  <a:pt x="172027" y="21973"/>
                  <a:pt x="175772" y="21973"/>
                </a:cubicBezTo>
                <a:close/>
                <a:moveTo>
                  <a:pt x="109856" y="21973"/>
                </a:moveTo>
                <a:cubicBezTo>
                  <a:pt x="117020" y="21973"/>
                  <a:pt x="122991" y="24461"/>
                  <a:pt x="127767" y="29436"/>
                </a:cubicBezTo>
                <a:cubicBezTo>
                  <a:pt x="132544" y="34411"/>
                  <a:pt x="136126" y="41874"/>
                  <a:pt x="136126" y="51824"/>
                </a:cubicBezTo>
                <a:cubicBezTo>
                  <a:pt x="136126" y="61774"/>
                  <a:pt x="133738" y="70481"/>
                  <a:pt x="128961" y="76700"/>
                </a:cubicBezTo>
                <a:cubicBezTo>
                  <a:pt x="124185" y="82919"/>
                  <a:pt x="118215" y="86650"/>
                  <a:pt x="108662" y="86650"/>
                </a:cubicBezTo>
                <a:cubicBezTo>
                  <a:pt x="100303" y="86650"/>
                  <a:pt x="94332" y="84163"/>
                  <a:pt x="89556" y="77944"/>
                </a:cubicBezTo>
                <a:cubicBezTo>
                  <a:pt x="84779" y="71725"/>
                  <a:pt x="82391" y="64262"/>
                  <a:pt x="82391" y="55555"/>
                </a:cubicBezTo>
                <a:cubicBezTo>
                  <a:pt x="82391" y="44361"/>
                  <a:pt x="84779" y="36899"/>
                  <a:pt x="89556" y="30680"/>
                </a:cubicBezTo>
                <a:cubicBezTo>
                  <a:pt x="94332" y="24461"/>
                  <a:pt x="101497" y="21973"/>
                  <a:pt x="109856" y="21973"/>
                </a:cubicBezTo>
                <a:close/>
                <a:moveTo>
                  <a:pt x="474908" y="5495"/>
                </a:moveTo>
                <a:lnTo>
                  <a:pt x="484063" y="5495"/>
                </a:lnTo>
                <a:lnTo>
                  <a:pt x="484063" y="22233"/>
                </a:lnTo>
                <a:lnTo>
                  <a:pt x="493219" y="22233"/>
                </a:lnTo>
                <a:lnTo>
                  <a:pt x="493219" y="31246"/>
                </a:lnTo>
                <a:lnTo>
                  <a:pt x="484063" y="31246"/>
                </a:lnTo>
                <a:lnTo>
                  <a:pt x="484063" y="72447"/>
                </a:lnTo>
                <a:cubicBezTo>
                  <a:pt x="484063" y="73734"/>
                  <a:pt x="485208" y="76309"/>
                  <a:pt x="486352" y="76309"/>
                </a:cubicBezTo>
                <a:cubicBezTo>
                  <a:pt x="487497" y="76309"/>
                  <a:pt x="487497" y="76309"/>
                  <a:pt x="489786" y="76309"/>
                </a:cubicBezTo>
                <a:lnTo>
                  <a:pt x="490930" y="76309"/>
                </a:lnTo>
                <a:cubicBezTo>
                  <a:pt x="492074" y="76309"/>
                  <a:pt x="492074" y="76309"/>
                  <a:pt x="493219" y="76309"/>
                </a:cubicBezTo>
                <a:lnTo>
                  <a:pt x="493219" y="85322"/>
                </a:lnTo>
                <a:cubicBezTo>
                  <a:pt x="492074" y="85322"/>
                  <a:pt x="490930" y="86609"/>
                  <a:pt x="489786" y="86609"/>
                </a:cubicBezTo>
                <a:cubicBezTo>
                  <a:pt x="488641" y="86609"/>
                  <a:pt x="487497" y="86609"/>
                  <a:pt x="485208" y="86609"/>
                </a:cubicBezTo>
                <a:cubicBezTo>
                  <a:pt x="481775" y="86609"/>
                  <a:pt x="478341" y="85322"/>
                  <a:pt x="477197" y="81459"/>
                </a:cubicBezTo>
                <a:cubicBezTo>
                  <a:pt x="474908" y="80172"/>
                  <a:pt x="474908" y="76309"/>
                  <a:pt x="474908" y="72447"/>
                </a:cubicBezTo>
                <a:lnTo>
                  <a:pt x="474908" y="31246"/>
                </a:lnTo>
                <a:lnTo>
                  <a:pt x="466897" y="31246"/>
                </a:lnTo>
                <a:lnTo>
                  <a:pt x="466897" y="22233"/>
                </a:lnTo>
                <a:lnTo>
                  <a:pt x="474908" y="22233"/>
                </a:lnTo>
                <a:close/>
                <a:moveTo>
                  <a:pt x="37519" y="0"/>
                </a:moveTo>
                <a:cubicBezTo>
                  <a:pt x="47201" y="0"/>
                  <a:pt x="54462" y="1238"/>
                  <a:pt x="60514" y="7428"/>
                </a:cubicBezTo>
                <a:cubicBezTo>
                  <a:pt x="66565" y="13617"/>
                  <a:pt x="68986" y="18569"/>
                  <a:pt x="70196" y="25997"/>
                </a:cubicBezTo>
                <a:lnTo>
                  <a:pt x="59304" y="25997"/>
                </a:lnTo>
                <a:cubicBezTo>
                  <a:pt x="58093" y="21045"/>
                  <a:pt x="55673" y="16093"/>
                  <a:pt x="52042" y="13617"/>
                </a:cubicBezTo>
                <a:cubicBezTo>
                  <a:pt x="48411" y="11141"/>
                  <a:pt x="44780" y="8666"/>
                  <a:pt x="37519" y="8666"/>
                </a:cubicBezTo>
                <a:cubicBezTo>
                  <a:pt x="30257" y="8666"/>
                  <a:pt x="22995" y="11141"/>
                  <a:pt x="19365" y="17331"/>
                </a:cubicBezTo>
                <a:cubicBezTo>
                  <a:pt x="13313" y="23521"/>
                  <a:pt x="12103" y="32187"/>
                  <a:pt x="12103" y="44566"/>
                </a:cubicBezTo>
                <a:cubicBezTo>
                  <a:pt x="12103" y="53232"/>
                  <a:pt x="13313" y="61897"/>
                  <a:pt x="18154" y="68087"/>
                </a:cubicBezTo>
                <a:cubicBezTo>
                  <a:pt x="21785" y="73039"/>
                  <a:pt x="29047" y="76753"/>
                  <a:pt x="37519" y="76753"/>
                </a:cubicBezTo>
                <a:cubicBezTo>
                  <a:pt x="44780" y="76753"/>
                  <a:pt x="52042" y="73039"/>
                  <a:pt x="54462" y="66849"/>
                </a:cubicBezTo>
                <a:cubicBezTo>
                  <a:pt x="56883" y="64373"/>
                  <a:pt x="59304" y="59421"/>
                  <a:pt x="60514" y="54470"/>
                </a:cubicBezTo>
                <a:lnTo>
                  <a:pt x="70196" y="54470"/>
                </a:lnTo>
                <a:cubicBezTo>
                  <a:pt x="70196" y="61897"/>
                  <a:pt x="66565" y="69325"/>
                  <a:pt x="61724" y="75515"/>
                </a:cubicBezTo>
                <a:cubicBezTo>
                  <a:pt x="54462" y="82942"/>
                  <a:pt x="47201" y="86656"/>
                  <a:pt x="36308" y="86656"/>
                </a:cubicBezTo>
                <a:cubicBezTo>
                  <a:pt x="26626" y="86656"/>
                  <a:pt x="19365" y="84180"/>
                  <a:pt x="12103" y="77990"/>
                </a:cubicBezTo>
                <a:cubicBezTo>
                  <a:pt x="3631" y="69325"/>
                  <a:pt x="0" y="58183"/>
                  <a:pt x="0" y="42090"/>
                </a:cubicBezTo>
                <a:cubicBezTo>
                  <a:pt x="0" y="29711"/>
                  <a:pt x="3631" y="19807"/>
                  <a:pt x="9682" y="12379"/>
                </a:cubicBezTo>
                <a:cubicBezTo>
                  <a:pt x="15734" y="2476"/>
                  <a:pt x="25416" y="0"/>
                  <a:pt x="37519" y="0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115">
            <a:extLst>
              <a:ext uri="{FF2B5EF4-FFF2-40B4-BE49-F238E27FC236}">
                <a16:creationId xmlns:a16="http://schemas.microsoft.com/office/drawing/2014/main" id="{CB144C1A-B232-0E4E-9A10-5BADCF80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846" y="10997266"/>
            <a:ext cx="175775" cy="159311"/>
          </a:xfrm>
          <a:custGeom>
            <a:avLst/>
            <a:gdLst>
              <a:gd name="T0" fmla="*/ 33516 w 143"/>
              <a:gd name="T1" fmla="*/ 52206 h 128"/>
              <a:gd name="T2" fmla="*/ 33516 w 143"/>
              <a:gd name="T3" fmla="*/ 52206 h 128"/>
              <a:gd name="T4" fmla="*/ 41895 w 143"/>
              <a:gd name="T5" fmla="*/ 53511 h 128"/>
              <a:gd name="T6" fmla="*/ 41895 w 143"/>
              <a:gd name="T7" fmla="*/ 53511 h 128"/>
              <a:gd name="T8" fmla="*/ 43829 w 143"/>
              <a:gd name="T9" fmla="*/ 55469 h 128"/>
              <a:gd name="T10" fmla="*/ 43829 w 143"/>
              <a:gd name="T11" fmla="*/ 70478 h 128"/>
              <a:gd name="T12" fmla="*/ 84435 w 143"/>
              <a:gd name="T13" fmla="*/ 42418 h 128"/>
              <a:gd name="T14" fmla="*/ 43829 w 143"/>
              <a:gd name="T15" fmla="*/ 8484 h 128"/>
              <a:gd name="T16" fmla="*/ 43829 w 143"/>
              <a:gd name="T17" fmla="*/ 26756 h 128"/>
              <a:gd name="T18" fmla="*/ 43829 w 143"/>
              <a:gd name="T19" fmla="*/ 26756 h 128"/>
              <a:gd name="T20" fmla="*/ 41251 w 143"/>
              <a:gd name="T21" fmla="*/ 29366 h 128"/>
              <a:gd name="T22" fmla="*/ 41251 w 143"/>
              <a:gd name="T23" fmla="*/ 29366 h 128"/>
              <a:gd name="T24" fmla="*/ 16758 w 143"/>
              <a:gd name="T25" fmla="*/ 39807 h 128"/>
              <a:gd name="T26" fmla="*/ 16758 w 143"/>
              <a:gd name="T27" fmla="*/ 39807 h 128"/>
              <a:gd name="T28" fmla="*/ 9668 w 143"/>
              <a:gd name="T29" fmla="*/ 64605 h 128"/>
              <a:gd name="T30" fmla="*/ 9668 w 143"/>
              <a:gd name="T31" fmla="*/ 64605 h 128"/>
              <a:gd name="T32" fmla="*/ 15469 w 143"/>
              <a:gd name="T33" fmla="*/ 58079 h 128"/>
              <a:gd name="T34" fmla="*/ 15469 w 143"/>
              <a:gd name="T35" fmla="*/ 58079 h 128"/>
              <a:gd name="T36" fmla="*/ 33516 w 143"/>
              <a:gd name="T37" fmla="*/ 52206 h 128"/>
              <a:gd name="T38" fmla="*/ 9024 w 143"/>
              <a:gd name="T39" fmla="*/ 82877 h 128"/>
              <a:gd name="T40" fmla="*/ 9024 w 143"/>
              <a:gd name="T41" fmla="*/ 82877 h 128"/>
              <a:gd name="T42" fmla="*/ 6445 w 143"/>
              <a:gd name="T43" fmla="*/ 80920 h 128"/>
              <a:gd name="T44" fmla="*/ 6445 w 143"/>
              <a:gd name="T45" fmla="*/ 80920 h 128"/>
              <a:gd name="T46" fmla="*/ 12891 w 143"/>
              <a:gd name="T47" fmla="*/ 36544 h 128"/>
              <a:gd name="T48" fmla="*/ 12891 w 143"/>
              <a:gd name="T49" fmla="*/ 36544 h 128"/>
              <a:gd name="T50" fmla="*/ 38673 w 143"/>
              <a:gd name="T51" fmla="*/ 24798 h 128"/>
              <a:gd name="T52" fmla="*/ 38673 w 143"/>
              <a:gd name="T53" fmla="*/ 3263 h 128"/>
              <a:gd name="T54" fmla="*/ 38673 w 143"/>
              <a:gd name="T55" fmla="*/ 3263 h 128"/>
              <a:gd name="T56" fmla="*/ 40606 w 143"/>
              <a:gd name="T57" fmla="*/ 653 h 128"/>
              <a:gd name="T58" fmla="*/ 40606 w 143"/>
              <a:gd name="T59" fmla="*/ 653 h 128"/>
              <a:gd name="T60" fmla="*/ 43185 w 143"/>
              <a:gd name="T61" fmla="*/ 1305 h 128"/>
              <a:gd name="T62" fmla="*/ 90236 w 143"/>
              <a:gd name="T63" fmla="*/ 40460 h 128"/>
              <a:gd name="T64" fmla="*/ 90236 w 143"/>
              <a:gd name="T65" fmla="*/ 40460 h 128"/>
              <a:gd name="T66" fmla="*/ 90881 w 143"/>
              <a:gd name="T67" fmla="*/ 42418 h 128"/>
              <a:gd name="T68" fmla="*/ 90881 w 143"/>
              <a:gd name="T69" fmla="*/ 42418 h 128"/>
              <a:gd name="T70" fmla="*/ 90236 w 143"/>
              <a:gd name="T71" fmla="*/ 44375 h 128"/>
              <a:gd name="T72" fmla="*/ 42540 w 143"/>
              <a:gd name="T73" fmla="*/ 77657 h 128"/>
              <a:gd name="T74" fmla="*/ 42540 w 143"/>
              <a:gd name="T75" fmla="*/ 77657 h 128"/>
              <a:gd name="T76" fmla="*/ 39962 w 143"/>
              <a:gd name="T77" fmla="*/ 78309 h 128"/>
              <a:gd name="T78" fmla="*/ 39962 w 143"/>
              <a:gd name="T79" fmla="*/ 78309 h 128"/>
              <a:gd name="T80" fmla="*/ 38673 w 143"/>
              <a:gd name="T81" fmla="*/ 75699 h 128"/>
              <a:gd name="T82" fmla="*/ 38673 w 143"/>
              <a:gd name="T83" fmla="*/ 58079 h 128"/>
              <a:gd name="T84" fmla="*/ 38673 w 143"/>
              <a:gd name="T85" fmla="*/ 58079 h 128"/>
              <a:gd name="T86" fmla="*/ 18692 w 143"/>
              <a:gd name="T87" fmla="*/ 61995 h 128"/>
              <a:gd name="T88" fmla="*/ 18692 w 143"/>
              <a:gd name="T89" fmla="*/ 61995 h 128"/>
              <a:gd name="T90" fmla="*/ 11602 w 143"/>
              <a:gd name="T91" fmla="*/ 80267 h 128"/>
              <a:gd name="T92" fmla="*/ 11602 w 143"/>
              <a:gd name="T93" fmla="*/ 80267 h 128"/>
              <a:gd name="T94" fmla="*/ 9024 w 143"/>
              <a:gd name="T95" fmla="*/ 82877 h 1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3" h="128">
                <a:moveTo>
                  <a:pt x="52" y="80"/>
                </a:moveTo>
                <a:lnTo>
                  <a:pt x="52" y="80"/>
                </a:lnTo>
                <a:cubicBezTo>
                  <a:pt x="59" y="80"/>
                  <a:pt x="65" y="82"/>
                  <a:pt x="65" y="82"/>
                </a:cubicBezTo>
                <a:cubicBezTo>
                  <a:pt x="67" y="82"/>
                  <a:pt x="68" y="84"/>
                  <a:pt x="68" y="85"/>
                </a:cubicBezTo>
                <a:lnTo>
                  <a:pt x="68" y="108"/>
                </a:lnTo>
                <a:lnTo>
                  <a:pt x="131" y="65"/>
                </a:lnTo>
                <a:lnTo>
                  <a:pt x="68" y="13"/>
                </a:lnTo>
                <a:lnTo>
                  <a:pt x="68" y="41"/>
                </a:lnTo>
                <a:cubicBezTo>
                  <a:pt x="68" y="44"/>
                  <a:pt x="66" y="45"/>
                  <a:pt x="64" y="45"/>
                </a:cubicBezTo>
                <a:cubicBezTo>
                  <a:pt x="47" y="45"/>
                  <a:pt x="35" y="50"/>
                  <a:pt x="26" y="61"/>
                </a:cubicBezTo>
                <a:cubicBezTo>
                  <a:pt x="18" y="72"/>
                  <a:pt x="15" y="86"/>
                  <a:pt x="15" y="99"/>
                </a:cubicBezTo>
                <a:cubicBezTo>
                  <a:pt x="18" y="95"/>
                  <a:pt x="20" y="91"/>
                  <a:pt x="24" y="89"/>
                </a:cubicBezTo>
                <a:cubicBezTo>
                  <a:pt x="33" y="82"/>
                  <a:pt x="44" y="80"/>
                  <a:pt x="52" y="80"/>
                </a:cubicBezTo>
                <a:close/>
                <a:moveTo>
                  <a:pt x="14" y="127"/>
                </a:moveTo>
                <a:lnTo>
                  <a:pt x="14" y="127"/>
                </a:lnTo>
                <a:cubicBezTo>
                  <a:pt x="13" y="127"/>
                  <a:pt x="11" y="126"/>
                  <a:pt x="10" y="124"/>
                </a:cubicBezTo>
                <a:cubicBezTo>
                  <a:pt x="10" y="122"/>
                  <a:pt x="0" y="81"/>
                  <a:pt x="20" y="56"/>
                </a:cubicBezTo>
                <a:cubicBezTo>
                  <a:pt x="29" y="45"/>
                  <a:pt x="42" y="38"/>
                  <a:pt x="60" y="38"/>
                </a:cubicBezTo>
                <a:lnTo>
                  <a:pt x="60" y="5"/>
                </a:lnTo>
                <a:cubicBezTo>
                  <a:pt x="60" y="3"/>
                  <a:pt x="61" y="2"/>
                  <a:pt x="63" y="1"/>
                </a:cubicBezTo>
                <a:cubicBezTo>
                  <a:pt x="64" y="0"/>
                  <a:pt x="66" y="1"/>
                  <a:pt x="67" y="2"/>
                </a:cubicBezTo>
                <a:lnTo>
                  <a:pt x="140" y="62"/>
                </a:lnTo>
                <a:cubicBezTo>
                  <a:pt x="141" y="63"/>
                  <a:pt x="142" y="64"/>
                  <a:pt x="141" y="65"/>
                </a:cubicBezTo>
                <a:cubicBezTo>
                  <a:pt x="141" y="66"/>
                  <a:pt x="141" y="68"/>
                  <a:pt x="140" y="68"/>
                </a:cubicBezTo>
                <a:lnTo>
                  <a:pt x="66" y="119"/>
                </a:lnTo>
                <a:cubicBezTo>
                  <a:pt x="65" y="120"/>
                  <a:pt x="64" y="120"/>
                  <a:pt x="62" y="120"/>
                </a:cubicBezTo>
                <a:cubicBezTo>
                  <a:pt x="61" y="119"/>
                  <a:pt x="60" y="117"/>
                  <a:pt x="60" y="116"/>
                </a:cubicBezTo>
                <a:lnTo>
                  <a:pt x="60" y="89"/>
                </a:lnTo>
                <a:cubicBezTo>
                  <a:pt x="54" y="88"/>
                  <a:pt x="39" y="87"/>
                  <a:pt x="29" y="95"/>
                </a:cubicBezTo>
                <a:cubicBezTo>
                  <a:pt x="22" y="101"/>
                  <a:pt x="18" y="110"/>
                  <a:pt x="18" y="123"/>
                </a:cubicBezTo>
                <a:cubicBezTo>
                  <a:pt x="18" y="124"/>
                  <a:pt x="17" y="126"/>
                  <a:pt x="14" y="12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343A4826-3CD8-1446-BAD4-26BBFCF15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2082" y="11024734"/>
            <a:ext cx="300896" cy="86656"/>
          </a:xfrm>
          <a:custGeom>
            <a:avLst/>
            <a:gdLst>
              <a:gd name="connsiteX0" fmla="*/ 183959 w 300896"/>
              <a:gd name="connsiteY0" fmla="*/ 53666 h 86656"/>
              <a:gd name="connsiteX1" fmla="*/ 178817 w 300896"/>
              <a:gd name="connsiteY1" fmla="*/ 56201 h 86656"/>
              <a:gd name="connsiteX2" fmla="*/ 173674 w 300896"/>
              <a:gd name="connsiteY2" fmla="*/ 56201 h 86656"/>
              <a:gd name="connsiteX3" fmla="*/ 167246 w 300896"/>
              <a:gd name="connsiteY3" fmla="*/ 58737 h 86656"/>
              <a:gd name="connsiteX4" fmla="*/ 158247 w 300896"/>
              <a:gd name="connsiteY4" fmla="*/ 60004 h 86656"/>
              <a:gd name="connsiteX5" fmla="*/ 153104 w 300896"/>
              <a:gd name="connsiteY5" fmla="*/ 68878 h 86656"/>
              <a:gd name="connsiteX6" fmla="*/ 156961 w 300896"/>
              <a:gd name="connsiteY6" fmla="*/ 76485 h 86656"/>
              <a:gd name="connsiteX7" fmla="*/ 164675 w 300896"/>
              <a:gd name="connsiteY7" fmla="*/ 79020 h 86656"/>
              <a:gd name="connsiteX8" fmla="*/ 176245 w 300896"/>
              <a:gd name="connsiteY8" fmla="*/ 76485 h 86656"/>
              <a:gd name="connsiteX9" fmla="*/ 183959 w 300896"/>
              <a:gd name="connsiteY9" fmla="*/ 62540 h 86656"/>
              <a:gd name="connsiteX10" fmla="*/ 274041 w 300896"/>
              <a:gd name="connsiteY10" fmla="*/ 30680 h 86656"/>
              <a:gd name="connsiteX11" fmla="*/ 263056 w 300896"/>
              <a:gd name="connsiteY11" fmla="*/ 35655 h 86656"/>
              <a:gd name="connsiteX12" fmla="*/ 258173 w 300896"/>
              <a:gd name="connsiteY12" fmla="*/ 49336 h 86656"/>
              <a:gd name="connsiteX13" fmla="*/ 291130 w 300896"/>
              <a:gd name="connsiteY13" fmla="*/ 49336 h 86656"/>
              <a:gd name="connsiteX14" fmla="*/ 287469 w 300896"/>
              <a:gd name="connsiteY14" fmla="*/ 38142 h 86656"/>
              <a:gd name="connsiteX15" fmla="*/ 274041 w 300896"/>
              <a:gd name="connsiteY15" fmla="*/ 30680 h 86656"/>
              <a:gd name="connsiteX16" fmla="*/ 275262 w 300896"/>
              <a:gd name="connsiteY16" fmla="*/ 21973 h 86656"/>
              <a:gd name="connsiteX17" fmla="*/ 287469 w 300896"/>
              <a:gd name="connsiteY17" fmla="*/ 24461 h 86656"/>
              <a:gd name="connsiteX18" fmla="*/ 296013 w 300896"/>
              <a:gd name="connsiteY18" fmla="*/ 33167 h 86656"/>
              <a:gd name="connsiteX19" fmla="*/ 299675 w 300896"/>
              <a:gd name="connsiteY19" fmla="*/ 44361 h 86656"/>
              <a:gd name="connsiteX20" fmla="*/ 300896 w 300896"/>
              <a:gd name="connsiteY20" fmla="*/ 56799 h 86656"/>
              <a:gd name="connsiteX21" fmla="*/ 258173 w 300896"/>
              <a:gd name="connsiteY21" fmla="*/ 56799 h 86656"/>
              <a:gd name="connsiteX22" fmla="*/ 261835 w 300896"/>
              <a:gd name="connsiteY22" fmla="*/ 71725 h 86656"/>
              <a:gd name="connsiteX23" fmla="*/ 274041 w 300896"/>
              <a:gd name="connsiteY23" fmla="*/ 77944 h 86656"/>
              <a:gd name="connsiteX24" fmla="*/ 286248 w 300896"/>
              <a:gd name="connsiteY24" fmla="*/ 71725 h 86656"/>
              <a:gd name="connsiteX25" fmla="*/ 289910 w 300896"/>
              <a:gd name="connsiteY25" fmla="*/ 65506 h 86656"/>
              <a:gd name="connsiteX26" fmla="*/ 299675 w 300896"/>
              <a:gd name="connsiteY26" fmla="*/ 65506 h 86656"/>
              <a:gd name="connsiteX27" fmla="*/ 297234 w 300896"/>
              <a:gd name="connsiteY27" fmla="*/ 72968 h 86656"/>
              <a:gd name="connsiteX28" fmla="*/ 292351 w 300896"/>
              <a:gd name="connsiteY28" fmla="*/ 79187 h 86656"/>
              <a:gd name="connsiteX29" fmla="*/ 281365 w 300896"/>
              <a:gd name="connsiteY29" fmla="*/ 85406 h 86656"/>
              <a:gd name="connsiteX30" fmla="*/ 272821 w 300896"/>
              <a:gd name="connsiteY30" fmla="*/ 86650 h 86656"/>
              <a:gd name="connsiteX31" fmla="*/ 254511 w 300896"/>
              <a:gd name="connsiteY31" fmla="*/ 77944 h 86656"/>
              <a:gd name="connsiteX32" fmla="*/ 247187 w 300896"/>
              <a:gd name="connsiteY32" fmla="*/ 55555 h 86656"/>
              <a:gd name="connsiteX33" fmla="*/ 255732 w 300896"/>
              <a:gd name="connsiteY33" fmla="*/ 30680 h 86656"/>
              <a:gd name="connsiteX34" fmla="*/ 275262 w 300896"/>
              <a:gd name="connsiteY34" fmla="*/ 21973 h 86656"/>
              <a:gd name="connsiteX35" fmla="*/ 232766 w 300896"/>
              <a:gd name="connsiteY35" fmla="*/ 21973 h 86656"/>
              <a:gd name="connsiteX36" fmla="*/ 233910 w 300896"/>
              <a:gd name="connsiteY36" fmla="*/ 21973 h 86656"/>
              <a:gd name="connsiteX37" fmla="*/ 235055 w 300896"/>
              <a:gd name="connsiteY37" fmla="*/ 21973 h 86656"/>
              <a:gd name="connsiteX38" fmla="*/ 235055 w 300896"/>
              <a:gd name="connsiteY38" fmla="*/ 33606 h 86656"/>
              <a:gd name="connsiteX39" fmla="*/ 233910 w 300896"/>
              <a:gd name="connsiteY39" fmla="*/ 33606 h 86656"/>
              <a:gd name="connsiteX40" fmla="*/ 232766 w 300896"/>
              <a:gd name="connsiteY40" fmla="*/ 33606 h 86656"/>
              <a:gd name="connsiteX41" fmla="*/ 221322 w 300896"/>
              <a:gd name="connsiteY41" fmla="*/ 38776 h 86656"/>
              <a:gd name="connsiteX42" fmla="*/ 217889 w 300896"/>
              <a:gd name="connsiteY42" fmla="*/ 50410 h 86656"/>
              <a:gd name="connsiteX43" fmla="*/ 217889 w 300896"/>
              <a:gd name="connsiteY43" fmla="*/ 86601 h 86656"/>
              <a:gd name="connsiteX44" fmla="*/ 208733 w 300896"/>
              <a:gd name="connsiteY44" fmla="*/ 86601 h 86656"/>
              <a:gd name="connsiteX45" fmla="*/ 208733 w 300896"/>
              <a:gd name="connsiteY45" fmla="*/ 23266 h 86656"/>
              <a:gd name="connsiteX46" fmla="*/ 216744 w 300896"/>
              <a:gd name="connsiteY46" fmla="*/ 23266 h 86656"/>
              <a:gd name="connsiteX47" fmla="*/ 216744 w 300896"/>
              <a:gd name="connsiteY47" fmla="*/ 34899 h 86656"/>
              <a:gd name="connsiteX48" fmla="*/ 222466 w 300896"/>
              <a:gd name="connsiteY48" fmla="*/ 27143 h 86656"/>
              <a:gd name="connsiteX49" fmla="*/ 232766 w 300896"/>
              <a:gd name="connsiteY49" fmla="*/ 21973 h 86656"/>
              <a:gd name="connsiteX50" fmla="*/ 169817 w 300896"/>
              <a:gd name="connsiteY50" fmla="*/ 21973 h 86656"/>
              <a:gd name="connsiteX51" fmla="*/ 187816 w 300896"/>
              <a:gd name="connsiteY51" fmla="*/ 27044 h 86656"/>
              <a:gd name="connsiteX52" fmla="*/ 194244 w 300896"/>
              <a:gd name="connsiteY52" fmla="*/ 38453 h 86656"/>
              <a:gd name="connsiteX53" fmla="*/ 194244 w 300896"/>
              <a:gd name="connsiteY53" fmla="*/ 73949 h 86656"/>
              <a:gd name="connsiteX54" fmla="*/ 195530 w 300896"/>
              <a:gd name="connsiteY54" fmla="*/ 76485 h 86656"/>
              <a:gd name="connsiteX55" fmla="*/ 198101 w 300896"/>
              <a:gd name="connsiteY55" fmla="*/ 79020 h 86656"/>
              <a:gd name="connsiteX56" fmla="*/ 199386 w 300896"/>
              <a:gd name="connsiteY56" fmla="*/ 79020 h 86656"/>
              <a:gd name="connsiteX57" fmla="*/ 201958 w 300896"/>
              <a:gd name="connsiteY57" fmla="*/ 77752 h 86656"/>
              <a:gd name="connsiteX58" fmla="*/ 201958 w 300896"/>
              <a:gd name="connsiteY58" fmla="*/ 85359 h 86656"/>
              <a:gd name="connsiteX59" fmla="*/ 198101 w 300896"/>
              <a:gd name="connsiteY59" fmla="*/ 86626 h 86656"/>
              <a:gd name="connsiteX60" fmla="*/ 194244 w 300896"/>
              <a:gd name="connsiteY60" fmla="*/ 86626 h 86656"/>
              <a:gd name="connsiteX61" fmla="*/ 186530 w 300896"/>
              <a:gd name="connsiteY61" fmla="*/ 82823 h 86656"/>
              <a:gd name="connsiteX62" fmla="*/ 183959 w 300896"/>
              <a:gd name="connsiteY62" fmla="*/ 76485 h 86656"/>
              <a:gd name="connsiteX63" fmla="*/ 176245 w 300896"/>
              <a:gd name="connsiteY63" fmla="*/ 85359 h 86656"/>
              <a:gd name="connsiteX64" fmla="*/ 162104 w 300896"/>
              <a:gd name="connsiteY64" fmla="*/ 86626 h 86656"/>
              <a:gd name="connsiteX65" fmla="*/ 147962 w 300896"/>
              <a:gd name="connsiteY65" fmla="*/ 81555 h 86656"/>
              <a:gd name="connsiteX66" fmla="*/ 142819 w 300896"/>
              <a:gd name="connsiteY66" fmla="*/ 68878 h 86656"/>
              <a:gd name="connsiteX67" fmla="*/ 147962 w 300896"/>
              <a:gd name="connsiteY67" fmla="*/ 56201 h 86656"/>
              <a:gd name="connsiteX68" fmla="*/ 162104 w 300896"/>
              <a:gd name="connsiteY68" fmla="*/ 49863 h 86656"/>
              <a:gd name="connsiteX69" fmla="*/ 178817 w 300896"/>
              <a:gd name="connsiteY69" fmla="*/ 48595 h 86656"/>
              <a:gd name="connsiteX70" fmla="*/ 183959 w 300896"/>
              <a:gd name="connsiteY70" fmla="*/ 44792 h 86656"/>
              <a:gd name="connsiteX71" fmla="*/ 183959 w 300896"/>
              <a:gd name="connsiteY71" fmla="*/ 40989 h 86656"/>
              <a:gd name="connsiteX72" fmla="*/ 180102 w 300896"/>
              <a:gd name="connsiteY72" fmla="*/ 33382 h 86656"/>
              <a:gd name="connsiteX73" fmla="*/ 169817 w 300896"/>
              <a:gd name="connsiteY73" fmla="*/ 30847 h 86656"/>
              <a:gd name="connsiteX74" fmla="*/ 158247 w 300896"/>
              <a:gd name="connsiteY74" fmla="*/ 34650 h 86656"/>
              <a:gd name="connsiteX75" fmla="*/ 155675 w 300896"/>
              <a:gd name="connsiteY75" fmla="*/ 42256 h 86656"/>
              <a:gd name="connsiteX76" fmla="*/ 145390 w 300896"/>
              <a:gd name="connsiteY76" fmla="*/ 42256 h 86656"/>
              <a:gd name="connsiteX77" fmla="*/ 153104 w 300896"/>
              <a:gd name="connsiteY77" fmla="*/ 27044 h 86656"/>
              <a:gd name="connsiteX78" fmla="*/ 169817 w 300896"/>
              <a:gd name="connsiteY78" fmla="*/ 21973 h 86656"/>
              <a:gd name="connsiteX79" fmla="*/ 82399 w 300896"/>
              <a:gd name="connsiteY79" fmla="*/ 0 h 86656"/>
              <a:gd name="connsiteX80" fmla="*/ 92045 w 300896"/>
              <a:gd name="connsiteY80" fmla="*/ 0 h 86656"/>
              <a:gd name="connsiteX81" fmla="*/ 92045 w 300896"/>
              <a:gd name="connsiteY81" fmla="*/ 30294 h 86656"/>
              <a:gd name="connsiteX82" fmla="*/ 99279 w 300896"/>
              <a:gd name="connsiteY82" fmla="*/ 24235 h 86656"/>
              <a:gd name="connsiteX83" fmla="*/ 111337 w 300896"/>
              <a:gd name="connsiteY83" fmla="*/ 20600 h 86656"/>
              <a:gd name="connsiteX84" fmla="*/ 127011 w 300896"/>
              <a:gd name="connsiteY84" fmla="*/ 29082 h 86656"/>
              <a:gd name="connsiteX85" fmla="*/ 130629 w 300896"/>
              <a:gd name="connsiteY85" fmla="*/ 43624 h 86656"/>
              <a:gd name="connsiteX86" fmla="*/ 130629 w 300896"/>
              <a:gd name="connsiteY86" fmla="*/ 81188 h 86656"/>
              <a:gd name="connsiteX87" fmla="*/ 119777 w 300896"/>
              <a:gd name="connsiteY87" fmla="*/ 81188 h 86656"/>
              <a:gd name="connsiteX88" fmla="*/ 119777 w 300896"/>
              <a:gd name="connsiteY88" fmla="*/ 43624 h 86656"/>
              <a:gd name="connsiteX89" fmla="*/ 118571 w 300896"/>
              <a:gd name="connsiteY89" fmla="*/ 33929 h 86656"/>
              <a:gd name="connsiteX90" fmla="*/ 108925 w 300896"/>
              <a:gd name="connsiteY90" fmla="*/ 29082 h 86656"/>
              <a:gd name="connsiteX91" fmla="*/ 98074 w 300896"/>
              <a:gd name="connsiteY91" fmla="*/ 33929 h 86656"/>
              <a:gd name="connsiteX92" fmla="*/ 92045 w 300896"/>
              <a:gd name="connsiteY92" fmla="*/ 49682 h 86656"/>
              <a:gd name="connsiteX93" fmla="*/ 92045 w 300896"/>
              <a:gd name="connsiteY93" fmla="*/ 81188 h 86656"/>
              <a:gd name="connsiteX94" fmla="*/ 82399 w 300896"/>
              <a:gd name="connsiteY94" fmla="*/ 81188 h 86656"/>
              <a:gd name="connsiteX95" fmla="*/ 31093 w 300896"/>
              <a:gd name="connsiteY95" fmla="*/ 0 h 86656"/>
              <a:gd name="connsiteX96" fmla="*/ 52236 w 300896"/>
              <a:gd name="connsiteY96" fmla="*/ 6190 h 86656"/>
              <a:gd name="connsiteX97" fmla="*/ 62185 w 300896"/>
              <a:gd name="connsiteY97" fmla="*/ 25997 h 86656"/>
              <a:gd name="connsiteX98" fmla="*/ 50992 w 300896"/>
              <a:gd name="connsiteY98" fmla="*/ 25997 h 86656"/>
              <a:gd name="connsiteX99" fmla="*/ 47261 w 300896"/>
              <a:gd name="connsiteY99" fmla="*/ 14855 h 86656"/>
              <a:gd name="connsiteX100" fmla="*/ 31093 w 300896"/>
              <a:gd name="connsiteY100" fmla="*/ 8666 h 86656"/>
              <a:gd name="connsiteX101" fmla="*/ 17412 w 300896"/>
              <a:gd name="connsiteY101" fmla="*/ 13617 h 86656"/>
              <a:gd name="connsiteX102" fmla="*/ 13681 w 300896"/>
              <a:gd name="connsiteY102" fmla="*/ 22283 h 86656"/>
              <a:gd name="connsiteX103" fmla="*/ 17412 w 300896"/>
              <a:gd name="connsiteY103" fmla="*/ 32187 h 86656"/>
              <a:gd name="connsiteX104" fmla="*/ 32336 w 300896"/>
              <a:gd name="connsiteY104" fmla="*/ 35900 h 86656"/>
              <a:gd name="connsiteX105" fmla="*/ 43530 w 300896"/>
              <a:gd name="connsiteY105" fmla="*/ 38376 h 86656"/>
              <a:gd name="connsiteX106" fmla="*/ 57210 w 300896"/>
              <a:gd name="connsiteY106" fmla="*/ 44566 h 86656"/>
              <a:gd name="connsiteX107" fmla="*/ 64673 w 300896"/>
              <a:gd name="connsiteY107" fmla="*/ 60659 h 86656"/>
              <a:gd name="connsiteX108" fmla="*/ 54723 w 300896"/>
              <a:gd name="connsiteY108" fmla="*/ 80466 h 86656"/>
              <a:gd name="connsiteX109" fmla="*/ 31093 w 300896"/>
              <a:gd name="connsiteY109" fmla="*/ 86656 h 86656"/>
              <a:gd name="connsiteX110" fmla="*/ 7462 w 300896"/>
              <a:gd name="connsiteY110" fmla="*/ 79228 h 86656"/>
              <a:gd name="connsiteX111" fmla="*/ 0 w 300896"/>
              <a:gd name="connsiteY111" fmla="*/ 58183 h 86656"/>
              <a:gd name="connsiteX112" fmla="*/ 9950 w 300896"/>
              <a:gd name="connsiteY112" fmla="*/ 58183 h 86656"/>
              <a:gd name="connsiteX113" fmla="*/ 13681 w 300896"/>
              <a:gd name="connsiteY113" fmla="*/ 69325 h 86656"/>
              <a:gd name="connsiteX114" fmla="*/ 32336 w 300896"/>
              <a:gd name="connsiteY114" fmla="*/ 77990 h 86656"/>
              <a:gd name="connsiteX115" fmla="*/ 43530 w 300896"/>
              <a:gd name="connsiteY115" fmla="*/ 75515 h 86656"/>
              <a:gd name="connsiteX116" fmla="*/ 53479 w 300896"/>
              <a:gd name="connsiteY116" fmla="*/ 63135 h 86656"/>
              <a:gd name="connsiteX117" fmla="*/ 48504 w 300896"/>
              <a:gd name="connsiteY117" fmla="*/ 53232 h 86656"/>
              <a:gd name="connsiteX118" fmla="*/ 36067 w 300896"/>
              <a:gd name="connsiteY118" fmla="*/ 48280 h 86656"/>
              <a:gd name="connsiteX119" fmla="*/ 24874 w 300896"/>
              <a:gd name="connsiteY119" fmla="*/ 45804 h 86656"/>
              <a:gd name="connsiteX120" fmla="*/ 9950 w 300896"/>
              <a:gd name="connsiteY120" fmla="*/ 40852 h 86656"/>
              <a:gd name="connsiteX121" fmla="*/ 2488 w 300896"/>
              <a:gd name="connsiteY121" fmla="*/ 24759 h 86656"/>
              <a:gd name="connsiteX122" fmla="*/ 9950 w 300896"/>
              <a:gd name="connsiteY122" fmla="*/ 6190 h 86656"/>
              <a:gd name="connsiteX123" fmla="*/ 31093 w 300896"/>
              <a:gd name="connsiteY123" fmla="*/ 0 h 8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00896" h="86656">
                <a:moveTo>
                  <a:pt x="183959" y="53666"/>
                </a:moveTo>
                <a:cubicBezTo>
                  <a:pt x="182673" y="54934"/>
                  <a:pt x="181388" y="54934"/>
                  <a:pt x="178817" y="56201"/>
                </a:cubicBezTo>
                <a:cubicBezTo>
                  <a:pt x="177531" y="56201"/>
                  <a:pt x="174960" y="56201"/>
                  <a:pt x="173674" y="56201"/>
                </a:cubicBezTo>
                <a:lnTo>
                  <a:pt x="167246" y="58737"/>
                </a:lnTo>
                <a:cubicBezTo>
                  <a:pt x="163389" y="58737"/>
                  <a:pt x="159532" y="58737"/>
                  <a:pt x="158247" y="60004"/>
                </a:cubicBezTo>
                <a:cubicBezTo>
                  <a:pt x="155675" y="62540"/>
                  <a:pt x="153104" y="65075"/>
                  <a:pt x="153104" y="68878"/>
                </a:cubicBezTo>
                <a:cubicBezTo>
                  <a:pt x="153104" y="72681"/>
                  <a:pt x="154390" y="73949"/>
                  <a:pt x="156961" y="76485"/>
                </a:cubicBezTo>
                <a:cubicBezTo>
                  <a:pt x="159532" y="77752"/>
                  <a:pt x="160818" y="79020"/>
                  <a:pt x="164675" y="79020"/>
                </a:cubicBezTo>
                <a:cubicBezTo>
                  <a:pt x="168532" y="79020"/>
                  <a:pt x="171103" y="77752"/>
                  <a:pt x="176245" y="76485"/>
                </a:cubicBezTo>
                <a:cubicBezTo>
                  <a:pt x="181388" y="72681"/>
                  <a:pt x="183959" y="68878"/>
                  <a:pt x="183959" y="62540"/>
                </a:cubicBezTo>
                <a:close/>
                <a:moveTo>
                  <a:pt x="274041" y="30680"/>
                </a:moveTo>
                <a:cubicBezTo>
                  <a:pt x="270379" y="30680"/>
                  <a:pt x="265497" y="31923"/>
                  <a:pt x="263056" y="35655"/>
                </a:cubicBezTo>
                <a:cubicBezTo>
                  <a:pt x="259394" y="39386"/>
                  <a:pt x="258173" y="44361"/>
                  <a:pt x="258173" y="49336"/>
                </a:cubicBezTo>
                <a:lnTo>
                  <a:pt x="291130" y="49336"/>
                </a:lnTo>
                <a:cubicBezTo>
                  <a:pt x="289910" y="44361"/>
                  <a:pt x="289910" y="40630"/>
                  <a:pt x="287469" y="38142"/>
                </a:cubicBezTo>
                <a:cubicBezTo>
                  <a:pt x="285027" y="33167"/>
                  <a:pt x="280145" y="30680"/>
                  <a:pt x="274041" y="30680"/>
                </a:cubicBezTo>
                <a:close/>
                <a:moveTo>
                  <a:pt x="275262" y="21973"/>
                </a:moveTo>
                <a:cubicBezTo>
                  <a:pt x="278924" y="21973"/>
                  <a:pt x="283807" y="23217"/>
                  <a:pt x="287469" y="24461"/>
                </a:cubicBezTo>
                <a:cubicBezTo>
                  <a:pt x="291130" y="26948"/>
                  <a:pt x="293572" y="29436"/>
                  <a:pt x="296013" y="33167"/>
                </a:cubicBezTo>
                <a:cubicBezTo>
                  <a:pt x="298454" y="35655"/>
                  <a:pt x="298454" y="39386"/>
                  <a:pt x="299675" y="44361"/>
                </a:cubicBezTo>
                <a:cubicBezTo>
                  <a:pt x="300896" y="45605"/>
                  <a:pt x="300896" y="50580"/>
                  <a:pt x="300896" y="56799"/>
                </a:cubicBezTo>
                <a:lnTo>
                  <a:pt x="258173" y="56799"/>
                </a:lnTo>
                <a:cubicBezTo>
                  <a:pt x="258173" y="63018"/>
                  <a:pt x="259394" y="67993"/>
                  <a:pt x="261835" y="71725"/>
                </a:cubicBezTo>
                <a:cubicBezTo>
                  <a:pt x="264276" y="75456"/>
                  <a:pt x="269159" y="77944"/>
                  <a:pt x="274041" y="77944"/>
                </a:cubicBezTo>
                <a:cubicBezTo>
                  <a:pt x="280145" y="77944"/>
                  <a:pt x="283807" y="75456"/>
                  <a:pt x="286248" y="71725"/>
                </a:cubicBezTo>
                <a:cubicBezTo>
                  <a:pt x="287469" y="69237"/>
                  <a:pt x="289910" y="67993"/>
                  <a:pt x="289910" y="65506"/>
                </a:cubicBezTo>
                <a:lnTo>
                  <a:pt x="299675" y="65506"/>
                </a:lnTo>
                <a:cubicBezTo>
                  <a:pt x="299675" y="67993"/>
                  <a:pt x="298454" y="69237"/>
                  <a:pt x="297234" y="72968"/>
                </a:cubicBezTo>
                <a:cubicBezTo>
                  <a:pt x="296013" y="75456"/>
                  <a:pt x="294792" y="77944"/>
                  <a:pt x="292351" y="79187"/>
                </a:cubicBezTo>
                <a:cubicBezTo>
                  <a:pt x="289910" y="81675"/>
                  <a:pt x="285027" y="84163"/>
                  <a:pt x="281365" y="85406"/>
                </a:cubicBezTo>
                <a:cubicBezTo>
                  <a:pt x="278924" y="85406"/>
                  <a:pt x="276483" y="86650"/>
                  <a:pt x="272821" y="86650"/>
                </a:cubicBezTo>
                <a:cubicBezTo>
                  <a:pt x="266718" y="86650"/>
                  <a:pt x="259394" y="84163"/>
                  <a:pt x="254511" y="77944"/>
                </a:cubicBezTo>
                <a:cubicBezTo>
                  <a:pt x="249629" y="72968"/>
                  <a:pt x="247187" y="65506"/>
                  <a:pt x="247187" y="55555"/>
                </a:cubicBezTo>
                <a:cubicBezTo>
                  <a:pt x="247187" y="45605"/>
                  <a:pt x="249629" y="36899"/>
                  <a:pt x="255732" y="30680"/>
                </a:cubicBezTo>
                <a:cubicBezTo>
                  <a:pt x="259394" y="24461"/>
                  <a:pt x="266718" y="21973"/>
                  <a:pt x="275262" y="21973"/>
                </a:cubicBezTo>
                <a:close/>
                <a:moveTo>
                  <a:pt x="232766" y="21973"/>
                </a:moveTo>
                <a:cubicBezTo>
                  <a:pt x="232766" y="21973"/>
                  <a:pt x="232766" y="21973"/>
                  <a:pt x="233910" y="21973"/>
                </a:cubicBezTo>
                <a:lnTo>
                  <a:pt x="235055" y="21973"/>
                </a:lnTo>
                <a:lnTo>
                  <a:pt x="235055" y="33606"/>
                </a:lnTo>
                <a:cubicBezTo>
                  <a:pt x="235055" y="33606"/>
                  <a:pt x="235055" y="33606"/>
                  <a:pt x="233910" y="33606"/>
                </a:cubicBezTo>
                <a:cubicBezTo>
                  <a:pt x="233910" y="33606"/>
                  <a:pt x="233910" y="33606"/>
                  <a:pt x="232766" y="33606"/>
                </a:cubicBezTo>
                <a:cubicBezTo>
                  <a:pt x="228188" y="33606"/>
                  <a:pt x="224755" y="34899"/>
                  <a:pt x="221322" y="38776"/>
                </a:cubicBezTo>
                <a:cubicBezTo>
                  <a:pt x="219033" y="41362"/>
                  <a:pt x="217889" y="45239"/>
                  <a:pt x="217889" y="50410"/>
                </a:cubicBezTo>
                <a:lnTo>
                  <a:pt x="217889" y="86601"/>
                </a:lnTo>
                <a:lnTo>
                  <a:pt x="208733" y="86601"/>
                </a:lnTo>
                <a:lnTo>
                  <a:pt x="208733" y="23266"/>
                </a:lnTo>
                <a:lnTo>
                  <a:pt x="216744" y="23266"/>
                </a:lnTo>
                <a:lnTo>
                  <a:pt x="216744" y="34899"/>
                </a:lnTo>
                <a:cubicBezTo>
                  <a:pt x="217889" y="32314"/>
                  <a:pt x="220177" y="29728"/>
                  <a:pt x="222466" y="27143"/>
                </a:cubicBezTo>
                <a:cubicBezTo>
                  <a:pt x="225899" y="23266"/>
                  <a:pt x="229333" y="21973"/>
                  <a:pt x="232766" y="21973"/>
                </a:cubicBezTo>
                <a:close/>
                <a:moveTo>
                  <a:pt x="169817" y="21973"/>
                </a:moveTo>
                <a:cubicBezTo>
                  <a:pt x="177531" y="21973"/>
                  <a:pt x="183959" y="23241"/>
                  <a:pt x="187816" y="27044"/>
                </a:cubicBezTo>
                <a:cubicBezTo>
                  <a:pt x="191673" y="28312"/>
                  <a:pt x="194244" y="33382"/>
                  <a:pt x="194244" y="38453"/>
                </a:cubicBezTo>
                <a:lnTo>
                  <a:pt x="194244" y="73949"/>
                </a:lnTo>
                <a:cubicBezTo>
                  <a:pt x="194244" y="76485"/>
                  <a:pt x="194244" y="76485"/>
                  <a:pt x="195530" y="76485"/>
                </a:cubicBezTo>
                <a:cubicBezTo>
                  <a:pt x="195530" y="77752"/>
                  <a:pt x="196815" y="79020"/>
                  <a:pt x="198101" y="79020"/>
                </a:cubicBezTo>
                <a:lnTo>
                  <a:pt x="199386" y="79020"/>
                </a:lnTo>
                <a:cubicBezTo>
                  <a:pt x="199386" y="79020"/>
                  <a:pt x="200672" y="77752"/>
                  <a:pt x="201958" y="77752"/>
                </a:cubicBezTo>
                <a:lnTo>
                  <a:pt x="201958" y="85359"/>
                </a:lnTo>
                <a:cubicBezTo>
                  <a:pt x="199386" y="86626"/>
                  <a:pt x="198101" y="86626"/>
                  <a:pt x="198101" y="86626"/>
                </a:cubicBezTo>
                <a:cubicBezTo>
                  <a:pt x="196815" y="86626"/>
                  <a:pt x="195530" y="86626"/>
                  <a:pt x="194244" y="86626"/>
                </a:cubicBezTo>
                <a:cubicBezTo>
                  <a:pt x="190387" y="86626"/>
                  <a:pt x="187816" y="85359"/>
                  <a:pt x="186530" y="82823"/>
                </a:cubicBezTo>
                <a:cubicBezTo>
                  <a:pt x="185245" y="81555"/>
                  <a:pt x="185245" y="79020"/>
                  <a:pt x="183959" y="76485"/>
                </a:cubicBezTo>
                <a:cubicBezTo>
                  <a:pt x="182673" y="80288"/>
                  <a:pt x="178817" y="81555"/>
                  <a:pt x="176245" y="85359"/>
                </a:cubicBezTo>
                <a:cubicBezTo>
                  <a:pt x="171103" y="86626"/>
                  <a:pt x="167246" y="86626"/>
                  <a:pt x="162104" y="86626"/>
                </a:cubicBezTo>
                <a:cubicBezTo>
                  <a:pt x="156961" y="86626"/>
                  <a:pt x="151819" y="85359"/>
                  <a:pt x="147962" y="81555"/>
                </a:cubicBezTo>
                <a:cubicBezTo>
                  <a:pt x="144105" y="79020"/>
                  <a:pt x="142819" y="73949"/>
                  <a:pt x="142819" y="68878"/>
                </a:cubicBezTo>
                <a:cubicBezTo>
                  <a:pt x="142819" y="63807"/>
                  <a:pt x="144105" y="58737"/>
                  <a:pt x="147962" y="56201"/>
                </a:cubicBezTo>
                <a:cubicBezTo>
                  <a:pt x="151819" y="52398"/>
                  <a:pt x="155675" y="49863"/>
                  <a:pt x="162104" y="49863"/>
                </a:cubicBezTo>
                <a:lnTo>
                  <a:pt x="178817" y="48595"/>
                </a:lnTo>
                <a:cubicBezTo>
                  <a:pt x="181388" y="47327"/>
                  <a:pt x="182673" y="46060"/>
                  <a:pt x="183959" y="44792"/>
                </a:cubicBezTo>
                <a:cubicBezTo>
                  <a:pt x="183959" y="44792"/>
                  <a:pt x="183959" y="42256"/>
                  <a:pt x="183959" y="40989"/>
                </a:cubicBezTo>
                <a:cubicBezTo>
                  <a:pt x="183959" y="37186"/>
                  <a:pt x="183959" y="34650"/>
                  <a:pt x="180102" y="33382"/>
                </a:cubicBezTo>
                <a:cubicBezTo>
                  <a:pt x="177531" y="32115"/>
                  <a:pt x="173674" y="30847"/>
                  <a:pt x="169817" y="30847"/>
                </a:cubicBezTo>
                <a:cubicBezTo>
                  <a:pt x="163389" y="30847"/>
                  <a:pt x="160818" y="32115"/>
                  <a:pt x="158247" y="34650"/>
                </a:cubicBezTo>
                <a:cubicBezTo>
                  <a:pt x="156961" y="35918"/>
                  <a:pt x="155675" y="39721"/>
                  <a:pt x="155675" y="42256"/>
                </a:cubicBezTo>
                <a:lnTo>
                  <a:pt x="145390" y="42256"/>
                </a:lnTo>
                <a:cubicBezTo>
                  <a:pt x="145390" y="34650"/>
                  <a:pt x="147962" y="29579"/>
                  <a:pt x="153104" y="27044"/>
                </a:cubicBezTo>
                <a:cubicBezTo>
                  <a:pt x="158247" y="23241"/>
                  <a:pt x="163389" y="21973"/>
                  <a:pt x="169817" y="21973"/>
                </a:cubicBezTo>
                <a:close/>
                <a:moveTo>
                  <a:pt x="82399" y="0"/>
                </a:moveTo>
                <a:lnTo>
                  <a:pt x="92045" y="0"/>
                </a:lnTo>
                <a:lnTo>
                  <a:pt x="92045" y="30294"/>
                </a:lnTo>
                <a:cubicBezTo>
                  <a:pt x="95662" y="26659"/>
                  <a:pt x="96868" y="25447"/>
                  <a:pt x="99279" y="24235"/>
                </a:cubicBezTo>
                <a:cubicBezTo>
                  <a:pt x="101691" y="21812"/>
                  <a:pt x="106514" y="20600"/>
                  <a:pt x="111337" y="20600"/>
                </a:cubicBezTo>
                <a:cubicBezTo>
                  <a:pt x="119777" y="20600"/>
                  <a:pt x="124600" y="23024"/>
                  <a:pt x="127011" y="29082"/>
                </a:cubicBezTo>
                <a:cubicBezTo>
                  <a:pt x="129423" y="32718"/>
                  <a:pt x="130629" y="37565"/>
                  <a:pt x="130629" y="43624"/>
                </a:cubicBezTo>
                <a:lnTo>
                  <a:pt x="130629" y="81188"/>
                </a:lnTo>
                <a:lnTo>
                  <a:pt x="119777" y="81188"/>
                </a:lnTo>
                <a:lnTo>
                  <a:pt x="119777" y="43624"/>
                </a:lnTo>
                <a:cubicBezTo>
                  <a:pt x="119777" y="39988"/>
                  <a:pt x="119777" y="36353"/>
                  <a:pt x="118571" y="33929"/>
                </a:cubicBezTo>
                <a:cubicBezTo>
                  <a:pt x="116160" y="30294"/>
                  <a:pt x="113748" y="29082"/>
                  <a:pt x="108925" y="29082"/>
                </a:cubicBezTo>
                <a:cubicBezTo>
                  <a:pt x="105308" y="29082"/>
                  <a:pt x="100485" y="30294"/>
                  <a:pt x="98074" y="33929"/>
                </a:cubicBezTo>
                <a:cubicBezTo>
                  <a:pt x="94457" y="36353"/>
                  <a:pt x="92045" y="42412"/>
                  <a:pt x="92045" y="49682"/>
                </a:cubicBezTo>
                <a:lnTo>
                  <a:pt x="92045" y="81188"/>
                </a:lnTo>
                <a:lnTo>
                  <a:pt x="82399" y="81188"/>
                </a:lnTo>
                <a:close/>
                <a:moveTo>
                  <a:pt x="31093" y="0"/>
                </a:moveTo>
                <a:cubicBezTo>
                  <a:pt x="39799" y="0"/>
                  <a:pt x="46017" y="1238"/>
                  <a:pt x="52236" y="6190"/>
                </a:cubicBezTo>
                <a:cubicBezTo>
                  <a:pt x="58454" y="9904"/>
                  <a:pt x="62185" y="16093"/>
                  <a:pt x="62185" y="25997"/>
                </a:cubicBezTo>
                <a:lnTo>
                  <a:pt x="50992" y="25997"/>
                </a:lnTo>
                <a:cubicBezTo>
                  <a:pt x="50992" y="21045"/>
                  <a:pt x="49748" y="17331"/>
                  <a:pt x="47261" y="14855"/>
                </a:cubicBezTo>
                <a:cubicBezTo>
                  <a:pt x="44773" y="11141"/>
                  <a:pt x="38555" y="8666"/>
                  <a:pt x="31093" y="8666"/>
                </a:cubicBezTo>
                <a:cubicBezTo>
                  <a:pt x="24874" y="8666"/>
                  <a:pt x="19899" y="11141"/>
                  <a:pt x="17412" y="13617"/>
                </a:cubicBezTo>
                <a:cubicBezTo>
                  <a:pt x="14925" y="16093"/>
                  <a:pt x="13681" y="18569"/>
                  <a:pt x="13681" y="22283"/>
                </a:cubicBezTo>
                <a:cubicBezTo>
                  <a:pt x="13681" y="27235"/>
                  <a:pt x="14925" y="29711"/>
                  <a:pt x="17412" y="32187"/>
                </a:cubicBezTo>
                <a:cubicBezTo>
                  <a:pt x="19899" y="32187"/>
                  <a:pt x="24874" y="34662"/>
                  <a:pt x="32336" y="35900"/>
                </a:cubicBezTo>
                <a:lnTo>
                  <a:pt x="43530" y="38376"/>
                </a:lnTo>
                <a:cubicBezTo>
                  <a:pt x="48504" y="40852"/>
                  <a:pt x="53479" y="42090"/>
                  <a:pt x="57210" y="44566"/>
                </a:cubicBezTo>
                <a:cubicBezTo>
                  <a:pt x="62185" y="48280"/>
                  <a:pt x="64673" y="54470"/>
                  <a:pt x="64673" y="60659"/>
                </a:cubicBezTo>
                <a:cubicBezTo>
                  <a:pt x="64673" y="69325"/>
                  <a:pt x="60941" y="76753"/>
                  <a:pt x="54723" y="80466"/>
                </a:cubicBezTo>
                <a:cubicBezTo>
                  <a:pt x="47261" y="84180"/>
                  <a:pt x="41042" y="86656"/>
                  <a:pt x="31093" y="86656"/>
                </a:cubicBezTo>
                <a:cubicBezTo>
                  <a:pt x="21143" y="86656"/>
                  <a:pt x="13681" y="84180"/>
                  <a:pt x="7462" y="79228"/>
                </a:cubicBezTo>
                <a:cubicBezTo>
                  <a:pt x="2488" y="73039"/>
                  <a:pt x="0" y="65611"/>
                  <a:pt x="0" y="58183"/>
                </a:cubicBezTo>
                <a:lnTo>
                  <a:pt x="9950" y="58183"/>
                </a:lnTo>
                <a:cubicBezTo>
                  <a:pt x="9950" y="61897"/>
                  <a:pt x="11194" y="65611"/>
                  <a:pt x="13681" y="69325"/>
                </a:cubicBezTo>
                <a:cubicBezTo>
                  <a:pt x="17412" y="74277"/>
                  <a:pt x="23631" y="77990"/>
                  <a:pt x="32336" y="77990"/>
                </a:cubicBezTo>
                <a:cubicBezTo>
                  <a:pt x="37311" y="77990"/>
                  <a:pt x="39799" y="76753"/>
                  <a:pt x="43530" y="75515"/>
                </a:cubicBezTo>
                <a:cubicBezTo>
                  <a:pt x="49748" y="73039"/>
                  <a:pt x="53479" y="69325"/>
                  <a:pt x="53479" y="63135"/>
                </a:cubicBezTo>
                <a:cubicBezTo>
                  <a:pt x="53479" y="58183"/>
                  <a:pt x="52236" y="55707"/>
                  <a:pt x="48504" y="53232"/>
                </a:cubicBezTo>
                <a:cubicBezTo>
                  <a:pt x="46017" y="51994"/>
                  <a:pt x="42286" y="49518"/>
                  <a:pt x="36067" y="48280"/>
                </a:cubicBezTo>
                <a:lnTo>
                  <a:pt x="24874" y="45804"/>
                </a:lnTo>
                <a:cubicBezTo>
                  <a:pt x="17412" y="44566"/>
                  <a:pt x="13681" y="42090"/>
                  <a:pt x="9950" y="40852"/>
                </a:cubicBezTo>
                <a:cubicBezTo>
                  <a:pt x="4975" y="35900"/>
                  <a:pt x="2488" y="32187"/>
                  <a:pt x="2488" y="24759"/>
                </a:cubicBezTo>
                <a:cubicBezTo>
                  <a:pt x="2488" y="17331"/>
                  <a:pt x="4975" y="11141"/>
                  <a:pt x="9950" y="6190"/>
                </a:cubicBezTo>
                <a:cubicBezTo>
                  <a:pt x="14925" y="1238"/>
                  <a:pt x="22387" y="0"/>
                  <a:pt x="31093" y="0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121">
            <a:extLst>
              <a:ext uri="{FF2B5EF4-FFF2-40B4-BE49-F238E27FC236}">
                <a16:creationId xmlns:a16="http://schemas.microsoft.com/office/drawing/2014/main" id="{9B430861-340F-3A42-ADA1-5809E2D2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660" y="10365530"/>
            <a:ext cx="142817" cy="142828"/>
          </a:xfrm>
          <a:custGeom>
            <a:avLst/>
            <a:gdLst>
              <a:gd name="T0" fmla="*/ 74237 w 115"/>
              <a:gd name="T1" fmla="*/ 37444 h 114"/>
              <a:gd name="T2" fmla="*/ 74237 w 115"/>
              <a:gd name="T3" fmla="*/ 37444 h 114"/>
              <a:gd name="T4" fmla="*/ 37118 w 115"/>
              <a:gd name="T5" fmla="*/ 74231 h 114"/>
              <a:gd name="T6" fmla="*/ 37118 w 115"/>
              <a:gd name="T7" fmla="*/ 74231 h 114"/>
              <a:gd name="T8" fmla="*/ 0 w 115"/>
              <a:gd name="T9" fmla="*/ 37444 h 114"/>
              <a:gd name="T10" fmla="*/ 0 w 115"/>
              <a:gd name="T11" fmla="*/ 37444 h 114"/>
              <a:gd name="T12" fmla="*/ 37118 w 115"/>
              <a:gd name="T13" fmla="*/ 0 h 114"/>
              <a:gd name="T14" fmla="*/ 37118 w 115"/>
              <a:gd name="T15" fmla="*/ 0 h 114"/>
              <a:gd name="T16" fmla="*/ 74237 w 115"/>
              <a:gd name="T17" fmla="*/ 37444 h 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5" h="114">
                <a:moveTo>
                  <a:pt x="114" y="57"/>
                </a:moveTo>
                <a:lnTo>
                  <a:pt x="114" y="57"/>
                </a:lnTo>
                <a:cubicBezTo>
                  <a:pt x="114" y="88"/>
                  <a:pt x="88" y="113"/>
                  <a:pt x="57" y="113"/>
                </a:cubicBezTo>
                <a:cubicBezTo>
                  <a:pt x="25" y="113"/>
                  <a:pt x="0" y="88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8" y="0"/>
                  <a:pt x="114" y="25"/>
                  <a:pt x="114" y="57"/>
                </a:cubicBezTo>
              </a:path>
            </a:pathLst>
          </a:custGeom>
          <a:solidFill>
            <a:srgbClr val="3A5A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122">
            <a:extLst>
              <a:ext uri="{FF2B5EF4-FFF2-40B4-BE49-F238E27FC236}">
                <a16:creationId xmlns:a16="http://schemas.microsoft.com/office/drawing/2014/main" id="{A73F53B3-36D1-CD4C-933C-A2D5AA5E9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938" y="10365530"/>
            <a:ext cx="142817" cy="142828"/>
          </a:xfrm>
          <a:custGeom>
            <a:avLst/>
            <a:gdLst>
              <a:gd name="T0" fmla="*/ 74237 w 115"/>
              <a:gd name="T1" fmla="*/ 37444 h 114"/>
              <a:gd name="T2" fmla="*/ 74237 w 115"/>
              <a:gd name="T3" fmla="*/ 37444 h 114"/>
              <a:gd name="T4" fmla="*/ 37118 w 115"/>
              <a:gd name="T5" fmla="*/ 74231 h 114"/>
              <a:gd name="T6" fmla="*/ 37118 w 115"/>
              <a:gd name="T7" fmla="*/ 74231 h 114"/>
              <a:gd name="T8" fmla="*/ 0 w 115"/>
              <a:gd name="T9" fmla="*/ 37444 h 114"/>
              <a:gd name="T10" fmla="*/ 0 w 115"/>
              <a:gd name="T11" fmla="*/ 37444 h 114"/>
              <a:gd name="T12" fmla="*/ 37118 w 115"/>
              <a:gd name="T13" fmla="*/ 0 h 114"/>
              <a:gd name="T14" fmla="*/ 37118 w 115"/>
              <a:gd name="T15" fmla="*/ 0 h 114"/>
              <a:gd name="T16" fmla="*/ 74237 w 115"/>
              <a:gd name="T17" fmla="*/ 37444 h 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5" h="114">
                <a:moveTo>
                  <a:pt x="114" y="57"/>
                </a:moveTo>
                <a:lnTo>
                  <a:pt x="114" y="57"/>
                </a:lnTo>
                <a:cubicBezTo>
                  <a:pt x="114" y="88"/>
                  <a:pt x="88" y="113"/>
                  <a:pt x="57" y="113"/>
                </a:cubicBezTo>
                <a:cubicBezTo>
                  <a:pt x="26" y="113"/>
                  <a:pt x="0" y="88"/>
                  <a:pt x="0" y="57"/>
                </a:cubicBezTo>
                <a:cubicBezTo>
                  <a:pt x="0" y="25"/>
                  <a:pt x="26" y="0"/>
                  <a:pt x="57" y="0"/>
                </a:cubicBezTo>
                <a:cubicBezTo>
                  <a:pt x="88" y="0"/>
                  <a:pt x="114" y="25"/>
                  <a:pt x="114" y="57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0A40FCE1-EAEF-ED4E-A425-1ABA26017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669" y="10365530"/>
            <a:ext cx="2119029" cy="350334"/>
          </a:xfrm>
          <a:custGeom>
            <a:avLst/>
            <a:gdLst>
              <a:gd name="connsiteX0" fmla="*/ 2 w 2119029"/>
              <a:gd name="connsiteY0" fmla="*/ 208748 h 350334"/>
              <a:gd name="connsiteX1" fmla="*/ 2119029 w 2119029"/>
              <a:gd name="connsiteY1" fmla="*/ 208748 h 350334"/>
              <a:gd name="connsiteX2" fmla="*/ 2119029 w 2119029"/>
              <a:gd name="connsiteY2" fmla="*/ 350334 h 350334"/>
              <a:gd name="connsiteX3" fmla="*/ 2 w 2119029"/>
              <a:gd name="connsiteY3" fmla="*/ 350334 h 350334"/>
              <a:gd name="connsiteX4" fmla="*/ 0 w 2119029"/>
              <a:gd name="connsiteY4" fmla="*/ 0 h 350334"/>
              <a:gd name="connsiteX5" fmla="*/ 1278611 w 2119029"/>
              <a:gd name="connsiteY5" fmla="*/ 0 h 350334"/>
              <a:gd name="connsiteX6" fmla="*/ 1278611 w 2119029"/>
              <a:gd name="connsiteY6" fmla="*/ 141575 h 350334"/>
              <a:gd name="connsiteX7" fmla="*/ 0 w 2119029"/>
              <a:gd name="connsiteY7" fmla="*/ 141575 h 35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029" h="350334">
                <a:moveTo>
                  <a:pt x="2" y="208748"/>
                </a:moveTo>
                <a:lnTo>
                  <a:pt x="2119029" y="208748"/>
                </a:lnTo>
                <a:lnTo>
                  <a:pt x="2119029" y="350334"/>
                </a:lnTo>
                <a:lnTo>
                  <a:pt x="2" y="350334"/>
                </a:lnTo>
                <a:close/>
                <a:moveTo>
                  <a:pt x="0" y="0"/>
                </a:moveTo>
                <a:lnTo>
                  <a:pt x="1278611" y="0"/>
                </a:lnTo>
                <a:lnTo>
                  <a:pt x="1278611" y="141575"/>
                </a:lnTo>
                <a:lnTo>
                  <a:pt x="0" y="141575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125">
            <a:extLst>
              <a:ext uri="{FF2B5EF4-FFF2-40B4-BE49-F238E27FC236}">
                <a16:creationId xmlns:a16="http://schemas.microsoft.com/office/drawing/2014/main" id="{DF734058-D3B1-9A49-8027-3026984F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788" y="10887398"/>
            <a:ext cx="2949704" cy="21973"/>
          </a:xfrm>
          <a:custGeom>
            <a:avLst/>
            <a:gdLst>
              <a:gd name="T0" fmla="*/ 1546067 w 2366"/>
              <a:gd name="T1" fmla="*/ 10801 h 16"/>
              <a:gd name="T2" fmla="*/ 0 w 2366"/>
              <a:gd name="T3" fmla="*/ 10801 h 16"/>
              <a:gd name="T4" fmla="*/ 0 w 2366"/>
              <a:gd name="T5" fmla="*/ 0 h 16"/>
              <a:gd name="T6" fmla="*/ 1546067 w 2366"/>
              <a:gd name="T7" fmla="*/ 0 h 16"/>
              <a:gd name="T8" fmla="*/ 1546067 w 2366"/>
              <a:gd name="T9" fmla="*/ 10801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6" h="16">
                <a:moveTo>
                  <a:pt x="2365" y="15"/>
                </a:moveTo>
                <a:lnTo>
                  <a:pt x="0" y="15"/>
                </a:lnTo>
                <a:lnTo>
                  <a:pt x="0" y="0"/>
                </a:lnTo>
                <a:lnTo>
                  <a:pt x="2365" y="0"/>
                </a:lnTo>
                <a:lnTo>
                  <a:pt x="2365" y="15"/>
                </a:lnTo>
              </a:path>
            </a:pathLst>
          </a:custGeom>
          <a:solidFill>
            <a:srgbClr val="C9C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126">
            <a:extLst>
              <a:ext uri="{FF2B5EF4-FFF2-40B4-BE49-F238E27FC236}">
                <a16:creationId xmlns:a16="http://schemas.microsoft.com/office/drawing/2014/main" id="{6AD4263B-8B2D-ED4A-B4F6-000E634DE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788" y="6772853"/>
            <a:ext cx="2949704" cy="1076703"/>
          </a:xfrm>
          <a:custGeom>
            <a:avLst/>
            <a:gdLst>
              <a:gd name="T0" fmla="*/ 0 w 2366"/>
              <a:gd name="T1" fmla="*/ 563887 h 866"/>
              <a:gd name="T2" fmla="*/ 1546067 w 2366"/>
              <a:gd name="T3" fmla="*/ 563887 h 866"/>
              <a:gd name="T4" fmla="*/ 1546067 w 2366"/>
              <a:gd name="T5" fmla="*/ 0 h 866"/>
              <a:gd name="T6" fmla="*/ 0 w 2366"/>
              <a:gd name="T7" fmla="*/ 0 h 866"/>
              <a:gd name="T8" fmla="*/ 0 w 2366"/>
              <a:gd name="T9" fmla="*/ 563887 h 8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6" h="866">
                <a:moveTo>
                  <a:pt x="0" y="865"/>
                </a:moveTo>
                <a:lnTo>
                  <a:pt x="2365" y="865"/>
                </a:lnTo>
                <a:lnTo>
                  <a:pt x="2365" y="0"/>
                </a:lnTo>
                <a:lnTo>
                  <a:pt x="0" y="0"/>
                </a:lnTo>
                <a:lnTo>
                  <a:pt x="0" y="86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127">
            <a:extLst>
              <a:ext uri="{FF2B5EF4-FFF2-40B4-BE49-F238E27FC236}">
                <a16:creationId xmlns:a16="http://schemas.microsoft.com/office/drawing/2014/main" id="{2649D948-A4AA-384E-A682-F17B98FB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788" y="7190350"/>
            <a:ext cx="2949704" cy="21973"/>
          </a:xfrm>
          <a:custGeom>
            <a:avLst/>
            <a:gdLst>
              <a:gd name="T0" fmla="*/ 1546067 w 2366"/>
              <a:gd name="T1" fmla="*/ 10843 h 17"/>
              <a:gd name="T2" fmla="*/ 0 w 2366"/>
              <a:gd name="T3" fmla="*/ 10843 h 17"/>
              <a:gd name="T4" fmla="*/ 0 w 2366"/>
              <a:gd name="T5" fmla="*/ 0 h 17"/>
              <a:gd name="T6" fmla="*/ 1546067 w 2366"/>
              <a:gd name="T7" fmla="*/ 0 h 17"/>
              <a:gd name="T8" fmla="*/ 1546067 w 2366"/>
              <a:gd name="T9" fmla="*/ 10843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6" h="17">
                <a:moveTo>
                  <a:pt x="2365" y="16"/>
                </a:moveTo>
                <a:lnTo>
                  <a:pt x="0" y="16"/>
                </a:lnTo>
                <a:lnTo>
                  <a:pt x="0" y="0"/>
                </a:lnTo>
                <a:lnTo>
                  <a:pt x="2365" y="0"/>
                </a:lnTo>
                <a:lnTo>
                  <a:pt x="2365" y="16"/>
                </a:lnTo>
              </a:path>
            </a:pathLst>
          </a:custGeom>
          <a:solidFill>
            <a:srgbClr val="C9C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2B9EA95-8F30-7848-9B92-B0144D303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994" y="6866239"/>
            <a:ext cx="240437" cy="240446"/>
          </a:xfrm>
          <a:custGeom>
            <a:avLst/>
            <a:gdLst>
              <a:gd name="connsiteX0" fmla="*/ 11271 w 240437"/>
              <a:gd name="connsiteY0" fmla="*/ 126734 h 240446"/>
              <a:gd name="connsiteX1" fmla="*/ 11271 w 240437"/>
              <a:gd name="connsiteY1" fmla="*/ 189907 h 240446"/>
              <a:gd name="connsiteX2" fmla="*/ 50091 w 240437"/>
              <a:gd name="connsiteY2" fmla="*/ 230338 h 240446"/>
              <a:gd name="connsiteX3" fmla="*/ 191598 w 240437"/>
              <a:gd name="connsiteY3" fmla="*/ 230338 h 240446"/>
              <a:gd name="connsiteX4" fmla="*/ 230419 w 240437"/>
              <a:gd name="connsiteY4" fmla="*/ 189907 h 240446"/>
              <a:gd name="connsiteX5" fmla="*/ 230419 w 240437"/>
              <a:gd name="connsiteY5" fmla="*/ 126734 h 240446"/>
              <a:gd name="connsiteX6" fmla="*/ 109860 w 240437"/>
              <a:gd name="connsiteY6" fmla="*/ 82405 h 240446"/>
              <a:gd name="connsiteX7" fmla="*/ 109860 w 240437"/>
              <a:gd name="connsiteY7" fmla="*/ 91824 h 240446"/>
              <a:gd name="connsiteX8" fmla="*/ 207481 w 240437"/>
              <a:gd name="connsiteY8" fmla="*/ 91824 h 240446"/>
              <a:gd name="connsiteX9" fmla="*/ 207481 w 240437"/>
              <a:gd name="connsiteY9" fmla="*/ 82405 h 240446"/>
              <a:gd name="connsiteX10" fmla="*/ 109860 w 240437"/>
              <a:gd name="connsiteY10" fmla="*/ 60430 h 240446"/>
              <a:gd name="connsiteX11" fmla="*/ 109860 w 240437"/>
              <a:gd name="connsiteY11" fmla="*/ 70045 h 240446"/>
              <a:gd name="connsiteX12" fmla="*/ 207481 w 240437"/>
              <a:gd name="connsiteY12" fmla="*/ 70045 h 240446"/>
              <a:gd name="connsiteX13" fmla="*/ 207481 w 240437"/>
              <a:gd name="connsiteY13" fmla="*/ 60430 h 240446"/>
              <a:gd name="connsiteX14" fmla="*/ 109860 w 240437"/>
              <a:gd name="connsiteY14" fmla="*/ 32962 h 240446"/>
              <a:gd name="connsiteX15" fmla="*/ 109860 w 240437"/>
              <a:gd name="connsiteY15" fmla="*/ 42577 h 240446"/>
              <a:gd name="connsiteX16" fmla="*/ 207481 w 240437"/>
              <a:gd name="connsiteY16" fmla="*/ 42577 h 240446"/>
              <a:gd name="connsiteX17" fmla="*/ 207481 w 240437"/>
              <a:gd name="connsiteY17" fmla="*/ 32962 h 240446"/>
              <a:gd name="connsiteX18" fmla="*/ 27465 w 240437"/>
              <a:gd name="connsiteY18" fmla="*/ 32962 h 240446"/>
              <a:gd name="connsiteX19" fmla="*/ 27465 w 240437"/>
              <a:gd name="connsiteY19" fmla="*/ 92158 h 240446"/>
              <a:gd name="connsiteX20" fmla="*/ 92114 w 240437"/>
              <a:gd name="connsiteY20" fmla="*/ 92158 h 240446"/>
              <a:gd name="connsiteX21" fmla="*/ 92114 w 240437"/>
              <a:gd name="connsiteY21" fmla="*/ 32962 h 240446"/>
              <a:gd name="connsiteX22" fmla="*/ 50091 w 240437"/>
              <a:gd name="connsiteY22" fmla="*/ 0 h 240446"/>
              <a:gd name="connsiteX23" fmla="*/ 191598 w 240437"/>
              <a:gd name="connsiteY23" fmla="*/ 0 h 240446"/>
              <a:gd name="connsiteX24" fmla="*/ 240437 w 240437"/>
              <a:gd name="connsiteY24" fmla="*/ 48311 h 240446"/>
              <a:gd name="connsiteX25" fmla="*/ 240437 w 240437"/>
              <a:gd name="connsiteY25" fmla="*/ 115363 h 240446"/>
              <a:gd name="connsiteX26" fmla="*/ 240437 w 240437"/>
              <a:gd name="connsiteY26" fmla="*/ 125112 h 240446"/>
              <a:gd name="connsiteX27" fmla="*/ 240437 w 240437"/>
              <a:gd name="connsiteY27" fmla="*/ 189907 h 240446"/>
              <a:gd name="connsiteX28" fmla="*/ 191598 w 240437"/>
              <a:gd name="connsiteY28" fmla="*/ 240446 h 240446"/>
              <a:gd name="connsiteX29" fmla="*/ 50091 w 240437"/>
              <a:gd name="connsiteY29" fmla="*/ 240446 h 240446"/>
              <a:gd name="connsiteX30" fmla="*/ 0 w 240437"/>
              <a:gd name="connsiteY30" fmla="*/ 189907 h 240446"/>
              <a:gd name="connsiteX31" fmla="*/ 0 w 240437"/>
              <a:gd name="connsiteY31" fmla="*/ 125112 h 240446"/>
              <a:gd name="connsiteX32" fmla="*/ 0 w 240437"/>
              <a:gd name="connsiteY32" fmla="*/ 115363 h 240446"/>
              <a:gd name="connsiteX33" fmla="*/ 0 w 240437"/>
              <a:gd name="connsiteY33" fmla="*/ 48311 h 240446"/>
              <a:gd name="connsiteX34" fmla="*/ 50091 w 240437"/>
              <a:gd name="connsiteY34" fmla="*/ 0 h 24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0437" h="240446">
                <a:moveTo>
                  <a:pt x="11271" y="126734"/>
                </a:moveTo>
                <a:lnTo>
                  <a:pt x="11271" y="189907"/>
                </a:lnTo>
                <a:cubicBezTo>
                  <a:pt x="11271" y="212650"/>
                  <a:pt x="28803" y="230338"/>
                  <a:pt x="50091" y="230338"/>
                </a:cubicBezTo>
                <a:lnTo>
                  <a:pt x="191598" y="230338"/>
                </a:lnTo>
                <a:cubicBezTo>
                  <a:pt x="212887" y="230338"/>
                  <a:pt x="230419" y="212650"/>
                  <a:pt x="230419" y="189907"/>
                </a:cubicBezTo>
                <a:lnTo>
                  <a:pt x="230419" y="126734"/>
                </a:lnTo>
                <a:close/>
                <a:moveTo>
                  <a:pt x="109860" y="82405"/>
                </a:moveTo>
                <a:lnTo>
                  <a:pt x="109860" y="91824"/>
                </a:lnTo>
                <a:lnTo>
                  <a:pt x="207481" y="91824"/>
                </a:lnTo>
                <a:lnTo>
                  <a:pt x="207481" y="82405"/>
                </a:lnTo>
                <a:close/>
                <a:moveTo>
                  <a:pt x="109860" y="60430"/>
                </a:moveTo>
                <a:lnTo>
                  <a:pt x="109860" y="70045"/>
                </a:lnTo>
                <a:lnTo>
                  <a:pt x="207481" y="70045"/>
                </a:lnTo>
                <a:lnTo>
                  <a:pt x="207481" y="60430"/>
                </a:lnTo>
                <a:close/>
                <a:moveTo>
                  <a:pt x="109860" y="32962"/>
                </a:moveTo>
                <a:lnTo>
                  <a:pt x="109860" y="42577"/>
                </a:lnTo>
                <a:lnTo>
                  <a:pt x="207481" y="42577"/>
                </a:lnTo>
                <a:lnTo>
                  <a:pt x="207481" y="32962"/>
                </a:lnTo>
                <a:close/>
                <a:moveTo>
                  <a:pt x="27465" y="32962"/>
                </a:moveTo>
                <a:lnTo>
                  <a:pt x="27465" y="92158"/>
                </a:lnTo>
                <a:lnTo>
                  <a:pt x="92114" y="92158"/>
                </a:lnTo>
                <a:lnTo>
                  <a:pt x="92114" y="32962"/>
                </a:lnTo>
                <a:close/>
                <a:moveTo>
                  <a:pt x="50091" y="0"/>
                </a:moveTo>
                <a:lnTo>
                  <a:pt x="191598" y="0"/>
                </a:lnTo>
                <a:cubicBezTo>
                  <a:pt x="219148" y="0"/>
                  <a:pt x="240437" y="21059"/>
                  <a:pt x="240437" y="48311"/>
                </a:cubicBezTo>
                <a:lnTo>
                  <a:pt x="240437" y="115363"/>
                </a:lnTo>
                <a:lnTo>
                  <a:pt x="240437" y="125112"/>
                </a:lnTo>
                <a:lnTo>
                  <a:pt x="240437" y="189907"/>
                </a:lnTo>
                <a:cubicBezTo>
                  <a:pt x="240437" y="217704"/>
                  <a:pt x="219148" y="240446"/>
                  <a:pt x="191598" y="240446"/>
                </a:cubicBezTo>
                <a:lnTo>
                  <a:pt x="50091" y="240446"/>
                </a:lnTo>
                <a:cubicBezTo>
                  <a:pt x="23793" y="240446"/>
                  <a:pt x="0" y="217704"/>
                  <a:pt x="0" y="189907"/>
                </a:cubicBezTo>
                <a:lnTo>
                  <a:pt x="0" y="125112"/>
                </a:lnTo>
                <a:lnTo>
                  <a:pt x="0" y="115363"/>
                </a:lnTo>
                <a:lnTo>
                  <a:pt x="0" y="48311"/>
                </a:lnTo>
                <a:cubicBezTo>
                  <a:pt x="0" y="21059"/>
                  <a:pt x="23793" y="0"/>
                  <a:pt x="50091" y="0"/>
                </a:cubicBezTo>
                <a:close/>
              </a:path>
            </a:pathLst>
          </a:custGeom>
          <a:solidFill>
            <a:srgbClr val="3A5A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33D02051-E3B4-7348-958D-7D8332A67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523" y="6915683"/>
            <a:ext cx="185497" cy="130620"/>
          </a:xfrm>
          <a:custGeom>
            <a:avLst/>
            <a:gdLst>
              <a:gd name="connsiteX0" fmla="*/ 0 w 185497"/>
              <a:gd name="connsiteY0" fmla="*/ 120853 h 130620"/>
              <a:gd name="connsiteX1" fmla="*/ 185497 w 185497"/>
              <a:gd name="connsiteY1" fmla="*/ 120853 h 130620"/>
              <a:gd name="connsiteX2" fmla="*/ 185497 w 185497"/>
              <a:gd name="connsiteY2" fmla="*/ 130620 h 130620"/>
              <a:gd name="connsiteX3" fmla="*/ 0 w 185497"/>
              <a:gd name="connsiteY3" fmla="*/ 130620 h 130620"/>
              <a:gd name="connsiteX4" fmla="*/ 0 w 185497"/>
              <a:gd name="connsiteY4" fmla="*/ 60425 h 130620"/>
              <a:gd name="connsiteX5" fmla="*/ 185497 w 185497"/>
              <a:gd name="connsiteY5" fmla="*/ 60425 h 130620"/>
              <a:gd name="connsiteX6" fmla="*/ 185497 w 185497"/>
              <a:gd name="connsiteY6" fmla="*/ 70192 h 130620"/>
              <a:gd name="connsiteX7" fmla="*/ 0 w 185497"/>
              <a:gd name="connsiteY7" fmla="*/ 70192 h 130620"/>
              <a:gd name="connsiteX8" fmla="*/ 0 w 185497"/>
              <a:gd name="connsiteY8" fmla="*/ 0 h 130620"/>
              <a:gd name="connsiteX9" fmla="*/ 185497 w 185497"/>
              <a:gd name="connsiteY9" fmla="*/ 0 h 130620"/>
              <a:gd name="connsiteX10" fmla="*/ 185497 w 185497"/>
              <a:gd name="connsiteY10" fmla="*/ 9767 h 130620"/>
              <a:gd name="connsiteX11" fmla="*/ 0 w 185497"/>
              <a:gd name="connsiteY11" fmla="*/ 9767 h 13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497" h="130620">
                <a:moveTo>
                  <a:pt x="0" y="120853"/>
                </a:moveTo>
                <a:lnTo>
                  <a:pt x="185497" y="120853"/>
                </a:lnTo>
                <a:lnTo>
                  <a:pt x="185497" y="130620"/>
                </a:lnTo>
                <a:lnTo>
                  <a:pt x="0" y="130620"/>
                </a:lnTo>
                <a:close/>
                <a:moveTo>
                  <a:pt x="0" y="60425"/>
                </a:moveTo>
                <a:lnTo>
                  <a:pt x="185497" y="60425"/>
                </a:lnTo>
                <a:lnTo>
                  <a:pt x="185497" y="70192"/>
                </a:lnTo>
                <a:lnTo>
                  <a:pt x="0" y="70192"/>
                </a:lnTo>
                <a:close/>
                <a:moveTo>
                  <a:pt x="0" y="0"/>
                </a:moveTo>
                <a:lnTo>
                  <a:pt x="185497" y="0"/>
                </a:lnTo>
                <a:lnTo>
                  <a:pt x="185497" y="9767"/>
                </a:lnTo>
                <a:lnTo>
                  <a:pt x="0" y="9767"/>
                </a:lnTo>
                <a:close/>
              </a:path>
            </a:pathLst>
          </a:custGeom>
          <a:solidFill>
            <a:srgbClr val="3A5A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139">
            <a:extLst>
              <a:ext uri="{FF2B5EF4-FFF2-40B4-BE49-F238E27FC236}">
                <a16:creationId xmlns:a16="http://schemas.microsoft.com/office/drawing/2014/main" id="{96D938AF-A86C-3C4D-BFFE-C6F1BDB13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828" y="6882722"/>
            <a:ext cx="65916" cy="60425"/>
          </a:xfrm>
          <a:custGeom>
            <a:avLst/>
            <a:gdLst>
              <a:gd name="T0" fmla="*/ 33886 w 51"/>
              <a:gd name="T1" fmla="*/ 15841 h 50"/>
              <a:gd name="T2" fmla="*/ 33886 w 51"/>
              <a:gd name="T3" fmla="*/ 15841 h 50"/>
              <a:gd name="T4" fmla="*/ 16943 w 51"/>
              <a:gd name="T5" fmla="*/ 31048 h 50"/>
              <a:gd name="T6" fmla="*/ 16943 w 51"/>
              <a:gd name="T7" fmla="*/ 31048 h 50"/>
              <a:gd name="T8" fmla="*/ 0 w 51"/>
              <a:gd name="T9" fmla="*/ 15841 h 50"/>
              <a:gd name="T10" fmla="*/ 0 w 51"/>
              <a:gd name="T11" fmla="*/ 15841 h 50"/>
              <a:gd name="T12" fmla="*/ 16943 w 51"/>
              <a:gd name="T13" fmla="*/ 0 h 50"/>
              <a:gd name="T14" fmla="*/ 16943 w 51"/>
              <a:gd name="T15" fmla="*/ 0 h 50"/>
              <a:gd name="T16" fmla="*/ 33886 w 51"/>
              <a:gd name="T17" fmla="*/ 15841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" h="50">
                <a:moveTo>
                  <a:pt x="50" y="25"/>
                </a:moveTo>
                <a:lnTo>
                  <a:pt x="50" y="25"/>
                </a:lnTo>
                <a:cubicBezTo>
                  <a:pt x="50" y="38"/>
                  <a:pt x="39" y="49"/>
                  <a:pt x="25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9" y="0"/>
                  <a:pt x="50" y="11"/>
                  <a:pt x="50" y="25"/>
                </a:cubicBezTo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60D11DF-8909-9A45-8B3C-EE13FE06E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524" y="6888213"/>
            <a:ext cx="252937" cy="213019"/>
          </a:xfrm>
          <a:custGeom>
            <a:avLst/>
            <a:gdLst>
              <a:gd name="connsiteX0" fmla="*/ 174605 w 252937"/>
              <a:gd name="connsiteY0" fmla="*/ 83937 h 213019"/>
              <a:gd name="connsiteX1" fmla="*/ 157685 w 252937"/>
              <a:gd name="connsiteY1" fmla="*/ 89577 h 213019"/>
              <a:gd name="connsiteX2" fmla="*/ 139644 w 252937"/>
              <a:gd name="connsiteY2" fmla="*/ 116713 h 213019"/>
              <a:gd name="connsiteX3" fmla="*/ 159448 w 252937"/>
              <a:gd name="connsiteY3" fmla="*/ 145550 h 213019"/>
              <a:gd name="connsiteX4" fmla="*/ 163817 w 252937"/>
              <a:gd name="connsiteY4" fmla="*/ 160532 h 213019"/>
              <a:gd name="connsiteX5" fmla="*/ 221921 w 252937"/>
              <a:gd name="connsiteY5" fmla="*/ 160532 h 213019"/>
              <a:gd name="connsiteX6" fmla="*/ 240231 w 252937"/>
              <a:gd name="connsiteY6" fmla="*/ 151987 h 213019"/>
              <a:gd name="connsiteX7" fmla="*/ 243893 w 252937"/>
              <a:gd name="connsiteY7" fmla="*/ 132455 h 213019"/>
              <a:gd name="connsiteX8" fmla="*/ 240231 w 252937"/>
              <a:gd name="connsiteY8" fmla="*/ 117806 h 213019"/>
              <a:gd name="connsiteX9" fmla="*/ 221617 w 252937"/>
              <a:gd name="connsiteY9" fmla="*/ 89577 h 213019"/>
              <a:gd name="connsiteX10" fmla="*/ 205547 w 252937"/>
              <a:gd name="connsiteY10" fmla="*/ 84039 h 213019"/>
              <a:gd name="connsiteX11" fmla="*/ 203383 w 252937"/>
              <a:gd name="connsiteY11" fmla="*/ 86833 h 213019"/>
              <a:gd name="connsiteX12" fmla="*/ 190184 w 252937"/>
              <a:gd name="connsiteY12" fmla="*/ 92144 h 213019"/>
              <a:gd name="connsiteX13" fmla="*/ 176623 w 252937"/>
              <a:gd name="connsiteY13" fmla="*/ 86658 h 213019"/>
              <a:gd name="connsiteX14" fmla="*/ 83074 w 252937"/>
              <a:gd name="connsiteY14" fmla="*/ 11046 h 213019"/>
              <a:gd name="connsiteX15" fmla="*/ 61264 w 252937"/>
              <a:gd name="connsiteY15" fmla="*/ 20864 h 213019"/>
              <a:gd name="connsiteX16" fmla="*/ 52782 w 252937"/>
              <a:gd name="connsiteY16" fmla="*/ 52772 h 213019"/>
              <a:gd name="connsiteX17" fmla="*/ 83074 w 252937"/>
              <a:gd name="connsiteY17" fmla="*/ 104317 h 213019"/>
              <a:gd name="connsiteX18" fmla="*/ 113365 w 252937"/>
              <a:gd name="connsiteY18" fmla="*/ 52772 h 213019"/>
              <a:gd name="connsiteX19" fmla="*/ 83074 w 252937"/>
              <a:gd name="connsiteY19" fmla="*/ 11046 h 213019"/>
              <a:gd name="connsiteX20" fmla="*/ 190184 w 252937"/>
              <a:gd name="connsiteY20" fmla="*/ 8716 h 213019"/>
              <a:gd name="connsiteX21" fmla="*/ 171874 w 252937"/>
              <a:gd name="connsiteY21" fmla="*/ 16187 h 213019"/>
              <a:gd name="connsiteX22" fmla="*/ 165771 w 252937"/>
              <a:gd name="connsiteY22" fmla="*/ 42336 h 213019"/>
              <a:gd name="connsiteX23" fmla="*/ 190184 w 252937"/>
              <a:gd name="connsiteY23" fmla="*/ 83428 h 213019"/>
              <a:gd name="connsiteX24" fmla="*/ 213377 w 252937"/>
              <a:gd name="connsiteY24" fmla="*/ 43581 h 213019"/>
              <a:gd name="connsiteX25" fmla="*/ 190184 w 252937"/>
              <a:gd name="connsiteY25" fmla="*/ 8716 h 213019"/>
              <a:gd name="connsiteX26" fmla="*/ 83074 w 252937"/>
              <a:gd name="connsiteY26" fmla="*/ 0 h 213019"/>
              <a:gd name="connsiteX27" fmla="*/ 123059 w 252937"/>
              <a:gd name="connsiteY27" fmla="*/ 52772 h 213019"/>
              <a:gd name="connsiteX28" fmla="*/ 83074 w 252937"/>
              <a:gd name="connsiteY28" fmla="*/ 114135 h 213019"/>
              <a:gd name="connsiteX29" fmla="*/ 66432 w 252937"/>
              <a:gd name="connsiteY29" fmla="*/ 107500 h 213019"/>
              <a:gd name="connsiteX30" fmla="*/ 64488 w 252937"/>
              <a:gd name="connsiteY30" fmla="*/ 104893 h 213019"/>
              <a:gd name="connsiteX31" fmla="*/ 40973 w 252937"/>
              <a:gd name="connsiteY31" fmla="*/ 112429 h 213019"/>
              <a:gd name="connsiteX32" fmla="*/ 16715 w 252937"/>
              <a:gd name="connsiteY32" fmla="*/ 148004 h 213019"/>
              <a:gd name="connsiteX33" fmla="*/ 11707 w 252937"/>
              <a:gd name="connsiteY33" fmla="*/ 166404 h 213019"/>
              <a:gd name="connsiteX34" fmla="*/ 16715 w 252937"/>
              <a:gd name="connsiteY34" fmla="*/ 190938 h 213019"/>
              <a:gd name="connsiteX35" fmla="*/ 40504 w 252937"/>
              <a:gd name="connsiteY35" fmla="*/ 201978 h 213019"/>
              <a:gd name="connsiteX36" fmla="*/ 125643 w 252937"/>
              <a:gd name="connsiteY36" fmla="*/ 201978 h 213019"/>
              <a:gd name="connsiteX37" fmla="*/ 148180 w 252937"/>
              <a:gd name="connsiteY37" fmla="*/ 190938 h 213019"/>
              <a:gd name="connsiteX38" fmla="*/ 153188 w 252937"/>
              <a:gd name="connsiteY38" fmla="*/ 166404 h 213019"/>
              <a:gd name="connsiteX39" fmla="*/ 148180 w 252937"/>
              <a:gd name="connsiteY39" fmla="*/ 148004 h 213019"/>
              <a:gd name="connsiteX40" fmla="*/ 124078 w 252937"/>
              <a:gd name="connsiteY40" fmla="*/ 112429 h 213019"/>
              <a:gd name="connsiteX41" fmla="*/ 103072 w 252937"/>
              <a:gd name="connsiteY41" fmla="*/ 105517 h 213019"/>
              <a:gd name="connsiteX42" fmla="*/ 109619 w 252937"/>
              <a:gd name="connsiteY42" fmla="*/ 96960 h 213019"/>
              <a:gd name="connsiteX43" fmla="*/ 131121 w 252937"/>
              <a:gd name="connsiteY43" fmla="*/ 104302 h 213019"/>
              <a:gd name="connsiteX44" fmla="*/ 134587 w 252937"/>
              <a:gd name="connsiteY44" fmla="*/ 109348 h 213019"/>
              <a:gd name="connsiteX45" fmla="*/ 152497 w 252937"/>
              <a:gd name="connsiteY45" fmla="*/ 83778 h 213019"/>
              <a:gd name="connsiteX46" fmla="*/ 170185 w 252937"/>
              <a:gd name="connsiteY46" fmla="*/ 77978 h 213019"/>
              <a:gd name="connsiteX47" fmla="*/ 166839 w 252937"/>
              <a:gd name="connsiteY47" fmla="*/ 73466 h 213019"/>
              <a:gd name="connsiteX48" fmla="*/ 157226 w 252937"/>
              <a:gd name="connsiteY48" fmla="*/ 43581 h 213019"/>
              <a:gd name="connsiteX49" fmla="*/ 166992 w 252937"/>
              <a:gd name="connsiteY49" fmla="*/ 11206 h 213019"/>
              <a:gd name="connsiteX50" fmla="*/ 190184 w 252937"/>
              <a:gd name="connsiteY50" fmla="*/ 0 h 213019"/>
              <a:gd name="connsiteX51" fmla="*/ 221922 w 252937"/>
              <a:gd name="connsiteY51" fmla="*/ 43581 h 213019"/>
              <a:gd name="connsiteX52" fmla="*/ 213377 w 252937"/>
              <a:gd name="connsiteY52" fmla="*/ 73933 h 213019"/>
              <a:gd name="connsiteX53" fmla="*/ 210114 w 252937"/>
              <a:gd name="connsiteY53" fmla="*/ 78145 h 213019"/>
              <a:gd name="connsiteX54" fmla="*/ 226804 w 252937"/>
              <a:gd name="connsiteY54" fmla="*/ 83778 h 213019"/>
              <a:gd name="connsiteX55" fmla="*/ 248775 w 252937"/>
              <a:gd name="connsiteY55" fmla="*/ 115365 h 213019"/>
              <a:gd name="connsiteX56" fmla="*/ 251217 w 252937"/>
              <a:gd name="connsiteY56" fmla="*/ 130014 h 213019"/>
              <a:gd name="connsiteX57" fmla="*/ 246334 w 252937"/>
              <a:gd name="connsiteY57" fmla="*/ 156870 h 213019"/>
              <a:gd name="connsiteX58" fmla="*/ 221921 w 252937"/>
              <a:gd name="connsiteY58" fmla="*/ 169078 h 213019"/>
              <a:gd name="connsiteX59" fmla="*/ 163067 w 252937"/>
              <a:gd name="connsiteY59" fmla="*/ 169078 h 213019"/>
              <a:gd name="connsiteX60" fmla="*/ 156944 w 252937"/>
              <a:gd name="connsiteY60" fmla="*/ 197071 h 213019"/>
              <a:gd name="connsiteX61" fmla="*/ 125643 w 252937"/>
              <a:gd name="connsiteY61" fmla="*/ 213019 h 213019"/>
              <a:gd name="connsiteX62" fmla="*/ 40504 w 252937"/>
              <a:gd name="connsiteY62" fmla="*/ 213019 h 213019"/>
              <a:gd name="connsiteX63" fmla="*/ 9203 w 252937"/>
              <a:gd name="connsiteY63" fmla="*/ 197071 h 213019"/>
              <a:gd name="connsiteX64" fmla="*/ 1690 w 252937"/>
              <a:gd name="connsiteY64" fmla="*/ 162724 h 213019"/>
              <a:gd name="connsiteX65" fmla="*/ 6699 w 252937"/>
              <a:gd name="connsiteY65" fmla="*/ 145550 h 213019"/>
              <a:gd name="connsiteX66" fmla="*/ 34556 w 252937"/>
              <a:gd name="connsiteY66" fmla="*/ 104302 h 213019"/>
              <a:gd name="connsiteX67" fmla="*/ 58108 w 252937"/>
              <a:gd name="connsiteY67" fmla="*/ 96338 h 213019"/>
              <a:gd name="connsiteX68" fmla="*/ 54448 w 252937"/>
              <a:gd name="connsiteY68" fmla="*/ 91431 h 213019"/>
              <a:gd name="connsiteX69" fmla="*/ 43089 w 252937"/>
              <a:gd name="connsiteY69" fmla="*/ 53999 h 213019"/>
              <a:gd name="connsiteX70" fmla="*/ 53994 w 252937"/>
              <a:gd name="connsiteY70" fmla="*/ 13500 h 213019"/>
              <a:gd name="connsiteX71" fmla="*/ 83074 w 252937"/>
              <a:gd name="connsiteY71" fmla="*/ 0 h 21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52937" h="213019">
                <a:moveTo>
                  <a:pt x="174605" y="83937"/>
                </a:moveTo>
                <a:lnTo>
                  <a:pt x="157685" y="89577"/>
                </a:lnTo>
                <a:lnTo>
                  <a:pt x="139644" y="116713"/>
                </a:lnTo>
                <a:lnTo>
                  <a:pt x="159448" y="145550"/>
                </a:lnTo>
                <a:lnTo>
                  <a:pt x="163817" y="160532"/>
                </a:lnTo>
                <a:lnTo>
                  <a:pt x="221921" y="160532"/>
                </a:lnTo>
                <a:cubicBezTo>
                  <a:pt x="229245" y="160532"/>
                  <a:pt x="235348" y="156870"/>
                  <a:pt x="240231" y="151987"/>
                </a:cubicBezTo>
                <a:cubicBezTo>
                  <a:pt x="243893" y="145883"/>
                  <a:pt x="245113" y="138559"/>
                  <a:pt x="243893" y="132455"/>
                </a:cubicBezTo>
                <a:lnTo>
                  <a:pt x="240231" y="117806"/>
                </a:lnTo>
                <a:cubicBezTo>
                  <a:pt x="237180" y="106209"/>
                  <a:pt x="230466" y="96444"/>
                  <a:pt x="221617" y="89577"/>
                </a:cubicBezTo>
                <a:lnTo>
                  <a:pt x="205547" y="84039"/>
                </a:lnTo>
                <a:lnTo>
                  <a:pt x="203383" y="86833"/>
                </a:lnTo>
                <a:cubicBezTo>
                  <a:pt x="199492" y="90121"/>
                  <a:pt x="195067" y="92144"/>
                  <a:pt x="190184" y="92144"/>
                </a:cubicBezTo>
                <a:cubicBezTo>
                  <a:pt x="184996" y="92144"/>
                  <a:pt x="180495" y="90043"/>
                  <a:pt x="176623" y="86658"/>
                </a:cubicBezTo>
                <a:close/>
                <a:moveTo>
                  <a:pt x="83074" y="11046"/>
                </a:moveTo>
                <a:cubicBezTo>
                  <a:pt x="74592" y="11046"/>
                  <a:pt x="67322" y="14727"/>
                  <a:pt x="61264" y="20864"/>
                </a:cubicBezTo>
                <a:cubicBezTo>
                  <a:pt x="55206" y="28227"/>
                  <a:pt x="51571" y="39272"/>
                  <a:pt x="52782" y="52772"/>
                </a:cubicBezTo>
                <a:cubicBezTo>
                  <a:pt x="55206" y="73636"/>
                  <a:pt x="68534" y="104317"/>
                  <a:pt x="83074" y="104317"/>
                </a:cubicBezTo>
                <a:cubicBezTo>
                  <a:pt x="98825" y="104317"/>
                  <a:pt x="113365" y="72408"/>
                  <a:pt x="113365" y="52772"/>
                </a:cubicBezTo>
                <a:cubicBezTo>
                  <a:pt x="113365" y="27000"/>
                  <a:pt x="101249" y="11046"/>
                  <a:pt x="83074" y="11046"/>
                </a:cubicBezTo>
                <a:close/>
                <a:moveTo>
                  <a:pt x="190184" y="8716"/>
                </a:moveTo>
                <a:cubicBezTo>
                  <a:pt x="182860" y="8716"/>
                  <a:pt x="176757" y="12452"/>
                  <a:pt x="171874" y="16187"/>
                </a:cubicBezTo>
                <a:cubicBezTo>
                  <a:pt x="166992" y="22413"/>
                  <a:pt x="164550" y="31129"/>
                  <a:pt x="165771" y="42336"/>
                </a:cubicBezTo>
                <a:cubicBezTo>
                  <a:pt x="168212" y="59769"/>
                  <a:pt x="177978" y="83428"/>
                  <a:pt x="190184" y="83428"/>
                </a:cubicBezTo>
                <a:cubicBezTo>
                  <a:pt x="202391" y="83428"/>
                  <a:pt x="213377" y="58524"/>
                  <a:pt x="213377" y="43581"/>
                </a:cubicBezTo>
                <a:cubicBezTo>
                  <a:pt x="213377" y="21168"/>
                  <a:pt x="204832" y="8716"/>
                  <a:pt x="190184" y="8716"/>
                </a:cubicBezTo>
                <a:close/>
                <a:moveTo>
                  <a:pt x="83074" y="0"/>
                </a:moveTo>
                <a:cubicBezTo>
                  <a:pt x="107307" y="0"/>
                  <a:pt x="123059" y="20864"/>
                  <a:pt x="123059" y="52772"/>
                </a:cubicBezTo>
                <a:cubicBezTo>
                  <a:pt x="123059" y="74863"/>
                  <a:pt x="108519" y="114135"/>
                  <a:pt x="83074" y="114135"/>
                </a:cubicBezTo>
                <a:cubicBezTo>
                  <a:pt x="76712" y="114135"/>
                  <a:pt x="71184" y="111604"/>
                  <a:pt x="66432" y="107500"/>
                </a:cubicBezTo>
                <a:lnTo>
                  <a:pt x="64488" y="104893"/>
                </a:lnTo>
                <a:lnTo>
                  <a:pt x="40973" y="112429"/>
                </a:lnTo>
                <a:cubicBezTo>
                  <a:pt x="29235" y="121016"/>
                  <a:pt x="20471" y="133283"/>
                  <a:pt x="16715" y="148004"/>
                </a:cubicBezTo>
                <a:lnTo>
                  <a:pt x="11707" y="166404"/>
                </a:lnTo>
                <a:cubicBezTo>
                  <a:pt x="10455" y="173764"/>
                  <a:pt x="11707" y="183578"/>
                  <a:pt x="16715" y="190938"/>
                </a:cubicBezTo>
                <a:cubicBezTo>
                  <a:pt x="22975" y="198298"/>
                  <a:pt x="31739" y="201978"/>
                  <a:pt x="40504" y="201978"/>
                </a:cubicBezTo>
                <a:lnTo>
                  <a:pt x="125643" y="201978"/>
                </a:lnTo>
                <a:cubicBezTo>
                  <a:pt x="134407" y="201978"/>
                  <a:pt x="141919" y="198298"/>
                  <a:pt x="148180" y="190938"/>
                </a:cubicBezTo>
                <a:cubicBezTo>
                  <a:pt x="154440" y="183578"/>
                  <a:pt x="155692" y="173764"/>
                  <a:pt x="153188" y="166404"/>
                </a:cubicBezTo>
                <a:lnTo>
                  <a:pt x="148180" y="148004"/>
                </a:lnTo>
                <a:cubicBezTo>
                  <a:pt x="144423" y="133283"/>
                  <a:pt x="135659" y="121016"/>
                  <a:pt x="124078" y="112429"/>
                </a:cubicBezTo>
                <a:lnTo>
                  <a:pt x="103072" y="105517"/>
                </a:lnTo>
                <a:lnTo>
                  <a:pt x="109619" y="96960"/>
                </a:lnTo>
                <a:lnTo>
                  <a:pt x="131121" y="104302"/>
                </a:lnTo>
                <a:lnTo>
                  <a:pt x="134587" y="109348"/>
                </a:lnTo>
                <a:lnTo>
                  <a:pt x="152497" y="83778"/>
                </a:lnTo>
                <a:lnTo>
                  <a:pt x="170185" y="77978"/>
                </a:lnTo>
                <a:lnTo>
                  <a:pt x="166839" y="73466"/>
                </a:lnTo>
                <a:cubicBezTo>
                  <a:pt x="161499" y="63193"/>
                  <a:pt x="158447" y="51053"/>
                  <a:pt x="157226" y="43581"/>
                </a:cubicBezTo>
                <a:cubicBezTo>
                  <a:pt x="157226" y="29884"/>
                  <a:pt x="159668" y="18678"/>
                  <a:pt x="166992" y="11206"/>
                </a:cubicBezTo>
                <a:cubicBezTo>
                  <a:pt x="171874" y="3735"/>
                  <a:pt x="180419" y="0"/>
                  <a:pt x="190184" y="0"/>
                </a:cubicBezTo>
                <a:cubicBezTo>
                  <a:pt x="208494" y="0"/>
                  <a:pt x="221922" y="17432"/>
                  <a:pt x="221922" y="43581"/>
                </a:cubicBezTo>
                <a:cubicBezTo>
                  <a:pt x="221922" y="51675"/>
                  <a:pt x="218870" y="63816"/>
                  <a:pt x="213377" y="73933"/>
                </a:cubicBezTo>
                <a:lnTo>
                  <a:pt x="210114" y="78145"/>
                </a:lnTo>
                <a:lnTo>
                  <a:pt x="226804" y="83778"/>
                </a:lnTo>
                <a:cubicBezTo>
                  <a:pt x="237179" y="91561"/>
                  <a:pt x="245113" y="102547"/>
                  <a:pt x="248775" y="115365"/>
                </a:cubicBezTo>
                <a:lnTo>
                  <a:pt x="251217" y="130014"/>
                </a:lnTo>
                <a:cubicBezTo>
                  <a:pt x="254879" y="138559"/>
                  <a:pt x="252437" y="148325"/>
                  <a:pt x="246334" y="156870"/>
                </a:cubicBezTo>
                <a:cubicBezTo>
                  <a:pt x="240231" y="164195"/>
                  <a:pt x="232907" y="169078"/>
                  <a:pt x="221921" y="169078"/>
                </a:cubicBezTo>
                <a:lnTo>
                  <a:pt x="163067" y="169078"/>
                </a:lnTo>
                <a:lnTo>
                  <a:pt x="156944" y="197071"/>
                </a:lnTo>
                <a:cubicBezTo>
                  <a:pt x="149432" y="206885"/>
                  <a:pt x="138163" y="213019"/>
                  <a:pt x="125643" y="213019"/>
                </a:cubicBezTo>
                <a:lnTo>
                  <a:pt x="40504" y="213019"/>
                </a:lnTo>
                <a:cubicBezTo>
                  <a:pt x="27983" y="213019"/>
                  <a:pt x="16715" y="206885"/>
                  <a:pt x="9203" y="197071"/>
                </a:cubicBezTo>
                <a:cubicBezTo>
                  <a:pt x="438" y="187258"/>
                  <a:pt x="-2066" y="174991"/>
                  <a:pt x="1690" y="162724"/>
                </a:cubicBezTo>
                <a:lnTo>
                  <a:pt x="6699" y="145550"/>
                </a:lnTo>
                <a:cubicBezTo>
                  <a:pt x="11081" y="128990"/>
                  <a:pt x="21097" y="114576"/>
                  <a:pt x="34556" y="104302"/>
                </a:cubicBezTo>
                <a:lnTo>
                  <a:pt x="58108" y="96338"/>
                </a:lnTo>
                <a:lnTo>
                  <a:pt x="54448" y="91431"/>
                </a:lnTo>
                <a:cubicBezTo>
                  <a:pt x="47936" y="78851"/>
                  <a:pt x="44301" y="63818"/>
                  <a:pt x="43089" y="53999"/>
                </a:cubicBezTo>
                <a:cubicBezTo>
                  <a:pt x="41877" y="38045"/>
                  <a:pt x="45512" y="23318"/>
                  <a:pt x="53994" y="13500"/>
                </a:cubicBezTo>
                <a:cubicBezTo>
                  <a:pt x="61264" y="4909"/>
                  <a:pt x="72169" y="0"/>
                  <a:pt x="83074" y="0"/>
                </a:cubicBezTo>
                <a:close/>
              </a:path>
            </a:pathLst>
          </a:custGeom>
          <a:solidFill>
            <a:srgbClr val="3A5A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3C38DFE-D35E-D442-99F4-90558444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959" y="6867077"/>
            <a:ext cx="196495" cy="223162"/>
          </a:xfrm>
          <a:custGeom>
            <a:avLst/>
            <a:gdLst>
              <a:gd name="connsiteX0" fmla="*/ 102314 w 196495"/>
              <a:gd name="connsiteY0" fmla="*/ 178609 h 223162"/>
              <a:gd name="connsiteX1" fmla="*/ 108627 w 196495"/>
              <a:gd name="connsiteY1" fmla="*/ 193564 h 223162"/>
              <a:gd name="connsiteX2" fmla="*/ 79034 w 196495"/>
              <a:gd name="connsiteY2" fmla="*/ 223162 h 223162"/>
              <a:gd name="connsiteX3" fmla="*/ 49440 w 196495"/>
              <a:gd name="connsiteY3" fmla="*/ 193564 h 223162"/>
              <a:gd name="connsiteX4" fmla="*/ 51787 w 196495"/>
              <a:gd name="connsiteY4" fmla="*/ 188004 h 223162"/>
              <a:gd name="connsiteX5" fmla="*/ 62939 w 196495"/>
              <a:gd name="connsiteY5" fmla="*/ 185931 h 223162"/>
              <a:gd name="connsiteX6" fmla="*/ 59305 w 196495"/>
              <a:gd name="connsiteY6" fmla="*/ 193564 h 223162"/>
              <a:gd name="connsiteX7" fmla="*/ 79034 w 196495"/>
              <a:gd name="connsiteY7" fmla="*/ 213296 h 223162"/>
              <a:gd name="connsiteX8" fmla="*/ 98763 w 196495"/>
              <a:gd name="connsiteY8" fmla="*/ 193564 h 223162"/>
              <a:gd name="connsiteX9" fmla="*/ 93060 w 196495"/>
              <a:gd name="connsiteY9" fmla="*/ 180615 h 223162"/>
              <a:gd name="connsiteX10" fmla="*/ 92570 w 196495"/>
              <a:gd name="connsiteY10" fmla="*/ 180421 h 223162"/>
              <a:gd name="connsiteX11" fmla="*/ 75094 w 196495"/>
              <a:gd name="connsiteY11" fmla="*/ 34657 h 223162"/>
              <a:gd name="connsiteX12" fmla="*/ 33792 w 196495"/>
              <a:gd name="connsiteY12" fmla="*/ 62931 h 223162"/>
              <a:gd name="connsiteX13" fmla="*/ 27534 w 196495"/>
              <a:gd name="connsiteY13" fmla="*/ 104727 h 223162"/>
              <a:gd name="connsiteX14" fmla="*/ 30037 w 196495"/>
              <a:gd name="connsiteY14" fmla="*/ 140376 h 223162"/>
              <a:gd name="connsiteX15" fmla="*/ 11264 w 196495"/>
              <a:gd name="connsiteY15" fmla="*/ 161274 h 223162"/>
              <a:gd name="connsiteX16" fmla="*/ 15018 w 196495"/>
              <a:gd name="connsiteY16" fmla="*/ 184631 h 223162"/>
              <a:gd name="connsiteX17" fmla="*/ 185231 w 196495"/>
              <a:gd name="connsiteY17" fmla="*/ 153898 h 223162"/>
              <a:gd name="connsiteX18" fmla="*/ 181476 w 196495"/>
              <a:gd name="connsiteY18" fmla="*/ 130542 h 223162"/>
              <a:gd name="connsiteX19" fmla="*/ 180224 w 196495"/>
              <a:gd name="connsiteY19" fmla="*/ 130542 h 223162"/>
              <a:gd name="connsiteX20" fmla="*/ 155193 w 196495"/>
              <a:gd name="connsiteY20" fmla="*/ 117020 h 223162"/>
              <a:gd name="connsiteX21" fmla="*/ 146432 w 196495"/>
              <a:gd name="connsiteY21" fmla="*/ 83829 h 223162"/>
              <a:gd name="connsiteX22" fmla="*/ 125156 w 196495"/>
              <a:gd name="connsiteY22" fmla="*/ 46950 h 223162"/>
              <a:gd name="connsiteX23" fmla="*/ 75094 w 196495"/>
              <a:gd name="connsiteY23" fmla="*/ 34657 h 223162"/>
              <a:gd name="connsiteX24" fmla="*/ 69629 w 196495"/>
              <a:gd name="connsiteY24" fmla="*/ 9627 h 223162"/>
              <a:gd name="connsiteX25" fmla="*/ 68442 w 196495"/>
              <a:gd name="connsiteY25" fmla="*/ 10935 h 223162"/>
              <a:gd name="connsiteX26" fmla="*/ 62503 w 196495"/>
              <a:gd name="connsiteY26" fmla="*/ 27938 h 223162"/>
              <a:gd name="connsiteX27" fmla="*/ 62984 w 196495"/>
              <a:gd name="connsiteY27" fmla="*/ 28890 h 223162"/>
              <a:gd name="connsiteX28" fmla="*/ 72591 w 196495"/>
              <a:gd name="connsiteY28" fmla="*/ 24823 h 223162"/>
              <a:gd name="connsiteX29" fmla="*/ 80293 w 196495"/>
              <a:gd name="connsiteY29" fmla="*/ 25053 h 223162"/>
              <a:gd name="connsiteX30" fmla="*/ 80318 w 196495"/>
              <a:gd name="connsiteY30" fmla="*/ 24014 h 223162"/>
              <a:gd name="connsiteX31" fmla="*/ 75568 w 196495"/>
              <a:gd name="connsiteY31" fmla="*/ 13551 h 223162"/>
              <a:gd name="connsiteX32" fmla="*/ 69629 w 196495"/>
              <a:gd name="connsiteY32" fmla="*/ 9627 h 223162"/>
              <a:gd name="connsiteX33" fmla="*/ 66066 w 196495"/>
              <a:gd name="connsiteY33" fmla="*/ 471 h 223162"/>
              <a:gd name="connsiteX34" fmla="*/ 81506 w 196495"/>
              <a:gd name="connsiteY34" fmla="*/ 5703 h 223162"/>
              <a:gd name="connsiteX35" fmla="*/ 89819 w 196495"/>
              <a:gd name="connsiteY35" fmla="*/ 21398 h 223162"/>
              <a:gd name="connsiteX36" fmla="*/ 89500 w 196495"/>
              <a:gd name="connsiteY36" fmla="*/ 25329 h 223162"/>
              <a:gd name="connsiteX37" fmla="*/ 103410 w 196495"/>
              <a:gd name="connsiteY37" fmla="*/ 25745 h 223162"/>
              <a:gd name="connsiteX38" fmla="*/ 131414 w 196495"/>
              <a:gd name="connsiteY38" fmla="*/ 39574 h 223162"/>
              <a:gd name="connsiteX39" fmla="*/ 155193 w 196495"/>
              <a:gd name="connsiteY39" fmla="*/ 83829 h 223162"/>
              <a:gd name="connsiteX40" fmla="*/ 163954 w 196495"/>
              <a:gd name="connsiteY40" fmla="*/ 112102 h 223162"/>
              <a:gd name="connsiteX41" fmla="*/ 183979 w 196495"/>
              <a:gd name="connsiteY41" fmla="*/ 120708 h 223162"/>
              <a:gd name="connsiteX42" fmla="*/ 188985 w 196495"/>
              <a:gd name="connsiteY42" fmla="*/ 119478 h 223162"/>
              <a:gd name="connsiteX43" fmla="*/ 196495 w 196495"/>
              <a:gd name="connsiteY43" fmla="*/ 161274 h 223162"/>
              <a:gd name="connsiteX44" fmla="*/ 7509 w 196495"/>
              <a:gd name="connsiteY44" fmla="*/ 195695 h 223162"/>
              <a:gd name="connsiteX45" fmla="*/ 0 w 196495"/>
              <a:gd name="connsiteY45" fmla="*/ 153898 h 223162"/>
              <a:gd name="connsiteX46" fmla="*/ 3754 w 196495"/>
              <a:gd name="connsiteY46" fmla="*/ 152669 h 223162"/>
              <a:gd name="connsiteX47" fmla="*/ 20025 w 196495"/>
              <a:gd name="connsiteY47" fmla="*/ 137918 h 223162"/>
              <a:gd name="connsiteX48" fmla="*/ 17522 w 196495"/>
              <a:gd name="connsiteY48" fmla="*/ 108415 h 223162"/>
              <a:gd name="connsiteX49" fmla="*/ 23779 w 196495"/>
              <a:gd name="connsiteY49" fmla="*/ 58014 h 223162"/>
              <a:gd name="connsiteX50" fmla="*/ 45369 w 196495"/>
              <a:gd name="connsiteY50" fmla="*/ 36347 h 223162"/>
              <a:gd name="connsiteX51" fmla="*/ 54040 w 196495"/>
              <a:gd name="connsiteY51" fmla="*/ 32676 h 223162"/>
              <a:gd name="connsiteX52" fmla="*/ 53002 w 196495"/>
              <a:gd name="connsiteY52" fmla="*/ 30554 h 223162"/>
              <a:gd name="connsiteX53" fmla="*/ 66066 w 196495"/>
              <a:gd name="connsiteY53" fmla="*/ 471 h 22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96495" h="223162">
                <a:moveTo>
                  <a:pt x="102314" y="178609"/>
                </a:moveTo>
                <a:lnTo>
                  <a:pt x="108627" y="193564"/>
                </a:lnTo>
                <a:cubicBezTo>
                  <a:pt x="108627" y="210830"/>
                  <a:pt x="95064" y="223162"/>
                  <a:pt x="79034" y="223162"/>
                </a:cubicBezTo>
                <a:cubicBezTo>
                  <a:pt x="63004" y="223162"/>
                  <a:pt x="49440" y="210830"/>
                  <a:pt x="49440" y="193564"/>
                </a:cubicBezTo>
                <a:lnTo>
                  <a:pt x="51787" y="188004"/>
                </a:lnTo>
                <a:lnTo>
                  <a:pt x="62939" y="185931"/>
                </a:lnTo>
                <a:lnTo>
                  <a:pt x="59305" y="193564"/>
                </a:lnTo>
                <a:cubicBezTo>
                  <a:pt x="59305" y="204663"/>
                  <a:pt x="69169" y="213296"/>
                  <a:pt x="79034" y="213296"/>
                </a:cubicBezTo>
                <a:cubicBezTo>
                  <a:pt x="90131" y="213296"/>
                  <a:pt x="98763" y="204663"/>
                  <a:pt x="98763" y="193564"/>
                </a:cubicBezTo>
                <a:cubicBezTo>
                  <a:pt x="98763" y="188631"/>
                  <a:pt x="96605" y="184006"/>
                  <a:pt x="93060" y="180615"/>
                </a:cubicBezTo>
                <a:lnTo>
                  <a:pt x="92570" y="180421"/>
                </a:lnTo>
                <a:close/>
                <a:moveTo>
                  <a:pt x="75094" y="34657"/>
                </a:moveTo>
                <a:cubicBezTo>
                  <a:pt x="57572" y="37116"/>
                  <a:pt x="42553" y="48179"/>
                  <a:pt x="33792" y="62931"/>
                </a:cubicBezTo>
                <a:cubicBezTo>
                  <a:pt x="25031" y="76453"/>
                  <a:pt x="22528" y="91204"/>
                  <a:pt x="27534" y="104727"/>
                </a:cubicBezTo>
                <a:cubicBezTo>
                  <a:pt x="31289" y="117020"/>
                  <a:pt x="32540" y="128083"/>
                  <a:pt x="30037" y="140376"/>
                </a:cubicBezTo>
                <a:cubicBezTo>
                  <a:pt x="28786" y="148981"/>
                  <a:pt x="21276" y="157586"/>
                  <a:pt x="11264" y="161274"/>
                </a:cubicBezTo>
                <a:lnTo>
                  <a:pt x="15018" y="184631"/>
                </a:lnTo>
                <a:lnTo>
                  <a:pt x="185231" y="153898"/>
                </a:lnTo>
                <a:lnTo>
                  <a:pt x="181476" y="130542"/>
                </a:lnTo>
                <a:lnTo>
                  <a:pt x="180224" y="130542"/>
                </a:lnTo>
                <a:cubicBezTo>
                  <a:pt x="170212" y="130542"/>
                  <a:pt x="160200" y="125625"/>
                  <a:pt x="155193" y="117020"/>
                </a:cubicBezTo>
                <a:cubicBezTo>
                  <a:pt x="148936" y="107185"/>
                  <a:pt x="146432" y="96122"/>
                  <a:pt x="146432" y="83829"/>
                </a:cubicBezTo>
                <a:cubicBezTo>
                  <a:pt x="143929" y="70307"/>
                  <a:pt x="137672" y="56784"/>
                  <a:pt x="125156" y="46950"/>
                </a:cubicBezTo>
                <a:cubicBezTo>
                  <a:pt x="110137" y="35886"/>
                  <a:pt x="92615" y="32198"/>
                  <a:pt x="75094" y="34657"/>
                </a:cubicBezTo>
                <a:close/>
                <a:moveTo>
                  <a:pt x="69629" y="9627"/>
                </a:moveTo>
                <a:cubicBezTo>
                  <a:pt x="68442" y="9627"/>
                  <a:pt x="68442" y="10935"/>
                  <a:pt x="68442" y="10935"/>
                </a:cubicBezTo>
                <a:cubicBezTo>
                  <a:pt x="62503" y="12243"/>
                  <a:pt x="61316" y="20090"/>
                  <a:pt x="62503" y="27938"/>
                </a:cubicBezTo>
                <a:lnTo>
                  <a:pt x="62984" y="28890"/>
                </a:lnTo>
                <a:lnTo>
                  <a:pt x="72591" y="24823"/>
                </a:lnTo>
                <a:lnTo>
                  <a:pt x="80293" y="25053"/>
                </a:lnTo>
                <a:lnTo>
                  <a:pt x="80318" y="24014"/>
                </a:lnTo>
                <a:cubicBezTo>
                  <a:pt x="79130" y="20090"/>
                  <a:pt x="77943" y="16167"/>
                  <a:pt x="75568" y="13551"/>
                </a:cubicBezTo>
                <a:cubicBezTo>
                  <a:pt x="74380" y="12243"/>
                  <a:pt x="72005" y="9627"/>
                  <a:pt x="69629" y="9627"/>
                </a:cubicBezTo>
                <a:close/>
                <a:moveTo>
                  <a:pt x="66066" y="471"/>
                </a:moveTo>
                <a:cubicBezTo>
                  <a:pt x="70817" y="-837"/>
                  <a:pt x="76755" y="471"/>
                  <a:pt x="81506" y="5703"/>
                </a:cubicBezTo>
                <a:cubicBezTo>
                  <a:pt x="85069" y="9627"/>
                  <a:pt x="88632" y="14859"/>
                  <a:pt x="89819" y="21398"/>
                </a:cubicBezTo>
                <a:lnTo>
                  <a:pt x="89500" y="25329"/>
                </a:lnTo>
                <a:lnTo>
                  <a:pt x="103410" y="25745"/>
                </a:lnTo>
                <a:cubicBezTo>
                  <a:pt x="113579" y="28203"/>
                  <a:pt x="123278" y="32813"/>
                  <a:pt x="131414" y="39574"/>
                </a:cubicBezTo>
                <a:cubicBezTo>
                  <a:pt x="146432" y="50638"/>
                  <a:pt x="153942" y="66619"/>
                  <a:pt x="155193" y="83829"/>
                </a:cubicBezTo>
                <a:cubicBezTo>
                  <a:pt x="155193" y="93663"/>
                  <a:pt x="158948" y="103497"/>
                  <a:pt x="163954" y="112102"/>
                </a:cubicBezTo>
                <a:cubicBezTo>
                  <a:pt x="167709" y="118249"/>
                  <a:pt x="175218" y="121937"/>
                  <a:pt x="183979" y="120708"/>
                </a:cubicBezTo>
                <a:lnTo>
                  <a:pt x="188985" y="119478"/>
                </a:lnTo>
                <a:lnTo>
                  <a:pt x="196495" y="161274"/>
                </a:lnTo>
                <a:lnTo>
                  <a:pt x="7509" y="195695"/>
                </a:lnTo>
                <a:lnTo>
                  <a:pt x="0" y="153898"/>
                </a:lnTo>
                <a:lnTo>
                  <a:pt x="3754" y="152669"/>
                </a:lnTo>
                <a:cubicBezTo>
                  <a:pt x="12515" y="151440"/>
                  <a:pt x="18773" y="145293"/>
                  <a:pt x="20025" y="137918"/>
                </a:cubicBezTo>
                <a:cubicBezTo>
                  <a:pt x="21276" y="128083"/>
                  <a:pt x="21276" y="118249"/>
                  <a:pt x="17522" y="108415"/>
                </a:cubicBezTo>
                <a:cubicBezTo>
                  <a:pt x="12515" y="91204"/>
                  <a:pt x="15018" y="73994"/>
                  <a:pt x="23779" y="58014"/>
                </a:cubicBezTo>
                <a:cubicBezTo>
                  <a:pt x="29411" y="49409"/>
                  <a:pt x="36921" y="42033"/>
                  <a:pt x="45369" y="36347"/>
                </a:cubicBezTo>
                <a:lnTo>
                  <a:pt x="54040" y="32676"/>
                </a:lnTo>
                <a:lnTo>
                  <a:pt x="53002" y="30554"/>
                </a:lnTo>
                <a:cubicBezTo>
                  <a:pt x="49439" y="16167"/>
                  <a:pt x="55377" y="3087"/>
                  <a:pt x="66066" y="471"/>
                </a:cubicBezTo>
                <a:close/>
              </a:path>
            </a:pathLst>
          </a:custGeom>
          <a:solidFill>
            <a:srgbClr val="3A5A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154">
            <a:extLst>
              <a:ext uri="{FF2B5EF4-FFF2-40B4-BE49-F238E27FC236}">
                <a16:creationId xmlns:a16="http://schemas.microsoft.com/office/drawing/2014/main" id="{05C2652B-806F-EC4D-BD11-23B6F55B7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556" y="7393605"/>
            <a:ext cx="1664362" cy="115362"/>
          </a:xfrm>
          <a:custGeom>
            <a:avLst/>
            <a:gdLst>
              <a:gd name="T0" fmla="*/ 872080 w 1337"/>
              <a:gd name="T1" fmla="*/ 59822 h 91"/>
              <a:gd name="T2" fmla="*/ 0 w 1337"/>
              <a:gd name="T3" fmla="*/ 59822 h 91"/>
              <a:gd name="T4" fmla="*/ 0 w 1337"/>
              <a:gd name="T5" fmla="*/ 0 h 91"/>
              <a:gd name="T6" fmla="*/ 872080 w 1337"/>
              <a:gd name="T7" fmla="*/ 0 h 91"/>
              <a:gd name="T8" fmla="*/ 872080 w 1337"/>
              <a:gd name="T9" fmla="*/ 59822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7" h="91">
                <a:moveTo>
                  <a:pt x="1336" y="90"/>
                </a:moveTo>
                <a:lnTo>
                  <a:pt x="0" y="90"/>
                </a:lnTo>
                <a:lnTo>
                  <a:pt x="0" y="0"/>
                </a:lnTo>
                <a:lnTo>
                  <a:pt x="1336" y="0"/>
                </a:lnTo>
                <a:lnTo>
                  <a:pt x="1336" y="90"/>
                </a:lnTo>
              </a:path>
            </a:pathLst>
          </a:custGeom>
          <a:solidFill>
            <a:srgbClr val="3A5A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155">
            <a:extLst>
              <a:ext uri="{FF2B5EF4-FFF2-40B4-BE49-F238E27FC236}">
                <a16:creationId xmlns:a16="http://schemas.microsoft.com/office/drawing/2014/main" id="{F6EC65E2-ED2F-B744-975B-A9857AD44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558" y="7563901"/>
            <a:ext cx="895350" cy="109868"/>
          </a:xfrm>
          <a:custGeom>
            <a:avLst/>
            <a:gdLst>
              <a:gd name="T0" fmla="*/ 468835 w 717"/>
              <a:gd name="T1" fmla="*/ 56966 h 90"/>
              <a:gd name="T2" fmla="*/ 0 w 717"/>
              <a:gd name="T3" fmla="*/ 56966 h 90"/>
              <a:gd name="T4" fmla="*/ 0 w 717"/>
              <a:gd name="T5" fmla="*/ 0 h 90"/>
              <a:gd name="T6" fmla="*/ 468835 w 717"/>
              <a:gd name="T7" fmla="*/ 0 h 90"/>
              <a:gd name="T8" fmla="*/ 468835 w 717"/>
              <a:gd name="T9" fmla="*/ 5696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7" h="90">
                <a:moveTo>
                  <a:pt x="716" y="89"/>
                </a:moveTo>
                <a:lnTo>
                  <a:pt x="0" y="89"/>
                </a:lnTo>
                <a:lnTo>
                  <a:pt x="0" y="0"/>
                </a:lnTo>
                <a:lnTo>
                  <a:pt x="716" y="0"/>
                </a:lnTo>
                <a:lnTo>
                  <a:pt x="716" y="89"/>
                </a:lnTo>
              </a:path>
            </a:pathLst>
          </a:cu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156">
            <a:extLst>
              <a:ext uri="{FF2B5EF4-FFF2-40B4-BE49-F238E27FC236}">
                <a16:creationId xmlns:a16="http://schemas.microsoft.com/office/drawing/2014/main" id="{1E4F8800-19E0-D045-9722-CB319BEE3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078" y="7349657"/>
            <a:ext cx="291127" cy="291151"/>
          </a:xfrm>
          <a:custGeom>
            <a:avLst/>
            <a:gdLst>
              <a:gd name="T0" fmla="*/ 152007 w 235"/>
              <a:gd name="T1" fmla="*/ 76329 h 234"/>
              <a:gd name="T2" fmla="*/ 152007 w 235"/>
              <a:gd name="T3" fmla="*/ 76329 h 234"/>
              <a:gd name="T4" fmla="*/ 76004 w 235"/>
              <a:gd name="T5" fmla="*/ 152005 h 234"/>
              <a:gd name="T6" fmla="*/ 76004 w 235"/>
              <a:gd name="T7" fmla="*/ 152005 h 234"/>
              <a:gd name="T8" fmla="*/ 0 w 235"/>
              <a:gd name="T9" fmla="*/ 76329 h 234"/>
              <a:gd name="T10" fmla="*/ 0 w 235"/>
              <a:gd name="T11" fmla="*/ 76329 h 234"/>
              <a:gd name="T12" fmla="*/ 76004 w 235"/>
              <a:gd name="T13" fmla="*/ 0 h 234"/>
              <a:gd name="T14" fmla="*/ 76004 w 235"/>
              <a:gd name="T15" fmla="*/ 0 h 234"/>
              <a:gd name="T16" fmla="*/ 152007 w 235"/>
              <a:gd name="T17" fmla="*/ 76329 h 2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5" h="234">
                <a:moveTo>
                  <a:pt x="234" y="117"/>
                </a:moveTo>
                <a:lnTo>
                  <a:pt x="234" y="117"/>
                </a:lnTo>
                <a:cubicBezTo>
                  <a:pt x="234" y="181"/>
                  <a:pt x="182" y="233"/>
                  <a:pt x="117" y="233"/>
                </a:cubicBezTo>
                <a:cubicBezTo>
                  <a:pt x="53" y="233"/>
                  <a:pt x="0" y="181"/>
                  <a:pt x="0" y="117"/>
                </a:cubicBezTo>
                <a:cubicBezTo>
                  <a:pt x="0" y="52"/>
                  <a:pt x="53" y="0"/>
                  <a:pt x="117" y="0"/>
                </a:cubicBezTo>
                <a:cubicBezTo>
                  <a:pt x="182" y="0"/>
                  <a:pt x="234" y="52"/>
                  <a:pt x="234" y="117"/>
                </a:cubicBezTo>
              </a:path>
            </a:pathLst>
          </a:custGeom>
          <a:solidFill>
            <a:srgbClr val="FEB4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157">
            <a:extLst>
              <a:ext uri="{FF2B5EF4-FFF2-40B4-BE49-F238E27FC236}">
                <a16:creationId xmlns:a16="http://schemas.microsoft.com/office/drawing/2014/main" id="{BF55070F-D8CB-B241-B74F-13FEA96A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87" y="7344166"/>
            <a:ext cx="302110" cy="302135"/>
          </a:xfrm>
          <a:custGeom>
            <a:avLst/>
            <a:gdLst>
              <a:gd name="T0" fmla="*/ 78559 w 244"/>
              <a:gd name="T1" fmla="*/ 5843 h 244"/>
              <a:gd name="T2" fmla="*/ 78559 w 244"/>
              <a:gd name="T3" fmla="*/ 5843 h 244"/>
              <a:gd name="T4" fmla="*/ 5194 w 244"/>
              <a:gd name="T5" fmla="*/ 79208 h 244"/>
              <a:gd name="T6" fmla="*/ 5194 w 244"/>
              <a:gd name="T7" fmla="*/ 79208 h 244"/>
              <a:gd name="T8" fmla="*/ 78559 w 244"/>
              <a:gd name="T9" fmla="*/ 152573 h 244"/>
              <a:gd name="T10" fmla="*/ 78559 w 244"/>
              <a:gd name="T11" fmla="*/ 152573 h 244"/>
              <a:gd name="T12" fmla="*/ 151924 w 244"/>
              <a:gd name="T13" fmla="*/ 79208 h 244"/>
              <a:gd name="T14" fmla="*/ 151924 w 244"/>
              <a:gd name="T15" fmla="*/ 79208 h 244"/>
              <a:gd name="T16" fmla="*/ 78559 w 244"/>
              <a:gd name="T17" fmla="*/ 5843 h 244"/>
              <a:gd name="T18" fmla="*/ 78559 w 244"/>
              <a:gd name="T19" fmla="*/ 157767 h 244"/>
              <a:gd name="T20" fmla="*/ 78559 w 244"/>
              <a:gd name="T21" fmla="*/ 157767 h 244"/>
              <a:gd name="T22" fmla="*/ 0 w 244"/>
              <a:gd name="T23" fmla="*/ 79208 h 244"/>
              <a:gd name="T24" fmla="*/ 0 w 244"/>
              <a:gd name="T25" fmla="*/ 79208 h 244"/>
              <a:gd name="T26" fmla="*/ 78559 w 244"/>
              <a:gd name="T27" fmla="*/ 0 h 244"/>
              <a:gd name="T28" fmla="*/ 78559 w 244"/>
              <a:gd name="T29" fmla="*/ 0 h 244"/>
              <a:gd name="T30" fmla="*/ 157767 w 244"/>
              <a:gd name="T31" fmla="*/ 79208 h 244"/>
              <a:gd name="T32" fmla="*/ 157767 w 244"/>
              <a:gd name="T33" fmla="*/ 79208 h 244"/>
              <a:gd name="T34" fmla="*/ 78559 w 244"/>
              <a:gd name="T35" fmla="*/ 157767 h 2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4" h="244">
                <a:moveTo>
                  <a:pt x="121" y="9"/>
                </a:moveTo>
                <a:lnTo>
                  <a:pt x="121" y="9"/>
                </a:lnTo>
                <a:cubicBezTo>
                  <a:pt x="59" y="9"/>
                  <a:pt x="8" y="59"/>
                  <a:pt x="8" y="122"/>
                </a:cubicBezTo>
                <a:cubicBezTo>
                  <a:pt x="8" y="184"/>
                  <a:pt x="59" y="235"/>
                  <a:pt x="121" y="235"/>
                </a:cubicBezTo>
                <a:cubicBezTo>
                  <a:pt x="184" y="235"/>
                  <a:pt x="234" y="184"/>
                  <a:pt x="234" y="122"/>
                </a:cubicBezTo>
                <a:cubicBezTo>
                  <a:pt x="234" y="59"/>
                  <a:pt x="184" y="9"/>
                  <a:pt x="121" y="9"/>
                </a:cubicBezTo>
                <a:close/>
                <a:moveTo>
                  <a:pt x="121" y="243"/>
                </a:moveTo>
                <a:lnTo>
                  <a:pt x="121" y="243"/>
                </a:lnTo>
                <a:cubicBezTo>
                  <a:pt x="55" y="243"/>
                  <a:pt x="0" y="188"/>
                  <a:pt x="0" y="122"/>
                </a:cubicBezTo>
                <a:cubicBezTo>
                  <a:pt x="0" y="55"/>
                  <a:pt x="55" y="0"/>
                  <a:pt x="121" y="0"/>
                </a:cubicBezTo>
                <a:cubicBezTo>
                  <a:pt x="188" y="0"/>
                  <a:pt x="243" y="55"/>
                  <a:pt x="243" y="122"/>
                </a:cubicBezTo>
                <a:cubicBezTo>
                  <a:pt x="243" y="188"/>
                  <a:pt x="188" y="243"/>
                  <a:pt x="121" y="243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158">
            <a:extLst>
              <a:ext uri="{FF2B5EF4-FFF2-40B4-BE49-F238E27FC236}">
                <a16:creationId xmlns:a16="http://schemas.microsoft.com/office/drawing/2014/main" id="{10AFAB8B-2778-CA45-9ACC-DFA78A47A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788" y="7849556"/>
            <a:ext cx="2949704" cy="2301728"/>
          </a:xfrm>
          <a:custGeom>
            <a:avLst/>
            <a:gdLst>
              <a:gd name="T0" fmla="*/ 0 w 2366"/>
              <a:gd name="T1" fmla="*/ 1206193 h 1848"/>
              <a:gd name="T2" fmla="*/ 1546067 w 2366"/>
              <a:gd name="T3" fmla="*/ 1206193 h 1848"/>
              <a:gd name="T4" fmla="*/ 1546067 w 2366"/>
              <a:gd name="T5" fmla="*/ 0 h 1848"/>
              <a:gd name="T6" fmla="*/ 0 w 2366"/>
              <a:gd name="T7" fmla="*/ 0 h 1848"/>
              <a:gd name="T8" fmla="*/ 0 w 2366"/>
              <a:gd name="T9" fmla="*/ 1206193 h 1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6" h="1848">
                <a:moveTo>
                  <a:pt x="0" y="1847"/>
                </a:moveTo>
                <a:lnTo>
                  <a:pt x="2365" y="1847"/>
                </a:lnTo>
                <a:lnTo>
                  <a:pt x="2365" y="0"/>
                </a:lnTo>
                <a:lnTo>
                  <a:pt x="0" y="0"/>
                </a:lnTo>
                <a:lnTo>
                  <a:pt x="0" y="1847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159">
            <a:extLst>
              <a:ext uri="{FF2B5EF4-FFF2-40B4-BE49-F238E27FC236}">
                <a16:creationId xmlns:a16="http://schemas.microsoft.com/office/drawing/2014/main" id="{764C1D72-3EE8-E74B-BD5D-6A5AF077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658" y="9118529"/>
            <a:ext cx="659152" cy="659206"/>
          </a:xfrm>
          <a:custGeom>
            <a:avLst/>
            <a:gdLst>
              <a:gd name="T0" fmla="*/ 344981 w 528"/>
              <a:gd name="T1" fmla="*/ 172818 h 528"/>
              <a:gd name="T2" fmla="*/ 344981 w 528"/>
              <a:gd name="T3" fmla="*/ 172818 h 528"/>
              <a:gd name="T4" fmla="*/ 172163 w 528"/>
              <a:gd name="T5" fmla="*/ 344981 h 528"/>
              <a:gd name="T6" fmla="*/ 172163 w 528"/>
              <a:gd name="T7" fmla="*/ 344981 h 528"/>
              <a:gd name="T8" fmla="*/ 0 w 528"/>
              <a:gd name="T9" fmla="*/ 172818 h 528"/>
              <a:gd name="T10" fmla="*/ 0 w 528"/>
              <a:gd name="T11" fmla="*/ 172818 h 528"/>
              <a:gd name="T12" fmla="*/ 172163 w 528"/>
              <a:gd name="T13" fmla="*/ 0 h 528"/>
              <a:gd name="T14" fmla="*/ 172163 w 528"/>
              <a:gd name="T15" fmla="*/ 0 h 528"/>
              <a:gd name="T16" fmla="*/ 344981 w 528"/>
              <a:gd name="T17" fmla="*/ 172818 h 5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8" h="528">
                <a:moveTo>
                  <a:pt x="527" y="264"/>
                </a:moveTo>
                <a:lnTo>
                  <a:pt x="527" y="264"/>
                </a:lnTo>
                <a:cubicBezTo>
                  <a:pt x="527" y="409"/>
                  <a:pt x="409" y="527"/>
                  <a:pt x="263" y="527"/>
                </a:cubicBezTo>
                <a:cubicBezTo>
                  <a:pt x="118" y="527"/>
                  <a:pt x="0" y="409"/>
                  <a:pt x="0" y="264"/>
                </a:cubicBezTo>
                <a:cubicBezTo>
                  <a:pt x="0" y="118"/>
                  <a:pt x="118" y="0"/>
                  <a:pt x="263" y="0"/>
                </a:cubicBezTo>
                <a:cubicBezTo>
                  <a:pt x="409" y="0"/>
                  <a:pt x="527" y="118"/>
                  <a:pt x="527" y="264"/>
                </a:cubicBezTo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160">
            <a:extLst>
              <a:ext uri="{FF2B5EF4-FFF2-40B4-BE49-F238E27FC236}">
                <a16:creationId xmlns:a16="http://schemas.microsoft.com/office/drawing/2014/main" id="{67BA624C-CF00-994B-81F6-BEF36F6AC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078" y="9184448"/>
            <a:ext cx="532816" cy="532860"/>
          </a:xfrm>
          <a:custGeom>
            <a:avLst/>
            <a:gdLst>
              <a:gd name="T0" fmla="*/ 278737 w 428"/>
              <a:gd name="T1" fmla="*/ 139695 h 428"/>
              <a:gd name="T2" fmla="*/ 278737 w 428"/>
              <a:gd name="T3" fmla="*/ 139695 h 428"/>
              <a:gd name="T4" fmla="*/ 139042 w 428"/>
              <a:gd name="T5" fmla="*/ 278737 h 428"/>
              <a:gd name="T6" fmla="*/ 139042 w 428"/>
              <a:gd name="T7" fmla="*/ 278737 h 428"/>
              <a:gd name="T8" fmla="*/ 0 w 428"/>
              <a:gd name="T9" fmla="*/ 139695 h 428"/>
              <a:gd name="T10" fmla="*/ 0 w 428"/>
              <a:gd name="T11" fmla="*/ 139695 h 428"/>
              <a:gd name="T12" fmla="*/ 139042 w 428"/>
              <a:gd name="T13" fmla="*/ 0 h 428"/>
              <a:gd name="T14" fmla="*/ 139042 w 428"/>
              <a:gd name="T15" fmla="*/ 0 h 428"/>
              <a:gd name="T16" fmla="*/ 278737 w 428"/>
              <a:gd name="T17" fmla="*/ 139695 h 4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" h="428">
                <a:moveTo>
                  <a:pt x="427" y="214"/>
                </a:moveTo>
                <a:lnTo>
                  <a:pt x="427" y="214"/>
                </a:lnTo>
                <a:cubicBezTo>
                  <a:pt x="427" y="332"/>
                  <a:pt x="331" y="427"/>
                  <a:pt x="213" y="427"/>
                </a:cubicBezTo>
                <a:cubicBezTo>
                  <a:pt x="96" y="427"/>
                  <a:pt x="0" y="332"/>
                  <a:pt x="0" y="214"/>
                </a:cubicBezTo>
                <a:cubicBezTo>
                  <a:pt x="0" y="96"/>
                  <a:pt x="96" y="0"/>
                  <a:pt x="213" y="0"/>
                </a:cubicBezTo>
                <a:cubicBezTo>
                  <a:pt x="331" y="0"/>
                  <a:pt x="427" y="96"/>
                  <a:pt x="427" y="214"/>
                </a:cubicBezTo>
              </a:path>
            </a:pathLst>
          </a:custGeom>
          <a:solidFill>
            <a:srgbClr val="FFD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162">
            <a:extLst>
              <a:ext uri="{FF2B5EF4-FFF2-40B4-BE49-F238E27FC236}">
                <a16:creationId xmlns:a16="http://schemas.microsoft.com/office/drawing/2014/main" id="{CF3AD2FB-ABCA-E34A-BDAC-C4E0F38C4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812" y="9508560"/>
            <a:ext cx="236198" cy="153814"/>
          </a:xfrm>
          <a:custGeom>
            <a:avLst/>
            <a:gdLst>
              <a:gd name="T0" fmla="*/ 0 w 191"/>
              <a:gd name="T1" fmla="*/ 59357 h 125"/>
              <a:gd name="T2" fmla="*/ 0 w 191"/>
              <a:gd name="T3" fmla="*/ 59357 h 125"/>
              <a:gd name="T4" fmla="*/ 73275 w 191"/>
              <a:gd name="T5" fmla="*/ 72261 h 125"/>
              <a:gd name="T6" fmla="*/ 73275 w 191"/>
              <a:gd name="T7" fmla="*/ 72261 h 125"/>
              <a:gd name="T8" fmla="*/ 123206 w 191"/>
              <a:gd name="T9" fmla="*/ 27098 h 125"/>
              <a:gd name="T10" fmla="*/ 123206 w 191"/>
              <a:gd name="T11" fmla="*/ 27098 h 125"/>
              <a:gd name="T12" fmla="*/ 0 w 191"/>
              <a:gd name="T13" fmla="*/ 59357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125">
                <a:moveTo>
                  <a:pt x="0" y="92"/>
                </a:moveTo>
                <a:lnTo>
                  <a:pt x="0" y="92"/>
                </a:lnTo>
                <a:cubicBezTo>
                  <a:pt x="31" y="112"/>
                  <a:pt x="70" y="124"/>
                  <a:pt x="113" y="112"/>
                </a:cubicBezTo>
                <a:cubicBezTo>
                  <a:pt x="151" y="102"/>
                  <a:pt x="175" y="74"/>
                  <a:pt x="190" y="42"/>
                </a:cubicBezTo>
                <a:cubicBezTo>
                  <a:pt x="89" y="0"/>
                  <a:pt x="23" y="63"/>
                  <a:pt x="0" y="92"/>
                </a:cubicBezTo>
              </a:path>
            </a:pathLst>
          </a:custGeom>
          <a:solidFill>
            <a:srgbClr val="3A5A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7D7E6C77-FA4F-0648-A279-D75A24A1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499" y="9284343"/>
            <a:ext cx="413997" cy="338323"/>
          </a:xfrm>
          <a:custGeom>
            <a:avLst/>
            <a:gdLst>
              <a:gd name="connsiteX0" fmla="*/ 340202 w 413997"/>
              <a:gd name="connsiteY0" fmla="*/ 118164 h 338323"/>
              <a:gd name="connsiteX1" fmla="*/ 413991 w 413997"/>
              <a:gd name="connsiteY1" fmla="*/ 127762 h 338323"/>
              <a:gd name="connsiteX2" fmla="*/ 384264 w 413997"/>
              <a:gd name="connsiteY2" fmla="*/ 275656 h 338323"/>
              <a:gd name="connsiteX3" fmla="*/ 148928 w 413997"/>
              <a:gd name="connsiteY3" fmla="*/ 338323 h 338323"/>
              <a:gd name="connsiteX4" fmla="*/ 37453 w 413997"/>
              <a:gd name="connsiteY4" fmla="*/ 214243 h 338323"/>
              <a:gd name="connsiteX5" fmla="*/ 340202 w 413997"/>
              <a:gd name="connsiteY5" fmla="*/ 118164 h 338323"/>
              <a:gd name="connsiteX6" fmla="*/ 57023 w 413997"/>
              <a:gd name="connsiteY6" fmla="*/ 67283 h 338323"/>
              <a:gd name="connsiteX7" fmla="*/ 135665 w 413997"/>
              <a:gd name="connsiteY7" fmla="*/ 90390 h 338323"/>
              <a:gd name="connsiteX8" fmla="*/ 138127 w 413997"/>
              <a:gd name="connsiteY8" fmla="*/ 102966 h 338323"/>
              <a:gd name="connsiteX9" fmla="*/ 127047 w 413997"/>
              <a:gd name="connsiteY9" fmla="*/ 109253 h 338323"/>
              <a:gd name="connsiteX10" fmla="*/ 32246 w 413997"/>
              <a:gd name="connsiteY10" fmla="*/ 153268 h 338323"/>
              <a:gd name="connsiteX11" fmla="*/ 23627 w 413997"/>
              <a:gd name="connsiteY11" fmla="*/ 157040 h 338323"/>
              <a:gd name="connsiteX12" fmla="*/ 17471 w 413997"/>
              <a:gd name="connsiteY12" fmla="*/ 154525 h 338323"/>
              <a:gd name="connsiteX13" fmla="*/ 15009 w 413997"/>
              <a:gd name="connsiteY13" fmla="*/ 140692 h 338323"/>
              <a:gd name="connsiteX14" fmla="*/ 82724 w 413997"/>
              <a:gd name="connsiteY14" fmla="*/ 89133 h 338323"/>
              <a:gd name="connsiteX15" fmla="*/ 12547 w 413997"/>
              <a:gd name="connsiteY15" fmla="*/ 92905 h 338323"/>
              <a:gd name="connsiteX16" fmla="*/ 235 w 413997"/>
              <a:gd name="connsiteY16" fmla="*/ 84102 h 338323"/>
              <a:gd name="connsiteX17" fmla="*/ 8853 w 413997"/>
              <a:gd name="connsiteY17" fmla="*/ 71527 h 338323"/>
              <a:gd name="connsiteX18" fmla="*/ 57023 w 413997"/>
              <a:gd name="connsiteY18" fmla="*/ 67283 h 338323"/>
              <a:gd name="connsiteX19" fmla="*/ 385919 w 413997"/>
              <a:gd name="connsiteY19" fmla="*/ 241 h 338323"/>
              <a:gd name="connsiteX20" fmla="*/ 398446 w 413997"/>
              <a:gd name="connsiteY20" fmla="*/ 9030 h 338323"/>
              <a:gd name="connsiteX21" fmla="*/ 389677 w 413997"/>
              <a:gd name="connsiteY21" fmla="*/ 20331 h 338323"/>
              <a:gd name="connsiteX22" fmla="*/ 322027 w 413997"/>
              <a:gd name="connsiteY22" fmla="*/ 42932 h 338323"/>
              <a:gd name="connsiteX23" fmla="*/ 403458 w 413997"/>
              <a:gd name="connsiteY23" fmla="*/ 66789 h 338323"/>
              <a:gd name="connsiteX24" fmla="*/ 405963 w 413997"/>
              <a:gd name="connsiteY24" fmla="*/ 81856 h 338323"/>
              <a:gd name="connsiteX25" fmla="*/ 397194 w 413997"/>
              <a:gd name="connsiteY25" fmla="*/ 85623 h 338323"/>
              <a:gd name="connsiteX26" fmla="*/ 390930 w 413997"/>
              <a:gd name="connsiteY26" fmla="*/ 84368 h 338323"/>
              <a:gd name="connsiteX27" fmla="*/ 285696 w 413997"/>
              <a:gd name="connsiteY27" fmla="*/ 75578 h 338323"/>
              <a:gd name="connsiteX28" fmla="*/ 271916 w 413997"/>
              <a:gd name="connsiteY28" fmla="*/ 74323 h 338323"/>
              <a:gd name="connsiteX29" fmla="*/ 270663 w 413997"/>
              <a:gd name="connsiteY29" fmla="*/ 61766 h 338323"/>
              <a:gd name="connsiteX30" fmla="*/ 385919 w 413997"/>
              <a:gd name="connsiteY30" fmla="*/ 241 h 33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3997" h="338323">
                <a:moveTo>
                  <a:pt x="340202" y="118164"/>
                </a:moveTo>
                <a:cubicBezTo>
                  <a:pt x="364215" y="118969"/>
                  <a:pt x="388909" y="121965"/>
                  <a:pt x="413991" y="127762"/>
                </a:cubicBezTo>
                <a:cubicBezTo>
                  <a:pt x="413991" y="127762"/>
                  <a:pt x="415230" y="207976"/>
                  <a:pt x="384264" y="275656"/>
                </a:cubicBezTo>
                <a:cubicBezTo>
                  <a:pt x="259164" y="223016"/>
                  <a:pt x="177416" y="301976"/>
                  <a:pt x="148928" y="338323"/>
                </a:cubicBezTo>
                <a:cubicBezTo>
                  <a:pt x="79566" y="291949"/>
                  <a:pt x="37453" y="214243"/>
                  <a:pt x="37453" y="214243"/>
                </a:cubicBezTo>
                <a:cubicBezTo>
                  <a:pt x="37453" y="214243"/>
                  <a:pt x="172113" y="112527"/>
                  <a:pt x="340202" y="118164"/>
                </a:cubicBezTo>
                <a:close/>
                <a:moveTo>
                  <a:pt x="57023" y="67283"/>
                </a:moveTo>
                <a:cubicBezTo>
                  <a:pt x="83032" y="67440"/>
                  <a:pt x="114119" y="72156"/>
                  <a:pt x="135665" y="90390"/>
                </a:cubicBezTo>
                <a:cubicBezTo>
                  <a:pt x="140590" y="94163"/>
                  <a:pt x="140590" y="99193"/>
                  <a:pt x="138127" y="102966"/>
                </a:cubicBezTo>
                <a:cubicBezTo>
                  <a:pt x="136896" y="107996"/>
                  <a:pt x="131971" y="109253"/>
                  <a:pt x="127047" y="109253"/>
                </a:cubicBezTo>
                <a:cubicBezTo>
                  <a:pt x="124584" y="107996"/>
                  <a:pt x="70412" y="95420"/>
                  <a:pt x="32246" y="153268"/>
                </a:cubicBezTo>
                <a:cubicBezTo>
                  <a:pt x="31014" y="155783"/>
                  <a:pt x="27321" y="157040"/>
                  <a:pt x="23627" y="157040"/>
                </a:cubicBezTo>
                <a:cubicBezTo>
                  <a:pt x="21165" y="157040"/>
                  <a:pt x="19934" y="157040"/>
                  <a:pt x="17471" y="154525"/>
                </a:cubicBezTo>
                <a:cubicBezTo>
                  <a:pt x="12547" y="152010"/>
                  <a:pt x="11316" y="145722"/>
                  <a:pt x="15009" y="140692"/>
                </a:cubicBezTo>
                <a:cubicBezTo>
                  <a:pt x="35939" y="109253"/>
                  <a:pt x="60563" y="95420"/>
                  <a:pt x="82724" y="89133"/>
                </a:cubicBezTo>
                <a:cubicBezTo>
                  <a:pt x="48251" y="85360"/>
                  <a:pt x="12547" y="92905"/>
                  <a:pt x="12547" y="92905"/>
                </a:cubicBezTo>
                <a:cubicBezTo>
                  <a:pt x="6391" y="94163"/>
                  <a:pt x="1466" y="90390"/>
                  <a:pt x="235" y="84102"/>
                </a:cubicBezTo>
                <a:cubicBezTo>
                  <a:pt x="-996" y="79072"/>
                  <a:pt x="2697" y="74042"/>
                  <a:pt x="8853" y="71527"/>
                </a:cubicBezTo>
                <a:cubicBezTo>
                  <a:pt x="10085" y="71527"/>
                  <a:pt x="31015" y="67126"/>
                  <a:pt x="57023" y="67283"/>
                </a:cubicBezTo>
                <a:close/>
                <a:moveTo>
                  <a:pt x="385919" y="241"/>
                </a:moveTo>
                <a:cubicBezTo>
                  <a:pt x="392183" y="-1015"/>
                  <a:pt x="398446" y="2752"/>
                  <a:pt x="398446" y="9030"/>
                </a:cubicBezTo>
                <a:cubicBezTo>
                  <a:pt x="399699" y="14053"/>
                  <a:pt x="394688" y="20331"/>
                  <a:pt x="389677" y="20331"/>
                </a:cubicBezTo>
                <a:cubicBezTo>
                  <a:pt x="388424" y="20331"/>
                  <a:pt x="353346" y="26609"/>
                  <a:pt x="322027" y="42932"/>
                </a:cubicBezTo>
                <a:cubicBezTo>
                  <a:pt x="345830" y="40421"/>
                  <a:pt x="373391" y="45443"/>
                  <a:pt x="403458" y="66789"/>
                </a:cubicBezTo>
                <a:cubicBezTo>
                  <a:pt x="408469" y="70556"/>
                  <a:pt x="409721" y="76834"/>
                  <a:pt x="405963" y="81856"/>
                </a:cubicBezTo>
                <a:cubicBezTo>
                  <a:pt x="404710" y="84368"/>
                  <a:pt x="399699" y="85623"/>
                  <a:pt x="397194" y="85623"/>
                </a:cubicBezTo>
                <a:cubicBezTo>
                  <a:pt x="394688" y="85623"/>
                  <a:pt x="393435" y="85623"/>
                  <a:pt x="390930" y="84368"/>
                </a:cubicBezTo>
                <a:cubicBezTo>
                  <a:pt x="334555" y="42932"/>
                  <a:pt x="288202" y="74323"/>
                  <a:pt x="285696" y="75578"/>
                </a:cubicBezTo>
                <a:cubicBezTo>
                  <a:pt x="281938" y="78090"/>
                  <a:pt x="275674" y="78090"/>
                  <a:pt x="271916" y="74323"/>
                </a:cubicBezTo>
                <a:cubicBezTo>
                  <a:pt x="269410" y="71811"/>
                  <a:pt x="268157" y="66789"/>
                  <a:pt x="270663" y="61766"/>
                </a:cubicBezTo>
                <a:cubicBezTo>
                  <a:pt x="299477" y="12797"/>
                  <a:pt x="383413" y="1496"/>
                  <a:pt x="385919" y="241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E8FD2251-2DAA-8344-9ABD-37E37D4F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673" y="7970413"/>
            <a:ext cx="1860880" cy="1248819"/>
          </a:xfrm>
          <a:custGeom>
            <a:avLst/>
            <a:gdLst>
              <a:gd name="connsiteX0" fmla="*/ 0 w 1860880"/>
              <a:gd name="connsiteY0" fmla="*/ 587790 h 1248819"/>
              <a:gd name="connsiteX1" fmla="*/ 158039 w 1860880"/>
              <a:gd name="connsiteY1" fmla="*/ 590144 h 1248819"/>
              <a:gd name="connsiteX2" fmla="*/ 158039 w 1860880"/>
              <a:gd name="connsiteY2" fmla="*/ 619574 h 1248819"/>
              <a:gd name="connsiteX3" fmla="*/ 0 w 1860880"/>
              <a:gd name="connsiteY3" fmla="*/ 618397 h 1248819"/>
              <a:gd name="connsiteX4" fmla="*/ 62252 w 1860880"/>
              <a:gd name="connsiteY4" fmla="*/ 395524 h 1248819"/>
              <a:gd name="connsiteX5" fmla="*/ 174552 w 1860880"/>
              <a:gd name="connsiteY5" fmla="*/ 484551 h 1248819"/>
              <a:gd name="connsiteX6" fmla="*/ 155022 w 1860880"/>
              <a:gd name="connsiteY6" fmla="*/ 509629 h 1248819"/>
              <a:gd name="connsiteX7" fmla="*/ 43943 w 1860880"/>
              <a:gd name="connsiteY7" fmla="*/ 419348 h 1248819"/>
              <a:gd name="connsiteX8" fmla="*/ 219718 w 1860880"/>
              <a:gd name="connsiteY8" fmla="*/ 313121 h 1248819"/>
              <a:gd name="connsiteX9" fmla="*/ 251456 w 1860880"/>
              <a:gd name="connsiteY9" fmla="*/ 313121 h 1248819"/>
              <a:gd name="connsiteX10" fmla="*/ 251456 w 1860880"/>
              <a:gd name="connsiteY10" fmla="*/ 449208 h 1248819"/>
              <a:gd name="connsiteX11" fmla="*/ 219718 w 1860880"/>
              <a:gd name="connsiteY11" fmla="*/ 449208 h 1248819"/>
              <a:gd name="connsiteX12" fmla="*/ 1854753 w 1860880"/>
              <a:gd name="connsiteY12" fmla="*/ 225224 h 1248819"/>
              <a:gd name="connsiteX13" fmla="*/ 1860880 w 1860880"/>
              <a:gd name="connsiteY13" fmla="*/ 256917 h 1248819"/>
              <a:gd name="connsiteX14" fmla="*/ 1710163 w 1860880"/>
              <a:gd name="connsiteY14" fmla="*/ 289877 h 1248819"/>
              <a:gd name="connsiteX15" fmla="*/ 1702811 w 1860880"/>
              <a:gd name="connsiteY15" fmla="*/ 258184 h 1248819"/>
              <a:gd name="connsiteX16" fmla="*/ 1576420 w 1860880"/>
              <a:gd name="connsiteY16" fmla="*/ 212221 h 1248819"/>
              <a:gd name="connsiteX17" fmla="*/ 1642581 w 1860880"/>
              <a:gd name="connsiteY17" fmla="*/ 272985 h 1248819"/>
              <a:gd name="connsiteX18" fmla="*/ 1779494 w 1860880"/>
              <a:gd name="connsiteY18" fmla="*/ 845802 h 1248819"/>
              <a:gd name="connsiteX19" fmla="*/ 1718506 w 1860880"/>
              <a:gd name="connsiteY19" fmla="*/ 942932 h 1248819"/>
              <a:gd name="connsiteX20" fmla="*/ 455174 w 1860880"/>
              <a:gd name="connsiteY20" fmla="*/ 1246774 h 1248819"/>
              <a:gd name="connsiteX21" fmla="*/ 356846 w 1860880"/>
              <a:gd name="connsiteY21" fmla="*/ 1185756 h 1248819"/>
              <a:gd name="connsiteX22" fmla="*/ 219933 w 1860880"/>
              <a:gd name="connsiteY22" fmla="*/ 614185 h 1248819"/>
              <a:gd name="connsiteX23" fmla="*/ 279677 w 1860880"/>
              <a:gd name="connsiteY23" fmla="*/ 515810 h 1248819"/>
              <a:gd name="connsiteX24" fmla="*/ 1544253 w 1860880"/>
              <a:gd name="connsiteY24" fmla="*/ 213213 h 1248819"/>
              <a:gd name="connsiteX25" fmla="*/ 1576420 w 1860880"/>
              <a:gd name="connsiteY25" fmla="*/ 212221 h 1248819"/>
              <a:gd name="connsiteX26" fmla="*/ 1758769 w 1860880"/>
              <a:gd name="connsiteY26" fmla="*/ 49437 h 1248819"/>
              <a:gd name="connsiteX27" fmla="*/ 1783945 w 1860880"/>
              <a:gd name="connsiteY27" fmla="*/ 69527 h 1248819"/>
              <a:gd name="connsiteX28" fmla="*/ 1688276 w 1860880"/>
              <a:gd name="connsiteY28" fmla="*/ 180022 h 1248819"/>
              <a:gd name="connsiteX29" fmla="*/ 1664359 w 1860880"/>
              <a:gd name="connsiteY29" fmla="*/ 159932 h 1248819"/>
              <a:gd name="connsiteX30" fmla="*/ 1587230 w 1860880"/>
              <a:gd name="connsiteY30" fmla="*/ 0 h 1248819"/>
              <a:gd name="connsiteX31" fmla="*/ 1613665 w 1860880"/>
              <a:gd name="connsiteY31" fmla="*/ 129977 h 1248819"/>
              <a:gd name="connsiteX32" fmla="*/ 1582195 w 1860880"/>
              <a:gd name="connsiteY32" fmla="*/ 136108 h 1248819"/>
              <a:gd name="connsiteX33" fmla="*/ 1554500 w 1860880"/>
              <a:gd name="connsiteY33" fmla="*/ 6131 h 124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60880" h="1248819">
                <a:moveTo>
                  <a:pt x="0" y="587790"/>
                </a:moveTo>
                <a:lnTo>
                  <a:pt x="158039" y="590144"/>
                </a:lnTo>
                <a:lnTo>
                  <a:pt x="158039" y="619574"/>
                </a:lnTo>
                <a:lnTo>
                  <a:pt x="0" y="618397"/>
                </a:lnTo>
                <a:close/>
                <a:moveTo>
                  <a:pt x="62252" y="395524"/>
                </a:moveTo>
                <a:lnTo>
                  <a:pt x="174552" y="484551"/>
                </a:lnTo>
                <a:lnTo>
                  <a:pt x="155022" y="509629"/>
                </a:lnTo>
                <a:lnTo>
                  <a:pt x="43943" y="419348"/>
                </a:lnTo>
                <a:close/>
                <a:moveTo>
                  <a:pt x="219718" y="313121"/>
                </a:moveTo>
                <a:lnTo>
                  <a:pt x="251456" y="313121"/>
                </a:lnTo>
                <a:lnTo>
                  <a:pt x="251456" y="449208"/>
                </a:lnTo>
                <a:lnTo>
                  <a:pt x="219718" y="449208"/>
                </a:lnTo>
                <a:close/>
                <a:moveTo>
                  <a:pt x="1854753" y="225224"/>
                </a:moveTo>
                <a:lnTo>
                  <a:pt x="1860880" y="256917"/>
                </a:lnTo>
                <a:lnTo>
                  <a:pt x="1710163" y="289877"/>
                </a:lnTo>
                <a:lnTo>
                  <a:pt x="1702811" y="258184"/>
                </a:lnTo>
                <a:close/>
                <a:moveTo>
                  <a:pt x="1576420" y="212221"/>
                </a:moveTo>
                <a:cubicBezTo>
                  <a:pt x="1607575" y="217416"/>
                  <a:pt x="1634180" y="240297"/>
                  <a:pt x="1642581" y="272985"/>
                </a:cubicBezTo>
                <a:lnTo>
                  <a:pt x="1779494" y="845802"/>
                </a:lnTo>
                <a:cubicBezTo>
                  <a:pt x="1789452" y="889386"/>
                  <a:pt x="1762069" y="932970"/>
                  <a:pt x="1718506" y="942932"/>
                </a:cubicBezTo>
                <a:lnTo>
                  <a:pt x="455174" y="1246774"/>
                </a:lnTo>
                <a:cubicBezTo>
                  <a:pt x="410366" y="1256736"/>
                  <a:pt x="368048" y="1229340"/>
                  <a:pt x="356846" y="1185756"/>
                </a:cubicBezTo>
                <a:lnTo>
                  <a:pt x="219933" y="614185"/>
                </a:lnTo>
                <a:cubicBezTo>
                  <a:pt x="208731" y="570601"/>
                  <a:pt x="237358" y="527017"/>
                  <a:pt x="279677" y="515810"/>
                </a:cubicBezTo>
                <a:lnTo>
                  <a:pt x="1544253" y="213213"/>
                </a:lnTo>
                <a:cubicBezTo>
                  <a:pt x="1555144" y="210722"/>
                  <a:pt x="1566035" y="210489"/>
                  <a:pt x="1576420" y="212221"/>
                </a:cubicBezTo>
                <a:close/>
                <a:moveTo>
                  <a:pt x="1758769" y="49437"/>
                </a:moveTo>
                <a:lnTo>
                  <a:pt x="1783945" y="69527"/>
                </a:lnTo>
                <a:lnTo>
                  <a:pt x="1688276" y="180022"/>
                </a:lnTo>
                <a:lnTo>
                  <a:pt x="1664359" y="159932"/>
                </a:lnTo>
                <a:close/>
                <a:moveTo>
                  <a:pt x="1587230" y="0"/>
                </a:moveTo>
                <a:lnTo>
                  <a:pt x="1613665" y="129977"/>
                </a:lnTo>
                <a:lnTo>
                  <a:pt x="1582195" y="136108"/>
                </a:lnTo>
                <a:lnTo>
                  <a:pt x="1554500" y="6131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16A56C4C-0DEF-5E45-BF54-B7C1D9929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842" y="8448333"/>
            <a:ext cx="1134545" cy="559075"/>
          </a:xfrm>
          <a:custGeom>
            <a:avLst/>
            <a:gdLst>
              <a:gd name="connsiteX0" fmla="*/ 141831 w 1134545"/>
              <a:gd name="connsiteY0" fmla="*/ 175002 h 559075"/>
              <a:gd name="connsiteX1" fmla="*/ 185376 w 1134545"/>
              <a:gd name="connsiteY1" fmla="*/ 189111 h 559075"/>
              <a:gd name="connsiteX2" fmla="*/ 236386 w 1134545"/>
              <a:gd name="connsiteY2" fmla="*/ 264358 h 559075"/>
              <a:gd name="connsiteX3" fmla="*/ 227677 w 1134545"/>
              <a:gd name="connsiteY3" fmla="*/ 339605 h 559075"/>
              <a:gd name="connsiteX4" fmla="*/ 187864 w 1134545"/>
              <a:gd name="connsiteY4" fmla="*/ 394786 h 559075"/>
              <a:gd name="connsiteX5" fmla="*/ 164226 w 1134545"/>
              <a:gd name="connsiteY5" fmla="*/ 421122 h 559075"/>
              <a:gd name="connsiteX6" fmla="*/ 135611 w 1134545"/>
              <a:gd name="connsiteY6" fmla="*/ 456237 h 559075"/>
              <a:gd name="connsiteX7" fmla="*/ 123169 w 1134545"/>
              <a:gd name="connsiteY7" fmla="*/ 477557 h 559075"/>
              <a:gd name="connsiteX8" fmla="*/ 276198 w 1134545"/>
              <a:gd name="connsiteY8" fmla="*/ 444950 h 559075"/>
              <a:gd name="connsiteX9" fmla="*/ 288639 w 1134545"/>
              <a:gd name="connsiteY9" fmla="*/ 505148 h 559075"/>
              <a:gd name="connsiteX10" fmla="*/ 48522 w 1134545"/>
              <a:gd name="connsiteY10" fmla="*/ 559075 h 559075"/>
              <a:gd name="connsiteX11" fmla="*/ 51010 w 1134545"/>
              <a:gd name="connsiteY11" fmla="*/ 486336 h 559075"/>
              <a:gd name="connsiteX12" fmla="*/ 104508 w 1134545"/>
              <a:gd name="connsiteY12" fmla="*/ 394786 h 559075"/>
              <a:gd name="connsiteX13" fmla="*/ 154273 w 1134545"/>
              <a:gd name="connsiteY13" fmla="*/ 333334 h 559075"/>
              <a:gd name="connsiteX14" fmla="*/ 164226 w 1134545"/>
              <a:gd name="connsiteY14" fmla="*/ 276899 h 559075"/>
              <a:gd name="connsiteX15" fmla="*/ 144320 w 1134545"/>
              <a:gd name="connsiteY15" fmla="*/ 243038 h 559075"/>
              <a:gd name="connsiteX16" fmla="*/ 105752 w 1134545"/>
              <a:gd name="connsiteY16" fmla="*/ 235513 h 559075"/>
              <a:gd name="connsiteX17" fmla="*/ 68428 w 1134545"/>
              <a:gd name="connsiteY17" fmla="*/ 268120 h 559075"/>
              <a:gd name="connsiteX18" fmla="*/ 70916 w 1134545"/>
              <a:gd name="connsiteY18" fmla="*/ 314522 h 559075"/>
              <a:gd name="connsiteX19" fmla="*/ 3733 w 1134545"/>
              <a:gd name="connsiteY19" fmla="*/ 328318 h 559075"/>
              <a:gd name="connsiteX20" fmla="*/ 3733 w 1134545"/>
              <a:gd name="connsiteY20" fmla="*/ 253071 h 559075"/>
              <a:gd name="connsiteX21" fmla="*/ 90822 w 1134545"/>
              <a:gd name="connsiteY21" fmla="*/ 177824 h 559075"/>
              <a:gd name="connsiteX22" fmla="*/ 141831 w 1134545"/>
              <a:gd name="connsiteY22" fmla="*/ 175002 h 559075"/>
              <a:gd name="connsiteX23" fmla="*/ 380073 w 1134545"/>
              <a:gd name="connsiteY23" fmla="*/ 170765 h 559075"/>
              <a:gd name="connsiteX24" fmla="*/ 346584 w 1134545"/>
              <a:gd name="connsiteY24" fmla="*/ 210847 h 559075"/>
              <a:gd name="connsiteX25" fmla="*/ 356507 w 1134545"/>
              <a:gd name="connsiteY25" fmla="*/ 307294 h 559075"/>
              <a:gd name="connsiteX26" fmla="*/ 387515 w 1134545"/>
              <a:gd name="connsiteY26" fmla="*/ 397479 h 559075"/>
              <a:gd name="connsiteX27" fmla="*/ 434649 w 1134545"/>
              <a:gd name="connsiteY27" fmla="*/ 421278 h 559075"/>
              <a:gd name="connsiteX28" fmla="*/ 468138 w 1134545"/>
              <a:gd name="connsiteY28" fmla="*/ 379943 h 559075"/>
              <a:gd name="connsiteX29" fmla="*/ 456975 w 1134545"/>
              <a:gd name="connsiteY29" fmla="*/ 284748 h 559075"/>
              <a:gd name="connsiteX30" fmla="*/ 427207 w 1134545"/>
              <a:gd name="connsiteY30" fmla="*/ 192058 h 559075"/>
              <a:gd name="connsiteX31" fmla="*/ 380073 w 1134545"/>
              <a:gd name="connsiteY31" fmla="*/ 170765 h 559075"/>
              <a:gd name="connsiteX32" fmla="*/ 427207 w 1134545"/>
              <a:gd name="connsiteY32" fmla="*/ 113460 h 559075"/>
              <a:gd name="connsiteX33" fmla="*/ 471859 w 1134545"/>
              <a:gd name="connsiteY33" fmla="*/ 140703 h 559075"/>
              <a:gd name="connsiteX34" fmla="*/ 527675 w 1134545"/>
              <a:gd name="connsiteY34" fmla="*/ 268465 h 559075"/>
              <a:gd name="connsiteX35" fmla="*/ 530156 w 1134545"/>
              <a:gd name="connsiteY35" fmla="*/ 408752 h 559075"/>
              <a:gd name="connsiteX36" fmla="*/ 447052 w 1134545"/>
              <a:gd name="connsiteY36" fmla="*/ 477643 h 559075"/>
              <a:gd name="connsiteX37" fmla="*/ 342863 w 1134545"/>
              <a:gd name="connsiteY37" fmla="*/ 451339 h 559075"/>
              <a:gd name="connsiteX38" fmla="*/ 287047 w 1134545"/>
              <a:gd name="connsiteY38" fmla="*/ 322325 h 559075"/>
              <a:gd name="connsiteX39" fmla="*/ 284566 w 1134545"/>
              <a:gd name="connsiteY39" fmla="*/ 182038 h 559075"/>
              <a:gd name="connsiteX40" fmla="*/ 367670 w 1134545"/>
              <a:gd name="connsiteY40" fmla="*/ 114400 h 559075"/>
              <a:gd name="connsiteX41" fmla="*/ 427207 w 1134545"/>
              <a:gd name="connsiteY41" fmla="*/ 113460 h 559075"/>
              <a:gd name="connsiteX42" fmla="*/ 653967 w 1134545"/>
              <a:gd name="connsiteY42" fmla="*/ 111589 h 559075"/>
              <a:gd name="connsiteX43" fmla="*/ 620323 w 1134545"/>
              <a:gd name="connsiteY43" fmla="*/ 150419 h 559075"/>
              <a:gd name="connsiteX44" fmla="*/ 631537 w 1134545"/>
              <a:gd name="connsiteY44" fmla="*/ 246866 h 559075"/>
              <a:gd name="connsiteX45" fmla="*/ 661444 w 1134545"/>
              <a:gd name="connsiteY45" fmla="*/ 338303 h 559075"/>
              <a:gd name="connsiteX46" fmla="*/ 708795 w 1134545"/>
              <a:gd name="connsiteY46" fmla="*/ 360850 h 559075"/>
              <a:gd name="connsiteX47" fmla="*/ 742440 w 1134545"/>
              <a:gd name="connsiteY47" fmla="*/ 319515 h 559075"/>
              <a:gd name="connsiteX48" fmla="*/ 731225 w 1134545"/>
              <a:gd name="connsiteY48" fmla="*/ 224320 h 559075"/>
              <a:gd name="connsiteX49" fmla="*/ 701319 w 1134545"/>
              <a:gd name="connsiteY49" fmla="*/ 132883 h 559075"/>
              <a:gd name="connsiteX50" fmla="*/ 653967 w 1134545"/>
              <a:gd name="connsiteY50" fmla="*/ 111589 h 559075"/>
              <a:gd name="connsiteX51" fmla="*/ 701319 w 1134545"/>
              <a:gd name="connsiteY51" fmla="*/ 53032 h 559075"/>
              <a:gd name="connsiteX52" fmla="*/ 746178 w 1134545"/>
              <a:gd name="connsiteY52" fmla="*/ 80275 h 559075"/>
              <a:gd name="connsiteX53" fmla="*/ 803498 w 1134545"/>
              <a:gd name="connsiteY53" fmla="*/ 209289 h 559075"/>
              <a:gd name="connsiteX54" fmla="*/ 804744 w 1134545"/>
              <a:gd name="connsiteY54" fmla="*/ 349577 h 559075"/>
              <a:gd name="connsiteX55" fmla="*/ 721256 w 1134545"/>
              <a:gd name="connsiteY55" fmla="*/ 417215 h 559075"/>
              <a:gd name="connsiteX56" fmla="*/ 616584 w 1134545"/>
              <a:gd name="connsiteY56" fmla="*/ 390911 h 559075"/>
              <a:gd name="connsiteX57" fmla="*/ 560510 w 1134545"/>
              <a:gd name="connsiteY57" fmla="*/ 263150 h 559075"/>
              <a:gd name="connsiteX58" fmla="*/ 558018 w 1134545"/>
              <a:gd name="connsiteY58" fmla="*/ 121610 h 559075"/>
              <a:gd name="connsiteX59" fmla="*/ 641506 w 1134545"/>
              <a:gd name="connsiteY59" fmla="*/ 53972 h 559075"/>
              <a:gd name="connsiteX60" fmla="*/ 701319 w 1134545"/>
              <a:gd name="connsiteY60" fmla="*/ 53032 h 559075"/>
              <a:gd name="connsiteX61" fmla="*/ 879281 w 1134545"/>
              <a:gd name="connsiteY61" fmla="*/ 0 h 559075"/>
              <a:gd name="connsiteX62" fmla="*/ 921825 w 1134545"/>
              <a:gd name="connsiteY62" fmla="*/ 194297 h 559075"/>
              <a:gd name="connsiteX63" fmla="*/ 986892 w 1134545"/>
              <a:gd name="connsiteY63" fmla="*/ 73958 h 559075"/>
              <a:gd name="connsiteX64" fmla="*/ 1073232 w 1134545"/>
              <a:gd name="connsiteY64" fmla="*/ 56409 h 559075"/>
              <a:gd name="connsiteX65" fmla="*/ 999405 w 1134545"/>
              <a:gd name="connsiteY65" fmla="*/ 175494 h 559075"/>
              <a:gd name="connsiteX66" fmla="*/ 1134545 w 1134545"/>
              <a:gd name="connsiteY66" fmla="*/ 318396 h 559075"/>
              <a:gd name="connsiteX67" fmla="*/ 1050708 w 1134545"/>
              <a:gd name="connsiteY67" fmla="*/ 337199 h 559075"/>
              <a:gd name="connsiteX68" fmla="*/ 961866 w 1134545"/>
              <a:gd name="connsiteY68" fmla="*/ 238170 h 559075"/>
              <a:gd name="connsiteX69" fmla="*/ 939343 w 1134545"/>
              <a:gd name="connsiteY69" fmla="*/ 274522 h 559075"/>
              <a:gd name="connsiteX70" fmla="*/ 958113 w 1134545"/>
              <a:gd name="connsiteY70" fmla="*/ 358509 h 559075"/>
              <a:gd name="connsiteX71" fmla="*/ 889291 w 1134545"/>
              <a:gd name="connsiteY71" fmla="*/ 372297 h 559075"/>
              <a:gd name="connsiteX72" fmla="*/ 811711 w 1134545"/>
              <a:gd name="connsiteY72" fmla="*/ 15042 h 55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134545" h="559075">
                <a:moveTo>
                  <a:pt x="141831" y="175002"/>
                </a:moveTo>
                <a:cubicBezTo>
                  <a:pt x="157694" y="176883"/>
                  <a:pt x="172313" y="181586"/>
                  <a:pt x="185376" y="189111"/>
                </a:cubicBezTo>
                <a:cubicBezTo>
                  <a:pt x="211503" y="205414"/>
                  <a:pt x="228921" y="230497"/>
                  <a:pt x="236386" y="264358"/>
                </a:cubicBezTo>
                <a:cubicBezTo>
                  <a:pt x="241362" y="289440"/>
                  <a:pt x="238874" y="315776"/>
                  <a:pt x="227677" y="339605"/>
                </a:cubicBezTo>
                <a:cubicBezTo>
                  <a:pt x="220212" y="354654"/>
                  <a:pt x="207770" y="373466"/>
                  <a:pt x="187864" y="394786"/>
                </a:cubicBezTo>
                <a:lnTo>
                  <a:pt x="164226" y="421122"/>
                </a:lnTo>
                <a:cubicBezTo>
                  <a:pt x="149296" y="437426"/>
                  <a:pt x="139343" y="448713"/>
                  <a:pt x="135611" y="456237"/>
                </a:cubicBezTo>
                <a:cubicBezTo>
                  <a:pt x="129390" y="462508"/>
                  <a:pt x="125658" y="470033"/>
                  <a:pt x="123169" y="477557"/>
                </a:cubicBezTo>
                <a:lnTo>
                  <a:pt x="276198" y="444950"/>
                </a:lnTo>
                <a:lnTo>
                  <a:pt x="288639" y="505148"/>
                </a:lnTo>
                <a:lnTo>
                  <a:pt x="48522" y="559075"/>
                </a:lnTo>
                <a:cubicBezTo>
                  <a:pt x="44789" y="532738"/>
                  <a:pt x="44789" y="508910"/>
                  <a:pt x="51010" y="486336"/>
                </a:cubicBezTo>
                <a:cubicBezTo>
                  <a:pt x="54742" y="460000"/>
                  <a:pt x="72160" y="429901"/>
                  <a:pt x="104508" y="394786"/>
                </a:cubicBezTo>
                <a:cubicBezTo>
                  <a:pt x="130634" y="365941"/>
                  <a:pt x="146808" y="344621"/>
                  <a:pt x="154273" y="333334"/>
                </a:cubicBezTo>
                <a:cubicBezTo>
                  <a:pt x="165470" y="314522"/>
                  <a:pt x="169202" y="295711"/>
                  <a:pt x="164226" y="276899"/>
                </a:cubicBezTo>
                <a:cubicBezTo>
                  <a:pt x="161738" y="263104"/>
                  <a:pt x="155517" y="250562"/>
                  <a:pt x="144320" y="243038"/>
                </a:cubicBezTo>
                <a:cubicBezTo>
                  <a:pt x="134367" y="235513"/>
                  <a:pt x="120681" y="233005"/>
                  <a:pt x="105752" y="235513"/>
                </a:cubicBezTo>
                <a:cubicBezTo>
                  <a:pt x="84601" y="240529"/>
                  <a:pt x="72160" y="251817"/>
                  <a:pt x="68428" y="268120"/>
                </a:cubicBezTo>
                <a:cubicBezTo>
                  <a:pt x="65939" y="279407"/>
                  <a:pt x="67184" y="294456"/>
                  <a:pt x="70916" y="314522"/>
                </a:cubicBezTo>
                <a:lnTo>
                  <a:pt x="3733" y="328318"/>
                </a:lnTo>
                <a:cubicBezTo>
                  <a:pt x="-1244" y="298219"/>
                  <a:pt x="-1244" y="273136"/>
                  <a:pt x="3733" y="253071"/>
                </a:cubicBezTo>
                <a:cubicBezTo>
                  <a:pt x="13686" y="214193"/>
                  <a:pt x="42301" y="187857"/>
                  <a:pt x="90822" y="177824"/>
                </a:cubicBezTo>
                <a:cubicBezTo>
                  <a:pt x="108862" y="174062"/>
                  <a:pt x="125969" y="173121"/>
                  <a:pt x="141831" y="175002"/>
                </a:cubicBezTo>
                <a:close/>
                <a:moveTo>
                  <a:pt x="380073" y="170765"/>
                </a:moveTo>
                <a:cubicBezTo>
                  <a:pt x="360228" y="175775"/>
                  <a:pt x="349065" y="188301"/>
                  <a:pt x="346584" y="210847"/>
                </a:cubicBezTo>
                <a:cubicBezTo>
                  <a:pt x="344103" y="232140"/>
                  <a:pt x="347824" y="264707"/>
                  <a:pt x="356507" y="307294"/>
                </a:cubicBezTo>
                <a:cubicBezTo>
                  <a:pt x="366430" y="347376"/>
                  <a:pt x="376352" y="377438"/>
                  <a:pt x="387515" y="397479"/>
                </a:cubicBezTo>
                <a:cubicBezTo>
                  <a:pt x="398679" y="417520"/>
                  <a:pt x="414803" y="425035"/>
                  <a:pt x="434649" y="421278"/>
                </a:cubicBezTo>
                <a:cubicBezTo>
                  <a:pt x="454494" y="416267"/>
                  <a:pt x="466898" y="402489"/>
                  <a:pt x="468138" y="379943"/>
                </a:cubicBezTo>
                <a:cubicBezTo>
                  <a:pt x="469379" y="357397"/>
                  <a:pt x="466898" y="326083"/>
                  <a:pt x="456975" y="284748"/>
                </a:cubicBezTo>
                <a:cubicBezTo>
                  <a:pt x="448293" y="242161"/>
                  <a:pt x="438370" y="212099"/>
                  <a:pt x="427207" y="192058"/>
                </a:cubicBezTo>
                <a:cubicBezTo>
                  <a:pt x="416044" y="173270"/>
                  <a:pt x="401159" y="165755"/>
                  <a:pt x="380073" y="170765"/>
                </a:cubicBezTo>
                <a:close/>
                <a:moveTo>
                  <a:pt x="427207" y="113460"/>
                </a:moveTo>
                <a:cubicBezTo>
                  <a:pt x="444572" y="117844"/>
                  <a:pt x="459456" y="126925"/>
                  <a:pt x="471859" y="140703"/>
                </a:cubicBezTo>
                <a:cubicBezTo>
                  <a:pt x="496666" y="168260"/>
                  <a:pt x="515272" y="210847"/>
                  <a:pt x="527675" y="268465"/>
                </a:cubicBezTo>
                <a:cubicBezTo>
                  <a:pt x="541319" y="327335"/>
                  <a:pt x="541319" y="373680"/>
                  <a:pt x="530156" y="408752"/>
                </a:cubicBezTo>
                <a:cubicBezTo>
                  <a:pt x="518993" y="445076"/>
                  <a:pt x="491705" y="467622"/>
                  <a:pt x="447052" y="477643"/>
                </a:cubicBezTo>
                <a:cubicBezTo>
                  <a:pt x="402400" y="487663"/>
                  <a:pt x="368910" y="477643"/>
                  <a:pt x="342863" y="451339"/>
                </a:cubicBezTo>
                <a:cubicBezTo>
                  <a:pt x="318056" y="423783"/>
                  <a:pt x="300691" y="379943"/>
                  <a:pt x="287047" y="322325"/>
                </a:cubicBezTo>
                <a:cubicBezTo>
                  <a:pt x="274644" y="264707"/>
                  <a:pt x="273403" y="217110"/>
                  <a:pt x="284566" y="182038"/>
                </a:cubicBezTo>
                <a:cubicBezTo>
                  <a:pt x="295730" y="146966"/>
                  <a:pt x="324258" y="123167"/>
                  <a:pt x="367670" y="114400"/>
                </a:cubicBezTo>
                <a:cubicBezTo>
                  <a:pt x="389996" y="109390"/>
                  <a:pt x="409842" y="109076"/>
                  <a:pt x="427207" y="113460"/>
                </a:cubicBezTo>
                <a:close/>
                <a:moveTo>
                  <a:pt x="653967" y="111589"/>
                </a:moveTo>
                <a:cubicBezTo>
                  <a:pt x="634030" y="115347"/>
                  <a:pt x="622815" y="129125"/>
                  <a:pt x="620323" y="150419"/>
                </a:cubicBezTo>
                <a:cubicBezTo>
                  <a:pt x="619077" y="172965"/>
                  <a:pt x="621569" y="204279"/>
                  <a:pt x="631537" y="246866"/>
                </a:cubicBezTo>
                <a:cubicBezTo>
                  <a:pt x="640260" y="286948"/>
                  <a:pt x="648983" y="318262"/>
                  <a:pt x="661444" y="338303"/>
                </a:cubicBezTo>
                <a:cubicBezTo>
                  <a:pt x="672659" y="358344"/>
                  <a:pt x="688858" y="365860"/>
                  <a:pt x="708795" y="360850"/>
                </a:cubicBezTo>
                <a:cubicBezTo>
                  <a:pt x="729979" y="357092"/>
                  <a:pt x="739948" y="343314"/>
                  <a:pt x="742440" y="319515"/>
                </a:cubicBezTo>
                <a:cubicBezTo>
                  <a:pt x="743686" y="296969"/>
                  <a:pt x="739948" y="265655"/>
                  <a:pt x="731225" y="224320"/>
                </a:cubicBezTo>
                <a:cubicBezTo>
                  <a:pt x="722502" y="182986"/>
                  <a:pt x="712533" y="151671"/>
                  <a:pt x="701319" y="132883"/>
                </a:cubicBezTo>
                <a:cubicBezTo>
                  <a:pt x="690104" y="114095"/>
                  <a:pt x="675151" y="106579"/>
                  <a:pt x="653967" y="111589"/>
                </a:cubicBezTo>
                <a:close/>
                <a:moveTo>
                  <a:pt x="701319" y="53032"/>
                </a:moveTo>
                <a:cubicBezTo>
                  <a:pt x="718764" y="57416"/>
                  <a:pt x="733717" y="66497"/>
                  <a:pt x="746178" y="80275"/>
                </a:cubicBezTo>
                <a:cubicBezTo>
                  <a:pt x="771100" y="107832"/>
                  <a:pt x="789791" y="150419"/>
                  <a:pt x="803498" y="209289"/>
                </a:cubicBezTo>
                <a:cubicBezTo>
                  <a:pt x="814713" y="266907"/>
                  <a:pt x="815959" y="314505"/>
                  <a:pt x="804744" y="349577"/>
                </a:cubicBezTo>
                <a:cubicBezTo>
                  <a:pt x="793529" y="384648"/>
                  <a:pt x="766115" y="407194"/>
                  <a:pt x="721256" y="417215"/>
                </a:cubicBezTo>
                <a:cubicBezTo>
                  <a:pt x="676397" y="427235"/>
                  <a:pt x="641506" y="418467"/>
                  <a:pt x="616584" y="390911"/>
                </a:cubicBezTo>
                <a:cubicBezTo>
                  <a:pt x="592909" y="363355"/>
                  <a:pt x="574217" y="320768"/>
                  <a:pt x="560510" y="263150"/>
                </a:cubicBezTo>
                <a:cubicBezTo>
                  <a:pt x="548049" y="204279"/>
                  <a:pt x="548049" y="157934"/>
                  <a:pt x="558018" y="121610"/>
                </a:cubicBezTo>
                <a:cubicBezTo>
                  <a:pt x="569233" y="86538"/>
                  <a:pt x="596647" y="63992"/>
                  <a:pt x="641506" y="53972"/>
                </a:cubicBezTo>
                <a:cubicBezTo>
                  <a:pt x="663936" y="48962"/>
                  <a:pt x="683874" y="48648"/>
                  <a:pt x="701319" y="53032"/>
                </a:cubicBezTo>
                <a:close/>
                <a:moveTo>
                  <a:pt x="879281" y="0"/>
                </a:moveTo>
                <a:lnTo>
                  <a:pt x="921825" y="194297"/>
                </a:lnTo>
                <a:lnTo>
                  <a:pt x="986892" y="73958"/>
                </a:lnTo>
                <a:lnTo>
                  <a:pt x="1073232" y="56409"/>
                </a:lnTo>
                <a:lnTo>
                  <a:pt x="999405" y="175494"/>
                </a:lnTo>
                <a:lnTo>
                  <a:pt x="1134545" y="318396"/>
                </a:lnTo>
                <a:lnTo>
                  <a:pt x="1050708" y="337199"/>
                </a:lnTo>
                <a:lnTo>
                  <a:pt x="961866" y="238170"/>
                </a:lnTo>
                <a:lnTo>
                  <a:pt x="939343" y="274522"/>
                </a:lnTo>
                <a:lnTo>
                  <a:pt x="958113" y="358509"/>
                </a:lnTo>
                <a:lnTo>
                  <a:pt x="889291" y="372297"/>
                </a:lnTo>
                <a:lnTo>
                  <a:pt x="811711" y="150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176">
            <a:extLst>
              <a:ext uri="{FF2B5EF4-FFF2-40B4-BE49-F238E27FC236}">
                <a16:creationId xmlns:a16="http://schemas.microsoft.com/office/drawing/2014/main" id="{D30688D3-2ACE-9E46-BE40-42F7FA6C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401" y="9118529"/>
            <a:ext cx="2197174" cy="840490"/>
          </a:xfrm>
          <a:custGeom>
            <a:avLst/>
            <a:gdLst>
              <a:gd name="T0" fmla="*/ 1151469 w 1766"/>
              <a:gd name="T1" fmla="*/ 0 h 674"/>
              <a:gd name="T2" fmla="*/ 0 w 1766"/>
              <a:gd name="T3" fmla="*/ 0 h 674"/>
              <a:gd name="T4" fmla="*/ 0 w 1766"/>
              <a:gd name="T5" fmla="*/ 338034 h 674"/>
              <a:gd name="T6" fmla="*/ 67196 w 1766"/>
              <a:gd name="T7" fmla="*/ 338034 h 674"/>
              <a:gd name="T8" fmla="*/ 67196 w 1766"/>
              <a:gd name="T9" fmla="*/ 440033 h 674"/>
              <a:gd name="T10" fmla="*/ 168969 w 1766"/>
              <a:gd name="T11" fmla="*/ 338034 h 674"/>
              <a:gd name="T12" fmla="*/ 1151469 w 1766"/>
              <a:gd name="T13" fmla="*/ 338034 h 674"/>
              <a:gd name="T14" fmla="*/ 1151469 w 1766"/>
              <a:gd name="T15" fmla="*/ 0 h 6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6" h="674">
                <a:moveTo>
                  <a:pt x="1765" y="0"/>
                </a:moveTo>
                <a:lnTo>
                  <a:pt x="0" y="0"/>
                </a:lnTo>
                <a:lnTo>
                  <a:pt x="0" y="517"/>
                </a:lnTo>
                <a:lnTo>
                  <a:pt x="103" y="517"/>
                </a:lnTo>
                <a:lnTo>
                  <a:pt x="103" y="673"/>
                </a:lnTo>
                <a:lnTo>
                  <a:pt x="259" y="517"/>
                </a:lnTo>
                <a:lnTo>
                  <a:pt x="1765" y="517"/>
                </a:lnTo>
                <a:lnTo>
                  <a:pt x="1765" y="0"/>
                </a:lnTo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177">
            <a:extLst>
              <a:ext uri="{FF2B5EF4-FFF2-40B4-BE49-F238E27FC236}">
                <a16:creationId xmlns:a16="http://schemas.microsoft.com/office/drawing/2014/main" id="{4CBDE86A-92FB-2D43-8534-27C9433F8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568" y="9217411"/>
            <a:ext cx="142817" cy="142828"/>
          </a:xfrm>
          <a:custGeom>
            <a:avLst/>
            <a:gdLst>
              <a:gd name="T0" fmla="*/ 74237 w 115"/>
              <a:gd name="T1" fmla="*/ 37444 h 114"/>
              <a:gd name="T2" fmla="*/ 74237 w 115"/>
              <a:gd name="T3" fmla="*/ 37444 h 114"/>
              <a:gd name="T4" fmla="*/ 37118 w 115"/>
              <a:gd name="T5" fmla="*/ 74231 h 114"/>
              <a:gd name="T6" fmla="*/ 37118 w 115"/>
              <a:gd name="T7" fmla="*/ 74231 h 114"/>
              <a:gd name="T8" fmla="*/ 0 w 115"/>
              <a:gd name="T9" fmla="*/ 37444 h 114"/>
              <a:gd name="T10" fmla="*/ 0 w 115"/>
              <a:gd name="T11" fmla="*/ 37444 h 114"/>
              <a:gd name="T12" fmla="*/ 37118 w 115"/>
              <a:gd name="T13" fmla="*/ 0 h 114"/>
              <a:gd name="T14" fmla="*/ 37118 w 115"/>
              <a:gd name="T15" fmla="*/ 0 h 114"/>
              <a:gd name="T16" fmla="*/ 74237 w 115"/>
              <a:gd name="T17" fmla="*/ 37444 h 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5" h="114">
                <a:moveTo>
                  <a:pt x="114" y="57"/>
                </a:moveTo>
                <a:lnTo>
                  <a:pt x="114" y="57"/>
                </a:lnTo>
                <a:cubicBezTo>
                  <a:pt x="114" y="88"/>
                  <a:pt x="88" y="113"/>
                  <a:pt x="57" y="113"/>
                </a:cubicBezTo>
                <a:cubicBezTo>
                  <a:pt x="26" y="113"/>
                  <a:pt x="0" y="88"/>
                  <a:pt x="0" y="57"/>
                </a:cubicBezTo>
                <a:cubicBezTo>
                  <a:pt x="0" y="25"/>
                  <a:pt x="26" y="0"/>
                  <a:pt x="57" y="0"/>
                </a:cubicBezTo>
                <a:cubicBezTo>
                  <a:pt x="88" y="0"/>
                  <a:pt x="114" y="25"/>
                  <a:pt x="114" y="57"/>
                </a:cubicBezTo>
              </a:path>
            </a:pathLst>
          </a:custGeom>
          <a:solidFill>
            <a:srgbClr val="C9C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BBCDB4BF-8600-A247-A4B7-60B8952A7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667" y="9261357"/>
            <a:ext cx="1597200" cy="405237"/>
          </a:xfrm>
          <a:custGeom>
            <a:avLst/>
            <a:gdLst>
              <a:gd name="connsiteX0" fmla="*/ 0 w 1597200"/>
              <a:gd name="connsiteY0" fmla="*/ 335100 h 405237"/>
              <a:gd name="connsiteX1" fmla="*/ 1306073 w 1597200"/>
              <a:gd name="connsiteY1" fmla="*/ 335100 h 405237"/>
              <a:gd name="connsiteX2" fmla="*/ 1306073 w 1597200"/>
              <a:gd name="connsiteY2" fmla="*/ 405237 h 405237"/>
              <a:gd name="connsiteX3" fmla="*/ 0 w 1597200"/>
              <a:gd name="connsiteY3" fmla="*/ 405237 h 405237"/>
              <a:gd name="connsiteX4" fmla="*/ 0 w 1597200"/>
              <a:gd name="connsiteY4" fmla="*/ 164800 h 405237"/>
              <a:gd name="connsiteX5" fmla="*/ 1597200 w 1597200"/>
              <a:gd name="connsiteY5" fmla="*/ 164800 h 405237"/>
              <a:gd name="connsiteX6" fmla="*/ 1597200 w 1597200"/>
              <a:gd name="connsiteY6" fmla="*/ 234941 h 405237"/>
              <a:gd name="connsiteX7" fmla="*/ 0 w 1597200"/>
              <a:gd name="connsiteY7" fmla="*/ 234941 h 405237"/>
              <a:gd name="connsiteX8" fmla="*/ 318589 w 1597200"/>
              <a:gd name="connsiteY8" fmla="*/ 0 h 405237"/>
              <a:gd name="connsiteX9" fmla="*/ 1597199 w 1597200"/>
              <a:gd name="connsiteY9" fmla="*/ 0 h 405237"/>
              <a:gd name="connsiteX10" fmla="*/ 1597199 w 1597200"/>
              <a:gd name="connsiteY10" fmla="*/ 53626 h 405237"/>
              <a:gd name="connsiteX11" fmla="*/ 318589 w 1597200"/>
              <a:gd name="connsiteY11" fmla="*/ 53626 h 40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7200" h="405237">
                <a:moveTo>
                  <a:pt x="0" y="335100"/>
                </a:moveTo>
                <a:lnTo>
                  <a:pt x="1306073" y="335100"/>
                </a:lnTo>
                <a:lnTo>
                  <a:pt x="1306073" y="405237"/>
                </a:lnTo>
                <a:lnTo>
                  <a:pt x="0" y="405237"/>
                </a:lnTo>
                <a:close/>
                <a:moveTo>
                  <a:pt x="0" y="164800"/>
                </a:moveTo>
                <a:lnTo>
                  <a:pt x="1597200" y="164800"/>
                </a:lnTo>
                <a:lnTo>
                  <a:pt x="1597200" y="234941"/>
                </a:lnTo>
                <a:lnTo>
                  <a:pt x="0" y="234941"/>
                </a:lnTo>
                <a:close/>
                <a:moveTo>
                  <a:pt x="318589" y="0"/>
                </a:moveTo>
                <a:lnTo>
                  <a:pt x="1597199" y="0"/>
                </a:lnTo>
                <a:lnTo>
                  <a:pt x="1597199" y="53626"/>
                </a:lnTo>
                <a:lnTo>
                  <a:pt x="318589" y="53626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81">
            <a:extLst>
              <a:ext uri="{FF2B5EF4-FFF2-40B4-BE49-F238E27FC236}">
                <a16:creationId xmlns:a16="http://schemas.microsoft.com/office/drawing/2014/main" id="{B2FA30E3-2DB3-FB49-94C0-F5AF77CB9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622" y="11359830"/>
            <a:ext cx="373520" cy="373551"/>
          </a:xfrm>
          <a:custGeom>
            <a:avLst/>
            <a:gdLst>
              <a:gd name="T0" fmla="*/ 195206 w 299"/>
              <a:gd name="T1" fmla="*/ 98258 h 299"/>
              <a:gd name="T2" fmla="*/ 195206 w 299"/>
              <a:gd name="T3" fmla="*/ 98258 h 299"/>
              <a:gd name="T4" fmla="*/ 97603 w 299"/>
              <a:gd name="T5" fmla="*/ 195206 h 299"/>
              <a:gd name="T6" fmla="*/ 97603 w 299"/>
              <a:gd name="T7" fmla="*/ 195206 h 299"/>
              <a:gd name="T8" fmla="*/ 0 w 299"/>
              <a:gd name="T9" fmla="*/ 98258 h 299"/>
              <a:gd name="T10" fmla="*/ 0 w 299"/>
              <a:gd name="T11" fmla="*/ 98258 h 299"/>
              <a:gd name="T12" fmla="*/ 97603 w 299"/>
              <a:gd name="T13" fmla="*/ 0 h 299"/>
              <a:gd name="T14" fmla="*/ 97603 w 299"/>
              <a:gd name="T15" fmla="*/ 0 h 299"/>
              <a:gd name="T16" fmla="*/ 195206 w 299"/>
              <a:gd name="T17" fmla="*/ 98258 h 2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9" h="299">
                <a:moveTo>
                  <a:pt x="298" y="150"/>
                </a:moveTo>
                <a:lnTo>
                  <a:pt x="298" y="150"/>
                </a:lnTo>
                <a:cubicBezTo>
                  <a:pt x="298" y="232"/>
                  <a:pt x="231" y="298"/>
                  <a:pt x="149" y="298"/>
                </a:cubicBezTo>
                <a:cubicBezTo>
                  <a:pt x="66" y="298"/>
                  <a:pt x="0" y="232"/>
                  <a:pt x="0" y="150"/>
                </a:cubicBezTo>
                <a:cubicBezTo>
                  <a:pt x="0" y="67"/>
                  <a:pt x="66" y="0"/>
                  <a:pt x="149" y="0"/>
                </a:cubicBezTo>
                <a:cubicBezTo>
                  <a:pt x="231" y="0"/>
                  <a:pt x="298" y="67"/>
                  <a:pt x="298" y="15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82">
            <a:extLst>
              <a:ext uri="{FF2B5EF4-FFF2-40B4-BE49-F238E27FC236}">
                <a16:creationId xmlns:a16="http://schemas.microsoft.com/office/drawing/2014/main" id="{9B719110-113E-2D4D-B7E3-0896A0C0C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737" y="11672954"/>
            <a:ext cx="362534" cy="214241"/>
          </a:xfrm>
          <a:custGeom>
            <a:avLst/>
            <a:gdLst>
              <a:gd name="T0" fmla="*/ 81284 w 290"/>
              <a:gd name="T1" fmla="*/ 78632 h 170"/>
              <a:gd name="T2" fmla="*/ 81284 w 290"/>
              <a:gd name="T3" fmla="*/ 78632 h 170"/>
              <a:gd name="T4" fmla="*/ 5244 w 290"/>
              <a:gd name="T5" fmla="*/ 27752 h 170"/>
              <a:gd name="T6" fmla="*/ 5244 w 290"/>
              <a:gd name="T7" fmla="*/ 27752 h 170"/>
              <a:gd name="T8" fmla="*/ 62274 w 290"/>
              <a:gd name="T9" fmla="*/ 99776 h 170"/>
              <a:gd name="T10" fmla="*/ 62274 w 290"/>
              <a:gd name="T11" fmla="*/ 99776 h 170"/>
              <a:gd name="T12" fmla="*/ 189444 w 290"/>
              <a:gd name="T13" fmla="*/ 0 h 170"/>
              <a:gd name="T14" fmla="*/ 189444 w 290"/>
              <a:gd name="T15" fmla="*/ 0 h 170"/>
              <a:gd name="T16" fmla="*/ 81284 w 290"/>
              <a:gd name="T17" fmla="*/ 78632 h 1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0" h="170">
                <a:moveTo>
                  <a:pt x="124" y="119"/>
                </a:moveTo>
                <a:lnTo>
                  <a:pt x="124" y="119"/>
                </a:lnTo>
                <a:cubicBezTo>
                  <a:pt x="44" y="119"/>
                  <a:pt x="17" y="78"/>
                  <a:pt x="8" y="42"/>
                </a:cubicBezTo>
                <a:cubicBezTo>
                  <a:pt x="0" y="94"/>
                  <a:pt x="17" y="139"/>
                  <a:pt x="95" y="151"/>
                </a:cubicBezTo>
                <a:cubicBezTo>
                  <a:pt x="207" y="169"/>
                  <a:pt x="274" y="124"/>
                  <a:pt x="289" y="0"/>
                </a:cubicBezTo>
                <a:cubicBezTo>
                  <a:pt x="270" y="49"/>
                  <a:pt x="224" y="119"/>
                  <a:pt x="124" y="119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83">
            <a:extLst>
              <a:ext uri="{FF2B5EF4-FFF2-40B4-BE49-F238E27FC236}">
                <a16:creationId xmlns:a16="http://schemas.microsoft.com/office/drawing/2014/main" id="{65BB7D06-F392-E741-BEC5-C1A04F6E1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720" y="11293908"/>
            <a:ext cx="373520" cy="527365"/>
          </a:xfrm>
          <a:custGeom>
            <a:avLst/>
            <a:gdLst>
              <a:gd name="T0" fmla="*/ 195212 w 302"/>
              <a:gd name="T1" fmla="*/ 126218 h 425"/>
              <a:gd name="T2" fmla="*/ 195212 w 302"/>
              <a:gd name="T3" fmla="*/ 0 h 425"/>
              <a:gd name="T4" fmla="*/ 60315 w 302"/>
              <a:gd name="T5" fmla="*/ 0 h 425"/>
              <a:gd name="T6" fmla="*/ 60315 w 302"/>
              <a:gd name="T7" fmla="*/ 0 h 425"/>
              <a:gd name="T8" fmla="*/ 22051 w 302"/>
              <a:gd name="T9" fmla="*/ 160701 h 425"/>
              <a:gd name="T10" fmla="*/ 22051 w 302"/>
              <a:gd name="T11" fmla="*/ 160701 h 425"/>
              <a:gd name="T12" fmla="*/ 0 w 302"/>
              <a:gd name="T13" fmla="*/ 225761 h 425"/>
              <a:gd name="T14" fmla="*/ 0 w 302"/>
              <a:gd name="T15" fmla="*/ 225761 h 425"/>
              <a:gd name="T16" fmla="*/ 75231 w 302"/>
              <a:gd name="T17" fmla="*/ 275858 h 425"/>
              <a:gd name="T18" fmla="*/ 75231 w 302"/>
              <a:gd name="T19" fmla="*/ 275858 h 425"/>
              <a:gd name="T20" fmla="*/ 182242 w 302"/>
              <a:gd name="T21" fmla="*/ 198436 h 425"/>
              <a:gd name="T22" fmla="*/ 182242 w 302"/>
              <a:gd name="T23" fmla="*/ 198436 h 425"/>
              <a:gd name="T24" fmla="*/ 184187 w 302"/>
              <a:gd name="T25" fmla="*/ 167857 h 425"/>
              <a:gd name="T26" fmla="*/ 195212 w 302"/>
              <a:gd name="T27" fmla="*/ 126218 h 4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02" h="425">
                <a:moveTo>
                  <a:pt x="301" y="194"/>
                </a:moveTo>
                <a:lnTo>
                  <a:pt x="301" y="0"/>
                </a:lnTo>
                <a:lnTo>
                  <a:pt x="93" y="0"/>
                </a:lnTo>
                <a:cubicBezTo>
                  <a:pt x="93" y="0"/>
                  <a:pt x="75" y="164"/>
                  <a:pt x="34" y="247"/>
                </a:cubicBezTo>
                <a:cubicBezTo>
                  <a:pt x="19" y="279"/>
                  <a:pt x="5" y="314"/>
                  <a:pt x="0" y="347"/>
                </a:cubicBezTo>
                <a:cubicBezTo>
                  <a:pt x="9" y="383"/>
                  <a:pt x="36" y="424"/>
                  <a:pt x="116" y="424"/>
                </a:cubicBezTo>
                <a:cubicBezTo>
                  <a:pt x="216" y="424"/>
                  <a:pt x="262" y="354"/>
                  <a:pt x="281" y="305"/>
                </a:cubicBezTo>
                <a:cubicBezTo>
                  <a:pt x="283" y="290"/>
                  <a:pt x="284" y="275"/>
                  <a:pt x="284" y="258"/>
                </a:cubicBezTo>
                <a:lnTo>
                  <a:pt x="301" y="194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A5C4E362-43D7-7E4A-BD4C-A086B2F6A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256" y="11288417"/>
            <a:ext cx="233075" cy="387058"/>
          </a:xfrm>
          <a:custGeom>
            <a:avLst/>
            <a:gdLst>
              <a:gd name="connsiteX0" fmla="*/ 127615 w 233075"/>
              <a:gd name="connsiteY0" fmla="*/ 311736 h 387058"/>
              <a:gd name="connsiteX1" fmla="*/ 70666 w 233075"/>
              <a:gd name="connsiteY1" fmla="*/ 312753 h 387058"/>
              <a:gd name="connsiteX2" fmla="*/ 47100 w 233075"/>
              <a:gd name="connsiteY2" fmla="*/ 321157 h 387058"/>
              <a:gd name="connsiteX3" fmla="*/ 47764 w 233075"/>
              <a:gd name="connsiteY3" fmla="*/ 329359 h 387058"/>
              <a:gd name="connsiteX4" fmla="*/ 67369 w 233075"/>
              <a:gd name="connsiteY4" fmla="*/ 361552 h 387058"/>
              <a:gd name="connsiteX5" fmla="*/ 102904 w 233075"/>
              <a:gd name="connsiteY5" fmla="*/ 376410 h 387058"/>
              <a:gd name="connsiteX6" fmla="*/ 137213 w 233075"/>
              <a:gd name="connsiteY6" fmla="*/ 367743 h 387058"/>
              <a:gd name="connsiteX7" fmla="*/ 161720 w 233075"/>
              <a:gd name="connsiteY7" fmla="*/ 335550 h 387058"/>
              <a:gd name="connsiteX8" fmla="*/ 163835 w 233075"/>
              <a:gd name="connsiteY8" fmla="*/ 328776 h 387058"/>
              <a:gd name="connsiteX9" fmla="*/ 138602 w 233075"/>
              <a:gd name="connsiteY9" fmla="*/ 234829 h 387058"/>
              <a:gd name="connsiteX10" fmla="*/ 81653 w 233075"/>
              <a:gd name="connsiteY10" fmla="*/ 235846 h 387058"/>
              <a:gd name="connsiteX11" fmla="*/ 52210 w 233075"/>
              <a:gd name="connsiteY11" fmla="*/ 246346 h 387058"/>
              <a:gd name="connsiteX12" fmla="*/ 51440 w 233075"/>
              <a:gd name="connsiteY12" fmla="*/ 248876 h 387058"/>
              <a:gd name="connsiteX13" fmla="*/ 44547 w 233075"/>
              <a:gd name="connsiteY13" fmla="*/ 289582 h 387058"/>
              <a:gd name="connsiteX14" fmla="*/ 45878 w 233075"/>
              <a:gd name="connsiteY14" fmla="*/ 306044 h 387058"/>
              <a:gd name="connsiteX15" fmla="*/ 66343 w 233075"/>
              <a:gd name="connsiteY15" fmla="*/ 298622 h 387058"/>
              <a:gd name="connsiteX16" fmla="*/ 129545 w 233075"/>
              <a:gd name="connsiteY16" fmla="*/ 296683 h 387058"/>
              <a:gd name="connsiteX17" fmla="*/ 168239 w 233075"/>
              <a:gd name="connsiteY17" fmla="*/ 314675 h 387058"/>
              <a:gd name="connsiteX18" fmla="*/ 173514 w 233075"/>
              <a:gd name="connsiteY18" fmla="*/ 297785 h 387058"/>
              <a:gd name="connsiteX19" fmla="*/ 178875 w 233075"/>
              <a:gd name="connsiteY19" fmla="*/ 256305 h 387058"/>
              <a:gd name="connsiteX20" fmla="*/ 178875 w 233075"/>
              <a:gd name="connsiteY20" fmla="*/ 253776 h 387058"/>
              <a:gd name="connsiteX21" fmla="*/ 154778 w 233075"/>
              <a:gd name="connsiteY21" fmla="*/ 169081 h 387058"/>
              <a:gd name="connsiteX22" fmla="*/ 97781 w 233075"/>
              <a:gd name="connsiteY22" fmla="*/ 170386 h 387058"/>
              <a:gd name="connsiteX23" fmla="*/ 72608 w 233075"/>
              <a:gd name="connsiteY23" fmla="*/ 179358 h 387058"/>
              <a:gd name="connsiteX24" fmla="*/ 57533 w 233075"/>
              <a:gd name="connsiteY24" fmla="*/ 228866 h 387058"/>
              <a:gd name="connsiteX25" fmla="*/ 77176 w 233075"/>
              <a:gd name="connsiteY25" fmla="*/ 221715 h 387058"/>
              <a:gd name="connsiteX26" fmla="*/ 176741 w 233075"/>
              <a:gd name="connsiteY26" fmla="*/ 230765 h 387058"/>
              <a:gd name="connsiteX27" fmla="*/ 178875 w 233075"/>
              <a:gd name="connsiteY27" fmla="*/ 232062 h 387058"/>
              <a:gd name="connsiteX28" fmla="*/ 178875 w 233075"/>
              <a:gd name="connsiteY28" fmla="*/ 176674 h 387058"/>
              <a:gd name="connsiteX29" fmla="*/ 156653 w 233075"/>
              <a:gd name="connsiteY29" fmla="*/ 114843 h 387058"/>
              <a:gd name="connsiteX30" fmla="*/ 105331 w 233075"/>
              <a:gd name="connsiteY30" fmla="*/ 115334 h 387058"/>
              <a:gd name="connsiteX31" fmla="*/ 82753 w 233075"/>
              <a:gd name="connsiteY31" fmla="*/ 122997 h 387058"/>
              <a:gd name="connsiteX32" fmla="*/ 76948 w 233075"/>
              <a:gd name="connsiteY32" fmla="*/ 161711 h 387058"/>
              <a:gd name="connsiteX33" fmla="*/ 93277 w 233075"/>
              <a:gd name="connsiteY33" fmla="*/ 155794 h 387058"/>
              <a:gd name="connsiteX34" fmla="*/ 157088 w 233075"/>
              <a:gd name="connsiteY34" fmla="*/ 153855 h 387058"/>
              <a:gd name="connsiteX35" fmla="*/ 179149 w 233075"/>
              <a:gd name="connsiteY35" fmla="*/ 160602 h 387058"/>
              <a:gd name="connsiteX36" fmla="*/ 179931 w 233075"/>
              <a:gd name="connsiteY36" fmla="*/ 124240 h 387058"/>
              <a:gd name="connsiteX37" fmla="*/ 185001 w 233075"/>
              <a:gd name="connsiteY37" fmla="*/ 0 h 387058"/>
              <a:gd name="connsiteX38" fmla="*/ 186227 w 233075"/>
              <a:gd name="connsiteY38" fmla="*/ 0 h 387058"/>
              <a:gd name="connsiteX39" fmla="*/ 186227 w 233075"/>
              <a:gd name="connsiteY39" fmla="*/ 2476 h 387058"/>
              <a:gd name="connsiteX40" fmla="*/ 187007 w 233075"/>
              <a:gd name="connsiteY40" fmla="*/ 111250 h 387058"/>
              <a:gd name="connsiteX41" fmla="*/ 228786 w 233075"/>
              <a:gd name="connsiteY41" fmla="*/ 127117 h 387058"/>
              <a:gd name="connsiteX42" fmla="*/ 231299 w 233075"/>
              <a:gd name="connsiteY42" fmla="*/ 137995 h 387058"/>
              <a:gd name="connsiteX43" fmla="*/ 225017 w 233075"/>
              <a:gd name="connsiteY43" fmla="*/ 141620 h 387058"/>
              <a:gd name="connsiteX44" fmla="*/ 219991 w 233075"/>
              <a:gd name="connsiteY44" fmla="*/ 140412 h 387058"/>
              <a:gd name="connsiteX45" fmla="*/ 187121 w 233075"/>
              <a:gd name="connsiteY45" fmla="*/ 127143 h 387058"/>
              <a:gd name="connsiteX46" fmla="*/ 187379 w 233075"/>
              <a:gd name="connsiteY46" fmla="*/ 163119 h 387058"/>
              <a:gd name="connsiteX47" fmla="*/ 193020 w 233075"/>
              <a:gd name="connsiteY47" fmla="*/ 164844 h 387058"/>
              <a:gd name="connsiteX48" fmla="*/ 230101 w 233075"/>
              <a:gd name="connsiteY48" fmla="*/ 187281 h 387058"/>
              <a:gd name="connsiteX49" fmla="*/ 231344 w 233075"/>
              <a:gd name="connsiteY49" fmla="*/ 198340 h 387058"/>
              <a:gd name="connsiteX50" fmla="*/ 225132 w 233075"/>
              <a:gd name="connsiteY50" fmla="*/ 202026 h 387058"/>
              <a:gd name="connsiteX51" fmla="*/ 220162 w 233075"/>
              <a:gd name="connsiteY51" fmla="*/ 199569 h 387058"/>
              <a:gd name="connsiteX52" fmla="*/ 187543 w 233075"/>
              <a:gd name="connsiteY52" fmla="*/ 179600 h 387058"/>
              <a:gd name="connsiteX53" fmla="*/ 188391 w 233075"/>
              <a:gd name="connsiteY53" fmla="*/ 237847 h 387058"/>
              <a:gd name="connsiteX54" fmla="*/ 213654 w 233075"/>
              <a:gd name="connsiteY54" fmla="*/ 253202 h 387058"/>
              <a:gd name="connsiteX55" fmla="*/ 213654 w 233075"/>
              <a:gd name="connsiteY55" fmla="*/ 264261 h 387058"/>
              <a:gd name="connsiteX56" fmla="*/ 207478 w 233075"/>
              <a:gd name="connsiteY56" fmla="*/ 267947 h 387058"/>
              <a:gd name="connsiteX57" fmla="*/ 203773 w 233075"/>
              <a:gd name="connsiteY57" fmla="*/ 265490 h 387058"/>
              <a:gd name="connsiteX58" fmla="*/ 188573 w 233075"/>
              <a:gd name="connsiteY58" fmla="*/ 258339 h 387058"/>
              <a:gd name="connsiteX59" fmla="*/ 183163 w 233075"/>
              <a:gd name="connsiteY59" fmla="*/ 299487 h 387058"/>
              <a:gd name="connsiteX60" fmla="*/ 177106 w 233075"/>
              <a:gd name="connsiteY60" fmla="*/ 318798 h 387058"/>
              <a:gd name="connsiteX61" fmla="*/ 201432 w 233075"/>
              <a:gd name="connsiteY61" fmla="*/ 330109 h 387058"/>
              <a:gd name="connsiteX62" fmla="*/ 202667 w 233075"/>
              <a:gd name="connsiteY62" fmla="*/ 341168 h 387058"/>
              <a:gd name="connsiteX63" fmla="*/ 196491 w 233075"/>
              <a:gd name="connsiteY63" fmla="*/ 344854 h 387058"/>
              <a:gd name="connsiteX64" fmla="*/ 192786 w 233075"/>
              <a:gd name="connsiteY64" fmla="*/ 342397 h 387058"/>
              <a:gd name="connsiteX65" fmla="*/ 172672 w 233075"/>
              <a:gd name="connsiteY65" fmla="*/ 332934 h 387058"/>
              <a:gd name="connsiteX66" fmla="*/ 170297 w 233075"/>
              <a:gd name="connsiteY66" fmla="*/ 340502 h 387058"/>
              <a:gd name="connsiteX67" fmla="*/ 144565 w 233075"/>
              <a:gd name="connsiteY67" fmla="*/ 375172 h 387058"/>
              <a:gd name="connsiteX68" fmla="*/ 101678 w 233075"/>
              <a:gd name="connsiteY68" fmla="*/ 386315 h 387058"/>
              <a:gd name="connsiteX69" fmla="*/ 61242 w 233075"/>
              <a:gd name="connsiteY69" fmla="*/ 368981 h 387058"/>
              <a:gd name="connsiteX70" fmla="*/ 39186 w 233075"/>
              <a:gd name="connsiteY70" fmla="*/ 331835 h 387058"/>
              <a:gd name="connsiteX71" fmla="*/ 38643 w 233075"/>
              <a:gd name="connsiteY71" fmla="*/ 324173 h 387058"/>
              <a:gd name="connsiteX72" fmla="*/ 29695 w 233075"/>
              <a:gd name="connsiteY72" fmla="*/ 327364 h 387058"/>
              <a:gd name="connsiteX73" fmla="*/ 12462 w 233075"/>
              <a:gd name="connsiteY73" fmla="*/ 337482 h 387058"/>
              <a:gd name="connsiteX74" fmla="*/ 1346 w 233075"/>
              <a:gd name="connsiteY74" fmla="*/ 336253 h 387058"/>
              <a:gd name="connsiteX75" fmla="*/ 2581 w 233075"/>
              <a:gd name="connsiteY75" fmla="*/ 325194 h 387058"/>
              <a:gd name="connsiteX76" fmla="*/ 20972 w 233075"/>
              <a:gd name="connsiteY76" fmla="*/ 315076 h 387058"/>
              <a:gd name="connsiteX77" fmla="*/ 37570 w 233075"/>
              <a:gd name="connsiteY77" fmla="*/ 309057 h 387058"/>
              <a:gd name="connsiteX78" fmla="*/ 36123 w 233075"/>
              <a:gd name="connsiteY78" fmla="*/ 288653 h 387058"/>
              <a:gd name="connsiteX79" fmla="*/ 43513 w 233075"/>
              <a:gd name="connsiteY79" fmla="*/ 249447 h 387058"/>
              <a:gd name="connsiteX80" fmla="*/ 40683 w 233075"/>
              <a:gd name="connsiteY80" fmla="*/ 250457 h 387058"/>
              <a:gd name="connsiteX81" fmla="*/ 23449 w 233075"/>
              <a:gd name="connsiteY81" fmla="*/ 260575 h 387058"/>
              <a:gd name="connsiteX82" fmla="*/ 12333 w 233075"/>
              <a:gd name="connsiteY82" fmla="*/ 259346 h 387058"/>
              <a:gd name="connsiteX83" fmla="*/ 14803 w 233075"/>
              <a:gd name="connsiteY83" fmla="*/ 248287 h 387058"/>
              <a:gd name="connsiteX84" fmla="*/ 31979 w 233075"/>
              <a:gd name="connsiteY84" fmla="*/ 238169 h 387058"/>
              <a:gd name="connsiteX85" fmla="*/ 48826 w 233075"/>
              <a:gd name="connsiteY85" fmla="*/ 232036 h 387058"/>
              <a:gd name="connsiteX86" fmla="*/ 65350 w 233075"/>
              <a:gd name="connsiteY86" fmla="*/ 181945 h 387058"/>
              <a:gd name="connsiteX87" fmla="*/ 56625 w 233075"/>
              <a:gd name="connsiteY87" fmla="*/ 185054 h 387058"/>
              <a:gd name="connsiteX88" fmla="*/ 38765 w 233075"/>
              <a:gd name="connsiteY88" fmla="*/ 194654 h 387058"/>
              <a:gd name="connsiteX89" fmla="*/ 28825 w 233075"/>
              <a:gd name="connsiteY89" fmla="*/ 193425 h 387058"/>
              <a:gd name="connsiteX90" fmla="*/ 30067 w 233075"/>
              <a:gd name="connsiteY90" fmla="*/ 182366 h 387058"/>
              <a:gd name="connsiteX91" fmla="*/ 47869 w 233075"/>
              <a:gd name="connsiteY91" fmla="*/ 172248 h 387058"/>
              <a:gd name="connsiteX92" fmla="*/ 70601 w 233075"/>
              <a:gd name="connsiteY92" fmla="*/ 164011 h 387058"/>
              <a:gd name="connsiteX93" fmla="*/ 77600 w 233075"/>
              <a:gd name="connsiteY93" fmla="*/ 124746 h 387058"/>
              <a:gd name="connsiteX94" fmla="*/ 70501 w 233075"/>
              <a:gd name="connsiteY94" fmla="*/ 127155 h 387058"/>
              <a:gd name="connsiteX95" fmla="*/ 56639 w 233075"/>
              <a:gd name="connsiteY95" fmla="*/ 135578 h 387058"/>
              <a:gd name="connsiteX96" fmla="*/ 45330 w 233075"/>
              <a:gd name="connsiteY96" fmla="*/ 134369 h 387058"/>
              <a:gd name="connsiteX97" fmla="*/ 46587 w 233075"/>
              <a:gd name="connsiteY97" fmla="*/ 122283 h 387058"/>
              <a:gd name="connsiteX98" fmla="*/ 61665 w 233075"/>
              <a:gd name="connsiteY98" fmla="*/ 114125 h 387058"/>
              <a:gd name="connsiteX99" fmla="*/ 80718 w 233075"/>
              <a:gd name="connsiteY99" fmla="*/ 107254 h 387058"/>
              <a:gd name="connsiteX100" fmla="*/ 84524 w 233075"/>
              <a:gd name="connsiteY100" fmla="*/ 85900 h 387058"/>
              <a:gd name="connsiteX101" fmla="*/ 95552 w 233075"/>
              <a:gd name="connsiteY101" fmla="*/ 2476 h 387058"/>
              <a:gd name="connsiteX102" fmla="*/ 88200 w 233075"/>
              <a:gd name="connsiteY102" fmla="*/ 86673 h 387058"/>
              <a:gd name="connsiteX103" fmla="*/ 85365 w 233075"/>
              <a:gd name="connsiteY103" fmla="*/ 105577 h 387058"/>
              <a:gd name="connsiteX104" fmla="*/ 99362 w 233075"/>
              <a:gd name="connsiteY104" fmla="*/ 100529 h 387058"/>
              <a:gd name="connsiteX105" fmla="*/ 155592 w 233075"/>
              <a:gd name="connsiteY105" fmla="*/ 99320 h 387058"/>
              <a:gd name="connsiteX106" fmla="*/ 180266 w 233075"/>
              <a:gd name="connsiteY106" fmla="*/ 108690 h 387058"/>
              <a:gd name="connsiteX107" fmla="*/ 182499 w 233075"/>
              <a:gd name="connsiteY107" fmla="*/ 4884 h 387058"/>
              <a:gd name="connsiteX108" fmla="*/ 185001 w 233075"/>
              <a:gd name="connsiteY108" fmla="*/ 4953 h 387058"/>
              <a:gd name="connsiteX109" fmla="*/ 182551 w 233075"/>
              <a:gd name="connsiteY109" fmla="*/ 2476 h 387058"/>
              <a:gd name="connsiteX110" fmla="*/ 182499 w 233075"/>
              <a:gd name="connsiteY110" fmla="*/ 4884 h 387058"/>
              <a:gd name="connsiteX111" fmla="*/ 95552 w 233075"/>
              <a:gd name="connsiteY111" fmla="*/ 2476 h 38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33075" h="387058">
                <a:moveTo>
                  <a:pt x="127615" y="311736"/>
                </a:moveTo>
                <a:cubicBezTo>
                  <a:pt x="106831" y="307800"/>
                  <a:pt x="87417" y="309144"/>
                  <a:pt x="70666" y="312753"/>
                </a:cubicBezTo>
                <a:lnTo>
                  <a:pt x="47100" y="321157"/>
                </a:lnTo>
                <a:lnTo>
                  <a:pt x="47764" y="329359"/>
                </a:lnTo>
                <a:cubicBezTo>
                  <a:pt x="51440" y="341741"/>
                  <a:pt x="58792" y="354122"/>
                  <a:pt x="67369" y="361552"/>
                </a:cubicBezTo>
                <a:cubicBezTo>
                  <a:pt x="78397" y="370219"/>
                  <a:pt x="89425" y="375172"/>
                  <a:pt x="102904" y="376410"/>
                </a:cubicBezTo>
                <a:cubicBezTo>
                  <a:pt x="115157" y="378886"/>
                  <a:pt x="128636" y="375172"/>
                  <a:pt x="137213" y="367743"/>
                </a:cubicBezTo>
                <a:cubicBezTo>
                  <a:pt x="148241" y="359075"/>
                  <a:pt x="155593" y="347932"/>
                  <a:pt x="161720" y="335550"/>
                </a:cubicBezTo>
                <a:lnTo>
                  <a:pt x="163835" y="328776"/>
                </a:lnTo>
                <a:close/>
                <a:moveTo>
                  <a:pt x="138602" y="234829"/>
                </a:moveTo>
                <a:cubicBezTo>
                  <a:pt x="117818" y="230893"/>
                  <a:pt x="98404" y="232237"/>
                  <a:pt x="81653" y="235846"/>
                </a:cubicBezTo>
                <a:lnTo>
                  <a:pt x="52210" y="246346"/>
                </a:lnTo>
                <a:lnTo>
                  <a:pt x="51440" y="248876"/>
                </a:lnTo>
                <a:cubicBezTo>
                  <a:pt x="48376" y="262496"/>
                  <a:pt x="45619" y="276116"/>
                  <a:pt x="44547" y="289582"/>
                </a:cubicBezTo>
                <a:lnTo>
                  <a:pt x="45878" y="306044"/>
                </a:lnTo>
                <a:lnTo>
                  <a:pt x="66343" y="298622"/>
                </a:lnTo>
                <a:cubicBezTo>
                  <a:pt x="84947" y="294399"/>
                  <a:pt x="106522" y="292594"/>
                  <a:pt x="129545" y="296683"/>
                </a:cubicBezTo>
                <a:lnTo>
                  <a:pt x="168239" y="314675"/>
                </a:lnTo>
                <a:lnTo>
                  <a:pt x="173514" y="297785"/>
                </a:lnTo>
                <a:cubicBezTo>
                  <a:pt x="176118" y="284474"/>
                  <a:pt x="177649" y="270544"/>
                  <a:pt x="178875" y="256305"/>
                </a:cubicBezTo>
                <a:lnTo>
                  <a:pt x="178875" y="253776"/>
                </a:lnTo>
                <a:close/>
                <a:moveTo>
                  <a:pt x="154778" y="169081"/>
                </a:moveTo>
                <a:cubicBezTo>
                  <a:pt x="133967" y="165241"/>
                  <a:pt x="114554" y="166700"/>
                  <a:pt x="97781" y="170386"/>
                </a:cubicBezTo>
                <a:lnTo>
                  <a:pt x="72608" y="179358"/>
                </a:lnTo>
                <a:lnTo>
                  <a:pt x="57533" y="228866"/>
                </a:lnTo>
                <a:lnTo>
                  <a:pt x="77176" y="221715"/>
                </a:lnTo>
                <a:cubicBezTo>
                  <a:pt x="105197" y="215380"/>
                  <a:pt x="140166" y="214487"/>
                  <a:pt x="176741" y="230765"/>
                </a:cubicBezTo>
                <a:lnTo>
                  <a:pt x="178875" y="232062"/>
                </a:lnTo>
                <a:lnTo>
                  <a:pt x="178875" y="176674"/>
                </a:lnTo>
                <a:close/>
                <a:moveTo>
                  <a:pt x="156653" y="114843"/>
                </a:moveTo>
                <a:cubicBezTo>
                  <a:pt x="137294" y="111481"/>
                  <a:pt x="119938" y="112463"/>
                  <a:pt x="105331" y="115334"/>
                </a:cubicBezTo>
                <a:lnTo>
                  <a:pt x="82753" y="122997"/>
                </a:lnTo>
                <a:lnTo>
                  <a:pt x="76948" y="161711"/>
                </a:lnTo>
                <a:lnTo>
                  <a:pt x="93277" y="155794"/>
                </a:lnTo>
                <a:cubicBezTo>
                  <a:pt x="111991" y="151571"/>
                  <a:pt x="133773" y="149766"/>
                  <a:pt x="157088" y="153855"/>
                </a:cubicBezTo>
                <a:lnTo>
                  <a:pt x="179149" y="160602"/>
                </a:lnTo>
                <a:lnTo>
                  <a:pt x="179931" y="124240"/>
                </a:lnTo>
                <a:close/>
                <a:moveTo>
                  <a:pt x="185001" y="0"/>
                </a:moveTo>
                <a:lnTo>
                  <a:pt x="186227" y="0"/>
                </a:lnTo>
                <a:lnTo>
                  <a:pt x="186227" y="2476"/>
                </a:lnTo>
                <a:lnTo>
                  <a:pt x="187007" y="111250"/>
                </a:lnTo>
                <a:lnTo>
                  <a:pt x="228786" y="127117"/>
                </a:lnTo>
                <a:cubicBezTo>
                  <a:pt x="232556" y="129535"/>
                  <a:pt x="233813" y="134369"/>
                  <a:pt x="231299" y="137995"/>
                </a:cubicBezTo>
                <a:cubicBezTo>
                  <a:pt x="230043" y="140412"/>
                  <a:pt x="226273" y="141620"/>
                  <a:pt x="225017" y="141620"/>
                </a:cubicBezTo>
                <a:cubicBezTo>
                  <a:pt x="222504" y="141620"/>
                  <a:pt x="221247" y="141620"/>
                  <a:pt x="219991" y="140412"/>
                </a:cubicBezTo>
                <a:lnTo>
                  <a:pt x="187121" y="127143"/>
                </a:lnTo>
                <a:lnTo>
                  <a:pt x="187379" y="163119"/>
                </a:lnTo>
                <a:lnTo>
                  <a:pt x="193020" y="164844"/>
                </a:lnTo>
                <a:cubicBezTo>
                  <a:pt x="205252" y="170271"/>
                  <a:pt x="217677" y="177605"/>
                  <a:pt x="230101" y="187281"/>
                </a:cubicBezTo>
                <a:cubicBezTo>
                  <a:pt x="233829" y="190967"/>
                  <a:pt x="233829" y="194654"/>
                  <a:pt x="231344" y="198340"/>
                </a:cubicBezTo>
                <a:cubicBezTo>
                  <a:pt x="230101" y="200797"/>
                  <a:pt x="227616" y="202026"/>
                  <a:pt x="225132" y="202026"/>
                </a:cubicBezTo>
                <a:cubicBezTo>
                  <a:pt x="223889" y="202026"/>
                  <a:pt x="221404" y="200797"/>
                  <a:pt x="220162" y="199569"/>
                </a:cubicBezTo>
                <a:lnTo>
                  <a:pt x="187543" y="179600"/>
                </a:lnTo>
                <a:lnTo>
                  <a:pt x="188391" y="237847"/>
                </a:lnTo>
                <a:lnTo>
                  <a:pt x="213654" y="253202"/>
                </a:lnTo>
                <a:cubicBezTo>
                  <a:pt x="216124" y="256889"/>
                  <a:pt x="217359" y="260575"/>
                  <a:pt x="213654" y="264261"/>
                </a:cubicBezTo>
                <a:cubicBezTo>
                  <a:pt x="212419" y="265490"/>
                  <a:pt x="209948" y="267947"/>
                  <a:pt x="207478" y="267947"/>
                </a:cubicBezTo>
                <a:cubicBezTo>
                  <a:pt x="206243" y="267947"/>
                  <a:pt x="205008" y="266719"/>
                  <a:pt x="203773" y="265490"/>
                </a:cubicBezTo>
                <a:lnTo>
                  <a:pt x="188573" y="258339"/>
                </a:lnTo>
                <a:lnTo>
                  <a:pt x="183163" y="299487"/>
                </a:lnTo>
                <a:lnTo>
                  <a:pt x="177106" y="318798"/>
                </a:lnTo>
                <a:lnTo>
                  <a:pt x="201432" y="330109"/>
                </a:lnTo>
                <a:cubicBezTo>
                  <a:pt x="205137" y="332567"/>
                  <a:pt x="206372" y="337482"/>
                  <a:pt x="202667" y="341168"/>
                </a:cubicBezTo>
                <a:cubicBezTo>
                  <a:pt x="201432" y="342397"/>
                  <a:pt x="198961" y="344854"/>
                  <a:pt x="196491" y="344854"/>
                </a:cubicBezTo>
                <a:cubicBezTo>
                  <a:pt x="195256" y="344854"/>
                  <a:pt x="194021" y="343625"/>
                  <a:pt x="192786" y="342397"/>
                </a:cubicBezTo>
                <a:lnTo>
                  <a:pt x="172672" y="332934"/>
                </a:lnTo>
                <a:lnTo>
                  <a:pt x="170297" y="340502"/>
                </a:lnTo>
                <a:cubicBezTo>
                  <a:pt x="164171" y="354122"/>
                  <a:pt x="156819" y="366504"/>
                  <a:pt x="144565" y="375172"/>
                </a:cubicBezTo>
                <a:cubicBezTo>
                  <a:pt x="132312" y="385077"/>
                  <a:pt x="116382" y="388792"/>
                  <a:pt x="101678" y="386315"/>
                </a:cubicBezTo>
                <a:cubicBezTo>
                  <a:pt x="86974" y="385077"/>
                  <a:pt x="72270" y="378886"/>
                  <a:pt x="61242" y="368981"/>
                </a:cubicBezTo>
                <a:cubicBezTo>
                  <a:pt x="51440" y="359075"/>
                  <a:pt x="42862" y="346693"/>
                  <a:pt x="39186" y="331835"/>
                </a:cubicBezTo>
                <a:lnTo>
                  <a:pt x="38643" y="324173"/>
                </a:lnTo>
                <a:lnTo>
                  <a:pt x="29695" y="327364"/>
                </a:lnTo>
                <a:cubicBezTo>
                  <a:pt x="19564" y="332490"/>
                  <a:pt x="13388" y="336867"/>
                  <a:pt x="12462" y="337482"/>
                </a:cubicBezTo>
                <a:cubicBezTo>
                  <a:pt x="8757" y="339939"/>
                  <a:pt x="3816" y="339939"/>
                  <a:pt x="1346" y="336253"/>
                </a:cubicBezTo>
                <a:cubicBezTo>
                  <a:pt x="-1124" y="332567"/>
                  <a:pt x="111" y="327652"/>
                  <a:pt x="2581" y="325194"/>
                </a:cubicBezTo>
                <a:cubicBezTo>
                  <a:pt x="3199" y="325194"/>
                  <a:pt x="9837" y="320663"/>
                  <a:pt x="20972" y="315076"/>
                </a:cubicBezTo>
                <a:lnTo>
                  <a:pt x="37570" y="309057"/>
                </a:lnTo>
                <a:lnTo>
                  <a:pt x="36123" y="288653"/>
                </a:lnTo>
                <a:lnTo>
                  <a:pt x="43513" y="249447"/>
                </a:lnTo>
                <a:lnTo>
                  <a:pt x="40683" y="250457"/>
                </a:lnTo>
                <a:cubicBezTo>
                  <a:pt x="30551" y="255583"/>
                  <a:pt x="24375" y="259960"/>
                  <a:pt x="23449" y="260575"/>
                </a:cubicBezTo>
                <a:cubicBezTo>
                  <a:pt x="19744" y="264261"/>
                  <a:pt x="14803" y="263032"/>
                  <a:pt x="12333" y="259346"/>
                </a:cubicBezTo>
                <a:cubicBezTo>
                  <a:pt x="9863" y="256889"/>
                  <a:pt x="11098" y="250745"/>
                  <a:pt x="14803" y="248287"/>
                </a:cubicBezTo>
                <a:cubicBezTo>
                  <a:pt x="14803" y="248287"/>
                  <a:pt x="21056" y="243756"/>
                  <a:pt x="31979" y="238169"/>
                </a:cubicBezTo>
                <a:lnTo>
                  <a:pt x="48826" y="232036"/>
                </a:lnTo>
                <a:lnTo>
                  <a:pt x="65350" y="181945"/>
                </a:lnTo>
                <a:lnTo>
                  <a:pt x="56625" y="185054"/>
                </a:lnTo>
                <a:cubicBezTo>
                  <a:pt x="46375" y="190123"/>
                  <a:pt x="40007" y="194347"/>
                  <a:pt x="38765" y="194654"/>
                </a:cubicBezTo>
                <a:cubicBezTo>
                  <a:pt x="36280" y="198340"/>
                  <a:pt x="31310" y="197111"/>
                  <a:pt x="28825" y="193425"/>
                </a:cubicBezTo>
                <a:cubicBezTo>
                  <a:pt x="26340" y="189739"/>
                  <a:pt x="27582" y="184824"/>
                  <a:pt x="30067" y="182366"/>
                </a:cubicBezTo>
                <a:cubicBezTo>
                  <a:pt x="30378" y="182366"/>
                  <a:pt x="36823" y="177835"/>
                  <a:pt x="47869" y="172248"/>
                </a:cubicBezTo>
                <a:lnTo>
                  <a:pt x="70601" y="164011"/>
                </a:lnTo>
                <a:lnTo>
                  <a:pt x="77600" y="124746"/>
                </a:lnTo>
                <a:lnTo>
                  <a:pt x="70501" y="127155"/>
                </a:lnTo>
                <a:cubicBezTo>
                  <a:pt x="62137" y="131348"/>
                  <a:pt x="57267" y="134974"/>
                  <a:pt x="56639" y="135578"/>
                </a:cubicBezTo>
                <a:cubicBezTo>
                  <a:pt x="52870" y="136786"/>
                  <a:pt x="47843" y="136786"/>
                  <a:pt x="45330" y="134369"/>
                </a:cubicBezTo>
                <a:cubicBezTo>
                  <a:pt x="42817" y="129535"/>
                  <a:pt x="42817" y="125909"/>
                  <a:pt x="46587" y="122283"/>
                </a:cubicBezTo>
                <a:cubicBezTo>
                  <a:pt x="47215" y="122283"/>
                  <a:pt x="52555" y="118657"/>
                  <a:pt x="61665" y="114125"/>
                </a:cubicBezTo>
                <a:lnTo>
                  <a:pt x="80718" y="107254"/>
                </a:lnTo>
                <a:lnTo>
                  <a:pt x="84524" y="85900"/>
                </a:lnTo>
                <a:cubicBezTo>
                  <a:pt x="88506" y="58195"/>
                  <a:pt x="91876" y="30336"/>
                  <a:pt x="95552" y="2476"/>
                </a:cubicBezTo>
                <a:cubicBezTo>
                  <a:pt x="93101" y="29717"/>
                  <a:pt x="91876" y="58195"/>
                  <a:pt x="88200" y="86673"/>
                </a:cubicBezTo>
                <a:lnTo>
                  <a:pt x="85365" y="105577"/>
                </a:lnTo>
                <a:lnTo>
                  <a:pt x="99362" y="100529"/>
                </a:lnTo>
                <a:cubicBezTo>
                  <a:pt x="114441" y="97508"/>
                  <a:pt x="133603" y="95997"/>
                  <a:pt x="155592" y="99320"/>
                </a:cubicBezTo>
                <a:lnTo>
                  <a:pt x="180266" y="108690"/>
                </a:lnTo>
                <a:lnTo>
                  <a:pt x="182499" y="4884"/>
                </a:lnTo>
                <a:lnTo>
                  <a:pt x="185001" y="4953"/>
                </a:lnTo>
                <a:lnTo>
                  <a:pt x="182551" y="2476"/>
                </a:lnTo>
                <a:lnTo>
                  <a:pt x="182499" y="4884"/>
                </a:lnTo>
                <a:lnTo>
                  <a:pt x="95552" y="2476"/>
                </a:lnTo>
                <a:close/>
              </a:path>
            </a:pathLst>
          </a:custGeom>
          <a:solidFill>
            <a:srgbClr val="FFD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189">
            <a:extLst>
              <a:ext uri="{FF2B5EF4-FFF2-40B4-BE49-F238E27FC236}">
                <a16:creationId xmlns:a16="http://schemas.microsoft.com/office/drawing/2014/main" id="{3E3D28D1-9385-6E4F-9DBF-152C4DA24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072" y="6069703"/>
            <a:ext cx="1076615" cy="1109664"/>
          </a:xfrm>
          <a:custGeom>
            <a:avLst/>
            <a:gdLst>
              <a:gd name="T0" fmla="*/ 13068 w 864"/>
              <a:gd name="T1" fmla="*/ 116364 h 890"/>
              <a:gd name="T2" fmla="*/ 13068 w 864"/>
              <a:gd name="T3" fmla="*/ 116364 h 890"/>
              <a:gd name="T4" fmla="*/ 322127 w 864"/>
              <a:gd name="T5" fmla="*/ 309215 h 890"/>
              <a:gd name="T6" fmla="*/ 322127 w 864"/>
              <a:gd name="T7" fmla="*/ 309215 h 890"/>
              <a:gd name="T8" fmla="*/ 449540 w 864"/>
              <a:gd name="T9" fmla="*/ 28110 h 890"/>
              <a:gd name="T10" fmla="*/ 449540 w 864"/>
              <a:gd name="T11" fmla="*/ 28110 h 890"/>
              <a:gd name="T12" fmla="*/ 541670 w 864"/>
              <a:gd name="T13" fmla="*/ 43146 h 890"/>
              <a:gd name="T14" fmla="*/ 541670 w 864"/>
              <a:gd name="T15" fmla="*/ 43146 h 890"/>
              <a:gd name="T16" fmla="*/ 516187 w 864"/>
              <a:gd name="T17" fmla="*/ 201349 h 890"/>
              <a:gd name="T18" fmla="*/ 516187 w 864"/>
              <a:gd name="T19" fmla="*/ 201349 h 890"/>
              <a:gd name="T20" fmla="*/ 326047 w 864"/>
              <a:gd name="T21" fmla="*/ 545212 h 890"/>
              <a:gd name="T22" fmla="*/ 326047 w 864"/>
              <a:gd name="T23" fmla="*/ 545212 h 890"/>
              <a:gd name="T24" fmla="*/ 13068 w 864"/>
              <a:gd name="T25" fmla="*/ 116364 h 8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64" h="890">
                <a:moveTo>
                  <a:pt x="20" y="178"/>
                </a:moveTo>
                <a:lnTo>
                  <a:pt x="20" y="178"/>
                </a:lnTo>
                <a:cubicBezTo>
                  <a:pt x="20" y="178"/>
                  <a:pt x="292" y="290"/>
                  <a:pt x="493" y="473"/>
                </a:cubicBezTo>
                <a:cubicBezTo>
                  <a:pt x="493" y="473"/>
                  <a:pt x="669" y="87"/>
                  <a:pt x="688" y="43"/>
                </a:cubicBezTo>
                <a:cubicBezTo>
                  <a:pt x="707" y="0"/>
                  <a:pt x="796" y="65"/>
                  <a:pt x="829" y="66"/>
                </a:cubicBezTo>
                <a:cubicBezTo>
                  <a:pt x="863" y="67"/>
                  <a:pt x="816" y="179"/>
                  <a:pt x="790" y="308"/>
                </a:cubicBezTo>
                <a:cubicBezTo>
                  <a:pt x="765" y="436"/>
                  <a:pt x="698" y="889"/>
                  <a:pt x="499" y="834"/>
                </a:cubicBezTo>
                <a:cubicBezTo>
                  <a:pt x="300" y="779"/>
                  <a:pt x="0" y="583"/>
                  <a:pt x="20" y="178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190">
            <a:extLst>
              <a:ext uri="{FF2B5EF4-FFF2-40B4-BE49-F238E27FC236}">
                <a16:creationId xmlns:a16="http://schemas.microsoft.com/office/drawing/2014/main" id="{EF7D731C-9D3B-4E4D-B0B0-434323A43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956" y="5855456"/>
            <a:ext cx="252675" cy="335098"/>
          </a:xfrm>
          <a:custGeom>
            <a:avLst/>
            <a:gdLst>
              <a:gd name="T0" fmla="*/ 11206 w 201"/>
              <a:gd name="T1" fmla="*/ 131938 h 269"/>
              <a:gd name="T2" fmla="*/ 11206 w 201"/>
              <a:gd name="T3" fmla="*/ 131938 h 269"/>
              <a:gd name="T4" fmla="*/ 88989 w 201"/>
              <a:gd name="T5" fmla="*/ 156104 h 269"/>
              <a:gd name="T6" fmla="*/ 122606 w 201"/>
              <a:gd name="T7" fmla="*/ 57478 h 269"/>
              <a:gd name="T8" fmla="*/ 122606 w 201"/>
              <a:gd name="T9" fmla="*/ 57478 h 269"/>
              <a:gd name="T10" fmla="*/ 78442 w 201"/>
              <a:gd name="T11" fmla="*/ 3266 h 269"/>
              <a:gd name="T12" fmla="*/ 78442 w 201"/>
              <a:gd name="T13" fmla="*/ 3266 h 269"/>
              <a:gd name="T14" fmla="*/ 1978 w 201"/>
              <a:gd name="T15" fmla="*/ 32005 h 269"/>
              <a:gd name="T16" fmla="*/ 1978 w 201"/>
              <a:gd name="T17" fmla="*/ 32005 h 269"/>
              <a:gd name="T18" fmla="*/ 21753 w 201"/>
              <a:gd name="T19" fmla="*/ 110383 h 269"/>
              <a:gd name="T20" fmla="*/ 11206 w 201"/>
              <a:gd name="T21" fmla="*/ 131938 h 2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1" h="269">
                <a:moveTo>
                  <a:pt x="17" y="202"/>
                </a:moveTo>
                <a:lnTo>
                  <a:pt x="17" y="202"/>
                </a:lnTo>
                <a:cubicBezTo>
                  <a:pt x="17" y="202"/>
                  <a:pt x="55" y="268"/>
                  <a:pt x="135" y="239"/>
                </a:cubicBezTo>
                <a:lnTo>
                  <a:pt x="186" y="88"/>
                </a:lnTo>
                <a:cubicBezTo>
                  <a:pt x="200" y="45"/>
                  <a:pt x="165" y="0"/>
                  <a:pt x="119" y="5"/>
                </a:cubicBezTo>
                <a:cubicBezTo>
                  <a:pt x="64" y="10"/>
                  <a:pt x="5" y="22"/>
                  <a:pt x="3" y="49"/>
                </a:cubicBezTo>
                <a:cubicBezTo>
                  <a:pt x="0" y="99"/>
                  <a:pt x="33" y="169"/>
                  <a:pt x="33" y="169"/>
                </a:cubicBezTo>
                <a:lnTo>
                  <a:pt x="17" y="202"/>
                </a:lnTo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91">
            <a:extLst>
              <a:ext uri="{FF2B5EF4-FFF2-40B4-BE49-F238E27FC236}">
                <a16:creationId xmlns:a16="http://schemas.microsoft.com/office/drawing/2014/main" id="{D4EBF2C5-F4C4-9147-B49D-BAFF2A5CE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462" y="5855458"/>
            <a:ext cx="252675" cy="324112"/>
          </a:xfrm>
          <a:custGeom>
            <a:avLst/>
            <a:gdLst>
              <a:gd name="T0" fmla="*/ 16398 w 202"/>
              <a:gd name="T1" fmla="*/ 131670 h 262"/>
              <a:gd name="T2" fmla="*/ 16398 w 202"/>
              <a:gd name="T3" fmla="*/ 131670 h 262"/>
              <a:gd name="T4" fmla="*/ 89860 w 202"/>
              <a:gd name="T5" fmla="*/ 153723 h 262"/>
              <a:gd name="T6" fmla="*/ 121999 w 202"/>
              <a:gd name="T7" fmla="*/ 57079 h 262"/>
              <a:gd name="T8" fmla="*/ 121999 w 202"/>
              <a:gd name="T9" fmla="*/ 57079 h 262"/>
              <a:gd name="T10" fmla="*/ 115440 w 202"/>
              <a:gd name="T11" fmla="*/ 20756 h 262"/>
              <a:gd name="T12" fmla="*/ 115440 w 202"/>
              <a:gd name="T13" fmla="*/ 20756 h 262"/>
              <a:gd name="T14" fmla="*/ 81333 w 202"/>
              <a:gd name="T15" fmla="*/ 6486 h 262"/>
              <a:gd name="T16" fmla="*/ 81333 w 202"/>
              <a:gd name="T17" fmla="*/ 6486 h 262"/>
              <a:gd name="T18" fmla="*/ 7215 w 202"/>
              <a:gd name="T19" fmla="*/ 32431 h 262"/>
              <a:gd name="T20" fmla="*/ 7215 w 202"/>
              <a:gd name="T21" fmla="*/ 32431 h 262"/>
              <a:gd name="T22" fmla="*/ 26236 w 202"/>
              <a:gd name="T23" fmla="*/ 108969 h 262"/>
              <a:gd name="T24" fmla="*/ 26236 w 202"/>
              <a:gd name="T25" fmla="*/ 108969 h 262"/>
              <a:gd name="T26" fmla="*/ 26236 w 202"/>
              <a:gd name="T27" fmla="*/ 111563 h 262"/>
              <a:gd name="T28" fmla="*/ 16398 w 202"/>
              <a:gd name="T29" fmla="*/ 131670 h 262"/>
              <a:gd name="T30" fmla="*/ 65591 w 202"/>
              <a:gd name="T31" fmla="*/ 163453 h 262"/>
              <a:gd name="T32" fmla="*/ 65591 w 202"/>
              <a:gd name="T33" fmla="*/ 163453 h 262"/>
              <a:gd name="T34" fmla="*/ 11150 w 202"/>
              <a:gd name="T35" fmla="*/ 132968 h 262"/>
              <a:gd name="T36" fmla="*/ 11150 w 202"/>
              <a:gd name="T37" fmla="*/ 132968 h 262"/>
              <a:gd name="T38" fmla="*/ 11150 w 202"/>
              <a:gd name="T39" fmla="*/ 130373 h 262"/>
              <a:gd name="T40" fmla="*/ 21645 w 202"/>
              <a:gd name="T41" fmla="*/ 110266 h 262"/>
              <a:gd name="T42" fmla="*/ 21645 w 202"/>
              <a:gd name="T43" fmla="*/ 110266 h 262"/>
              <a:gd name="T44" fmla="*/ 1968 w 202"/>
              <a:gd name="T45" fmla="*/ 31782 h 262"/>
              <a:gd name="T46" fmla="*/ 1968 w 202"/>
              <a:gd name="T47" fmla="*/ 31782 h 262"/>
              <a:gd name="T48" fmla="*/ 80021 w 202"/>
              <a:gd name="T49" fmla="*/ 1297 h 262"/>
              <a:gd name="T50" fmla="*/ 80021 w 202"/>
              <a:gd name="T51" fmla="*/ 1297 h 262"/>
              <a:gd name="T52" fmla="*/ 119376 w 202"/>
              <a:gd name="T53" fmla="*/ 17513 h 262"/>
              <a:gd name="T54" fmla="*/ 119376 w 202"/>
              <a:gd name="T55" fmla="*/ 17513 h 262"/>
              <a:gd name="T56" fmla="*/ 127247 w 202"/>
              <a:gd name="T57" fmla="*/ 58376 h 262"/>
              <a:gd name="T58" fmla="*/ 93795 w 202"/>
              <a:gd name="T59" fmla="*/ 156318 h 262"/>
              <a:gd name="T60" fmla="*/ 93795 w 202"/>
              <a:gd name="T61" fmla="*/ 156318 h 262"/>
              <a:gd name="T62" fmla="*/ 92483 w 202"/>
              <a:gd name="T63" fmla="*/ 158264 h 262"/>
              <a:gd name="T64" fmla="*/ 92483 w 202"/>
              <a:gd name="T65" fmla="*/ 158264 h 262"/>
              <a:gd name="T66" fmla="*/ 65591 w 202"/>
              <a:gd name="T67" fmla="*/ 163453 h 2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02" h="262">
                <a:moveTo>
                  <a:pt x="25" y="203"/>
                </a:moveTo>
                <a:lnTo>
                  <a:pt x="25" y="203"/>
                </a:lnTo>
                <a:cubicBezTo>
                  <a:pt x="32" y="213"/>
                  <a:pt x="67" y="261"/>
                  <a:pt x="137" y="237"/>
                </a:cubicBezTo>
                <a:lnTo>
                  <a:pt x="186" y="88"/>
                </a:lnTo>
                <a:cubicBezTo>
                  <a:pt x="193" y="69"/>
                  <a:pt x="189" y="48"/>
                  <a:pt x="176" y="32"/>
                </a:cubicBezTo>
                <a:cubicBezTo>
                  <a:pt x="163" y="16"/>
                  <a:pt x="144" y="8"/>
                  <a:pt x="124" y="10"/>
                </a:cubicBezTo>
                <a:cubicBezTo>
                  <a:pt x="52" y="16"/>
                  <a:pt x="12" y="31"/>
                  <a:pt x="11" y="50"/>
                </a:cubicBezTo>
                <a:cubicBezTo>
                  <a:pt x="7" y="99"/>
                  <a:pt x="40" y="168"/>
                  <a:pt x="40" y="168"/>
                </a:cubicBezTo>
                <a:cubicBezTo>
                  <a:pt x="41" y="169"/>
                  <a:pt x="41" y="170"/>
                  <a:pt x="40" y="172"/>
                </a:cubicBezTo>
                <a:lnTo>
                  <a:pt x="25" y="203"/>
                </a:lnTo>
                <a:close/>
                <a:moveTo>
                  <a:pt x="100" y="252"/>
                </a:moveTo>
                <a:lnTo>
                  <a:pt x="100" y="252"/>
                </a:lnTo>
                <a:cubicBezTo>
                  <a:pt x="45" y="252"/>
                  <a:pt x="18" y="205"/>
                  <a:pt x="17" y="205"/>
                </a:cubicBezTo>
                <a:cubicBezTo>
                  <a:pt x="17" y="204"/>
                  <a:pt x="17" y="202"/>
                  <a:pt x="17" y="201"/>
                </a:cubicBezTo>
                <a:lnTo>
                  <a:pt x="33" y="170"/>
                </a:lnTo>
                <a:cubicBezTo>
                  <a:pt x="28" y="158"/>
                  <a:pt x="0" y="96"/>
                  <a:pt x="3" y="49"/>
                </a:cubicBezTo>
                <a:cubicBezTo>
                  <a:pt x="5" y="26"/>
                  <a:pt x="45" y="10"/>
                  <a:pt x="122" y="2"/>
                </a:cubicBezTo>
                <a:cubicBezTo>
                  <a:pt x="146" y="0"/>
                  <a:pt x="168" y="9"/>
                  <a:pt x="182" y="27"/>
                </a:cubicBezTo>
                <a:cubicBezTo>
                  <a:pt x="197" y="45"/>
                  <a:pt x="201" y="69"/>
                  <a:pt x="194" y="90"/>
                </a:cubicBezTo>
                <a:lnTo>
                  <a:pt x="143" y="241"/>
                </a:lnTo>
                <a:cubicBezTo>
                  <a:pt x="143" y="243"/>
                  <a:pt x="142" y="244"/>
                  <a:pt x="141" y="244"/>
                </a:cubicBezTo>
                <a:cubicBezTo>
                  <a:pt x="126" y="249"/>
                  <a:pt x="113" y="252"/>
                  <a:pt x="100" y="252"/>
                </a:cubicBez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627192CE-6020-8A44-864A-AA5762A0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581" y="6124635"/>
            <a:ext cx="835627" cy="949113"/>
          </a:xfrm>
          <a:custGeom>
            <a:avLst/>
            <a:gdLst>
              <a:gd name="connsiteX0" fmla="*/ 592095 w 835627"/>
              <a:gd name="connsiteY0" fmla="*/ 530002 h 949113"/>
              <a:gd name="connsiteX1" fmla="*/ 592095 w 835627"/>
              <a:gd name="connsiteY1" fmla="*/ 533184 h 949113"/>
              <a:gd name="connsiteX2" fmla="*/ 595361 w 835627"/>
              <a:gd name="connsiteY2" fmla="*/ 532643 h 949113"/>
              <a:gd name="connsiteX3" fmla="*/ 1134 w 835627"/>
              <a:gd name="connsiteY3" fmla="*/ 170294 h 949113"/>
              <a:gd name="connsiteX4" fmla="*/ 4866 w 835627"/>
              <a:gd name="connsiteY4" fmla="*/ 171536 h 949113"/>
              <a:gd name="connsiteX5" fmla="*/ 249970 w 835627"/>
              <a:gd name="connsiteY5" fmla="*/ 549146 h 949113"/>
              <a:gd name="connsiteX6" fmla="*/ 495074 w 835627"/>
              <a:gd name="connsiteY6" fmla="*/ 949113 h 949113"/>
              <a:gd name="connsiteX7" fmla="*/ 1134 w 835627"/>
              <a:gd name="connsiteY7" fmla="*/ 170294 h 949113"/>
              <a:gd name="connsiteX8" fmla="*/ 835627 w 835627"/>
              <a:gd name="connsiteY8" fmla="*/ 0 h 949113"/>
              <a:gd name="connsiteX9" fmla="*/ 776812 w 835627"/>
              <a:gd name="connsiteY9" fmla="*/ 135650 h 949113"/>
              <a:gd name="connsiteX10" fmla="*/ 716745 w 835627"/>
              <a:gd name="connsiteY10" fmla="*/ 270055 h 949113"/>
              <a:gd name="connsiteX11" fmla="*/ 657930 w 835627"/>
              <a:gd name="connsiteY11" fmla="*/ 404460 h 949113"/>
              <a:gd name="connsiteX12" fmla="*/ 596613 w 835627"/>
              <a:gd name="connsiteY12" fmla="*/ 537621 h 949113"/>
              <a:gd name="connsiteX13" fmla="*/ 592858 w 835627"/>
              <a:gd name="connsiteY13" fmla="*/ 542599 h 949113"/>
              <a:gd name="connsiteX14" fmla="*/ 592369 w 835627"/>
              <a:gd name="connsiteY14" fmla="*/ 542113 h 949113"/>
              <a:gd name="connsiteX15" fmla="*/ 593333 w 835627"/>
              <a:gd name="connsiteY15" fmla="*/ 573449 h 949113"/>
              <a:gd name="connsiteX16" fmla="*/ 600760 w 835627"/>
              <a:gd name="connsiteY16" fmla="*/ 613706 h 949113"/>
              <a:gd name="connsiteX17" fmla="*/ 614376 w 835627"/>
              <a:gd name="connsiteY17" fmla="*/ 651447 h 949113"/>
              <a:gd name="connsiteX18" fmla="*/ 637895 w 835627"/>
              <a:gd name="connsiteY18" fmla="*/ 685413 h 949113"/>
              <a:gd name="connsiteX19" fmla="*/ 610663 w 835627"/>
              <a:gd name="connsiteY19" fmla="*/ 653963 h 949113"/>
              <a:gd name="connsiteX20" fmla="*/ 592095 w 835627"/>
              <a:gd name="connsiteY20" fmla="*/ 616222 h 949113"/>
              <a:gd name="connsiteX21" fmla="*/ 583430 w 835627"/>
              <a:gd name="connsiteY21" fmla="*/ 574707 h 949113"/>
              <a:gd name="connsiteX22" fmla="*/ 582572 w 835627"/>
              <a:gd name="connsiteY22" fmla="*/ 545914 h 949113"/>
              <a:gd name="connsiteX23" fmla="*/ 589101 w 835627"/>
              <a:gd name="connsiteY23" fmla="*/ 538863 h 949113"/>
              <a:gd name="connsiteX24" fmla="*/ 582841 w 835627"/>
              <a:gd name="connsiteY24" fmla="*/ 533475 h 949113"/>
              <a:gd name="connsiteX25" fmla="*/ 582192 w 835627"/>
              <a:gd name="connsiteY25" fmla="*/ 533192 h 949113"/>
              <a:gd name="connsiteX26" fmla="*/ 582572 w 835627"/>
              <a:gd name="connsiteY26" fmla="*/ 545914 h 949113"/>
              <a:gd name="connsiteX27" fmla="*/ 571052 w 835627"/>
              <a:gd name="connsiteY27" fmla="*/ 558353 h 949113"/>
              <a:gd name="connsiteX28" fmla="*/ 559911 w 835627"/>
              <a:gd name="connsiteY28" fmla="*/ 586029 h 949113"/>
              <a:gd name="connsiteX29" fmla="*/ 557435 w 835627"/>
              <a:gd name="connsiteY29" fmla="*/ 616222 h 949113"/>
              <a:gd name="connsiteX30" fmla="*/ 561149 w 835627"/>
              <a:gd name="connsiteY30" fmla="*/ 647673 h 949113"/>
              <a:gd name="connsiteX31" fmla="*/ 552484 w 835627"/>
              <a:gd name="connsiteY31" fmla="*/ 617480 h 949113"/>
              <a:gd name="connsiteX32" fmla="*/ 552484 w 835627"/>
              <a:gd name="connsiteY32" fmla="*/ 584771 h 949113"/>
              <a:gd name="connsiteX33" fmla="*/ 562387 w 835627"/>
              <a:gd name="connsiteY33" fmla="*/ 554579 h 949113"/>
              <a:gd name="connsiteX34" fmla="*/ 581302 w 835627"/>
              <a:gd name="connsiteY34" fmla="*/ 532151 h 949113"/>
              <a:gd name="connsiteX35" fmla="*/ 524032 w 835627"/>
              <a:gd name="connsiteY35" fmla="*/ 482863 h 949113"/>
              <a:gd name="connsiteX36" fmla="*/ 457709 w 835627"/>
              <a:gd name="connsiteY36" fmla="*/ 428105 h 949113"/>
              <a:gd name="connsiteX37" fmla="*/ 387632 w 835627"/>
              <a:gd name="connsiteY37" fmla="*/ 377081 h 949113"/>
              <a:gd name="connsiteX38" fmla="*/ 315051 w 835627"/>
              <a:gd name="connsiteY38" fmla="*/ 332280 h 949113"/>
              <a:gd name="connsiteX39" fmla="*/ 390134 w 835627"/>
              <a:gd name="connsiteY39" fmla="*/ 374592 h 949113"/>
              <a:gd name="connsiteX40" fmla="*/ 461463 w 835627"/>
              <a:gd name="connsiteY40" fmla="*/ 424372 h 949113"/>
              <a:gd name="connsiteX41" fmla="*/ 587183 w 835627"/>
              <a:gd name="connsiteY41" fmla="*/ 526030 h 949113"/>
              <a:gd name="connsiteX42" fmla="*/ 592095 w 835627"/>
              <a:gd name="connsiteY42" fmla="*/ 521870 h 949113"/>
              <a:gd name="connsiteX43" fmla="*/ 592095 w 835627"/>
              <a:gd name="connsiteY43" fmla="*/ 524588 h 949113"/>
              <a:gd name="connsiteX44" fmla="*/ 649171 w 835627"/>
              <a:gd name="connsiteY44" fmla="*/ 399482 h 949113"/>
              <a:gd name="connsiteX45" fmla="*/ 709237 w 835627"/>
              <a:gd name="connsiteY45" fmla="*/ 266322 h 949113"/>
              <a:gd name="connsiteX46" fmla="*/ 773058 w 835627"/>
              <a:gd name="connsiteY46" fmla="*/ 133161 h 949113"/>
              <a:gd name="connsiteX47" fmla="*/ 835627 w 835627"/>
              <a:gd name="connsiteY47" fmla="*/ 0 h 94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35627" h="949113">
                <a:moveTo>
                  <a:pt x="592095" y="530002"/>
                </a:moveTo>
                <a:lnTo>
                  <a:pt x="592095" y="533184"/>
                </a:lnTo>
                <a:lnTo>
                  <a:pt x="595361" y="532643"/>
                </a:lnTo>
                <a:close/>
                <a:moveTo>
                  <a:pt x="1134" y="170294"/>
                </a:moveTo>
                <a:cubicBezTo>
                  <a:pt x="1134" y="170294"/>
                  <a:pt x="1134" y="170294"/>
                  <a:pt x="4866" y="171536"/>
                </a:cubicBezTo>
                <a:cubicBezTo>
                  <a:pt x="73296" y="200105"/>
                  <a:pt x="156657" y="478344"/>
                  <a:pt x="249970" y="549146"/>
                </a:cubicBezTo>
                <a:cubicBezTo>
                  <a:pt x="414202" y="672117"/>
                  <a:pt x="490097" y="770246"/>
                  <a:pt x="495074" y="949113"/>
                </a:cubicBezTo>
                <a:cubicBezTo>
                  <a:pt x="258679" y="848500"/>
                  <a:pt x="-20017" y="607526"/>
                  <a:pt x="1134" y="170294"/>
                </a:cubicBezTo>
                <a:close/>
                <a:moveTo>
                  <a:pt x="835627" y="0"/>
                </a:moveTo>
                <a:cubicBezTo>
                  <a:pt x="815605" y="46046"/>
                  <a:pt x="796834" y="90848"/>
                  <a:pt x="776812" y="135650"/>
                </a:cubicBezTo>
                <a:lnTo>
                  <a:pt x="716745" y="270055"/>
                </a:lnTo>
                <a:lnTo>
                  <a:pt x="657930" y="404460"/>
                </a:lnTo>
                <a:lnTo>
                  <a:pt x="596613" y="537621"/>
                </a:lnTo>
                <a:lnTo>
                  <a:pt x="592858" y="542599"/>
                </a:lnTo>
                <a:lnTo>
                  <a:pt x="592369" y="542113"/>
                </a:lnTo>
                <a:lnTo>
                  <a:pt x="593333" y="573449"/>
                </a:lnTo>
                <a:cubicBezTo>
                  <a:pt x="594571" y="587287"/>
                  <a:pt x="597047" y="599868"/>
                  <a:pt x="600760" y="613706"/>
                </a:cubicBezTo>
                <a:cubicBezTo>
                  <a:pt x="603236" y="627544"/>
                  <a:pt x="608187" y="640124"/>
                  <a:pt x="614376" y="651447"/>
                </a:cubicBezTo>
                <a:cubicBezTo>
                  <a:pt x="619328" y="664027"/>
                  <a:pt x="627993" y="675349"/>
                  <a:pt x="637895" y="685413"/>
                </a:cubicBezTo>
                <a:cubicBezTo>
                  <a:pt x="626755" y="676607"/>
                  <a:pt x="616852" y="666543"/>
                  <a:pt x="610663" y="653963"/>
                </a:cubicBezTo>
                <a:cubicBezTo>
                  <a:pt x="601998" y="642640"/>
                  <a:pt x="597047" y="630060"/>
                  <a:pt x="592095" y="616222"/>
                </a:cubicBezTo>
                <a:cubicBezTo>
                  <a:pt x="588382" y="602384"/>
                  <a:pt x="584668" y="588545"/>
                  <a:pt x="583430" y="574707"/>
                </a:cubicBezTo>
                <a:lnTo>
                  <a:pt x="582572" y="545914"/>
                </a:lnTo>
                <a:lnTo>
                  <a:pt x="589101" y="538863"/>
                </a:lnTo>
                <a:lnTo>
                  <a:pt x="582841" y="533475"/>
                </a:lnTo>
                <a:lnTo>
                  <a:pt x="582192" y="533192"/>
                </a:lnTo>
                <a:lnTo>
                  <a:pt x="582572" y="545914"/>
                </a:lnTo>
                <a:lnTo>
                  <a:pt x="571052" y="558353"/>
                </a:lnTo>
                <a:cubicBezTo>
                  <a:pt x="566100" y="567159"/>
                  <a:pt x="561149" y="577223"/>
                  <a:pt x="559911" y="586029"/>
                </a:cubicBezTo>
                <a:cubicBezTo>
                  <a:pt x="557435" y="597352"/>
                  <a:pt x="556198" y="606158"/>
                  <a:pt x="557435" y="616222"/>
                </a:cubicBezTo>
                <a:cubicBezTo>
                  <a:pt x="557435" y="627544"/>
                  <a:pt x="558673" y="637608"/>
                  <a:pt x="561149" y="647673"/>
                </a:cubicBezTo>
                <a:cubicBezTo>
                  <a:pt x="556198" y="637608"/>
                  <a:pt x="553722" y="627544"/>
                  <a:pt x="552484" y="617480"/>
                </a:cubicBezTo>
                <a:cubicBezTo>
                  <a:pt x="551246" y="606158"/>
                  <a:pt x="551246" y="596094"/>
                  <a:pt x="552484" y="584771"/>
                </a:cubicBezTo>
                <a:cubicBezTo>
                  <a:pt x="553722" y="574707"/>
                  <a:pt x="557435" y="563385"/>
                  <a:pt x="562387" y="554579"/>
                </a:cubicBezTo>
                <a:lnTo>
                  <a:pt x="581302" y="532151"/>
                </a:lnTo>
                <a:lnTo>
                  <a:pt x="524032" y="482863"/>
                </a:lnTo>
                <a:cubicBezTo>
                  <a:pt x="501507" y="464196"/>
                  <a:pt x="478983" y="446773"/>
                  <a:pt x="457709" y="428105"/>
                </a:cubicBezTo>
                <a:cubicBezTo>
                  <a:pt x="435184" y="410683"/>
                  <a:pt x="412659" y="394504"/>
                  <a:pt x="387632" y="377081"/>
                </a:cubicBezTo>
                <a:cubicBezTo>
                  <a:pt x="365107" y="360903"/>
                  <a:pt x="341330" y="344725"/>
                  <a:pt x="315051" y="332280"/>
                </a:cubicBezTo>
                <a:cubicBezTo>
                  <a:pt x="341330" y="343480"/>
                  <a:pt x="366358" y="358414"/>
                  <a:pt x="390134" y="374592"/>
                </a:cubicBezTo>
                <a:cubicBezTo>
                  <a:pt x="415162" y="389526"/>
                  <a:pt x="437687" y="405705"/>
                  <a:pt x="461463" y="424372"/>
                </a:cubicBezTo>
                <a:lnTo>
                  <a:pt x="587183" y="526030"/>
                </a:lnTo>
                <a:lnTo>
                  <a:pt x="592095" y="521870"/>
                </a:lnTo>
                <a:lnTo>
                  <a:pt x="592095" y="524588"/>
                </a:lnTo>
                <a:lnTo>
                  <a:pt x="649171" y="399482"/>
                </a:lnTo>
                <a:lnTo>
                  <a:pt x="709237" y="266322"/>
                </a:lnTo>
                <a:lnTo>
                  <a:pt x="773058" y="133161"/>
                </a:lnTo>
                <a:cubicBezTo>
                  <a:pt x="793080" y="89604"/>
                  <a:pt x="814353" y="44802"/>
                  <a:pt x="835627" y="0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94">
            <a:extLst>
              <a:ext uri="{FF2B5EF4-FFF2-40B4-BE49-F238E27FC236}">
                <a16:creationId xmlns:a16="http://schemas.microsoft.com/office/drawing/2014/main" id="{EE7A109A-3F43-E542-9257-2F9CD52B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269" y="5042435"/>
            <a:ext cx="1581965" cy="1477722"/>
          </a:xfrm>
          <a:custGeom>
            <a:avLst/>
            <a:gdLst>
              <a:gd name="T0" fmla="*/ 828875 w 1272"/>
              <a:gd name="T1" fmla="*/ 377266 h 1185"/>
              <a:gd name="T2" fmla="*/ 264770 w 1272"/>
              <a:gd name="T3" fmla="*/ 774148 h 1185"/>
              <a:gd name="T4" fmla="*/ 0 w 1272"/>
              <a:gd name="T5" fmla="*/ 396882 h 1185"/>
              <a:gd name="T6" fmla="*/ 564104 w 1272"/>
              <a:gd name="T7" fmla="*/ 0 h 1185"/>
              <a:gd name="T8" fmla="*/ 828875 w 1272"/>
              <a:gd name="T9" fmla="*/ 377266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2" h="1185">
                <a:moveTo>
                  <a:pt x="1271" y="577"/>
                </a:moveTo>
                <a:lnTo>
                  <a:pt x="406" y="1184"/>
                </a:lnTo>
                <a:lnTo>
                  <a:pt x="0" y="607"/>
                </a:lnTo>
                <a:lnTo>
                  <a:pt x="865" y="0"/>
                </a:lnTo>
                <a:lnTo>
                  <a:pt x="1271" y="577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195">
            <a:extLst>
              <a:ext uri="{FF2B5EF4-FFF2-40B4-BE49-F238E27FC236}">
                <a16:creationId xmlns:a16="http://schemas.microsoft.com/office/drawing/2014/main" id="{15B4B018-B1EC-224C-8A13-9C3AD777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747" y="5421481"/>
            <a:ext cx="642671" cy="587790"/>
          </a:xfrm>
          <a:custGeom>
            <a:avLst/>
            <a:gdLst>
              <a:gd name="T0" fmla="*/ 278869 w 516"/>
              <a:gd name="T1" fmla="*/ 302289 h 470"/>
              <a:gd name="T2" fmla="*/ 220091 w 516"/>
              <a:gd name="T3" fmla="*/ 305568 h 470"/>
              <a:gd name="T4" fmla="*/ 220091 w 516"/>
              <a:gd name="T5" fmla="*/ 305568 h 470"/>
              <a:gd name="T6" fmla="*/ 160660 w 516"/>
              <a:gd name="T7" fmla="*/ 305568 h 470"/>
              <a:gd name="T8" fmla="*/ 160660 w 516"/>
              <a:gd name="T9" fmla="*/ 305568 h 470"/>
              <a:gd name="T10" fmla="*/ 30042 w 516"/>
              <a:gd name="T11" fmla="*/ 251799 h 470"/>
              <a:gd name="T12" fmla="*/ 30042 w 516"/>
              <a:gd name="T13" fmla="*/ 251799 h 470"/>
              <a:gd name="T14" fmla="*/ 49635 w 516"/>
              <a:gd name="T15" fmla="*/ 123932 h 470"/>
              <a:gd name="T16" fmla="*/ 49635 w 516"/>
              <a:gd name="T17" fmla="*/ 123932 h 470"/>
              <a:gd name="T18" fmla="*/ 140414 w 516"/>
              <a:gd name="T19" fmla="*/ 113441 h 470"/>
              <a:gd name="T20" fmla="*/ 140414 w 516"/>
              <a:gd name="T21" fmla="*/ 113441 h 470"/>
              <a:gd name="T22" fmla="*/ 176987 w 516"/>
              <a:gd name="T23" fmla="*/ 30163 h 470"/>
              <a:gd name="T24" fmla="*/ 176987 w 516"/>
              <a:gd name="T25" fmla="*/ 30163 h 470"/>
              <a:gd name="T26" fmla="*/ 304340 w 516"/>
              <a:gd name="T27" fmla="*/ 49179 h 470"/>
              <a:gd name="T28" fmla="*/ 304340 w 516"/>
              <a:gd name="T29" fmla="*/ 49179 h 470"/>
              <a:gd name="T30" fmla="*/ 317401 w 516"/>
              <a:gd name="T31" fmla="*/ 189505 h 470"/>
              <a:gd name="T32" fmla="*/ 317401 w 516"/>
              <a:gd name="T33" fmla="*/ 189505 h 470"/>
              <a:gd name="T34" fmla="*/ 299768 w 516"/>
              <a:gd name="T35" fmla="*/ 246553 h 470"/>
              <a:gd name="T36" fmla="*/ 278869 w 516"/>
              <a:gd name="T37" fmla="*/ 302289 h 4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6" h="470">
                <a:moveTo>
                  <a:pt x="427" y="461"/>
                </a:moveTo>
                <a:lnTo>
                  <a:pt x="337" y="466"/>
                </a:lnTo>
                <a:cubicBezTo>
                  <a:pt x="332" y="466"/>
                  <a:pt x="292" y="469"/>
                  <a:pt x="246" y="466"/>
                </a:cubicBezTo>
                <a:cubicBezTo>
                  <a:pt x="178" y="463"/>
                  <a:pt x="95" y="450"/>
                  <a:pt x="46" y="384"/>
                </a:cubicBezTo>
                <a:cubicBezTo>
                  <a:pt x="0" y="323"/>
                  <a:pt x="14" y="235"/>
                  <a:pt x="76" y="189"/>
                </a:cubicBezTo>
                <a:cubicBezTo>
                  <a:pt x="117" y="158"/>
                  <a:pt x="170" y="154"/>
                  <a:pt x="215" y="173"/>
                </a:cubicBezTo>
                <a:cubicBezTo>
                  <a:pt x="210" y="126"/>
                  <a:pt x="229" y="77"/>
                  <a:pt x="271" y="46"/>
                </a:cubicBezTo>
                <a:cubicBezTo>
                  <a:pt x="332" y="0"/>
                  <a:pt x="420" y="13"/>
                  <a:pt x="466" y="75"/>
                </a:cubicBezTo>
                <a:cubicBezTo>
                  <a:pt x="515" y="141"/>
                  <a:pt x="503" y="224"/>
                  <a:pt x="486" y="289"/>
                </a:cubicBezTo>
                <a:cubicBezTo>
                  <a:pt x="475" y="334"/>
                  <a:pt x="460" y="372"/>
                  <a:pt x="459" y="376"/>
                </a:cubicBezTo>
                <a:lnTo>
                  <a:pt x="427" y="46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196">
            <a:extLst>
              <a:ext uri="{FF2B5EF4-FFF2-40B4-BE49-F238E27FC236}">
                <a16:creationId xmlns:a16="http://schemas.microsoft.com/office/drawing/2014/main" id="{271E1FA1-C76D-354F-AC01-038F6C00E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146" y="7893506"/>
            <a:ext cx="1373235" cy="3521259"/>
          </a:xfrm>
          <a:custGeom>
            <a:avLst/>
            <a:gdLst>
              <a:gd name="T0" fmla="*/ 607238 w 1104"/>
              <a:gd name="T1" fmla="*/ 32677 h 2825"/>
              <a:gd name="T2" fmla="*/ 607238 w 1104"/>
              <a:gd name="T3" fmla="*/ 32677 h 2825"/>
              <a:gd name="T4" fmla="*/ 399825 w 1104"/>
              <a:gd name="T5" fmla="*/ 4575 h 2825"/>
              <a:gd name="T6" fmla="*/ 399825 w 1104"/>
              <a:gd name="T7" fmla="*/ 4575 h 2825"/>
              <a:gd name="T8" fmla="*/ 208718 w 1104"/>
              <a:gd name="T9" fmla="*/ 72544 h 2825"/>
              <a:gd name="T10" fmla="*/ 208718 w 1104"/>
              <a:gd name="T11" fmla="*/ 72544 h 2825"/>
              <a:gd name="T12" fmla="*/ 81530 w 1104"/>
              <a:gd name="T13" fmla="*/ 955487 h 2825"/>
              <a:gd name="T14" fmla="*/ 81530 w 1104"/>
              <a:gd name="T15" fmla="*/ 955487 h 2825"/>
              <a:gd name="T16" fmla="*/ 31960 w 1104"/>
              <a:gd name="T17" fmla="*/ 1163969 h 2825"/>
              <a:gd name="T18" fmla="*/ 31960 w 1104"/>
              <a:gd name="T19" fmla="*/ 1163969 h 2825"/>
              <a:gd name="T20" fmla="*/ 16306 w 1104"/>
              <a:gd name="T21" fmla="*/ 1807714 h 2825"/>
              <a:gd name="T22" fmla="*/ 16306 w 1104"/>
              <a:gd name="T23" fmla="*/ 1807714 h 2825"/>
              <a:gd name="T24" fmla="*/ 182628 w 1104"/>
              <a:gd name="T25" fmla="*/ 1807714 h 2825"/>
              <a:gd name="T26" fmla="*/ 182628 w 1104"/>
              <a:gd name="T27" fmla="*/ 1807714 h 2825"/>
              <a:gd name="T28" fmla="*/ 326774 w 1104"/>
              <a:gd name="T29" fmla="*/ 1043063 h 2825"/>
              <a:gd name="T30" fmla="*/ 326774 w 1104"/>
              <a:gd name="T31" fmla="*/ 1043063 h 2825"/>
              <a:gd name="T32" fmla="*/ 376996 w 1104"/>
              <a:gd name="T33" fmla="*/ 794714 h 2825"/>
              <a:gd name="T34" fmla="*/ 376996 w 1104"/>
              <a:gd name="T35" fmla="*/ 794714 h 2825"/>
              <a:gd name="T36" fmla="*/ 434394 w 1104"/>
              <a:gd name="T37" fmla="*/ 1039141 h 2825"/>
              <a:gd name="T38" fmla="*/ 434394 w 1104"/>
              <a:gd name="T39" fmla="*/ 1039141 h 2825"/>
              <a:gd name="T40" fmla="*/ 373083 w 1104"/>
              <a:gd name="T41" fmla="*/ 1783532 h 2825"/>
              <a:gd name="T42" fmla="*/ 540709 w 1104"/>
              <a:gd name="T43" fmla="*/ 1783532 h 2825"/>
              <a:gd name="T44" fmla="*/ 682898 w 1104"/>
              <a:gd name="T45" fmla="*/ 988165 h 2825"/>
              <a:gd name="T46" fmla="*/ 682898 w 1104"/>
              <a:gd name="T47" fmla="*/ 988165 h 2825"/>
              <a:gd name="T48" fmla="*/ 607238 w 1104"/>
              <a:gd name="T49" fmla="*/ 32677 h 282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04" h="2825">
                <a:moveTo>
                  <a:pt x="931" y="50"/>
                </a:moveTo>
                <a:lnTo>
                  <a:pt x="931" y="50"/>
                </a:lnTo>
                <a:cubicBezTo>
                  <a:pt x="931" y="50"/>
                  <a:pt x="803" y="0"/>
                  <a:pt x="613" y="7"/>
                </a:cubicBezTo>
                <a:cubicBezTo>
                  <a:pt x="382" y="16"/>
                  <a:pt x="320" y="111"/>
                  <a:pt x="320" y="111"/>
                </a:cubicBezTo>
                <a:cubicBezTo>
                  <a:pt x="320" y="111"/>
                  <a:pt x="64" y="522"/>
                  <a:pt x="125" y="1462"/>
                </a:cubicBezTo>
                <a:cubicBezTo>
                  <a:pt x="125" y="1462"/>
                  <a:pt x="81" y="1623"/>
                  <a:pt x="49" y="1781"/>
                </a:cubicBezTo>
                <a:cubicBezTo>
                  <a:pt x="0" y="2017"/>
                  <a:pt x="25" y="2766"/>
                  <a:pt x="25" y="2766"/>
                </a:cubicBezTo>
                <a:cubicBezTo>
                  <a:pt x="25" y="2766"/>
                  <a:pt x="206" y="2824"/>
                  <a:pt x="280" y="2766"/>
                </a:cubicBezTo>
                <a:cubicBezTo>
                  <a:pt x="280" y="2766"/>
                  <a:pt x="462" y="1922"/>
                  <a:pt x="501" y="1596"/>
                </a:cubicBezTo>
                <a:cubicBezTo>
                  <a:pt x="512" y="1508"/>
                  <a:pt x="541" y="1372"/>
                  <a:pt x="578" y="1216"/>
                </a:cubicBezTo>
                <a:cubicBezTo>
                  <a:pt x="621" y="1439"/>
                  <a:pt x="666" y="1590"/>
                  <a:pt x="666" y="1590"/>
                </a:cubicBezTo>
                <a:cubicBezTo>
                  <a:pt x="501" y="1783"/>
                  <a:pt x="572" y="2729"/>
                  <a:pt x="572" y="2729"/>
                </a:cubicBezTo>
                <a:lnTo>
                  <a:pt x="829" y="2729"/>
                </a:lnTo>
                <a:lnTo>
                  <a:pt x="1047" y="1512"/>
                </a:lnTo>
                <a:cubicBezTo>
                  <a:pt x="1103" y="633"/>
                  <a:pt x="931" y="50"/>
                  <a:pt x="931" y="50"/>
                </a:cubicBezTo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197">
            <a:extLst>
              <a:ext uri="{FF2B5EF4-FFF2-40B4-BE49-F238E27FC236}">
                <a16:creationId xmlns:a16="http://schemas.microsoft.com/office/drawing/2014/main" id="{42738889-DEC7-E641-8084-19D09D5F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95" y="6272954"/>
            <a:ext cx="1334784" cy="1801830"/>
          </a:xfrm>
          <a:custGeom>
            <a:avLst/>
            <a:gdLst>
              <a:gd name="T0" fmla="*/ 421911 w 1070"/>
              <a:gd name="T1" fmla="*/ 6529 h 1447"/>
              <a:gd name="T2" fmla="*/ 421911 w 1070"/>
              <a:gd name="T3" fmla="*/ 6529 h 1447"/>
              <a:gd name="T4" fmla="*/ 486669 w 1070"/>
              <a:gd name="T5" fmla="*/ 18934 h 1447"/>
              <a:gd name="T6" fmla="*/ 486669 w 1070"/>
              <a:gd name="T7" fmla="*/ 18934 h 1447"/>
              <a:gd name="T8" fmla="*/ 612261 w 1070"/>
              <a:gd name="T9" fmla="*/ 273563 h 1447"/>
              <a:gd name="T10" fmla="*/ 612261 w 1070"/>
              <a:gd name="T11" fmla="*/ 273563 h 1447"/>
              <a:gd name="T12" fmla="*/ 597870 w 1070"/>
              <a:gd name="T13" fmla="*/ 508605 h 1447"/>
              <a:gd name="T14" fmla="*/ 587404 w 1070"/>
              <a:gd name="T15" fmla="*/ 670523 h 1447"/>
              <a:gd name="T16" fmla="*/ 629923 w 1070"/>
              <a:gd name="T17" fmla="*/ 880755 h 1447"/>
              <a:gd name="T18" fmla="*/ 629923 w 1070"/>
              <a:gd name="T19" fmla="*/ 880755 h 1447"/>
              <a:gd name="T20" fmla="*/ 393783 w 1070"/>
              <a:gd name="T21" fmla="*/ 911441 h 1447"/>
              <a:gd name="T22" fmla="*/ 393783 w 1070"/>
              <a:gd name="T23" fmla="*/ 911441 h 1447"/>
              <a:gd name="T24" fmla="*/ 230252 w 1070"/>
              <a:gd name="T25" fmla="*/ 920582 h 1447"/>
              <a:gd name="T26" fmla="*/ 25511 w 1070"/>
              <a:gd name="T27" fmla="*/ 261158 h 1447"/>
              <a:gd name="T28" fmla="*/ 25511 w 1070"/>
              <a:gd name="T29" fmla="*/ 261158 h 1447"/>
              <a:gd name="T30" fmla="*/ 234177 w 1070"/>
              <a:gd name="T31" fmla="*/ 52232 h 1447"/>
              <a:gd name="T32" fmla="*/ 421911 w 1070"/>
              <a:gd name="T33" fmla="*/ 6529 h 14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0" h="1447">
                <a:moveTo>
                  <a:pt x="645" y="10"/>
                </a:moveTo>
                <a:lnTo>
                  <a:pt x="645" y="10"/>
                </a:lnTo>
                <a:cubicBezTo>
                  <a:pt x="645" y="10"/>
                  <a:pt x="728" y="0"/>
                  <a:pt x="744" y="29"/>
                </a:cubicBezTo>
                <a:cubicBezTo>
                  <a:pt x="795" y="127"/>
                  <a:pt x="799" y="273"/>
                  <a:pt x="936" y="419"/>
                </a:cubicBezTo>
                <a:cubicBezTo>
                  <a:pt x="1069" y="558"/>
                  <a:pt x="1057" y="742"/>
                  <a:pt x="914" y="779"/>
                </a:cubicBezTo>
                <a:lnTo>
                  <a:pt x="898" y="1027"/>
                </a:lnTo>
                <a:lnTo>
                  <a:pt x="963" y="1349"/>
                </a:lnTo>
                <a:cubicBezTo>
                  <a:pt x="963" y="1349"/>
                  <a:pt x="897" y="1446"/>
                  <a:pt x="602" y="1396"/>
                </a:cubicBezTo>
                <a:cubicBezTo>
                  <a:pt x="426" y="1366"/>
                  <a:pt x="352" y="1410"/>
                  <a:pt x="352" y="1410"/>
                </a:cubicBezTo>
                <a:lnTo>
                  <a:pt x="39" y="400"/>
                </a:lnTo>
                <a:cubicBezTo>
                  <a:pt x="39" y="400"/>
                  <a:pt x="0" y="141"/>
                  <a:pt x="358" y="80"/>
                </a:cubicBezTo>
                <a:lnTo>
                  <a:pt x="645" y="10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198">
            <a:extLst>
              <a:ext uri="{FF2B5EF4-FFF2-40B4-BE49-F238E27FC236}">
                <a16:creationId xmlns:a16="http://schemas.microsoft.com/office/drawing/2014/main" id="{16074D1E-2C69-4847-90D7-28573D39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721" y="5915887"/>
            <a:ext cx="329576" cy="428485"/>
          </a:xfrm>
          <a:custGeom>
            <a:avLst/>
            <a:gdLst>
              <a:gd name="T0" fmla="*/ 172166 w 265"/>
              <a:gd name="T1" fmla="*/ 189397 h 344"/>
              <a:gd name="T2" fmla="*/ 57389 w 265"/>
              <a:gd name="T3" fmla="*/ 224011 h 344"/>
              <a:gd name="T4" fmla="*/ 0 w 265"/>
              <a:gd name="T5" fmla="*/ 35267 h 344"/>
              <a:gd name="T6" fmla="*/ 114777 w 265"/>
              <a:gd name="T7" fmla="*/ 0 h 344"/>
              <a:gd name="T8" fmla="*/ 172166 w 265"/>
              <a:gd name="T9" fmla="*/ 189397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" h="344">
                <a:moveTo>
                  <a:pt x="264" y="290"/>
                </a:moveTo>
                <a:lnTo>
                  <a:pt x="88" y="343"/>
                </a:lnTo>
                <a:lnTo>
                  <a:pt x="0" y="54"/>
                </a:lnTo>
                <a:lnTo>
                  <a:pt x="176" y="0"/>
                </a:lnTo>
                <a:lnTo>
                  <a:pt x="264" y="290"/>
                </a:lnTo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5CDF2DB6-4BE4-414E-ABD6-A371123D6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227" y="5910390"/>
            <a:ext cx="339324" cy="438230"/>
          </a:xfrm>
          <a:custGeom>
            <a:avLst/>
            <a:gdLst>
              <a:gd name="connsiteX0" fmla="*/ 47357 w 339324"/>
              <a:gd name="connsiteY0" fmla="*/ 192040 h 438230"/>
              <a:gd name="connsiteX1" fmla="*/ 117649 w 339324"/>
              <a:gd name="connsiteY1" fmla="*/ 425815 h 438230"/>
              <a:gd name="connsiteX2" fmla="*/ 326940 w 339324"/>
              <a:gd name="connsiteY2" fmla="*/ 362502 h 438230"/>
              <a:gd name="connsiteX3" fmla="*/ 293003 w 339324"/>
              <a:gd name="connsiteY3" fmla="*/ 250950 h 438230"/>
              <a:gd name="connsiteX4" fmla="*/ 211083 w 339324"/>
              <a:gd name="connsiteY4" fmla="*/ 245611 h 438230"/>
              <a:gd name="connsiteX5" fmla="*/ 81743 w 339324"/>
              <a:gd name="connsiteY5" fmla="*/ 210268 h 438230"/>
              <a:gd name="connsiteX6" fmla="*/ 227867 w 339324"/>
              <a:gd name="connsiteY6" fmla="*/ 0 h 438230"/>
              <a:gd name="connsiteX7" fmla="*/ 339324 w 339324"/>
              <a:gd name="connsiteY7" fmla="*/ 368709 h 438230"/>
              <a:gd name="connsiteX8" fmla="*/ 111457 w 339324"/>
              <a:gd name="connsiteY8" fmla="*/ 438230 h 438230"/>
              <a:gd name="connsiteX9" fmla="*/ 0 w 339324"/>
              <a:gd name="connsiteY9" fmla="*/ 69521 h 43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324" h="438230">
                <a:moveTo>
                  <a:pt x="47357" y="192040"/>
                </a:moveTo>
                <a:lnTo>
                  <a:pt x="117649" y="425815"/>
                </a:lnTo>
                <a:lnTo>
                  <a:pt x="326940" y="362502"/>
                </a:lnTo>
                <a:lnTo>
                  <a:pt x="293003" y="250950"/>
                </a:lnTo>
                <a:lnTo>
                  <a:pt x="211083" y="245611"/>
                </a:lnTo>
                <a:cubicBezTo>
                  <a:pt x="156993" y="238233"/>
                  <a:pt x="114244" y="224753"/>
                  <a:pt x="81743" y="210268"/>
                </a:cubicBezTo>
                <a:close/>
                <a:moveTo>
                  <a:pt x="227867" y="0"/>
                </a:moveTo>
                <a:lnTo>
                  <a:pt x="339324" y="368709"/>
                </a:lnTo>
                <a:lnTo>
                  <a:pt x="111457" y="438230"/>
                </a:lnTo>
                <a:lnTo>
                  <a:pt x="0" y="69521"/>
                </a:ln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200">
            <a:extLst>
              <a:ext uri="{FF2B5EF4-FFF2-40B4-BE49-F238E27FC236}">
                <a16:creationId xmlns:a16="http://schemas.microsoft.com/office/drawing/2014/main" id="{994EE53D-719D-FB41-AEC9-21073211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185" y="6234502"/>
            <a:ext cx="406477" cy="252696"/>
          </a:xfrm>
          <a:custGeom>
            <a:avLst/>
            <a:gdLst>
              <a:gd name="T0" fmla="*/ 0 w 327"/>
              <a:gd name="T1" fmla="*/ 98555 h 203"/>
              <a:gd name="T2" fmla="*/ 0 w 327"/>
              <a:gd name="T3" fmla="*/ 98555 h 203"/>
              <a:gd name="T4" fmla="*/ 212490 w 327"/>
              <a:gd name="T5" fmla="*/ 27413 h 203"/>
              <a:gd name="T6" fmla="*/ 212490 w 327"/>
              <a:gd name="T7" fmla="*/ 27413 h 203"/>
              <a:gd name="T8" fmla="*/ 150568 w 327"/>
              <a:gd name="T9" fmla="*/ 0 h 203"/>
              <a:gd name="T10" fmla="*/ 150568 w 327"/>
              <a:gd name="T11" fmla="*/ 0 h 203"/>
              <a:gd name="T12" fmla="*/ 33242 w 327"/>
              <a:gd name="T13" fmla="*/ 38508 h 203"/>
              <a:gd name="T14" fmla="*/ 33242 w 327"/>
              <a:gd name="T15" fmla="*/ 38508 h 203"/>
              <a:gd name="T16" fmla="*/ 0 w 327"/>
              <a:gd name="T17" fmla="*/ 98555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7" h="203">
                <a:moveTo>
                  <a:pt x="0" y="151"/>
                </a:moveTo>
                <a:lnTo>
                  <a:pt x="0" y="151"/>
                </a:lnTo>
                <a:cubicBezTo>
                  <a:pt x="0" y="151"/>
                  <a:pt x="215" y="202"/>
                  <a:pt x="326" y="42"/>
                </a:cubicBezTo>
                <a:cubicBezTo>
                  <a:pt x="326" y="42"/>
                  <a:pt x="300" y="0"/>
                  <a:pt x="231" y="0"/>
                </a:cubicBezTo>
                <a:cubicBezTo>
                  <a:pt x="231" y="0"/>
                  <a:pt x="191" y="65"/>
                  <a:pt x="51" y="59"/>
                </a:cubicBezTo>
                <a:cubicBezTo>
                  <a:pt x="51" y="59"/>
                  <a:pt x="7" y="82"/>
                  <a:pt x="0" y="151"/>
                </a:cubicBezTo>
              </a:path>
            </a:pathLst>
          </a:custGeom>
          <a:solidFill>
            <a:srgbClr val="FEB4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201">
            <a:extLst>
              <a:ext uri="{FF2B5EF4-FFF2-40B4-BE49-F238E27FC236}">
                <a16:creationId xmlns:a16="http://schemas.microsoft.com/office/drawing/2014/main" id="{39FEFD0D-5703-EB41-BA85-B697DB29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690" y="11579567"/>
            <a:ext cx="675633" cy="54934"/>
          </a:xfrm>
          <a:custGeom>
            <a:avLst/>
            <a:gdLst>
              <a:gd name="T0" fmla="*/ 0 w 543"/>
              <a:gd name="T1" fmla="*/ 0 h 44"/>
              <a:gd name="T2" fmla="*/ 0 w 543"/>
              <a:gd name="T3" fmla="*/ 28148 h 44"/>
              <a:gd name="T4" fmla="*/ 353626 w 543"/>
              <a:gd name="T5" fmla="*/ 28148 h 44"/>
              <a:gd name="T6" fmla="*/ 353626 w 543"/>
              <a:gd name="T7" fmla="*/ 28148 h 44"/>
              <a:gd name="T8" fmla="*/ 346449 w 543"/>
              <a:gd name="T9" fmla="*/ 0 h 44"/>
              <a:gd name="T10" fmla="*/ 0 w 543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3" h="44">
                <a:moveTo>
                  <a:pt x="0" y="0"/>
                </a:moveTo>
                <a:lnTo>
                  <a:pt x="0" y="43"/>
                </a:lnTo>
                <a:lnTo>
                  <a:pt x="542" y="43"/>
                </a:lnTo>
                <a:cubicBezTo>
                  <a:pt x="542" y="43"/>
                  <a:pt x="542" y="23"/>
                  <a:pt x="531" y="0"/>
                </a:cubicBezTo>
                <a:lnTo>
                  <a:pt x="0" y="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202">
            <a:extLst>
              <a:ext uri="{FF2B5EF4-FFF2-40B4-BE49-F238E27FC236}">
                <a16:creationId xmlns:a16="http://schemas.microsoft.com/office/drawing/2014/main" id="{E6DE57BC-393A-974B-8440-E8B562966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690" y="11293908"/>
            <a:ext cx="664646" cy="285657"/>
          </a:xfrm>
          <a:custGeom>
            <a:avLst/>
            <a:gdLst>
              <a:gd name="T0" fmla="*/ 281696 w 532"/>
              <a:gd name="T1" fmla="*/ 105038 h 231"/>
              <a:gd name="T2" fmla="*/ 281696 w 532"/>
              <a:gd name="T3" fmla="*/ 105038 h 231"/>
              <a:gd name="T4" fmla="*/ 138228 w 532"/>
              <a:gd name="T5" fmla="*/ 0 h 231"/>
              <a:gd name="T6" fmla="*/ 0 w 532"/>
              <a:gd name="T7" fmla="*/ 0 h 231"/>
              <a:gd name="T8" fmla="*/ 0 w 532"/>
              <a:gd name="T9" fmla="*/ 149128 h 231"/>
              <a:gd name="T10" fmla="*/ 347862 w 532"/>
              <a:gd name="T11" fmla="*/ 149128 h 231"/>
              <a:gd name="T12" fmla="*/ 347862 w 532"/>
              <a:gd name="T13" fmla="*/ 149128 h 231"/>
              <a:gd name="T14" fmla="*/ 281696 w 532"/>
              <a:gd name="T15" fmla="*/ 105038 h 2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2" h="231">
                <a:moveTo>
                  <a:pt x="430" y="162"/>
                </a:moveTo>
                <a:lnTo>
                  <a:pt x="430" y="162"/>
                </a:lnTo>
                <a:cubicBezTo>
                  <a:pt x="340" y="156"/>
                  <a:pt x="225" y="76"/>
                  <a:pt x="211" y="0"/>
                </a:cubicBezTo>
                <a:lnTo>
                  <a:pt x="0" y="0"/>
                </a:lnTo>
                <a:lnTo>
                  <a:pt x="0" y="230"/>
                </a:lnTo>
                <a:lnTo>
                  <a:pt x="531" y="230"/>
                </a:lnTo>
                <a:cubicBezTo>
                  <a:pt x="517" y="205"/>
                  <a:pt x="488" y="166"/>
                  <a:pt x="430" y="162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9571DF9C-E103-BF40-A489-F46DB467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463" y="11293910"/>
            <a:ext cx="288960" cy="213033"/>
          </a:xfrm>
          <a:custGeom>
            <a:avLst/>
            <a:gdLst>
              <a:gd name="connsiteX0" fmla="*/ 233549 w 288960"/>
              <a:gd name="connsiteY0" fmla="*/ 166971 h 213033"/>
              <a:gd name="connsiteX1" fmla="*/ 229564 w 288960"/>
              <a:gd name="connsiteY1" fmla="*/ 169457 h 213033"/>
              <a:gd name="connsiteX2" fmla="*/ 184372 w 288960"/>
              <a:gd name="connsiteY2" fmla="*/ 182734 h 213033"/>
              <a:gd name="connsiteX3" fmla="*/ 179644 w 288960"/>
              <a:gd name="connsiteY3" fmla="*/ 188947 h 213033"/>
              <a:gd name="connsiteX4" fmla="*/ 192419 w 288960"/>
              <a:gd name="connsiteY4" fmla="*/ 193837 h 213033"/>
              <a:gd name="connsiteX5" fmla="*/ 237400 w 288960"/>
              <a:gd name="connsiteY5" fmla="*/ 193837 h 213033"/>
              <a:gd name="connsiteX6" fmla="*/ 268687 w 288960"/>
              <a:gd name="connsiteY6" fmla="*/ 184058 h 213033"/>
              <a:gd name="connsiteX7" fmla="*/ 281131 w 288960"/>
              <a:gd name="connsiteY7" fmla="*/ 190110 h 213033"/>
              <a:gd name="connsiteX8" fmla="*/ 281131 w 288960"/>
              <a:gd name="connsiteY8" fmla="*/ 180169 h 213033"/>
              <a:gd name="connsiteX9" fmla="*/ 268687 w 288960"/>
              <a:gd name="connsiteY9" fmla="*/ 184058 h 213033"/>
              <a:gd name="connsiteX10" fmla="*/ 181671 w 288960"/>
              <a:gd name="connsiteY10" fmla="*/ 132821 h 213033"/>
              <a:gd name="connsiteX11" fmla="*/ 175703 w 288960"/>
              <a:gd name="connsiteY11" fmla="*/ 136496 h 213033"/>
              <a:gd name="connsiteX12" fmla="*/ 129917 w 288960"/>
              <a:gd name="connsiteY12" fmla="*/ 148581 h 213033"/>
              <a:gd name="connsiteX13" fmla="*/ 122408 w 288960"/>
              <a:gd name="connsiteY13" fmla="*/ 158313 h 213033"/>
              <a:gd name="connsiteX14" fmla="*/ 149000 w 288960"/>
              <a:gd name="connsiteY14" fmla="*/ 177218 h 213033"/>
              <a:gd name="connsiteX15" fmla="*/ 165260 w 288960"/>
              <a:gd name="connsiteY15" fmla="*/ 183442 h 213033"/>
              <a:gd name="connsiteX16" fmla="*/ 175902 w 288960"/>
              <a:gd name="connsiteY16" fmla="*/ 169740 h 213033"/>
              <a:gd name="connsiteX17" fmla="*/ 202885 w 288960"/>
              <a:gd name="connsiteY17" fmla="*/ 156293 h 213033"/>
              <a:gd name="connsiteX18" fmla="*/ 212157 w 288960"/>
              <a:gd name="connsiteY18" fmla="*/ 155291 h 213033"/>
              <a:gd name="connsiteX19" fmla="*/ 136254 w 288960"/>
              <a:gd name="connsiteY19" fmla="*/ 90773 h 213033"/>
              <a:gd name="connsiteX20" fmla="*/ 131761 w 288960"/>
              <a:gd name="connsiteY20" fmla="*/ 94121 h 213033"/>
              <a:gd name="connsiteX21" fmla="*/ 85802 w 288960"/>
              <a:gd name="connsiteY21" fmla="*/ 108722 h 213033"/>
              <a:gd name="connsiteX22" fmla="*/ 80408 w 288960"/>
              <a:gd name="connsiteY22" fmla="*/ 116049 h 213033"/>
              <a:gd name="connsiteX23" fmla="*/ 110811 w 288960"/>
              <a:gd name="connsiteY23" fmla="*/ 149912 h 213033"/>
              <a:gd name="connsiteX24" fmla="*/ 121162 w 288960"/>
              <a:gd name="connsiteY24" fmla="*/ 136590 h 213033"/>
              <a:gd name="connsiteX25" fmla="*/ 148212 w 288960"/>
              <a:gd name="connsiteY25" fmla="*/ 122727 h 213033"/>
              <a:gd name="connsiteX26" fmla="*/ 165089 w 288960"/>
              <a:gd name="connsiteY26" fmla="*/ 120599 h 213033"/>
              <a:gd name="connsiteX27" fmla="*/ 159933 w 288960"/>
              <a:gd name="connsiteY27" fmla="*/ 116799 h 213033"/>
              <a:gd name="connsiteX28" fmla="*/ 104502 w 288960"/>
              <a:gd name="connsiteY28" fmla="*/ 45925 h 213033"/>
              <a:gd name="connsiteX29" fmla="*/ 98803 w 288960"/>
              <a:gd name="connsiteY29" fmla="*/ 50172 h 213033"/>
              <a:gd name="connsiteX30" fmla="*/ 52844 w 288960"/>
              <a:gd name="connsiteY30" fmla="*/ 63511 h 213033"/>
              <a:gd name="connsiteX31" fmla="*/ 45022 w 288960"/>
              <a:gd name="connsiteY31" fmla="*/ 74621 h 213033"/>
              <a:gd name="connsiteX32" fmla="*/ 48730 w 288960"/>
              <a:gd name="connsiteY32" fmla="*/ 80766 h 213033"/>
              <a:gd name="connsiteX33" fmla="*/ 70192 w 288960"/>
              <a:gd name="connsiteY33" fmla="*/ 104671 h 213033"/>
              <a:gd name="connsiteX34" fmla="*/ 77201 w 288960"/>
              <a:gd name="connsiteY34" fmla="*/ 94962 h 213033"/>
              <a:gd name="connsiteX35" fmla="*/ 104116 w 288960"/>
              <a:gd name="connsiteY35" fmla="*/ 80342 h 213033"/>
              <a:gd name="connsiteX36" fmla="*/ 124506 w 288960"/>
              <a:gd name="connsiteY36" fmla="*/ 77860 h 213033"/>
              <a:gd name="connsiteX37" fmla="*/ 112453 w 288960"/>
              <a:gd name="connsiteY37" fmla="*/ 64612 h 213033"/>
              <a:gd name="connsiteX38" fmla="*/ 0 w 288960"/>
              <a:gd name="connsiteY38" fmla="*/ 0 h 213033"/>
              <a:gd name="connsiteX39" fmla="*/ 36671 w 288960"/>
              <a:gd name="connsiteY39" fmla="*/ 60780 h 213033"/>
              <a:gd name="connsiteX40" fmla="*/ 44435 w 288960"/>
              <a:gd name="connsiteY40" fmla="*/ 50272 h 213033"/>
              <a:gd name="connsiteX41" fmla="*/ 93581 w 288960"/>
              <a:gd name="connsiteY41" fmla="*/ 32688 h 213033"/>
              <a:gd name="connsiteX42" fmla="*/ 97374 w 288960"/>
              <a:gd name="connsiteY42" fmla="*/ 33037 h 213033"/>
              <a:gd name="connsiteX43" fmla="*/ 97303 w 288960"/>
              <a:gd name="connsiteY43" fmla="*/ 32927 h 213033"/>
              <a:gd name="connsiteX44" fmla="*/ 84964 w 288960"/>
              <a:gd name="connsiteY44" fmla="*/ 0 h 213033"/>
              <a:gd name="connsiteX45" fmla="*/ 99087 w 288960"/>
              <a:gd name="connsiteY45" fmla="*/ 33195 h 213033"/>
              <a:gd name="connsiteX46" fmla="*/ 102489 w 288960"/>
              <a:gd name="connsiteY46" fmla="*/ 33509 h 213033"/>
              <a:gd name="connsiteX47" fmla="*/ 107404 w 288960"/>
              <a:gd name="connsiteY47" fmla="*/ 43763 h 213033"/>
              <a:gd name="connsiteX48" fmla="*/ 105321 w 288960"/>
              <a:gd name="connsiteY48" fmla="*/ 45315 h 213033"/>
              <a:gd name="connsiteX49" fmla="*/ 116201 w 288960"/>
              <a:gd name="connsiteY49" fmla="*/ 62127 h 213033"/>
              <a:gd name="connsiteX50" fmla="*/ 132269 w 288960"/>
              <a:gd name="connsiteY50" fmla="*/ 78516 h 213033"/>
              <a:gd name="connsiteX51" fmla="*/ 134219 w 288960"/>
              <a:gd name="connsiteY51" fmla="*/ 78740 h 213033"/>
              <a:gd name="connsiteX52" fmla="*/ 138224 w 288960"/>
              <a:gd name="connsiteY52" fmla="*/ 84589 h 213033"/>
              <a:gd name="connsiteX53" fmla="*/ 164930 w 288960"/>
              <a:gd name="connsiteY53" fmla="*/ 111829 h 213033"/>
              <a:gd name="connsiteX54" fmla="*/ 178098 w 288960"/>
              <a:gd name="connsiteY54" fmla="*/ 120654 h 213033"/>
              <a:gd name="connsiteX55" fmla="*/ 179389 w 288960"/>
              <a:gd name="connsiteY55" fmla="*/ 120760 h 213033"/>
              <a:gd name="connsiteX56" fmla="*/ 180227 w 288960"/>
              <a:gd name="connsiteY56" fmla="*/ 122080 h 213033"/>
              <a:gd name="connsiteX57" fmla="*/ 222406 w 288960"/>
              <a:gd name="connsiteY57" fmla="*/ 150348 h 213033"/>
              <a:gd name="connsiteX58" fmla="*/ 231651 w 288960"/>
              <a:gd name="connsiteY58" fmla="*/ 154761 h 213033"/>
              <a:gd name="connsiteX59" fmla="*/ 233202 w 288960"/>
              <a:gd name="connsiteY59" fmla="*/ 154931 h 213033"/>
              <a:gd name="connsiteX60" fmla="*/ 233822 w 288960"/>
              <a:gd name="connsiteY60" fmla="*/ 155797 h 213033"/>
              <a:gd name="connsiteX61" fmla="*/ 284880 w 288960"/>
              <a:gd name="connsiteY61" fmla="*/ 180169 h 213033"/>
              <a:gd name="connsiteX62" fmla="*/ 288628 w 288960"/>
              <a:gd name="connsiteY62" fmla="*/ 186382 h 213033"/>
              <a:gd name="connsiteX63" fmla="*/ 284880 w 288960"/>
              <a:gd name="connsiteY63" fmla="*/ 188867 h 213033"/>
              <a:gd name="connsiteX64" fmla="*/ 238649 w 288960"/>
              <a:gd name="connsiteY64" fmla="*/ 205020 h 213033"/>
              <a:gd name="connsiteX65" fmla="*/ 189920 w 288960"/>
              <a:gd name="connsiteY65" fmla="*/ 203778 h 213033"/>
              <a:gd name="connsiteX66" fmla="*/ 173434 w 288960"/>
              <a:gd name="connsiteY66" fmla="*/ 197107 h 213033"/>
              <a:gd name="connsiteX67" fmla="*/ 164078 w 288960"/>
              <a:gd name="connsiteY67" fmla="*/ 209401 h 213033"/>
              <a:gd name="connsiteX68" fmla="*/ 156802 w 288960"/>
              <a:gd name="connsiteY68" fmla="*/ 213033 h 213033"/>
              <a:gd name="connsiteX69" fmla="*/ 154377 w 288960"/>
              <a:gd name="connsiteY69" fmla="*/ 213033 h 213033"/>
              <a:gd name="connsiteX70" fmla="*/ 150739 w 288960"/>
              <a:gd name="connsiteY70" fmla="*/ 202139 h 213033"/>
              <a:gd name="connsiteX71" fmla="*/ 159140 w 288960"/>
              <a:gd name="connsiteY71" fmla="*/ 191323 h 213033"/>
              <a:gd name="connsiteX72" fmla="*/ 144627 w 288960"/>
              <a:gd name="connsiteY72" fmla="*/ 185450 h 213033"/>
              <a:gd name="connsiteX73" fmla="*/ 116561 w 288960"/>
              <a:gd name="connsiteY73" fmla="*/ 165891 h 213033"/>
              <a:gd name="connsiteX74" fmla="*/ 109356 w 288960"/>
              <a:gd name="connsiteY74" fmla="*/ 175230 h 213033"/>
              <a:gd name="connsiteX75" fmla="*/ 101984 w 288960"/>
              <a:gd name="connsiteY75" fmla="*/ 180072 h 213033"/>
              <a:gd name="connsiteX76" fmla="*/ 99526 w 288960"/>
              <a:gd name="connsiteY76" fmla="*/ 180072 h 213033"/>
              <a:gd name="connsiteX77" fmla="*/ 95840 w 288960"/>
              <a:gd name="connsiteY77" fmla="*/ 169178 h 213033"/>
              <a:gd name="connsiteX78" fmla="*/ 104812 w 288960"/>
              <a:gd name="connsiteY78" fmla="*/ 157632 h 213033"/>
              <a:gd name="connsiteX79" fmla="*/ 75572 w 288960"/>
              <a:gd name="connsiteY79" fmla="*/ 122619 h 213033"/>
              <a:gd name="connsiteX80" fmla="*/ 65414 w 288960"/>
              <a:gd name="connsiteY80" fmla="*/ 136420 h 213033"/>
              <a:gd name="connsiteX81" fmla="*/ 58042 w 288960"/>
              <a:gd name="connsiteY81" fmla="*/ 141547 h 213033"/>
              <a:gd name="connsiteX82" fmla="*/ 54356 w 288960"/>
              <a:gd name="connsiteY82" fmla="*/ 141547 h 213033"/>
              <a:gd name="connsiteX83" fmla="*/ 51898 w 288960"/>
              <a:gd name="connsiteY83" fmla="*/ 130011 h 213033"/>
              <a:gd name="connsiteX84" fmla="*/ 65737 w 288960"/>
              <a:gd name="connsiteY84" fmla="*/ 110842 h 213033"/>
              <a:gd name="connsiteX85" fmla="*/ 43732 w 288960"/>
              <a:gd name="connsiteY85" fmla="*/ 84493 h 213033"/>
              <a:gd name="connsiteX86" fmla="*/ 41334 w 288960"/>
              <a:gd name="connsiteY86" fmla="*/ 79860 h 213033"/>
              <a:gd name="connsiteX87" fmla="*/ 32456 w 288960"/>
              <a:gd name="connsiteY87" fmla="*/ 92471 h 213033"/>
              <a:gd name="connsiteX88" fmla="*/ 25084 w 288960"/>
              <a:gd name="connsiteY88" fmla="*/ 97598 h 213033"/>
              <a:gd name="connsiteX89" fmla="*/ 21398 w 288960"/>
              <a:gd name="connsiteY89" fmla="*/ 96316 h 213033"/>
              <a:gd name="connsiteX90" fmla="*/ 18940 w 288960"/>
              <a:gd name="connsiteY90" fmla="*/ 84780 h 213033"/>
              <a:gd name="connsiteX91" fmla="*/ 33606 w 288960"/>
              <a:gd name="connsiteY91" fmla="*/ 64930 h 21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88960" h="213033">
                <a:moveTo>
                  <a:pt x="233549" y="166971"/>
                </a:moveTo>
                <a:lnTo>
                  <a:pt x="229564" y="169457"/>
                </a:lnTo>
                <a:cubicBezTo>
                  <a:pt x="228655" y="169457"/>
                  <a:pt x="205916" y="164691"/>
                  <a:pt x="184372" y="182734"/>
                </a:cubicBezTo>
                <a:lnTo>
                  <a:pt x="179644" y="188947"/>
                </a:lnTo>
                <a:lnTo>
                  <a:pt x="192419" y="193837"/>
                </a:lnTo>
                <a:cubicBezTo>
                  <a:pt x="206163" y="196323"/>
                  <a:pt x="222406" y="196323"/>
                  <a:pt x="237400" y="193837"/>
                </a:cubicBezTo>
                <a:lnTo>
                  <a:pt x="268687" y="184058"/>
                </a:lnTo>
                <a:lnTo>
                  <a:pt x="281131" y="190110"/>
                </a:lnTo>
                <a:lnTo>
                  <a:pt x="281131" y="180169"/>
                </a:lnTo>
                <a:lnTo>
                  <a:pt x="268687" y="184058"/>
                </a:lnTo>
                <a:close/>
                <a:moveTo>
                  <a:pt x="181671" y="132821"/>
                </a:moveTo>
                <a:lnTo>
                  <a:pt x="175703" y="136496"/>
                </a:lnTo>
                <a:cubicBezTo>
                  <a:pt x="174782" y="135588"/>
                  <a:pt x="151744" y="130595"/>
                  <a:pt x="129917" y="148581"/>
                </a:cubicBezTo>
                <a:lnTo>
                  <a:pt x="122408" y="158313"/>
                </a:lnTo>
                <a:lnTo>
                  <a:pt x="149000" y="177218"/>
                </a:lnTo>
                <a:lnTo>
                  <a:pt x="165260" y="183442"/>
                </a:lnTo>
                <a:lnTo>
                  <a:pt x="175902" y="169740"/>
                </a:lnTo>
                <a:cubicBezTo>
                  <a:pt x="184997" y="162534"/>
                  <a:pt x="194396" y="158487"/>
                  <a:pt x="202885" y="156293"/>
                </a:cubicBezTo>
                <a:lnTo>
                  <a:pt x="212157" y="155291"/>
                </a:lnTo>
                <a:close/>
                <a:moveTo>
                  <a:pt x="136254" y="90773"/>
                </a:moveTo>
                <a:lnTo>
                  <a:pt x="131761" y="94121"/>
                </a:lnTo>
                <a:cubicBezTo>
                  <a:pt x="129918" y="94121"/>
                  <a:pt x="107342" y="89795"/>
                  <a:pt x="85802" y="108722"/>
                </a:cubicBezTo>
                <a:lnTo>
                  <a:pt x="80408" y="116049"/>
                </a:lnTo>
                <a:lnTo>
                  <a:pt x="110811" y="149912"/>
                </a:lnTo>
                <a:lnTo>
                  <a:pt x="121162" y="136590"/>
                </a:lnTo>
                <a:cubicBezTo>
                  <a:pt x="130281" y="129271"/>
                  <a:pt x="139688" y="125072"/>
                  <a:pt x="148212" y="122727"/>
                </a:cubicBezTo>
                <a:lnTo>
                  <a:pt x="165089" y="120599"/>
                </a:lnTo>
                <a:lnTo>
                  <a:pt x="159933" y="116799"/>
                </a:lnTo>
                <a:close/>
                <a:moveTo>
                  <a:pt x="104502" y="45925"/>
                </a:moveTo>
                <a:lnTo>
                  <a:pt x="98803" y="50172"/>
                </a:lnTo>
                <a:cubicBezTo>
                  <a:pt x="96960" y="49211"/>
                  <a:pt x="74384" y="43923"/>
                  <a:pt x="52844" y="63511"/>
                </a:cubicBezTo>
                <a:lnTo>
                  <a:pt x="45022" y="74621"/>
                </a:lnTo>
                <a:lnTo>
                  <a:pt x="48730" y="80766"/>
                </a:lnTo>
                <a:lnTo>
                  <a:pt x="70192" y="104671"/>
                </a:lnTo>
                <a:lnTo>
                  <a:pt x="77201" y="94962"/>
                </a:lnTo>
                <a:cubicBezTo>
                  <a:pt x="86301" y="87152"/>
                  <a:pt x="95669" y="82745"/>
                  <a:pt x="104116" y="80342"/>
                </a:cubicBezTo>
                <a:lnTo>
                  <a:pt x="124506" y="77860"/>
                </a:lnTo>
                <a:lnTo>
                  <a:pt x="112453" y="64612"/>
                </a:lnTo>
                <a:close/>
                <a:moveTo>
                  <a:pt x="0" y="0"/>
                </a:moveTo>
                <a:lnTo>
                  <a:pt x="36671" y="60780"/>
                </a:lnTo>
                <a:lnTo>
                  <a:pt x="44435" y="50272"/>
                </a:lnTo>
                <a:cubicBezTo>
                  <a:pt x="62865" y="34771"/>
                  <a:pt x="82523" y="32488"/>
                  <a:pt x="93581" y="32688"/>
                </a:cubicBezTo>
                <a:lnTo>
                  <a:pt x="97374" y="33037"/>
                </a:lnTo>
                <a:lnTo>
                  <a:pt x="97303" y="32927"/>
                </a:lnTo>
                <a:cubicBezTo>
                  <a:pt x="91836" y="22676"/>
                  <a:pt x="87463" y="11804"/>
                  <a:pt x="84964" y="0"/>
                </a:cubicBezTo>
                <a:lnTo>
                  <a:pt x="99087" y="33195"/>
                </a:lnTo>
                <a:lnTo>
                  <a:pt x="102489" y="33509"/>
                </a:lnTo>
                <a:cubicBezTo>
                  <a:pt x="106175" y="34791"/>
                  <a:pt x="108632" y="38636"/>
                  <a:pt x="107404" y="43763"/>
                </a:cubicBezTo>
                <a:lnTo>
                  <a:pt x="105321" y="45315"/>
                </a:lnTo>
                <a:lnTo>
                  <a:pt x="116201" y="62127"/>
                </a:lnTo>
                <a:lnTo>
                  <a:pt x="132269" y="78516"/>
                </a:lnTo>
                <a:lnTo>
                  <a:pt x="134219" y="78740"/>
                </a:lnTo>
                <a:lnTo>
                  <a:pt x="138224" y="84589"/>
                </a:lnTo>
                <a:lnTo>
                  <a:pt x="164930" y="111829"/>
                </a:lnTo>
                <a:lnTo>
                  <a:pt x="178098" y="120654"/>
                </a:lnTo>
                <a:lnTo>
                  <a:pt x="179389" y="120760"/>
                </a:lnTo>
                <a:lnTo>
                  <a:pt x="180227" y="122080"/>
                </a:lnTo>
                <a:lnTo>
                  <a:pt x="222406" y="150348"/>
                </a:lnTo>
                <a:lnTo>
                  <a:pt x="231651" y="154761"/>
                </a:lnTo>
                <a:lnTo>
                  <a:pt x="233202" y="154931"/>
                </a:lnTo>
                <a:lnTo>
                  <a:pt x="233822" y="155797"/>
                </a:lnTo>
                <a:lnTo>
                  <a:pt x="284880" y="180169"/>
                </a:lnTo>
                <a:cubicBezTo>
                  <a:pt x="287379" y="181412"/>
                  <a:pt x="289878" y="183897"/>
                  <a:pt x="288628" y="186382"/>
                </a:cubicBezTo>
                <a:cubicBezTo>
                  <a:pt x="287379" y="187625"/>
                  <a:pt x="287379" y="188867"/>
                  <a:pt x="284880" y="188867"/>
                </a:cubicBezTo>
                <a:cubicBezTo>
                  <a:pt x="271136" y="196323"/>
                  <a:pt x="256142" y="202535"/>
                  <a:pt x="238649" y="205020"/>
                </a:cubicBezTo>
                <a:cubicBezTo>
                  <a:pt x="222406" y="207505"/>
                  <a:pt x="206163" y="206263"/>
                  <a:pt x="189920" y="203778"/>
                </a:cubicBezTo>
                <a:lnTo>
                  <a:pt x="173434" y="197107"/>
                </a:lnTo>
                <a:lnTo>
                  <a:pt x="164078" y="209401"/>
                </a:lnTo>
                <a:cubicBezTo>
                  <a:pt x="162866" y="211822"/>
                  <a:pt x="160440" y="213033"/>
                  <a:pt x="156802" y="213033"/>
                </a:cubicBezTo>
                <a:cubicBezTo>
                  <a:pt x="156802" y="213033"/>
                  <a:pt x="155589" y="213033"/>
                  <a:pt x="154377" y="213033"/>
                </a:cubicBezTo>
                <a:cubicBezTo>
                  <a:pt x="149526" y="210612"/>
                  <a:pt x="148313" y="206980"/>
                  <a:pt x="150739" y="202139"/>
                </a:cubicBezTo>
                <a:lnTo>
                  <a:pt x="159140" y="191323"/>
                </a:lnTo>
                <a:lnTo>
                  <a:pt x="144627" y="185450"/>
                </a:lnTo>
                <a:lnTo>
                  <a:pt x="116561" y="165891"/>
                </a:lnTo>
                <a:lnTo>
                  <a:pt x="109356" y="175230"/>
                </a:lnTo>
                <a:cubicBezTo>
                  <a:pt x="108127" y="178861"/>
                  <a:pt x="105670" y="180072"/>
                  <a:pt x="101984" y="180072"/>
                </a:cubicBezTo>
                <a:cubicBezTo>
                  <a:pt x="100755" y="180072"/>
                  <a:pt x="99526" y="180072"/>
                  <a:pt x="99526" y="180072"/>
                </a:cubicBezTo>
                <a:cubicBezTo>
                  <a:pt x="95840" y="177651"/>
                  <a:pt x="93383" y="172809"/>
                  <a:pt x="95840" y="169178"/>
                </a:cubicBezTo>
                <a:lnTo>
                  <a:pt x="104812" y="157632"/>
                </a:lnTo>
                <a:lnTo>
                  <a:pt x="75572" y="122619"/>
                </a:lnTo>
                <a:lnTo>
                  <a:pt x="65414" y="136420"/>
                </a:lnTo>
                <a:cubicBezTo>
                  <a:pt x="62956" y="140265"/>
                  <a:pt x="61728" y="141547"/>
                  <a:pt x="58042" y="141547"/>
                </a:cubicBezTo>
                <a:cubicBezTo>
                  <a:pt x="56813" y="141547"/>
                  <a:pt x="55584" y="141547"/>
                  <a:pt x="54356" y="141547"/>
                </a:cubicBezTo>
                <a:cubicBezTo>
                  <a:pt x="50670" y="138984"/>
                  <a:pt x="49441" y="133857"/>
                  <a:pt x="51898" y="130011"/>
                </a:cubicBezTo>
                <a:lnTo>
                  <a:pt x="65737" y="110842"/>
                </a:lnTo>
                <a:lnTo>
                  <a:pt x="43732" y="84493"/>
                </a:lnTo>
                <a:lnTo>
                  <a:pt x="41334" y="79860"/>
                </a:lnTo>
                <a:lnTo>
                  <a:pt x="32456" y="92471"/>
                </a:lnTo>
                <a:cubicBezTo>
                  <a:pt x="29998" y="95035"/>
                  <a:pt x="28770" y="97598"/>
                  <a:pt x="25084" y="97598"/>
                </a:cubicBezTo>
                <a:cubicBezTo>
                  <a:pt x="23855" y="97598"/>
                  <a:pt x="22626" y="96316"/>
                  <a:pt x="21398" y="96316"/>
                </a:cubicBezTo>
                <a:cubicBezTo>
                  <a:pt x="17712" y="93753"/>
                  <a:pt x="16483" y="88626"/>
                  <a:pt x="18940" y="84780"/>
                </a:cubicBezTo>
                <a:lnTo>
                  <a:pt x="33606" y="64930"/>
                </a:lnTo>
                <a:close/>
              </a:path>
            </a:pathLst>
          </a:custGeom>
          <a:solidFill>
            <a:srgbClr val="FFD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209">
            <a:extLst>
              <a:ext uri="{FF2B5EF4-FFF2-40B4-BE49-F238E27FC236}">
                <a16:creationId xmlns:a16="http://schemas.microsoft.com/office/drawing/2014/main" id="{E78E3C90-6F10-1747-8474-E65D5277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367" y="5344575"/>
            <a:ext cx="615209" cy="818513"/>
          </a:xfrm>
          <a:custGeom>
            <a:avLst/>
            <a:gdLst>
              <a:gd name="T0" fmla="*/ 266206 w 492"/>
              <a:gd name="T1" fmla="*/ 103862 h 657"/>
              <a:gd name="T2" fmla="*/ 266206 w 492"/>
              <a:gd name="T3" fmla="*/ 103862 h 657"/>
              <a:gd name="T4" fmla="*/ 272107 w 492"/>
              <a:gd name="T5" fmla="*/ 399769 h 657"/>
              <a:gd name="T6" fmla="*/ 272107 w 492"/>
              <a:gd name="T7" fmla="*/ 399769 h 657"/>
              <a:gd name="T8" fmla="*/ 28194 w 492"/>
              <a:gd name="T9" fmla="*/ 277618 h 657"/>
              <a:gd name="T10" fmla="*/ 28194 w 492"/>
              <a:gd name="T11" fmla="*/ 277618 h 657"/>
              <a:gd name="T12" fmla="*/ 81304 w 492"/>
              <a:gd name="T13" fmla="*/ 45725 h 657"/>
              <a:gd name="T14" fmla="*/ 81304 w 492"/>
              <a:gd name="T15" fmla="*/ 45725 h 657"/>
              <a:gd name="T16" fmla="*/ 266206 w 492"/>
              <a:gd name="T17" fmla="*/ 103862 h 6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2" h="657">
                <a:moveTo>
                  <a:pt x="406" y="159"/>
                </a:moveTo>
                <a:lnTo>
                  <a:pt x="406" y="159"/>
                </a:lnTo>
                <a:cubicBezTo>
                  <a:pt x="476" y="280"/>
                  <a:pt x="491" y="568"/>
                  <a:pt x="415" y="612"/>
                </a:cubicBezTo>
                <a:cubicBezTo>
                  <a:pt x="339" y="656"/>
                  <a:pt x="107" y="604"/>
                  <a:pt x="43" y="425"/>
                </a:cubicBezTo>
                <a:cubicBezTo>
                  <a:pt x="0" y="304"/>
                  <a:pt x="3" y="140"/>
                  <a:pt x="124" y="70"/>
                </a:cubicBezTo>
                <a:cubicBezTo>
                  <a:pt x="246" y="0"/>
                  <a:pt x="335" y="38"/>
                  <a:pt x="406" y="159"/>
                </a:cubicBezTo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8880955A-F88F-2F48-BCC6-462923A1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690" y="5385315"/>
            <a:ext cx="567291" cy="749059"/>
          </a:xfrm>
          <a:custGeom>
            <a:avLst/>
            <a:gdLst>
              <a:gd name="connsiteX0" fmla="*/ 433658 w 567291"/>
              <a:gd name="connsiteY0" fmla="*/ 327313 h 749059"/>
              <a:gd name="connsiteX1" fmla="*/ 449008 w 567291"/>
              <a:gd name="connsiteY1" fmla="*/ 390295 h 749059"/>
              <a:gd name="connsiteX2" fmla="*/ 487384 w 567291"/>
              <a:gd name="connsiteY2" fmla="*/ 440680 h 749059"/>
              <a:gd name="connsiteX3" fmla="*/ 511689 w 567291"/>
              <a:gd name="connsiteY3" fmla="*/ 464613 h 749059"/>
              <a:gd name="connsiteX4" fmla="*/ 520644 w 567291"/>
              <a:gd name="connsiteY4" fmla="*/ 480988 h 749059"/>
              <a:gd name="connsiteX5" fmla="*/ 519364 w 567291"/>
              <a:gd name="connsiteY5" fmla="*/ 499883 h 749059"/>
              <a:gd name="connsiteX6" fmla="*/ 492501 w 567291"/>
              <a:gd name="connsiteY6" fmla="*/ 521296 h 749059"/>
              <a:gd name="connsiteX7" fmla="*/ 459242 w 567291"/>
              <a:gd name="connsiteY7" fmla="*/ 520037 h 749059"/>
              <a:gd name="connsiteX8" fmla="*/ 491222 w 567291"/>
              <a:gd name="connsiteY8" fmla="*/ 516258 h 749059"/>
              <a:gd name="connsiteX9" fmla="*/ 511689 w 567291"/>
              <a:gd name="connsiteY9" fmla="*/ 497363 h 749059"/>
              <a:gd name="connsiteX10" fmla="*/ 504014 w 567291"/>
              <a:gd name="connsiteY10" fmla="*/ 470911 h 749059"/>
              <a:gd name="connsiteX11" fmla="*/ 479709 w 567291"/>
              <a:gd name="connsiteY11" fmla="*/ 449497 h 749059"/>
              <a:gd name="connsiteX12" fmla="*/ 456683 w 567291"/>
              <a:gd name="connsiteY12" fmla="*/ 424305 h 749059"/>
              <a:gd name="connsiteX13" fmla="*/ 441333 w 567291"/>
              <a:gd name="connsiteY13" fmla="*/ 394074 h 749059"/>
              <a:gd name="connsiteX14" fmla="*/ 433658 w 567291"/>
              <a:gd name="connsiteY14" fmla="*/ 327313 h 749059"/>
              <a:gd name="connsiteX15" fmla="*/ 277813 w 567291"/>
              <a:gd name="connsiteY15" fmla="*/ 9166 h 749059"/>
              <a:gd name="connsiteX16" fmla="*/ 140919 w 567291"/>
              <a:gd name="connsiteY16" fmla="*/ 54083 h 749059"/>
              <a:gd name="connsiteX17" fmla="*/ 41360 w 567291"/>
              <a:gd name="connsiteY17" fmla="*/ 490782 h 749059"/>
              <a:gd name="connsiteX18" fmla="*/ 275324 w 567291"/>
              <a:gd name="connsiteY18" fmla="*/ 711627 h 749059"/>
              <a:gd name="connsiteX19" fmla="*/ 498088 w 567291"/>
              <a:gd name="connsiteY19" fmla="*/ 720361 h 749059"/>
              <a:gd name="connsiteX20" fmla="*/ 483154 w 567291"/>
              <a:gd name="connsiteY20" fmla="*/ 162634 h 749059"/>
              <a:gd name="connsiteX21" fmla="*/ 277813 w 567291"/>
              <a:gd name="connsiteY21" fmla="*/ 9166 h 749059"/>
              <a:gd name="connsiteX22" fmla="*/ 288177 w 567291"/>
              <a:gd name="connsiteY22" fmla="*/ 303 h 749059"/>
              <a:gd name="connsiteX23" fmla="*/ 491866 w 567291"/>
              <a:gd name="connsiteY23" fmla="*/ 157643 h 749059"/>
              <a:gd name="connsiteX24" fmla="*/ 501822 w 567291"/>
              <a:gd name="connsiteY24" fmla="*/ 730343 h 749059"/>
              <a:gd name="connsiteX25" fmla="*/ 413463 w 567291"/>
              <a:gd name="connsiteY25" fmla="*/ 749059 h 749059"/>
              <a:gd name="connsiteX26" fmla="*/ 271591 w 567291"/>
              <a:gd name="connsiteY26" fmla="*/ 721609 h 749059"/>
              <a:gd name="connsiteX27" fmla="*/ 31404 w 567291"/>
              <a:gd name="connsiteY27" fmla="*/ 493278 h 749059"/>
              <a:gd name="connsiteX28" fmla="*/ 5269 w 567291"/>
              <a:gd name="connsiteY28" fmla="*/ 246231 h 749059"/>
              <a:gd name="connsiteX29" fmla="*/ 134697 w 567291"/>
              <a:gd name="connsiteY29" fmla="*/ 44102 h 749059"/>
              <a:gd name="connsiteX30" fmla="*/ 288177 w 567291"/>
              <a:gd name="connsiteY30" fmla="*/ 303 h 7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7291" h="749059">
                <a:moveTo>
                  <a:pt x="433658" y="327313"/>
                </a:moveTo>
                <a:cubicBezTo>
                  <a:pt x="436216" y="349987"/>
                  <a:pt x="440054" y="371400"/>
                  <a:pt x="449008" y="390295"/>
                </a:cubicBezTo>
                <a:cubicBezTo>
                  <a:pt x="457962" y="410449"/>
                  <a:pt x="469475" y="426824"/>
                  <a:pt x="487384" y="440680"/>
                </a:cubicBezTo>
                <a:cubicBezTo>
                  <a:pt x="496339" y="448238"/>
                  <a:pt x="504014" y="455796"/>
                  <a:pt x="511689" y="464613"/>
                </a:cubicBezTo>
                <a:cubicBezTo>
                  <a:pt x="515527" y="469651"/>
                  <a:pt x="519364" y="474690"/>
                  <a:pt x="520644" y="480988"/>
                </a:cubicBezTo>
                <a:cubicBezTo>
                  <a:pt x="523202" y="486027"/>
                  <a:pt x="523202" y="493584"/>
                  <a:pt x="519364" y="499883"/>
                </a:cubicBezTo>
                <a:cubicBezTo>
                  <a:pt x="516806" y="512479"/>
                  <a:pt x="504014" y="520037"/>
                  <a:pt x="492501" y="521296"/>
                </a:cubicBezTo>
                <a:cubicBezTo>
                  <a:pt x="480988" y="523816"/>
                  <a:pt x="469475" y="523816"/>
                  <a:pt x="459242" y="520037"/>
                </a:cubicBezTo>
                <a:cubicBezTo>
                  <a:pt x="469475" y="521296"/>
                  <a:pt x="482267" y="520037"/>
                  <a:pt x="491222" y="516258"/>
                </a:cubicBezTo>
                <a:cubicBezTo>
                  <a:pt x="501455" y="513739"/>
                  <a:pt x="510410" y="506181"/>
                  <a:pt x="511689" y="497363"/>
                </a:cubicBezTo>
                <a:cubicBezTo>
                  <a:pt x="516806" y="487286"/>
                  <a:pt x="510410" y="479729"/>
                  <a:pt x="504014" y="470911"/>
                </a:cubicBezTo>
                <a:cubicBezTo>
                  <a:pt x="497618" y="463353"/>
                  <a:pt x="488663" y="455796"/>
                  <a:pt x="479709" y="449497"/>
                </a:cubicBezTo>
                <a:cubicBezTo>
                  <a:pt x="472034" y="441940"/>
                  <a:pt x="463079" y="434382"/>
                  <a:pt x="456683" y="424305"/>
                </a:cubicBezTo>
                <a:cubicBezTo>
                  <a:pt x="450287" y="414228"/>
                  <a:pt x="443891" y="404151"/>
                  <a:pt x="441333" y="394074"/>
                </a:cubicBezTo>
                <a:cubicBezTo>
                  <a:pt x="433658" y="372660"/>
                  <a:pt x="431099" y="349987"/>
                  <a:pt x="433658" y="327313"/>
                </a:cubicBezTo>
                <a:close/>
                <a:moveTo>
                  <a:pt x="277813" y="9166"/>
                </a:moveTo>
                <a:cubicBezTo>
                  <a:pt x="236745" y="9166"/>
                  <a:pt x="190699" y="24138"/>
                  <a:pt x="140919" y="54083"/>
                </a:cubicBezTo>
                <a:cubicBezTo>
                  <a:pt x="35137" y="113973"/>
                  <a:pt x="-35799" y="272433"/>
                  <a:pt x="41360" y="490782"/>
                </a:cubicBezTo>
                <a:cubicBezTo>
                  <a:pt x="76205" y="589351"/>
                  <a:pt x="162075" y="670453"/>
                  <a:pt x="275324" y="711627"/>
                </a:cubicBezTo>
                <a:cubicBezTo>
                  <a:pt x="359950" y="742820"/>
                  <a:pt x="452042" y="747811"/>
                  <a:pt x="498088" y="720361"/>
                </a:cubicBezTo>
                <a:cubicBezTo>
                  <a:pt x="590181" y="667957"/>
                  <a:pt x="567780" y="308616"/>
                  <a:pt x="483154" y="162634"/>
                </a:cubicBezTo>
                <a:cubicBezTo>
                  <a:pt x="424663" y="60322"/>
                  <a:pt x="357461" y="9166"/>
                  <a:pt x="277813" y="9166"/>
                </a:cubicBezTo>
                <a:close/>
                <a:moveTo>
                  <a:pt x="288177" y="303"/>
                </a:moveTo>
                <a:cubicBezTo>
                  <a:pt x="366444" y="4701"/>
                  <a:pt x="433530" y="57047"/>
                  <a:pt x="491866" y="157643"/>
                </a:cubicBezTo>
                <a:cubicBezTo>
                  <a:pt x="580225" y="311112"/>
                  <a:pt x="600137" y="672948"/>
                  <a:pt x="501822" y="730343"/>
                </a:cubicBezTo>
                <a:cubicBezTo>
                  <a:pt x="480665" y="741572"/>
                  <a:pt x="448309" y="749059"/>
                  <a:pt x="413463" y="749059"/>
                </a:cubicBezTo>
                <a:cubicBezTo>
                  <a:pt x="369906" y="749059"/>
                  <a:pt x="320126" y="740325"/>
                  <a:pt x="271591" y="721609"/>
                </a:cubicBezTo>
                <a:cubicBezTo>
                  <a:pt x="154608" y="677939"/>
                  <a:pt x="68738" y="595590"/>
                  <a:pt x="31404" y="493278"/>
                </a:cubicBezTo>
                <a:cubicBezTo>
                  <a:pt x="2780" y="409681"/>
                  <a:pt x="-7176" y="322341"/>
                  <a:pt x="5269" y="246231"/>
                </a:cubicBezTo>
                <a:cubicBezTo>
                  <a:pt x="20203" y="155148"/>
                  <a:pt x="65005" y="85276"/>
                  <a:pt x="134697" y="44102"/>
                </a:cubicBezTo>
                <a:cubicBezTo>
                  <a:pt x="190232" y="12285"/>
                  <a:pt x="241217" y="-2337"/>
                  <a:pt x="288177" y="303"/>
                </a:cubicBez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A422EE16-F64C-9142-986A-90BA5692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311" y="5937358"/>
            <a:ext cx="105755" cy="65096"/>
          </a:xfrm>
          <a:custGeom>
            <a:avLst/>
            <a:gdLst>
              <a:gd name="connsiteX0" fmla="*/ 88866 w 105755"/>
              <a:gd name="connsiteY0" fmla="*/ 1030 h 65096"/>
              <a:gd name="connsiteX1" fmla="*/ 99757 w 105755"/>
              <a:gd name="connsiteY1" fmla="*/ 1185 h 65096"/>
              <a:gd name="connsiteX2" fmla="*/ 102283 w 105755"/>
              <a:gd name="connsiteY2" fmla="*/ 24670 h 65096"/>
              <a:gd name="connsiteX3" fmla="*/ 88544 w 105755"/>
              <a:gd name="connsiteY3" fmla="*/ 28258 h 65096"/>
              <a:gd name="connsiteX4" fmla="*/ 99453 w 105755"/>
              <a:gd name="connsiteY4" fmla="*/ 27967 h 65096"/>
              <a:gd name="connsiteX5" fmla="*/ 61391 w 105755"/>
              <a:gd name="connsiteY5" fmla="*/ 65096 h 65096"/>
              <a:gd name="connsiteX6" fmla="*/ 0 w 105755"/>
              <a:gd name="connsiteY6" fmla="*/ 30619 h 65096"/>
              <a:gd name="connsiteX7" fmla="*/ 16945 w 105755"/>
              <a:gd name="connsiteY7" fmla="*/ 30167 h 65096"/>
              <a:gd name="connsiteX8" fmla="*/ 10832 w 105755"/>
              <a:gd name="connsiteY8" fmla="*/ 29363 h 65096"/>
              <a:gd name="connsiteX9" fmla="*/ 0 w 105755"/>
              <a:gd name="connsiteY9" fmla="*/ 27142 h 65096"/>
              <a:gd name="connsiteX10" fmla="*/ 84604 w 105755"/>
              <a:gd name="connsiteY10" fmla="*/ 3657 h 65096"/>
              <a:gd name="connsiteX11" fmla="*/ 88866 w 105755"/>
              <a:gd name="connsiteY11" fmla="*/ 1030 h 6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55" h="65096">
                <a:moveTo>
                  <a:pt x="88866" y="1030"/>
                </a:moveTo>
                <a:cubicBezTo>
                  <a:pt x="91549" y="-51"/>
                  <a:pt x="95338" y="-669"/>
                  <a:pt x="99757" y="1185"/>
                </a:cubicBezTo>
                <a:cubicBezTo>
                  <a:pt x="108596" y="4893"/>
                  <a:pt x="106071" y="22198"/>
                  <a:pt x="102283" y="24670"/>
                </a:cubicBezTo>
                <a:lnTo>
                  <a:pt x="88544" y="28258"/>
                </a:lnTo>
                <a:lnTo>
                  <a:pt x="99453" y="27967"/>
                </a:lnTo>
                <a:cubicBezTo>
                  <a:pt x="99453" y="27967"/>
                  <a:pt x="103136" y="65096"/>
                  <a:pt x="61391" y="65096"/>
                </a:cubicBezTo>
                <a:cubicBezTo>
                  <a:pt x="19645" y="65096"/>
                  <a:pt x="0" y="30619"/>
                  <a:pt x="0" y="30619"/>
                </a:cubicBezTo>
                <a:lnTo>
                  <a:pt x="16945" y="30167"/>
                </a:lnTo>
                <a:lnTo>
                  <a:pt x="10832" y="29363"/>
                </a:lnTo>
                <a:cubicBezTo>
                  <a:pt x="4104" y="28147"/>
                  <a:pt x="0" y="27142"/>
                  <a:pt x="0" y="27142"/>
                </a:cubicBezTo>
                <a:cubicBezTo>
                  <a:pt x="0" y="27142"/>
                  <a:pt x="59349" y="-4996"/>
                  <a:pt x="84604" y="3657"/>
                </a:cubicBezTo>
                <a:cubicBezTo>
                  <a:pt x="84604" y="3657"/>
                  <a:pt x="86183" y="2112"/>
                  <a:pt x="88866" y="1030"/>
                </a:cubicBezTo>
                <a:close/>
              </a:path>
            </a:pathLst>
          </a:custGeom>
          <a:solidFill>
            <a:srgbClr val="F931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3577D363-75E3-304A-AC1A-27D3EC50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35" y="5218225"/>
            <a:ext cx="1033934" cy="2142152"/>
          </a:xfrm>
          <a:custGeom>
            <a:avLst/>
            <a:gdLst>
              <a:gd name="connsiteX0" fmla="*/ 640610 w 1033934"/>
              <a:gd name="connsiteY0" fmla="*/ 0 h 2142152"/>
              <a:gd name="connsiteX1" fmla="*/ 1032715 w 1033934"/>
              <a:gd name="connsiteY1" fmla="*/ 433897 h 2142152"/>
              <a:gd name="connsiteX2" fmla="*/ 891607 w 1033934"/>
              <a:gd name="connsiteY2" fmla="*/ 245626 h 2142152"/>
              <a:gd name="connsiteX3" fmla="*/ 634367 w 1033934"/>
              <a:gd name="connsiteY3" fmla="*/ 475042 h 2142152"/>
              <a:gd name="connsiteX4" fmla="*/ 620623 w 1033934"/>
              <a:gd name="connsiteY4" fmla="*/ 749610 h 2142152"/>
              <a:gd name="connsiteX5" fmla="*/ 605370 w 1033934"/>
              <a:gd name="connsiteY5" fmla="*/ 769459 h 2142152"/>
              <a:gd name="connsiteX6" fmla="*/ 611117 w 1033934"/>
              <a:gd name="connsiteY6" fmla="*/ 774252 h 2142152"/>
              <a:gd name="connsiteX7" fmla="*/ 658656 w 1033934"/>
              <a:gd name="connsiteY7" fmla="*/ 1222027 h 2142152"/>
              <a:gd name="connsiteX8" fmla="*/ 851903 w 1033934"/>
              <a:gd name="connsiteY8" fmla="*/ 1667176 h 2142152"/>
              <a:gd name="connsiteX9" fmla="*/ 879332 w 1033934"/>
              <a:gd name="connsiteY9" fmla="*/ 1896609 h 2142152"/>
              <a:gd name="connsiteX10" fmla="*/ 282137 w 1033934"/>
              <a:gd name="connsiteY10" fmla="*/ 1556201 h 2142152"/>
              <a:gd name="connsiteX11" fmla="*/ 460423 w 1033934"/>
              <a:gd name="connsiteY11" fmla="*/ 2136017 h 2142152"/>
              <a:gd name="connsiteX12" fmla="*/ 132526 w 1033934"/>
              <a:gd name="connsiteY12" fmla="*/ 1865436 h 2142152"/>
              <a:gd name="connsiteX13" fmla="*/ 98863 w 1033934"/>
              <a:gd name="connsiteY13" fmla="*/ 1298089 h 2142152"/>
              <a:gd name="connsiteX14" fmla="*/ 169928 w 1033934"/>
              <a:gd name="connsiteY14" fmla="*/ 927754 h 2142152"/>
              <a:gd name="connsiteX15" fmla="*/ 170286 w 1033934"/>
              <a:gd name="connsiteY15" fmla="*/ 703765 h 2142152"/>
              <a:gd name="connsiteX16" fmla="*/ 222258 w 1033934"/>
              <a:gd name="connsiteY16" fmla="*/ 638241 h 2142152"/>
              <a:gd name="connsiteX17" fmla="*/ 221034 w 1033934"/>
              <a:gd name="connsiteY17" fmla="*/ 635883 h 2142152"/>
              <a:gd name="connsiteX18" fmla="*/ 640610 w 1033934"/>
              <a:gd name="connsiteY18" fmla="*/ 0 h 214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3934" h="2142152">
                <a:moveTo>
                  <a:pt x="640610" y="0"/>
                </a:moveTo>
                <a:cubicBezTo>
                  <a:pt x="1076420" y="0"/>
                  <a:pt x="1032715" y="433897"/>
                  <a:pt x="1032715" y="433897"/>
                </a:cubicBezTo>
                <a:cubicBezTo>
                  <a:pt x="1032715" y="433897"/>
                  <a:pt x="922825" y="362828"/>
                  <a:pt x="891607" y="245626"/>
                </a:cubicBezTo>
                <a:cubicBezTo>
                  <a:pt x="891607" y="245626"/>
                  <a:pt x="859140" y="448859"/>
                  <a:pt x="634367" y="475042"/>
                </a:cubicBezTo>
                <a:cubicBezTo>
                  <a:pt x="634367" y="475042"/>
                  <a:pt x="686950" y="632552"/>
                  <a:pt x="620623" y="749610"/>
                </a:cubicBezTo>
                <a:lnTo>
                  <a:pt x="605370" y="769459"/>
                </a:lnTo>
                <a:lnTo>
                  <a:pt x="611117" y="774252"/>
                </a:lnTo>
                <a:cubicBezTo>
                  <a:pt x="643111" y="803063"/>
                  <a:pt x="764475" y="936171"/>
                  <a:pt x="658656" y="1222027"/>
                </a:cubicBezTo>
                <a:cubicBezTo>
                  <a:pt x="658656" y="1222027"/>
                  <a:pt x="935436" y="1289360"/>
                  <a:pt x="851903" y="1667176"/>
                </a:cubicBezTo>
                <a:cubicBezTo>
                  <a:pt x="851903" y="1667176"/>
                  <a:pt x="994033" y="1766930"/>
                  <a:pt x="879332" y="1896609"/>
                </a:cubicBezTo>
                <a:cubicBezTo>
                  <a:pt x="764631" y="2026288"/>
                  <a:pt x="282137" y="1556201"/>
                  <a:pt x="282137" y="1556201"/>
                </a:cubicBezTo>
                <a:lnTo>
                  <a:pt x="460423" y="2136017"/>
                </a:lnTo>
                <a:cubicBezTo>
                  <a:pt x="460423" y="2136017"/>
                  <a:pt x="93876" y="2207091"/>
                  <a:pt x="132526" y="1865436"/>
                </a:cubicBezTo>
                <a:cubicBezTo>
                  <a:pt x="132526" y="1865436"/>
                  <a:pt x="-141760" y="1611065"/>
                  <a:pt x="98863" y="1298089"/>
                </a:cubicBezTo>
                <a:cubicBezTo>
                  <a:pt x="98863" y="1298089"/>
                  <a:pt x="-50747" y="1128508"/>
                  <a:pt x="169928" y="927754"/>
                </a:cubicBezTo>
                <a:cubicBezTo>
                  <a:pt x="169928" y="927754"/>
                  <a:pt x="70656" y="856154"/>
                  <a:pt x="170286" y="703765"/>
                </a:cubicBezTo>
                <a:lnTo>
                  <a:pt x="222258" y="638241"/>
                </a:lnTo>
                <a:lnTo>
                  <a:pt x="221034" y="635883"/>
                </a:lnTo>
                <a:cubicBezTo>
                  <a:pt x="221034" y="635883"/>
                  <a:pt x="182323" y="1247"/>
                  <a:pt x="640610" y="0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5B94D20B-40C8-D649-9E56-F6913C13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553" y="5598445"/>
            <a:ext cx="300848" cy="187801"/>
          </a:xfrm>
          <a:custGeom>
            <a:avLst/>
            <a:gdLst>
              <a:gd name="connsiteX0" fmla="*/ 100603 w 300848"/>
              <a:gd name="connsiteY0" fmla="*/ 127566 h 187801"/>
              <a:gd name="connsiteX1" fmla="*/ 127925 w 300848"/>
              <a:gd name="connsiteY1" fmla="*/ 153935 h 187801"/>
              <a:gd name="connsiteX2" fmla="*/ 113614 w 300848"/>
              <a:gd name="connsiteY2" fmla="*/ 187495 h 187801"/>
              <a:gd name="connsiteX3" fmla="*/ 84991 w 300848"/>
              <a:gd name="connsiteY3" fmla="*/ 162325 h 187801"/>
              <a:gd name="connsiteX4" fmla="*/ 100603 w 300848"/>
              <a:gd name="connsiteY4" fmla="*/ 127566 h 187801"/>
              <a:gd name="connsiteX5" fmla="*/ 265391 w 300848"/>
              <a:gd name="connsiteY5" fmla="*/ 94607 h 187801"/>
              <a:gd name="connsiteX6" fmla="*/ 292713 w 300848"/>
              <a:gd name="connsiteY6" fmla="*/ 120976 h 187801"/>
              <a:gd name="connsiteX7" fmla="*/ 277101 w 300848"/>
              <a:gd name="connsiteY7" fmla="*/ 154536 h 187801"/>
              <a:gd name="connsiteX8" fmla="*/ 249779 w 300848"/>
              <a:gd name="connsiteY8" fmla="*/ 128167 h 187801"/>
              <a:gd name="connsiteX9" fmla="*/ 265391 w 300848"/>
              <a:gd name="connsiteY9" fmla="*/ 94607 h 187801"/>
              <a:gd name="connsiteX10" fmla="*/ 86857 w 300848"/>
              <a:gd name="connsiteY10" fmla="*/ 72734 h 187801"/>
              <a:gd name="connsiteX11" fmla="*/ 104480 w 300848"/>
              <a:gd name="connsiteY11" fmla="*/ 77728 h 187801"/>
              <a:gd name="connsiteX12" fmla="*/ 119586 w 300848"/>
              <a:gd name="connsiteY12" fmla="*/ 86468 h 187801"/>
              <a:gd name="connsiteX13" fmla="*/ 101963 w 300848"/>
              <a:gd name="connsiteY13" fmla="*/ 87716 h 187801"/>
              <a:gd name="connsiteX14" fmla="*/ 86857 w 300848"/>
              <a:gd name="connsiteY14" fmla="*/ 88965 h 187801"/>
              <a:gd name="connsiteX15" fmla="*/ 56646 w 300848"/>
              <a:gd name="connsiteY15" fmla="*/ 95207 h 187801"/>
              <a:gd name="connsiteX16" fmla="*/ 0 w 300848"/>
              <a:gd name="connsiteY16" fmla="*/ 123923 h 187801"/>
              <a:gd name="connsiteX17" fmla="*/ 18882 w 300848"/>
              <a:gd name="connsiteY17" fmla="*/ 93959 h 187801"/>
              <a:gd name="connsiteX18" fmla="*/ 50352 w 300848"/>
              <a:gd name="connsiteY18" fmla="*/ 75231 h 187801"/>
              <a:gd name="connsiteX19" fmla="*/ 86857 w 300848"/>
              <a:gd name="connsiteY19" fmla="*/ 72734 h 187801"/>
              <a:gd name="connsiteX20" fmla="*/ 278191 w 300848"/>
              <a:gd name="connsiteY20" fmla="*/ 1409 h 187801"/>
              <a:gd name="connsiteX21" fmla="*/ 300848 w 300848"/>
              <a:gd name="connsiteY21" fmla="*/ 2702 h 187801"/>
              <a:gd name="connsiteX22" fmla="*/ 300848 w 300848"/>
              <a:gd name="connsiteY22" fmla="*/ 22090 h 187801"/>
              <a:gd name="connsiteX23" fmla="*/ 281967 w 300848"/>
              <a:gd name="connsiteY23" fmla="*/ 23382 h 187801"/>
              <a:gd name="connsiteX24" fmla="*/ 268121 w 300848"/>
              <a:gd name="connsiteY24" fmla="*/ 27260 h 187801"/>
              <a:gd name="connsiteX25" fmla="*/ 241687 w 300848"/>
              <a:gd name="connsiteY25" fmla="*/ 41478 h 187801"/>
              <a:gd name="connsiteX26" fmla="*/ 253016 w 300848"/>
              <a:gd name="connsiteY26" fmla="*/ 16920 h 187801"/>
              <a:gd name="connsiteX27" fmla="*/ 254275 w 300848"/>
              <a:gd name="connsiteY27" fmla="*/ 15627 h 187801"/>
              <a:gd name="connsiteX28" fmla="*/ 278191 w 300848"/>
              <a:gd name="connsiteY28" fmla="*/ 1409 h 18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0848" h="187801">
                <a:moveTo>
                  <a:pt x="100603" y="127566"/>
                </a:moveTo>
                <a:cubicBezTo>
                  <a:pt x="112312" y="125169"/>
                  <a:pt x="124022" y="137155"/>
                  <a:pt x="127925" y="153935"/>
                </a:cubicBezTo>
                <a:cubicBezTo>
                  <a:pt x="130527" y="170715"/>
                  <a:pt x="125323" y="186296"/>
                  <a:pt x="113614" y="187495"/>
                </a:cubicBezTo>
                <a:cubicBezTo>
                  <a:pt x="100603" y="189892"/>
                  <a:pt x="88894" y="177906"/>
                  <a:pt x="84991" y="162325"/>
                </a:cubicBezTo>
                <a:cubicBezTo>
                  <a:pt x="82389" y="144346"/>
                  <a:pt x="87593" y="129964"/>
                  <a:pt x="100603" y="127566"/>
                </a:cubicBezTo>
                <a:close/>
                <a:moveTo>
                  <a:pt x="265391" y="94607"/>
                </a:moveTo>
                <a:cubicBezTo>
                  <a:pt x="277101" y="92210"/>
                  <a:pt x="288810" y="104196"/>
                  <a:pt x="292713" y="120976"/>
                </a:cubicBezTo>
                <a:cubicBezTo>
                  <a:pt x="295315" y="137756"/>
                  <a:pt x="288810" y="152138"/>
                  <a:pt x="277101" y="154536"/>
                </a:cubicBezTo>
                <a:cubicBezTo>
                  <a:pt x="265391" y="156933"/>
                  <a:pt x="252381" y="144947"/>
                  <a:pt x="249779" y="128167"/>
                </a:cubicBezTo>
                <a:cubicBezTo>
                  <a:pt x="247177" y="111387"/>
                  <a:pt x="252381" y="97005"/>
                  <a:pt x="265391" y="94607"/>
                </a:cubicBezTo>
                <a:close/>
                <a:moveTo>
                  <a:pt x="86857" y="72734"/>
                </a:moveTo>
                <a:cubicBezTo>
                  <a:pt x="93151" y="73983"/>
                  <a:pt x="98186" y="75231"/>
                  <a:pt x="104480" y="77728"/>
                </a:cubicBezTo>
                <a:cubicBezTo>
                  <a:pt x="109516" y="80225"/>
                  <a:pt x="114551" y="82722"/>
                  <a:pt x="119586" y="86468"/>
                </a:cubicBezTo>
                <a:cubicBezTo>
                  <a:pt x="113292" y="87716"/>
                  <a:pt x="108257" y="87716"/>
                  <a:pt x="101963" y="87716"/>
                </a:cubicBezTo>
                <a:cubicBezTo>
                  <a:pt x="96928" y="88965"/>
                  <a:pt x="91892" y="88965"/>
                  <a:pt x="86857" y="88965"/>
                </a:cubicBezTo>
                <a:cubicBezTo>
                  <a:pt x="75528" y="90213"/>
                  <a:pt x="66716" y="92710"/>
                  <a:pt x="56646" y="95207"/>
                </a:cubicBezTo>
                <a:cubicBezTo>
                  <a:pt x="36505" y="101450"/>
                  <a:pt x="20141" y="111438"/>
                  <a:pt x="0" y="123923"/>
                </a:cubicBezTo>
                <a:cubicBezTo>
                  <a:pt x="3776" y="112686"/>
                  <a:pt x="10070" y="101450"/>
                  <a:pt x="18882" y="93959"/>
                </a:cubicBezTo>
                <a:cubicBezTo>
                  <a:pt x="27694" y="86468"/>
                  <a:pt x="39023" y="78977"/>
                  <a:pt x="50352" y="75231"/>
                </a:cubicBezTo>
                <a:cubicBezTo>
                  <a:pt x="61681" y="72734"/>
                  <a:pt x="75528" y="70237"/>
                  <a:pt x="86857" y="72734"/>
                </a:cubicBezTo>
                <a:close/>
                <a:moveTo>
                  <a:pt x="278191" y="1409"/>
                </a:moveTo>
                <a:cubicBezTo>
                  <a:pt x="285743" y="-1176"/>
                  <a:pt x="293296" y="117"/>
                  <a:pt x="300848" y="2702"/>
                </a:cubicBezTo>
                <a:cubicBezTo>
                  <a:pt x="300848" y="9164"/>
                  <a:pt x="300848" y="15627"/>
                  <a:pt x="300848" y="22090"/>
                </a:cubicBezTo>
                <a:cubicBezTo>
                  <a:pt x="294555" y="20797"/>
                  <a:pt x="288261" y="22090"/>
                  <a:pt x="281967" y="23382"/>
                </a:cubicBezTo>
                <a:cubicBezTo>
                  <a:pt x="279450" y="23382"/>
                  <a:pt x="273156" y="25967"/>
                  <a:pt x="268121" y="27260"/>
                </a:cubicBezTo>
                <a:cubicBezTo>
                  <a:pt x="260568" y="31137"/>
                  <a:pt x="251757" y="36308"/>
                  <a:pt x="241687" y="41478"/>
                </a:cubicBezTo>
                <a:cubicBezTo>
                  <a:pt x="242946" y="32430"/>
                  <a:pt x="246722" y="23382"/>
                  <a:pt x="253016" y="16920"/>
                </a:cubicBezTo>
                <a:cubicBezTo>
                  <a:pt x="254275" y="16920"/>
                  <a:pt x="254275" y="15627"/>
                  <a:pt x="254275" y="15627"/>
                </a:cubicBezTo>
                <a:cubicBezTo>
                  <a:pt x="260568" y="9164"/>
                  <a:pt x="268121" y="3994"/>
                  <a:pt x="278191" y="1409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06C6A284-241E-CD41-918F-2C169CB53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693" y="6229010"/>
            <a:ext cx="416224" cy="207513"/>
          </a:xfrm>
          <a:custGeom>
            <a:avLst/>
            <a:gdLst>
              <a:gd name="connsiteX0" fmla="*/ 92085 w 416224"/>
              <a:gd name="connsiteY0" fmla="*/ 109864 h 207513"/>
              <a:gd name="connsiteX1" fmla="*/ 83038 w 416224"/>
              <a:gd name="connsiteY1" fmla="*/ 141604 h 207513"/>
              <a:gd name="connsiteX2" fmla="*/ 80453 w 416224"/>
              <a:gd name="connsiteY2" fmla="*/ 158695 h 207513"/>
              <a:gd name="connsiteX3" fmla="*/ 77868 w 416224"/>
              <a:gd name="connsiteY3" fmla="*/ 174564 h 207513"/>
              <a:gd name="connsiteX4" fmla="*/ 72699 w 416224"/>
              <a:gd name="connsiteY4" fmla="*/ 140383 h 207513"/>
              <a:gd name="connsiteX5" fmla="*/ 79161 w 416224"/>
              <a:gd name="connsiteY5" fmla="*/ 123293 h 207513"/>
              <a:gd name="connsiteX6" fmla="*/ 92085 w 416224"/>
              <a:gd name="connsiteY6" fmla="*/ 109864 h 207513"/>
              <a:gd name="connsiteX7" fmla="*/ 194997 w 416224"/>
              <a:gd name="connsiteY7" fmla="*/ 98879 h 207513"/>
              <a:gd name="connsiteX8" fmla="*/ 193624 w 416224"/>
              <a:gd name="connsiteY8" fmla="*/ 131193 h 207513"/>
              <a:gd name="connsiteX9" fmla="*/ 194997 w 416224"/>
              <a:gd name="connsiteY9" fmla="*/ 147997 h 207513"/>
              <a:gd name="connsiteX10" fmla="*/ 201863 w 416224"/>
              <a:gd name="connsiteY10" fmla="*/ 163508 h 207513"/>
              <a:gd name="connsiteX11" fmla="*/ 188131 w 416224"/>
              <a:gd name="connsiteY11" fmla="*/ 150582 h 207513"/>
              <a:gd name="connsiteX12" fmla="*/ 182638 w 416224"/>
              <a:gd name="connsiteY12" fmla="*/ 132486 h 207513"/>
              <a:gd name="connsiteX13" fmla="*/ 185385 w 416224"/>
              <a:gd name="connsiteY13" fmla="*/ 114390 h 207513"/>
              <a:gd name="connsiteX14" fmla="*/ 194997 w 416224"/>
              <a:gd name="connsiteY14" fmla="*/ 98879 h 207513"/>
              <a:gd name="connsiteX15" fmla="*/ 269152 w 416224"/>
              <a:gd name="connsiteY15" fmla="*/ 71415 h 207513"/>
              <a:gd name="connsiteX16" fmla="*/ 284218 w 416224"/>
              <a:gd name="connsiteY16" fmla="*/ 77754 h 207513"/>
              <a:gd name="connsiteX17" fmla="*/ 298029 w 416224"/>
              <a:gd name="connsiteY17" fmla="*/ 87895 h 207513"/>
              <a:gd name="connsiteX18" fmla="*/ 308073 w 416224"/>
              <a:gd name="connsiteY18" fmla="*/ 101839 h 207513"/>
              <a:gd name="connsiteX19" fmla="*/ 311840 w 416224"/>
              <a:gd name="connsiteY19" fmla="*/ 119587 h 207513"/>
              <a:gd name="connsiteX20" fmla="*/ 290496 w 416224"/>
              <a:gd name="connsiteY20" fmla="*/ 95501 h 207513"/>
              <a:gd name="connsiteX21" fmla="*/ 269152 w 416224"/>
              <a:gd name="connsiteY21" fmla="*/ 71415 h 207513"/>
              <a:gd name="connsiteX22" fmla="*/ 334460 w 416224"/>
              <a:gd name="connsiteY22" fmla="*/ 38454 h 207513"/>
              <a:gd name="connsiteX23" fmla="*/ 349107 w 416224"/>
              <a:gd name="connsiteY23" fmla="*/ 42378 h 207513"/>
              <a:gd name="connsiteX24" fmla="*/ 372299 w 416224"/>
              <a:gd name="connsiteY24" fmla="*/ 64612 h 207513"/>
              <a:gd name="connsiteX25" fmla="*/ 358872 w 416224"/>
              <a:gd name="connsiteY25" fmla="*/ 58073 h 207513"/>
              <a:gd name="connsiteX26" fmla="*/ 345445 w 416224"/>
              <a:gd name="connsiteY26" fmla="*/ 51533 h 207513"/>
              <a:gd name="connsiteX27" fmla="*/ 318591 w 416224"/>
              <a:gd name="connsiteY27" fmla="*/ 41070 h 207513"/>
              <a:gd name="connsiteX28" fmla="*/ 334460 w 416224"/>
              <a:gd name="connsiteY28" fmla="*/ 38454 h 207513"/>
              <a:gd name="connsiteX29" fmla="*/ 297303 w 416224"/>
              <a:gd name="connsiteY29" fmla="*/ 0 h 207513"/>
              <a:gd name="connsiteX30" fmla="*/ 304736 w 416224"/>
              <a:gd name="connsiteY30" fmla="*/ 0 h 207513"/>
              <a:gd name="connsiteX31" fmla="*/ 312168 w 416224"/>
              <a:gd name="connsiteY31" fmla="*/ 0 h 207513"/>
              <a:gd name="connsiteX32" fmla="*/ 335705 w 416224"/>
              <a:gd name="connsiteY32" fmla="*/ 4941 h 207513"/>
              <a:gd name="connsiteX33" fmla="*/ 414986 w 416224"/>
              <a:gd name="connsiteY33" fmla="*/ 56819 h 207513"/>
              <a:gd name="connsiteX34" fmla="*/ 416224 w 416224"/>
              <a:gd name="connsiteY34" fmla="*/ 58054 h 207513"/>
              <a:gd name="connsiteX35" fmla="*/ 413747 w 416224"/>
              <a:gd name="connsiteY35" fmla="*/ 59290 h 207513"/>
              <a:gd name="connsiteX36" fmla="*/ 384017 w 416224"/>
              <a:gd name="connsiteY36" fmla="*/ 93875 h 207513"/>
              <a:gd name="connsiteX37" fmla="*/ 408929 w 416224"/>
              <a:gd name="connsiteY37" fmla="*/ 58388 h 207513"/>
              <a:gd name="connsiteX38" fmla="*/ 410031 w 416224"/>
              <a:gd name="connsiteY38" fmla="*/ 59290 h 207513"/>
              <a:gd name="connsiteX39" fmla="*/ 410031 w 416224"/>
              <a:gd name="connsiteY39" fmla="*/ 56819 h 207513"/>
              <a:gd name="connsiteX40" fmla="*/ 408929 w 416224"/>
              <a:gd name="connsiteY40" fmla="*/ 58388 h 207513"/>
              <a:gd name="connsiteX41" fmla="*/ 375345 w 416224"/>
              <a:gd name="connsiteY41" fmla="*/ 30880 h 207513"/>
              <a:gd name="connsiteX42" fmla="*/ 333227 w 416224"/>
              <a:gd name="connsiteY42" fmla="*/ 17293 h 207513"/>
              <a:gd name="connsiteX43" fmla="*/ 310930 w 416224"/>
              <a:gd name="connsiteY43" fmla="*/ 14823 h 207513"/>
              <a:gd name="connsiteX44" fmla="*/ 301019 w 416224"/>
              <a:gd name="connsiteY44" fmla="*/ 14823 h 207513"/>
              <a:gd name="connsiteX45" fmla="*/ 294826 w 416224"/>
              <a:gd name="connsiteY45" fmla="*/ 18528 h 207513"/>
              <a:gd name="connsiteX46" fmla="*/ 257663 w 416224"/>
              <a:gd name="connsiteY46" fmla="*/ 50643 h 207513"/>
              <a:gd name="connsiteX47" fmla="*/ 165994 w 416224"/>
              <a:gd name="connsiteY47" fmla="*/ 82758 h 207513"/>
              <a:gd name="connsiteX48" fmla="*/ 74133 w 416224"/>
              <a:gd name="connsiteY48" fmla="*/ 88706 h 207513"/>
              <a:gd name="connsiteX49" fmla="*/ 76803 w 416224"/>
              <a:gd name="connsiteY49" fmla="*/ 86464 h 207513"/>
              <a:gd name="connsiteX50" fmla="*/ 70610 w 416224"/>
              <a:gd name="connsiteY50" fmla="*/ 88934 h 207513"/>
              <a:gd name="connsiteX51" fmla="*/ 74133 w 416224"/>
              <a:gd name="connsiteY51" fmla="*/ 88706 h 207513"/>
              <a:gd name="connsiteX52" fmla="*/ 53267 w 416224"/>
              <a:gd name="connsiteY52" fmla="*/ 106227 h 207513"/>
              <a:gd name="connsiteX53" fmla="*/ 35924 w 416224"/>
              <a:gd name="connsiteY53" fmla="*/ 133401 h 207513"/>
              <a:gd name="connsiteX54" fmla="*/ 23537 w 416224"/>
              <a:gd name="connsiteY54" fmla="*/ 163046 h 207513"/>
              <a:gd name="connsiteX55" fmla="*/ 17835 w 416224"/>
              <a:gd name="connsiteY55" fmla="*/ 186735 h 207513"/>
              <a:gd name="connsiteX56" fmla="*/ 9910 w 416224"/>
              <a:gd name="connsiteY56" fmla="*/ 185280 h 207513"/>
              <a:gd name="connsiteX57" fmla="*/ 16104 w 416224"/>
              <a:gd name="connsiteY57" fmla="*/ 193926 h 207513"/>
              <a:gd name="connsiteX58" fmla="*/ 17835 w 416224"/>
              <a:gd name="connsiteY58" fmla="*/ 186735 h 207513"/>
              <a:gd name="connsiteX59" fmla="*/ 56983 w 416224"/>
              <a:gd name="connsiteY59" fmla="*/ 193926 h 207513"/>
              <a:gd name="connsiteX60" fmla="*/ 104056 w 416224"/>
              <a:gd name="connsiteY60" fmla="*/ 197631 h 207513"/>
              <a:gd name="connsiteX61" fmla="*/ 152368 w 416224"/>
              <a:gd name="connsiteY61" fmla="*/ 197631 h 207513"/>
              <a:gd name="connsiteX62" fmla="*/ 200680 w 416224"/>
              <a:gd name="connsiteY62" fmla="*/ 193926 h 207513"/>
              <a:gd name="connsiteX63" fmla="*/ 104056 w 416224"/>
              <a:gd name="connsiteY63" fmla="*/ 207513 h 207513"/>
              <a:gd name="connsiteX64" fmla="*/ 55744 w 416224"/>
              <a:gd name="connsiteY64" fmla="*/ 206278 h 207513"/>
              <a:gd name="connsiteX65" fmla="*/ 7433 w 416224"/>
              <a:gd name="connsiteY65" fmla="*/ 200102 h 207513"/>
              <a:gd name="connsiteX66" fmla="*/ 0 w 416224"/>
              <a:gd name="connsiteY66" fmla="*/ 200102 h 207513"/>
              <a:gd name="connsiteX67" fmla="*/ 1239 w 416224"/>
              <a:gd name="connsiteY67" fmla="*/ 192691 h 207513"/>
              <a:gd name="connsiteX68" fmla="*/ 3716 w 416224"/>
              <a:gd name="connsiteY68" fmla="*/ 174163 h 207513"/>
              <a:gd name="connsiteX69" fmla="*/ 7433 w 416224"/>
              <a:gd name="connsiteY69" fmla="*/ 156870 h 207513"/>
              <a:gd name="connsiteX70" fmla="*/ 19820 w 416224"/>
              <a:gd name="connsiteY70" fmla="*/ 124755 h 207513"/>
              <a:gd name="connsiteX71" fmla="*/ 39641 w 416224"/>
              <a:gd name="connsiteY71" fmla="*/ 95110 h 207513"/>
              <a:gd name="connsiteX72" fmla="*/ 66893 w 416224"/>
              <a:gd name="connsiteY72" fmla="*/ 70406 h 207513"/>
              <a:gd name="connsiteX73" fmla="*/ 68132 w 416224"/>
              <a:gd name="connsiteY73" fmla="*/ 69171 h 207513"/>
              <a:gd name="connsiteX74" fmla="*/ 71848 w 416224"/>
              <a:gd name="connsiteY74" fmla="*/ 69171 h 207513"/>
              <a:gd name="connsiteX75" fmla="*/ 163517 w 416224"/>
              <a:gd name="connsiteY75" fmla="*/ 64230 h 207513"/>
              <a:gd name="connsiteX76" fmla="*/ 248991 w 416224"/>
              <a:gd name="connsiteY76" fmla="*/ 35821 h 207513"/>
              <a:gd name="connsiteX77" fmla="*/ 283677 w 416224"/>
              <a:gd name="connsiteY77" fmla="*/ 8647 h 207513"/>
              <a:gd name="connsiteX78" fmla="*/ 297303 w 416224"/>
              <a:gd name="connsiteY78" fmla="*/ 0 h 2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16224" h="207513">
                <a:moveTo>
                  <a:pt x="92085" y="109864"/>
                </a:moveTo>
                <a:cubicBezTo>
                  <a:pt x="88207" y="122072"/>
                  <a:pt x="85623" y="130617"/>
                  <a:pt x="83038" y="141604"/>
                </a:cubicBezTo>
                <a:cubicBezTo>
                  <a:pt x="83038" y="146487"/>
                  <a:pt x="81745" y="152591"/>
                  <a:pt x="80453" y="158695"/>
                </a:cubicBezTo>
                <a:cubicBezTo>
                  <a:pt x="80453" y="163578"/>
                  <a:pt x="79161" y="168461"/>
                  <a:pt x="77868" y="174564"/>
                </a:cubicBezTo>
                <a:cubicBezTo>
                  <a:pt x="72699" y="163578"/>
                  <a:pt x="71406" y="152591"/>
                  <a:pt x="72699" y="140383"/>
                </a:cubicBezTo>
                <a:cubicBezTo>
                  <a:pt x="75283" y="134279"/>
                  <a:pt x="76576" y="128176"/>
                  <a:pt x="79161" y="123293"/>
                </a:cubicBezTo>
                <a:cubicBezTo>
                  <a:pt x="83038" y="117189"/>
                  <a:pt x="86915" y="113527"/>
                  <a:pt x="92085" y="109864"/>
                </a:cubicBezTo>
                <a:close/>
                <a:moveTo>
                  <a:pt x="194997" y="98879"/>
                </a:moveTo>
                <a:cubicBezTo>
                  <a:pt x="193624" y="110512"/>
                  <a:pt x="193624" y="122145"/>
                  <a:pt x="193624" y="131193"/>
                </a:cubicBezTo>
                <a:cubicBezTo>
                  <a:pt x="193624" y="137656"/>
                  <a:pt x="194997" y="142827"/>
                  <a:pt x="194997" y="147997"/>
                </a:cubicBezTo>
                <a:cubicBezTo>
                  <a:pt x="197743" y="153167"/>
                  <a:pt x="199117" y="158337"/>
                  <a:pt x="201863" y="163508"/>
                </a:cubicBezTo>
                <a:cubicBezTo>
                  <a:pt x="194997" y="160923"/>
                  <a:pt x="190877" y="157045"/>
                  <a:pt x="188131" y="150582"/>
                </a:cubicBezTo>
                <a:cubicBezTo>
                  <a:pt x="185385" y="145412"/>
                  <a:pt x="182638" y="138949"/>
                  <a:pt x="182638" y="132486"/>
                </a:cubicBezTo>
                <a:cubicBezTo>
                  <a:pt x="181265" y="126023"/>
                  <a:pt x="182638" y="119560"/>
                  <a:pt x="185385" y="114390"/>
                </a:cubicBezTo>
                <a:cubicBezTo>
                  <a:pt x="186758" y="109220"/>
                  <a:pt x="189504" y="102757"/>
                  <a:pt x="194997" y="98879"/>
                </a:cubicBezTo>
                <a:close/>
                <a:moveTo>
                  <a:pt x="269152" y="71415"/>
                </a:moveTo>
                <a:cubicBezTo>
                  <a:pt x="274174" y="72683"/>
                  <a:pt x="280452" y="75218"/>
                  <a:pt x="284218" y="77754"/>
                </a:cubicBezTo>
                <a:cubicBezTo>
                  <a:pt x="289240" y="80289"/>
                  <a:pt x="294262" y="84092"/>
                  <a:pt x="298029" y="87895"/>
                </a:cubicBezTo>
                <a:cubicBezTo>
                  <a:pt x="301795" y="91698"/>
                  <a:pt x="305562" y="96769"/>
                  <a:pt x="308073" y="101839"/>
                </a:cubicBezTo>
                <a:cubicBezTo>
                  <a:pt x="310584" y="106910"/>
                  <a:pt x="311840" y="113248"/>
                  <a:pt x="311840" y="119587"/>
                </a:cubicBezTo>
                <a:cubicBezTo>
                  <a:pt x="305562" y="109445"/>
                  <a:pt x="298029" y="103107"/>
                  <a:pt x="290496" y="95501"/>
                </a:cubicBezTo>
                <a:cubicBezTo>
                  <a:pt x="284218" y="87895"/>
                  <a:pt x="275430" y="80289"/>
                  <a:pt x="269152" y="71415"/>
                </a:cubicBezTo>
                <a:close/>
                <a:moveTo>
                  <a:pt x="334460" y="38454"/>
                </a:moveTo>
                <a:cubicBezTo>
                  <a:pt x="339342" y="38454"/>
                  <a:pt x="344225" y="39762"/>
                  <a:pt x="349107" y="42378"/>
                </a:cubicBezTo>
                <a:cubicBezTo>
                  <a:pt x="358872" y="46302"/>
                  <a:pt x="368638" y="52841"/>
                  <a:pt x="372299" y="64612"/>
                </a:cubicBezTo>
                <a:cubicBezTo>
                  <a:pt x="367417" y="61997"/>
                  <a:pt x="363755" y="59381"/>
                  <a:pt x="358872" y="58073"/>
                </a:cubicBezTo>
                <a:cubicBezTo>
                  <a:pt x="355210" y="55457"/>
                  <a:pt x="350328" y="52841"/>
                  <a:pt x="345445" y="51533"/>
                </a:cubicBezTo>
                <a:cubicBezTo>
                  <a:pt x="336901" y="47610"/>
                  <a:pt x="328356" y="44994"/>
                  <a:pt x="318591" y="41070"/>
                </a:cubicBezTo>
                <a:cubicBezTo>
                  <a:pt x="323474" y="38454"/>
                  <a:pt x="328356" y="38454"/>
                  <a:pt x="334460" y="38454"/>
                </a:cubicBezTo>
                <a:close/>
                <a:moveTo>
                  <a:pt x="297303" y="0"/>
                </a:moveTo>
                <a:cubicBezTo>
                  <a:pt x="299781" y="0"/>
                  <a:pt x="302258" y="0"/>
                  <a:pt x="304736" y="0"/>
                </a:cubicBezTo>
                <a:cubicBezTo>
                  <a:pt x="308452" y="0"/>
                  <a:pt x="309691" y="0"/>
                  <a:pt x="312168" y="0"/>
                </a:cubicBezTo>
                <a:cubicBezTo>
                  <a:pt x="319601" y="1235"/>
                  <a:pt x="328272" y="2471"/>
                  <a:pt x="335705" y="4941"/>
                </a:cubicBezTo>
                <a:cubicBezTo>
                  <a:pt x="366674" y="12352"/>
                  <a:pt x="396404" y="29645"/>
                  <a:pt x="414986" y="56819"/>
                </a:cubicBezTo>
                <a:lnTo>
                  <a:pt x="416224" y="58054"/>
                </a:lnTo>
                <a:lnTo>
                  <a:pt x="413747" y="59290"/>
                </a:lnTo>
                <a:cubicBezTo>
                  <a:pt x="405076" y="71642"/>
                  <a:pt x="395165" y="82758"/>
                  <a:pt x="384017" y="93875"/>
                </a:cubicBezTo>
                <a:lnTo>
                  <a:pt x="408929" y="58388"/>
                </a:lnTo>
                <a:lnTo>
                  <a:pt x="410031" y="59290"/>
                </a:lnTo>
                <a:lnTo>
                  <a:pt x="410031" y="56819"/>
                </a:lnTo>
                <a:lnTo>
                  <a:pt x="408929" y="58388"/>
                </a:lnTo>
                <a:lnTo>
                  <a:pt x="375345" y="30880"/>
                </a:lnTo>
                <a:cubicBezTo>
                  <a:pt x="361719" y="24704"/>
                  <a:pt x="348092" y="18528"/>
                  <a:pt x="333227" y="17293"/>
                </a:cubicBezTo>
                <a:cubicBezTo>
                  <a:pt x="325795" y="14823"/>
                  <a:pt x="318362" y="14823"/>
                  <a:pt x="310930" y="14823"/>
                </a:cubicBezTo>
                <a:cubicBezTo>
                  <a:pt x="307213" y="13587"/>
                  <a:pt x="303497" y="13587"/>
                  <a:pt x="301019" y="14823"/>
                </a:cubicBezTo>
                <a:cubicBezTo>
                  <a:pt x="299781" y="14823"/>
                  <a:pt x="297303" y="17293"/>
                  <a:pt x="294826" y="18528"/>
                </a:cubicBezTo>
                <a:cubicBezTo>
                  <a:pt x="284916" y="30880"/>
                  <a:pt x="271289" y="41997"/>
                  <a:pt x="257663" y="50643"/>
                </a:cubicBezTo>
                <a:cubicBezTo>
                  <a:pt x="229171" y="66701"/>
                  <a:pt x="198202" y="77818"/>
                  <a:pt x="165994" y="82758"/>
                </a:cubicBezTo>
                <a:lnTo>
                  <a:pt x="74133" y="88706"/>
                </a:lnTo>
                <a:lnTo>
                  <a:pt x="76803" y="86464"/>
                </a:lnTo>
                <a:lnTo>
                  <a:pt x="70610" y="88934"/>
                </a:lnTo>
                <a:lnTo>
                  <a:pt x="74133" y="88706"/>
                </a:lnTo>
                <a:lnTo>
                  <a:pt x="53267" y="106227"/>
                </a:lnTo>
                <a:cubicBezTo>
                  <a:pt x="47073" y="114873"/>
                  <a:pt x="40879" y="123520"/>
                  <a:pt x="35924" y="133401"/>
                </a:cubicBezTo>
                <a:cubicBezTo>
                  <a:pt x="30969" y="142048"/>
                  <a:pt x="26014" y="151929"/>
                  <a:pt x="23537" y="163046"/>
                </a:cubicBezTo>
                <a:lnTo>
                  <a:pt x="17835" y="186735"/>
                </a:lnTo>
                <a:lnTo>
                  <a:pt x="9910" y="185280"/>
                </a:lnTo>
                <a:lnTo>
                  <a:pt x="16104" y="193926"/>
                </a:lnTo>
                <a:lnTo>
                  <a:pt x="17835" y="186735"/>
                </a:lnTo>
                <a:lnTo>
                  <a:pt x="56983" y="193926"/>
                </a:lnTo>
                <a:cubicBezTo>
                  <a:pt x="73087" y="195161"/>
                  <a:pt x="87952" y="196396"/>
                  <a:pt x="104056" y="197631"/>
                </a:cubicBezTo>
                <a:cubicBezTo>
                  <a:pt x="120160" y="197631"/>
                  <a:pt x="136264" y="197631"/>
                  <a:pt x="152368" y="197631"/>
                </a:cubicBezTo>
                <a:cubicBezTo>
                  <a:pt x="168472" y="196396"/>
                  <a:pt x="184576" y="195161"/>
                  <a:pt x="200680" y="193926"/>
                </a:cubicBezTo>
                <a:cubicBezTo>
                  <a:pt x="169711" y="201337"/>
                  <a:pt x="137503" y="206278"/>
                  <a:pt x="104056" y="207513"/>
                </a:cubicBezTo>
                <a:cubicBezTo>
                  <a:pt x="87952" y="207513"/>
                  <a:pt x="71848" y="207513"/>
                  <a:pt x="55744" y="206278"/>
                </a:cubicBezTo>
                <a:cubicBezTo>
                  <a:pt x="39641" y="206278"/>
                  <a:pt x="23537" y="203807"/>
                  <a:pt x="7433" y="200102"/>
                </a:cubicBezTo>
                <a:lnTo>
                  <a:pt x="0" y="200102"/>
                </a:lnTo>
                <a:lnTo>
                  <a:pt x="1239" y="192691"/>
                </a:lnTo>
                <a:cubicBezTo>
                  <a:pt x="2478" y="186515"/>
                  <a:pt x="2478" y="180339"/>
                  <a:pt x="3716" y="174163"/>
                </a:cubicBezTo>
                <a:cubicBezTo>
                  <a:pt x="3716" y="169222"/>
                  <a:pt x="4955" y="163046"/>
                  <a:pt x="7433" y="156870"/>
                </a:cubicBezTo>
                <a:cubicBezTo>
                  <a:pt x="9910" y="145753"/>
                  <a:pt x="14865" y="135872"/>
                  <a:pt x="19820" y="124755"/>
                </a:cubicBezTo>
                <a:cubicBezTo>
                  <a:pt x="24775" y="114873"/>
                  <a:pt x="30969" y="103757"/>
                  <a:pt x="39641" y="95110"/>
                </a:cubicBezTo>
                <a:cubicBezTo>
                  <a:pt x="47073" y="85229"/>
                  <a:pt x="54506" y="77818"/>
                  <a:pt x="66893" y="70406"/>
                </a:cubicBezTo>
                <a:lnTo>
                  <a:pt x="68132" y="69171"/>
                </a:lnTo>
                <a:lnTo>
                  <a:pt x="71848" y="69171"/>
                </a:lnTo>
                <a:cubicBezTo>
                  <a:pt x="102817" y="70406"/>
                  <a:pt x="132548" y="69171"/>
                  <a:pt x="163517" y="64230"/>
                </a:cubicBezTo>
                <a:cubicBezTo>
                  <a:pt x="193247" y="59290"/>
                  <a:pt x="222977" y="50643"/>
                  <a:pt x="248991" y="35821"/>
                </a:cubicBezTo>
                <a:cubicBezTo>
                  <a:pt x="261379" y="28410"/>
                  <a:pt x="273767" y="18528"/>
                  <a:pt x="283677" y="8647"/>
                </a:cubicBezTo>
                <a:cubicBezTo>
                  <a:pt x="287393" y="3706"/>
                  <a:pt x="292348" y="1235"/>
                  <a:pt x="297303" y="0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98AC4361-280D-8E4F-BC6C-5CF2A2B8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977" y="7091469"/>
            <a:ext cx="949031" cy="778826"/>
          </a:xfrm>
          <a:custGeom>
            <a:avLst/>
            <a:gdLst>
              <a:gd name="connsiteX0" fmla="*/ 877622 w 949031"/>
              <a:gd name="connsiteY0" fmla="*/ 472431 h 778826"/>
              <a:gd name="connsiteX1" fmla="*/ 872635 w 949031"/>
              <a:gd name="connsiteY1" fmla="*/ 493434 h 778826"/>
              <a:gd name="connsiteX2" fmla="*/ 867648 w 949031"/>
              <a:gd name="connsiteY2" fmla="*/ 515672 h 778826"/>
              <a:gd name="connsiteX3" fmla="*/ 853936 w 949031"/>
              <a:gd name="connsiteY3" fmla="*/ 557678 h 778826"/>
              <a:gd name="connsiteX4" fmla="*/ 816537 w 949031"/>
              <a:gd name="connsiteY4" fmla="*/ 639219 h 778826"/>
              <a:gd name="connsiteX5" fmla="*/ 765425 w 949031"/>
              <a:gd name="connsiteY5" fmla="*/ 714582 h 778826"/>
              <a:gd name="connsiteX6" fmla="*/ 735506 w 949031"/>
              <a:gd name="connsiteY6" fmla="*/ 747939 h 778826"/>
              <a:gd name="connsiteX7" fmla="*/ 703093 w 949031"/>
              <a:gd name="connsiteY7" fmla="*/ 778826 h 778826"/>
              <a:gd name="connsiteX8" fmla="*/ 759192 w 949031"/>
              <a:gd name="connsiteY8" fmla="*/ 709640 h 778826"/>
              <a:gd name="connsiteX9" fmla="*/ 806564 w 949031"/>
              <a:gd name="connsiteY9" fmla="*/ 635512 h 778826"/>
              <a:gd name="connsiteX10" fmla="*/ 846456 w 949031"/>
              <a:gd name="connsiteY10" fmla="*/ 556443 h 778826"/>
              <a:gd name="connsiteX11" fmla="*/ 877622 w 949031"/>
              <a:gd name="connsiteY11" fmla="*/ 472431 h 778826"/>
              <a:gd name="connsiteX12" fmla="*/ 0 w 949031"/>
              <a:gd name="connsiteY12" fmla="*/ 0 h 778826"/>
              <a:gd name="connsiteX13" fmla="*/ 949031 w 949031"/>
              <a:gd name="connsiteY13" fmla="*/ 108575 h 778826"/>
              <a:gd name="connsiteX14" fmla="*/ 834134 w 949031"/>
              <a:gd name="connsiteY14" fmla="*/ 361294 h 778826"/>
              <a:gd name="connsiteX15" fmla="*/ 815522 w 949031"/>
              <a:gd name="connsiteY15" fmla="*/ 390101 h 778826"/>
              <a:gd name="connsiteX16" fmla="*/ 813403 w 949031"/>
              <a:gd name="connsiteY16" fmla="*/ 414035 h 778826"/>
              <a:gd name="connsiteX17" fmla="*/ 799536 w 949031"/>
              <a:gd name="connsiteY17" fmla="*/ 469764 h 778826"/>
              <a:gd name="connsiteX18" fmla="*/ 776844 w 949031"/>
              <a:gd name="connsiteY18" fmla="*/ 524254 h 778826"/>
              <a:gd name="connsiteX19" fmla="*/ 741545 w 949031"/>
              <a:gd name="connsiteY19" fmla="*/ 570075 h 778826"/>
              <a:gd name="connsiteX20" fmla="*/ 769280 w 949031"/>
              <a:gd name="connsiteY20" fmla="*/ 520539 h 778826"/>
              <a:gd name="connsiteX21" fmla="*/ 790711 w 949031"/>
              <a:gd name="connsiteY21" fmla="*/ 467287 h 778826"/>
              <a:gd name="connsiteX22" fmla="*/ 798275 w 949031"/>
              <a:gd name="connsiteY22" fmla="*/ 440042 h 778826"/>
              <a:gd name="connsiteX23" fmla="*/ 805839 w 949031"/>
              <a:gd name="connsiteY23" fmla="*/ 412797 h 778826"/>
              <a:gd name="connsiteX24" fmla="*/ 808434 w 949031"/>
              <a:gd name="connsiteY24" fmla="*/ 401071 h 778826"/>
              <a:gd name="connsiteX25" fmla="*/ 774180 w 949031"/>
              <a:gd name="connsiteY25" fmla="*/ 454089 h 778826"/>
              <a:gd name="connsiteX26" fmla="*/ 537328 w 949031"/>
              <a:gd name="connsiteY26" fmla="*/ 614012 h 778826"/>
              <a:gd name="connsiteX27" fmla="*/ 0 w 949031"/>
              <a:gd name="connsiteY27" fmla="*/ 0 h 77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49031" h="778826">
                <a:moveTo>
                  <a:pt x="877622" y="472431"/>
                </a:moveTo>
                <a:cubicBezTo>
                  <a:pt x="875128" y="479844"/>
                  <a:pt x="873882" y="486021"/>
                  <a:pt x="872635" y="493434"/>
                </a:cubicBezTo>
                <a:cubicBezTo>
                  <a:pt x="871388" y="502082"/>
                  <a:pt x="870142" y="508260"/>
                  <a:pt x="867648" y="515672"/>
                </a:cubicBezTo>
                <a:cubicBezTo>
                  <a:pt x="863909" y="530498"/>
                  <a:pt x="858922" y="544088"/>
                  <a:pt x="853936" y="557678"/>
                </a:cubicBezTo>
                <a:cubicBezTo>
                  <a:pt x="843962" y="587329"/>
                  <a:pt x="830250" y="614509"/>
                  <a:pt x="816537" y="639219"/>
                </a:cubicBezTo>
                <a:cubicBezTo>
                  <a:pt x="801577" y="666399"/>
                  <a:pt x="784124" y="691108"/>
                  <a:pt x="765425" y="714582"/>
                </a:cubicBezTo>
                <a:cubicBezTo>
                  <a:pt x="755452" y="725701"/>
                  <a:pt x="746725" y="736820"/>
                  <a:pt x="735506" y="747939"/>
                </a:cubicBezTo>
                <a:cubicBezTo>
                  <a:pt x="724286" y="757823"/>
                  <a:pt x="714313" y="768942"/>
                  <a:pt x="703093" y="778826"/>
                </a:cubicBezTo>
                <a:cubicBezTo>
                  <a:pt x="723039" y="756587"/>
                  <a:pt x="741739" y="733114"/>
                  <a:pt x="759192" y="709640"/>
                </a:cubicBezTo>
                <a:cubicBezTo>
                  <a:pt x="776644" y="686166"/>
                  <a:pt x="792851" y="660221"/>
                  <a:pt x="806564" y="635512"/>
                </a:cubicBezTo>
                <a:cubicBezTo>
                  <a:pt x="822770" y="609568"/>
                  <a:pt x="835236" y="582387"/>
                  <a:pt x="846456" y="556443"/>
                </a:cubicBezTo>
                <a:cubicBezTo>
                  <a:pt x="858922" y="529262"/>
                  <a:pt x="867648" y="499611"/>
                  <a:pt x="877622" y="472431"/>
                </a:cubicBezTo>
                <a:close/>
                <a:moveTo>
                  <a:pt x="0" y="0"/>
                </a:moveTo>
                <a:cubicBezTo>
                  <a:pt x="319660" y="330718"/>
                  <a:pt x="949031" y="108575"/>
                  <a:pt x="949031" y="108575"/>
                </a:cubicBezTo>
                <a:cubicBezTo>
                  <a:pt x="949031" y="108575"/>
                  <a:pt x="906742" y="234934"/>
                  <a:pt x="834134" y="361294"/>
                </a:cubicBezTo>
                <a:lnTo>
                  <a:pt x="815522" y="390101"/>
                </a:lnTo>
                <a:lnTo>
                  <a:pt x="813403" y="414035"/>
                </a:lnTo>
                <a:cubicBezTo>
                  <a:pt x="810882" y="433850"/>
                  <a:pt x="805839" y="452426"/>
                  <a:pt x="799536" y="469764"/>
                </a:cubicBezTo>
                <a:cubicBezTo>
                  <a:pt x="793233" y="489579"/>
                  <a:pt x="785669" y="506916"/>
                  <a:pt x="776844" y="524254"/>
                </a:cubicBezTo>
                <a:cubicBezTo>
                  <a:pt x="766759" y="540353"/>
                  <a:pt x="755413" y="556452"/>
                  <a:pt x="741545" y="570075"/>
                </a:cubicBezTo>
                <a:cubicBezTo>
                  <a:pt x="752891" y="553976"/>
                  <a:pt x="761716" y="537876"/>
                  <a:pt x="769280" y="520539"/>
                </a:cubicBezTo>
                <a:cubicBezTo>
                  <a:pt x="776844" y="503201"/>
                  <a:pt x="784408" y="485863"/>
                  <a:pt x="790711" y="467287"/>
                </a:cubicBezTo>
                <a:cubicBezTo>
                  <a:pt x="793233" y="458618"/>
                  <a:pt x="797015" y="449949"/>
                  <a:pt x="798275" y="440042"/>
                </a:cubicBezTo>
                <a:cubicBezTo>
                  <a:pt x="800797" y="431373"/>
                  <a:pt x="803318" y="421466"/>
                  <a:pt x="805839" y="412797"/>
                </a:cubicBezTo>
                <a:lnTo>
                  <a:pt x="808434" y="401071"/>
                </a:lnTo>
                <a:lnTo>
                  <a:pt x="774180" y="454089"/>
                </a:lnTo>
                <a:cubicBezTo>
                  <a:pt x="708917" y="542935"/>
                  <a:pt x="628282" y="614012"/>
                  <a:pt x="537328" y="614012"/>
                </a:cubicBezTo>
                <a:cubicBezTo>
                  <a:pt x="292296" y="614012"/>
                  <a:pt x="0" y="0"/>
                  <a:pt x="0" y="0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227">
            <a:extLst>
              <a:ext uri="{FF2B5EF4-FFF2-40B4-BE49-F238E27FC236}">
                <a16:creationId xmlns:a16="http://schemas.microsoft.com/office/drawing/2014/main" id="{2433B95A-6A88-DE44-AA58-65A5ACFD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266" y="6141113"/>
            <a:ext cx="340562" cy="708649"/>
          </a:xfrm>
          <a:custGeom>
            <a:avLst/>
            <a:gdLst>
              <a:gd name="T0" fmla="*/ 0 w 275"/>
              <a:gd name="T1" fmla="*/ 323238 h 569"/>
              <a:gd name="T2" fmla="*/ 20780 w 275"/>
              <a:gd name="T3" fmla="*/ 278833 h 569"/>
              <a:gd name="T4" fmla="*/ 20780 w 275"/>
              <a:gd name="T5" fmla="*/ 278833 h 569"/>
              <a:gd name="T6" fmla="*/ 7793 w 275"/>
              <a:gd name="T7" fmla="*/ 124724 h 569"/>
              <a:gd name="T8" fmla="*/ 7793 w 275"/>
              <a:gd name="T9" fmla="*/ 124724 h 569"/>
              <a:gd name="T10" fmla="*/ 69483 w 275"/>
              <a:gd name="T11" fmla="*/ 16325 h 569"/>
              <a:gd name="T12" fmla="*/ 69483 w 275"/>
              <a:gd name="T13" fmla="*/ 16325 h 569"/>
              <a:gd name="T14" fmla="*/ 55847 w 275"/>
              <a:gd name="T15" fmla="*/ 79667 h 569"/>
              <a:gd name="T16" fmla="*/ 55847 w 275"/>
              <a:gd name="T17" fmla="*/ 79667 h 569"/>
              <a:gd name="T18" fmla="*/ 112342 w 275"/>
              <a:gd name="T19" fmla="*/ 7183 h 569"/>
              <a:gd name="T20" fmla="*/ 112342 w 275"/>
              <a:gd name="T21" fmla="*/ 7183 h 569"/>
              <a:gd name="T22" fmla="*/ 94809 w 275"/>
              <a:gd name="T23" fmla="*/ 69872 h 569"/>
              <a:gd name="T24" fmla="*/ 94809 w 275"/>
              <a:gd name="T25" fmla="*/ 69872 h 569"/>
              <a:gd name="T26" fmla="*/ 131174 w 275"/>
              <a:gd name="T27" fmla="*/ 41139 h 569"/>
              <a:gd name="T28" fmla="*/ 131174 w 275"/>
              <a:gd name="T29" fmla="*/ 41139 h 569"/>
              <a:gd name="T30" fmla="*/ 116888 w 275"/>
              <a:gd name="T31" fmla="*/ 97951 h 569"/>
              <a:gd name="T32" fmla="*/ 116888 w 275"/>
              <a:gd name="T33" fmla="*/ 97951 h 569"/>
              <a:gd name="T34" fmla="*/ 166241 w 275"/>
              <a:gd name="T35" fmla="*/ 71831 h 569"/>
              <a:gd name="T36" fmla="*/ 166241 w 275"/>
              <a:gd name="T37" fmla="*/ 71831 h 569"/>
              <a:gd name="T38" fmla="*/ 133123 w 275"/>
              <a:gd name="T39" fmla="*/ 132560 h 569"/>
              <a:gd name="T40" fmla="*/ 133123 w 275"/>
              <a:gd name="T41" fmla="*/ 132560 h 569"/>
              <a:gd name="T42" fmla="*/ 137019 w 275"/>
              <a:gd name="T43" fmla="*/ 269691 h 569"/>
              <a:gd name="T44" fmla="*/ 137019 w 275"/>
              <a:gd name="T45" fmla="*/ 269691 h 569"/>
              <a:gd name="T46" fmla="*/ 106498 w 275"/>
              <a:gd name="T47" fmla="*/ 298423 h 569"/>
              <a:gd name="T48" fmla="*/ 77925 w 275"/>
              <a:gd name="T49" fmla="*/ 370254 h 569"/>
              <a:gd name="T50" fmla="*/ 77925 w 275"/>
              <a:gd name="T51" fmla="*/ 370254 h 569"/>
              <a:gd name="T52" fmla="*/ 0 w 275"/>
              <a:gd name="T53" fmla="*/ 323238 h 56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75" h="569">
                <a:moveTo>
                  <a:pt x="0" y="495"/>
                </a:moveTo>
                <a:lnTo>
                  <a:pt x="32" y="427"/>
                </a:lnTo>
                <a:cubicBezTo>
                  <a:pt x="32" y="427"/>
                  <a:pt x="6" y="223"/>
                  <a:pt x="12" y="191"/>
                </a:cubicBezTo>
                <a:cubicBezTo>
                  <a:pt x="24" y="131"/>
                  <a:pt x="92" y="17"/>
                  <a:pt x="107" y="25"/>
                </a:cubicBezTo>
                <a:cubicBezTo>
                  <a:pt x="122" y="33"/>
                  <a:pt x="86" y="122"/>
                  <a:pt x="86" y="122"/>
                </a:cubicBezTo>
                <a:cubicBezTo>
                  <a:pt x="86" y="122"/>
                  <a:pt x="152" y="0"/>
                  <a:pt x="173" y="11"/>
                </a:cubicBezTo>
                <a:cubicBezTo>
                  <a:pt x="194" y="21"/>
                  <a:pt x="146" y="107"/>
                  <a:pt x="146" y="107"/>
                </a:cubicBezTo>
                <a:cubicBezTo>
                  <a:pt x="146" y="107"/>
                  <a:pt x="182" y="50"/>
                  <a:pt x="202" y="63"/>
                </a:cubicBezTo>
                <a:cubicBezTo>
                  <a:pt x="221" y="76"/>
                  <a:pt x="180" y="150"/>
                  <a:pt x="180" y="150"/>
                </a:cubicBezTo>
                <a:cubicBezTo>
                  <a:pt x="180" y="150"/>
                  <a:pt x="237" y="91"/>
                  <a:pt x="256" y="110"/>
                </a:cubicBezTo>
                <a:cubicBezTo>
                  <a:pt x="274" y="128"/>
                  <a:pt x="205" y="203"/>
                  <a:pt x="205" y="203"/>
                </a:cubicBezTo>
                <a:cubicBezTo>
                  <a:pt x="205" y="203"/>
                  <a:pt x="225" y="368"/>
                  <a:pt x="211" y="413"/>
                </a:cubicBezTo>
                <a:cubicBezTo>
                  <a:pt x="201" y="446"/>
                  <a:pt x="164" y="457"/>
                  <a:pt x="164" y="457"/>
                </a:cubicBezTo>
                <a:lnTo>
                  <a:pt x="120" y="567"/>
                </a:lnTo>
                <a:cubicBezTo>
                  <a:pt x="120" y="567"/>
                  <a:pt x="22" y="568"/>
                  <a:pt x="0" y="495"/>
                </a:cubicBezTo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228">
            <a:extLst>
              <a:ext uri="{FF2B5EF4-FFF2-40B4-BE49-F238E27FC236}">
                <a16:creationId xmlns:a16="http://schemas.microsoft.com/office/drawing/2014/main" id="{86568EAD-D4E5-6348-A5A6-25CC60F0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774" y="6141115"/>
            <a:ext cx="351547" cy="714140"/>
          </a:xfrm>
          <a:custGeom>
            <a:avLst/>
            <a:gdLst>
              <a:gd name="T0" fmla="*/ 5211 w 283"/>
              <a:gd name="T1" fmla="*/ 324034 h 572"/>
              <a:gd name="T2" fmla="*/ 106825 w 283"/>
              <a:gd name="T3" fmla="*/ 297849 h 572"/>
              <a:gd name="T4" fmla="*/ 108780 w 283"/>
              <a:gd name="T5" fmla="*/ 295885 h 572"/>
              <a:gd name="T6" fmla="*/ 137440 w 283"/>
              <a:gd name="T7" fmla="*/ 269701 h 572"/>
              <a:gd name="T8" fmla="*/ 133532 w 283"/>
              <a:gd name="T9" fmla="*/ 132887 h 572"/>
              <a:gd name="T10" fmla="*/ 134835 w 283"/>
              <a:gd name="T11" fmla="*/ 130923 h 572"/>
              <a:gd name="T12" fmla="*/ 167403 w 283"/>
              <a:gd name="T13" fmla="*/ 73971 h 572"/>
              <a:gd name="T14" fmla="*/ 162844 w 283"/>
              <a:gd name="T15" fmla="*/ 72662 h 572"/>
              <a:gd name="T16" fmla="*/ 162844 w 283"/>
              <a:gd name="T17" fmla="*/ 72662 h 572"/>
              <a:gd name="T18" fmla="*/ 121156 w 283"/>
              <a:gd name="T19" fmla="*/ 99501 h 572"/>
              <a:gd name="T20" fmla="*/ 117899 w 283"/>
              <a:gd name="T21" fmla="*/ 100156 h 572"/>
              <a:gd name="T22" fmla="*/ 117247 w 283"/>
              <a:gd name="T23" fmla="*/ 96883 h 572"/>
              <a:gd name="T24" fmla="*/ 132229 w 283"/>
              <a:gd name="T25" fmla="*/ 43205 h 572"/>
              <a:gd name="T26" fmla="*/ 128321 w 283"/>
              <a:gd name="T27" fmla="*/ 43205 h 572"/>
              <a:gd name="T28" fmla="*/ 100312 w 283"/>
              <a:gd name="T29" fmla="*/ 72008 h 572"/>
              <a:gd name="T30" fmla="*/ 96403 w 283"/>
              <a:gd name="T31" fmla="*/ 72662 h 572"/>
              <a:gd name="T32" fmla="*/ 95752 w 283"/>
              <a:gd name="T33" fmla="*/ 69389 h 572"/>
              <a:gd name="T34" fmla="*/ 115945 w 283"/>
              <a:gd name="T35" fmla="*/ 11783 h 572"/>
              <a:gd name="T36" fmla="*/ 113991 w 283"/>
              <a:gd name="T37" fmla="*/ 9165 h 572"/>
              <a:gd name="T38" fmla="*/ 60578 w 283"/>
              <a:gd name="T39" fmla="*/ 80517 h 572"/>
              <a:gd name="T40" fmla="*/ 57321 w 283"/>
              <a:gd name="T41" fmla="*/ 81827 h 572"/>
              <a:gd name="T42" fmla="*/ 56018 w 283"/>
              <a:gd name="T43" fmla="*/ 78554 h 572"/>
              <a:gd name="T44" fmla="*/ 71000 w 283"/>
              <a:gd name="T45" fmla="*/ 18329 h 572"/>
              <a:gd name="T46" fmla="*/ 71000 w 283"/>
              <a:gd name="T47" fmla="*/ 18329 h 572"/>
              <a:gd name="T48" fmla="*/ 13027 w 283"/>
              <a:gd name="T49" fmla="*/ 125031 h 572"/>
              <a:gd name="T50" fmla="*/ 26055 w 283"/>
              <a:gd name="T51" fmla="*/ 278865 h 572"/>
              <a:gd name="T52" fmla="*/ 5211 w 283"/>
              <a:gd name="T53" fmla="*/ 324034 h 572"/>
              <a:gd name="T54" fmla="*/ 80770 w 283"/>
              <a:gd name="T55" fmla="*/ 373784 h 572"/>
              <a:gd name="T56" fmla="*/ 0 w 283"/>
              <a:gd name="T57" fmla="*/ 324688 h 572"/>
              <a:gd name="T58" fmla="*/ 20844 w 283"/>
              <a:gd name="T59" fmla="*/ 278865 h 572"/>
              <a:gd name="T60" fmla="*/ 7816 w 283"/>
              <a:gd name="T61" fmla="*/ 124377 h 572"/>
              <a:gd name="T62" fmla="*/ 68394 w 283"/>
              <a:gd name="T63" fmla="*/ 14402 h 572"/>
              <a:gd name="T64" fmla="*/ 73605 w 283"/>
              <a:gd name="T65" fmla="*/ 13747 h 572"/>
              <a:gd name="T66" fmla="*/ 71000 w 283"/>
              <a:gd name="T67" fmla="*/ 52369 h 572"/>
              <a:gd name="T68" fmla="*/ 116596 w 283"/>
              <a:gd name="T69" fmla="*/ 4582 h 572"/>
              <a:gd name="T70" fmla="*/ 120504 w 283"/>
              <a:gd name="T71" fmla="*/ 9819 h 572"/>
              <a:gd name="T72" fmla="*/ 111385 w 283"/>
              <a:gd name="T73" fmla="*/ 48441 h 572"/>
              <a:gd name="T74" fmla="*/ 127018 w 283"/>
              <a:gd name="T75" fmla="*/ 37968 h 572"/>
              <a:gd name="T76" fmla="*/ 135486 w 283"/>
              <a:gd name="T77" fmla="*/ 39277 h 572"/>
              <a:gd name="T78" fmla="*/ 128321 w 283"/>
              <a:gd name="T79" fmla="*/ 85754 h 572"/>
              <a:gd name="T80" fmla="*/ 162844 w 283"/>
              <a:gd name="T81" fmla="*/ 66771 h 572"/>
              <a:gd name="T82" fmla="*/ 162844 w 283"/>
              <a:gd name="T83" fmla="*/ 66771 h 572"/>
              <a:gd name="T84" fmla="*/ 171312 w 283"/>
              <a:gd name="T85" fmla="*/ 70044 h 572"/>
              <a:gd name="T86" fmla="*/ 138743 w 283"/>
              <a:gd name="T87" fmla="*/ 134196 h 572"/>
              <a:gd name="T88" fmla="*/ 142651 w 283"/>
              <a:gd name="T89" fmla="*/ 271665 h 572"/>
              <a:gd name="T90" fmla="*/ 82725 w 283"/>
              <a:gd name="T91" fmla="*/ 372475 h 572"/>
              <a:gd name="T92" fmla="*/ 80770 w 283"/>
              <a:gd name="T93" fmla="*/ 373784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572">
                <a:moveTo>
                  <a:pt x="8" y="495"/>
                </a:moveTo>
                <a:lnTo>
                  <a:pt x="8" y="495"/>
                </a:lnTo>
                <a:cubicBezTo>
                  <a:pt x="28" y="557"/>
                  <a:pt x="106" y="562"/>
                  <a:pt x="121" y="563"/>
                </a:cubicBezTo>
                <a:lnTo>
                  <a:pt x="164" y="455"/>
                </a:lnTo>
                <a:cubicBezTo>
                  <a:pt x="165" y="454"/>
                  <a:pt x="166" y="453"/>
                  <a:pt x="167" y="452"/>
                </a:cubicBezTo>
                <a:cubicBezTo>
                  <a:pt x="167" y="452"/>
                  <a:pt x="202" y="443"/>
                  <a:pt x="211" y="412"/>
                </a:cubicBezTo>
                <a:cubicBezTo>
                  <a:pt x="225" y="368"/>
                  <a:pt x="205" y="205"/>
                  <a:pt x="205" y="203"/>
                </a:cubicBezTo>
                <a:cubicBezTo>
                  <a:pt x="205" y="202"/>
                  <a:pt x="205" y="202"/>
                  <a:pt x="207" y="200"/>
                </a:cubicBezTo>
                <a:cubicBezTo>
                  <a:pt x="234" y="170"/>
                  <a:pt x="268" y="123"/>
                  <a:pt x="257" y="113"/>
                </a:cubicBezTo>
                <a:cubicBezTo>
                  <a:pt x="255" y="111"/>
                  <a:pt x="253" y="111"/>
                  <a:pt x="250" y="111"/>
                </a:cubicBezTo>
                <a:cubicBezTo>
                  <a:pt x="232" y="111"/>
                  <a:pt x="198" y="140"/>
                  <a:pt x="186" y="152"/>
                </a:cubicBezTo>
                <a:cubicBezTo>
                  <a:pt x="185" y="154"/>
                  <a:pt x="183" y="154"/>
                  <a:pt x="181" y="153"/>
                </a:cubicBezTo>
                <a:cubicBezTo>
                  <a:pt x="179" y="152"/>
                  <a:pt x="179" y="149"/>
                  <a:pt x="180" y="148"/>
                </a:cubicBezTo>
                <a:cubicBezTo>
                  <a:pt x="197" y="118"/>
                  <a:pt x="215" y="74"/>
                  <a:pt x="203" y="66"/>
                </a:cubicBezTo>
                <a:cubicBezTo>
                  <a:pt x="202" y="65"/>
                  <a:pt x="200" y="65"/>
                  <a:pt x="197" y="66"/>
                </a:cubicBezTo>
                <a:cubicBezTo>
                  <a:pt x="182" y="69"/>
                  <a:pt x="161" y="99"/>
                  <a:pt x="154" y="110"/>
                </a:cubicBezTo>
                <a:cubicBezTo>
                  <a:pt x="153" y="112"/>
                  <a:pt x="150" y="112"/>
                  <a:pt x="148" y="111"/>
                </a:cubicBezTo>
                <a:cubicBezTo>
                  <a:pt x="146" y="110"/>
                  <a:pt x="146" y="107"/>
                  <a:pt x="147" y="106"/>
                </a:cubicBezTo>
                <a:cubicBezTo>
                  <a:pt x="157" y="87"/>
                  <a:pt x="183" y="35"/>
                  <a:pt x="178" y="18"/>
                </a:cubicBezTo>
                <a:cubicBezTo>
                  <a:pt x="177" y="16"/>
                  <a:pt x="176" y="15"/>
                  <a:pt x="175" y="14"/>
                </a:cubicBezTo>
                <a:cubicBezTo>
                  <a:pt x="165" y="9"/>
                  <a:pt x="125" y="66"/>
                  <a:pt x="93" y="123"/>
                </a:cubicBezTo>
                <a:cubicBezTo>
                  <a:pt x="92" y="125"/>
                  <a:pt x="90" y="126"/>
                  <a:pt x="88" y="125"/>
                </a:cubicBezTo>
                <a:cubicBezTo>
                  <a:pt x="86" y="124"/>
                  <a:pt x="85" y="122"/>
                  <a:pt x="86" y="120"/>
                </a:cubicBezTo>
                <a:cubicBezTo>
                  <a:pt x="105" y="74"/>
                  <a:pt x="116" y="32"/>
                  <a:pt x="109" y="28"/>
                </a:cubicBezTo>
                <a:cubicBezTo>
                  <a:pt x="97" y="28"/>
                  <a:pt x="32" y="129"/>
                  <a:pt x="20" y="191"/>
                </a:cubicBezTo>
                <a:cubicBezTo>
                  <a:pt x="13" y="222"/>
                  <a:pt x="40" y="424"/>
                  <a:pt x="40" y="426"/>
                </a:cubicBezTo>
                <a:cubicBezTo>
                  <a:pt x="41" y="427"/>
                  <a:pt x="40" y="427"/>
                  <a:pt x="40" y="428"/>
                </a:cubicBezTo>
                <a:lnTo>
                  <a:pt x="8" y="495"/>
                </a:lnTo>
                <a:close/>
                <a:moveTo>
                  <a:pt x="124" y="571"/>
                </a:moveTo>
                <a:lnTo>
                  <a:pt x="124" y="571"/>
                </a:lnTo>
                <a:cubicBezTo>
                  <a:pt x="120" y="571"/>
                  <a:pt x="22" y="570"/>
                  <a:pt x="0" y="496"/>
                </a:cubicBezTo>
                <a:cubicBezTo>
                  <a:pt x="0" y="495"/>
                  <a:pt x="0" y="494"/>
                  <a:pt x="0" y="493"/>
                </a:cubicBezTo>
                <a:lnTo>
                  <a:pt x="32" y="426"/>
                </a:lnTo>
                <a:cubicBezTo>
                  <a:pt x="30" y="408"/>
                  <a:pt x="5" y="221"/>
                  <a:pt x="12" y="190"/>
                </a:cubicBezTo>
                <a:cubicBezTo>
                  <a:pt x="23" y="134"/>
                  <a:pt x="82" y="32"/>
                  <a:pt x="105" y="22"/>
                </a:cubicBezTo>
                <a:cubicBezTo>
                  <a:pt x="109" y="20"/>
                  <a:pt x="112" y="21"/>
                  <a:pt x="113" y="21"/>
                </a:cubicBezTo>
                <a:cubicBezTo>
                  <a:pt x="123" y="27"/>
                  <a:pt x="118" y="54"/>
                  <a:pt x="109" y="80"/>
                </a:cubicBezTo>
                <a:cubicBezTo>
                  <a:pt x="132" y="43"/>
                  <a:pt x="163" y="0"/>
                  <a:pt x="179" y="7"/>
                </a:cubicBezTo>
                <a:cubicBezTo>
                  <a:pt x="182" y="9"/>
                  <a:pt x="184" y="11"/>
                  <a:pt x="185" y="15"/>
                </a:cubicBezTo>
                <a:cubicBezTo>
                  <a:pt x="189" y="28"/>
                  <a:pt x="180" y="54"/>
                  <a:pt x="171" y="74"/>
                </a:cubicBezTo>
                <a:cubicBezTo>
                  <a:pt x="179" y="66"/>
                  <a:pt x="187" y="60"/>
                  <a:pt x="195" y="58"/>
                </a:cubicBezTo>
                <a:cubicBezTo>
                  <a:pt x="200" y="57"/>
                  <a:pt x="204" y="57"/>
                  <a:pt x="208" y="60"/>
                </a:cubicBezTo>
                <a:cubicBezTo>
                  <a:pt x="224" y="70"/>
                  <a:pt x="209" y="107"/>
                  <a:pt x="197" y="131"/>
                </a:cubicBezTo>
                <a:cubicBezTo>
                  <a:pt x="213" y="118"/>
                  <a:pt x="235" y="102"/>
                  <a:pt x="250" y="102"/>
                </a:cubicBezTo>
                <a:cubicBezTo>
                  <a:pt x="255" y="102"/>
                  <a:pt x="260" y="104"/>
                  <a:pt x="263" y="107"/>
                </a:cubicBezTo>
                <a:cubicBezTo>
                  <a:pt x="282" y="126"/>
                  <a:pt x="228" y="189"/>
                  <a:pt x="213" y="205"/>
                </a:cubicBezTo>
                <a:cubicBezTo>
                  <a:pt x="216" y="224"/>
                  <a:pt x="233" y="371"/>
                  <a:pt x="219" y="415"/>
                </a:cubicBezTo>
                <a:cubicBezTo>
                  <a:pt x="209" y="445"/>
                  <a:pt x="179" y="457"/>
                  <a:pt x="171" y="460"/>
                </a:cubicBezTo>
                <a:lnTo>
                  <a:pt x="127" y="569"/>
                </a:lnTo>
                <a:cubicBezTo>
                  <a:pt x="127" y="570"/>
                  <a:pt x="126" y="571"/>
                  <a:pt x="124" y="571"/>
                </a:cubicBez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231">
            <a:extLst>
              <a:ext uri="{FF2B5EF4-FFF2-40B4-BE49-F238E27FC236}">
                <a16:creationId xmlns:a16="http://schemas.microsoft.com/office/drawing/2014/main" id="{64C7708E-6145-BF43-9CF0-1F174BA2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791" y="6553118"/>
            <a:ext cx="1411687" cy="1054730"/>
          </a:xfrm>
          <a:custGeom>
            <a:avLst/>
            <a:gdLst>
              <a:gd name="T0" fmla="*/ 172984 w 1134"/>
              <a:gd name="T1" fmla="*/ 45104 h 846"/>
              <a:gd name="T2" fmla="*/ 172984 w 1134"/>
              <a:gd name="T3" fmla="*/ 45104 h 846"/>
              <a:gd name="T4" fmla="*/ 428216 w 1134"/>
              <a:gd name="T5" fmla="*/ 338609 h 846"/>
              <a:gd name="T6" fmla="*/ 600547 w 1134"/>
              <a:gd name="T7" fmla="*/ 115702 h 846"/>
              <a:gd name="T8" fmla="*/ 600547 w 1134"/>
              <a:gd name="T9" fmla="*/ 115702 h 846"/>
              <a:gd name="T10" fmla="*/ 627310 w 1134"/>
              <a:gd name="T11" fmla="*/ 113741 h 846"/>
              <a:gd name="T12" fmla="*/ 627310 w 1134"/>
              <a:gd name="T13" fmla="*/ 113741 h 846"/>
              <a:gd name="T14" fmla="*/ 699115 w 1134"/>
              <a:gd name="T15" fmla="*/ 154270 h 846"/>
              <a:gd name="T16" fmla="*/ 699115 w 1134"/>
              <a:gd name="T17" fmla="*/ 154270 h 846"/>
              <a:gd name="T18" fmla="*/ 414508 w 1134"/>
              <a:gd name="T19" fmla="*/ 552364 h 846"/>
              <a:gd name="T20" fmla="*/ 414508 w 1134"/>
              <a:gd name="T21" fmla="*/ 552364 h 846"/>
              <a:gd name="T22" fmla="*/ 52874 w 1134"/>
              <a:gd name="T23" fmla="*/ 150348 h 846"/>
              <a:gd name="T24" fmla="*/ 52874 w 1134"/>
              <a:gd name="T25" fmla="*/ 150348 h 846"/>
              <a:gd name="T26" fmla="*/ 172984 w 1134"/>
              <a:gd name="T27" fmla="*/ 45104 h 8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34" h="846">
                <a:moveTo>
                  <a:pt x="265" y="69"/>
                </a:moveTo>
                <a:lnTo>
                  <a:pt x="265" y="69"/>
                </a:lnTo>
                <a:cubicBezTo>
                  <a:pt x="347" y="143"/>
                  <a:pt x="458" y="201"/>
                  <a:pt x="656" y="518"/>
                </a:cubicBezTo>
                <a:lnTo>
                  <a:pt x="920" y="177"/>
                </a:lnTo>
                <a:cubicBezTo>
                  <a:pt x="930" y="164"/>
                  <a:pt x="949" y="162"/>
                  <a:pt x="961" y="174"/>
                </a:cubicBezTo>
                <a:cubicBezTo>
                  <a:pt x="987" y="199"/>
                  <a:pt x="1030" y="235"/>
                  <a:pt x="1071" y="236"/>
                </a:cubicBezTo>
                <a:cubicBezTo>
                  <a:pt x="1133" y="238"/>
                  <a:pt x="822" y="845"/>
                  <a:pt x="635" y="845"/>
                </a:cubicBezTo>
                <a:cubicBezTo>
                  <a:pt x="447" y="845"/>
                  <a:pt x="116" y="327"/>
                  <a:pt x="81" y="230"/>
                </a:cubicBezTo>
                <a:cubicBezTo>
                  <a:pt x="0" y="0"/>
                  <a:pt x="191" y="2"/>
                  <a:pt x="265" y="69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232">
            <a:extLst>
              <a:ext uri="{FF2B5EF4-FFF2-40B4-BE49-F238E27FC236}">
                <a16:creationId xmlns:a16="http://schemas.microsoft.com/office/drawing/2014/main" id="{BDF39B0B-F608-4B4E-BDC2-ED04E176E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03" y="6756373"/>
            <a:ext cx="582251" cy="851477"/>
          </a:xfrm>
          <a:custGeom>
            <a:avLst/>
            <a:gdLst>
              <a:gd name="T0" fmla="*/ 28052 w 468"/>
              <a:gd name="T1" fmla="*/ 231371 h 685"/>
              <a:gd name="T2" fmla="*/ 24138 w 468"/>
              <a:gd name="T3" fmla="*/ 230719 h 685"/>
              <a:gd name="T4" fmla="*/ 180056 w 468"/>
              <a:gd name="T5" fmla="*/ 28677 h 685"/>
              <a:gd name="T6" fmla="*/ 193756 w 468"/>
              <a:gd name="T7" fmla="*/ 11731 h 685"/>
              <a:gd name="T8" fmla="*/ 198322 w 468"/>
              <a:gd name="T9" fmla="*/ 5866 h 685"/>
              <a:gd name="T10" fmla="*/ 212675 w 468"/>
              <a:gd name="T11" fmla="*/ 652 h 685"/>
              <a:gd name="T12" fmla="*/ 227679 w 468"/>
              <a:gd name="T13" fmla="*/ 6517 h 685"/>
              <a:gd name="T14" fmla="*/ 249208 w 468"/>
              <a:gd name="T15" fmla="*/ 25418 h 685"/>
              <a:gd name="T16" fmla="*/ 272693 w 468"/>
              <a:gd name="T17" fmla="*/ 39757 h 685"/>
              <a:gd name="T18" fmla="*/ 285741 w 468"/>
              <a:gd name="T19" fmla="*/ 44319 h 685"/>
              <a:gd name="T20" fmla="*/ 292264 w 468"/>
              <a:gd name="T21" fmla="*/ 45622 h 685"/>
              <a:gd name="T22" fmla="*/ 295526 w 468"/>
              <a:gd name="T23" fmla="*/ 46274 h 685"/>
              <a:gd name="T24" fmla="*/ 297483 w 468"/>
              <a:gd name="T25" fmla="*/ 46274 h 685"/>
              <a:gd name="T26" fmla="*/ 300093 w 468"/>
              <a:gd name="T27" fmla="*/ 46926 h 685"/>
              <a:gd name="T28" fmla="*/ 304660 w 468"/>
              <a:gd name="T29" fmla="*/ 54747 h 685"/>
              <a:gd name="T30" fmla="*/ 304007 w 468"/>
              <a:gd name="T31" fmla="*/ 62568 h 685"/>
              <a:gd name="T32" fmla="*/ 301398 w 468"/>
              <a:gd name="T33" fmla="*/ 76906 h 685"/>
              <a:gd name="T34" fmla="*/ 292264 w 468"/>
              <a:gd name="T35" fmla="*/ 103628 h 685"/>
              <a:gd name="T36" fmla="*/ 242032 w 468"/>
              <a:gd name="T37" fmla="*/ 205953 h 685"/>
              <a:gd name="T38" fmla="*/ 181361 w 468"/>
              <a:gd name="T39" fmla="*/ 302411 h 685"/>
              <a:gd name="T40" fmla="*/ 108947 w 468"/>
              <a:gd name="T41" fmla="*/ 390398 h 685"/>
              <a:gd name="T42" fmla="*/ 65238 w 468"/>
              <a:gd name="T43" fmla="*/ 426896 h 685"/>
              <a:gd name="T44" fmla="*/ 12395 w 468"/>
              <a:gd name="T45" fmla="*/ 445796 h 685"/>
              <a:gd name="T46" fmla="*/ 64585 w 468"/>
              <a:gd name="T47" fmla="*/ 426244 h 685"/>
              <a:gd name="T48" fmla="*/ 107642 w 468"/>
              <a:gd name="T49" fmla="*/ 389094 h 685"/>
              <a:gd name="T50" fmla="*/ 178751 w 468"/>
              <a:gd name="T51" fmla="*/ 301108 h 685"/>
              <a:gd name="T52" fmla="*/ 238770 w 468"/>
              <a:gd name="T53" fmla="*/ 203997 h 685"/>
              <a:gd name="T54" fmla="*/ 287698 w 468"/>
              <a:gd name="T55" fmla="*/ 101673 h 685"/>
              <a:gd name="T56" fmla="*/ 296179 w 468"/>
              <a:gd name="T57" fmla="*/ 74951 h 685"/>
              <a:gd name="T58" fmla="*/ 298788 w 468"/>
              <a:gd name="T59" fmla="*/ 61916 h 685"/>
              <a:gd name="T60" fmla="*/ 298788 w 468"/>
              <a:gd name="T61" fmla="*/ 55399 h 685"/>
              <a:gd name="T62" fmla="*/ 297483 w 468"/>
              <a:gd name="T63" fmla="*/ 52140 h 685"/>
              <a:gd name="T64" fmla="*/ 296831 w 468"/>
              <a:gd name="T65" fmla="*/ 51488 h 685"/>
              <a:gd name="T66" fmla="*/ 291612 w 468"/>
              <a:gd name="T67" fmla="*/ 50836 h 685"/>
              <a:gd name="T68" fmla="*/ 284436 w 468"/>
              <a:gd name="T69" fmla="*/ 49533 h 685"/>
              <a:gd name="T70" fmla="*/ 270084 w 468"/>
              <a:gd name="T71" fmla="*/ 44971 h 685"/>
              <a:gd name="T72" fmla="*/ 245946 w 468"/>
              <a:gd name="T73" fmla="*/ 29329 h 685"/>
              <a:gd name="T74" fmla="*/ 223765 w 468"/>
              <a:gd name="T75" fmla="*/ 11080 h 685"/>
              <a:gd name="T76" fmla="*/ 212675 w 468"/>
              <a:gd name="T77" fmla="*/ 5866 h 685"/>
              <a:gd name="T78" fmla="*/ 201584 w 468"/>
              <a:gd name="T79" fmla="*/ 10428 h 685"/>
              <a:gd name="T80" fmla="*/ 197670 w 468"/>
              <a:gd name="T81" fmla="*/ 14990 h 685"/>
              <a:gd name="T82" fmla="*/ 184622 w 468"/>
              <a:gd name="T83" fmla="*/ 32587 h 685"/>
              <a:gd name="T84" fmla="*/ 28052 w 468"/>
              <a:gd name="T85" fmla="*/ 234630 h 685"/>
              <a:gd name="T86" fmla="*/ 25443 w 468"/>
              <a:gd name="T87" fmla="*/ 237888 h 685"/>
              <a:gd name="T88" fmla="*/ 0 w 468"/>
              <a:gd name="T89" fmla="*/ 192266 h 6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68" h="685">
                <a:moveTo>
                  <a:pt x="0" y="295"/>
                </a:moveTo>
                <a:lnTo>
                  <a:pt x="43" y="355"/>
                </a:lnTo>
                <a:lnTo>
                  <a:pt x="37" y="354"/>
                </a:lnTo>
                <a:lnTo>
                  <a:pt x="249" y="79"/>
                </a:lnTo>
                <a:lnTo>
                  <a:pt x="276" y="44"/>
                </a:lnTo>
                <a:lnTo>
                  <a:pt x="290" y="27"/>
                </a:lnTo>
                <a:lnTo>
                  <a:pt x="297" y="18"/>
                </a:lnTo>
                <a:cubicBezTo>
                  <a:pt x="298" y="15"/>
                  <a:pt x="301" y="12"/>
                  <a:pt x="304" y="9"/>
                </a:cubicBezTo>
                <a:cubicBezTo>
                  <a:pt x="310" y="4"/>
                  <a:pt x="318" y="0"/>
                  <a:pt x="326" y="1"/>
                </a:cubicBezTo>
                <a:cubicBezTo>
                  <a:pt x="335" y="1"/>
                  <a:pt x="343" y="4"/>
                  <a:pt x="349" y="10"/>
                </a:cubicBezTo>
                <a:cubicBezTo>
                  <a:pt x="360" y="20"/>
                  <a:pt x="370" y="30"/>
                  <a:pt x="382" y="39"/>
                </a:cubicBezTo>
                <a:cubicBezTo>
                  <a:pt x="393" y="47"/>
                  <a:pt x="405" y="55"/>
                  <a:pt x="418" y="61"/>
                </a:cubicBezTo>
                <a:cubicBezTo>
                  <a:pt x="424" y="64"/>
                  <a:pt x="431" y="67"/>
                  <a:pt x="438" y="68"/>
                </a:cubicBezTo>
                <a:cubicBezTo>
                  <a:pt x="441" y="69"/>
                  <a:pt x="445" y="70"/>
                  <a:pt x="448" y="70"/>
                </a:cubicBezTo>
                <a:lnTo>
                  <a:pt x="453" y="71"/>
                </a:lnTo>
                <a:cubicBezTo>
                  <a:pt x="454" y="71"/>
                  <a:pt x="454" y="71"/>
                  <a:pt x="456" y="71"/>
                </a:cubicBezTo>
                <a:cubicBezTo>
                  <a:pt x="457" y="72"/>
                  <a:pt x="458" y="72"/>
                  <a:pt x="460" y="72"/>
                </a:cubicBezTo>
                <a:cubicBezTo>
                  <a:pt x="465" y="75"/>
                  <a:pt x="466" y="81"/>
                  <a:pt x="467" y="84"/>
                </a:cubicBezTo>
                <a:cubicBezTo>
                  <a:pt x="467" y="88"/>
                  <a:pt x="467" y="91"/>
                  <a:pt x="466" y="96"/>
                </a:cubicBezTo>
                <a:cubicBezTo>
                  <a:pt x="466" y="103"/>
                  <a:pt x="464" y="110"/>
                  <a:pt x="462" y="118"/>
                </a:cubicBezTo>
                <a:cubicBezTo>
                  <a:pt x="458" y="132"/>
                  <a:pt x="453" y="145"/>
                  <a:pt x="448" y="159"/>
                </a:cubicBezTo>
                <a:cubicBezTo>
                  <a:pt x="426" y="214"/>
                  <a:pt x="399" y="266"/>
                  <a:pt x="371" y="316"/>
                </a:cubicBezTo>
                <a:cubicBezTo>
                  <a:pt x="342" y="367"/>
                  <a:pt x="311" y="416"/>
                  <a:pt x="278" y="464"/>
                </a:cubicBezTo>
                <a:cubicBezTo>
                  <a:pt x="244" y="511"/>
                  <a:pt x="208" y="557"/>
                  <a:pt x="167" y="599"/>
                </a:cubicBezTo>
                <a:cubicBezTo>
                  <a:pt x="146" y="619"/>
                  <a:pt x="124" y="639"/>
                  <a:pt x="100" y="655"/>
                </a:cubicBezTo>
                <a:cubicBezTo>
                  <a:pt x="76" y="671"/>
                  <a:pt x="48" y="684"/>
                  <a:pt x="19" y="684"/>
                </a:cubicBezTo>
                <a:cubicBezTo>
                  <a:pt x="48" y="683"/>
                  <a:pt x="75" y="670"/>
                  <a:pt x="99" y="654"/>
                </a:cubicBezTo>
                <a:cubicBezTo>
                  <a:pt x="124" y="637"/>
                  <a:pt x="145" y="618"/>
                  <a:pt x="165" y="597"/>
                </a:cubicBezTo>
                <a:cubicBezTo>
                  <a:pt x="206" y="556"/>
                  <a:pt x="241" y="510"/>
                  <a:pt x="274" y="462"/>
                </a:cubicBezTo>
                <a:cubicBezTo>
                  <a:pt x="308" y="414"/>
                  <a:pt x="338" y="364"/>
                  <a:pt x="366" y="313"/>
                </a:cubicBezTo>
                <a:cubicBezTo>
                  <a:pt x="394" y="263"/>
                  <a:pt x="420" y="211"/>
                  <a:pt x="441" y="156"/>
                </a:cubicBezTo>
                <a:cubicBezTo>
                  <a:pt x="446" y="143"/>
                  <a:pt x="451" y="129"/>
                  <a:pt x="454" y="115"/>
                </a:cubicBezTo>
                <a:cubicBezTo>
                  <a:pt x="456" y="108"/>
                  <a:pt x="458" y="101"/>
                  <a:pt x="458" y="95"/>
                </a:cubicBezTo>
                <a:cubicBezTo>
                  <a:pt x="459" y="91"/>
                  <a:pt x="459" y="88"/>
                  <a:pt x="458" y="85"/>
                </a:cubicBezTo>
                <a:cubicBezTo>
                  <a:pt x="458" y="82"/>
                  <a:pt x="457" y="80"/>
                  <a:pt x="456" y="80"/>
                </a:cubicBezTo>
                <a:cubicBezTo>
                  <a:pt x="456" y="79"/>
                  <a:pt x="456" y="80"/>
                  <a:pt x="455" y="79"/>
                </a:cubicBezTo>
                <a:cubicBezTo>
                  <a:pt x="455" y="79"/>
                  <a:pt x="453" y="79"/>
                  <a:pt x="452" y="79"/>
                </a:cubicBezTo>
                <a:lnTo>
                  <a:pt x="447" y="78"/>
                </a:lnTo>
                <a:cubicBezTo>
                  <a:pt x="443" y="78"/>
                  <a:pt x="439" y="77"/>
                  <a:pt x="436" y="76"/>
                </a:cubicBezTo>
                <a:cubicBezTo>
                  <a:pt x="428" y="74"/>
                  <a:pt x="421" y="72"/>
                  <a:pt x="414" y="69"/>
                </a:cubicBezTo>
                <a:cubicBezTo>
                  <a:pt x="401" y="62"/>
                  <a:pt x="388" y="54"/>
                  <a:pt x="377" y="45"/>
                </a:cubicBezTo>
                <a:cubicBezTo>
                  <a:pt x="365" y="36"/>
                  <a:pt x="353" y="27"/>
                  <a:pt x="343" y="17"/>
                </a:cubicBezTo>
                <a:cubicBezTo>
                  <a:pt x="339" y="12"/>
                  <a:pt x="332" y="9"/>
                  <a:pt x="326" y="9"/>
                </a:cubicBezTo>
                <a:cubicBezTo>
                  <a:pt x="320" y="9"/>
                  <a:pt x="314" y="12"/>
                  <a:pt x="309" y="16"/>
                </a:cubicBezTo>
                <a:cubicBezTo>
                  <a:pt x="308" y="18"/>
                  <a:pt x="306" y="21"/>
                  <a:pt x="303" y="23"/>
                </a:cubicBezTo>
                <a:lnTo>
                  <a:pt x="297" y="33"/>
                </a:lnTo>
                <a:lnTo>
                  <a:pt x="283" y="50"/>
                </a:lnTo>
                <a:lnTo>
                  <a:pt x="257" y="84"/>
                </a:lnTo>
                <a:lnTo>
                  <a:pt x="43" y="360"/>
                </a:lnTo>
                <a:lnTo>
                  <a:pt x="39" y="365"/>
                </a:lnTo>
                <a:lnTo>
                  <a:pt x="36" y="359"/>
                </a:lnTo>
                <a:lnTo>
                  <a:pt x="0" y="295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BE4EE72B-620E-3A45-A111-536CA1B9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242" y="8151693"/>
            <a:ext cx="888581" cy="1860884"/>
          </a:xfrm>
          <a:custGeom>
            <a:avLst/>
            <a:gdLst>
              <a:gd name="connsiteX0" fmla="*/ 38451 w 888581"/>
              <a:gd name="connsiteY0" fmla="*/ 1834789 h 1860884"/>
              <a:gd name="connsiteX1" fmla="*/ 78436 w 888581"/>
              <a:gd name="connsiteY1" fmla="*/ 1845776 h 1860884"/>
              <a:gd name="connsiteX2" fmla="*/ 119632 w 888581"/>
              <a:gd name="connsiteY2" fmla="*/ 1859510 h 1860884"/>
              <a:gd name="connsiteX3" fmla="*/ 97822 w 888581"/>
              <a:gd name="connsiteY3" fmla="*/ 1860884 h 1860884"/>
              <a:gd name="connsiteX4" fmla="*/ 77224 w 888581"/>
              <a:gd name="connsiteY4" fmla="*/ 1856763 h 1860884"/>
              <a:gd name="connsiteX5" fmla="*/ 56626 w 888581"/>
              <a:gd name="connsiteY5" fmla="*/ 1847150 h 1860884"/>
              <a:gd name="connsiteX6" fmla="*/ 38451 w 888581"/>
              <a:gd name="connsiteY6" fmla="*/ 1834789 h 1860884"/>
              <a:gd name="connsiteX7" fmla="*/ 888581 w 888581"/>
              <a:gd name="connsiteY7" fmla="*/ 1752393 h 1860884"/>
              <a:gd name="connsiteX8" fmla="*/ 870748 w 888581"/>
              <a:gd name="connsiteY8" fmla="*/ 1771556 h 1860884"/>
              <a:gd name="connsiteX9" fmla="*/ 849095 w 888581"/>
              <a:gd name="connsiteY9" fmla="*/ 1785609 h 1860884"/>
              <a:gd name="connsiteX10" fmla="*/ 801967 w 888581"/>
              <a:gd name="connsiteY10" fmla="*/ 1806049 h 1860884"/>
              <a:gd name="connsiteX11" fmla="*/ 823620 w 888581"/>
              <a:gd name="connsiteY11" fmla="*/ 1790719 h 1860884"/>
              <a:gd name="connsiteX12" fmla="*/ 845274 w 888581"/>
              <a:gd name="connsiteY12" fmla="*/ 1777944 h 1860884"/>
              <a:gd name="connsiteX13" fmla="*/ 888581 w 888581"/>
              <a:gd name="connsiteY13" fmla="*/ 1752393 h 1860884"/>
              <a:gd name="connsiteX14" fmla="*/ 0 w 888581"/>
              <a:gd name="connsiteY14" fmla="*/ 1702950 h 1860884"/>
              <a:gd name="connsiteX15" fmla="*/ 34773 w 888581"/>
              <a:gd name="connsiteY15" fmla="*/ 1731529 h 1860884"/>
              <a:gd name="connsiteX16" fmla="*/ 68304 w 888581"/>
              <a:gd name="connsiteY16" fmla="*/ 1757624 h 1860884"/>
              <a:gd name="connsiteX17" fmla="*/ 104318 w 888581"/>
              <a:gd name="connsiteY17" fmla="*/ 1783718 h 1860884"/>
              <a:gd name="connsiteX18" fmla="*/ 141575 w 888581"/>
              <a:gd name="connsiteY18" fmla="*/ 1806084 h 1860884"/>
              <a:gd name="connsiteX19" fmla="*/ 100593 w 888581"/>
              <a:gd name="connsiteY19" fmla="*/ 1789931 h 1860884"/>
              <a:gd name="connsiteX20" fmla="*/ 62094 w 888581"/>
              <a:gd name="connsiteY20" fmla="*/ 1765079 h 1860884"/>
              <a:gd name="connsiteX21" fmla="*/ 0 w 888581"/>
              <a:gd name="connsiteY21" fmla="*/ 1702950 h 1860884"/>
              <a:gd name="connsiteX22" fmla="*/ 635928 w 888581"/>
              <a:gd name="connsiteY22" fmla="*/ 0 h 1860884"/>
              <a:gd name="connsiteX23" fmla="*/ 608353 w 888581"/>
              <a:gd name="connsiteY23" fmla="*/ 270609 h 1860884"/>
              <a:gd name="connsiteX24" fmla="*/ 569497 w 888581"/>
              <a:gd name="connsiteY24" fmla="*/ 539971 h 1860884"/>
              <a:gd name="connsiteX25" fmla="*/ 518107 w 888581"/>
              <a:gd name="connsiteY25" fmla="*/ 806838 h 1860884"/>
              <a:gd name="connsiteX26" fmla="*/ 450422 w 888581"/>
              <a:gd name="connsiteY26" fmla="*/ 1069965 h 1860884"/>
              <a:gd name="connsiteX27" fmla="*/ 481758 w 888581"/>
              <a:gd name="connsiteY27" fmla="*/ 937778 h 1860884"/>
              <a:gd name="connsiteX28" fmla="*/ 510586 w 888581"/>
              <a:gd name="connsiteY28" fmla="*/ 805591 h 1860884"/>
              <a:gd name="connsiteX29" fmla="*/ 559469 w 888581"/>
              <a:gd name="connsiteY29" fmla="*/ 537477 h 1860884"/>
              <a:gd name="connsiteX30" fmla="*/ 600832 w 888581"/>
              <a:gd name="connsiteY30" fmla="*/ 269362 h 1860884"/>
              <a:gd name="connsiteX31" fmla="*/ 619633 w 888581"/>
              <a:gd name="connsiteY31" fmla="*/ 134681 h 1860884"/>
              <a:gd name="connsiteX32" fmla="*/ 635928 w 888581"/>
              <a:gd name="connsiteY32" fmla="*/ 0 h 18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8581" h="1860884">
                <a:moveTo>
                  <a:pt x="38451" y="1834789"/>
                </a:moveTo>
                <a:cubicBezTo>
                  <a:pt x="52991" y="1837536"/>
                  <a:pt x="66319" y="1841656"/>
                  <a:pt x="78436" y="1845776"/>
                </a:cubicBezTo>
                <a:lnTo>
                  <a:pt x="119632" y="1859510"/>
                </a:lnTo>
                <a:cubicBezTo>
                  <a:pt x="112362" y="1860884"/>
                  <a:pt x="103881" y="1860884"/>
                  <a:pt x="97822" y="1860884"/>
                </a:cubicBezTo>
                <a:cubicBezTo>
                  <a:pt x="90552" y="1859510"/>
                  <a:pt x="83282" y="1858137"/>
                  <a:pt x="77224" y="1856763"/>
                </a:cubicBezTo>
                <a:cubicBezTo>
                  <a:pt x="69954" y="1854017"/>
                  <a:pt x="63896" y="1851270"/>
                  <a:pt x="56626" y="1847150"/>
                </a:cubicBezTo>
                <a:cubicBezTo>
                  <a:pt x="50567" y="1844403"/>
                  <a:pt x="44509" y="1840283"/>
                  <a:pt x="38451" y="1834789"/>
                </a:cubicBezTo>
                <a:close/>
                <a:moveTo>
                  <a:pt x="888581" y="1752393"/>
                </a:moveTo>
                <a:cubicBezTo>
                  <a:pt x="883486" y="1760058"/>
                  <a:pt x="877117" y="1766446"/>
                  <a:pt x="870748" y="1771556"/>
                </a:cubicBezTo>
                <a:cubicBezTo>
                  <a:pt x="864380" y="1776666"/>
                  <a:pt x="856737" y="1783054"/>
                  <a:pt x="849095" y="1785609"/>
                </a:cubicBezTo>
                <a:cubicBezTo>
                  <a:pt x="835084" y="1795829"/>
                  <a:pt x="818526" y="1803494"/>
                  <a:pt x="801967" y="1806049"/>
                </a:cubicBezTo>
                <a:cubicBezTo>
                  <a:pt x="809609" y="1800939"/>
                  <a:pt x="815978" y="1795829"/>
                  <a:pt x="823620" y="1790719"/>
                </a:cubicBezTo>
                <a:lnTo>
                  <a:pt x="845274" y="1777944"/>
                </a:lnTo>
                <a:cubicBezTo>
                  <a:pt x="859285" y="1769001"/>
                  <a:pt x="873296" y="1761336"/>
                  <a:pt x="888581" y="1752393"/>
                </a:cubicBezTo>
                <a:close/>
                <a:moveTo>
                  <a:pt x="0" y="1702950"/>
                </a:moveTo>
                <a:cubicBezTo>
                  <a:pt x="12419" y="1712891"/>
                  <a:pt x="22354" y="1722831"/>
                  <a:pt x="34773" y="1731529"/>
                </a:cubicBezTo>
                <a:cubicBezTo>
                  <a:pt x="45950" y="1740227"/>
                  <a:pt x="57127" y="1750168"/>
                  <a:pt x="68304" y="1757624"/>
                </a:cubicBezTo>
                <a:cubicBezTo>
                  <a:pt x="79481" y="1767564"/>
                  <a:pt x="91900" y="1775020"/>
                  <a:pt x="104318" y="1783718"/>
                </a:cubicBezTo>
                <a:cubicBezTo>
                  <a:pt x="115495" y="1791173"/>
                  <a:pt x="127914" y="1798629"/>
                  <a:pt x="141575" y="1806084"/>
                </a:cubicBezTo>
                <a:cubicBezTo>
                  <a:pt x="126672" y="1801114"/>
                  <a:pt x="113012" y="1797386"/>
                  <a:pt x="100593" y="1789931"/>
                </a:cubicBezTo>
                <a:cubicBezTo>
                  <a:pt x="86932" y="1783718"/>
                  <a:pt x="74513" y="1775020"/>
                  <a:pt x="62094" y="1765079"/>
                </a:cubicBezTo>
                <a:cubicBezTo>
                  <a:pt x="38498" y="1748926"/>
                  <a:pt x="17386" y="1727802"/>
                  <a:pt x="0" y="1702950"/>
                </a:cubicBezTo>
                <a:close/>
                <a:moveTo>
                  <a:pt x="635928" y="0"/>
                </a:moveTo>
                <a:cubicBezTo>
                  <a:pt x="629661" y="89788"/>
                  <a:pt x="619633" y="180822"/>
                  <a:pt x="608353" y="270609"/>
                </a:cubicBezTo>
                <a:cubicBezTo>
                  <a:pt x="597072" y="360396"/>
                  <a:pt x="583284" y="450183"/>
                  <a:pt x="569497" y="539971"/>
                </a:cubicBezTo>
                <a:cubicBezTo>
                  <a:pt x="554456" y="628511"/>
                  <a:pt x="536908" y="718298"/>
                  <a:pt x="518107" y="806838"/>
                </a:cubicBezTo>
                <a:cubicBezTo>
                  <a:pt x="498052" y="895379"/>
                  <a:pt x="475490" y="983919"/>
                  <a:pt x="450422" y="1069965"/>
                </a:cubicBezTo>
                <a:cubicBezTo>
                  <a:pt x="460449" y="1026318"/>
                  <a:pt x="471730" y="981425"/>
                  <a:pt x="481758" y="937778"/>
                </a:cubicBezTo>
                <a:cubicBezTo>
                  <a:pt x="491785" y="894132"/>
                  <a:pt x="501812" y="849238"/>
                  <a:pt x="510586" y="805591"/>
                </a:cubicBezTo>
                <a:cubicBezTo>
                  <a:pt x="528134" y="717051"/>
                  <a:pt x="544428" y="627264"/>
                  <a:pt x="559469" y="537477"/>
                </a:cubicBezTo>
                <a:cubicBezTo>
                  <a:pt x="574510" y="448936"/>
                  <a:pt x="588298" y="359149"/>
                  <a:pt x="600832" y="269362"/>
                </a:cubicBezTo>
                <a:cubicBezTo>
                  <a:pt x="607099" y="224468"/>
                  <a:pt x="613366" y="179575"/>
                  <a:pt x="619633" y="134681"/>
                </a:cubicBezTo>
                <a:cubicBezTo>
                  <a:pt x="625900" y="89788"/>
                  <a:pt x="630914" y="44894"/>
                  <a:pt x="635928" y="0"/>
                </a:cubicBezTo>
                <a:close/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4C2D8A22-A51B-3D4A-A93B-52DDC7C7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772" y="5350064"/>
            <a:ext cx="903186" cy="1679727"/>
          </a:xfrm>
          <a:custGeom>
            <a:avLst/>
            <a:gdLst>
              <a:gd name="connsiteX0" fmla="*/ 41122 w 903186"/>
              <a:gd name="connsiteY0" fmla="*/ 1263480 h 1679727"/>
              <a:gd name="connsiteX1" fmla="*/ 12861 w 903186"/>
              <a:gd name="connsiteY1" fmla="*/ 1369729 h 1679727"/>
              <a:gd name="connsiteX2" fmla="*/ 9175 w 903186"/>
              <a:gd name="connsiteY2" fmla="*/ 1423479 h 1679727"/>
              <a:gd name="connsiteX3" fmla="*/ 10404 w 903186"/>
              <a:gd name="connsiteY3" fmla="*/ 1449729 h 1679727"/>
              <a:gd name="connsiteX4" fmla="*/ 12861 w 903186"/>
              <a:gd name="connsiteY4" fmla="*/ 1477229 h 1679727"/>
              <a:gd name="connsiteX5" fmla="*/ 17776 w 903186"/>
              <a:gd name="connsiteY5" fmla="*/ 1504729 h 1679727"/>
              <a:gd name="connsiteX6" fmla="*/ 20234 w 903186"/>
              <a:gd name="connsiteY6" fmla="*/ 1517228 h 1679727"/>
              <a:gd name="connsiteX7" fmla="*/ 23920 w 903186"/>
              <a:gd name="connsiteY7" fmla="*/ 1529728 h 1679727"/>
              <a:gd name="connsiteX8" fmla="*/ 31292 w 903186"/>
              <a:gd name="connsiteY8" fmla="*/ 1555978 h 1679727"/>
              <a:gd name="connsiteX9" fmla="*/ 39893 w 903186"/>
              <a:gd name="connsiteY9" fmla="*/ 1580978 h 1679727"/>
              <a:gd name="connsiteX10" fmla="*/ 46037 w 903186"/>
              <a:gd name="connsiteY10" fmla="*/ 1594728 h 1679727"/>
              <a:gd name="connsiteX11" fmla="*/ 50951 w 903186"/>
              <a:gd name="connsiteY11" fmla="*/ 1605978 h 1679727"/>
              <a:gd name="connsiteX12" fmla="*/ 63239 w 903186"/>
              <a:gd name="connsiteY12" fmla="*/ 1630978 h 1679727"/>
              <a:gd name="connsiteX13" fmla="*/ 90270 w 903186"/>
              <a:gd name="connsiteY13" fmla="*/ 1679727 h 1679727"/>
              <a:gd name="connsiteX14" fmla="*/ 74297 w 903186"/>
              <a:gd name="connsiteY14" fmla="*/ 1655977 h 1679727"/>
              <a:gd name="connsiteX15" fmla="*/ 59552 w 903186"/>
              <a:gd name="connsiteY15" fmla="*/ 1633478 h 1679727"/>
              <a:gd name="connsiteX16" fmla="*/ 46037 w 903186"/>
              <a:gd name="connsiteY16" fmla="*/ 1609728 h 1679727"/>
              <a:gd name="connsiteX17" fmla="*/ 38664 w 903186"/>
              <a:gd name="connsiteY17" fmla="*/ 1597228 h 1679727"/>
              <a:gd name="connsiteX18" fmla="*/ 33749 w 903186"/>
              <a:gd name="connsiteY18" fmla="*/ 1584728 h 1679727"/>
              <a:gd name="connsiteX19" fmla="*/ 23920 w 903186"/>
              <a:gd name="connsiteY19" fmla="*/ 1559728 h 1679727"/>
              <a:gd name="connsiteX20" fmla="*/ 15319 w 903186"/>
              <a:gd name="connsiteY20" fmla="*/ 1532228 h 1679727"/>
              <a:gd name="connsiteX21" fmla="*/ 10404 w 903186"/>
              <a:gd name="connsiteY21" fmla="*/ 1518478 h 1679727"/>
              <a:gd name="connsiteX22" fmla="*/ 7947 w 903186"/>
              <a:gd name="connsiteY22" fmla="*/ 1505978 h 1679727"/>
              <a:gd name="connsiteX23" fmla="*/ 3032 w 903186"/>
              <a:gd name="connsiteY23" fmla="*/ 1479729 h 1679727"/>
              <a:gd name="connsiteX24" fmla="*/ 5489 w 903186"/>
              <a:gd name="connsiteY24" fmla="*/ 1368479 h 1679727"/>
              <a:gd name="connsiteX25" fmla="*/ 17776 w 903186"/>
              <a:gd name="connsiteY25" fmla="*/ 1313480 h 1679727"/>
              <a:gd name="connsiteX26" fmla="*/ 41122 w 903186"/>
              <a:gd name="connsiteY26" fmla="*/ 1263480 h 1679727"/>
              <a:gd name="connsiteX27" fmla="*/ 112249 w 903186"/>
              <a:gd name="connsiteY27" fmla="*/ 1247002 h 1679727"/>
              <a:gd name="connsiteX28" fmla="*/ 90278 w 903186"/>
              <a:gd name="connsiteY28" fmla="*/ 1316520 h 1679727"/>
              <a:gd name="connsiteX29" fmla="*/ 80513 w 903186"/>
              <a:gd name="connsiteY29" fmla="*/ 1351911 h 1679727"/>
              <a:gd name="connsiteX30" fmla="*/ 73189 w 903186"/>
              <a:gd name="connsiteY30" fmla="*/ 1388566 h 1679727"/>
              <a:gd name="connsiteX31" fmla="*/ 80513 w 903186"/>
              <a:gd name="connsiteY31" fmla="*/ 1313992 h 1679727"/>
              <a:gd name="connsiteX32" fmla="*/ 93940 w 903186"/>
              <a:gd name="connsiteY32" fmla="*/ 1278601 h 1679727"/>
              <a:gd name="connsiteX33" fmla="*/ 112249 w 903186"/>
              <a:gd name="connsiteY33" fmla="*/ 1247002 h 1679727"/>
              <a:gd name="connsiteX34" fmla="*/ 481498 w 903186"/>
              <a:gd name="connsiteY34" fmla="*/ 714140 h 1679727"/>
              <a:gd name="connsiteX35" fmla="*/ 504639 w 903186"/>
              <a:gd name="connsiteY35" fmla="*/ 750074 h 1679727"/>
              <a:gd name="connsiteX36" fmla="*/ 520067 w 903186"/>
              <a:gd name="connsiteY36" fmla="*/ 790965 h 1679727"/>
              <a:gd name="connsiteX37" fmla="*/ 538065 w 903186"/>
              <a:gd name="connsiteY37" fmla="*/ 875224 h 1679727"/>
              <a:gd name="connsiteX38" fmla="*/ 539351 w 903186"/>
              <a:gd name="connsiteY38" fmla="*/ 896289 h 1679727"/>
              <a:gd name="connsiteX39" fmla="*/ 539351 w 903186"/>
              <a:gd name="connsiteY39" fmla="*/ 917354 h 1679727"/>
              <a:gd name="connsiteX40" fmla="*/ 538065 w 903186"/>
              <a:gd name="connsiteY40" fmla="*/ 939658 h 1679727"/>
              <a:gd name="connsiteX41" fmla="*/ 536780 w 903186"/>
              <a:gd name="connsiteY41" fmla="*/ 960723 h 1679727"/>
              <a:gd name="connsiteX42" fmla="*/ 529066 w 903186"/>
              <a:gd name="connsiteY42" fmla="*/ 1001614 h 1679727"/>
              <a:gd name="connsiteX43" fmla="*/ 516210 w 903186"/>
              <a:gd name="connsiteY43" fmla="*/ 1042504 h 1679727"/>
              <a:gd name="connsiteX44" fmla="*/ 529066 w 903186"/>
              <a:gd name="connsiteY44" fmla="*/ 959484 h 1679727"/>
              <a:gd name="connsiteX45" fmla="*/ 530352 w 903186"/>
              <a:gd name="connsiteY45" fmla="*/ 938419 h 1679727"/>
              <a:gd name="connsiteX46" fmla="*/ 530352 w 903186"/>
              <a:gd name="connsiteY46" fmla="*/ 917354 h 1679727"/>
              <a:gd name="connsiteX47" fmla="*/ 529066 w 903186"/>
              <a:gd name="connsiteY47" fmla="*/ 896289 h 1679727"/>
              <a:gd name="connsiteX48" fmla="*/ 529066 w 903186"/>
              <a:gd name="connsiteY48" fmla="*/ 875224 h 1679727"/>
              <a:gd name="connsiteX49" fmla="*/ 512353 w 903186"/>
              <a:gd name="connsiteY49" fmla="*/ 792204 h 1679727"/>
              <a:gd name="connsiteX50" fmla="*/ 481498 w 903186"/>
              <a:gd name="connsiteY50" fmla="*/ 714140 h 1679727"/>
              <a:gd name="connsiteX51" fmla="*/ 855015 w 903186"/>
              <a:gd name="connsiteY51" fmla="*/ 43949 h 1679727"/>
              <a:gd name="connsiteX52" fmla="*/ 872762 w 903186"/>
              <a:gd name="connsiteY52" fmla="*/ 67558 h 1679727"/>
              <a:gd name="connsiteX53" fmla="*/ 887974 w 903186"/>
              <a:gd name="connsiteY53" fmla="*/ 92410 h 1679727"/>
              <a:gd name="connsiteX54" fmla="*/ 903186 w 903186"/>
              <a:gd name="connsiteY54" fmla="*/ 147084 h 1679727"/>
              <a:gd name="connsiteX55" fmla="*/ 879101 w 903186"/>
              <a:gd name="connsiteY55" fmla="*/ 96138 h 1679727"/>
              <a:gd name="connsiteX56" fmla="*/ 855015 w 903186"/>
              <a:gd name="connsiteY56" fmla="*/ 43949 h 1679727"/>
              <a:gd name="connsiteX57" fmla="*/ 491232 w 903186"/>
              <a:gd name="connsiteY57" fmla="*/ 16483 h 1679727"/>
              <a:gd name="connsiteX58" fmla="*/ 461195 w 903186"/>
              <a:gd name="connsiteY58" fmla="*/ 44107 h 1679727"/>
              <a:gd name="connsiteX59" fmla="*/ 433661 w 903186"/>
              <a:gd name="connsiteY59" fmla="*/ 75498 h 1679727"/>
              <a:gd name="connsiteX60" fmla="*/ 412384 w 903186"/>
              <a:gd name="connsiteY60" fmla="*/ 109400 h 1679727"/>
              <a:gd name="connsiteX61" fmla="*/ 393611 w 903186"/>
              <a:gd name="connsiteY61" fmla="*/ 147069 h 1679727"/>
              <a:gd name="connsiteX62" fmla="*/ 404875 w 903186"/>
              <a:gd name="connsiteY62" fmla="*/ 106889 h 1679727"/>
              <a:gd name="connsiteX63" fmla="*/ 413636 w 903186"/>
              <a:gd name="connsiteY63" fmla="*/ 88054 h 1679727"/>
              <a:gd name="connsiteX64" fmla="*/ 426151 w 903186"/>
              <a:gd name="connsiteY64" fmla="*/ 69220 h 1679727"/>
              <a:gd name="connsiteX65" fmla="*/ 491232 w 903186"/>
              <a:gd name="connsiteY65" fmla="*/ 16483 h 1679727"/>
              <a:gd name="connsiteX66" fmla="*/ 408840 w 903186"/>
              <a:gd name="connsiteY66" fmla="*/ 0 h 1679727"/>
              <a:gd name="connsiteX67" fmla="*/ 362585 w 903186"/>
              <a:gd name="connsiteY67" fmla="*/ 53609 h 1679727"/>
              <a:gd name="connsiteX68" fmla="*/ 323831 w 903186"/>
              <a:gd name="connsiteY68" fmla="*/ 114699 h 1679727"/>
              <a:gd name="connsiteX69" fmla="*/ 271326 w 903186"/>
              <a:gd name="connsiteY69" fmla="*/ 245605 h 1679727"/>
              <a:gd name="connsiteX70" fmla="*/ 262575 w 903186"/>
              <a:gd name="connsiteY70" fmla="*/ 279267 h 1679727"/>
              <a:gd name="connsiteX71" fmla="*/ 253824 w 903186"/>
              <a:gd name="connsiteY71" fmla="*/ 314175 h 1679727"/>
              <a:gd name="connsiteX72" fmla="*/ 250073 w 903186"/>
              <a:gd name="connsiteY72" fmla="*/ 331629 h 1679727"/>
              <a:gd name="connsiteX73" fmla="*/ 247573 w 903186"/>
              <a:gd name="connsiteY73" fmla="*/ 349083 h 1679727"/>
              <a:gd name="connsiteX74" fmla="*/ 242573 w 903186"/>
              <a:gd name="connsiteY74" fmla="*/ 383992 h 1679727"/>
              <a:gd name="connsiteX75" fmla="*/ 233822 w 903186"/>
              <a:gd name="connsiteY75" fmla="*/ 455055 h 1679727"/>
              <a:gd name="connsiteX76" fmla="*/ 228821 w 903186"/>
              <a:gd name="connsiteY76" fmla="*/ 526118 h 1679727"/>
              <a:gd name="connsiteX77" fmla="*/ 228821 w 903186"/>
              <a:gd name="connsiteY77" fmla="*/ 455055 h 1679727"/>
              <a:gd name="connsiteX78" fmla="*/ 235072 w 903186"/>
              <a:gd name="connsiteY78" fmla="*/ 383992 h 1679727"/>
              <a:gd name="connsiteX79" fmla="*/ 238822 w 903186"/>
              <a:gd name="connsiteY79" fmla="*/ 347837 h 1679727"/>
              <a:gd name="connsiteX80" fmla="*/ 242573 w 903186"/>
              <a:gd name="connsiteY80" fmla="*/ 330383 h 1679727"/>
              <a:gd name="connsiteX81" fmla="*/ 245073 w 903186"/>
              <a:gd name="connsiteY81" fmla="*/ 312928 h 1679727"/>
              <a:gd name="connsiteX82" fmla="*/ 253824 w 903186"/>
              <a:gd name="connsiteY82" fmla="*/ 278020 h 1679727"/>
              <a:gd name="connsiteX83" fmla="*/ 262575 w 903186"/>
              <a:gd name="connsiteY83" fmla="*/ 243112 h 1679727"/>
              <a:gd name="connsiteX84" fmla="*/ 318831 w 903186"/>
              <a:gd name="connsiteY84" fmla="*/ 110959 h 1679727"/>
              <a:gd name="connsiteX85" fmla="*/ 408840 w 903186"/>
              <a:gd name="connsiteY85" fmla="*/ 0 h 16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03186" h="1679727">
                <a:moveTo>
                  <a:pt x="41122" y="1263480"/>
                </a:moveTo>
                <a:cubicBezTo>
                  <a:pt x="26377" y="1297230"/>
                  <a:pt x="17776" y="1332230"/>
                  <a:pt x="12861" y="1369729"/>
                </a:cubicBezTo>
                <a:cubicBezTo>
                  <a:pt x="10404" y="1387229"/>
                  <a:pt x="9175" y="1404729"/>
                  <a:pt x="9175" y="1423479"/>
                </a:cubicBezTo>
                <a:lnTo>
                  <a:pt x="10404" y="1449729"/>
                </a:lnTo>
                <a:lnTo>
                  <a:pt x="12861" y="1477229"/>
                </a:lnTo>
                <a:cubicBezTo>
                  <a:pt x="12861" y="1487229"/>
                  <a:pt x="15319" y="1495979"/>
                  <a:pt x="17776" y="1504729"/>
                </a:cubicBezTo>
                <a:lnTo>
                  <a:pt x="20234" y="1517228"/>
                </a:lnTo>
                <a:cubicBezTo>
                  <a:pt x="20234" y="1520978"/>
                  <a:pt x="22691" y="1525978"/>
                  <a:pt x="23920" y="1529728"/>
                </a:cubicBezTo>
                <a:lnTo>
                  <a:pt x="31292" y="1555978"/>
                </a:lnTo>
                <a:lnTo>
                  <a:pt x="39893" y="1580978"/>
                </a:lnTo>
                <a:lnTo>
                  <a:pt x="46037" y="1594728"/>
                </a:lnTo>
                <a:cubicBezTo>
                  <a:pt x="47265" y="1598478"/>
                  <a:pt x="49723" y="1603478"/>
                  <a:pt x="50951" y="1605978"/>
                </a:cubicBezTo>
                <a:lnTo>
                  <a:pt x="63239" y="1630978"/>
                </a:lnTo>
                <a:cubicBezTo>
                  <a:pt x="71840" y="1648477"/>
                  <a:pt x="81669" y="1662227"/>
                  <a:pt x="90270" y="1679727"/>
                </a:cubicBezTo>
                <a:cubicBezTo>
                  <a:pt x="85355" y="1670977"/>
                  <a:pt x="79212" y="1663477"/>
                  <a:pt x="74297" y="1655977"/>
                </a:cubicBezTo>
                <a:cubicBezTo>
                  <a:pt x="69382" y="1648477"/>
                  <a:pt x="63239" y="1642228"/>
                  <a:pt x="59552" y="1633478"/>
                </a:cubicBezTo>
                <a:lnTo>
                  <a:pt x="46037" y="1609728"/>
                </a:lnTo>
                <a:cubicBezTo>
                  <a:pt x="43579" y="1604728"/>
                  <a:pt x="41122" y="1600978"/>
                  <a:pt x="38664" y="1597228"/>
                </a:cubicBezTo>
                <a:lnTo>
                  <a:pt x="33749" y="1584728"/>
                </a:lnTo>
                <a:lnTo>
                  <a:pt x="23920" y="1559728"/>
                </a:lnTo>
                <a:lnTo>
                  <a:pt x="15319" y="1532228"/>
                </a:lnTo>
                <a:cubicBezTo>
                  <a:pt x="12861" y="1527228"/>
                  <a:pt x="11633" y="1523478"/>
                  <a:pt x="10404" y="1518478"/>
                </a:cubicBezTo>
                <a:lnTo>
                  <a:pt x="7947" y="1505978"/>
                </a:lnTo>
                <a:cubicBezTo>
                  <a:pt x="6718" y="1497229"/>
                  <a:pt x="4260" y="1488479"/>
                  <a:pt x="3032" y="1479729"/>
                </a:cubicBezTo>
                <a:cubicBezTo>
                  <a:pt x="-1883" y="1442229"/>
                  <a:pt x="-654" y="1404729"/>
                  <a:pt x="5489" y="1368479"/>
                </a:cubicBezTo>
                <a:cubicBezTo>
                  <a:pt x="7947" y="1349730"/>
                  <a:pt x="12861" y="1332230"/>
                  <a:pt x="17776" y="1313480"/>
                </a:cubicBezTo>
                <a:cubicBezTo>
                  <a:pt x="25149" y="1297230"/>
                  <a:pt x="31292" y="1279730"/>
                  <a:pt x="41122" y="1263480"/>
                </a:cubicBezTo>
                <a:close/>
                <a:moveTo>
                  <a:pt x="112249" y="1247002"/>
                </a:moveTo>
                <a:cubicBezTo>
                  <a:pt x="104925" y="1271018"/>
                  <a:pt x="96381" y="1293769"/>
                  <a:pt x="90278" y="1316520"/>
                </a:cubicBezTo>
                <a:cubicBezTo>
                  <a:pt x="86616" y="1329160"/>
                  <a:pt x="82954" y="1340536"/>
                  <a:pt x="80513" y="1351911"/>
                </a:cubicBezTo>
                <a:cubicBezTo>
                  <a:pt x="76851" y="1364551"/>
                  <a:pt x="75630" y="1375927"/>
                  <a:pt x="73189" y="1388566"/>
                </a:cubicBezTo>
                <a:cubicBezTo>
                  <a:pt x="69527" y="1363287"/>
                  <a:pt x="73189" y="1338008"/>
                  <a:pt x="80513" y="1313992"/>
                </a:cubicBezTo>
                <a:cubicBezTo>
                  <a:pt x="84175" y="1301353"/>
                  <a:pt x="89057" y="1289977"/>
                  <a:pt x="93940" y="1278601"/>
                </a:cubicBezTo>
                <a:cubicBezTo>
                  <a:pt x="98822" y="1267226"/>
                  <a:pt x="104925" y="1257114"/>
                  <a:pt x="112249" y="1247002"/>
                </a:cubicBezTo>
                <a:close/>
                <a:moveTo>
                  <a:pt x="481498" y="714140"/>
                </a:moveTo>
                <a:cubicBezTo>
                  <a:pt x="490497" y="725292"/>
                  <a:pt x="498211" y="737683"/>
                  <a:pt x="504639" y="750074"/>
                </a:cubicBezTo>
                <a:cubicBezTo>
                  <a:pt x="509782" y="763705"/>
                  <a:pt x="516210" y="777335"/>
                  <a:pt x="520067" y="790965"/>
                </a:cubicBezTo>
                <a:cubicBezTo>
                  <a:pt x="530352" y="818225"/>
                  <a:pt x="535494" y="845486"/>
                  <a:pt x="538065" y="875224"/>
                </a:cubicBezTo>
                <a:cubicBezTo>
                  <a:pt x="539351" y="881420"/>
                  <a:pt x="539351" y="888855"/>
                  <a:pt x="539351" y="896289"/>
                </a:cubicBezTo>
                <a:cubicBezTo>
                  <a:pt x="540637" y="902485"/>
                  <a:pt x="540637" y="909919"/>
                  <a:pt x="539351" y="917354"/>
                </a:cubicBezTo>
                <a:lnTo>
                  <a:pt x="538065" y="939658"/>
                </a:lnTo>
                <a:cubicBezTo>
                  <a:pt x="538065" y="945854"/>
                  <a:pt x="536780" y="953288"/>
                  <a:pt x="536780" y="960723"/>
                </a:cubicBezTo>
                <a:cubicBezTo>
                  <a:pt x="534208" y="974353"/>
                  <a:pt x="530352" y="987983"/>
                  <a:pt x="529066" y="1001614"/>
                </a:cubicBezTo>
                <a:cubicBezTo>
                  <a:pt x="523923" y="1016483"/>
                  <a:pt x="520067" y="1028874"/>
                  <a:pt x="516210" y="1042504"/>
                </a:cubicBezTo>
                <a:cubicBezTo>
                  <a:pt x="521352" y="1015244"/>
                  <a:pt x="526495" y="987983"/>
                  <a:pt x="529066" y="959484"/>
                </a:cubicBezTo>
                <a:cubicBezTo>
                  <a:pt x="529066" y="952049"/>
                  <a:pt x="529066" y="944615"/>
                  <a:pt x="530352" y="938419"/>
                </a:cubicBezTo>
                <a:lnTo>
                  <a:pt x="530352" y="917354"/>
                </a:lnTo>
                <a:cubicBezTo>
                  <a:pt x="530352" y="909919"/>
                  <a:pt x="530352" y="903724"/>
                  <a:pt x="529066" y="896289"/>
                </a:cubicBezTo>
                <a:cubicBezTo>
                  <a:pt x="529066" y="888855"/>
                  <a:pt x="529066" y="882659"/>
                  <a:pt x="529066" y="875224"/>
                </a:cubicBezTo>
                <a:cubicBezTo>
                  <a:pt x="526495" y="847964"/>
                  <a:pt x="520067" y="819465"/>
                  <a:pt x="512353" y="792204"/>
                </a:cubicBezTo>
                <a:cubicBezTo>
                  <a:pt x="505925" y="764944"/>
                  <a:pt x="495640" y="738922"/>
                  <a:pt x="481498" y="714140"/>
                </a:cubicBezTo>
                <a:close/>
                <a:moveTo>
                  <a:pt x="855015" y="43949"/>
                </a:moveTo>
                <a:cubicBezTo>
                  <a:pt x="861353" y="51405"/>
                  <a:pt x="867692" y="58860"/>
                  <a:pt x="872762" y="67558"/>
                </a:cubicBezTo>
                <a:cubicBezTo>
                  <a:pt x="879101" y="75014"/>
                  <a:pt x="884171" y="82469"/>
                  <a:pt x="887974" y="92410"/>
                </a:cubicBezTo>
                <a:cubicBezTo>
                  <a:pt x="896848" y="108564"/>
                  <a:pt x="903186" y="128445"/>
                  <a:pt x="903186" y="147084"/>
                </a:cubicBezTo>
                <a:cubicBezTo>
                  <a:pt x="895580" y="129687"/>
                  <a:pt x="887974" y="113534"/>
                  <a:pt x="879101" y="96138"/>
                </a:cubicBezTo>
                <a:cubicBezTo>
                  <a:pt x="870227" y="78742"/>
                  <a:pt x="862621" y="62588"/>
                  <a:pt x="855015" y="43949"/>
                </a:cubicBezTo>
                <a:close/>
                <a:moveTo>
                  <a:pt x="491232" y="16483"/>
                </a:moveTo>
                <a:cubicBezTo>
                  <a:pt x="479968" y="25273"/>
                  <a:pt x="471207" y="35318"/>
                  <a:pt x="461195" y="44107"/>
                </a:cubicBezTo>
                <a:cubicBezTo>
                  <a:pt x="451182" y="54152"/>
                  <a:pt x="442421" y="64197"/>
                  <a:pt x="433661" y="75498"/>
                </a:cubicBezTo>
                <a:cubicBezTo>
                  <a:pt x="426151" y="86798"/>
                  <a:pt x="418642" y="98099"/>
                  <a:pt x="412384" y="109400"/>
                </a:cubicBezTo>
                <a:cubicBezTo>
                  <a:pt x="404875" y="121956"/>
                  <a:pt x="399869" y="134512"/>
                  <a:pt x="393611" y="147069"/>
                </a:cubicBezTo>
                <a:cubicBezTo>
                  <a:pt x="396114" y="133257"/>
                  <a:pt x="398617" y="119445"/>
                  <a:pt x="404875" y="106889"/>
                </a:cubicBezTo>
                <a:cubicBezTo>
                  <a:pt x="407378" y="100610"/>
                  <a:pt x="411133" y="94332"/>
                  <a:pt x="413636" y="88054"/>
                </a:cubicBezTo>
                <a:cubicBezTo>
                  <a:pt x="417390" y="81776"/>
                  <a:pt x="421145" y="75498"/>
                  <a:pt x="426151" y="69220"/>
                </a:cubicBezTo>
                <a:cubicBezTo>
                  <a:pt x="443673" y="46618"/>
                  <a:pt x="464949" y="27784"/>
                  <a:pt x="491232" y="16483"/>
                </a:cubicBezTo>
                <a:close/>
                <a:moveTo>
                  <a:pt x="408840" y="0"/>
                </a:moveTo>
                <a:cubicBezTo>
                  <a:pt x="391338" y="16208"/>
                  <a:pt x="376337" y="34909"/>
                  <a:pt x="362585" y="53609"/>
                </a:cubicBezTo>
                <a:cubicBezTo>
                  <a:pt x="348834" y="73557"/>
                  <a:pt x="336332" y="93505"/>
                  <a:pt x="323831" y="114699"/>
                </a:cubicBezTo>
                <a:cubicBezTo>
                  <a:pt x="302579" y="155841"/>
                  <a:pt x="285077" y="200723"/>
                  <a:pt x="271326" y="245605"/>
                </a:cubicBezTo>
                <a:lnTo>
                  <a:pt x="262575" y="279267"/>
                </a:lnTo>
                <a:lnTo>
                  <a:pt x="253824" y="314175"/>
                </a:lnTo>
                <a:lnTo>
                  <a:pt x="250073" y="331629"/>
                </a:lnTo>
                <a:cubicBezTo>
                  <a:pt x="250073" y="337863"/>
                  <a:pt x="248823" y="344097"/>
                  <a:pt x="247573" y="349083"/>
                </a:cubicBezTo>
                <a:cubicBezTo>
                  <a:pt x="245073" y="361551"/>
                  <a:pt x="243823" y="372771"/>
                  <a:pt x="242573" y="383992"/>
                </a:cubicBezTo>
                <a:cubicBezTo>
                  <a:pt x="237572" y="407680"/>
                  <a:pt x="236322" y="431367"/>
                  <a:pt x="233822" y="455055"/>
                </a:cubicBezTo>
                <a:cubicBezTo>
                  <a:pt x="232572" y="478743"/>
                  <a:pt x="230071" y="502431"/>
                  <a:pt x="228821" y="526118"/>
                </a:cubicBezTo>
                <a:cubicBezTo>
                  <a:pt x="228821" y="502431"/>
                  <a:pt x="228821" y="478743"/>
                  <a:pt x="228821" y="455055"/>
                </a:cubicBezTo>
                <a:cubicBezTo>
                  <a:pt x="230071" y="430121"/>
                  <a:pt x="231321" y="407680"/>
                  <a:pt x="235072" y="383992"/>
                </a:cubicBezTo>
                <a:cubicBezTo>
                  <a:pt x="236322" y="371525"/>
                  <a:pt x="237572" y="360304"/>
                  <a:pt x="238822" y="347837"/>
                </a:cubicBezTo>
                <a:cubicBezTo>
                  <a:pt x="240072" y="342850"/>
                  <a:pt x="241322" y="336616"/>
                  <a:pt x="242573" y="330383"/>
                </a:cubicBezTo>
                <a:lnTo>
                  <a:pt x="245073" y="312928"/>
                </a:lnTo>
                <a:lnTo>
                  <a:pt x="253824" y="278020"/>
                </a:lnTo>
                <a:lnTo>
                  <a:pt x="262575" y="243112"/>
                </a:lnTo>
                <a:cubicBezTo>
                  <a:pt x="277576" y="196983"/>
                  <a:pt x="295078" y="152101"/>
                  <a:pt x="318831" y="110959"/>
                </a:cubicBezTo>
                <a:cubicBezTo>
                  <a:pt x="342583" y="69817"/>
                  <a:pt x="370086" y="29922"/>
                  <a:pt x="408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243">
            <a:extLst>
              <a:ext uri="{FF2B5EF4-FFF2-40B4-BE49-F238E27FC236}">
                <a16:creationId xmlns:a16="http://schemas.microsoft.com/office/drawing/2014/main" id="{323BEF6B-74CD-6E45-94AB-1830079A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7290" y="10151286"/>
            <a:ext cx="1186473" cy="1203053"/>
          </a:xfrm>
          <a:custGeom>
            <a:avLst/>
            <a:gdLst>
              <a:gd name="T0" fmla="*/ 400416 w 954"/>
              <a:gd name="T1" fmla="*/ 16995 h 965"/>
              <a:gd name="T2" fmla="*/ 400416 w 954"/>
              <a:gd name="T3" fmla="*/ 16995 h 965"/>
              <a:gd name="T4" fmla="*/ 0 w 954"/>
              <a:gd name="T5" fmla="*/ 392199 h 965"/>
              <a:gd name="T6" fmla="*/ 250423 w 954"/>
              <a:gd name="T7" fmla="*/ 530123 h 965"/>
              <a:gd name="T8" fmla="*/ 386721 w 954"/>
              <a:gd name="T9" fmla="*/ 322911 h 965"/>
              <a:gd name="T10" fmla="*/ 488456 w 954"/>
              <a:gd name="T11" fmla="*/ 630133 h 965"/>
              <a:gd name="T12" fmla="*/ 621493 w 954"/>
              <a:gd name="T13" fmla="*/ 608562 h 965"/>
              <a:gd name="T14" fmla="*/ 621493 w 954"/>
              <a:gd name="T15" fmla="*/ 608562 h 965"/>
              <a:gd name="T16" fmla="*/ 400416 w 954"/>
              <a:gd name="T17" fmla="*/ 16995 h 9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54" h="965">
                <a:moveTo>
                  <a:pt x="614" y="26"/>
                </a:moveTo>
                <a:lnTo>
                  <a:pt x="614" y="26"/>
                </a:lnTo>
                <a:cubicBezTo>
                  <a:pt x="409" y="0"/>
                  <a:pt x="0" y="600"/>
                  <a:pt x="0" y="600"/>
                </a:cubicBezTo>
                <a:lnTo>
                  <a:pt x="384" y="811"/>
                </a:lnTo>
                <a:lnTo>
                  <a:pt x="593" y="494"/>
                </a:lnTo>
                <a:lnTo>
                  <a:pt x="749" y="964"/>
                </a:lnTo>
                <a:lnTo>
                  <a:pt x="953" y="931"/>
                </a:lnTo>
                <a:cubicBezTo>
                  <a:pt x="897" y="632"/>
                  <a:pt x="768" y="46"/>
                  <a:pt x="614" y="26"/>
                </a:cubicBezTo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244">
            <a:extLst>
              <a:ext uri="{FF2B5EF4-FFF2-40B4-BE49-F238E27FC236}">
                <a16:creationId xmlns:a16="http://schemas.microsoft.com/office/drawing/2014/main" id="{010CB4C2-A1C3-BB4B-B9E4-03091986E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583" y="11315882"/>
            <a:ext cx="280139" cy="203257"/>
          </a:xfrm>
          <a:custGeom>
            <a:avLst/>
            <a:gdLst>
              <a:gd name="T0" fmla="*/ 28199 w 224"/>
              <a:gd name="T1" fmla="*/ 105922 h 164"/>
              <a:gd name="T2" fmla="*/ 0 w 224"/>
              <a:gd name="T3" fmla="*/ 20795 h 164"/>
              <a:gd name="T4" fmla="*/ 127877 w 224"/>
              <a:gd name="T5" fmla="*/ 0 h 164"/>
              <a:gd name="T6" fmla="*/ 127877 w 224"/>
              <a:gd name="T7" fmla="*/ 0 h 164"/>
              <a:gd name="T8" fmla="*/ 146239 w 224"/>
              <a:gd name="T9" fmla="*/ 105922 h 164"/>
              <a:gd name="T10" fmla="*/ 28199 w 224"/>
              <a:gd name="T11" fmla="*/ 105922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4" h="164">
                <a:moveTo>
                  <a:pt x="43" y="163"/>
                </a:moveTo>
                <a:lnTo>
                  <a:pt x="0" y="32"/>
                </a:lnTo>
                <a:lnTo>
                  <a:pt x="195" y="0"/>
                </a:lnTo>
                <a:cubicBezTo>
                  <a:pt x="211" y="85"/>
                  <a:pt x="221" y="147"/>
                  <a:pt x="223" y="163"/>
                </a:cubicBezTo>
                <a:lnTo>
                  <a:pt x="43" y="163"/>
                </a:lnTo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245">
            <a:extLst>
              <a:ext uri="{FF2B5EF4-FFF2-40B4-BE49-F238E27FC236}">
                <a16:creationId xmlns:a16="http://schemas.microsoft.com/office/drawing/2014/main" id="{B1AA5FE2-E22E-5248-8ABE-6DD42410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088" y="11310391"/>
            <a:ext cx="291127" cy="214241"/>
          </a:xfrm>
          <a:custGeom>
            <a:avLst/>
            <a:gdLst>
              <a:gd name="T0" fmla="*/ 132519 w 235"/>
              <a:gd name="T1" fmla="*/ 0 h 172"/>
              <a:gd name="T2" fmla="*/ 0 w 235"/>
              <a:gd name="T3" fmla="*/ 21552 h 172"/>
              <a:gd name="T4" fmla="*/ 30531 w 235"/>
              <a:gd name="T5" fmla="*/ 111678 h 172"/>
              <a:gd name="T6" fmla="*/ 152007 w 235"/>
              <a:gd name="T7" fmla="*/ 111678 h 172"/>
              <a:gd name="T8" fmla="*/ 152007 w 235"/>
              <a:gd name="T9" fmla="*/ 111678 h 172"/>
              <a:gd name="T10" fmla="*/ 132519 w 235"/>
              <a:gd name="T11" fmla="*/ 0 h 172"/>
              <a:gd name="T12" fmla="*/ 127972 w 235"/>
              <a:gd name="T13" fmla="*/ 5878 h 172"/>
              <a:gd name="T14" fmla="*/ 127972 w 235"/>
              <a:gd name="T15" fmla="*/ 5878 h 172"/>
              <a:gd name="T16" fmla="*/ 146161 w 235"/>
              <a:gd name="T17" fmla="*/ 106453 h 172"/>
              <a:gd name="T18" fmla="*/ 33779 w 235"/>
              <a:gd name="T19" fmla="*/ 106453 h 172"/>
              <a:gd name="T20" fmla="*/ 7146 w 235"/>
              <a:gd name="T21" fmla="*/ 25470 h 172"/>
              <a:gd name="T22" fmla="*/ 127972 w 235"/>
              <a:gd name="T23" fmla="*/ 5878 h 1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5" h="172">
                <a:moveTo>
                  <a:pt x="204" y="0"/>
                </a:moveTo>
                <a:lnTo>
                  <a:pt x="0" y="33"/>
                </a:lnTo>
                <a:lnTo>
                  <a:pt x="47" y="171"/>
                </a:lnTo>
                <a:lnTo>
                  <a:pt x="234" y="171"/>
                </a:lnTo>
                <a:cubicBezTo>
                  <a:pt x="234" y="171"/>
                  <a:pt x="223" y="102"/>
                  <a:pt x="204" y="0"/>
                </a:cubicBezTo>
                <a:close/>
                <a:moveTo>
                  <a:pt x="197" y="9"/>
                </a:moveTo>
                <a:lnTo>
                  <a:pt x="197" y="9"/>
                </a:lnTo>
                <a:cubicBezTo>
                  <a:pt x="212" y="85"/>
                  <a:pt x="221" y="142"/>
                  <a:pt x="225" y="163"/>
                </a:cubicBezTo>
                <a:lnTo>
                  <a:pt x="52" y="163"/>
                </a:lnTo>
                <a:lnTo>
                  <a:pt x="11" y="39"/>
                </a:lnTo>
                <a:lnTo>
                  <a:pt x="197" y="9"/>
                </a:ln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246">
            <a:extLst>
              <a:ext uri="{FF2B5EF4-FFF2-40B4-BE49-F238E27FC236}">
                <a16:creationId xmlns:a16="http://schemas.microsoft.com/office/drawing/2014/main" id="{F6434F97-0065-394D-8207-1F2654472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02" y="10398491"/>
            <a:ext cx="3015620" cy="1439267"/>
          </a:xfrm>
          <a:custGeom>
            <a:avLst/>
            <a:gdLst>
              <a:gd name="T0" fmla="*/ 839956 w 2421"/>
              <a:gd name="T1" fmla="*/ 51661 h 1154"/>
              <a:gd name="T2" fmla="*/ 839956 w 2421"/>
              <a:gd name="T3" fmla="*/ 51661 h 1154"/>
              <a:gd name="T4" fmla="*/ 453289 w 2421"/>
              <a:gd name="T5" fmla="*/ 261573 h 1154"/>
              <a:gd name="T6" fmla="*/ 27432 w 2421"/>
              <a:gd name="T7" fmla="*/ 438789 h 1154"/>
              <a:gd name="T8" fmla="*/ 27432 w 2421"/>
              <a:gd name="T9" fmla="*/ 438789 h 1154"/>
              <a:gd name="T10" fmla="*/ 297838 w 2421"/>
              <a:gd name="T11" fmla="*/ 753985 h 1154"/>
              <a:gd name="T12" fmla="*/ 297838 w 2421"/>
              <a:gd name="T13" fmla="*/ 753985 h 1154"/>
              <a:gd name="T14" fmla="*/ 812523 w 2421"/>
              <a:gd name="T15" fmla="*/ 336122 h 1154"/>
              <a:gd name="T16" fmla="*/ 1517276 w 2421"/>
              <a:gd name="T17" fmla="*/ 619929 h 1154"/>
              <a:gd name="T18" fmla="*/ 1580632 w 2421"/>
              <a:gd name="T19" fmla="*/ 479987 h 1154"/>
              <a:gd name="T20" fmla="*/ 1580632 w 2421"/>
              <a:gd name="T21" fmla="*/ 479987 h 1154"/>
              <a:gd name="T22" fmla="*/ 839956 w 2421"/>
              <a:gd name="T23" fmla="*/ 51661 h 1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21" h="1154">
                <a:moveTo>
                  <a:pt x="1286" y="79"/>
                </a:moveTo>
                <a:lnTo>
                  <a:pt x="1286" y="79"/>
                </a:lnTo>
                <a:cubicBezTo>
                  <a:pt x="1166" y="0"/>
                  <a:pt x="694" y="400"/>
                  <a:pt x="694" y="400"/>
                </a:cubicBezTo>
                <a:lnTo>
                  <a:pt x="42" y="671"/>
                </a:lnTo>
                <a:cubicBezTo>
                  <a:pt x="42" y="671"/>
                  <a:pt x="0" y="1153"/>
                  <a:pt x="456" y="1153"/>
                </a:cubicBezTo>
                <a:cubicBezTo>
                  <a:pt x="913" y="1153"/>
                  <a:pt x="1244" y="514"/>
                  <a:pt x="1244" y="514"/>
                </a:cubicBezTo>
                <a:lnTo>
                  <a:pt x="2323" y="948"/>
                </a:lnTo>
                <a:lnTo>
                  <a:pt x="2420" y="734"/>
                </a:lnTo>
                <a:cubicBezTo>
                  <a:pt x="2114" y="566"/>
                  <a:pt x="1540" y="246"/>
                  <a:pt x="1286" y="79"/>
                </a:cubicBezTo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247">
            <a:extLst>
              <a:ext uri="{FF2B5EF4-FFF2-40B4-BE49-F238E27FC236}">
                <a16:creationId xmlns:a16="http://schemas.microsoft.com/office/drawing/2014/main" id="{E9505F90-C05E-8542-B436-8902B600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9674" y="11321378"/>
            <a:ext cx="357043" cy="346081"/>
          </a:xfrm>
          <a:custGeom>
            <a:avLst/>
            <a:gdLst>
              <a:gd name="T0" fmla="*/ 0 w 288"/>
              <a:gd name="T1" fmla="*/ 134462 h 278"/>
              <a:gd name="T2" fmla="*/ 61107 w 288"/>
              <a:gd name="T3" fmla="*/ 0 h 278"/>
              <a:gd name="T4" fmla="*/ 61107 w 288"/>
              <a:gd name="T5" fmla="*/ 0 h 278"/>
              <a:gd name="T6" fmla="*/ 186571 w 288"/>
              <a:gd name="T7" fmla="*/ 69189 h 278"/>
              <a:gd name="T8" fmla="*/ 115063 w 288"/>
              <a:gd name="T9" fmla="*/ 180805 h 278"/>
              <a:gd name="T10" fmla="*/ 0 w 288"/>
              <a:gd name="T11" fmla="*/ 134462 h 2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278">
                <a:moveTo>
                  <a:pt x="0" y="206"/>
                </a:moveTo>
                <a:lnTo>
                  <a:pt x="94" y="0"/>
                </a:lnTo>
                <a:cubicBezTo>
                  <a:pt x="197" y="57"/>
                  <a:pt x="270" y="96"/>
                  <a:pt x="287" y="106"/>
                </a:cubicBezTo>
                <a:lnTo>
                  <a:pt x="177" y="277"/>
                </a:lnTo>
                <a:lnTo>
                  <a:pt x="0" y="206"/>
                </a:lnTo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248">
            <a:extLst>
              <a:ext uri="{FF2B5EF4-FFF2-40B4-BE49-F238E27FC236}">
                <a16:creationId xmlns:a16="http://schemas.microsoft.com/office/drawing/2014/main" id="{82891D9F-ED0E-C147-853F-93114277C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184" y="11310393"/>
            <a:ext cx="373520" cy="362564"/>
          </a:xfrm>
          <a:custGeom>
            <a:avLst/>
            <a:gdLst>
              <a:gd name="T0" fmla="*/ 63540 w 299"/>
              <a:gd name="T1" fmla="*/ 0 h 289"/>
              <a:gd name="T2" fmla="*/ 0 w 299"/>
              <a:gd name="T3" fmla="*/ 140766 h 289"/>
              <a:gd name="T4" fmla="*/ 119875 w 299"/>
              <a:gd name="T5" fmla="*/ 189442 h 289"/>
              <a:gd name="T6" fmla="*/ 195206 w 299"/>
              <a:gd name="T7" fmla="*/ 72356 h 289"/>
              <a:gd name="T8" fmla="*/ 195206 w 299"/>
              <a:gd name="T9" fmla="*/ 72356 h 289"/>
              <a:gd name="T10" fmla="*/ 63540 w 299"/>
              <a:gd name="T11" fmla="*/ 0 h 289"/>
              <a:gd name="T12" fmla="*/ 66160 w 299"/>
              <a:gd name="T13" fmla="*/ 7236 h 289"/>
              <a:gd name="T14" fmla="*/ 66160 w 299"/>
              <a:gd name="T15" fmla="*/ 7236 h 289"/>
              <a:gd name="T16" fmla="*/ 188000 w 299"/>
              <a:gd name="T17" fmla="*/ 74330 h 289"/>
              <a:gd name="T18" fmla="*/ 117910 w 299"/>
              <a:gd name="T19" fmla="*/ 183522 h 289"/>
              <a:gd name="T20" fmla="*/ 6551 w 299"/>
              <a:gd name="T21" fmla="*/ 138135 h 289"/>
              <a:gd name="T22" fmla="*/ 66160 w 299"/>
              <a:gd name="T23" fmla="*/ 7236 h 2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9" h="289">
                <a:moveTo>
                  <a:pt x="97" y="0"/>
                </a:moveTo>
                <a:lnTo>
                  <a:pt x="0" y="214"/>
                </a:lnTo>
                <a:lnTo>
                  <a:pt x="183" y="288"/>
                </a:lnTo>
                <a:lnTo>
                  <a:pt x="298" y="110"/>
                </a:lnTo>
                <a:cubicBezTo>
                  <a:pt x="298" y="110"/>
                  <a:pt x="219" y="68"/>
                  <a:pt x="97" y="0"/>
                </a:cubicBezTo>
                <a:close/>
                <a:moveTo>
                  <a:pt x="101" y="11"/>
                </a:moveTo>
                <a:lnTo>
                  <a:pt x="101" y="11"/>
                </a:lnTo>
                <a:cubicBezTo>
                  <a:pt x="196" y="64"/>
                  <a:pt x="264" y="101"/>
                  <a:pt x="287" y="113"/>
                </a:cubicBezTo>
                <a:lnTo>
                  <a:pt x="180" y="279"/>
                </a:lnTo>
                <a:lnTo>
                  <a:pt x="10" y="210"/>
                </a:lnTo>
                <a:lnTo>
                  <a:pt x="101" y="11"/>
                </a:ln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249">
            <a:extLst>
              <a:ext uri="{FF2B5EF4-FFF2-40B4-BE49-F238E27FC236}">
                <a16:creationId xmlns:a16="http://schemas.microsoft.com/office/drawing/2014/main" id="{22EBA6FB-60C0-404D-85C6-B0485DBEC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335" y="9722801"/>
            <a:ext cx="1186473" cy="1631538"/>
          </a:xfrm>
          <a:custGeom>
            <a:avLst/>
            <a:gdLst>
              <a:gd name="T0" fmla="*/ 426091 w 952"/>
              <a:gd name="T1" fmla="*/ 614774 h 1308"/>
              <a:gd name="T2" fmla="*/ 426091 w 952"/>
              <a:gd name="T3" fmla="*/ 614774 h 1308"/>
              <a:gd name="T4" fmla="*/ 238532 w 952"/>
              <a:gd name="T5" fmla="*/ 807054 h 1308"/>
              <a:gd name="T6" fmla="*/ 238532 w 952"/>
              <a:gd name="T7" fmla="*/ 807054 h 1308"/>
              <a:gd name="T8" fmla="*/ 0 w 952"/>
              <a:gd name="T9" fmla="*/ 792012 h 1308"/>
              <a:gd name="T10" fmla="*/ 0 w 952"/>
              <a:gd name="T11" fmla="*/ 176584 h 1308"/>
              <a:gd name="T12" fmla="*/ 0 w 952"/>
              <a:gd name="T13" fmla="*/ 176584 h 1308"/>
              <a:gd name="T14" fmla="*/ 175795 w 952"/>
              <a:gd name="T15" fmla="*/ 0 h 1308"/>
              <a:gd name="T16" fmla="*/ 621491 w 952"/>
              <a:gd name="T17" fmla="*/ 0 h 1308"/>
              <a:gd name="T18" fmla="*/ 621491 w 952"/>
              <a:gd name="T19" fmla="*/ 207977 h 1308"/>
              <a:gd name="T20" fmla="*/ 466609 w 952"/>
              <a:gd name="T21" fmla="*/ 215171 h 1308"/>
              <a:gd name="T22" fmla="*/ 466609 w 952"/>
              <a:gd name="T23" fmla="*/ 215171 h 1308"/>
              <a:gd name="T24" fmla="*/ 471183 w 952"/>
              <a:gd name="T25" fmla="*/ 372134 h 1308"/>
              <a:gd name="T26" fmla="*/ 471183 w 952"/>
              <a:gd name="T27" fmla="*/ 372134 h 1308"/>
              <a:gd name="T28" fmla="*/ 376424 w 952"/>
              <a:gd name="T29" fmla="*/ 402219 h 1308"/>
              <a:gd name="T30" fmla="*/ 374463 w 952"/>
              <a:gd name="T31" fmla="*/ 423801 h 1308"/>
              <a:gd name="T32" fmla="*/ 374463 w 952"/>
              <a:gd name="T33" fmla="*/ 423801 h 1308"/>
              <a:gd name="T34" fmla="*/ 376424 w 952"/>
              <a:gd name="T35" fmla="*/ 444730 h 1308"/>
              <a:gd name="T36" fmla="*/ 426091 w 952"/>
              <a:gd name="T37" fmla="*/ 614774 h 13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52" h="1308">
                <a:moveTo>
                  <a:pt x="652" y="940"/>
                </a:moveTo>
                <a:lnTo>
                  <a:pt x="652" y="940"/>
                </a:lnTo>
                <a:cubicBezTo>
                  <a:pt x="652" y="940"/>
                  <a:pt x="545" y="1147"/>
                  <a:pt x="365" y="1234"/>
                </a:cubicBezTo>
                <a:cubicBezTo>
                  <a:pt x="212" y="1307"/>
                  <a:pt x="0" y="1211"/>
                  <a:pt x="0" y="1211"/>
                </a:cubicBezTo>
                <a:lnTo>
                  <a:pt x="0" y="270"/>
                </a:lnTo>
                <a:cubicBezTo>
                  <a:pt x="0" y="122"/>
                  <a:pt x="121" y="0"/>
                  <a:pt x="269" y="0"/>
                </a:cubicBezTo>
                <a:lnTo>
                  <a:pt x="951" y="0"/>
                </a:lnTo>
                <a:lnTo>
                  <a:pt x="951" y="318"/>
                </a:lnTo>
                <a:lnTo>
                  <a:pt x="714" y="329"/>
                </a:lnTo>
                <a:cubicBezTo>
                  <a:pt x="714" y="329"/>
                  <a:pt x="752" y="510"/>
                  <a:pt x="721" y="569"/>
                </a:cubicBezTo>
                <a:cubicBezTo>
                  <a:pt x="691" y="628"/>
                  <a:pt x="576" y="615"/>
                  <a:pt x="576" y="615"/>
                </a:cubicBezTo>
                <a:lnTo>
                  <a:pt x="573" y="648"/>
                </a:lnTo>
                <a:cubicBezTo>
                  <a:pt x="572" y="658"/>
                  <a:pt x="573" y="669"/>
                  <a:pt x="576" y="680"/>
                </a:cubicBezTo>
                <a:lnTo>
                  <a:pt x="652" y="94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250">
            <a:extLst>
              <a:ext uri="{FF2B5EF4-FFF2-40B4-BE49-F238E27FC236}">
                <a16:creationId xmlns:a16="http://schemas.microsoft.com/office/drawing/2014/main" id="{9160F22D-A835-5F4C-8779-25C3D097D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136" y="8629621"/>
            <a:ext cx="922814" cy="1785348"/>
          </a:xfrm>
          <a:custGeom>
            <a:avLst/>
            <a:gdLst>
              <a:gd name="T0" fmla="*/ 451979 w 743"/>
              <a:gd name="T1" fmla="*/ 230263 h 1431"/>
              <a:gd name="T2" fmla="*/ 451979 w 743"/>
              <a:gd name="T3" fmla="*/ 230263 h 1431"/>
              <a:gd name="T4" fmla="*/ 452630 w 743"/>
              <a:gd name="T5" fmla="*/ 736579 h 1431"/>
              <a:gd name="T6" fmla="*/ 452630 w 743"/>
              <a:gd name="T7" fmla="*/ 736579 h 1431"/>
              <a:gd name="T8" fmla="*/ 320423 w 743"/>
              <a:gd name="T9" fmla="*/ 861523 h 1431"/>
              <a:gd name="T10" fmla="*/ 320423 w 743"/>
              <a:gd name="T11" fmla="*/ 861523 h 1431"/>
              <a:gd name="T12" fmla="*/ 295675 w 743"/>
              <a:gd name="T13" fmla="*/ 678360 h 1431"/>
              <a:gd name="T14" fmla="*/ 295675 w 743"/>
              <a:gd name="T15" fmla="*/ 678360 h 1431"/>
              <a:gd name="T16" fmla="*/ 276788 w 743"/>
              <a:gd name="T17" fmla="*/ 575003 h 1431"/>
              <a:gd name="T18" fmla="*/ 156304 w 743"/>
              <a:gd name="T19" fmla="*/ 575003 h 1431"/>
              <a:gd name="T20" fmla="*/ 156304 w 743"/>
              <a:gd name="T21" fmla="*/ 575003 h 1431"/>
              <a:gd name="T22" fmla="*/ 216872 w 743"/>
              <a:gd name="T23" fmla="*/ 856290 h 1431"/>
              <a:gd name="T24" fmla="*/ 216872 w 743"/>
              <a:gd name="T25" fmla="*/ 856290 h 1431"/>
              <a:gd name="T26" fmla="*/ 16933 w 743"/>
              <a:gd name="T27" fmla="*/ 721534 h 1431"/>
              <a:gd name="T28" fmla="*/ 16933 w 743"/>
              <a:gd name="T29" fmla="*/ 721534 h 1431"/>
              <a:gd name="T30" fmla="*/ 11072 w 743"/>
              <a:gd name="T31" fmla="*/ 554070 h 1431"/>
              <a:gd name="T32" fmla="*/ 11072 w 743"/>
              <a:gd name="T33" fmla="*/ 554070 h 1431"/>
              <a:gd name="T34" fmla="*/ 87270 w 743"/>
              <a:gd name="T35" fmla="*/ 194938 h 1431"/>
              <a:gd name="T36" fmla="*/ 87270 w 743"/>
              <a:gd name="T37" fmla="*/ 194938 h 1431"/>
              <a:gd name="T38" fmla="*/ 267019 w 743"/>
              <a:gd name="T39" fmla="*/ 0 h 1431"/>
              <a:gd name="T40" fmla="*/ 267019 w 743"/>
              <a:gd name="T41" fmla="*/ 0 h 1431"/>
              <a:gd name="T42" fmla="*/ 451979 w 743"/>
              <a:gd name="T43" fmla="*/ 230263 h 14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43" h="1431">
                <a:moveTo>
                  <a:pt x="694" y="352"/>
                </a:moveTo>
                <a:lnTo>
                  <a:pt x="694" y="352"/>
                </a:lnTo>
                <a:cubicBezTo>
                  <a:pt x="605" y="714"/>
                  <a:pt x="696" y="884"/>
                  <a:pt x="695" y="1126"/>
                </a:cubicBezTo>
                <a:cubicBezTo>
                  <a:pt x="694" y="1320"/>
                  <a:pt x="547" y="1363"/>
                  <a:pt x="492" y="1317"/>
                </a:cubicBezTo>
                <a:cubicBezTo>
                  <a:pt x="437" y="1272"/>
                  <a:pt x="465" y="1111"/>
                  <a:pt x="454" y="1037"/>
                </a:cubicBezTo>
                <a:cubicBezTo>
                  <a:pt x="444" y="970"/>
                  <a:pt x="425" y="879"/>
                  <a:pt x="425" y="879"/>
                </a:cubicBezTo>
                <a:lnTo>
                  <a:pt x="240" y="879"/>
                </a:lnTo>
                <a:cubicBezTo>
                  <a:pt x="175" y="969"/>
                  <a:pt x="351" y="1168"/>
                  <a:pt x="333" y="1309"/>
                </a:cubicBezTo>
                <a:cubicBezTo>
                  <a:pt x="317" y="1430"/>
                  <a:pt x="100" y="1391"/>
                  <a:pt x="26" y="1103"/>
                </a:cubicBezTo>
                <a:cubicBezTo>
                  <a:pt x="5" y="1019"/>
                  <a:pt x="0" y="931"/>
                  <a:pt x="17" y="847"/>
                </a:cubicBezTo>
                <a:cubicBezTo>
                  <a:pt x="48" y="695"/>
                  <a:pt x="102" y="433"/>
                  <a:pt x="134" y="298"/>
                </a:cubicBezTo>
                <a:cubicBezTo>
                  <a:pt x="174" y="127"/>
                  <a:pt x="252" y="0"/>
                  <a:pt x="410" y="0"/>
                </a:cubicBezTo>
                <a:cubicBezTo>
                  <a:pt x="568" y="0"/>
                  <a:pt x="742" y="152"/>
                  <a:pt x="694" y="352"/>
                </a:cubicBezTo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251">
            <a:extLst>
              <a:ext uri="{FF2B5EF4-FFF2-40B4-BE49-F238E27FC236}">
                <a16:creationId xmlns:a16="http://schemas.microsoft.com/office/drawing/2014/main" id="{57FBA456-D8E5-294A-926D-445C93AF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50" y="9349252"/>
            <a:ext cx="230704" cy="653715"/>
          </a:xfrm>
          <a:custGeom>
            <a:avLst/>
            <a:gdLst>
              <a:gd name="T0" fmla="*/ 0 w 186"/>
              <a:gd name="T1" fmla="*/ 0 h 526"/>
              <a:gd name="T2" fmla="*/ 0 w 186"/>
              <a:gd name="T3" fmla="*/ 198095 h 526"/>
              <a:gd name="T4" fmla="*/ 90405 w 186"/>
              <a:gd name="T5" fmla="*/ 342105 h 526"/>
              <a:gd name="T6" fmla="*/ 120323 w 186"/>
              <a:gd name="T7" fmla="*/ 198095 h 526"/>
              <a:gd name="T8" fmla="*/ 120323 w 186"/>
              <a:gd name="T9" fmla="*/ 0 h 526"/>
              <a:gd name="T10" fmla="*/ 0 w 186"/>
              <a:gd name="T11" fmla="*/ 0 h 5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6" h="526">
                <a:moveTo>
                  <a:pt x="0" y="0"/>
                </a:moveTo>
                <a:lnTo>
                  <a:pt x="0" y="304"/>
                </a:lnTo>
                <a:lnTo>
                  <a:pt x="139" y="525"/>
                </a:lnTo>
                <a:lnTo>
                  <a:pt x="185" y="304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0A20ECB7-9936-2045-912C-8E37C041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756" y="9343761"/>
            <a:ext cx="240443" cy="668952"/>
          </a:xfrm>
          <a:custGeom>
            <a:avLst/>
            <a:gdLst>
              <a:gd name="connsiteX0" fmla="*/ 230477 w 240443"/>
              <a:gd name="connsiteY0" fmla="*/ 96699 h 668952"/>
              <a:gd name="connsiteX1" fmla="*/ 176778 w 240443"/>
              <a:gd name="connsiteY1" fmla="*/ 126281 h 668952"/>
              <a:gd name="connsiteX2" fmla="*/ 53906 w 240443"/>
              <a:gd name="connsiteY2" fmla="*/ 149496 h 668952"/>
              <a:gd name="connsiteX3" fmla="*/ 9967 w 240443"/>
              <a:gd name="connsiteY3" fmla="*/ 148813 h 668952"/>
              <a:gd name="connsiteX4" fmla="*/ 9967 w 240443"/>
              <a:gd name="connsiteY4" fmla="*/ 381017 h 668952"/>
              <a:gd name="connsiteX5" fmla="*/ 175661 w 240443"/>
              <a:gd name="connsiteY5" fmla="*/ 642889 h 668952"/>
              <a:gd name="connsiteX6" fmla="*/ 230477 w 240443"/>
              <a:gd name="connsiteY6" fmla="*/ 382258 h 668952"/>
              <a:gd name="connsiteX7" fmla="*/ 0 w 240443"/>
              <a:gd name="connsiteY7" fmla="*/ 0 h 668952"/>
              <a:gd name="connsiteX8" fmla="*/ 240443 w 240443"/>
              <a:gd name="connsiteY8" fmla="*/ 0 h 668952"/>
              <a:gd name="connsiteX9" fmla="*/ 240443 w 240443"/>
              <a:gd name="connsiteY9" fmla="*/ 384740 h 668952"/>
              <a:gd name="connsiteX10" fmla="*/ 180644 w 240443"/>
              <a:gd name="connsiteY10" fmla="*/ 668952 h 668952"/>
              <a:gd name="connsiteX11" fmla="*/ 0 w 240443"/>
              <a:gd name="connsiteY11" fmla="*/ 384740 h 66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443" h="668952">
                <a:moveTo>
                  <a:pt x="230477" y="96699"/>
                </a:moveTo>
                <a:lnTo>
                  <a:pt x="176778" y="126281"/>
                </a:lnTo>
                <a:cubicBezTo>
                  <a:pt x="135459" y="142206"/>
                  <a:pt x="90884" y="148149"/>
                  <a:pt x="53906" y="149496"/>
                </a:cubicBezTo>
                <a:lnTo>
                  <a:pt x="9967" y="148813"/>
                </a:lnTo>
                <a:lnTo>
                  <a:pt x="9967" y="381017"/>
                </a:lnTo>
                <a:lnTo>
                  <a:pt x="175661" y="642889"/>
                </a:lnTo>
                <a:lnTo>
                  <a:pt x="230477" y="382258"/>
                </a:lnTo>
                <a:close/>
                <a:moveTo>
                  <a:pt x="0" y="0"/>
                </a:moveTo>
                <a:lnTo>
                  <a:pt x="240443" y="0"/>
                </a:lnTo>
                <a:lnTo>
                  <a:pt x="240443" y="384740"/>
                </a:lnTo>
                <a:lnTo>
                  <a:pt x="180644" y="668952"/>
                </a:lnTo>
                <a:lnTo>
                  <a:pt x="0" y="384740"/>
                </a:ln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254">
            <a:extLst>
              <a:ext uri="{FF2B5EF4-FFF2-40B4-BE49-F238E27FC236}">
                <a16:creationId xmlns:a16="http://schemas.microsoft.com/office/drawing/2014/main" id="{673EFC29-92E1-5D45-808B-3438EEFCD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3626" y="8453830"/>
            <a:ext cx="1126050" cy="741606"/>
          </a:xfrm>
          <a:custGeom>
            <a:avLst/>
            <a:gdLst>
              <a:gd name="T0" fmla="*/ 589806 w 902"/>
              <a:gd name="T1" fmla="*/ 388185 h 594"/>
              <a:gd name="T2" fmla="*/ 0 w 902"/>
              <a:gd name="T3" fmla="*/ 388185 h 594"/>
              <a:gd name="T4" fmla="*/ 0 w 902"/>
              <a:gd name="T5" fmla="*/ 0 h 594"/>
              <a:gd name="T6" fmla="*/ 589806 w 902"/>
              <a:gd name="T7" fmla="*/ 0 h 594"/>
              <a:gd name="T8" fmla="*/ 589806 w 902"/>
              <a:gd name="T9" fmla="*/ 388185 h 5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2" h="594">
                <a:moveTo>
                  <a:pt x="901" y="593"/>
                </a:moveTo>
                <a:lnTo>
                  <a:pt x="0" y="593"/>
                </a:lnTo>
                <a:lnTo>
                  <a:pt x="0" y="0"/>
                </a:lnTo>
                <a:lnTo>
                  <a:pt x="901" y="0"/>
                </a:lnTo>
                <a:lnTo>
                  <a:pt x="901" y="593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591CE11D-ABD5-624C-A268-8667ECF9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919" y="8784871"/>
            <a:ext cx="566519" cy="641019"/>
          </a:xfrm>
          <a:custGeom>
            <a:avLst/>
            <a:gdLst>
              <a:gd name="connsiteX0" fmla="*/ 294827 w 566519"/>
              <a:gd name="connsiteY0" fmla="*/ 399 h 641019"/>
              <a:gd name="connsiteX1" fmla="*/ 429849 w 566519"/>
              <a:gd name="connsiteY1" fmla="*/ 288324 h 641019"/>
              <a:gd name="connsiteX2" fmla="*/ 436100 w 566519"/>
              <a:gd name="connsiteY2" fmla="*/ 395733 h 641019"/>
              <a:gd name="connsiteX3" fmla="*/ 451219 w 566519"/>
              <a:gd name="connsiteY3" fmla="*/ 414936 h 641019"/>
              <a:gd name="connsiteX4" fmla="*/ 465040 w 566519"/>
              <a:gd name="connsiteY4" fmla="*/ 429819 h 641019"/>
              <a:gd name="connsiteX5" fmla="*/ 472443 w 566519"/>
              <a:gd name="connsiteY5" fmla="*/ 425823 h 641019"/>
              <a:gd name="connsiteX6" fmla="*/ 498487 w 566519"/>
              <a:gd name="connsiteY6" fmla="*/ 421551 h 641019"/>
              <a:gd name="connsiteX7" fmla="*/ 566519 w 566519"/>
              <a:gd name="connsiteY7" fmla="*/ 476485 h 641019"/>
              <a:gd name="connsiteX8" fmla="*/ 498487 w 566519"/>
              <a:gd name="connsiteY8" fmla="*/ 530141 h 641019"/>
              <a:gd name="connsiteX9" fmla="*/ 450770 w 566519"/>
              <a:gd name="connsiteY9" fmla="*/ 514332 h 641019"/>
              <a:gd name="connsiteX10" fmla="*/ 447715 w 566519"/>
              <a:gd name="connsiteY10" fmla="*/ 510815 h 641019"/>
              <a:gd name="connsiteX11" fmla="*/ 422131 w 566519"/>
              <a:gd name="connsiteY11" fmla="*/ 535559 h 641019"/>
              <a:gd name="connsiteX12" fmla="*/ 57316 w 566519"/>
              <a:gd name="connsiteY12" fmla="*/ 620542 h 641019"/>
              <a:gd name="connsiteX13" fmla="*/ 63566 w 566519"/>
              <a:gd name="connsiteY13" fmla="*/ 262096 h 641019"/>
              <a:gd name="connsiteX14" fmla="*/ 124822 w 566519"/>
              <a:gd name="connsiteY14" fmla="*/ 124713 h 641019"/>
              <a:gd name="connsiteX15" fmla="*/ 282336 w 566519"/>
              <a:gd name="connsiteY15" fmla="*/ 4814 h 641019"/>
              <a:gd name="connsiteX16" fmla="*/ 294827 w 566519"/>
              <a:gd name="connsiteY16" fmla="*/ 399 h 64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6519" h="641019">
                <a:moveTo>
                  <a:pt x="294827" y="399"/>
                </a:moveTo>
                <a:cubicBezTo>
                  <a:pt x="313354" y="8561"/>
                  <a:pt x="270148" y="140793"/>
                  <a:pt x="429849" y="288324"/>
                </a:cubicBezTo>
                <a:cubicBezTo>
                  <a:pt x="464852" y="319548"/>
                  <a:pt x="414848" y="349522"/>
                  <a:pt x="436100" y="395733"/>
                </a:cubicBezTo>
                <a:cubicBezTo>
                  <a:pt x="438913" y="401978"/>
                  <a:pt x="444694" y="408301"/>
                  <a:pt x="451219" y="414936"/>
                </a:cubicBezTo>
                <a:lnTo>
                  <a:pt x="465040" y="429819"/>
                </a:lnTo>
                <a:lnTo>
                  <a:pt x="472443" y="425823"/>
                </a:lnTo>
                <a:cubicBezTo>
                  <a:pt x="480534" y="423068"/>
                  <a:pt x="489353" y="421551"/>
                  <a:pt x="498487" y="421551"/>
                </a:cubicBezTo>
                <a:cubicBezTo>
                  <a:pt x="536283" y="421551"/>
                  <a:pt x="566519" y="445824"/>
                  <a:pt x="566519" y="476485"/>
                </a:cubicBezTo>
                <a:cubicBezTo>
                  <a:pt x="566519" y="505868"/>
                  <a:pt x="536283" y="530141"/>
                  <a:pt x="498487" y="530141"/>
                </a:cubicBezTo>
                <a:cubicBezTo>
                  <a:pt x="480219" y="530141"/>
                  <a:pt x="463211" y="524073"/>
                  <a:pt x="450770" y="514332"/>
                </a:cubicBezTo>
                <a:lnTo>
                  <a:pt x="447715" y="510815"/>
                </a:lnTo>
                <a:lnTo>
                  <a:pt x="422131" y="535559"/>
                </a:lnTo>
                <a:cubicBezTo>
                  <a:pt x="301243" y="633929"/>
                  <a:pt x="121853" y="666441"/>
                  <a:pt x="57316" y="620542"/>
                </a:cubicBezTo>
                <a:cubicBezTo>
                  <a:pt x="-2690" y="576830"/>
                  <a:pt x="-36443" y="411969"/>
                  <a:pt x="63566" y="262096"/>
                </a:cubicBezTo>
                <a:cubicBezTo>
                  <a:pt x="86068" y="229624"/>
                  <a:pt x="87318" y="140949"/>
                  <a:pt x="124822" y="124713"/>
                </a:cubicBezTo>
                <a:cubicBezTo>
                  <a:pt x="207329" y="87245"/>
                  <a:pt x="231081" y="42283"/>
                  <a:pt x="282336" y="4814"/>
                </a:cubicBezTo>
                <a:cubicBezTo>
                  <a:pt x="288274" y="599"/>
                  <a:pt x="292181" y="-767"/>
                  <a:pt x="294827" y="399"/>
                </a:cubicBezTo>
                <a:close/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4062100-3E85-4742-9D41-5CF8EAEA2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4260" y="8779621"/>
            <a:ext cx="578660" cy="647374"/>
          </a:xfrm>
          <a:custGeom>
            <a:avLst/>
            <a:gdLst>
              <a:gd name="connsiteX0" fmla="*/ 210636 w 578660"/>
              <a:gd name="connsiteY0" fmla="*/ 267495 h 647374"/>
              <a:gd name="connsiteX1" fmla="*/ 190355 w 578660"/>
              <a:gd name="connsiteY1" fmla="*/ 324926 h 647374"/>
              <a:gd name="connsiteX2" fmla="*/ 172608 w 578660"/>
              <a:gd name="connsiteY2" fmla="*/ 349895 h 647374"/>
              <a:gd name="connsiteX3" fmla="*/ 145988 w 578660"/>
              <a:gd name="connsiteY3" fmla="*/ 368623 h 647374"/>
              <a:gd name="connsiteX4" fmla="*/ 119368 w 578660"/>
              <a:gd name="connsiteY4" fmla="*/ 382356 h 647374"/>
              <a:gd name="connsiteX5" fmla="*/ 107960 w 578660"/>
              <a:gd name="connsiteY5" fmla="*/ 389847 h 647374"/>
              <a:gd name="connsiteX6" fmla="*/ 105425 w 578660"/>
              <a:gd name="connsiteY6" fmla="*/ 392344 h 647374"/>
              <a:gd name="connsiteX7" fmla="*/ 106692 w 578660"/>
              <a:gd name="connsiteY7" fmla="*/ 398587 h 647374"/>
              <a:gd name="connsiteX8" fmla="*/ 123171 w 578660"/>
              <a:gd name="connsiteY8" fmla="*/ 419811 h 647374"/>
              <a:gd name="connsiteX9" fmla="*/ 152326 w 578660"/>
              <a:gd name="connsiteY9" fmla="*/ 429799 h 647374"/>
              <a:gd name="connsiteX10" fmla="*/ 120636 w 578660"/>
              <a:gd name="connsiteY10" fmla="*/ 424805 h 647374"/>
              <a:gd name="connsiteX11" fmla="*/ 99086 w 578660"/>
              <a:gd name="connsiteY11" fmla="*/ 401084 h 647374"/>
              <a:gd name="connsiteX12" fmla="*/ 96551 w 578660"/>
              <a:gd name="connsiteY12" fmla="*/ 393593 h 647374"/>
              <a:gd name="connsiteX13" fmla="*/ 100354 w 578660"/>
              <a:gd name="connsiteY13" fmla="*/ 383605 h 647374"/>
              <a:gd name="connsiteX14" fmla="*/ 115565 w 578660"/>
              <a:gd name="connsiteY14" fmla="*/ 373617 h 647374"/>
              <a:gd name="connsiteX15" fmla="*/ 142185 w 578660"/>
              <a:gd name="connsiteY15" fmla="*/ 359883 h 647374"/>
              <a:gd name="connsiteX16" fmla="*/ 165002 w 578660"/>
              <a:gd name="connsiteY16" fmla="*/ 342405 h 647374"/>
              <a:gd name="connsiteX17" fmla="*/ 182749 w 578660"/>
              <a:gd name="connsiteY17" fmla="*/ 319932 h 647374"/>
              <a:gd name="connsiteX18" fmla="*/ 210636 w 578660"/>
              <a:gd name="connsiteY18" fmla="*/ 267495 h 647374"/>
              <a:gd name="connsiteX19" fmla="*/ 297254 w 578660"/>
              <a:gd name="connsiteY19" fmla="*/ 10753 h 647374"/>
              <a:gd name="connsiteX20" fmla="*/ 291004 w 578660"/>
              <a:gd name="connsiteY20" fmla="*/ 13240 h 647374"/>
              <a:gd name="connsiteX21" fmla="*/ 243499 w 578660"/>
              <a:gd name="connsiteY21" fmla="*/ 54272 h 647374"/>
              <a:gd name="connsiteX22" fmla="*/ 132239 w 578660"/>
              <a:gd name="connsiteY22" fmla="*/ 132606 h 647374"/>
              <a:gd name="connsiteX23" fmla="*/ 94735 w 578660"/>
              <a:gd name="connsiteY23" fmla="*/ 209697 h 647374"/>
              <a:gd name="connsiteX24" fmla="*/ 73483 w 578660"/>
              <a:gd name="connsiteY24" fmla="*/ 268137 h 647374"/>
              <a:gd name="connsiteX25" fmla="*/ 65982 w 578660"/>
              <a:gd name="connsiteY25" fmla="*/ 618776 h 647374"/>
              <a:gd name="connsiteX26" fmla="*/ 422528 w 578660"/>
              <a:gd name="connsiteY26" fmla="*/ 535206 h 647374"/>
              <a:gd name="connsiteX27" fmla="*/ 467316 w 578660"/>
              <a:gd name="connsiteY27" fmla="*/ 491839 h 647374"/>
              <a:gd name="connsiteX28" fmla="*/ 480497 w 578660"/>
              <a:gd name="connsiteY28" fmla="*/ 491839 h 647374"/>
              <a:gd name="connsiteX29" fmla="*/ 478522 w 578660"/>
              <a:gd name="connsiteY29" fmla="*/ 495679 h 647374"/>
              <a:gd name="connsiteX30" fmla="*/ 462118 w 578660"/>
              <a:gd name="connsiteY30" fmla="*/ 510158 h 647374"/>
              <a:gd name="connsiteX31" fmla="*/ 479313 w 578660"/>
              <a:gd name="connsiteY31" fmla="*/ 519489 h 647374"/>
              <a:gd name="connsiteX32" fmla="*/ 505140 w 578660"/>
              <a:gd name="connsiteY32" fmla="*/ 525625 h 647374"/>
              <a:gd name="connsiteX33" fmla="*/ 568520 w 578660"/>
              <a:gd name="connsiteY33" fmla="*/ 478991 h 647374"/>
              <a:gd name="connsiteX34" fmla="*/ 505140 w 578660"/>
              <a:gd name="connsiteY34" fmla="*/ 431129 h 647374"/>
              <a:gd name="connsiteX35" fmla="*/ 479260 w 578660"/>
              <a:gd name="connsiteY35" fmla="*/ 436697 h 647374"/>
              <a:gd name="connsiteX36" fmla="*/ 485191 w 578660"/>
              <a:gd name="connsiteY36" fmla="*/ 446120 h 647374"/>
              <a:gd name="connsiteX37" fmla="*/ 474468 w 578660"/>
              <a:gd name="connsiteY37" fmla="*/ 446120 h 647374"/>
              <a:gd name="connsiteX38" fmla="*/ 469420 w 578660"/>
              <a:gd name="connsiteY38" fmla="*/ 437880 h 647374"/>
              <a:gd name="connsiteX39" fmla="*/ 456020 w 578660"/>
              <a:gd name="connsiteY39" fmla="*/ 423562 h 647374"/>
              <a:gd name="connsiteX40" fmla="*/ 436018 w 578660"/>
              <a:gd name="connsiteY40" fmla="*/ 401181 h 647374"/>
              <a:gd name="connsiteX41" fmla="*/ 437268 w 578660"/>
              <a:gd name="connsiteY41" fmla="*/ 340254 h 647374"/>
              <a:gd name="connsiteX42" fmla="*/ 432268 w 578660"/>
              <a:gd name="connsiteY42" fmla="*/ 295492 h 647374"/>
              <a:gd name="connsiteX43" fmla="*/ 301005 w 578660"/>
              <a:gd name="connsiteY43" fmla="*/ 33134 h 647374"/>
              <a:gd name="connsiteX44" fmla="*/ 297254 w 578660"/>
              <a:gd name="connsiteY44" fmla="*/ 10753 h 647374"/>
              <a:gd name="connsiteX45" fmla="*/ 302255 w 578660"/>
              <a:gd name="connsiteY45" fmla="*/ 806 h 647374"/>
              <a:gd name="connsiteX46" fmla="*/ 311006 w 578660"/>
              <a:gd name="connsiteY46" fmla="*/ 33134 h 647374"/>
              <a:gd name="connsiteX47" fmla="*/ 439768 w 578660"/>
              <a:gd name="connsiteY47" fmla="*/ 288031 h 647374"/>
              <a:gd name="connsiteX48" fmla="*/ 447269 w 578660"/>
              <a:gd name="connsiteY48" fmla="*/ 342741 h 647374"/>
              <a:gd name="connsiteX49" fmla="*/ 446019 w 578660"/>
              <a:gd name="connsiteY49" fmla="*/ 397451 h 647374"/>
              <a:gd name="connsiteX50" fmla="*/ 462271 w 578660"/>
              <a:gd name="connsiteY50" fmla="*/ 417345 h 647374"/>
              <a:gd name="connsiteX51" fmla="*/ 472660 w 578660"/>
              <a:gd name="connsiteY51" fmla="*/ 428374 h 647374"/>
              <a:gd name="connsiteX52" fmla="*/ 484383 w 578660"/>
              <a:gd name="connsiteY52" fmla="*/ 424379 h 647374"/>
              <a:gd name="connsiteX53" fmla="*/ 505140 w 578660"/>
              <a:gd name="connsiteY53" fmla="*/ 421311 h 647374"/>
              <a:gd name="connsiteX54" fmla="*/ 578660 w 578660"/>
              <a:gd name="connsiteY54" fmla="*/ 478991 h 647374"/>
              <a:gd name="connsiteX55" fmla="*/ 505140 w 578660"/>
              <a:gd name="connsiteY55" fmla="*/ 535443 h 647374"/>
              <a:gd name="connsiteX56" fmla="*/ 473291 w 578660"/>
              <a:gd name="connsiteY56" fmla="*/ 527619 h 647374"/>
              <a:gd name="connsiteX57" fmla="*/ 454433 w 578660"/>
              <a:gd name="connsiteY57" fmla="*/ 516941 h 647374"/>
              <a:gd name="connsiteX58" fmla="*/ 405312 w 578660"/>
              <a:gd name="connsiteY58" fmla="*/ 560297 h 647374"/>
              <a:gd name="connsiteX59" fmla="*/ 147240 w 578660"/>
              <a:gd name="connsiteY59" fmla="*/ 647374 h 647374"/>
              <a:gd name="connsiteX60" fmla="*/ 59732 w 578660"/>
              <a:gd name="connsiteY60" fmla="*/ 626236 h 647374"/>
              <a:gd name="connsiteX61" fmla="*/ 64732 w 578660"/>
              <a:gd name="connsiteY61" fmla="*/ 263163 h 647374"/>
              <a:gd name="connsiteX62" fmla="*/ 84734 w 578660"/>
              <a:gd name="connsiteY62" fmla="*/ 207210 h 647374"/>
              <a:gd name="connsiteX63" fmla="*/ 127238 w 578660"/>
              <a:gd name="connsiteY63" fmla="*/ 123902 h 647374"/>
              <a:gd name="connsiteX64" fmla="*/ 235998 w 578660"/>
              <a:gd name="connsiteY64" fmla="*/ 46812 h 647374"/>
              <a:gd name="connsiteX65" fmla="*/ 284753 w 578660"/>
              <a:gd name="connsiteY65" fmla="*/ 5779 h 647374"/>
              <a:gd name="connsiteX66" fmla="*/ 302255 w 578660"/>
              <a:gd name="connsiteY66" fmla="*/ 806 h 647374"/>
              <a:gd name="connsiteX0" fmla="*/ 210636 w 578660"/>
              <a:gd name="connsiteY0" fmla="*/ 267495 h 647374"/>
              <a:gd name="connsiteX1" fmla="*/ 190355 w 578660"/>
              <a:gd name="connsiteY1" fmla="*/ 324926 h 647374"/>
              <a:gd name="connsiteX2" fmla="*/ 172608 w 578660"/>
              <a:gd name="connsiteY2" fmla="*/ 349895 h 647374"/>
              <a:gd name="connsiteX3" fmla="*/ 145988 w 578660"/>
              <a:gd name="connsiteY3" fmla="*/ 368623 h 647374"/>
              <a:gd name="connsiteX4" fmla="*/ 119368 w 578660"/>
              <a:gd name="connsiteY4" fmla="*/ 382356 h 647374"/>
              <a:gd name="connsiteX5" fmla="*/ 107960 w 578660"/>
              <a:gd name="connsiteY5" fmla="*/ 389847 h 647374"/>
              <a:gd name="connsiteX6" fmla="*/ 105425 w 578660"/>
              <a:gd name="connsiteY6" fmla="*/ 392344 h 647374"/>
              <a:gd name="connsiteX7" fmla="*/ 106692 w 578660"/>
              <a:gd name="connsiteY7" fmla="*/ 398587 h 647374"/>
              <a:gd name="connsiteX8" fmla="*/ 123171 w 578660"/>
              <a:gd name="connsiteY8" fmla="*/ 419811 h 647374"/>
              <a:gd name="connsiteX9" fmla="*/ 152326 w 578660"/>
              <a:gd name="connsiteY9" fmla="*/ 429799 h 647374"/>
              <a:gd name="connsiteX10" fmla="*/ 120636 w 578660"/>
              <a:gd name="connsiteY10" fmla="*/ 424805 h 647374"/>
              <a:gd name="connsiteX11" fmla="*/ 99086 w 578660"/>
              <a:gd name="connsiteY11" fmla="*/ 401084 h 647374"/>
              <a:gd name="connsiteX12" fmla="*/ 96551 w 578660"/>
              <a:gd name="connsiteY12" fmla="*/ 393593 h 647374"/>
              <a:gd name="connsiteX13" fmla="*/ 100354 w 578660"/>
              <a:gd name="connsiteY13" fmla="*/ 383605 h 647374"/>
              <a:gd name="connsiteX14" fmla="*/ 115565 w 578660"/>
              <a:gd name="connsiteY14" fmla="*/ 373617 h 647374"/>
              <a:gd name="connsiteX15" fmla="*/ 142185 w 578660"/>
              <a:gd name="connsiteY15" fmla="*/ 359883 h 647374"/>
              <a:gd name="connsiteX16" fmla="*/ 165002 w 578660"/>
              <a:gd name="connsiteY16" fmla="*/ 342405 h 647374"/>
              <a:gd name="connsiteX17" fmla="*/ 182749 w 578660"/>
              <a:gd name="connsiteY17" fmla="*/ 319932 h 647374"/>
              <a:gd name="connsiteX18" fmla="*/ 210636 w 578660"/>
              <a:gd name="connsiteY18" fmla="*/ 267495 h 647374"/>
              <a:gd name="connsiteX19" fmla="*/ 297254 w 578660"/>
              <a:gd name="connsiteY19" fmla="*/ 10753 h 647374"/>
              <a:gd name="connsiteX20" fmla="*/ 291004 w 578660"/>
              <a:gd name="connsiteY20" fmla="*/ 13240 h 647374"/>
              <a:gd name="connsiteX21" fmla="*/ 243499 w 578660"/>
              <a:gd name="connsiteY21" fmla="*/ 54272 h 647374"/>
              <a:gd name="connsiteX22" fmla="*/ 132239 w 578660"/>
              <a:gd name="connsiteY22" fmla="*/ 132606 h 647374"/>
              <a:gd name="connsiteX23" fmla="*/ 94735 w 578660"/>
              <a:gd name="connsiteY23" fmla="*/ 209697 h 647374"/>
              <a:gd name="connsiteX24" fmla="*/ 73483 w 578660"/>
              <a:gd name="connsiteY24" fmla="*/ 268137 h 647374"/>
              <a:gd name="connsiteX25" fmla="*/ 65982 w 578660"/>
              <a:gd name="connsiteY25" fmla="*/ 618776 h 647374"/>
              <a:gd name="connsiteX26" fmla="*/ 422528 w 578660"/>
              <a:gd name="connsiteY26" fmla="*/ 535206 h 647374"/>
              <a:gd name="connsiteX27" fmla="*/ 467316 w 578660"/>
              <a:gd name="connsiteY27" fmla="*/ 491839 h 647374"/>
              <a:gd name="connsiteX28" fmla="*/ 480497 w 578660"/>
              <a:gd name="connsiteY28" fmla="*/ 491839 h 647374"/>
              <a:gd name="connsiteX29" fmla="*/ 478522 w 578660"/>
              <a:gd name="connsiteY29" fmla="*/ 495679 h 647374"/>
              <a:gd name="connsiteX30" fmla="*/ 462118 w 578660"/>
              <a:gd name="connsiteY30" fmla="*/ 510158 h 647374"/>
              <a:gd name="connsiteX31" fmla="*/ 479313 w 578660"/>
              <a:gd name="connsiteY31" fmla="*/ 519489 h 647374"/>
              <a:gd name="connsiteX32" fmla="*/ 505140 w 578660"/>
              <a:gd name="connsiteY32" fmla="*/ 525625 h 647374"/>
              <a:gd name="connsiteX33" fmla="*/ 568520 w 578660"/>
              <a:gd name="connsiteY33" fmla="*/ 478991 h 647374"/>
              <a:gd name="connsiteX34" fmla="*/ 505140 w 578660"/>
              <a:gd name="connsiteY34" fmla="*/ 431129 h 647374"/>
              <a:gd name="connsiteX35" fmla="*/ 479260 w 578660"/>
              <a:gd name="connsiteY35" fmla="*/ 436697 h 647374"/>
              <a:gd name="connsiteX36" fmla="*/ 474468 w 578660"/>
              <a:gd name="connsiteY36" fmla="*/ 446120 h 647374"/>
              <a:gd name="connsiteX37" fmla="*/ 469420 w 578660"/>
              <a:gd name="connsiteY37" fmla="*/ 437880 h 647374"/>
              <a:gd name="connsiteX38" fmla="*/ 456020 w 578660"/>
              <a:gd name="connsiteY38" fmla="*/ 423562 h 647374"/>
              <a:gd name="connsiteX39" fmla="*/ 436018 w 578660"/>
              <a:gd name="connsiteY39" fmla="*/ 401181 h 647374"/>
              <a:gd name="connsiteX40" fmla="*/ 437268 w 578660"/>
              <a:gd name="connsiteY40" fmla="*/ 340254 h 647374"/>
              <a:gd name="connsiteX41" fmla="*/ 432268 w 578660"/>
              <a:gd name="connsiteY41" fmla="*/ 295492 h 647374"/>
              <a:gd name="connsiteX42" fmla="*/ 301005 w 578660"/>
              <a:gd name="connsiteY42" fmla="*/ 33134 h 647374"/>
              <a:gd name="connsiteX43" fmla="*/ 297254 w 578660"/>
              <a:gd name="connsiteY43" fmla="*/ 10753 h 647374"/>
              <a:gd name="connsiteX44" fmla="*/ 302255 w 578660"/>
              <a:gd name="connsiteY44" fmla="*/ 806 h 647374"/>
              <a:gd name="connsiteX45" fmla="*/ 311006 w 578660"/>
              <a:gd name="connsiteY45" fmla="*/ 33134 h 647374"/>
              <a:gd name="connsiteX46" fmla="*/ 439768 w 578660"/>
              <a:gd name="connsiteY46" fmla="*/ 288031 h 647374"/>
              <a:gd name="connsiteX47" fmla="*/ 447269 w 578660"/>
              <a:gd name="connsiteY47" fmla="*/ 342741 h 647374"/>
              <a:gd name="connsiteX48" fmla="*/ 446019 w 578660"/>
              <a:gd name="connsiteY48" fmla="*/ 397451 h 647374"/>
              <a:gd name="connsiteX49" fmla="*/ 462271 w 578660"/>
              <a:gd name="connsiteY49" fmla="*/ 417345 h 647374"/>
              <a:gd name="connsiteX50" fmla="*/ 472660 w 578660"/>
              <a:gd name="connsiteY50" fmla="*/ 428374 h 647374"/>
              <a:gd name="connsiteX51" fmla="*/ 484383 w 578660"/>
              <a:gd name="connsiteY51" fmla="*/ 424379 h 647374"/>
              <a:gd name="connsiteX52" fmla="*/ 505140 w 578660"/>
              <a:gd name="connsiteY52" fmla="*/ 421311 h 647374"/>
              <a:gd name="connsiteX53" fmla="*/ 578660 w 578660"/>
              <a:gd name="connsiteY53" fmla="*/ 478991 h 647374"/>
              <a:gd name="connsiteX54" fmla="*/ 505140 w 578660"/>
              <a:gd name="connsiteY54" fmla="*/ 535443 h 647374"/>
              <a:gd name="connsiteX55" fmla="*/ 473291 w 578660"/>
              <a:gd name="connsiteY55" fmla="*/ 527619 h 647374"/>
              <a:gd name="connsiteX56" fmla="*/ 454433 w 578660"/>
              <a:gd name="connsiteY56" fmla="*/ 516941 h 647374"/>
              <a:gd name="connsiteX57" fmla="*/ 405312 w 578660"/>
              <a:gd name="connsiteY57" fmla="*/ 560297 h 647374"/>
              <a:gd name="connsiteX58" fmla="*/ 147240 w 578660"/>
              <a:gd name="connsiteY58" fmla="*/ 647374 h 647374"/>
              <a:gd name="connsiteX59" fmla="*/ 59732 w 578660"/>
              <a:gd name="connsiteY59" fmla="*/ 626236 h 647374"/>
              <a:gd name="connsiteX60" fmla="*/ 64732 w 578660"/>
              <a:gd name="connsiteY60" fmla="*/ 263163 h 647374"/>
              <a:gd name="connsiteX61" fmla="*/ 84734 w 578660"/>
              <a:gd name="connsiteY61" fmla="*/ 207210 h 647374"/>
              <a:gd name="connsiteX62" fmla="*/ 127238 w 578660"/>
              <a:gd name="connsiteY62" fmla="*/ 123902 h 647374"/>
              <a:gd name="connsiteX63" fmla="*/ 235998 w 578660"/>
              <a:gd name="connsiteY63" fmla="*/ 46812 h 647374"/>
              <a:gd name="connsiteX64" fmla="*/ 284753 w 578660"/>
              <a:gd name="connsiteY64" fmla="*/ 5779 h 647374"/>
              <a:gd name="connsiteX65" fmla="*/ 302255 w 578660"/>
              <a:gd name="connsiteY65" fmla="*/ 806 h 647374"/>
              <a:gd name="connsiteX0" fmla="*/ 210636 w 578660"/>
              <a:gd name="connsiteY0" fmla="*/ 267495 h 647374"/>
              <a:gd name="connsiteX1" fmla="*/ 190355 w 578660"/>
              <a:gd name="connsiteY1" fmla="*/ 324926 h 647374"/>
              <a:gd name="connsiteX2" fmla="*/ 172608 w 578660"/>
              <a:gd name="connsiteY2" fmla="*/ 349895 h 647374"/>
              <a:gd name="connsiteX3" fmla="*/ 145988 w 578660"/>
              <a:gd name="connsiteY3" fmla="*/ 368623 h 647374"/>
              <a:gd name="connsiteX4" fmla="*/ 119368 w 578660"/>
              <a:gd name="connsiteY4" fmla="*/ 382356 h 647374"/>
              <a:gd name="connsiteX5" fmla="*/ 107960 w 578660"/>
              <a:gd name="connsiteY5" fmla="*/ 389847 h 647374"/>
              <a:gd name="connsiteX6" fmla="*/ 105425 w 578660"/>
              <a:gd name="connsiteY6" fmla="*/ 392344 h 647374"/>
              <a:gd name="connsiteX7" fmla="*/ 106692 w 578660"/>
              <a:gd name="connsiteY7" fmla="*/ 398587 h 647374"/>
              <a:gd name="connsiteX8" fmla="*/ 123171 w 578660"/>
              <a:gd name="connsiteY8" fmla="*/ 419811 h 647374"/>
              <a:gd name="connsiteX9" fmla="*/ 152326 w 578660"/>
              <a:gd name="connsiteY9" fmla="*/ 429799 h 647374"/>
              <a:gd name="connsiteX10" fmla="*/ 120636 w 578660"/>
              <a:gd name="connsiteY10" fmla="*/ 424805 h 647374"/>
              <a:gd name="connsiteX11" fmla="*/ 99086 w 578660"/>
              <a:gd name="connsiteY11" fmla="*/ 401084 h 647374"/>
              <a:gd name="connsiteX12" fmla="*/ 96551 w 578660"/>
              <a:gd name="connsiteY12" fmla="*/ 393593 h 647374"/>
              <a:gd name="connsiteX13" fmla="*/ 100354 w 578660"/>
              <a:gd name="connsiteY13" fmla="*/ 383605 h 647374"/>
              <a:gd name="connsiteX14" fmla="*/ 115565 w 578660"/>
              <a:gd name="connsiteY14" fmla="*/ 373617 h 647374"/>
              <a:gd name="connsiteX15" fmla="*/ 142185 w 578660"/>
              <a:gd name="connsiteY15" fmla="*/ 359883 h 647374"/>
              <a:gd name="connsiteX16" fmla="*/ 165002 w 578660"/>
              <a:gd name="connsiteY16" fmla="*/ 342405 h 647374"/>
              <a:gd name="connsiteX17" fmla="*/ 182749 w 578660"/>
              <a:gd name="connsiteY17" fmla="*/ 319932 h 647374"/>
              <a:gd name="connsiteX18" fmla="*/ 210636 w 578660"/>
              <a:gd name="connsiteY18" fmla="*/ 267495 h 647374"/>
              <a:gd name="connsiteX19" fmla="*/ 297254 w 578660"/>
              <a:gd name="connsiteY19" fmla="*/ 10753 h 647374"/>
              <a:gd name="connsiteX20" fmla="*/ 291004 w 578660"/>
              <a:gd name="connsiteY20" fmla="*/ 13240 h 647374"/>
              <a:gd name="connsiteX21" fmla="*/ 243499 w 578660"/>
              <a:gd name="connsiteY21" fmla="*/ 54272 h 647374"/>
              <a:gd name="connsiteX22" fmla="*/ 132239 w 578660"/>
              <a:gd name="connsiteY22" fmla="*/ 132606 h 647374"/>
              <a:gd name="connsiteX23" fmla="*/ 94735 w 578660"/>
              <a:gd name="connsiteY23" fmla="*/ 209697 h 647374"/>
              <a:gd name="connsiteX24" fmla="*/ 73483 w 578660"/>
              <a:gd name="connsiteY24" fmla="*/ 268137 h 647374"/>
              <a:gd name="connsiteX25" fmla="*/ 65982 w 578660"/>
              <a:gd name="connsiteY25" fmla="*/ 618776 h 647374"/>
              <a:gd name="connsiteX26" fmla="*/ 422528 w 578660"/>
              <a:gd name="connsiteY26" fmla="*/ 535206 h 647374"/>
              <a:gd name="connsiteX27" fmla="*/ 467316 w 578660"/>
              <a:gd name="connsiteY27" fmla="*/ 491839 h 647374"/>
              <a:gd name="connsiteX28" fmla="*/ 480497 w 578660"/>
              <a:gd name="connsiteY28" fmla="*/ 491839 h 647374"/>
              <a:gd name="connsiteX29" fmla="*/ 478522 w 578660"/>
              <a:gd name="connsiteY29" fmla="*/ 495679 h 647374"/>
              <a:gd name="connsiteX30" fmla="*/ 462118 w 578660"/>
              <a:gd name="connsiteY30" fmla="*/ 510158 h 647374"/>
              <a:gd name="connsiteX31" fmla="*/ 479313 w 578660"/>
              <a:gd name="connsiteY31" fmla="*/ 519489 h 647374"/>
              <a:gd name="connsiteX32" fmla="*/ 505140 w 578660"/>
              <a:gd name="connsiteY32" fmla="*/ 525625 h 647374"/>
              <a:gd name="connsiteX33" fmla="*/ 568520 w 578660"/>
              <a:gd name="connsiteY33" fmla="*/ 478991 h 647374"/>
              <a:gd name="connsiteX34" fmla="*/ 505140 w 578660"/>
              <a:gd name="connsiteY34" fmla="*/ 431129 h 647374"/>
              <a:gd name="connsiteX35" fmla="*/ 479260 w 578660"/>
              <a:gd name="connsiteY35" fmla="*/ 436697 h 647374"/>
              <a:gd name="connsiteX36" fmla="*/ 474468 w 578660"/>
              <a:gd name="connsiteY36" fmla="*/ 446120 h 647374"/>
              <a:gd name="connsiteX37" fmla="*/ 456020 w 578660"/>
              <a:gd name="connsiteY37" fmla="*/ 423562 h 647374"/>
              <a:gd name="connsiteX38" fmla="*/ 436018 w 578660"/>
              <a:gd name="connsiteY38" fmla="*/ 401181 h 647374"/>
              <a:gd name="connsiteX39" fmla="*/ 437268 w 578660"/>
              <a:gd name="connsiteY39" fmla="*/ 340254 h 647374"/>
              <a:gd name="connsiteX40" fmla="*/ 432268 w 578660"/>
              <a:gd name="connsiteY40" fmla="*/ 295492 h 647374"/>
              <a:gd name="connsiteX41" fmla="*/ 301005 w 578660"/>
              <a:gd name="connsiteY41" fmla="*/ 33134 h 647374"/>
              <a:gd name="connsiteX42" fmla="*/ 297254 w 578660"/>
              <a:gd name="connsiteY42" fmla="*/ 10753 h 647374"/>
              <a:gd name="connsiteX43" fmla="*/ 302255 w 578660"/>
              <a:gd name="connsiteY43" fmla="*/ 806 h 647374"/>
              <a:gd name="connsiteX44" fmla="*/ 311006 w 578660"/>
              <a:gd name="connsiteY44" fmla="*/ 33134 h 647374"/>
              <a:gd name="connsiteX45" fmla="*/ 439768 w 578660"/>
              <a:gd name="connsiteY45" fmla="*/ 288031 h 647374"/>
              <a:gd name="connsiteX46" fmla="*/ 447269 w 578660"/>
              <a:gd name="connsiteY46" fmla="*/ 342741 h 647374"/>
              <a:gd name="connsiteX47" fmla="*/ 446019 w 578660"/>
              <a:gd name="connsiteY47" fmla="*/ 397451 h 647374"/>
              <a:gd name="connsiteX48" fmla="*/ 462271 w 578660"/>
              <a:gd name="connsiteY48" fmla="*/ 417345 h 647374"/>
              <a:gd name="connsiteX49" fmla="*/ 472660 w 578660"/>
              <a:gd name="connsiteY49" fmla="*/ 428374 h 647374"/>
              <a:gd name="connsiteX50" fmla="*/ 484383 w 578660"/>
              <a:gd name="connsiteY50" fmla="*/ 424379 h 647374"/>
              <a:gd name="connsiteX51" fmla="*/ 505140 w 578660"/>
              <a:gd name="connsiteY51" fmla="*/ 421311 h 647374"/>
              <a:gd name="connsiteX52" fmla="*/ 578660 w 578660"/>
              <a:gd name="connsiteY52" fmla="*/ 478991 h 647374"/>
              <a:gd name="connsiteX53" fmla="*/ 505140 w 578660"/>
              <a:gd name="connsiteY53" fmla="*/ 535443 h 647374"/>
              <a:gd name="connsiteX54" fmla="*/ 473291 w 578660"/>
              <a:gd name="connsiteY54" fmla="*/ 527619 h 647374"/>
              <a:gd name="connsiteX55" fmla="*/ 454433 w 578660"/>
              <a:gd name="connsiteY55" fmla="*/ 516941 h 647374"/>
              <a:gd name="connsiteX56" fmla="*/ 405312 w 578660"/>
              <a:gd name="connsiteY56" fmla="*/ 560297 h 647374"/>
              <a:gd name="connsiteX57" fmla="*/ 147240 w 578660"/>
              <a:gd name="connsiteY57" fmla="*/ 647374 h 647374"/>
              <a:gd name="connsiteX58" fmla="*/ 59732 w 578660"/>
              <a:gd name="connsiteY58" fmla="*/ 626236 h 647374"/>
              <a:gd name="connsiteX59" fmla="*/ 64732 w 578660"/>
              <a:gd name="connsiteY59" fmla="*/ 263163 h 647374"/>
              <a:gd name="connsiteX60" fmla="*/ 84734 w 578660"/>
              <a:gd name="connsiteY60" fmla="*/ 207210 h 647374"/>
              <a:gd name="connsiteX61" fmla="*/ 127238 w 578660"/>
              <a:gd name="connsiteY61" fmla="*/ 123902 h 647374"/>
              <a:gd name="connsiteX62" fmla="*/ 235998 w 578660"/>
              <a:gd name="connsiteY62" fmla="*/ 46812 h 647374"/>
              <a:gd name="connsiteX63" fmla="*/ 284753 w 578660"/>
              <a:gd name="connsiteY63" fmla="*/ 5779 h 647374"/>
              <a:gd name="connsiteX64" fmla="*/ 302255 w 578660"/>
              <a:gd name="connsiteY64" fmla="*/ 806 h 647374"/>
              <a:gd name="connsiteX0" fmla="*/ 210636 w 578660"/>
              <a:gd name="connsiteY0" fmla="*/ 267495 h 647374"/>
              <a:gd name="connsiteX1" fmla="*/ 190355 w 578660"/>
              <a:gd name="connsiteY1" fmla="*/ 324926 h 647374"/>
              <a:gd name="connsiteX2" fmla="*/ 172608 w 578660"/>
              <a:gd name="connsiteY2" fmla="*/ 349895 h 647374"/>
              <a:gd name="connsiteX3" fmla="*/ 145988 w 578660"/>
              <a:gd name="connsiteY3" fmla="*/ 368623 h 647374"/>
              <a:gd name="connsiteX4" fmla="*/ 119368 w 578660"/>
              <a:gd name="connsiteY4" fmla="*/ 382356 h 647374"/>
              <a:gd name="connsiteX5" fmla="*/ 107960 w 578660"/>
              <a:gd name="connsiteY5" fmla="*/ 389847 h 647374"/>
              <a:gd name="connsiteX6" fmla="*/ 105425 w 578660"/>
              <a:gd name="connsiteY6" fmla="*/ 392344 h 647374"/>
              <a:gd name="connsiteX7" fmla="*/ 106692 w 578660"/>
              <a:gd name="connsiteY7" fmla="*/ 398587 h 647374"/>
              <a:gd name="connsiteX8" fmla="*/ 123171 w 578660"/>
              <a:gd name="connsiteY8" fmla="*/ 419811 h 647374"/>
              <a:gd name="connsiteX9" fmla="*/ 152326 w 578660"/>
              <a:gd name="connsiteY9" fmla="*/ 429799 h 647374"/>
              <a:gd name="connsiteX10" fmla="*/ 120636 w 578660"/>
              <a:gd name="connsiteY10" fmla="*/ 424805 h 647374"/>
              <a:gd name="connsiteX11" fmla="*/ 99086 w 578660"/>
              <a:gd name="connsiteY11" fmla="*/ 401084 h 647374"/>
              <a:gd name="connsiteX12" fmla="*/ 96551 w 578660"/>
              <a:gd name="connsiteY12" fmla="*/ 393593 h 647374"/>
              <a:gd name="connsiteX13" fmla="*/ 100354 w 578660"/>
              <a:gd name="connsiteY13" fmla="*/ 383605 h 647374"/>
              <a:gd name="connsiteX14" fmla="*/ 115565 w 578660"/>
              <a:gd name="connsiteY14" fmla="*/ 373617 h 647374"/>
              <a:gd name="connsiteX15" fmla="*/ 142185 w 578660"/>
              <a:gd name="connsiteY15" fmla="*/ 359883 h 647374"/>
              <a:gd name="connsiteX16" fmla="*/ 165002 w 578660"/>
              <a:gd name="connsiteY16" fmla="*/ 342405 h 647374"/>
              <a:gd name="connsiteX17" fmla="*/ 182749 w 578660"/>
              <a:gd name="connsiteY17" fmla="*/ 319932 h 647374"/>
              <a:gd name="connsiteX18" fmla="*/ 210636 w 578660"/>
              <a:gd name="connsiteY18" fmla="*/ 267495 h 647374"/>
              <a:gd name="connsiteX19" fmla="*/ 297254 w 578660"/>
              <a:gd name="connsiteY19" fmla="*/ 10753 h 647374"/>
              <a:gd name="connsiteX20" fmla="*/ 291004 w 578660"/>
              <a:gd name="connsiteY20" fmla="*/ 13240 h 647374"/>
              <a:gd name="connsiteX21" fmla="*/ 243499 w 578660"/>
              <a:gd name="connsiteY21" fmla="*/ 54272 h 647374"/>
              <a:gd name="connsiteX22" fmla="*/ 132239 w 578660"/>
              <a:gd name="connsiteY22" fmla="*/ 132606 h 647374"/>
              <a:gd name="connsiteX23" fmla="*/ 94735 w 578660"/>
              <a:gd name="connsiteY23" fmla="*/ 209697 h 647374"/>
              <a:gd name="connsiteX24" fmla="*/ 73483 w 578660"/>
              <a:gd name="connsiteY24" fmla="*/ 268137 h 647374"/>
              <a:gd name="connsiteX25" fmla="*/ 65982 w 578660"/>
              <a:gd name="connsiteY25" fmla="*/ 618776 h 647374"/>
              <a:gd name="connsiteX26" fmla="*/ 422528 w 578660"/>
              <a:gd name="connsiteY26" fmla="*/ 535206 h 647374"/>
              <a:gd name="connsiteX27" fmla="*/ 467316 w 578660"/>
              <a:gd name="connsiteY27" fmla="*/ 491839 h 647374"/>
              <a:gd name="connsiteX28" fmla="*/ 480497 w 578660"/>
              <a:gd name="connsiteY28" fmla="*/ 491839 h 647374"/>
              <a:gd name="connsiteX29" fmla="*/ 478522 w 578660"/>
              <a:gd name="connsiteY29" fmla="*/ 495679 h 647374"/>
              <a:gd name="connsiteX30" fmla="*/ 462118 w 578660"/>
              <a:gd name="connsiteY30" fmla="*/ 510158 h 647374"/>
              <a:gd name="connsiteX31" fmla="*/ 479313 w 578660"/>
              <a:gd name="connsiteY31" fmla="*/ 519489 h 647374"/>
              <a:gd name="connsiteX32" fmla="*/ 505140 w 578660"/>
              <a:gd name="connsiteY32" fmla="*/ 525625 h 647374"/>
              <a:gd name="connsiteX33" fmla="*/ 568520 w 578660"/>
              <a:gd name="connsiteY33" fmla="*/ 478991 h 647374"/>
              <a:gd name="connsiteX34" fmla="*/ 505140 w 578660"/>
              <a:gd name="connsiteY34" fmla="*/ 431129 h 647374"/>
              <a:gd name="connsiteX35" fmla="*/ 479260 w 578660"/>
              <a:gd name="connsiteY35" fmla="*/ 436697 h 647374"/>
              <a:gd name="connsiteX36" fmla="*/ 474468 w 578660"/>
              <a:gd name="connsiteY36" fmla="*/ 446120 h 647374"/>
              <a:gd name="connsiteX37" fmla="*/ 456020 w 578660"/>
              <a:gd name="connsiteY37" fmla="*/ 423562 h 647374"/>
              <a:gd name="connsiteX38" fmla="*/ 436018 w 578660"/>
              <a:gd name="connsiteY38" fmla="*/ 401181 h 647374"/>
              <a:gd name="connsiteX39" fmla="*/ 437268 w 578660"/>
              <a:gd name="connsiteY39" fmla="*/ 340254 h 647374"/>
              <a:gd name="connsiteX40" fmla="*/ 432268 w 578660"/>
              <a:gd name="connsiteY40" fmla="*/ 295492 h 647374"/>
              <a:gd name="connsiteX41" fmla="*/ 301005 w 578660"/>
              <a:gd name="connsiteY41" fmla="*/ 33134 h 647374"/>
              <a:gd name="connsiteX42" fmla="*/ 297254 w 578660"/>
              <a:gd name="connsiteY42" fmla="*/ 10753 h 647374"/>
              <a:gd name="connsiteX43" fmla="*/ 302255 w 578660"/>
              <a:gd name="connsiteY43" fmla="*/ 806 h 647374"/>
              <a:gd name="connsiteX44" fmla="*/ 311006 w 578660"/>
              <a:gd name="connsiteY44" fmla="*/ 33134 h 647374"/>
              <a:gd name="connsiteX45" fmla="*/ 439768 w 578660"/>
              <a:gd name="connsiteY45" fmla="*/ 288031 h 647374"/>
              <a:gd name="connsiteX46" fmla="*/ 447269 w 578660"/>
              <a:gd name="connsiteY46" fmla="*/ 342741 h 647374"/>
              <a:gd name="connsiteX47" fmla="*/ 446019 w 578660"/>
              <a:gd name="connsiteY47" fmla="*/ 397451 h 647374"/>
              <a:gd name="connsiteX48" fmla="*/ 462271 w 578660"/>
              <a:gd name="connsiteY48" fmla="*/ 417345 h 647374"/>
              <a:gd name="connsiteX49" fmla="*/ 484383 w 578660"/>
              <a:gd name="connsiteY49" fmla="*/ 424379 h 647374"/>
              <a:gd name="connsiteX50" fmla="*/ 505140 w 578660"/>
              <a:gd name="connsiteY50" fmla="*/ 421311 h 647374"/>
              <a:gd name="connsiteX51" fmla="*/ 578660 w 578660"/>
              <a:gd name="connsiteY51" fmla="*/ 478991 h 647374"/>
              <a:gd name="connsiteX52" fmla="*/ 505140 w 578660"/>
              <a:gd name="connsiteY52" fmla="*/ 535443 h 647374"/>
              <a:gd name="connsiteX53" fmla="*/ 473291 w 578660"/>
              <a:gd name="connsiteY53" fmla="*/ 527619 h 647374"/>
              <a:gd name="connsiteX54" fmla="*/ 454433 w 578660"/>
              <a:gd name="connsiteY54" fmla="*/ 516941 h 647374"/>
              <a:gd name="connsiteX55" fmla="*/ 405312 w 578660"/>
              <a:gd name="connsiteY55" fmla="*/ 560297 h 647374"/>
              <a:gd name="connsiteX56" fmla="*/ 147240 w 578660"/>
              <a:gd name="connsiteY56" fmla="*/ 647374 h 647374"/>
              <a:gd name="connsiteX57" fmla="*/ 59732 w 578660"/>
              <a:gd name="connsiteY57" fmla="*/ 626236 h 647374"/>
              <a:gd name="connsiteX58" fmla="*/ 64732 w 578660"/>
              <a:gd name="connsiteY58" fmla="*/ 263163 h 647374"/>
              <a:gd name="connsiteX59" fmla="*/ 84734 w 578660"/>
              <a:gd name="connsiteY59" fmla="*/ 207210 h 647374"/>
              <a:gd name="connsiteX60" fmla="*/ 127238 w 578660"/>
              <a:gd name="connsiteY60" fmla="*/ 123902 h 647374"/>
              <a:gd name="connsiteX61" fmla="*/ 235998 w 578660"/>
              <a:gd name="connsiteY61" fmla="*/ 46812 h 647374"/>
              <a:gd name="connsiteX62" fmla="*/ 284753 w 578660"/>
              <a:gd name="connsiteY62" fmla="*/ 5779 h 647374"/>
              <a:gd name="connsiteX63" fmla="*/ 302255 w 578660"/>
              <a:gd name="connsiteY63" fmla="*/ 806 h 647374"/>
              <a:gd name="connsiteX0" fmla="*/ 210636 w 578660"/>
              <a:gd name="connsiteY0" fmla="*/ 267495 h 647374"/>
              <a:gd name="connsiteX1" fmla="*/ 190355 w 578660"/>
              <a:gd name="connsiteY1" fmla="*/ 324926 h 647374"/>
              <a:gd name="connsiteX2" fmla="*/ 172608 w 578660"/>
              <a:gd name="connsiteY2" fmla="*/ 349895 h 647374"/>
              <a:gd name="connsiteX3" fmla="*/ 145988 w 578660"/>
              <a:gd name="connsiteY3" fmla="*/ 368623 h 647374"/>
              <a:gd name="connsiteX4" fmla="*/ 119368 w 578660"/>
              <a:gd name="connsiteY4" fmla="*/ 382356 h 647374"/>
              <a:gd name="connsiteX5" fmla="*/ 107960 w 578660"/>
              <a:gd name="connsiteY5" fmla="*/ 389847 h 647374"/>
              <a:gd name="connsiteX6" fmla="*/ 105425 w 578660"/>
              <a:gd name="connsiteY6" fmla="*/ 392344 h 647374"/>
              <a:gd name="connsiteX7" fmla="*/ 106692 w 578660"/>
              <a:gd name="connsiteY7" fmla="*/ 398587 h 647374"/>
              <a:gd name="connsiteX8" fmla="*/ 123171 w 578660"/>
              <a:gd name="connsiteY8" fmla="*/ 419811 h 647374"/>
              <a:gd name="connsiteX9" fmla="*/ 152326 w 578660"/>
              <a:gd name="connsiteY9" fmla="*/ 429799 h 647374"/>
              <a:gd name="connsiteX10" fmla="*/ 120636 w 578660"/>
              <a:gd name="connsiteY10" fmla="*/ 424805 h 647374"/>
              <a:gd name="connsiteX11" fmla="*/ 99086 w 578660"/>
              <a:gd name="connsiteY11" fmla="*/ 401084 h 647374"/>
              <a:gd name="connsiteX12" fmla="*/ 96551 w 578660"/>
              <a:gd name="connsiteY12" fmla="*/ 393593 h 647374"/>
              <a:gd name="connsiteX13" fmla="*/ 100354 w 578660"/>
              <a:gd name="connsiteY13" fmla="*/ 383605 h 647374"/>
              <a:gd name="connsiteX14" fmla="*/ 115565 w 578660"/>
              <a:gd name="connsiteY14" fmla="*/ 373617 h 647374"/>
              <a:gd name="connsiteX15" fmla="*/ 142185 w 578660"/>
              <a:gd name="connsiteY15" fmla="*/ 359883 h 647374"/>
              <a:gd name="connsiteX16" fmla="*/ 165002 w 578660"/>
              <a:gd name="connsiteY16" fmla="*/ 342405 h 647374"/>
              <a:gd name="connsiteX17" fmla="*/ 182749 w 578660"/>
              <a:gd name="connsiteY17" fmla="*/ 319932 h 647374"/>
              <a:gd name="connsiteX18" fmla="*/ 210636 w 578660"/>
              <a:gd name="connsiteY18" fmla="*/ 267495 h 647374"/>
              <a:gd name="connsiteX19" fmla="*/ 297254 w 578660"/>
              <a:gd name="connsiteY19" fmla="*/ 10753 h 647374"/>
              <a:gd name="connsiteX20" fmla="*/ 291004 w 578660"/>
              <a:gd name="connsiteY20" fmla="*/ 13240 h 647374"/>
              <a:gd name="connsiteX21" fmla="*/ 243499 w 578660"/>
              <a:gd name="connsiteY21" fmla="*/ 54272 h 647374"/>
              <a:gd name="connsiteX22" fmla="*/ 132239 w 578660"/>
              <a:gd name="connsiteY22" fmla="*/ 132606 h 647374"/>
              <a:gd name="connsiteX23" fmla="*/ 94735 w 578660"/>
              <a:gd name="connsiteY23" fmla="*/ 209697 h 647374"/>
              <a:gd name="connsiteX24" fmla="*/ 73483 w 578660"/>
              <a:gd name="connsiteY24" fmla="*/ 268137 h 647374"/>
              <a:gd name="connsiteX25" fmla="*/ 65982 w 578660"/>
              <a:gd name="connsiteY25" fmla="*/ 618776 h 647374"/>
              <a:gd name="connsiteX26" fmla="*/ 422528 w 578660"/>
              <a:gd name="connsiteY26" fmla="*/ 535206 h 647374"/>
              <a:gd name="connsiteX27" fmla="*/ 467316 w 578660"/>
              <a:gd name="connsiteY27" fmla="*/ 491839 h 647374"/>
              <a:gd name="connsiteX28" fmla="*/ 480497 w 578660"/>
              <a:gd name="connsiteY28" fmla="*/ 491839 h 647374"/>
              <a:gd name="connsiteX29" fmla="*/ 478522 w 578660"/>
              <a:gd name="connsiteY29" fmla="*/ 495679 h 647374"/>
              <a:gd name="connsiteX30" fmla="*/ 462118 w 578660"/>
              <a:gd name="connsiteY30" fmla="*/ 510158 h 647374"/>
              <a:gd name="connsiteX31" fmla="*/ 479313 w 578660"/>
              <a:gd name="connsiteY31" fmla="*/ 519489 h 647374"/>
              <a:gd name="connsiteX32" fmla="*/ 505140 w 578660"/>
              <a:gd name="connsiteY32" fmla="*/ 525625 h 647374"/>
              <a:gd name="connsiteX33" fmla="*/ 568520 w 578660"/>
              <a:gd name="connsiteY33" fmla="*/ 478991 h 647374"/>
              <a:gd name="connsiteX34" fmla="*/ 505140 w 578660"/>
              <a:gd name="connsiteY34" fmla="*/ 431129 h 647374"/>
              <a:gd name="connsiteX35" fmla="*/ 479260 w 578660"/>
              <a:gd name="connsiteY35" fmla="*/ 436697 h 647374"/>
              <a:gd name="connsiteX36" fmla="*/ 456020 w 578660"/>
              <a:gd name="connsiteY36" fmla="*/ 423562 h 647374"/>
              <a:gd name="connsiteX37" fmla="*/ 436018 w 578660"/>
              <a:gd name="connsiteY37" fmla="*/ 401181 h 647374"/>
              <a:gd name="connsiteX38" fmla="*/ 437268 w 578660"/>
              <a:gd name="connsiteY38" fmla="*/ 340254 h 647374"/>
              <a:gd name="connsiteX39" fmla="*/ 432268 w 578660"/>
              <a:gd name="connsiteY39" fmla="*/ 295492 h 647374"/>
              <a:gd name="connsiteX40" fmla="*/ 301005 w 578660"/>
              <a:gd name="connsiteY40" fmla="*/ 33134 h 647374"/>
              <a:gd name="connsiteX41" fmla="*/ 297254 w 578660"/>
              <a:gd name="connsiteY41" fmla="*/ 10753 h 647374"/>
              <a:gd name="connsiteX42" fmla="*/ 302255 w 578660"/>
              <a:gd name="connsiteY42" fmla="*/ 806 h 647374"/>
              <a:gd name="connsiteX43" fmla="*/ 311006 w 578660"/>
              <a:gd name="connsiteY43" fmla="*/ 33134 h 647374"/>
              <a:gd name="connsiteX44" fmla="*/ 439768 w 578660"/>
              <a:gd name="connsiteY44" fmla="*/ 288031 h 647374"/>
              <a:gd name="connsiteX45" fmla="*/ 447269 w 578660"/>
              <a:gd name="connsiteY45" fmla="*/ 342741 h 647374"/>
              <a:gd name="connsiteX46" fmla="*/ 446019 w 578660"/>
              <a:gd name="connsiteY46" fmla="*/ 397451 h 647374"/>
              <a:gd name="connsiteX47" fmla="*/ 462271 w 578660"/>
              <a:gd name="connsiteY47" fmla="*/ 417345 h 647374"/>
              <a:gd name="connsiteX48" fmla="*/ 484383 w 578660"/>
              <a:gd name="connsiteY48" fmla="*/ 424379 h 647374"/>
              <a:gd name="connsiteX49" fmla="*/ 505140 w 578660"/>
              <a:gd name="connsiteY49" fmla="*/ 421311 h 647374"/>
              <a:gd name="connsiteX50" fmla="*/ 578660 w 578660"/>
              <a:gd name="connsiteY50" fmla="*/ 478991 h 647374"/>
              <a:gd name="connsiteX51" fmla="*/ 505140 w 578660"/>
              <a:gd name="connsiteY51" fmla="*/ 535443 h 647374"/>
              <a:gd name="connsiteX52" fmla="*/ 473291 w 578660"/>
              <a:gd name="connsiteY52" fmla="*/ 527619 h 647374"/>
              <a:gd name="connsiteX53" fmla="*/ 454433 w 578660"/>
              <a:gd name="connsiteY53" fmla="*/ 516941 h 647374"/>
              <a:gd name="connsiteX54" fmla="*/ 405312 w 578660"/>
              <a:gd name="connsiteY54" fmla="*/ 560297 h 647374"/>
              <a:gd name="connsiteX55" fmla="*/ 147240 w 578660"/>
              <a:gd name="connsiteY55" fmla="*/ 647374 h 647374"/>
              <a:gd name="connsiteX56" fmla="*/ 59732 w 578660"/>
              <a:gd name="connsiteY56" fmla="*/ 626236 h 647374"/>
              <a:gd name="connsiteX57" fmla="*/ 64732 w 578660"/>
              <a:gd name="connsiteY57" fmla="*/ 263163 h 647374"/>
              <a:gd name="connsiteX58" fmla="*/ 84734 w 578660"/>
              <a:gd name="connsiteY58" fmla="*/ 207210 h 647374"/>
              <a:gd name="connsiteX59" fmla="*/ 127238 w 578660"/>
              <a:gd name="connsiteY59" fmla="*/ 123902 h 647374"/>
              <a:gd name="connsiteX60" fmla="*/ 235998 w 578660"/>
              <a:gd name="connsiteY60" fmla="*/ 46812 h 647374"/>
              <a:gd name="connsiteX61" fmla="*/ 284753 w 578660"/>
              <a:gd name="connsiteY61" fmla="*/ 5779 h 647374"/>
              <a:gd name="connsiteX62" fmla="*/ 302255 w 578660"/>
              <a:gd name="connsiteY62" fmla="*/ 806 h 647374"/>
              <a:gd name="connsiteX0" fmla="*/ 210636 w 578660"/>
              <a:gd name="connsiteY0" fmla="*/ 267495 h 647374"/>
              <a:gd name="connsiteX1" fmla="*/ 190355 w 578660"/>
              <a:gd name="connsiteY1" fmla="*/ 324926 h 647374"/>
              <a:gd name="connsiteX2" fmla="*/ 172608 w 578660"/>
              <a:gd name="connsiteY2" fmla="*/ 349895 h 647374"/>
              <a:gd name="connsiteX3" fmla="*/ 145988 w 578660"/>
              <a:gd name="connsiteY3" fmla="*/ 368623 h 647374"/>
              <a:gd name="connsiteX4" fmla="*/ 119368 w 578660"/>
              <a:gd name="connsiteY4" fmla="*/ 382356 h 647374"/>
              <a:gd name="connsiteX5" fmla="*/ 107960 w 578660"/>
              <a:gd name="connsiteY5" fmla="*/ 389847 h 647374"/>
              <a:gd name="connsiteX6" fmla="*/ 105425 w 578660"/>
              <a:gd name="connsiteY6" fmla="*/ 392344 h 647374"/>
              <a:gd name="connsiteX7" fmla="*/ 106692 w 578660"/>
              <a:gd name="connsiteY7" fmla="*/ 398587 h 647374"/>
              <a:gd name="connsiteX8" fmla="*/ 123171 w 578660"/>
              <a:gd name="connsiteY8" fmla="*/ 419811 h 647374"/>
              <a:gd name="connsiteX9" fmla="*/ 152326 w 578660"/>
              <a:gd name="connsiteY9" fmla="*/ 429799 h 647374"/>
              <a:gd name="connsiteX10" fmla="*/ 120636 w 578660"/>
              <a:gd name="connsiteY10" fmla="*/ 424805 h 647374"/>
              <a:gd name="connsiteX11" fmla="*/ 99086 w 578660"/>
              <a:gd name="connsiteY11" fmla="*/ 401084 h 647374"/>
              <a:gd name="connsiteX12" fmla="*/ 96551 w 578660"/>
              <a:gd name="connsiteY12" fmla="*/ 393593 h 647374"/>
              <a:gd name="connsiteX13" fmla="*/ 100354 w 578660"/>
              <a:gd name="connsiteY13" fmla="*/ 383605 h 647374"/>
              <a:gd name="connsiteX14" fmla="*/ 115565 w 578660"/>
              <a:gd name="connsiteY14" fmla="*/ 373617 h 647374"/>
              <a:gd name="connsiteX15" fmla="*/ 142185 w 578660"/>
              <a:gd name="connsiteY15" fmla="*/ 359883 h 647374"/>
              <a:gd name="connsiteX16" fmla="*/ 165002 w 578660"/>
              <a:gd name="connsiteY16" fmla="*/ 342405 h 647374"/>
              <a:gd name="connsiteX17" fmla="*/ 182749 w 578660"/>
              <a:gd name="connsiteY17" fmla="*/ 319932 h 647374"/>
              <a:gd name="connsiteX18" fmla="*/ 210636 w 578660"/>
              <a:gd name="connsiteY18" fmla="*/ 267495 h 647374"/>
              <a:gd name="connsiteX19" fmla="*/ 297254 w 578660"/>
              <a:gd name="connsiteY19" fmla="*/ 10753 h 647374"/>
              <a:gd name="connsiteX20" fmla="*/ 291004 w 578660"/>
              <a:gd name="connsiteY20" fmla="*/ 13240 h 647374"/>
              <a:gd name="connsiteX21" fmla="*/ 243499 w 578660"/>
              <a:gd name="connsiteY21" fmla="*/ 54272 h 647374"/>
              <a:gd name="connsiteX22" fmla="*/ 132239 w 578660"/>
              <a:gd name="connsiteY22" fmla="*/ 132606 h 647374"/>
              <a:gd name="connsiteX23" fmla="*/ 94735 w 578660"/>
              <a:gd name="connsiteY23" fmla="*/ 209697 h 647374"/>
              <a:gd name="connsiteX24" fmla="*/ 73483 w 578660"/>
              <a:gd name="connsiteY24" fmla="*/ 268137 h 647374"/>
              <a:gd name="connsiteX25" fmla="*/ 65982 w 578660"/>
              <a:gd name="connsiteY25" fmla="*/ 618776 h 647374"/>
              <a:gd name="connsiteX26" fmla="*/ 422528 w 578660"/>
              <a:gd name="connsiteY26" fmla="*/ 535206 h 647374"/>
              <a:gd name="connsiteX27" fmla="*/ 467316 w 578660"/>
              <a:gd name="connsiteY27" fmla="*/ 491839 h 647374"/>
              <a:gd name="connsiteX28" fmla="*/ 480497 w 578660"/>
              <a:gd name="connsiteY28" fmla="*/ 491839 h 647374"/>
              <a:gd name="connsiteX29" fmla="*/ 462118 w 578660"/>
              <a:gd name="connsiteY29" fmla="*/ 510158 h 647374"/>
              <a:gd name="connsiteX30" fmla="*/ 479313 w 578660"/>
              <a:gd name="connsiteY30" fmla="*/ 519489 h 647374"/>
              <a:gd name="connsiteX31" fmla="*/ 505140 w 578660"/>
              <a:gd name="connsiteY31" fmla="*/ 525625 h 647374"/>
              <a:gd name="connsiteX32" fmla="*/ 568520 w 578660"/>
              <a:gd name="connsiteY32" fmla="*/ 478991 h 647374"/>
              <a:gd name="connsiteX33" fmla="*/ 505140 w 578660"/>
              <a:gd name="connsiteY33" fmla="*/ 431129 h 647374"/>
              <a:gd name="connsiteX34" fmla="*/ 479260 w 578660"/>
              <a:gd name="connsiteY34" fmla="*/ 436697 h 647374"/>
              <a:gd name="connsiteX35" fmla="*/ 456020 w 578660"/>
              <a:gd name="connsiteY35" fmla="*/ 423562 h 647374"/>
              <a:gd name="connsiteX36" fmla="*/ 436018 w 578660"/>
              <a:gd name="connsiteY36" fmla="*/ 401181 h 647374"/>
              <a:gd name="connsiteX37" fmla="*/ 437268 w 578660"/>
              <a:gd name="connsiteY37" fmla="*/ 340254 h 647374"/>
              <a:gd name="connsiteX38" fmla="*/ 432268 w 578660"/>
              <a:gd name="connsiteY38" fmla="*/ 295492 h 647374"/>
              <a:gd name="connsiteX39" fmla="*/ 301005 w 578660"/>
              <a:gd name="connsiteY39" fmla="*/ 33134 h 647374"/>
              <a:gd name="connsiteX40" fmla="*/ 297254 w 578660"/>
              <a:gd name="connsiteY40" fmla="*/ 10753 h 647374"/>
              <a:gd name="connsiteX41" fmla="*/ 302255 w 578660"/>
              <a:gd name="connsiteY41" fmla="*/ 806 h 647374"/>
              <a:gd name="connsiteX42" fmla="*/ 311006 w 578660"/>
              <a:gd name="connsiteY42" fmla="*/ 33134 h 647374"/>
              <a:gd name="connsiteX43" fmla="*/ 439768 w 578660"/>
              <a:gd name="connsiteY43" fmla="*/ 288031 h 647374"/>
              <a:gd name="connsiteX44" fmla="*/ 447269 w 578660"/>
              <a:gd name="connsiteY44" fmla="*/ 342741 h 647374"/>
              <a:gd name="connsiteX45" fmla="*/ 446019 w 578660"/>
              <a:gd name="connsiteY45" fmla="*/ 397451 h 647374"/>
              <a:gd name="connsiteX46" fmla="*/ 462271 w 578660"/>
              <a:gd name="connsiteY46" fmla="*/ 417345 h 647374"/>
              <a:gd name="connsiteX47" fmla="*/ 484383 w 578660"/>
              <a:gd name="connsiteY47" fmla="*/ 424379 h 647374"/>
              <a:gd name="connsiteX48" fmla="*/ 505140 w 578660"/>
              <a:gd name="connsiteY48" fmla="*/ 421311 h 647374"/>
              <a:gd name="connsiteX49" fmla="*/ 578660 w 578660"/>
              <a:gd name="connsiteY49" fmla="*/ 478991 h 647374"/>
              <a:gd name="connsiteX50" fmla="*/ 505140 w 578660"/>
              <a:gd name="connsiteY50" fmla="*/ 535443 h 647374"/>
              <a:gd name="connsiteX51" fmla="*/ 473291 w 578660"/>
              <a:gd name="connsiteY51" fmla="*/ 527619 h 647374"/>
              <a:gd name="connsiteX52" fmla="*/ 454433 w 578660"/>
              <a:gd name="connsiteY52" fmla="*/ 516941 h 647374"/>
              <a:gd name="connsiteX53" fmla="*/ 405312 w 578660"/>
              <a:gd name="connsiteY53" fmla="*/ 560297 h 647374"/>
              <a:gd name="connsiteX54" fmla="*/ 147240 w 578660"/>
              <a:gd name="connsiteY54" fmla="*/ 647374 h 647374"/>
              <a:gd name="connsiteX55" fmla="*/ 59732 w 578660"/>
              <a:gd name="connsiteY55" fmla="*/ 626236 h 647374"/>
              <a:gd name="connsiteX56" fmla="*/ 64732 w 578660"/>
              <a:gd name="connsiteY56" fmla="*/ 263163 h 647374"/>
              <a:gd name="connsiteX57" fmla="*/ 84734 w 578660"/>
              <a:gd name="connsiteY57" fmla="*/ 207210 h 647374"/>
              <a:gd name="connsiteX58" fmla="*/ 127238 w 578660"/>
              <a:gd name="connsiteY58" fmla="*/ 123902 h 647374"/>
              <a:gd name="connsiteX59" fmla="*/ 235998 w 578660"/>
              <a:gd name="connsiteY59" fmla="*/ 46812 h 647374"/>
              <a:gd name="connsiteX60" fmla="*/ 284753 w 578660"/>
              <a:gd name="connsiteY60" fmla="*/ 5779 h 647374"/>
              <a:gd name="connsiteX61" fmla="*/ 302255 w 578660"/>
              <a:gd name="connsiteY61" fmla="*/ 806 h 647374"/>
              <a:gd name="connsiteX0" fmla="*/ 210636 w 578660"/>
              <a:gd name="connsiteY0" fmla="*/ 267495 h 647374"/>
              <a:gd name="connsiteX1" fmla="*/ 190355 w 578660"/>
              <a:gd name="connsiteY1" fmla="*/ 324926 h 647374"/>
              <a:gd name="connsiteX2" fmla="*/ 172608 w 578660"/>
              <a:gd name="connsiteY2" fmla="*/ 349895 h 647374"/>
              <a:gd name="connsiteX3" fmla="*/ 145988 w 578660"/>
              <a:gd name="connsiteY3" fmla="*/ 368623 h 647374"/>
              <a:gd name="connsiteX4" fmla="*/ 119368 w 578660"/>
              <a:gd name="connsiteY4" fmla="*/ 382356 h 647374"/>
              <a:gd name="connsiteX5" fmla="*/ 107960 w 578660"/>
              <a:gd name="connsiteY5" fmla="*/ 389847 h 647374"/>
              <a:gd name="connsiteX6" fmla="*/ 105425 w 578660"/>
              <a:gd name="connsiteY6" fmla="*/ 392344 h 647374"/>
              <a:gd name="connsiteX7" fmla="*/ 106692 w 578660"/>
              <a:gd name="connsiteY7" fmla="*/ 398587 h 647374"/>
              <a:gd name="connsiteX8" fmla="*/ 123171 w 578660"/>
              <a:gd name="connsiteY8" fmla="*/ 419811 h 647374"/>
              <a:gd name="connsiteX9" fmla="*/ 152326 w 578660"/>
              <a:gd name="connsiteY9" fmla="*/ 429799 h 647374"/>
              <a:gd name="connsiteX10" fmla="*/ 120636 w 578660"/>
              <a:gd name="connsiteY10" fmla="*/ 424805 h 647374"/>
              <a:gd name="connsiteX11" fmla="*/ 99086 w 578660"/>
              <a:gd name="connsiteY11" fmla="*/ 401084 h 647374"/>
              <a:gd name="connsiteX12" fmla="*/ 96551 w 578660"/>
              <a:gd name="connsiteY12" fmla="*/ 393593 h 647374"/>
              <a:gd name="connsiteX13" fmla="*/ 100354 w 578660"/>
              <a:gd name="connsiteY13" fmla="*/ 383605 h 647374"/>
              <a:gd name="connsiteX14" fmla="*/ 115565 w 578660"/>
              <a:gd name="connsiteY14" fmla="*/ 373617 h 647374"/>
              <a:gd name="connsiteX15" fmla="*/ 142185 w 578660"/>
              <a:gd name="connsiteY15" fmla="*/ 359883 h 647374"/>
              <a:gd name="connsiteX16" fmla="*/ 165002 w 578660"/>
              <a:gd name="connsiteY16" fmla="*/ 342405 h 647374"/>
              <a:gd name="connsiteX17" fmla="*/ 182749 w 578660"/>
              <a:gd name="connsiteY17" fmla="*/ 319932 h 647374"/>
              <a:gd name="connsiteX18" fmla="*/ 210636 w 578660"/>
              <a:gd name="connsiteY18" fmla="*/ 267495 h 647374"/>
              <a:gd name="connsiteX19" fmla="*/ 297254 w 578660"/>
              <a:gd name="connsiteY19" fmla="*/ 10753 h 647374"/>
              <a:gd name="connsiteX20" fmla="*/ 291004 w 578660"/>
              <a:gd name="connsiteY20" fmla="*/ 13240 h 647374"/>
              <a:gd name="connsiteX21" fmla="*/ 243499 w 578660"/>
              <a:gd name="connsiteY21" fmla="*/ 54272 h 647374"/>
              <a:gd name="connsiteX22" fmla="*/ 132239 w 578660"/>
              <a:gd name="connsiteY22" fmla="*/ 132606 h 647374"/>
              <a:gd name="connsiteX23" fmla="*/ 94735 w 578660"/>
              <a:gd name="connsiteY23" fmla="*/ 209697 h 647374"/>
              <a:gd name="connsiteX24" fmla="*/ 73483 w 578660"/>
              <a:gd name="connsiteY24" fmla="*/ 268137 h 647374"/>
              <a:gd name="connsiteX25" fmla="*/ 65982 w 578660"/>
              <a:gd name="connsiteY25" fmla="*/ 618776 h 647374"/>
              <a:gd name="connsiteX26" fmla="*/ 422528 w 578660"/>
              <a:gd name="connsiteY26" fmla="*/ 535206 h 647374"/>
              <a:gd name="connsiteX27" fmla="*/ 467316 w 578660"/>
              <a:gd name="connsiteY27" fmla="*/ 491839 h 647374"/>
              <a:gd name="connsiteX28" fmla="*/ 462118 w 578660"/>
              <a:gd name="connsiteY28" fmla="*/ 510158 h 647374"/>
              <a:gd name="connsiteX29" fmla="*/ 479313 w 578660"/>
              <a:gd name="connsiteY29" fmla="*/ 519489 h 647374"/>
              <a:gd name="connsiteX30" fmla="*/ 505140 w 578660"/>
              <a:gd name="connsiteY30" fmla="*/ 525625 h 647374"/>
              <a:gd name="connsiteX31" fmla="*/ 568520 w 578660"/>
              <a:gd name="connsiteY31" fmla="*/ 478991 h 647374"/>
              <a:gd name="connsiteX32" fmla="*/ 505140 w 578660"/>
              <a:gd name="connsiteY32" fmla="*/ 431129 h 647374"/>
              <a:gd name="connsiteX33" fmla="*/ 479260 w 578660"/>
              <a:gd name="connsiteY33" fmla="*/ 436697 h 647374"/>
              <a:gd name="connsiteX34" fmla="*/ 456020 w 578660"/>
              <a:gd name="connsiteY34" fmla="*/ 423562 h 647374"/>
              <a:gd name="connsiteX35" fmla="*/ 436018 w 578660"/>
              <a:gd name="connsiteY35" fmla="*/ 401181 h 647374"/>
              <a:gd name="connsiteX36" fmla="*/ 437268 w 578660"/>
              <a:gd name="connsiteY36" fmla="*/ 340254 h 647374"/>
              <a:gd name="connsiteX37" fmla="*/ 432268 w 578660"/>
              <a:gd name="connsiteY37" fmla="*/ 295492 h 647374"/>
              <a:gd name="connsiteX38" fmla="*/ 301005 w 578660"/>
              <a:gd name="connsiteY38" fmla="*/ 33134 h 647374"/>
              <a:gd name="connsiteX39" fmla="*/ 297254 w 578660"/>
              <a:gd name="connsiteY39" fmla="*/ 10753 h 647374"/>
              <a:gd name="connsiteX40" fmla="*/ 302255 w 578660"/>
              <a:gd name="connsiteY40" fmla="*/ 806 h 647374"/>
              <a:gd name="connsiteX41" fmla="*/ 311006 w 578660"/>
              <a:gd name="connsiteY41" fmla="*/ 33134 h 647374"/>
              <a:gd name="connsiteX42" fmla="*/ 439768 w 578660"/>
              <a:gd name="connsiteY42" fmla="*/ 288031 h 647374"/>
              <a:gd name="connsiteX43" fmla="*/ 447269 w 578660"/>
              <a:gd name="connsiteY43" fmla="*/ 342741 h 647374"/>
              <a:gd name="connsiteX44" fmla="*/ 446019 w 578660"/>
              <a:gd name="connsiteY44" fmla="*/ 397451 h 647374"/>
              <a:gd name="connsiteX45" fmla="*/ 462271 w 578660"/>
              <a:gd name="connsiteY45" fmla="*/ 417345 h 647374"/>
              <a:gd name="connsiteX46" fmla="*/ 484383 w 578660"/>
              <a:gd name="connsiteY46" fmla="*/ 424379 h 647374"/>
              <a:gd name="connsiteX47" fmla="*/ 505140 w 578660"/>
              <a:gd name="connsiteY47" fmla="*/ 421311 h 647374"/>
              <a:gd name="connsiteX48" fmla="*/ 578660 w 578660"/>
              <a:gd name="connsiteY48" fmla="*/ 478991 h 647374"/>
              <a:gd name="connsiteX49" fmla="*/ 505140 w 578660"/>
              <a:gd name="connsiteY49" fmla="*/ 535443 h 647374"/>
              <a:gd name="connsiteX50" fmla="*/ 473291 w 578660"/>
              <a:gd name="connsiteY50" fmla="*/ 527619 h 647374"/>
              <a:gd name="connsiteX51" fmla="*/ 454433 w 578660"/>
              <a:gd name="connsiteY51" fmla="*/ 516941 h 647374"/>
              <a:gd name="connsiteX52" fmla="*/ 405312 w 578660"/>
              <a:gd name="connsiteY52" fmla="*/ 560297 h 647374"/>
              <a:gd name="connsiteX53" fmla="*/ 147240 w 578660"/>
              <a:gd name="connsiteY53" fmla="*/ 647374 h 647374"/>
              <a:gd name="connsiteX54" fmla="*/ 59732 w 578660"/>
              <a:gd name="connsiteY54" fmla="*/ 626236 h 647374"/>
              <a:gd name="connsiteX55" fmla="*/ 64732 w 578660"/>
              <a:gd name="connsiteY55" fmla="*/ 263163 h 647374"/>
              <a:gd name="connsiteX56" fmla="*/ 84734 w 578660"/>
              <a:gd name="connsiteY56" fmla="*/ 207210 h 647374"/>
              <a:gd name="connsiteX57" fmla="*/ 127238 w 578660"/>
              <a:gd name="connsiteY57" fmla="*/ 123902 h 647374"/>
              <a:gd name="connsiteX58" fmla="*/ 235998 w 578660"/>
              <a:gd name="connsiteY58" fmla="*/ 46812 h 647374"/>
              <a:gd name="connsiteX59" fmla="*/ 284753 w 578660"/>
              <a:gd name="connsiteY59" fmla="*/ 5779 h 647374"/>
              <a:gd name="connsiteX60" fmla="*/ 302255 w 578660"/>
              <a:gd name="connsiteY60" fmla="*/ 806 h 647374"/>
              <a:gd name="connsiteX0" fmla="*/ 210636 w 578660"/>
              <a:gd name="connsiteY0" fmla="*/ 267495 h 647374"/>
              <a:gd name="connsiteX1" fmla="*/ 190355 w 578660"/>
              <a:gd name="connsiteY1" fmla="*/ 324926 h 647374"/>
              <a:gd name="connsiteX2" fmla="*/ 172608 w 578660"/>
              <a:gd name="connsiteY2" fmla="*/ 349895 h 647374"/>
              <a:gd name="connsiteX3" fmla="*/ 145988 w 578660"/>
              <a:gd name="connsiteY3" fmla="*/ 368623 h 647374"/>
              <a:gd name="connsiteX4" fmla="*/ 119368 w 578660"/>
              <a:gd name="connsiteY4" fmla="*/ 382356 h 647374"/>
              <a:gd name="connsiteX5" fmla="*/ 107960 w 578660"/>
              <a:gd name="connsiteY5" fmla="*/ 389847 h 647374"/>
              <a:gd name="connsiteX6" fmla="*/ 105425 w 578660"/>
              <a:gd name="connsiteY6" fmla="*/ 392344 h 647374"/>
              <a:gd name="connsiteX7" fmla="*/ 106692 w 578660"/>
              <a:gd name="connsiteY7" fmla="*/ 398587 h 647374"/>
              <a:gd name="connsiteX8" fmla="*/ 123171 w 578660"/>
              <a:gd name="connsiteY8" fmla="*/ 419811 h 647374"/>
              <a:gd name="connsiteX9" fmla="*/ 152326 w 578660"/>
              <a:gd name="connsiteY9" fmla="*/ 429799 h 647374"/>
              <a:gd name="connsiteX10" fmla="*/ 120636 w 578660"/>
              <a:gd name="connsiteY10" fmla="*/ 424805 h 647374"/>
              <a:gd name="connsiteX11" fmla="*/ 99086 w 578660"/>
              <a:gd name="connsiteY11" fmla="*/ 401084 h 647374"/>
              <a:gd name="connsiteX12" fmla="*/ 96551 w 578660"/>
              <a:gd name="connsiteY12" fmla="*/ 393593 h 647374"/>
              <a:gd name="connsiteX13" fmla="*/ 100354 w 578660"/>
              <a:gd name="connsiteY13" fmla="*/ 383605 h 647374"/>
              <a:gd name="connsiteX14" fmla="*/ 115565 w 578660"/>
              <a:gd name="connsiteY14" fmla="*/ 373617 h 647374"/>
              <a:gd name="connsiteX15" fmla="*/ 142185 w 578660"/>
              <a:gd name="connsiteY15" fmla="*/ 359883 h 647374"/>
              <a:gd name="connsiteX16" fmla="*/ 165002 w 578660"/>
              <a:gd name="connsiteY16" fmla="*/ 342405 h 647374"/>
              <a:gd name="connsiteX17" fmla="*/ 182749 w 578660"/>
              <a:gd name="connsiteY17" fmla="*/ 319932 h 647374"/>
              <a:gd name="connsiteX18" fmla="*/ 210636 w 578660"/>
              <a:gd name="connsiteY18" fmla="*/ 267495 h 647374"/>
              <a:gd name="connsiteX19" fmla="*/ 297254 w 578660"/>
              <a:gd name="connsiteY19" fmla="*/ 10753 h 647374"/>
              <a:gd name="connsiteX20" fmla="*/ 291004 w 578660"/>
              <a:gd name="connsiteY20" fmla="*/ 13240 h 647374"/>
              <a:gd name="connsiteX21" fmla="*/ 243499 w 578660"/>
              <a:gd name="connsiteY21" fmla="*/ 54272 h 647374"/>
              <a:gd name="connsiteX22" fmla="*/ 132239 w 578660"/>
              <a:gd name="connsiteY22" fmla="*/ 132606 h 647374"/>
              <a:gd name="connsiteX23" fmla="*/ 94735 w 578660"/>
              <a:gd name="connsiteY23" fmla="*/ 209697 h 647374"/>
              <a:gd name="connsiteX24" fmla="*/ 73483 w 578660"/>
              <a:gd name="connsiteY24" fmla="*/ 268137 h 647374"/>
              <a:gd name="connsiteX25" fmla="*/ 65982 w 578660"/>
              <a:gd name="connsiteY25" fmla="*/ 618776 h 647374"/>
              <a:gd name="connsiteX26" fmla="*/ 422528 w 578660"/>
              <a:gd name="connsiteY26" fmla="*/ 535206 h 647374"/>
              <a:gd name="connsiteX27" fmla="*/ 462118 w 578660"/>
              <a:gd name="connsiteY27" fmla="*/ 510158 h 647374"/>
              <a:gd name="connsiteX28" fmla="*/ 479313 w 578660"/>
              <a:gd name="connsiteY28" fmla="*/ 519489 h 647374"/>
              <a:gd name="connsiteX29" fmla="*/ 505140 w 578660"/>
              <a:gd name="connsiteY29" fmla="*/ 525625 h 647374"/>
              <a:gd name="connsiteX30" fmla="*/ 568520 w 578660"/>
              <a:gd name="connsiteY30" fmla="*/ 478991 h 647374"/>
              <a:gd name="connsiteX31" fmla="*/ 505140 w 578660"/>
              <a:gd name="connsiteY31" fmla="*/ 431129 h 647374"/>
              <a:gd name="connsiteX32" fmla="*/ 479260 w 578660"/>
              <a:gd name="connsiteY32" fmla="*/ 436697 h 647374"/>
              <a:gd name="connsiteX33" fmla="*/ 456020 w 578660"/>
              <a:gd name="connsiteY33" fmla="*/ 423562 h 647374"/>
              <a:gd name="connsiteX34" fmla="*/ 436018 w 578660"/>
              <a:gd name="connsiteY34" fmla="*/ 401181 h 647374"/>
              <a:gd name="connsiteX35" fmla="*/ 437268 w 578660"/>
              <a:gd name="connsiteY35" fmla="*/ 340254 h 647374"/>
              <a:gd name="connsiteX36" fmla="*/ 432268 w 578660"/>
              <a:gd name="connsiteY36" fmla="*/ 295492 h 647374"/>
              <a:gd name="connsiteX37" fmla="*/ 301005 w 578660"/>
              <a:gd name="connsiteY37" fmla="*/ 33134 h 647374"/>
              <a:gd name="connsiteX38" fmla="*/ 297254 w 578660"/>
              <a:gd name="connsiteY38" fmla="*/ 10753 h 647374"/>
              <a:gd name="connsiteX39" fmla="*/ 302255 w 578660"/>
              <a:gd name="connsiteY39" fmla="*/ 806 h 647374"/>
              <a:gd name="connsiteX40" fmla="*/ 311006 w 578660"/>
              <a:gd name="connsiteY40" fmla="*/ 33134 h 647374"/>
              <a:gd name="connsiteX41" fmla="*/ 439768 w 578660"/>
              <a:gd name="connsiteY41" fmla="*/ 288031 h 647374"/>
              <a:gd name="connsiteX42" fmla="*/ 447269 w 578660"/>
              <a:gd name="connsiteY42" fmla="*/ 342741 h 647374"/>
              <a:gd name="connsiteX43" fmla="*/ 446019 w 578660"/>
              <a:gd name="connsiteY43" fmla="*/ 397451 h 647374"/>
              <a:gd name="connsiteX44" fmla="*/ 462271 w 578660"/>
              <a:gd name="connsiteY44" fmla="*/ 417345 h 647374"/>
              <a:gd name="connsiteX45" fmla="*/ 484383 w 578660"/>
              <a:gd name="connsiteY45" fmla="*/ 424379 h 647374"/>
              <a:gd name="connsiteX46" fmla="*/ 505140 w 578660"/>
              <a:gd name="connsiteY46" fmla="*/ 421311 h 647374"/>
              <a:gd name="connsiteX47" fmla="*/ 578660 w 578660"/>
              <a:gd name="connsiteY47" fmla="*/ 478991 h 647374"/>
              <a:gd name="connsiteX48" fmla="*/ 505140 w 578660"/>
              <a:gd name="connsiteY48" fmla="*/ 535443 h 647374"/>
              <a:gd name="connsiteX49" fmla="*/ 473291 w 578660"/>
              <a:gd name="connsiteY49" fmla="*/ 527619 h 647374"/>
              <a:gd name="connsiteX50" fmla="*/ 454433 w 578660"/>
              <a:gd name="connsiteY50" fmla="*/ 516941 h 647374"/>
              <a:gd name="connsiteX51" fmla="*/ 405312 w 578660"/>
              <a:gd name="connsiteY51" fmla="*/ 560297 h 647374"/>
              <a:gd name="connsiteX52" fmla="*/ 147240 w 578660"/>
              <a:gd name="connsiteY52" fmla="*/ 647374 h 647374"/>
              <a:gd name="connsiteX53" fmla="*/ 59732 w 578660"/>
              <a:gd name="connsiteY53" fmla="*/ 626236 h 647374"/>
              <a:gd name="connsiteX54" fmla="*/ 64732 w 578660"/>
              <a:gd name="connsiteY54" fmla="*/ 263163 h 647374"/>
              <a:gd name="connsiteX55" fmla="*/ 84734 w 578660"/>
              <a:gd name="connsiteY55" fmla="*/ 207210 h 647374"/>
              <a:gd name="connsiteX56" fmla="*/ 127238 w 578660"/>
              <a:gd name="connsiteY56" fmla="*/ 123902 h 647374"/>
              <a:gd name="connsiteX57" fmla="*/ 235998 w 578660"/>
              <a:gd name="connsiteY57" fmla="*/ 46812 h 647374"/>
              <a:gd name="connsiteX58" fmla="*/ 284753 w 578660"/>
              <a:gd name="connsiteY58" fmla="*/ 5779 h 647374"/>
              <a:gd name="connsiteX59" fmla="*/ 302255 w 578660"/>
              <a:gd name="connsiteY59" fmla="*/ 806 h 64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78660" h="647374">
                <a:moveTo>
                  <a:pt x="210636" y="267495"/>
                </a:moveTo>
                <a:cubicBezTo>
                  <a:pt x="209369" y="287471"/>
                  <a:pt x="201763" y="306198"/>
                  <a:pt x="190355" y="324926"/>
                </a:cubicBezTo>
                <a:cubicBezTo>
                  <a:pt x="185284" y="333665"/>
                  <a:pt x="180214" y="342405"/>
                  <a:pt x="172608" y="349895"/>
                </a:cubicBezTo>
                <a:cubicBezTo>
                  <a:pt x="165002" y="358635"/>
                  <a:pt x="156129" y="363629"/>
                  <a:pt x="145988" y="368623"/>
                </a:cubicBezTo>
                <a:cubicBezTo>
                  <a:pt x="138383" y="373617"/>
                  <a:pt x="128242" y="377362"/>
                  <a:pt x="119368" y="382356"/>
                </a:cubicBezTo>
                <a:cubicBezTo>
                  <a:pt x="115565" y="383605"/>
                  <a:pt x="110495" y="386102"/>
                  <a:pt x="107960" y="389847"/>
                </a:cubicBezTo>
                <a:cubicBezTo>
                  <a:pt x="106692" y="391096"/>
                  <a:pt x="105425" y="391096"/>
                  <a:pt x="105425" y="392344"/>
                </a:cubicBezTo>
                <a:cubicBezTo>
                  <a:pt x="105425" y="394841"/>
                  <a:pt x="106692" y="397338"/>
                  <a:pt x="106692" y="398587"/>
                </a:cubicBezTo>
                <a:cubicBezTo>
                  <a:pt x="109227" y="407326"/>
                  <a:pt x="115565" y="414817"/>
                  <a:pt x="123171" y="419811"/>
                </a:cubicBezTo>
                <a:cubicBezTo>
                  <a:pt x="132044" y="424805"/>
                  <a:pt x="142185" y="428551"/>
                  <a:pt x="152326" y="429799"/>
                </a:cubicBezTo>
                <a:cubicBezTo>
                  <a:pt x="140918" y="431047"/>
                  <a:pt x="130777" y="428551"/>
                  <a:pt x="120636" y="424805"/>
                </a:cubicBezTo>
                <a:cubicBezTo>
                  <a:pt x="111763" y="419811"/>
                  <a:pt x="102889" y="411072"/>
                  <a:pt x="99086" y="401084"/>
                </a:cubicBezTo>
                <a:cubicBezTo>
                  <a:pt x="97819" y="398587"/>
                  <a:pt x="97819" y="396090"/>
                  <a:pt x="96551" y="393593"/>
                </a:cubicBezTo>
                <a:cubicBezTo>
                  <a:pt x="96551" y="388599"/>
                  <a:pt x="99086" y="384853"/>
                  <a:pt x="100354" y="383605"/>
                </a:cubicBezTo>
                <a:cubicBezTo>
                  <a:pt x="105425" y="378611"/>
                  <a:pt x="110495" y="376114"/>
                  <a:pt x="115565" y="373617"/>
                </a:cubicBezTo>
                <a:cubicBezTo>
                  <a:pt x="124439" y="368623"/>
                  <a:pt x="133312" y="364877"/>
                  <a:pt x="142185" y="359883"/>
                </a:cubicBezTo>
                <a:cubicBezTo>
                  <a:pt x="151059" y="354889"/>
                  <a:pt x="158664" y="349895"/>
                  <a:pt x="165002" y="342405"/>
                </a:cubicBezTo>
                <a:cubicBezTo>
                  <a:pt x="171341" y="336162"/>
                  <a:pt x="177678" y="328671"/>
                  <a:pt x="182749" y="319932"/>
                </a:cubicBezTo>
                <a:cubicBezTo>
                  <a:pt x="195425" y="303701"/>
                  <a:pt x="204298" y="286222"/>
                  <a:pt x="210636" y="267495"/>
                </a:cubicBezTo>
                <a:close/>
                <a:moveTo>
                  <a:pt x="297254" y="10753"/>
                </a:moveTo>
                <a:cubicBezTo>
                  <a:pt x="297254" y="10753"/>
                  <a:pt x="296004" y="10753"/>
                  <a:pt x="291004" y="13240"/>
                </a:cubicBezTo>
                <a:cubicBezTo>
                  <a:pt x="272252" y="26917"/>
                  <a:pt x="258501" y="40595"/>
                  <a:pt x="243499" y="54272"/>
                </a:cubicBezTo>
                <a:cubicBezTo>
                  <a:pt x="214746" y="81627"/>
                  <a:pt x="185994" y="108982"/>
                  <a:pt x="132239" y="132606"/>
                </a:cubicBezTo>
                <a:cubicBezTo>
                  <a:pt x="112237" y="142553"/>
                  <a:pt x="102236" y="176125"/>
                  <a:pt x="94735" y="209697"/>
                </a:cubicBezTo>
                <a:cubicBezTo>
                  <a:pt x="88484" y="233322"/>
                  <a:pt x="82234" y="254460"/>
                  <a:pt x="73483" y="268137"/>
                </a:cubicBezTo>
                <a:cubicBezTo>
                  <a:pt x="-24027" y="412371"/>
                  <a:pt x="3476" y="574014"/>
                  <a:pt x="65982" y="618776"/>
                </a:cubicBezTo>
                <a:cubicBezTo>
                  <a:pt x="125051" y="661207"/>
                  <a:pt x="302802" y="632240"/>
                  <a:pt x="422528" y="535206"/>
                </a:cubicBezTo>
                <a:lnTo>
                  <a:pt x="462118" y="510158"/>
                </a:lnTo>
                <a:lnTo>
                  <a:pt x="479313" y="519489"/>
                </a:lnTo>
                <a:cubicBezTo>
                  <a:pt x="488345" y="523170"/>
                  <a:pt x="497535" y="525625"/>
                  <a:pt x="505140" y="525625"/>
                </a:cubicBezTo>
                <a:cubicBezTo>
                  <a:pt x="540633" y="525625"/>
                  <a:pt x="568520" y="503535"/>
                  <a:pt x="568520" y="478991"/>
                </a:cubicBezTo>
                <a:cubicBezTo>
                  <a:pt x="568520" y="451992"/>
                  <a:pt x="540633" y="431129"/>
                  <a:pt x="505140" y="431129"/>
                </a:cubicBezTo>
                <a:lnTo>
                  <a:pt x="479260" y="436697"/>
                </a:lnTo>
                <a:lnTo>
                  <a:pt x="456020" y="423562"/>
                </a:lnTo>
                <a:cubicBezTo>
                  <a:pt x="447269" y="416102"/>
                  <a:pt x="441018" y="408641"/>
                  <a:pt x="436018" y="401181"/>
                </a:cubicBezTo>
                <a:cubicBezTo>
                  <a:pt x="426017" y="376313"/>
                  <a:pt x="432268" y="357662"/>
                  <a:pt x="437268" y="340254"/>
                </a:cubicBezTo>
                <a:cubicBezTo>
                  <a:pt x="443519" y="322847"/>
                  <a:pt x="448519" y="309169"/>
                  <a:pt x="432268" y="295492"/>
                </a:cubicBezTo>
                <a:cubicBezTo>
                  <a:pt x="311006" y="183586"/>
                  <a:pt x="304755" y="82870"/>
                  <a:pt x="301005" y="33134"/>
                </a:cubicBezTo>
                <a:cubicBezTo>
                  <a:pt x="301005" y="23187"/>
                  <a:pt x="299755" y="11996"/>
                  <a:pt x="297254" y="10753"/>
                </a:cubicBezTo>
                <a:close/>
                <a:moveTo>
                  <a:pt x="302255" y="806"/>
                </a:moveTo>
                <a:cubicBezTo>
                  <a:pt x="308505" y="4536"/>
                  <a:pt x="309756" y="14483"/>
                  <a:pt x="311006" y="33134"/>
                </a:cubicBezTo>
                <a:cubicBezTo>
                  <a:pt x="313506" y="80383"/>
                  <a:pt x="319757" y="179856"/>
                  <a:pt x="439768" y="288031"/>
                </a:cubicBezTo>
                <a:cubicBezTo>
                  <a:pt x="459770" y="306682"/>
                  <a:pt x="452270" y="325333"/>
                  <a:pt x="447269" y="342741"/>
                </a:cubicBezTo>
                <a:cubicBezTo>
                  <a:pt x="441018" y="360149"/>
                  <a:pt x="436018" y="376313"/>
                  <a:pt x="446019" y="397451"/>
                </a:cubicBezTo>
                <a:cubicBezTo>
                  <a:pt x="448519" y="403668"/>
                  <a:pt x="454770" y="409885"/>
                  <a:pt x="462271" y="417345"/>
                </a:cubicBezTo>
                <a:lnTo>
                  <a:pt x="484383" y="424379"/>
                </a:lnTo>
                <a:cubicBezTo>
                  <a:pt x="491513" y="422538"/>
                  <a:pt x="498802" y="421311"/>
                  <a:pt x="505140" y="421311"/>
                </a:cubicBezTo>
                <a:cubicBezTo>
                  <a:pt x="545703" y="421311"/>
                  <a:pt x="578660" y="447083"/>
                  <a:pt x="578660" y="478991"/>
                </a:cubicBezTo>
                <a:cubicBezTo>
                  <a:pt x="578660" y="509671"/>
                  <a:pt x="545703" y="535443"/>
                  <a:pt x="505140" y="535443"/>
                </a:cubicBezTo>
                <a:cubicBezTo>
                  <a:pt x="494999" y="535443"/>
                  <a:pt x="483591" y="532068"/>
                  <a:pt x="473291" y="527619"/>
                </a:cubicBezTo>
                <a:lnTo>
                  <a:pt x="454433" y="516941"/>
                </a:lnTo>
                <a:lnTo>
                  <a:pt x="405312" y="560297"/>
                </a:lnTo>
                <a:cubicBezTo>
                  <a:pt x="324210" y="616600"/>
                  <a:pt x="224123" y="647374"/>
                  <a:pt x="147240" y="647374"/>
                </a:cubicBezTo>
                <a:cubicBezTo>
                  <a:pt x="110986" y="647374"/>
                  <a:pt x="80984" y="641157"/>
                  <a:pt x="59732" y="626236"/>
                </a:cubicBezTo>
                <a:cubicBezTo>
                  <a:pt x="-5275" y="580231"/>
                  <a:pt x="-35278" y="412371"/>
                  <a:pt x="64732" y="263163"/>
                </a:cubicBezTo>
                <a:cubicBezTo>
                  <a:pt x="73483" y="250729"/>
                  <a:pt x="78483" y="229592"/>
                  <a:pt x="84734" y="207210"/>
                </a:cubicBezTo>
                <a:cubicBezTo>
                  <a:pt x="93485" y="172395"/>
                  <a:pt x="103486" y="135093"/>
                  <a:pt x="127238" y="123902"/>
                </a:cubicBezTo>
                <a:cubicBezTo>
                  <a:pt x="180993" y="100278"/>
                  <a:pt x="208496" y="74166"/>
                  <a:pt x="235998" y="46812"/>
                </a:cubicBezTo>
                <a:cubicBezTo>
                  <a:pt x="251000" y="33134"/>
                  <a:pt x="266001" y="19457"/>
                  <a:pt x="284753" y="5779"/>
                </a:cubicBezTo>
                <a:cubicBezTo>
                  <a:pt x="289754" y="2049"/>
                  <a:pt x="297254" y="-1681"/>
                  <a:pt x="302255" y="806"/>
                </a:cubicBez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FF8983D1-CEA7-AD40-B442-F305BFEA9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321" y="8949033"/>
            <a:ext cx="278881" cy="203302"/>
          </a:xfrm>
          <a:custGeom>
            <a:avLst/>
            <a:gdLst>
              <a:gd name="connsiteX0" fmla="*/ 193751 w 278881"/>
              <a:gd name="connsiteY0" fmla="*/ 146823 h 203302"/>
              <a:gd name="connsiteX1" fmla="*/ 198745 w 278881"/>
              <a:gd name="connsiteY1" fmla="*/ 182780 h 203302"/>
              <a:gd name="connsiteX2" fmla="*/ 167535 w 278881"/>
              <a:gd name="connsiteY2" fmla="*/ 201957 h 203302"/>
              <a:gd name="connsiteX3" fmla="*/ 161293 w 278881"/>
              <a:gd name="connsiteY3" fmla="*/ 166000 h 203302"/>
              <a:gd name="connsiteX4" fmla="*/ 193751 w 278881"/>
              <a:gd name="connsiteY4" fmla="*/ 146823 h 203302"/>
              <a:gd name="connsiteX5" fmla="*/ 219872 w 278881"/>
              <a:gd name="connsiteY5" fmla="*/ 87095 h 203302"/>
              <a:gd name="connsiteX6" fmla="*/ 248749 w 278881"/>
              <a:gd name="connsiteY6" fmla="*/ 97380 h 203302"/>
              <a:gd name="connsiteX7" fmla="*/ 270093 w 278881"/>
              <a:gd name="connsiteY7" fmla="*/ 117950 h 203302"/>
              <a:gd name="connsiteX8" fmla="*/ 278881 w 278881"/>
              <a:gd name="connsiteY8" fmla="*/ 146234 h 203302"/>
              <a:gd name="connsiteX9" fmla="*/ 237449 w 278881"/>
              <a:gd name="connsiteY9" fmla="*/ 115379 h 203302"/>
              <a:gd name="connsiteX10" fmla="*/ 217361 w 278881"/>
              <a:gd name="connsiteY10" fmla="*/ 103808 h 203302"/>
              <a:gd name="connsiteX11" fmla="*/ 192250 w 278881"/>
              <a:gd name="connsiteY11" fmla="*/ 96094 h 203302"/>
              <a:gd name="connsiteX12" fmla="*/ 219872 w 278881"/>
              <a:gd name="connsiteY12" fmla="*/ 87095 h 203302"/>
              <a:gd name="connsiteX13" fmla="*/ 46369 w 278881"/>
              <a:gd name="connsiteY13" fmla="*/ 81210 h 203302"/>
              <a:gd name="connsiteX14" fmla="*/ 51479 w 278881"/>
              <a:gd name="connsiteY14" fmla="*/ 119466 h 203302"/>
              <a:gd name="connsiteX15" fmla="*/ 19543 w 278881"/>
              <a:gd name="connsiteY15" fmla="*/ 139870 h 203302"/>
              <a:gd name="connsiteX16" fmla="*/ 13156 w 278881"/>
              <a:gd name="connsiteY16" fmla="*/ 101613 h 203302"/>
              <a:gd name="connsiteX17" fmla="*/ 46369 w 278881"/>
              <a:gd name="connsiteY17" fmla="*/ 81210 h 203302"/>
              <a:gd name="connsiteX18" fmla="*/ 19698 w 278881"/>
              <a:gd name="connsiteY18" fmla="*/ 1530 h 203302"/>
              <a:gd name="connsiteX19" fmla="*/ 44321 w 278881"/>
              <a:gd name="connsiteY19" fmla="*/ 3861 h 203302"/>
              <a:gd name="connsiteX20" fmla="*/ 62788 w 278881"/>
              <a:gd name="connsiteY20" fmla="*/ 16678 h 203302"/>
              <a:gd name="connsiteX21" fmla="*/ 70175 w 278881"/>
              <a:gd name="connsiteY21" fmla="*/ 36487 h 203302"/>
              <a:gd name="connsiteX22" fmla="*/ 35703 w 278881"/>
              <a:gd name="connsiteY22" fmla="*/ 21339 h 203302"/>
              <a:gd name="connsiteX23" fmla="*/ 20929 w 278881"/>
              <a:gd name="connsiteY23" fmla="*/ 16678 h 203302"/>
              <a:gd name="connsiteX24" fmla="*/ 0 w 278881"/>
              <a:gd name="connsiteY24" fmla="*/ 13183 h 203302"/>
              <a:gd name="connsiteX25" fmla="*/ 19698 w 278881"/>
              <a:gd name="connsiteY25" fmla="*/ 1530 h 20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8881" h="203302">
                <a:moveTo>
                  <a:pt x="193751" y="146823"/>
                </a:moveTo>
                <a:cubicBezTo>
                  <a:pt x="203738" y="151618"/>
                  <a:pt x="207484" y="167199"/>
                  <a:pt x="198745" y="182780"/>
                </a:cubicBezTo>
                <a:cubicBezTo>
                  <a:pt x="191255" y="198361"/>
                  <a:pt x="177522" y="206751"/>
                  <a:pt x="167535" y="201957"/>
                </a:cubicBezTo>
                <a:cubicBezTo>
                  <a:pt x="156300" y="198361"/>
                  <a:pt x="153803" y="181582"/>
                  <a:pt x="161293" y="166000"/>
                </a:cubicBezTo>
                <a:cubicBezTo>
                  <a:pt x="168784" y="151618"/>
                  <a:pt x="182516" y="142029"/>
                  <a:pt x="193751" y="146823"/>
                </a:cubicBezTo>
                <a:close/>
                <a:moveTo>
                  <a:pt x="219872" y="87095"/>
                </a:moveTo>
                <a:cubicBezTo>
                  <a:pt x="229916" y="87095"/>
                  <a:pt x="241216" y="90952"/>
                  <a:pt x="248749" y="97380"/>
                </a:cubicBezTo>
                <a:cubicBezTo>
                  <a:pt x="257537" y="102523"/>
                  <a:pt x="265071" y="110236"/>
                  <a:pt x="270093" y="117950"/>
                </a:cubicBezTo>
                <a:cubicBezTo>
                  <a:pt x="275115" y="126950"/>
                  <a:pt x="278881" y="137235"/>
                  <a:pt x="278881" y="146234"/>
                </a:cubicBezTo>
                <a:cubicBezTo>
                  <a:pt x="263815" y="134664"/>
                  <a:pt x="251260" y="124379"/>
                  <a:pt x="237449" y="115379"/>
                </a:cubicBezTo>
                <a:cubicBezTo>
                  <a:pt x="231171" y="111522"/>
                  <a:pt x="224894" y="107665"/>
                  <a:pt x="217361" y="103808"/>
                </a:cubicBezTo>
                <a:cubicBezTo>
                  <a:pt x="209827" y="101237"/>
                  <a:pt x="202294" y="99951"/>
                  <a:pt x="192250" y="96094"/>
                </a:cubicBezTo>
                <a:cubicBezTo>
                  <a:pt x="199783" y="90952"/>
                  <a:pt x="209827" y="87095"/>
                  <a:pt x="219872" y="87095"/>
                </a:cubicBezTo>
                <a:close/>
                <a:moveTo>
                  <a:pt x="46369" y="81210"/>
                </a:moveTo>
                <a:cubicBezTo>
                  <a:pt x="56588" y="86311"/>
                  <a:pt x="59143" y="102888"/>
                  <a:pt x="51479" y="119466"/>
                </a:cubicBezTo>
                <a:cubicBezTo>
                  <a:pt x="43814" y="136044"/>
                  <a:pt x="29763" y="146246"/>
                  <a:pt x="19543" y="139870"/>
                </a:cubicBezTo>
                <a:cubicBezTo>
                  <a:pt x="8047" y="136044"/>
                  <a:pt x="5492" y="118191"/>
                  <a:pt x="13156" y="101613"/>
                </a:cubicBezTo>
                <a:cubicBezTo>
                  <a:pt x="20821" y="86311"/>
                  <a:pt x="34872" y="76109"/>
                  <a:pt x="46369" y="81210"/>
                </a:cubicBezTo>
                <a:close/>
                <a:moveTo>
                  <a:pt x="19698" y="1530"/>
                </a:moveTo>
                <a:cubicBezTo>
                  <a:pt x="27085" y="-800"/>
                  <a:pt x="36934" y="-800"/>
                  <a:pt x="44321" y="3861"/>
                </a:cubicBezTo>
                <a:cubicBezTo>
                  <a:pt x="51708" y="6191"/>
                  <a:pt x="57863" y="10852"/>
                  <a:pt x="62788" y="16678"/>
                </a:cubicBezTo>
                <a:cubicBezTo>
                  <a:pt x="66481" y="22504"/>
                  <a:pt x="70175" y="29496"/>
                  <a:pt x="70175" y="36487"/>
                </a:cubicBezTo>
                <a:cubicBezTo>
                  <a:pt x="56632" y="30661"/>
                  <a:pt x="45552" y="24835"/>
                  <a:pt x="35703" y="21339"/>
                </a:cubicBezTo>
                <a:cubicBezTo>
                  <a:pt x="30778" y="19009"/>
                  <a:pt x="25854" y="17843"/>
                  <a:pt x="20929" y="16678"/>
                </a:cubicBezTo>
                <a:cubicBezTo>
                  <a:pt x="14773" y="14348"/>
                  <a:pt x="8618" y="14348"/>
                  <a:pt x="0" y="13183"/>
                </a:cubicBezTo>
                <a:cubicBezTo>
                  <a:pt x="4924" y="7356"/>
                  <a:pt x="11080" y="2696"/>
                  <a:pt x="19698" y="1530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4E6F2172-5C20-8D43-92BE-D9F12D15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468" y="9251546"/>
            <a:ext cx="98519" cy="57268"/>
          </a:xfrm>
          <a:custGeom>
            <a:avLst/>
            <a:gdLst>
              <a:gd name="connsiteX0" fmla="*/ 14665 w 98519"/>
              <a:gd name="connsiteY0" fmla="*/ 74 h 57268"/>
              <a:gd name="connsiteX1" fmla="*/ 24678 w 98519"/>
              <a:gd name="connsiteY1" fmla="*/ 6316 h 57268"/>
              <a:gd name="connsiteX2" fmla="*/ 42199 w 98519"/>
              <a:gd name="connsiteY2" fmla="*/ 7564 h 57268"/>
              <a:gd name="connsiteX3" fmla="*/ 98519 w 98519"/>
              <a:gd name="connsiteY3" fmla="*/ 52510 h 57268"/>
              <a:gd name="connsiteX4" fmla="*/ 92346 w 98519"/>
              <a:gd name="connsiteY4" fmla="*/ 50971 h 57268"/>
              <a:gd name="connsiteX5" fmla="*/ 71847 w 98519"/>
              <a:gd name="connsiteY5" fmla="*/ 55871 h 57268"/>
              <a:gd name="connsiteX6" fmla="*/ 25920 w 98519"/>
              <a:gd name="connsiteY6" fmla="*/ 53336 h 57268"/>
              <a:gd name="connsiteX7" fmla="*/ 286 w 98519"/>
              <a:gd name="connsiteY7" fmla="*/ 15306 h 57268"/>
              <a:gd name="connsiteX8" fmla="*/ 3655 w 98519"/>
              <a:gd name="connsiteY8" fmla="*/ 16595 h 57268"/>
              <a:gd name="connsiteX9" fmla="*/ 6217 w 98519"/>
              <a:gd name="connsiteY9" fmla="*/ 6940 h 57268"/>
              <a:gd name="connsiteX10" fmla="*/ 14665 w 98519"/>
              <a:gd name="connsiteY10" fmla="*/ 74 h 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519" h="57268">
                <a:moveTo>
                  <a:pt x="14665" y="74"/>
                </a:moveTo>
                <a:cubicBezTo>
                  <a:pt x="18420" y="74"/>
                  <a:pt x="24678" y="6316"/>
                  <a:pt x="24678" y="6316"/>
                </a:cubicBezTo>
                <a:cubicBezTo>
                  <a:pt x="24678" y="6316"/>
                  <a:pt x="39696" y="6316"/>
                  <a:pt x="42199" y="7564"/>
                </a:cubicBezTo>
                <a:cubicBezTo>
                  <a:pt x="52212" y="12558"/>
                  <a:pt x="98519" y="52510"/>
                  <a:pt x="98519" y="52510"/>
                </a:cubicBezTo>
                <a:lnTo>
                  <a:pt x="92346" y="50971"/>
                </a:lnTo>
                <a:lnTo>
                  <a:pt x="71847" y="55871"/>
                </a:lnTo>
                <a:cubicBezTo>
                  <a:pt x="59183" y="57773"/>
                  <a:pt x="42399" y="58407"/>
                  <a:pt x="25920" y="53336"/>
                </a:cubicBezTo>
                <a:cubicBezTo>
                  <a:pt x="-4596" y="43195"/>
                  <a:pt x="286" y="15306"/>
                  <a:pt x="286" y="15306"/>
                </a:cubicBezTo>
                <a:lnTo>
                  <a:pt x="3655" y="16595"/>
                </a:lnTo>
                <a:lnTo>
                  <a:pt x="6217" y="6940"/>
                </a:lnTo>
                <a:cubicBezTo>
                  <a:pt x="8721" y="2883"/>
                  <a:pt x="12162" y="-550"/>
                  <a:pt x="14665" y="74"/>
                </a:cubicBezTo>
                <a:close/>
              </a:path>
            </a:pathLst>
          </a:custGeom>
          <a:solidFill>
            <a:srgbClr val="F931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265">
            <a:extLst>
              <a:ext uri="{FF2B5EF4-FFF2-40B4-BE49-F238E27FC236}">
                <a16:creationId xmlns:a16="http://schemas.microsoft.com/office/drawing/2014/main" id="{C0B2D955-F8A1-C049-A095-EAA647683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810" y="9036131"/>
            <a:ext cx="1109573" cy="1043743"/>
          </a:xfrm>
          <a:custGeom>
            <a:avLst/>
            <a:gdLst>
              <a:gd name="T0" fmla="*/ 0 w 890"/>
              <a:gd name="T1" fmla="*/ 546604 h 838"/>
              <a:gd name="T2" fmla="*/ 120287 w 890"/>
              <a:gd name="T3" fmla="*/ 537461 h 838"/>
              <a:gd name="T4" fmla="*/ 120287 w 890"/>
              <a:gd name="T5" fmla="*/ 537461 h 838"/>
              <a:gd name="T6" fmla="*/ 230767 w 890"/>
              <a:gd name="T7" fmla="*/ 478687 h 838"/>
              <a:gd name="T8" fmla="*/ 490299 w 890"/>
              <a:gd name="T9" fmla="*/ 149549 h 838"/>
              <a:gd name="T10" fmla="*/ 490299 w 890"/>
              <a:gd name="T11" fmla="*/ 149549 h 838"/>
              <a:gd name="T12" fmla="*/ 581167 w 890"/>
              <a:gd name="T13" fmla="*/ 82938 h 838"/>
              <a:gd name="T14" fmla="*/ 436039 w 890"/>
              <a:gd name="T15" fmla="*/ 82938 h 838"/>
              <a:gd name="T16" fmla="*/ 436039 w 890"/>
              <a:gd name="T17" fmla="*/ 82938 h 838"/>
              <a:gd name="T18" fmla="*/ 372627 w 890"/>
              <a:gd name="T19" fmla="*/ 3918 h 838"/>
              <a:gd name="T20" fmla="*/ 372627 w 890"/>
              <a:gd name="T21" fmla="*/ 3918 h 838"/>
              <a:gd name="T22" fmla="*/ 376549 w 890"/>
              <a:gd name="T23" fmla="*/ 41142 h 838"/>
              <a:gd name="T24" fmla="*/ 376549 w 890"/>
              <a:gd name="T25" fmla="*/ 41142 h 838"/>
              <a:gd name="T26" fmla="*/ 398776 w 890"/>
              <a:gd name="T27" fmla="*/ 111672 h 838"/>
              <a:gd name="T28" fmla="*/ 145782 w 890"/>
              <a:gd name="T29" fmla="*/ 382688 h 838"/>
              <a:gd name="T30" fmla="*/ 0 w 890"/>
              <a:gd name="T31" fmla="*/ 391178 h 838"/>
              <a:gd name="T32" fmla="*/ 0 w 890"/>
              <a:gd name="T33" fmla="*/ 546604 h 8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0" h="838">
                <a:moveTo>
                  <a:pt x="0" y="837"/>
                </a:moveTo>
                <a:lnTo>
                  <a:pt x="184" y="823"/>
                </a:lnTo>
                <a:cubicBezTo>
                  <a:pt x="250" y="818"/>
                  <a:pt x="312" y="785"/>
                  <a:pt x="353" y="733"/>
                </a:cubicBezTo>
                <a:lnTo>
                  <a:pt x="750" y="229"/>
                </a:lnTo>
                <a:cubicBezTo>
                  <a:pt x="750" y="229"/>
                  <a:pt x="845" y="233"/>
                  <a:pt x="889" y="127"/>
                </a:cubicBezTo>
                <a:lnTo>
                  <a:pt x="667" y="127"/>
                </a:lnTo>
                <a:cubicBezTo>
                  <a:pt x="667" y="127"/>
                  <a:pt x="612" y="12"/>
                  <a:pt x="570" y="6"/>
                </a:cubicBezTo>
                <a:cubicBezTo>
                  <a:pt x="529" y="0"/>
                  <a:pt x="576" y="63"/>
                  <a:pt x="576" y="63"/>
                </a:cubicBezTo>
                <a:cubicBezTo>
                  <a:pt x="576" y="63"/>
                  <a:pt x="613" y="144"/>
                  <a:pt x="610" y="171"/>
                </a:cubicBezTo>
                <a:lnTo>
                  <a:pt x="223" y="586"/>
                </a:lnTo>
                <a:lnTo>
                  <a:pt x="0" y="599"/>
                </a:lnTo>
                <a:lnTo>
                  <a:pt x="0" y="837"/>
                </a:lnTo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266">
            <a:extLst>
              <a:ext uri="{FF2B5EF4-FFF2-40B4-BE49-F238E27FC236}">
                <a16:creationId xmlns:a16="http://schemas.microsoft.com/office/drawing/2014/main" id="{61B07A23-7718-5947-A6CF-09DDDD4C9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316" y="9036129"/>
            <a:ext cx="1120559" cy="1049235"/>
          </a:xfrm>
          <a:custGeom>
            <a:avLst/>
            <a:gdLst>
              <a:gd name="T0" fmla="*/ 5217 w 901"/>
              <a:gd name="T1" fmla="*/ 393328 h 842"/>
              <a:gd name="T2" fmla="*/ 5217 w 901"/>
              <a:gd name="T3" fmla="*/ 543603 h 842"/>
              <a:gd name="T4" fmla="*/ 121951 w 901"/>
              <a:gd name="T5" fmla="*/ 535110 h 842"/>
              <a:gd name="T6" fmla="*/ 121951 w 901"/>
              <a:gd name="T7" fmla="*/ 535110 h 842"/>
              <a:gd name="T8" fmla="*/ 230207 w 901"/>
              <a:gd name="T9" fmla="*/ 477613 h 842"/>
              <a:gd name="T10" fmla="*/ 490413 w 901"/>
              <a:gd name="T11" fmla="*/ 146355 h 842"/>
              <a:gd name="T12" fmla="*/ 491717 w 901"/>
              <a:gd name="T13" fmla="*/ 146355 h 842"/>
              <a:gd name="T14" fmla="*/ 491717 w 901"/>
              <a:gd name="T15" fmla="*/ 146355 h 842"/>
              <a:gd name="T16" fmla="*/ 578452 w 901"/>
              <a:gd name="T17" fmla="*/ 85591 h 842"/>
              <a:gd name="T18" fmla="*/ 435632 w 901"/>
              <a:gd name="T19" fmla="*/ 85591 h 842"/>
              <a:gd name="T20" fmla="*/ 434980 w 901"/>
              <a:gd name="T21" fmla="*/ 84285 h 842"/>
              <a:gd name="T22" fmla="*/ 434980 w 901"/>
              <a:gd name="T23" fmla="*/ 84285 h 842"/>
              <a:gd name="T24" fmla="*/ 374331 w 901"/>
              <a:gd name="T25" fmla="*/ 6534 h 842"/>
              <a:gd name="T26" fmla="*/ 374331 w 901"/>
              <a:gd name="T27" fmla="*/ 6534 h 842"/>
              <a:gd name="T28" fmla="*/ 366505 w 901"/>
              <a:gd name="T29" fmla="*/ 7840 h 842"/>
              <a:gd name="T30" fmla="*/ 366505 w 901"/>
              <a:gd name="T31" fmla="*/ 7840 h 842"/>
              <a:gd name="T32" fmla="*/ 380200 w 901"/>
              <a:gd name="T33" fmla="*/ 39856 h 842"/>
              <a:gd name="T34" fmla="*/ 380852 w 901"/>
              <a:gd name="T35" fmla="*/ 39856 h 842"/>
              <a:gd name="T36" fmla="*/ 380852 w 901"/>
              <a:gd name="T37" fmla="*/ 39856 h 842"/>
              <a:gd name="T38" fmla="*/ 403025 w 901"/>
              <a:gd name="T39" fmla="*/ 111726 h 842"/>
              <a:gd name="T40" fmla="*/ 403025 w 901"/>
              <a:gd name="T41" fmla="*/ 112380 h 842"/>
              <a:gd name="T42" fmla="*/ 401721 w 901"/>
              <a:gd name="T43" fmla="*/ 113033 h 842"/>
              <a:gd name="T44" fmla="*/ 149341 w 901"/>
              <a:gd name="T45" fmla="*/ 385488 h 842"/>
              <a:gd name="T46" fmla="*/ 5217 w 901"/>
              <a:gd name="T47" fmla="*/ 393328 h 842"/>
              <a:gd name="T48" fmla="*/ 0 w 901"/>
              <a:gd name="T49" fmla="*/ 549484 h 842"/>
              <a:gd name="T50" fmla="*/ 0 w 901"/>
              <a:gd name="T51" fmla="*/ 388101 h 842"/>
              <a:gd name="T52" fmla="*/ 147385 w 901"/>
              <a:gd name="T53" fmla="*/ 380261 h 842"/>
              <a:gd name="T54" fmla="*/ 397808 w 901"/>
              <a:gd name="T55" fmla="*/ 110419 h 842"/>
              <a:gd name="T56" fmla="*/ 397808 w 901"/>
              <a:gd name="T57" fmla="*/ 110419 h 842"/>
              <a:gd name="T58" fmla="*/ 376287 w 901"/>
              <a:gd name="T59" fmla="*/ 42469 h 842"/>
              <a:gd name="T60" fmla="*/ 376287 w 901"/>
              <a:gd name="T61" fmla="*/ 42469 h 842"/>
              <a:gd name="T62" fmla="*/ 361940 w 901"/>
              <a:gd name="T63" fmla="*/ 5227 h 842"/>
              <a:gd name="T64" fmla="*/ 361940 w 901"/>
              <a:gd name="T65" fmla="*/ 5227 h 842"/>
              <a:gd name="T66" fmla="*/ 374983 w 901"/>
              <a:gd name="T67" fmla="*/ 1307 h 842"/>
              <a:gd name="T68" fmla="*/ 374983 w 901"/>
              <a:gd name="T69" fmla="*/ 1307 h 842"/>
              <a:gd name="T70" fmla="*/ 438893 w 901"/>
              <a:gd name="T71" fmla="*/ 81018 h 842"/>
              <a:gd name="T72" fmla="*/ 586930 w 901"/>
              <a:gd name="T73" fmla="*/ 81018 h 842"/>
              <a:gd name="T74" fmla="*/ 584973 w 901"/>
              <a:gd name="T75" fmla="*/ 83631 h 842"/>
              <a:gd name="T76" fmla="*/ 584973 w 901"/>
              <a:gd name="T77" fmla="*/ 83631 h 842"/>
              <a:gd name="T78" fmla="*/ 493021 w 901"/>
              <a:gd name="T79" fmla="*/ 151582 h 842"/>
              <a:gd name="T80" fmla="*/ 234772 w 901"/>
              <a:gd name="T81" fmla="*/ 480880 h 842"/>
              <a:gd name="T82" fmla="*/ 234772 w 901"/>
              <a:gd name="T83" fmla="*/ 480880 h 842"/>
              <a:gd name="T84" fmla="*/ 122603 w 901"/>
              <a:gd name="T85" fmla="*/ 540336 h 842"/>
              <a:gd name="T86" fmla="*/ 0 w 901"/>
              <a:gd name="T87" fmla="*/ 549484 h 8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1" h="842">
                <a:moveTo>
                  <a:pt x="8" y="602"/>
                </a:moveTo>
                <a:lnTo>
                  <a:pt x="8" y="832"/>
                </a:lnTo>
                <a:lnTo>
                  <a:pt x="187" y="819"/>
                </a:lnTo>
                <a:cubicBezTo>
                  <a:pt x="253" y="814"/>
                  <a:pt x="313" y="782"/>
                  <a:pt x="353" y="731"/>
                </a:cubicBezTo>
                <a:lnTo>
                  <a:pt x="752" y="224"/>
                </a:lnTo>
                <a:lnTo>
                  <a:pt x="754" y="224"/>
                </a:lnTo>
                <a:cubicBezTo>
                  <a:pt x="758" y="224"/>
                  <a:pt x="844" y="228"/>
                  <a:pt x="887" y="131"/>
                </a:cubicBezTo>
                <a:lnTo>
                  <a:pt x="668" y="131"/>
                </a:lnTo>
                <a:lnTo>
                  <a:pt x="667" y="129"/>
                </a:lnTo>
                <a:cubicBezTo>
                  <a:pt x="667" y="128"/>
                  <a:pt x="613" y="16"/>
                  <a:pt x="574" y="10"/>
                </a:cubicBezTo>
                <a:cubicBezTo>
                  <a:pt x="569" y="9"/>
                  <a:pt x="564" y="9"/>
                  <a:pt x="562" y="12"/>
                </a:cubicBezTo>
                <a:cubicBezTo>
                  <a:pt x="558" y="20"/>
                  <a:pt x="572" y="45"/>
                  <a:pt x="583" y="61"/>
                </a:cubicBezTo>
                <a:lnTo>
                  <a:pt x="584" y="61"/>
                </a:lnTo>
                <a:cubicBezTo>
                  <a:pt x="586" y="64"/>
                  <a:pt x="621" y="144"/>
                  <a:pt x="618" y="171"/>
                </a:cubicBezTo>
                <a:lnTo>
                  <a:pt x="618" y="172"/>
                </a:lnTo>
                <a:lnTo>
                  <a:pt x="616" y="173"/>
                </a:lnTo>
                <a:lnTo>
                  <a:pt x="229" y="590"/>
                </a:lnTo>
                <a:lnTo>
                  <a:pt x="8" y="602"/>
                </a:lnTo>
                <a:close/>
                <a:moveTo>
                  <a:pt x="0" y="841"/>
                </a:moveTo>
                <a:lnTo>
                  <a:pt x="0" y="594"/>
                </a:lnTo>
                <a:lnTo>
                  <a:pt x="226" y="582"/>
                </a:lnTo>
                <a:lnTo>
                  <a:pt x="610" y="169"/>
                </a:lnTo>
                <a:cubicBezTo>
                  <a:pt x="611" y="144"/>
                  <a:pt x="580" y="71"/>
                  <a:pt x="577" y="65"/>
                </a:cubicBezTo>
                <a:cubicBezTo>
                  <a:pt x="571" y="57"/>
                  <a:pt x="547" y="23"/>
                  <a:pt x="555" y="8"/>
                </a:cubicBezTo>
                <a:cubicBezTo>
                  <a:pt x="558" y="2"/>
                  <a:pt x="565" y="0"/>
                  <a:pt x="575" y="2"/>
                </a:cubicBezTo>
                <a:cubicBezTo>
                  <a:pt x="615" y="9"/>
                  <a:pt x="665" y="106"/>
                  <a:pt x="673" y="124"/>
                </a:cubicBezTo>
                <a:lnTo>
                  <a:pt x="900" y="124"/>
                </a:lnTo>
                <a:lnTo>
                  <a:pt x="897" y="128"/>
                </a:lnTo>
                <a:cubicBezTo>
                  <a:pt x="856" y="227"/>
                  <a:pt x="770" y="232"/>
                  <a:pt x="756" y="232"/>
                </a:cubicBezTo>
                <a:lnTo>
                  <a:pt x="360" y="736"/>
                </a:lnTo>
                <a:cubicBezTo>
                  <a:pt x="318" y="789"/>
                  <a:pt x="255" y="822"/>
                  <a:pt x="188" y="827"/>
                </a:cubicBezTo>
                <a:lnTo>
                  <a:pt x="0" y="841"/>
                </a:ln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EAABF8CF-E7D2-4A42-8672-8EC44F8F6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5737" y="8535131"/>
            <a:ext cx="539815" cy="505240"/>
          </a:xfrm>
          <a:custGeom>
            <a:avLst/>
            <a:gdLst>
              <a:gd name="connsiteX0" fmla="*/ 0 w 539815"/>
              <a:gd name="connsiteY0" fmla="*/ 198860 h 505240"/>
              <a:gd name="connsiteX1" fmla="*/ 125101 w 539815"/>
              <a:gd name="connsiteY1" fmla="*/ 198860 h 505240"/>
              <a:gd name="connsiteX2" fmla="*/ 125101 w 539815"/>
              <a:gd name="connsiteY2" fmla="*/ 499750 h 505240"/>
              <a:gd name="connsiteX3" fmla="*/ 0 w 539815"/>
              <a:gd name="connsiteY3" fmla="*/ 499750 h 505240"/>
              <a:gd name="connsiteX4" fmla="*/ 265229 w 539815"/>
              <a:gd name="connsiteY4" fmla="*/ 1365 h 505240"/>
              <a:gd name="connsiteX5" fmla="*/ 334562 w 539815"/>
              <a:gd name="connsiteY5" fmla="*/ 203915 h 505240"/>
              <a:gd name="connsiteX6" fmla="*/ 495514 w 539815"/>
              <a:gd name="connsiteY6" fmla="*/ 203915 h 505240"/>
              <a:gd name="connsiteX7" fmla="*/ 535133 w 539815"/>
              <a:gd name="connsiteY7" fmla="*/ 228921 h 505240"/>
              <a:gd name="connsiteX8" fmla="*/ 530181 w 539815"/>
              <a:gd name="connsiteY8" fmla="*/ 275183 h 505240"/>
              <a:gd name="connsiteX9" fmla="*/ 511610 w 539815"/>
              <a:gd name="connsiteY9" fmla="*/ 301439 h 505240"/>
              <a:gd name="connsiteX10" fmla="*/ 520276 w 539815"/>
              <a:gd name="connsiteY10" fmla="*/ 335198 h 505240"/>
              <a:gd name="connsiteX11" fmla="*/ 506657 w 539815"/>
              <a:gd name="connsiteY11" fmla="*/ 381459 h 505240"/>
              <a:gd name="connsiteX12" fmla="*/ 483133 w 539815"/>
              <a:gd name="connsiteY12" fmla="*/ 401464 h 505240"/>
              <a:gd name="connsiteX13" fmla="*/ 491800 w 539815"/>
              <a:gd name="connsiteY13" fmla="*/ 435222 h 505240"/>
              <a:gd name="connsiteX14" fmla="*/ 479419 w 539815"/>
              <a:gd name="connsiteY14" fmla="*/ 481484 h 505240"/>
              <a:gd name="connsiteX15" fmla="*/ 464562 w 539815"/>
              <a:gd name="connsiteY15" fmla="*/ 495237 h 505240"/>
              <a:gd name="connsiteX16" fmla="*/ 436086 w 539815"/>
              <a:gd name="connsiteY16" fmla="*/ 505240 h 505240"/>
              <a:gd name="connsiteX17" fmla="*/ 153801 w 539815"/>
              <a:gd name="connsiteY17" fmla="*/ 505240 h 505240"/>
              <a:gd name="connsiteX18" fmla="*/ 153801 w 539815"/>
              <a:gd name="connsiteY18" fmla="*/ 203915 h 505240"/>
              <a:gd name="connsiteX19" fmla="*/ 185991 w 539815"/>
              <a:gd name="connsiteY19" fmla="*/ 203915 h 505240"/>
              <a:gd name="connsiteX20" fmla="*/ 251610 w 539815"/>
              <a:gd name="connsiteY20" fmla="*/ 115143 h 505240"/>
              <a:gd name="connsiteX21" fmla="*/ 263991 w 539815"/>
              <a:gd name="connsiteY21" fmla="*/ 55128 h 505240"/>
              <a:gd name="connsiteX22" fmla="*/ 265229 w 539815"/>
              <a:gd name="connsiteY22" fmla="*/ 1365 h 50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815" h="505240">
                <a:moveTo>
                  <a:pt x="0" y="198860"/>
                </a:moveTo>
                <a:lnTo>
                  <a:pt x="125101" y="198860"/>
                </a:lnTo>
                <a:lnTo>
                  <a:pt x="125101" y="499750"/>
                </a:lnTo>
                <a:lnTo>
                  <a:pt x="0" y="499750"/>
                </a:lnTo>
                <a:close/>
                <a:moveTo>
                  <a:pt x="265229" y="1365"/>
                </a:moveTo>
                <a:cubicBezTo>
                  <a:pt x="296182" y="-9888"/>
                  <a:pt x="369229" y="47626"/>
                  <a:pt x="334562" y="203915"/>
                </a:cubicBezTo>
                <a:lnTo>
                  <a:pt x="495514" y="203915"/>
                </a:lnTo>
                <a:cubicBezTo>
                  <a:pt x="511610" y="203915"/>
                  <a:pt x="527705" y="213917"/>
                  <a:pt x="535133" y="228921"/>
                </a:cubicBezTo>
                <a:cubicBezTo>
                  <a:pt x="542562" y="243925"/>
                  <a:pt x="541324" y="261429"/>
                  <a:pt x="530181" y="275183"/>
                </a:cubicBezTo>
                <a:lnTo>
                  <a:pt x="511610" y="301439"/>
                </a:lnTo>
                <a:lnTo>
                  <a:pt x="520276" y="335198"/>
                </a:lnTo>
                <a:cubicBezTo>
                  <a:pt x="525229" y="352702"/>
                  <a:pt x="520276" y="370206"/>
                  <a:pt x="506657" y="381459"/>
                </a:cubicBezTo>
                <a:lnTo>
                  <a:pt x="483133" y="401464"/>
                </a:lnTo>
                <a:lnTo>
                  <a:pt x="491800" y="435222"/>
                </a:lnTo>
                <a:cubicBezTo>
                  <a:pt x="497991" y="451476"/>
                  <a:pt x="491800" y="470231"/>
                  <a:pt x="479419" y="481484"/>
                </a:cubicBezTo>
                <a:lnTo>
                  <a:pt x="464562" y="495237"/>
                </a:lnTo>
                <a:cubicBezTo>
                  <a:pt x="455895" y="502739"/>
                  <a:pt x="445991" y="505240"/>
                  <a:pt x="436086" y="505240"/>
                </a:cubicBezTo>
                <a:lnTo>
                  <a:pt x="153801" y="505240"/>
                </a:lnTo>
                <a:lnTo>
                  <a:pt x="153801" y="203915"/>
                </a:lnTo>
                <a:lnTo>
                  <a:pt x="185991" y="203915"/>
                </a:lnTo>
                <a:lnTo>
                  <a:pt x="251610" y="115143"/>
                </a:lnTo>
                <a:cubicBezTo>
                  <a:pt x="263991" y="97639"/>
                  <a:pt x="267705" y="76383"/>
                  <a:pt x="263991" y="55128"/>
                </a:cubicBezTo>
                <a:cubicBezTo>
                  <a:pt x="256563" y="23870"/>
                  <a:pt x="249134" y="7616"/>
                  <a:pt x="265229" y="1365"/>
                </a:cubicBezTo>
                <a:close/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269">
            <a:extLst>
              <a:ext uri="{FF2B5EF4-FFF2-40B4-BE49-F238E27FC236}">
                <a16:creationId xmlns:a16="http://schemas.microsoft.com/office/drawing/2014/main" id="{4C8AD44B-94BC-A944-9BAC-84F65341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8556" y="11348844"/>
            <a:ext cx="818445" cy="412007"/>
          </a:xfrm>
          <a:custGeom>
            <a:avLst/>
            <a:gdLst>
              <a:gd name="T0" fmla="*/ 380973 w 659"/>
              <a:gd name="T1" fmla="*/ 168237 h 330"/>
              <a:gd name="T2" fmla="*/ 283287 w 659"/>
              <a:gd name="T3" fmla="*/ 134197 h 330"/>
              <a:gd name="T4" fmla="*/ 283287 w 659"/>
              <a:gd name="T5" fmla="*/ 134197 h 330"/>
              <a:gd name="T6" fmla="*/ 247469 w 659"/>
              <a:gd name="T7" fmla="*/ 109976 h 330"/>
              <a:gd name="T8" fmla="*/ 166065 w 659"/>
              <a:gd name="T9" fmla="*/ 11129 h 330"/>
              <a:gd name="T10" fmla="*/ 166065 w 659"/>
              <a:gd name="T11" fmla="*/ 11129 h 330"/>
              <a:gd name="T12" fmla="*/ 138062 w 659"/>
              <a:gd name="T13" fmla="*/ 3928 h 330"/>
              <a:gd name="T14" fmla="*/ 131550 w 659"/>
              <a:gd name="T15" fmla="*/ 5892 h 330"/>
              <a:gd name="T16" fmla="*/ 131550 w 659"/>
              <a:gd name="T17" fmla="*/ 5892 h 330"/>
              <a:gd name="T18" fmla="*/ 117222 w 659"/>
              <a:gd name="T19" fmla="*/ 41896 h 330"/>
              <a:gd name="T20" fmla="*/ 117222 w 659"/>
              <a:gd name="T21" fmla="*/ 41896 h 330"/>
              <a:gd name="T22" fmla="*/ 117222 w 659"/>
              <a:gd name="T23" fmla="*/ 41896 h 330"/>
              <a:gd name="T24" fmla="*/ 57309 w 659"/>
              <a:gd name="T25" fmla="*/ 75936 h 330"/>
              <a:gd name="T26" fmla="*/ 0 w 659"/>
              <a:gd name="T27" fmla="*/ 75936 h 330"/>
              <a:gd name="T28" fmla="*/ 0 w 659"/>
              <a:gd name="T29" fmla="*/ 215369 h 330"/>
              <a:gd name="T30" fmla="*/ 428513 w 659"/>
              <a:gd name="T31" fmla="*/ 215369 h 330"/>
              <a:gd name="T32" fmla="*/ 428513 w 659"/>
              <a:gd name="T33" fmla="*/ 215369 h 330"/>
              <a:gd name="T34" fmla="*/ 380973 w 659"/>
              <a:gd name="T35" fmla="*/ 168237 h 3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59" h="330">
                <a:moveTo>
                  <a:pt x="585" y="257"/>
                </a:moveTo>
                <a:lnTo>
                  <a:pt x="435" y="205"/>
                </a:lnTo>
                <a:cubicBezTo>
                  <a:pt x="413" y="198"/>
                  <a:pt x="394" y="185"/>
                  <a:pt x="380" y="168"/>
                </a:cubicBezTo>
                <a:lnTo>
                  <a:pt x="255" y="17"/>
                </a:lnTo>
                <a:cubicBezTo>
                  <a:pt x="244" y="5"/>
                  <a:pt x="228" y="0"/>
                  <a:pt x="212" y="6"/>
                </a:cubicBezTo>
                <a:lnTo>
                  <a:pt x="202" y="9"/>
                </a:lnTo>
                <a:cubicBezTo>
                  <a:pt x="179" y="17"/>
                  <a:pt x="168" y="43"/>
                  <a:pt x="180" y="64"/>
                </a:cubicBezTo>
                <a:cubicBezTo>
                  <a:pt x="160" y="97"/>
                  <a:pt x="126" y="116"/>
                  <a:pt x="88" y="116"/>
                </a:cubicBezTo>
                <a:lnTo>
                  <a:pt x="0" y="116"/>
                </a:lnTo>
                <a:lnTo>
                  <a:pt x="0" y="329"/>
                </a:lnTo>
                <a:lnTo>
                  <a:pt x="658" y="329"/>
                </a:lnTo>
                <a:cubicBezTo>
                  <a:pt x="646" y="296"/>
                  <a:pt x="620" y="269"/>
                  <a:pt x="585" y="257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270">
            <a:extLst>
              <a:ext uri="{FF2B5EF4-FFF2-40B4-BE49-F238E27FC236}">
                <a16:creationId xmlns:a16="http://schemas.microsoft.com/office/drawing/2014/main" id="{0865C5E1-2935-0245-B404-D1E3249D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8554" y="11755352"/>
            <a:ext cx="829432" cy="49443"/>
          </a:xfrm>
          <a:custGeom>
            <a:avLst/>
            <a:gdLst>
              <a:gd name="T0" fmla="*/ 0 w 666"/>
              <a:gd name="T1" fmla="*/ 0 h 41"/>
              <a:gd name="T2" fmla="*/ 0 w 666"/>
              <a:gd name="T3" fmla="*/ 25292 h 41"/>
              <a:gd name="T4" fmla="*/ 434272 w 666"/>
              <a:gd name="T5" fmla="*/ 25292 h 41"/>
              <a:gd name="T6" fmla="*/ 434272 w 666"/>
              <a:gd name="T7" fmla="*/ 25292 h 41"/>
              <a:gd name="T8" fmla="*/ 429701 w 666"/>
              <a:gd name="T9" fmla="*/ 0 h 41"/>
              <a:gd name="T10" fmla="*/ 0 w 666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6" h="41">
                <a:moveTo>
                  <a:pt x="0" y="0"/>
                </a:moveTo>
                <a:lnTo>
                  <a:pt x="0" y="40"/>
                </a:lnTo>
                <a:lnTo>
                  <a:pt x="665" y="40"/>
                </a:lnTo>
                <a:cubicBezTo>
                  <a:pt x="665" y="26"/>
                  <a:pt x="662" y="13"/>
                  <a:pt x="658" y="0"/>
                </a:cubicBezTo>
                <a:lnTo>
                  <a:pt x="0" y="0"/>
                </a:lnTo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271">
            <a:extLst>
              <a:ext uri="{FF2B5EF4-FFF2-40B4-BE49-F238E27FC236}">
                <a16:creationId xmlns:a16="http://schemas.microsoft.com/office/drawing/2014/main" id="{41C65BE4-E8AF-9F42-88C7-7EF7D64E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7284" y="11348842"/>
            <a:ext cx="389998" cy="335098"/>
          </a:xfrm>
          <a:custGeom>
            <a:avLst/>
            <a:gdLst>
              <a:gd name="T0" fmla="*/ 142826 w 315"/>
              <a:gd name="T1" fmla="*/ 172409 h 267"/>
              <a:gd name="T2" fmla="*/ 142826 w 315"/>
              <a:gd name="T3" fmla="*/ 172409 h 267"/>
              <a:gd name="T4" fmla="*/ 203852 w 315"/>
              <a:gd name="T5" fmla="*/ 146087 h 267"/>
              <a:gd name="T6" fmla="*/ 173339 w 315"/>
              <a:gd name="T7" fmla="*/ 134900 h 267"/>
              <a:gd name="T8" fmla="*/ 173339 w 315"/>
              <a:gd name="T9" fmla="*/ 134900 h 267"/>
              <a:gd name="T10" fmla="*/ 137632 w 315"/>
              <a:gd name="T11" fmla="*/ 110552 h 267"/>
              <a:gd name="T12" fmla="*/ 56481 w 315"/>
              <a:gd name="T13" fmla="*/ 11187 h 267"/>
              <a:gd name="T14" fmla="*/ 56481 w 315"/>
              <a:gd name="T15" fmla="*/ 11187 h 267"/>
              <a:gd name="T16" fmla="*/ 28565 w 315"/>
              <a:gd name="T17" fmla="*/ 3948 h 267"/>
              <a:gd name="T18" fmla="*/ 22073 w 315"/>
              <a:gd name="T19" fmla="*/ 5922 h 267"/>
              <a:gd name="T20" fmla="*/ 22073 w 315"/>
              <a:gd name="T21" fmla="*/ 5922 h 267"/>
              <a:gd name="T22" fmla="*/ 7791 w 315"/>
              <a:gd name="T23" fmla="*/ 42115 h 267"/>
              <a:gd name="T24" fmla="*/ 96083 w 315"/>
              <a:gd name="T25" fmla="*/ 145429 h 267"/>
              <a:gd name="T26" fmla="*/ 96083 w 315"/>
              <a:gd name="T27" fmla="*/ 145429 h 267"/>
              <a:gd name="T28" fmla="*/ 142826 w 315"/>
              <a:gd name="T29" fmla="*/ 172409 h 2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15" h="267">
                <a:moveTo>
                  <a:pt x="220" y="262"/>
                </a:moveTo>
                <a:lnTo>
                  <a:pt x="220" y="262"/>
                </a:lnTo>
                <a:cubicBezTo>
                  <a:pt x="249" y="266"/>
                  <a:pt x="285" y="261"/>
                  <a:pt x="314" y="222"/>
                </a:cubicBezTo>
                <a:lnTo>
                  <a:pt x="267" y="205"/>
                </a:lnTo>
                <a:cubicBezTo>
                  <a:pt x="245" y="198"/>
                  <a:pt x="226" y="185"/>
                  <a:pt x="212" y="168"/>
                </a:cubicBezTo>
                <a:lnTo>
                  <a:pt x="87" y="17"/>
                </a:lnTo>
                <a:cubicBezTo>
                  <a:pt x="76" y="5"/>
                  <a:pt x="60" y="0"/>
                  <a:pt x="44" y="6"/>
                </a:cubicBezTo>
                <a:lnTo>
                  <a:pt x="34" y="9"/>
                </a:lnTo>
                <a:cubicBezTo>
                  <a:pt x="11" y="17"/>
                  <a:pt x="0" y="43"/>
                  <a:pt x="12" y="64"/>
                </a:cubicBezTo>
                <a:lnTo>
                  <a:pt x="148" y="221"/>
                </a:lnTo>
                <a:cubicBezTo>
                  <a:pt x="166" y="242"/>
                  <a:pt x="192" y="258"/>
                  <a:pt x="220" y="262"/>
                </a:cubicBezTo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272">
            <a:extLst>
              <a:ext uri="{FF2B5EF4-FFF2-40B4-BE49-F238E27FC236}">
                <a16:creationId xmlns:a16="http://schemas.microsoft.com/office/drawing/2014/main" id="{837C84AC-F0BC-4D41-86B7-742031A7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8554" y="11348844"/>
            <a:ext cx="307605" cy="280164"/>
          </a:xfrm>
          <a:custGeom>
            <a:avLst/>
            <a:gdLst>
              <a:gd name="T0" fmla="*/ 36062 w 246"/>
              <a:gd name="T1" fmla="*/ 90904 h 223"/>
              <a:gd name="T2" fmla="*/ 63601 w 246"/>
              <a:gd name="T3" fmla="*/ 90904 h 223"/>
              <a:gd name="T4" fmla="*/ 63601 w 246"/>
              <a:gd name="T5" fmla="*/ 90904 h 223"/>
              <a:gd name="T6" fmla="*/ 137693 w 246"/>
              <a:gd name="T7" fmla="*/ 46770 h 223"/>
              <a:gd name="T8" fmla="*/ 160641 w 246"/>
              <a:gd name="T9" fmla="*/ 5270 h 223"/>
              <a:gd name="T10" fmla="*/ 160641 w 246"/>
              <a:gd name="T11" fmla="*/ 5270 h 223"/>
              <a:gd name="T12" fmla="*/ 139004 w 246"/>
              <a:gd name="T13" fmla="*/ 2635 h 223"/>
              <a:gd name="T14" fmla="*/ 132447 w 246"/>
              <a:gd name="T15" fmla="*/ 4611 h 223"/>
              <a:gd name="T16" fmla="*/ 132447 w 246"/>
              <a:gd name="T17" fmla="*/ 4611 h 223"/>
              <a:gd name="T18" fmla="*/ 118022 w 246"/>
              <a:gd name="T19" fmla="*/ 40841 h 223"/>
              <a:gd name="T20" fmla="*/ 118022 w 246"/>
              <a:gd name="T21" fmla="*/ 40841 h 223"/>
              <a:gd name="T22" fmla="*/ 118022 w 246"/>
              <a:gd name="T23" fmla="*/ 40841 h 223"/>
              <a:gd name="T24" fmla="*/ 57700 w 246"/>
              <a:gd name="T25" fmla="*/ 75095 h 223"/>
              <a:gd name="T26" fmla="*/ 0 w 246"/>
              <a:gd name="T27" fmla="*/ 75095 h 223"/>
              <a:gd name="T28" fmla="*/ 0 w 246"/>
              <a:gd name="T29" fmla="*/ 146237 h 223"/>
              <a:gd name="T30" fmla="*/ 0 w 246"/>
              <a:gd name="T31" fmla="*/ 146237 h 223"/>
              <a:gd name="T32" fmla="*/ 36062 w 246"/>
              <a:gd name="T33" fmla="*/ 90904 h 2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6" h="223">
                <a:moveTo>
                  <a:pt x="55" y="138"/>
                </a:moveTo>
                <a:lnTo>
                  <a:pt x="97" y="138"/>
                </a:lnTo>
                <a:cubicBezTo>
                  <a:pt x="146" y="138"/>
                  <a:pt x="183" y="124"/>
                  <a:pt x="210" y="71"/>
                </a:cubicBezTo>
                <a:lnTo>
                  <a:pt x="245" y="8"/>
                </a:lnTo>
                <a:cubicBezTo>
                  <a:pt x="236" y="2"/>
                  <a:pt x="223" y="0"/>
                  <a:pt x="212" y="4"/>
                </a:cubicBezTo>
                <a:lnTo>
                  <a:pt x="202" y="7"/>
                </a:lnTo>
                <a:cubicBezTo>
                  <a:pt x="179" y="15"/>
                  <a:pt x="168" y="41"/>
                  <a:pt x="180" y="62"/>
                </a:cubicBezTo>
                <a:cubicBezTo>
                  <a:pt x="160" y="95"/>
                  <a:pt x="126" y="114"/>
                  <a:pt x="88" y="114"/>
                </a:cubicBezTo>
                <a:lnTo>
                  <a:pt x="0" y="114"/>
                </a:lnTo>
                <a:lnTo>
                  <a:pt x="0" y="222"/>
                </a:lnTo>
                <a:cubicBezTo>
                  <a:pt x="61" y="211"/>
                  <a:pt x="55" y="138"/>
                  <a:pt x="55" y="138"/>
                </a:cubicBezTo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39D278FF-82B3-AF4A-9C0E-F6DDEA66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3497" y="11431246"/>
            <a:ext cx="288604" cy="262411"/>
          </a:xfrm>
          <a:custGeom>
            <a:avLst/>
            <a:gdLst>
              <a:gd name="connsiteX0" fmla="*/ 277457 w 288604"/>
              <a:gd name="connsiteY0" fmla="*/ 159307 h 262411"/>
              <a:gd name="connsiteX1" fmla="*/ 278696 w 288604"/>
              <a:gd name="connsiteY1" fmla="*/ 159307 h 262411"/>
              <a:gd name="connsiteX2" fmla="*/ 288604 w 288604"/>
              <a:gd name="connsiteY2" fmla="*/ 169490 h 262411"/>
              <a:gd name="connsiteX3" fmla="*/ 278696 w 288604"/>
              <a:gd name="connsiteY3" fmla="*/ 180946 h 262411"/>
              <a:gd name="connsiteX4" fmla="*/ 184563 w 288604"/>
              <a:gd name="connsiteY4" fmla="*/ 256047 h 262411"/>
              <a:gd name="connsiteX5" fmla="*/ 175893 w 288604"/>
              <a:gd name="connsiteY5" fmla="*/ 262411 h 262411"/>
              <a:gd name="connsiteX6" fmla="*/ 169700 w 288604"/>
              <a:gd name="connsiteY6" fmla="*/ 261138 h 262411"/>
              <a:gd name="connsiteX7" fmla="*/ 165984 w 288604"/>
              <a:gd name="connsiteY7" fmla="*/ 245864 h 262411"/>
              <a:gd name="connsiteX8" fmla="*/ 277457 w 288604"/>
              <a:gd name="connsiteY8" fmla="*/ 159307 h 262411"/>
              <a:gd name="connsiteX9" fmla="*/ 212780 w 288604"/>
              <a:gd name="connsiteY9" fmla="*/ 120853 h 262411"/>
              <a:gd name="connsiteX10" fmla="*/ 222688 w 288604"/>
              <a:gd name="connsiteY10" fmla="*/ 131036 h 262411"/>
              <a:gd name="connsiteX11" fmla="*/ 212780 w 288604"/>
              <a:gd name="connsiteY11" fmla="*/ 141218 h 262411"/>
              <a:gd name="connsiteX12" fmla="*/ 118647 w 288604"/>
              <a:gd name="connsiteY12" fmla="*/ 218862 h 262411"/>
              <a:gd name="connsiteX13" fmla="*/ 109977 w 288604"/>
              <a:gd name="connsiteY13" fmla="*/ 223953 h 262411"/>
              <a:gd name="connsiteX14" fmla="*/ 103784 w 288604"/>
              <a:gd name="connsiteY14" fmla="*/ 221407 h 262411"/>
              <a:gd name="connsiteX15" fmla="*/ 100068 w 288604"/>
              <a:gd name="connsiteY15" fmla="*/ 207406 h 262411"/>
              <a:gd name="connsiteX16" fmla="*/ 212780 w 288604"/>
              <a:gd name="connsiteY16" fmla="*/ 120853 h 262411"/>
              <a:gd name="connsiteX17" fmla="*/ 163346 w 288604"/>
              <a:gd name="connsiteY17" fmla="*/ 54934 h 262411"/>
              <a:gd name="connsiteX18" fmla="*/ 173255 w 288604"/>
              <a:gd name="connsiteY18" fmla="*/ 65117 h 262411"/>
              <a:gd name="connsiteX19" fmla="*/ 163346 w 288604"/>
              <a:gd name="connsiteY19" fmla="*/ 76572 h 262411"/>
              <a:gd name="connsiteX20" fmla="*/ 69211 w 288604"/>
              <a:gd name="connsiteY20" fmla="*/ 151670 h 262411"/>
              <a:gd name="connsiteX21" fmla="*/ 60540 w 288604"/>
              <a:gd name="connsiteY21" fmla="*/ 158034 h 262411"/>
              <a:gd name="connsiteX22" fmla="*/ 55586 w 288604"/>
              <a:gd name="connsiteY22" fmla="*/ 155488 h 262411"/>
              <a:gd name="connsiteX23" fmla="*/ 50631 w 288604"/>
              <a:gd name="connsiteY23" fmla="*/ 141487 h 262411"/>
              <a:gd name="connsiteX24" fmla="*/ 163346 w 288604"/>
              <a:gd name="connsiteY24" fmla="*/ 54934 h 262411"/>
              <a:gd name="connsiteX25" fmla="*/ 113908 w 288604"/>
              <a:gd name="connsiteY25" fmla="*/ 0 h 262411"/>
              <a:gd name="connsiteX26" fmla="*/ 123816 w 288604"/>
              <a:gd name="connsiteY26" fmla="*/ 11456 h 262411"/>
              <a:gd name="connsiteX27" fmla="*/ 113908 w 288604"/>
              <a:gd name="connsiteY27" fmla="*/ 21638 h 262411"/>
              <a:gd name="connsiteX28" fmla="*/ 19775 w 288604"/>
              <a:gd name="connsiteY28" fmla="*/ 98009 h 262411"/>
              <a:gd name="connsiteX29" fmla="*/ 9866 w 288604"/>
              <a:gd name="connsiteY29" fmla="*/ 103100 h 262411"/>
              <a:gd name="connsiteX30" fmla="*/ 6151 w 288604"/>
              <a:gd name="connsiteY30" fmla="*/ 101827 h 262411"/>
              <a:gd name="connsiteX31" fmla="*/ 1196 w 288604"/>
              <a:gd name="connsiteY31" fmla="*/ 86553 h 262411"/>
              <a:gd name="connsiteX32" fmla="*/ 113908 w 288604"/>
              <a:gd name="connsiteY32" fmla="*/ 0 h 26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8604" h="262411">
                <a:moveTo>
                  <a:pt x="277457" y="159307"/>
                </a:moveTo>
                <a:lnTo>
                  <a:pt x="278696" y="159307"/>
                </a:lnTo>
                <a:cubicBezTo>
                  <a:pt x="283650" y="159307"/>
                  <a:pt x="288604" y="164399"/>
                  <a:pt x="288604" y="169490"/>
                </a:cubicBezTo>
                <a:cubicBezTo>
                  <a:pt x="288604" y="175855"/>
                  <a:pt x="283650" y="180946"/>
                  <a:pt x="278696" y="180946"/>
                </a:cubicBezTo>
                <a:cubicBezTo>
                  <a:pt x="276219" y="180946"/>
                  <a:pt x="225436" y="182219"/>
                  <a:pt x="184563" y="256047"/>
                </a:cubicBezTo>
                <a:cubicBezTo>
                  <a:pt x="182086" y="261138"/>
                  <a:pt x="179609" y="262411"/>
                  <a:pt x="175893" y="262411"/>
                </a:cubicBezTo>
                <a:cubicBezTo>
                  <a:pt x="173416" y="262411"/>
                  <a:pt x="172177" y="262411"/>
                  <a:pt x="169700" y="261138"/>
                </a:cubicBezTo>
                <a:cubicBezTo>
                  <a:pt x="164746" y="258592"/>
                  <a:pt x="163507" y="250955"/>
                  <a:pt x="165984" y="245864"/>
                </a:cubicBezTo>
                <a:cubicBezTo>
                  <a:pt x="213051" y="160580"/>
                  <a:pt x="274980" y="159307"/>
                  <a:pt x="277457" y="159307"/>
                </a:cubicBezTo>
                <a:close/>
                <a:moveTo>
                  <a:pt x="212780" y="120853"/>
                </a:moveTo>
                <a:cubicBezTo>
                  <a:pt x="217734" y="120853"/>
                  <a:pt x="222688" y="125944"/>
                  <a:pt x="222688" y="131036"/>
                </a:cubicBezTo>
                <a:cubicBezTo>
                  <a:pt x="222688" y="137400"/>
                  <a:pt x="217734" y="141218"/>
                  <a:pt x="212780" y="141218"/>
                </a:cubicBezTo>
                <a:cubicBezTo>
                  <a:pt x="210303" y="141218"/>
                  <a:pt x="159520" y="145037"/>
                  <a:pt x="118647" y="218862"/>
                </a:cubicBezTo>
                <a:cubicBezTo>
                  <a:pt x="117408" y="221407"/>
                  <a:pt x="113693" y="223953"/>
                  <a:pt x="109977" y="223953"/>
                </a:cubicBezTo>
                <a:cubicBezTo>
                  <a:pt x="107500" y="223953"/>
                  <a:pt x="106261" y="222680"/>
                  <a:pt x="103784" y="221407"/>
                </a:cubicBezTo>
                <a:cubicBezTo>
                  <a:pt x="100068" y="218862"/>
                  <a:pt x="97591" y="212498"/>
                  <a:pt x="100068" y="207406"/>
                </a:cubicBezTo>
                <a:cubicBezTo>
                  <a:pt x="147135" y="122126"/>
                  <a:pt x="209064" y="120853"/>
                  <a:pt x="212780" y="120853"/>
                </a:cubicBezTo>
                <a:close/>
                <a:moveTo>
                  <a:pt x="163346" y="54934"/>
                </a:moveTo>
                <a:cubicBezTo>
                  <a:pt x="168301" y="54934"/>
                  <a:pt x="173255" y="58753"/>
                  <a:pt x="173255" y="65117"/>
                </a:cubicBezTo>
                <a:cubicBezTo>
                  <a:pt x="173255" y="71481"/>
                  <a:pt x="168301" y="75299"/>
                  <a:pt x="163346" y="76572"/>
                </a:cubicBezTo>
                <a:cubicBezTo>
                  <a:pt x="160869" y="76572"/>
                  <a:pt x="110085" y="77845"/>
                  <a:pt x="69211" y="151670"/>
                </a:cubicBezTo>
                <a:cubicBezTo>
                  <a:pt x="67972" y="155488"/>
                  <a:pt x="64256" y="158034"/>
                  <a:pt x="60540" y="158034"/>
                </a:cubicBezTo>
                <a:cubicBezTo>
                  <a:pt x="58063" y="158034"/>
                  <a:pt x="56824" y="156761"/>
                  <a:pt x="55586" y="155488"/>
                </a:cubicBezTo>
                <a:cubicBezTo>
                  <a:pt x="50631" y="152943"/>
                  <a:pt x="48154" y="146579"/>
                  <a:pt x="50631" y="141487"/>
                </a:cubicBezTo>
                <a:cubicBezTo>
                  <a:pt x="97699" y="56207"/>
                  <a:pt x="160869" y="54934"/>
                  <a:pt x="163346" y="54934"/>
                </a:cubicBezTo>
                <a:close/>
                <a:moveTo>
                  <a:pt x="113908" y="0"/>
                </a:moveTo>
                <a:cubicBezTo>
                  <a:pt x="120101" y="0"/>
                  <a:pt x="123816" y="5091"/>
                  <a:pt x="123816" y="11456"/>
                </a:cubicBezTo>
                <a:cubicBezTo>
                  <a:pt x="123816" y="16547"/>
                  <a:pt x="120101" y="21638"/>
                  <a:pt x="113908" y="21638"/>
                </a:cubicBezTo>
                <a:cubicBezTo>
                  <a:pt x="111431" y="21638"/>
                  <a:pt x="60648" y="24184"/>
                  <a:pt x="19775" y="98009"/>
                </a:cubicBezTo>
                <a:cubicBezTo>
                  <a:pt x="18536" y="100554"/>
                  <a:pt x="13582" y="103100"/>
                  <a:pt x="9866" y="103100"/>
                </a:cubicBezTo>
                <a:cubicBezTo>
                  <a:pt x="8628" y="103100"/>
                  <a:pt x="7389" y="101827"/>
                  <a:pt x="6151" y="101827"/>
                </a:cubicBezTo>
                <a:cubicBezTo>
                  <a:pt x="-42" y="98009"/>
                  <a:pt x="-1281" y="91645"/>
                  <a:pt x="1196" y="86553"/>
                </a:cubicBezTo>
                <a:cubicBezTo>
                  <a:pt x="49501" y="1273"/>
                  <a:pt x="111431" y="0"/>
                  <a:pt x="113908" y="0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277">
            <a:extLst>
              <a:ext uri="{FF2B5EF4-FFF2-40B4-BE49-F238E27FC236}">
                <a16:creationId xmlns:a16="http://schemas.microsoft.com/office/drawing/2014/main" id="{54636EF8-81BF-C046-AE65-E9AD4BD17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506" y="11354337"/>
            <a:ext cx="829436" cy="505392"/>
          </a:xfrm>
          <a:custGeom>
            <a:avLst/>
            <a:gdLst>
              <a:gd name="T0" fmla="*/ 368216 w 665"/>
              <a:gd name="T1" fmla="*/ 11123 h 405"/>
              <a:gd name="T2" fmla="*/ 266842 w 665"/>
              <a:gd name="T3" fmla="*/ 37949 h 405"/>
              <a:gd name="T4" fmla="*/ 266842 w 665"/>
              <a:gd name="T5" fmla="*/ 37949 h 405"/>
              <a:gd name="T6" fmla="*/ 224331 w 665"/>
              <a:gd name="T7" fmla="*/ 37949 h 405"/>
              <a:gd name="T8" fmla="*/ 101374 w 665"/>
              <a:gd name="T9" fmla="*/ 2617 h 405"/>
              <a:gd name="T10" fmla="*/ 101374 w 665"/>
              <a:gd name="T11" fmla="*/ 2617 h 405"/>
              <a:gd name="T12" fmla="*/ 73905 w 665"/>
              <a:gd name="T13" fmla="*/ 11777 h 405"/>
              <a:gd name="T14" fmla="*/ 69981 w 665"/>
              <a:gd name="T15" fmla="*/ 17012 h 405"/>
              <a:gd name="T16" fmla="*/ 69981 w 665"/>
              <a:gd name="T17" fmla="*/ 17012 h 405"/>
              <a:gd name="T18" fmla="*/ 77829 w 665"/>
              <a:gd name="T19" fmla="*/ 55615 h 405"/>
              <a:gd name="T20" fmla="*/ 77829 w 665"/>
              <a:gd name="T21" fmla="*/ 55615 h 405"/>
              <a:gd name="T22" fmla="*/ 77829 w 665"/>
              <a:gd name="T23" fmla="*/ 55615 h 405"/>
              <a:gd name="T24" fmla="*/ 47744 w 665"/>
              <a:gd name="T25" fmla="*/ 117118 h 405"/>
              <a:gd name="T26" fmla="*/ 0 w 665"/>
              <a:gd name="T27" fmla="*/ 149178 h 405"/>
              <a:gd name="T28" fmla="*/ 77829 w 665"/>
              <a:gd name="T29" fmla="*/ 264334 h 405"/>
              <a:gd name="T30" fmla="*/ 434273 w 665"/>
              <a:gd name="T31" fmla="*/ 23554 h 405"/>
              <a:gd name="T32" fmla="*/ 434273 w 665"/>
              <a:gd name="T33" fmla="*/ 23554 h 405"/>
              <a:gd name="T34" fmla="*/ 368216 w 665"/>
              <a:gd name="T35" fmla="*/ 11123 h 4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65" h="405">
                <a:moveTo>
                  <a:pt x="563" y="17"/>
                </a:moveTo>
                <a:lnTo>
                  <a:pt x="408" y="58"/>
                </a:lnTo>
                <a:cubicBezTo>
                  <a:pt x="387" y="64"/>
                  <a:pt x="365" y="64"/>
                  <a:pt x="343" y="58"/>
                </a:cubicBezTo>
                <a:lnTo>
                  <a:pt x="155" y="4"/>
                </a:lnTo>
                <a:cubicBezTo>
                  <a:pt x="139" y="0"/>
                  <a:pt x="123" y="5"/>
                  <a:pt x="113" y="18"/>
                </a:cubicBezTo>
                <a:lnTo>
                  <a:pt x="107" y="26"/>
                </a:lnTo>
                <a:cubicBezTo>
                  <a:pt x="92" y="46"/>
                  <a:pt x="98" y="73"/>
                  <a:pt x="119" y="85"/>
                </a:cubicBezTo>
                <a:cubicBezTo>
                  <a:pt x="121" y="122"/>
                  <a:pt x="103" y="158"/>
                  <a:pt x="73" y="179"/>
                </a:cubicBezTo>
                <a:lnTo>
                  <a:pt x="0" y="228"/>
                </a:lnTo>
                <a:lnTo>
                  <a:pt x="119" y="404"/>
                </a:lnTo>
                <a:lnTo>
                  <a:pt x="664" y="36"/>
                </a:lnTo>
                <a:cubicBezTo>
                  <a:pt x="635" y="15"/>
                  <a:pt x="598" y="7"/>
                  <a:pt x="563" y="17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278">
            <a:extLst>
              <a:ext uri="{FF2B5EF4-FFF2-40B4-BE49-F238E27FC236}">
                <a16:creationId xmlns:a16="http://schemas.microsoft.com/office/drawing/2014/main" id="{D0AAEC5E-180A-914F-BB3C-716DFB2DE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9819" y="11398285"/>
            <a:ext cx="714081" cy="499897"/>
          </a:xfrm>
          <a:custGeom>
            <a:avLst/>
            <a:gdLst>
              <a:gd name="T0" fmla="*/ 0 w 574"/>
              <a:gd name="T1" fmla="*/ 239939 h 402"/>
              <a:gd name="T2" fmla="*/ 15004 w 574"/>
              <a:gd name="T3" fmla="*/ 261455 h 402"/>
              <a:gd name="T4" fmla="*/ 373787 w 574"/>
              <a:gd name="T5" fmla="*/ 18908 h 402"/>
              <a:gd name="T6" fmla="*/ 373787 w 574"/>
              <a:gd name="T7" fmla="*/ 18908 h 402"/>
              <a:gd name="T8" fmla="*/ 355521 w 574"/>
              <a:gd name="T9" fmla="*/ 0 h 402"/>
              <a:gd name="T10" fmla="*/ 0 w 574"/>
              <a:gd name="T11" fmla="*/ 239939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" h="402">
                <a:moveTo>
                  <a:pt x="0" y="368"/>
                </a:moveTo>
                <a:lnTo>
                  <a:pt x="23" y="401"/>
                </a:lnTo>
                <a:lnTo>
                  <a:pt x="573" y="29"/>
                </a:lnTo>
                <a:cubicBezTo>
                  <a:pt x="565" y="17"/>
                  <a:pt x="555" y="7"/>
                  <a:pt x="545" y="0"/>
                </a:cubicBezTo>
                <a:lnTo>
                  <a:pt x="0" y="368"/>
                </a:lnTo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8" name="Freeform 279">
            <a:extLst>
              <a:ext uri="{FF2B5EF4-FFF2-40B4-BE49-F238E27FC236}">
                <a16:creationId xmlns:a16="http://schemas.microsoft.com/office/drawing/2014/main" id="{20B8814E-DAB4-3D49-B21E-B75FF283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6859" y="11354339"/>
            <a:ext cx="455912" cy="181280"/>
          </a:xfrm>
          <a:custGeom>
            <a:avLst/>
            <a:gdLst>
              <a:gd name="T0" fmla="*/ 202486 w 366"/>
              <a:gd name="T1" fmla="*/ 85935 h 146"/>
              <a:gd name="T2" fmla="*/ 202486 w 366"/>
              <a:gd name="T3" fmla="*/ 85935 h 146"/>
              <a:gd name="T4" fmla="*/ 238411 w 366"/>
              <a:gd name="T5" fmla="*/ 29296 h 146"/>
              <a:gd name="T6" fmla="*/ 206405 w 366"/>
              <a:gd name="T7" fmla="*/ 37759 h 146"/>
              <a:gd name="T8" fmla="*/ 206405 w 366"/>
              <a:gd name="T9" fmla="*/ 37759 h 146"/>
              <a:gd name="T10" fmla="*/ 163948 w 366"/>
              <a:gd name="T11" fmla="*/ 37759 h 146"/>
              <a:gd name="T12" fmla="*/ 41150 w 366"/>
              <a:gd name="T13" fmla="*/ 2604 h 146"/>
              <a:gd name="T14" fmla="*/ 41150 w 366"/>
              <a:gd name="T15" fmla="*/ 2604 h 146"/>
              <a:gd name="T16" fmla="*/ 13717 w 366"/>
              <a:gd name="T17" fmla="*/ 11718 h 146"/>
              <a:gd name="T18" fmla="*/ 9798 w 366"/>
              <a:gd name="T19" fmla="*/ 16927 h 146"/>
              <a:gd name="T20" fmla="*/ 9798 w 366"/>
              <a:gd name="T21" fmla="*/ 16927 h 146"/>
              <a:gd name="T22" fmla="*/ 17636 w 366"/>
              <a:gd name="T23" fmla="*/ 55337 h 146"/>
              <a:gd name="T24" fmla="*/ 148272 w 366"/>
              <a:gd name="T25" fmla="*/ 89841 h 146"/>
              <a:gd name="T26" fmla="*/ 148272 w 366"/>
              <a:gd name="T27" fmla="*/ 89841 h 146"/>
              <a:gd name="T28" fmla="*/ 202486 w 366"/>
              <a:gd name="T29" fmla="*/ 85935 h 1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6" h="146">
                <a:moveTo>
                  <a:pt x="310" y="132"/>
                </a:moveTo>
                <a:lnTo>
                  <a:pt x="310" y="132"/>
                </a:lnTo>
                <a:cubicBezTo>
                  <a:pt x="337" y="119"/>
                  <a:pt x="363" y="94"/>
                  <a:pt x="365" y="45"/>
                </a:cubicBezTo>
                <a:lnTo>
                  <a:pt x="316" y="58"/>
                </a:lnTo>
                <a:cubicBezTo>
                  <a:pt x="295" y="64"/>
                  <a:pt x="273" y="64"/>
                  <a:pt x="251" y="58"/>
                </a:cubicBezTo>
                <a:lnTo>
                  <a:pt x="63" y="4"/>
                </a:lnTo>
                <a:cubicBezTo>
                  <a:pt x="47" y="0"/>
                  <a:pt x="31" y="5"/>
                  <a:pt x="21" y="18"/>
                </a:cubicBezTo>
                <a:lnTo>
                  <a:pt x="15" y="26"/>
                </a:lnTo>
                <a:cubicBezTo>
                  <a:pt x="0" y="46"/>
                  <a:pt x="6" y="73"/>
                  <a:pt x="27" y="85"/>
                </a:cubicBezTo>
                <a:lnTo>
                  <a:pt x="227" y="138"/>
                </a:lnTo>
                <a:cubicBezTo>
                  <a:pt x="255" y="145"/>
                  <a:pt x="284" y="144"/>
                  <a:pt x="310" y="132"/>
                </a:cubicBezTo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9" name="Freeform 280">
            <a:extLst>
              <a:ext uri="{FF2B5EF4-FFF2-40B4-BE49-F238E27FC236}">
                <a16:creationId xmlns:a16="http://schemas.microsoft.com/office/drawing/2014/main" id="{BB90E9F2-FF59-AE42-B87E-E108CF704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504" y="11354337"/>
            <a:ext cx="197746" cy="395524"/>
          </a:xfrm>
          <a:custGeom>
            <a:avLst/>
            <a:gdLst>
              <a:gd name="T0" fmla="*/ 38967 w 157"/>
              <a:gd name="T1" fmla="*/ 141755 h 316"/>
              <a:gd name="T2" fmla="*/ 62083 w 157"/>
              <a:gd name="T3" fmla="*/ 126004 h 316"/>
              <a:gd name="T4" fmla="*/ 62083 w 157"/>
              <a:gd name="T5" fmla="*/ 126004 h 316"/>
              <a:gd name="T6" fmla="*/ 98407 w 157"/>
              <a:gd name="T7" fmla="*/ 47908 h 316"/>
              <a:gd name="T8" fmla="*/ 94445 w 157"/>
              <a:gd name="T9" fmla="*/ 0 h 316"/>
              <a:gd name="T10" fmla="*/ 94445 w 157"/>
              <a:gd name="T11" fmla="*/ 0 h 316"/>
              <a:gd name="T12" fmla="*/ 74631 w 157"/>
              <a:gd name="T13" fmla="*/ 10500 h 316"/>
              <a:gd name="T14" fmla="*/ 70668 w 157"/>
              <a:gd name="T15" fmla="*/ 15751 h 316"/>
              <a:gd name="T16" fmla="*/ 70668 w 157"/>
              <a:gd name="T17" fmla="*/ 15751 h 316"/>
              <a:gd name="T18" fmla="*/ 78594 w 157"/>
              <a:gd name="T19" fmla="*/ 54471 h 316"/>
              <a:gd name="T20" fmla="*/ 78594 w 157"/>
              <a:gd name="T21" fmla="*/ 54471 h 316"/>
              <a:gd name="T22" fmla="*/ 78594 w 157"/>
              <a:gd name="T23" fmla="*/ 54471 h 316"/>
              <a:gd name="T24" fmla="*/ 47553 w 157"/>
              <a:gd name="T25" fmla="*/ 116160 h 316"/>
              <a:gd name="T26" fmla="*/ 0 w 157"/>
              <a:gd name="T27" fmla="*/ 148318 h 316"/>
              <a:gd name="T28" fmla="*/ 40288 w 157"/>
              <a:gd name="T29" fmla="*/ 206726 h 316"/>
              <a:gd name="T30" fmla="*/ 40288 w 157"/>
              <a:gd name="T31" fmla="*/ 206726 h 316"/>
              <a:gd name="T32" fmla="*/ 38967 w 157"/>
              <a:gd name="T33" fmla="*/ 141755 h 3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7" h="316">
                <a:moveTo>
                  <a:pt x="59" y="216"/>
                </a:moveTo>
                <a:lnTo>
                  <a:pt x="94" y="192"/>
                </a:lnTo>
                <a:cubicBezTo>
                  <a:pt x="134" y="165"/>
                  <a:pt x="156" y="132"/>
                  <a:pt x="149" y="73"/>
                </a:cubicBezTo>
                <a:lnTo>
                  <a:pt x="143" y="0"/>
                </a:lnTo>
                <a:cubicBezTo>
                  <a:pt x="131" y="1"/>
                  <a:pt x="121" y="7"/>
                  <a:pt x="113" y="16"/>
                </a:cubicBezTo>
                <a:lnTo>
                  <a:pt x="107" y="24"/>
                </a:lnTo>
                <a:cubicBezTo>
                  <a:pt x="92" y="44"/>
                  <a:pt x="98" y="71"/>
                  <a:pt x="119" y="83"/>
                </a:cubicBezTo>
                <a:cubicBezTo>
                  <a:pt x="121" y="120"/>
                  <a:pt x="103" y="156"/>
                  <a:pt x="72" y="177"/>
                </a:cubicBezTo>
                <a:lnTo>
                  <a:pt x="0" y="226"/>
                </a:lnTo>
                <a:lnTo>
                  <a:pt x="61" y="315"/>
                </a:lnTo>
                <a:cubicBezTo>
                  <a:pt x="104" y="273"/>
                  <a:pt x="59" y="216"/>
                  <a:pt x="59" y="216"/>
                </a:cubicBezTo>
              </a:path>
            </a:pathLst>
          </a:custGeom>
          <a:solidFill>
            <a:srgbClr val="F2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65A2FB76-4332-D441-BC71-F702F641F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369" y="11372705"/>
            <a:ext cx="281696" cy="189136"/>
          </a:xfrm>
          <a:custGeom>
            <a:avLst/>
            <a:gdLst>
              <a:gd name="connsiteX0" fmla="*/ 264776 w 281696"/>
              <a:gd name="connsiteY0" fmla="*/ 44552 h 189136"/>
              <a:gd name="connsiteX1" fmla="*/ 279549 w 281696"/>
              <a:gd name="connsiteY1" fmla="*/ 48291 h 189136"/>
              <a:gd name="connsiteX2" fmla="*/ 277087 w 281696"/>
              <a:gd name="connsiteY2" fmla="*/ 62002 h 189136"/>
              <a:gd name="connsiteX3" fmla="*/ 241384 w 281696"/>
              <a:gd name="connsiteY3" fmla="*/ 176671 h 189136"/>
              <a:gd name="connsiteX4" fmla="*/ 236460 w 281696"/>
              <a:gd name="connsiteY4" fmla="*/ 186643 h 189136"/>
              <a:gd name="connsiteX5" fmla="*/ 231535 w 281696"/>
              <a:gd name="connsiteY5" fmla="*/ 187889 h 189136"/>
              <a:gd name="connsiteX6" fmla="*/ 220455 w 281696"/>
              <a:gd name="connsiteY6" fmla="*/ 177918 h 189136"/>
              <a:gd name="connsiteX7" fmla="*/ 264776 w 281696"/>
              <a:gd name="connsiteY7" fmla="*/ 44552 h 189136"/>
              <a:gd name="connsiteX8" fmla="*/ 196076 w 281696"/>
              <a:gd name="connsiteY8" fmla="*/ 44240 h 189136"/>
              <a:gd name="connsiteX9" fmla="*/ 203942 w 281696"/>
              <a:gd name="connsiteY9" fmla="*/ 48291 h 189136"/>
              <a:gd name="connsiteX10" fmla="*/ 200311 w 281696"/>
              <a:gd name="connsiteY10" fmla="*/ 63248 h 189136"/>
              <a:gd name="connsiteX11" fmla="*/ 165214 w 281696"/>
              <a:gd name="connsiteY11" fmla="*/ 176671 h 189136"/>
              <a:gd name="connsiteX12" fmla="*/ 160372 w 281696"/>
              <a:gd name="connsiteY12" fmla="*/ 187889 h 189136"/>
              <a:gd name="connsiteX13" fmla="*/ 155531 w 281696"/>
              <a:gd name="connsiteY13" fmla="*/ 189136 h 189136"/>
              <a:gd name="connsiteX14" fmla="*/ 144639 w 281696"/>
              <a:gd name="connsiteY14" fmla="*/ 179164 h 189136"/>
              <a:gd name="connsiteX15" fmla="*/ 188209 w 281696"/>
              <a:gd name="connsiteY15" fmla="*/ 45798 h 189136"/>
              <a:gd name="connsiteX16" fmla="*/ 196076 w 281696"/>
              <a:gd name="connsiteY16" fmla="*/ 44240 h 189136"/>
              <a:gd name="connsiteX17" fmla="*/ 116800 w 281696"/>
              <a:gd name="connsiteY17" fmla="*/ 17085 h 189136"/>
              <a:gd name="connsiteX18" fmla="*/ 131324 w 281696"/>
              <a:gd name="connsiteY18" fmla="*/ 20824 h 189136"/>
              <a:gd name="connsiteX19" fmla="*/ 128903 w 281696"/>
              <a:gd name="connsiteY19" fmla="*/ 35780 h 189136"/>
              <a:gd name="connsiteX20" fmla="*/ 93803 w 281696"/>
              <a:gd name="connsiteY20" fmla="*/ 149201 h 189136"/>
              <a:gd name="connsiteX21" fmla="*/ 88962 w 281696"/>
              <a:gd name="connsiteY21" fmla="*/ 159172 h 189136"/>
              <a:gd name="connsiteX22" fmla="*/ 82910 w 281696"/>
              <a:gd name="connsiteY22" fmla="*/ 160418 h 189136"/>
              <a:gd name="connsiteX23" fmla="*/ 72017 w 281696"/>
              <a:gd name="connsiteY23" fmla="*/ 151694 h 189136"/>
              <a:gd name="connsiteX24" fmla="*/ 116800 w 281696"/>
              <a:gd name="connsiteY24" fmla="*/ 17085 h 189136"/>
              <a:gd name="connsiteX25" fmla="*/ 53984 w 281696"/>
              <a:gd name="connsiteY25" fmla="*/ 292 h 189136"/>
              <a:gd name="connsiteX26" fmla="*/ 59832 w 281696"/>
              <a:gd name="connsiteY26" fmla="*/ 4343 h 189136"/>
              <a:gd name="connsiteX27" fmla="*/ 57370 w 281696"/>
              <a:gd name="connsiteY27" fmla="*/ 19300 h 189136"/>
              <a:gd name="connsiteX28" fmla="*/ 21667 w 281696"/>
              <a:gd name="connsiteY28" fmla="*/ 133970 h 189136"/>
              <a:gd name="connsiteX29" fmla="*/ 17974 w 281696"/>
              <a:gd name="connsiteY29" fmla="*/ 143941 h 189136"/>
              <a:gd name="connsiteX30" fmla="*/ 11818 w 281696"/>
              <a:gd name="connsiteY30" fmla="*/ 145188 h 189136"/>
              <a:gd name="connsiteX31" fmla="*/ 738 w 281696"/>
              <a:gd name="connsiteY31" fmla="*/ 135216 h 189136"/>
              <a:gd name="connsiteX32" fmla="*/ 46290 w 281696"/>
              <a:gd name="connsiteY32" fmla="*/ 1850 h 189136"/>
              <a:gd name="connsiteX33" fmla="*/ 53984 w 281696"/>
              <a:gd name="connsiteY33" fmla="*/ 292 h 18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1696" h="189136">
                <a:moveTo>
                  <a:pt x="264776" y="44552"/>
                </a:moveTo>
                <a:cubicBezTo>
                  <a:pt x="269700" y="42059"/>
                  <a:pt x="277087" y="43305"/>
                  <a:pt x="279549" y="48291"/>
                </a:cubicBezTo>
                <a:cubicBezTo>
                  <a:pt x="283243" y="52030"/>
                  <a:pt x="282012" y="59509"/>
                  <a:pt x="277087" y="62002"/>
                </a:cubicBezTo>
                <a:cubicBezTo>
                  <a:pt x="274625" y="63248"/>
                  <a:pt x="233997" y="93162"/>
                  <a:pt x="241384" y="176671"/>
                </a:cubicBezTo>
                <a:cubicBezTo>
                  <a:pt x="241384" y="180411"/>
                  <a:pt x="240153" y="184150"/>
                  <a:pt x="236460" y="186643"/>
                </a:cubicBezTo>
                <a:cubicBezTo>
                  <a:pt x="235228" y="187889"/>
                  <a:pt x="233997" y="187889"/>
                  <a:pt x="231535" y="187889"/>
                </a:cubicBezTo>
                <a:cubicBezTo>
                  <a:pt x="226611" y="189136"/>
                  <a:pt x="220455" y="184150"/>
                  <a:pt x="220455" y="177918"/>
                </a:cubicBezTo>
                <a:cubicBezTo>
                  <a:pt x="213068" y="81944"/>
                  <a:pt x="263545" y="47045"/>
                  <a:pt x="264776" y="44552"/>
                </a:cubicBezTo>
                <a:close/>
                <a:moveTo>
                  <a:pt x="196076" y="44240"/>
                </a:moveTo>
                <a:cubicBezTo>
                  <a:pt x="198798" y="44864"/>
                  <a:pt x="201521" y="46422"/>
                  <a:pt x="203942" y="48291"/>
                </a:cubicBezTo>
                <a:cubicBezTo>
                  <a:pt x="206363" y="53277"/>
                  <a:pt x="205152" y="59509"/>
                  <a:pt x="200311" y="63248"/>
                </a:cubicBezTo>
                <a:cubicBezTo>
                  <a:pt x="197891" y="64494"/>
                  <a:pt x="157952" y="94408"/>
                  <a:pt x="165214" y="176671"/>
                </a:cubicBezTo>
                <a:cubicBezTo>
                  <a:pt x="165214" y="181657"/>
                  <a:pt x="164003" y="185396"/>
                  <a:pt x="160372" y="187889"/>
                </a:cubicBezTo>
                <a:cubicBezTo>
                  <a:pt x="159162" y="187889"/>
                  <a:pt x="157952" y="189136"/>
                  <a:pt x="155531" y="189136"/>
                </a:cubicBezTo>
                <a:cubicBezTo>
                  <a:pt x="150690" y="189136"/>
                  <a:pt x="144639" y="185396"/>
                  <a:pt x="144639" y="179164"/>
                </a:cubicBezTo>
                <a:cubicBezTo>
                  <a:pt x="136167" y="83191"/>
                  <a:pt x="186998" y="47045"/>
                  <a:pt x="188209" y="45798"/>
                </a:cubicBezTo>
                <a:cubicBezTo>
                  <a:pt x="190630" y="43929"/>
                  <a:pt x="193353" y="43617"/>
                  <a:pt x="196076" y="44240"/>
                </a:cubicBezTo>
                <a:close/>
                <a:moveTo>
                  <a:pt x="116800" y="17085"/>
                </a:moveTo>
                <a:cubicBezTo>
                  <a:pt x="121641" y="14592"/>
                  <a:pt x="127693" y="15838"/>
                  <a:pt x="131324" y="20824"/>
                </a:cubicBezTo>
                <a:cubicBezTo>
                  <a:pt x="134955" y="25809"/>
                  <a:pt x="132534" y="32041"/>
                  <a:pt x="128903" y="35780"/>
                </a:cubicBezTo>
                <a:cubicBezTo>
                  <a:pt x="126482" y="37027"/>
                  <a:pt x="86541" y="66940"/>
                  <a:pt x="93803" y="149201"/>
                </a:cubicBezTo>
                <a:cubicBezTo>
                  <a:pt x="93803" y="152940"/>
                  <a:pt x="91382" y="156679"/>
                  <a:pt x="88962" y="159172"/>
                </a:cubicBezTo>
                <a:cubicBezTo>
                  <a:pt x="87751" y="160418"/>
                  <a:pt x="85331" y="160418"/>
                  <a:pt x="82910" y="160418"/>
                </a:cubicBezTo>
                <a:cubicBezTo>
                  <a:pt x="78069" y="161665"/>
                  <a:pt x="73227" y="156679"/>
                  <a:pt x="72017" y="151694"/>
                </a:cubicBezTo>
                <a:cubicBezTo>
                  <a:pt x="64755" y="55722"/>
                  <a:pt x="114379" y="19578"/>
                  <a:pt x="116800" y="17085"/>
                </a:cubicBezTo>
                <a:close/>
                <a:moveTo>
                  <a:pt x="53984" y="292"/>
                </a:moveTo>
                <a:cubicBezTo>
                  <a:pt x="56447" y="916"/>
                  <a:pt x="58601" y="2474"/>
                  <a:pt x="59832" y="4343"/>
                </a:cubicBezTo>
                <a:cubicBezTo>
                  <a:pt x="63526" y="10575"/>
                  <a:pt x="62295" y="16807"/>
                  <a:pt x="57370" y="19300"/>
                </a:cubicBezTo>
                <a:cubicBezTo>
                  <a:pt x="56139" y="20546"/>
                  <a:pt x="15511" y="51707"/>
                  <a:pt x="21667" y="133970"/>
                </a:cubicBezTo>
                <a:cubicBezTo>
                  <a:pt x="21667" y="137709"/>
                  <a:pt x="20436" y="141448"/>
                  <a:pt x="17974" y="143941"/>
                </a:cubicBezTo>
                <a:cubicBezTo>
                  <a:pt x="16743" y="143941"/>
                  <a:pt x="14280" y="145188"/>
                  <a:pt x="11818" y="145188"/>
                </a:cubicBezTo>
                <a:cubicBezTo>
                  <a:pt x="5662" y="145188"/>
                  <a:pt x="1969" y="141448"/>
                  <a:pt x="738" y="135216"/>
                </a:cubicBezTo>
                <a:cubicBezTo>
                  <a:pt x="-6649" y="39243"/>
                  <a:pt x="43828" y="4343"/>
                  <a:pt x="46290" y="1850"/>
                </a:cubicBezTo>
                <a:cubicBezTo>
                  <a:pt x="48752" y="-19"/>
                  <a:pt x="51522" y="-331"/>
                  <a:pt x="53984" y="292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C964C051-4BFC-4749-AE15-2D69C99A8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283" y="9739283"/>
            <a:ext cx="721345" cy="1332538"/>
          </a:xfrm>
          <a:custGeom>
            <a:avLst/>
            <a:gdLst>
              <a:gd name="connsiteX0" fmla="*/ 622474 w 721345"/>
              <a:gd name="connsiteY0" fmla="*/ 1120650 h 1332538"/>
              <a:gd name="connsiteX1" fmla="*/ 577821 w 721345"/>
              <a:gd name="connsiteY1" fmla="*/ 1177029 h 1332538"/>
              <a:gd name="connsiteX2" fmla="*/ 553014 w 721345"/>
              <a:gd name="connsiteY2" fmla="*/ 1202087 h 1332538"/>
              <a:gd name="connsiteX3" fmla="*/ 525727 w 721345"/>
              <a:gd name="connsiteY3" fmla="*/ 1227144 h 1332538"/>
              <a:gd name="connsiteX4" fmla="*/ 498439 w 721345"/>
              <a:gd name="connsiteY4" fmla="*/ 1249696 h 1332538"/>
              <a:gd name="connsiteX5" fmla="*/ 483555 w 721345"/>
              <a:gd name="connsiteY5" fmla="*/ 1259719 h 1332538"/>
              <a:gd name="connsiteX6" fmla="*/ 468671 w 721345"/>
              <a:gd name="connsiteY6" fmla="*/ 1269742 h 1332538"/>
              <a:gd name="connsiteX7" fmla="*/ 436423 w 721345"/>
              <a:gd name="connsiteY7" fmla="*/ 1287282 h 1332538"/>
              <a:gd name="connsiteX8" fmla="*/ 404174 w 721345"/>
              <a:gd name="connsiteY8" fmla="*/ 1302316 h 1332538"/>
              <a:gd name="connsiteX9" fmla="*/ 264015 w 721345"/>
              <a:gd name="connsiteY9" fmla="*/ 1332385 h 1332538"/>
              <a:gd name="connsiteX10" fmla="*/ 123856 w 721345"/>
              <a:gd name="connsiteY10" fmla="*/ 1307328 h 1332538"/>
              <a:gd name="connsiteX11" fmla="*/ 262775 w 721345"/>
              <a:gd name="connsiteY11" fmla="*/ 1317351 h 1332538"/>
              <a:gd name="connsiteX12" fmla="*/ 396732 w 721345"/>
              <a:gd name="connsiteY12" fmla="*/ 1284776 h 1332538"/>
              <a:gd name="connsiteX13" fmla="*/ 458748 w 721345"/>
              <a:gd name="connsiteY13" fmla="*/ 1252201 h 1332538"/>
              <a:gd name="connsiteX14" fmla="*/ 473633 w 721345"/>
              <a:gd name="connsiteY14" fmla="*/ 1244684 h 1332538"/>
              <a:gd name="connsiteX15" fmla="*/ 488517 w 721345"/>
              <a:gd name="connsiteY15" fmla="*/ 1234661 h 1332538"/>
              <a:gd name="connsiteX16" fmla="*/ 515804 w 721345"/>
              <a:gd name="connsiteY16" fmla="*/ 1214615 h 1332538"/>
              <a:gd name="connsiteX17" fmla="*/ 530688 w 721345"/>
              <a:gd name="connsiteY17" fmla="*/ 1204592 h 1332538"/>
              <a:gd name="connsiteX18" fmla="*/ 544332 w 721345"/>
              <a:gd name="connsiteY18" fmla="*/ 1193317 h 1332538"/>
              <a:gd name="connsiteX19" fmla="*/ 571620 w 721345"/>
              <a:gd name="connsiteY19" fmla="*/ 1169512 h 1332538"/>
              <a:gd name="connsiteX20" fmla="*/ 622474 w 721345"/>
              <a:gd name="connsiteY20" fmla="*/ 1120650 h 1332538"/>
              <a:gd name="connsiteX21" fmla="*/ 567553 w 721345"/>
              <a:gd name="connsiteY21" fmla="*/ 1071210 h 1332538"/>
              <a:gd name="connsiteX22" fmla="*/ 533045 w 721345"/>
              <a:gd name="connsiteY22" fmla="*/ 1113936 h 1332538"/>
              <a:gd name="connsiteX23" fmla="*/ 521954 w 721345"/>
              <a:gd name="connsiteY23" fmla="*/ 1122481 h 1332538"/>
              <a:gd name="connsiteX24" fmla="*/ 510862 w 721345"/>
              <a:gd name="connsiteY24" fmla="*/ 1132247 h 1332538"/>
              <a:gd name="connsiteX25" fmla="*/ 486214 w 721345"/>
              <a:gd name="connsiteY25" fmla="*/ 1145675 h 1332538"/>
              <a:gd name="connsiteX26" fmla="*/ 431989 w 721345"/>
              <a:gd name="connsiteY26" fmla="*/ 1162766 h 1332538"/>
              <a:gd name="connsiteX27" fmla="*/ 376531 w 721345"/>
              <a:gd name="connsiteY27" fmla="*/ 1165207 h 1332538"/>
              <a:gd name="connsiteX28" fmla="*/ 429524 w 721345"/>
              <a:gd name="connsiteY28" fmla="*/ 1148117 h 1332538"/>
              <a:gd name="connsiteX29" fmla="*/ 477588 w 721345"/>
              <a:gd name="connsiteY29" fmla="*/ 1128585 h 1332538"/>
              <a:gd name="connsiteX30" fmla="*/ 524419 w 721345"/>
              <a:gd name="connsiteY30" fmla="*/ 1101729 h 1332538"/>
              <a:gd name="connsiteX31" fmla="*/ 567553 w 721345"/>
              <a:gd name="connsiteY31" fmla="*/ 1071210 h 1332538"/>
              <a:gd name="connsiteX32" fmla="*/ 2 w 721345"/>
              <a:gd name="connsiteY32" fmla="*/ 455949 h 1332538"/>
              <a:gd name="connsiteX33" fmla="*/ 687823 w 721345"/>
              <a:gd name="connsiteY33" fmla="*/ 754703 h 1332538"/>
              <a:gd name="connsiteX34" fmla="*/ 684099 w 721345"/>
              <a:gd name="connsiteY34" fmla="*/ 794537 h 1332538"/>
              <a:gd name="connsiteX35" fmla="*/ 687823 w 721345"/>
              <a:gd name="connsiteY35" fmla="*/ 834371 h 1332538"/>
              <a:gd name="connsiteX36" fmla="*/ 721345 w 721345"/>
              <a:gd name="connsiteY36" fmla="*/ 947648 h 1332538"/>
              <a:gd name="connsiteX37" fmla="*/ 310391 w 721345"/>
              <a:gd name="connsiteY37" fmla="*/ 773375 h 1332538"/>
              <a:gd name="connsiteX38" fmla="*/ 229690 w 721345"/>
              <a:gd name="connsiteY38" fmla="*/ 793292 h 1332538"/>
              <a:gd name="connsiteX39" fmla="*/ 2 w 721345"/>
              <a:gd name="connsiteY39" fmla="*/ 455949 h 1332538"/>
              <a:gd name="connsiteX40" fmla="*/ 431459 w 721345"/>
              <a:gd name="connsiteY40" fmla="*/ 0 h 1332538"/>
              <a:gd name="connsiteX41" fmla="*/ 521568 w 721345"/>
              <a:gd name="connsiteY41" fmla="*/ 142572 h 1332538"/>
              <a:gd name="connsiteX42" fmla="*/ 601801 w 721345"/>
              <a:gd name="connsiteY42" fmla="*/ 270267 h 1332538"/>
              <a:gd name="connsiteX43" fmla="*/ 649942 w 721345"/>
              <a:gd name="connsiteY43" fmla="*/ 37193 h 1332538"/>
              <a:gd name="connsiteX44" fmla="*/ 610442 w 721345"/>
              <a:gd name="connsiteY44" fmla="*/ 317377 h 1332538"/>
              <a:gd name="connsiteX45" fmla="*/ 431459 w 721345"/>
              <a:gd name="connsiteY45" fmla="*/ 0 h 133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21345" h="1332538">
                <a:moveTo>
                  <a:pt x="622474" y="1120650"/>
                </a:moveTo>
                <a:cubicBezTo>
                  <a:pt x="607590" y="1139443"/>
                  <a:pt x="592705" y="1158236"/>
                  <a:pt x="577821" y="1177029"/>
                </a:cubicBezTo>
                <a:lnTo>
                  <a:pt x="553014" y="1202087"/>
                </a:lnTo>
                <a:cubicBezTo>
                  <a:pt x="544332" y="1210857"/>
                  <a:pt x="535650" y="1219627"/>
                  <a:pt x="525727" y="1227144"/>
                </a:cubicBezTo>
                <a:cubicBezTo>
                  <a:pt x="517045" y="1234661"/>
                  <a:pt x="508362" y="1242179"/>
                  <a:pt x="498439" y="1249696"/>
                </a:cubicBezTo>
                <a:cubicBezTo>
                  <a:pt x="493478" y="1253454"/>
                  <a:pt x="488517" y="1255960"/>
                  <a:pt x="483555" y="1259719"/>
                </a:cubicBezTo>
                <a:lnTo>
                  <a:pt x="468671" y="1269742"/>
                </a:lnTo>
                <a:cubicBezTo>
                  <a:pt x="457508" y="1276006"/>
                  <a:pt x="448826" y="1282270"/>
                  <a:pt x="436423" y="1287282"/>
                </a:cubicBezTo>
                <a:cubicBezTo>
                  <a:pt x="426500" y="1292293"/>
                  <a:pt x="415337" y="1298558"/>
                  <a:pt x="404174" y="1302316"/>
                </a:cubicBezTo>
                <a:cubicBezTo>
                  <a:pt x="359521" y="1321109"/>
                  <a:pt x="311148" y="1331132"/>
                  <a:pt x="264015" y="1332385"/>
                </a:cubicBezTo>
                <a:cubicBezTo>
                  <a:pt x="215642" y="1333638"/>
                  <a:pt x="167268" y="1327374"/>
                  <a:pt x="123856" y="1307328"/>
                </a:cubicBezTo>
                <a:cubicBezTo>
                  <a:pt x="169749" y="1318604"/>
                  <a:pt x="216882" y="1321109"/>
                  <a:pt x="262775" y="1317351"/>
                </a:cubicBezTo>
                <a:cubicBezTo>
                  <a:pt x="309908" y="1312339"/>
                  <a:pt x="354560" y="1301063"/>
                  <a:pt x="396732" y="1284776"/>
                </a:cubicBezTo>
                <a:cubicBezTo>
                  <a:pt x="417817" y="1274753"/>
                  <a:pt x="438903" y="1265983"/>
                  <a:pt x="458748" y="1252201"/>
                </a:cubicBezTo>
                <a:lnTo>
                  <a:pt x="473633" y="1244684"/>
                </a:lnTo>
                <a:cubicBezTo>
                  <a:pt x="478594" y="1240926"/>
                  <a:pt x="483555" y="1238420"/>
                  <a:pt x="488517" y="1234661"/>
                </a:cubicBezTo>
                <a:cubicBezTo>
                  <a:pt x="497199" y="1228397"/>
                  <a:pt x="507122" y="1220880"/>
                  <a:pt x="515804" y="1214615"/>
                </a:cubicBezTo>
                <a:cubicBezTo>
                  <a:pt x="522006" y="1212110"/>
                  <a:pt x="525727" y="1208351"/>
                  <a:pt x="530688" y="1204592"/>
                </a:cubicBezTo>
                <a:lnTo>
                  <a:pt x="544332" y="1193317"/>
                </a:lnTo>
                <a:lnTo>
                  <a:pt x="571620" y="1169512"/>
                </a:lnTo>
                <a:cubicBezTo>
                  <a:pt x="587744" y="1154478"/>
                  <a:pt x="603869" y="1135684"/>
                  <a:pt x="622474" y="1120650"/>
                </a:cubicBezTo>
                <a:close/>
                <a:moveTo>
                  <a:pt x="567553" y="1071210"/>
                </a:moveTo>
                <a:cubicBezTo>
                  <a:pt x="558926" y="1087080"/>
                  <a:pt x="547834" y="1101729"/>
                  <a:pt x="533045" y="1113936"/>
                </a:cubicBezTo>
                <a:cubicBezTo>
                  <a:pt x="530581" y="1117598"/>
                  <a:pt x="525651" y="1121260"/>
                  <a:pt x="521954" y="1122481"/>
                </a:cubicBezTo>
                <a:lnTo>
                  <a:pt x="510862" y="1132247"/>
                </a:lnTo>
                <a:cubicBezTo>
                  <a:pt x="502236" y="1135909"/>
                  <a:pt x="494841" y="1142013"/>
                  <a:pt x="486214" y="1145675"/>
                </a:cubicBezTo>
                <a:cubicBezTo>
                  <a:pt x="468961" y="1154220"/>
                  <a:pt x="450475" y="1160324"/>
                  <a:pt x="431989" y="1162766"/>
                </a:cubicBezTo>
                <a:cubicBezTo>
                  <a:pt x="414736" y="1167649"/>
                  <a:pt x="396250" y="1168869"/>
                  <a:pt x="376531" y="1165207"/>
                </a:cubicBezTo>
                <a:cubicBezTo>
                  <a:pt x="395017" y="1160324"/>
                  <a:pt x="411038" y="1154220"/>
                  <a:pt x="429524" y="1148117"/>
                </a:cubicBezTo>
                <a:cubicBezTo>
                  <a:pt x="445546" y="1142013"/>
                  <a:pt x="461566" y="1135909"/>
                  <a:pt x="477588" y="1128585"/>
                </a:cubicBezTo>
                <a:cubicBezTo>
                  <a:pt x="493609" y="1121260"/>
                  <a:pt x="508398" y="1111494"/>
                  <a:pt x="524419" y="1101729"/>
                </a:cubicBezTo>
                <a:cubicBezTo>
                  <a:pt x="539207" y="1093183"/>
                  <a:pt x="552764" y="1082197"/>
                  <a:pt x="567553" y="1071210"/>
                </a:cubicBezTo>
                <a:close/>
                <a:moveTo>
                  <a:pt x="2" y="455949"/>
                </a:moveTo>
                <a:lnTo>
                  <a:pt x="687823" y="754703"/>
                </a:lnTo>
                <a:lnTo>
                  <a:pt x="684099" y="794537"/>
                </a:lnTo>
                <a:cubicBezTo>
                  <a:pt x="682857" y="806985"/>
                  <a:pt x="684099" y="820678"/>
                  <a:pt x="687823" y="834371"/>
                </a:cubicBezTo>
                <a:lnTo>
                  <a:pt x="721345" y="947648"/>
                </a:lnTo>
                <a:cubicBezTo>
                  <a:pt x="564910" y="960096"/>
                  <a:pt x="342671" y="798271"/>
                  <a:pt x="310391" y="773375"/>
                </a:cubicBezTo>
                <a:cubicBezTo>
                  <a:pt x="271903" y="744744"/>
                  <a:pt x="229690" y="793292"/>
                  <a:pt x="229690" y="793292"/>
                </a:cubicBezTo>
                <a:cubicBezTo>
                  <a:pt x="-2481" y="678770"/>
                  <a:pt x="2" y="455949"/>
                  <a:pt x="2" y="455949"/>
                </a:cubicBezTo>
                <a:close/>
                <a:moveTo>
                  <a:pt x="431459" y="0"/>
                </a:moveTo>
                <a:cubicBezTo>
                  <a:pt x="464787" y="49590"/>
                  <a:pt x="491943" y="96701"/>
                  <a:pt x="521568" y="142572"/>
                </a:cubicBezTo>
                <a:cubicBezTo>
                  <a:pt x="536380" y="167367"/>
                  <a:pt x="590692" y="251670"/>
                  <a:pt x="601801" y="270267"/>
                </a:cubicBezTo>
                <a:cubicBezTo>
                  <a:pt x="609208" y="230594"/>
                  <a:pt x="641301" y="88023"/>
                  <a:pt x="649942" y="37193"/>
                </a:cubicBezTo>
                <a:cubicBezTo>
                  <a:pt x="643770" y="80584"/>
                  <a:pt x="610442" y="317377"/>
                  <a:pt x="610442" y="317377"/>
                </a:cubicBezTo>
                <a:cubicBezTo>
                  <a:pt x="610442" y="317377"/>
                  <a:pt x="443803" y="34713"/>
                  <a:pt x="431459" y="0"/>
                </a:cubicBezTo>
                <a:close/>
              </a:path>
            </a:pathLst>
          </a:custGeom>
          <a:solidFill>
            <a:srgbClr val="0614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286">
            <a:extLst>
              <a:ext uri="{FF2B5EF4-FFF2-40B4-BE49-F238E27FC236}">
                <a16:creationId xmlns:a16="http://schemas.microsoft.com/office/drawing/2014/main" id="{9D4D192A-9782-E64A-BB56-622965D21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462" y="9453628"/>
            <a:ext cx="1093092" cy="1219532"/>
          </a:xfrm>
          <a:custGeom>
            <a:avLst/>
            <a:gdLst>
              <a:gd name="T0" fmla="*/ 0 w 877"/>
              <a:gd name="T1" fmla="*/ 494577 h 980"/>
              <a:gd name="T2" fmla="*/ 0 w 877"/>
              <a:gd name="T3" fmla="*/ 494577 h 980"/>
              <a:gd name="T4" fmla="*/ 282341 w 877"/>
              <a:gd name="T5" fmla="*/ 604846 h 980"/>
              <a:gd name="T6" fmla="*/ 282341 w 877"/>
              <a:gd name="T7" fmla="*/ 604846 h 980"/>
              <a:gd name="T8" fmla="*/ 478412 w 877"/>
              <a:gd name="T9" fmla="*/ 210750 h 980"/>
              <a:gd name="T10" fmla="*/ 478412 w 877"/>
              <a:gd name="T11" fmla="*/ 210750 h 980"/>
              <a:gd name="T12" fmla="*/ 530697 w 877"/>
              <a:gd name="T13" fmla="*/ 173559 h 980"/>
              <a:gd name="T14" fmla="*/ 530697 w 877"/>
              <a:gd name="T15" fmla="*/ 173559 h 980"/>
              <a:gd name="T16" fmla="*/ 559454 w 877"/>
              <a:gd name="T17" fmla="*/ 78297 h 980"/>
              <a:gd name="T18" fmla="*/ 559454 w 877"/>
              <a:gd name="T19" fmla="*/ 78297 h 980"/>
              <a:gd name="T20" fmla="*/ 541808 w 877"/>
              <a:gd name="T21" fmla="*/ 73077 h 980"/>
              <a:gd name="T22" fmla="*/ 541808 w 877"/>
              <a:gd name="T23" fmla="*/ 73077 h 980"/>
              <a:gd name="T24" fmla="*/ 533965 w 877"/>
              <a:gd name="T25" fmla="*/ 46326 h 980"/>
              <a:gd name="T26" fmla="*/ 533965 w 877"/>
              <a:gd name="T27" fmla="*/ 46326 h 980"/>
              <a:gd name="T28" fmla="*/ 511090 w 877"/>
              <a:gd name="T29" fmla="*/ 45021 h 980"/>
              <a:gd name="T30" fmla="*/ 511090 w 877"/>
              <a:gd name="T31" fmla="*/ 45021 h 980"/>
              <a:gd name="T32" fmla="*/ 503901 w 877"/>
              <a:gd name="T33" fmla="*/ 21532 h 980"/>
              <a:gd name="T34" fmla="*/ 503901 w 877"/>
              <a:gd name="T35" fmla="*/ 21532 h 980"/>
              <a:gd name="T36" fmla="*/ 482333 w 877"/>
              <a:gd name="T37" fmla="*/ 18922 h 980"/>
              <a:gd name="T38" fmla="*/ 482333 w 877"/>
              <a:gd name="T39" fmla="*/ 18922 h 980"/>
              <a:gd name="T40" fmla="*/ 469915 w 877"/>
              <a:gd name="T41" fmla="*/ 2610 h 980"/>
              <a:gd name="T42" fmla="*/ 469915 w 877"/>
              <a:gd name="T43" fmla="*/ 2610 h 980"/>
              <a:gd name="T44" fmla="*/ 416323 w 877"/>
              <a:gd name="T45" fmla="*/ 83517 h 980"/>
              <a:gd name="T46" fmla="*/ 416323 w 877"/>
              <a:gd name="T47" fmla="*/ 83517 h 980"/>
              <a:gd name="T48" fmla="*/ 337895 w 877"/>
              <a:gd name="T49" fmla="*/ 37191 h 980"/>
              <a:gd name="T50" fmla="*/ 337895 w 877"/>
              <a:gd name="T51" fmla="*/ 37191 h 980"/>
              <a:gd name="T52" fmla="*/ 362077 w 877"/>
              <a:gd name="T53" fmla="*/ 77645 h 980"/>
              <a:gd name="T54" fmla="*/ 397369 w 877"/>
              <a:gd name="T55" fmla="*/ 174211 h 980"/>
              <a:gd name="T56" fmla="*/ 233324 w 877"/>
              <a:gd name="T57" fmla="*/ 450861 h 980"/>
              <a:gd name="T58" fmla="*/ 94114 w 877"/>
              <a:gd name="T59" fmla="*/ 361472 h 980"/>
              <a:gd name="T60" fmla="*/ 0 w 877"/>
              <a:gd name="T61" fmla="*/ 494577 h 9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77" h="980">
                <a:moveTo>
                  <a:pt x="0" y="758"/>
                </a:moveTo>
                <a:lnTo>
                  <a:pt x="0" y="758"/>
                </a:lnTo>
                <a:cubicBezTo>
                  <a:pt x="0" y="758"/>
                  <a:pt x="328" y="979"/>
                  <a:pt x="432" y="927"/>
                </a:cubicBezTo>
                <a:cubicBezTo>
                  <a:pt x="535" y="875"/>
                  <a:pt x="732" y="323"/>
                  <a:pt x="732" y="323"/>
                </a:cubicBezTo>
                <a:cubicBezTo>
                  <a:pt x="732" y="323"/>
                  <a:pt x="793" y="306"/>
                  <a:pt x="812" y="266"/>
                </a:cubicBezTo>
                <a:cubicBezTo>
                  <a:pt x="831" y="225"/>
                  <a:pt x="876" y="151"/>
                  <a:pt x="856" y="120"/>
                </a:cubicBezTo>
                <a:cubicBezTo>
                  <a:pt x="851" y="112"/>
                  <a:pt x="829" y="112"/>
                  <a:pt x="829" y="112"/>
                </a:cubicBezTo>
                <a:cubicBezTo>
                  <a:pt x="829" y="112"/>
                  <a:pt x="826" y="77"/>
                  <a:pt x="817" y="71"/>
                </a:cubicBezTo>
                <a:cubicBezTo>
                  <a:pt x="809" y="66"/>
                  <a:pt x="782" y="69"/>
                  <a:pt x="782" y="69"/>
                </a:cubicBezTo>
                <a:cubicBezTo>
                  <a:pt x="782" y="69"/>
                  <a:pt x="778" y="39"/>
                  <a:pt x="771" y="33"/>
                </a:cubicBezTo>
                <a:cubicBezTo>
                  <a:pt x="763" y="26"/>
                  <a:pt x="738" y="29"/>
                  <a:pt x="738" y="29"/>
                </a:cubicBezTo>
                <a:cubicBezTo>
                  <a:pt x="738" y="29"/>
                  <a:pt x="732" y="5"/>
                  <a:pt x="719" y="4"/>
                </a:cubicBezTo>
                <a:cubicBezTo>
                  <a:pt x="682" y="0"/>
                  <a:pt x="637" y="128"/>
                  <a:pt x="637" y="128"/>
                </a:cubicBezTo>
                <a:cubicBezTo>
                  <a:pt x="637" y="128"/>
                  <a:pt x="560" y="49"/>
                  <a:pt x="517" y="57"/>
                </a:cubicBezTo>
                <a:cubicBezTo>
                  <a:pt x="474" y="65"/>
                  <a:pt x="554" y="119"/>
                  <a:pt x="554" y="119"/>
                </a:cubicBezTo>
                <a:lnTo>
                  <a:pt x="608" y="267"/>
                </a:lnTo>
                <a:lnTo>
                  <a:pt x="357" y="691"/>
                </a:lnTo>
                <a:lnTo>
                  <a:pt x="144" y="554"/>
                </a:lnTo>
                <a:lnTo>
                  <a:pt x="0" y="758"/>
                </a:lnTo>
              </a:path>
            </a:pathLst>
          </a:custGeom>
          <a:solidFill>
            <a:srgbClr val="FFBE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287">
            <a:extLst>
              <a:ext uri="{FF2B5EF4-FFF2-40B4-BE49-F238E27FC236}">
                <a16:creationId xmlns:a16="http://schemas.microsoft.com/office/drawing/2014/main" id="{C905880E-2699-4D42-904E-599261E4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476" y="9453628"/>
            <a:ext cx="1098586" cy="1214037"/>
          </a:xfrm>
          <a:custGeom>
            <a:avLst/>
            <a:gdLst>
              <a:gd name="T0" fmla="*/ 7168 w 884"/>
              <a:gd name="T1" fmla="*/ 496179 h 975"/>
              <a:gd name="T2" fmla="*/ 284120 w 884"/>
              <a:gd name="T3" fmla="*/ 605208 h 975"/>
              <a:gd name="T4" fmla="*/ 478964 w 884"/>
              <a:gd name="T5" fmla="*/ 210223 h 975"/>
              <a:gd name="T6" fmla="*/ 480267 w 884"/>
              <a:gd name="T7" fmla="*/ 209571 h 975"/>
              <a:gd name="T8" fmla="*/ 530444 w 884"/>
              <a:gd name="T9" fmla="*/ 174316 h 975"/>
              <a:gd name="T10" fmla="*/ 538916 w 884"/>
              <a:gd name="T11" fmla="*/ 157341 h 975"/>
              <a:gd name="T12" fmla="*/ 559769 w 884"/>
              <a:gd name="T13" fmla="*/ 81608 h 975"/>
              <a:gd name="T14" fmla="*/ 542174 w 884"/>
              <a:gd name="T15" fmla="*/ 78344 h 975"/>
              <a:gd name="T16" fmla="*/ 541522 w 884"/>
              <a:gd name="T17" fmla="*/ 75733 h 975"/>
              <a:gd name="T18" fmla="*/ 535006 w 884"/>
              <a:gd name="T19" fmla="*/ 50271 h 975"/>
              <a:gd name="T20" fmla="*/ 510895 w 884"/>
              <a:gd name="T21" fmla="*/ 49618 h 975"/>
              <a:gd name="T22" fmla="*/ 510243 w 884"/>
              <a:gd name="T23" fmla="*/ 47659 h 975"/>
              <a:gd name="T24" fmla="*/ 504378 w 884"/>
              <a:gd name="T25" fmla="*/ 25462 h 975"/>
              <a:gd name="T26" fmla="*/ 482222 w 884"/>
              <a:gd name="T27" fmla="*/ 23503 h 975"/>
              <a:gd name="T28" fmla="*/ 481571 w 884"/>
              <a:gd name="T29" fmla="*/ 21545 h 975"/>
              <a:gd name="T30" fmla="*/ 472447 w 884"/>
              <a:gd name="T31" fmla="*/ 7182 h 975"/>
              <a:gd name="T32" fmla="*/ 420315 w 884"/>
              <a:gd name="T33" fmla="*/ 90096 h 975"/>
              <a:gd name="T34" fmla="*/ 417057 w 884"/>
              <a:gd name="T35" fmla="*/ 86831 h 975"/>
              <a:gd name="T36" fmla="*/ 341465 w 884"/>
              <a:gd name="T37" fmla="*/ 41784 h 975"/>
              <a:gd name="T38" fmla="*/ 334949 w 884"/>
              <a:gd name="T39" fmla="*/ 45048 h 975"/>
              <a:gd name="T40" fmla="*/ 366880 w 884"/>
              <a:gd name="T41" fmla="*/ 78344 h 975"/>
              <a:gd name="T42" fmla="*/ 237853 w 884"/>
              <a:gd name="T43" fmla="*/ 456355 h 975"/>
              <a:gd name="T44" fmla="*/ 7168 w 884"/>
              <a:gd name="T45" fmla="*/ 496179 h 975"/>
              <a:gd name="T46" fmla="*/ 259357 w 884"/>
              <a:gd name="T47" fmla="*/ 615001 h 975"/>
              <a:gd name="T48" fmla="*/ 117949 w 884"/>
              <a:gd name="T49" fmla="*/ 567342 h 975"/>
              <a:gd name="T50" fmla="*/ 0 w 884"/>
              <a:gd name="T51" fmla="*/ 497485 h 975"/>
              <a:gd name="T52" fmla="*/ 235898 w 884"/>
              <a:gd name="T53" fmla="*/ 449173 h 975"/>
              <a:gd name="T54" fmla="*/ 362970 w 884"/>
              <a:gd name="T55" fmla="*/ 81608 h 975"/>
              <a:gd name="T56" fmla="*/ 330387 w 884"/>
              <a:gd name="T57" fmla="*/ 44395 h 975"/>
              <a:gd name="T58" fmla="*/ 340162 w 884"/>
              <a:gd name="T59" fmla="*/ 36561 h 975"/>
              <a:gd name="T60" fmla="*/ 417709 w 884"/>
              <a:gd name="T61" fmla="*/ 80303 h 975"/>
              <a:gd name="T62" fmla="*/ 472447 w 884"/>
              <a:gd name="T63" fmla="*/ 1959 h 975"/>
              <a:gd name="T64" fmla="*/ 486132 w 884"/>
              <a:gd name="T65" fmla="*/ 18280 h 975"/>
              <a:gd name="T66" fmla="*/ 507637 w 884"/>
              <a:gd name="T67" fmla="*/ 21545 h 975"/>
              <a:gd name="T68" fmla="*/ 515456 w 884"/>
              <a:gd name="T69" fmla="*/ 44395 h 975"/>
              <a:gd name="T70" fmla="*/ 537613 w 884"/>
              <a:gd name="T71" fmla="*/ 46354 h 975"/>
              <a:gd name="T72" fmla="*/ 546736 w 884"/>
              <a:gd name="T73" fmla="*/ 73121 h 975"/>
              <a:gd name="T74" fmla="*/ 563679 w 884"/>
              <a:gd name="T75" fmla="*/ 78997 h 975"/>
              <a:gd name="T76" fmla="*/ 543477 w 884"/>
              <a:gd name="T77" fmla="*/ 159953 h 975"/>
              <a:gd name="T78" fmla="*/ 535006 w 884"/>
              <a:gd name="T79" fmla="*/ 176274 h 975"/>
              <a:gd name="T80" fmla="*/ 482874 w 884"/>
              <a:gd name="T81" fmla="*/ 214793 h 975"/>
              <a:gd name="T82" fmla="*/ 286727 w 884"/>
              <a:gd name="T83" fmla="*/ 609778 h 975"/>
              <a:gd name="T84" fmla="*/ 259357 w 884"/>
              <a:gd name="T85" fmla="*/ 615001 h 9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84" h="975">
                <a:moveTo>
                  <a:pt x="11" y="760"/>
                </a:moveTo>
                <a:lnTo>
                  <a:pt x="11" y="760"/>
                </a:lnTo>
                <a:cubicBezTo>
                  <a:pt x="46" y="783"/>
                  <a:pt x="341" y="974"/>
                  <a:pt x="436" y="927"/>
                </a:cubicBezTo>
                <a:cubicBezTo>
                  <a:pt x="537" y="876"/>
                  <a:pt x="733" y="329"/>
                  <a:pt x="734" y="324"/>
                </a:cubicBezTo>
                <a:lnTo>
                  <a:pt x="735" y="322"/>
                </a:lnTo>
                <a:lnTo>
                  <a:pt x="737" y="321"/>
                </a:lnTo>
                <a:cubicBezTo>
                  <a:pt x="738" y="321"/>
                  <a:pt x="797" y="305"/>
                  <a:pt x="814" y="267"/>
                </a:cubicBezTo>
                <a:cubicBezTo>
                  <a:pt x="818" y="259"/>
                  <a:pt x="823" y="251"/>
                  <a:pt x="827" y="241"/>
                </a:cubicBezTo>
                <a:cubicBezTo>
                  <a:pt x="847" y="202"/>
                  <a:pt x="874" y="149"/>
                  <a:pt x="859" y="125"/>
                </a:cubicBezTo>
                <a:cubicBezTo>
                  <a:pt x="856" y="121"/>
                  <a:pt x="843" y="120"/>
                  <a:pt x="835" y="120"/>
                </a:cubicBezTo>
                <a:lnTo>
                  <a:pt x="832" y="120"/>
                </a:lnTo>
                <a:lnTo>
                  <a:pt x="831" y="116"/>
                </a:lnTo>
                <a:cubicBezTo>
                  <a:pt x="830" y="102"/>
                  <a:pt x="826" y="80"/>
                  <a:pt x="821" y="77"/>
                </a:cubicBezTo>
                <a:cubicBezTo>
                  <a:pt x="816" y="74"/>
                  <a:pt x="799" y="74"/>
                  <a:pt x="788" y="75"/>
                </a:cubicBezTo>
                <a:lnTo>
                  <a:pt x="784" y="76"/>
                </a:lnTo>
                <a:lnTo>
                  <a:pt x="783" y="73"/>
                </a:lnTo>
                <a:cubicBezTo>
                  <a:pt x="782" y="60"/>
                  <a:pt x="779" y="42"/>
                  <a:pt x="774" y="39"/>
                </a:cubicBezTo>
                <a:cubicBezTo>
                  <a:pt x="769" y="35"/>
                  <a:pt x="753" y="35"/>
                  <a:pt x="744" y="36"/>
                </a:cubicBezTo>
                <a:lnTo>
                  <a:pt x="740" y="36"/>
                </a:lnTo>
                <a:lnTo>
                  <a:pt x="739" y="33"/>
                </a:lnTo>
                <a:cubicBezTo>
                  <a:pt x="738" y="28"/>
                  <a:pt x="733" y="11"/>
                  <a:pt x="725" y="11"/>
                </a:cubicBezTo>
                <a:cubicBezTo>
                  <a:pt x="697" y="8"/>
                  <a:pt x="659" y="97"/>
                  <a:pt x="646" y="132"/>
                </a:cubicBezTo>
                <a:lnTo>
                  <a:pt x="645" y="138"/>
                </a:lnTo>
                <a:lnTo>
                  <a:pt x="640" y="133"/>
                </a:lnTo>
                <a:cubicBezTo>
                  <a:pt x="639" y="132"/>
                  <a:pt x="564" y="57"/>
                  <a:pt x="524" y="64"/>
                </a:cubicBezTo>
                <a:cubicBezTo>
                  <a:pt x="520" y="64"/>
                  <a:pt x="515" y="66"/>
                  <a:pt x="514" y="69"/>
                </a:cubicBezTo>
                <a:cubicBezTo>
                  <a:pt x="512" y="79"/>
                  <a:pt x="541" y="104"/>
                  <a:pt x="562" y="119"/>
                </a:cubicBezTo>
                <a:lnTo>
                  <a:pt x="563" y="120"/>
                </a:lnTo>
                <a:lnTo>
                  <a:pt x="618" y="270"/>
                </a:lnTo>
                <a:lnTo>
                  <a:pt x="365" y="699"/>
                </a:lnTo>
                <a:lnTo>
                  <a:pt x="152" y="562"/>
                </a:lnTo>
                <a:lnTo>
                  <a:pt x="11" y="760"/>
                </a:lnTo>
                <a:close/>
                <a:moveTo>
                  <a:pt x="398" y="942"/>
                </a:moveTo>
                <a:lnTo>
                  <a:pt x="398" y="942"/>
                </a:lnTo>
                <a:cubicBezTo>
                  <a:pt x="349" y="942"/>
                  <a:pt x="276" y="918"/>
                  <a:pt x="181" y="869"/>
                </a:cubicBezTo>
                <a:cubicBezTo>
                  <a:pt x="87" y="820"/>
                  <a:pt x="5" y="765"/>
                  <a:pt x="4" y="764"/>
                </a:cubicBezTo>
                <a:lnTo>
                  <a:pt x="0" y="762"/>
                </a:lnTo>
                <a:lnTo>
                  <a:pt x="149" y="552"/>
                </a:lnTo>
                <a:lnTo>
                  <a:pt x="362" y="688"/>
                </a:lnTo>
                <a:lnTo>
                  <a:pt x="609" y="269"/>
                </a:lnTo>
                <a:lnTo>
                  <a:pt x="557" y="125"/>
                </a:lnTo>
                <a:cubicBezTo>
                  <a:pt x="545" y="117"/>
                  <a:pt x="503" y="86"/>
                  <a:pt x="507" y="68"/>
                </a:cubicBezTo>
                <a:cubicBezTo>
                  <a:pt x="508" y="61"/>
                  <a:pt x="513" y="58"/>
                  <a:pt x="522" y="56"/>
                </a:cubicBezTo>
                <a:cubicBezTo>
                  <a:pt x="561" y="49"/>
                  <a:pt x="624" y="107"/>
                  <a:pt x="641" y="123"/>
                </a:cubicBezTo>
                <a:cubicBezTo>
                  <a:pt x="651" y="96"/>
                  <a:pt x="690" y="0"/>
                  <a:pt x="725" y="3"/>
                </a:cubicBezTo>
                <a:cubicBezTo>
                  <a:pt x="738" y="4"/>
                  <a:pt x="744" y="21"/>
                  <a:pt x="746" y="28"/>
                </a:cubicBezTo>
                <a:cubicBezTo>
                  <a:pt x="754" y="27"/>
                  <a:pt x="772" y="27"/>
                  <a:pt x="779" y="33"/>
                </a:cubicBezTo>
                <a:cubicBezTo>
                  <a:pt x="786" y="38"/>
                  <a:pt x="790" y="58"/>
                  <a:pt x="791" y="68"/>
                </a:cubicBezTo>
                <a:cubicBezTo>
                  <a:pt x="800" y="67"/>
                  <a:pt x="818" y="66"/>
                  <a:pt x="825" y="71"/>
                </a:cubicBezTo>
                <a:cubicBezTo>
                  <a:pt x="834" y="77"/>
                  <a:pt x="838" y="101"/>
                  <a:pt x="839" y="112"/>
                </a:cubicBezTo>
                <a:cubicBezTo>
                  <a:pt x="846" y="112"/>
                  <a:pt x="860" y="113"/>
                  <a:pt x="865" y="121"/>
                </a:cubicBezTo>
                <a:cubicBezTo>
                  <a:pt x="883" y="148"/>
                  <a:pt x="856" y="202"/>
                  <a:pt x="834" y="245"/>
                </a:cubicBezTo>
                <a:cubicBezTo>
                  <a:pt x="829" y="254"/>
                  <a:pt x="825" y="263"/>
                  <a:pt x="821" y="270"/>
                </a:cubicBezTo>
                <a:cubicBezTo>
                  <a:pt x="804" y="308"/>
                  <a:pt x="752" y="325"/>
                  <a:pt x="741" y="329"/>
                </a:cubicBezTo>
                <a:cubicBezTo>
                  <a:pt x="727" y="370"/>
                  <a:pt x="541" y="883"/>
                  <a:pt x="440" y="934"/>
                </a:cubicBezTo>
                <a:cubicBezTo>
                  <a:pt x="428" y="939"/>
                  <a:pt x="415" y="942"/>
                  <a:pt x="398" y="942"/>
                </a:cubicBezTo>
                <a:close/>
              </a:path>
            </a:pathLst>
          </a:custGeom>
          <a:solidFill>
            <a:srgbClr val="FD89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288">
            <a:extLst>
              <a:ext uri="{FF2B5EF4-FFF2-40B4-BE49-F238E27FC236}">
                <a16:creationId xmlns:a16="http://schemas.microsoft.com/office/drawing/2014/main" id="{4B77D8D2-F2EE-514C-B807-CD507BADE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350" y="9964509"/>
            <a:ext cx="472392" cy="466940"/>
          </a:xfrm>
          <a:custGeom>
            <a:avLst/>
            <a:gdLst>
              <a:gd name="T0" fmla="*/ 203800 w 378"/>
              <a:gd name="T1" fmla="*/ 35349 h 374"/>
              <a:gd name="T2" fmla="*/ 203800 w 378"/>
              <a:gd name="T3" fmla="*/ 35349 h 374"/>
              <a:gd name="T4" fmla="*/ 37352 w 378"/>
              <a:gd name="T5" fmla="*/ 40586 h 374"/>
              <a:gd name="T6" fmla="*/ 37352 w 378"/>
              <a:gd name="T7" fmla="*/ 40586 h 374"/>
              <a:gd name="T8" fmla="*/ 77326 w 378"/>
              <a:gd name="T9" fmla="*/ 214715 h 374"/>
              <a:gd name="T10" fmla="*/ 119266 w 378"/>
              <a:gd name="T11" fmla="*/ 244172 h 374"/>
              <a:gd name="T12" fmla="*/ 247051 w 378"/>
              <a:gd name="T13" fmla="*/ 66116 h 374"/>
              <a:gd name="T14" fmla="*/ 203800 w 378"/>
              <a:gd name="T15" fmla="*/ 35349 h 3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8" h="374">
                <a:moveTo>
                  <a:pt x="311" y="54"/>
                </a:moveTo>
                <a:lnTo>
                  <a:pt x="311" y="54"/>
                </a:lnTo>
                <a:cubicBezTo>
                  <a:pt x="236" y="1"/>
                  <a:pt x="102" y="0"/>
                  <a:pt x="57" y="62"/>
                </a:cubicBezTo>
                <a:cubicBezTo>
                  <a:pt x="0" y="142"/>
                  <a:pt x="42" y="274"/>
                  <a:pt x="118" y="328"/>
                </a:cubicBezTo>
                <a:lnTo>
                  <a:pt x="182" y="373"/>
                </a:lnTo>
                <a:lnTo>
                  <a:pt x="377" y="101"/>
                </a:lnTo>
                <a:lnTo>
                  <a:pt x="311" y="54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289">
            <a:extLst>
              <a:ext uri="{FF2B5EF4-FFF2-40B4-BE49-F238E27FC236}">
                <a16:creationId xmlns:a16="http://schemas.microsoft.com/office/drawing/2014/main" id="{E386FA65-D3C9-CB40-9DEC-073778F5F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560" y="10085366"/>
            <a:ext cx="280139" cy="368058"/>
          </a:xfrm>
          <a:custGeom>
            <a:avLst/>
            <a:gdLst>
              <a:gd name="T0" fmla="*/ 146239 w 224"/>
              <a:gd name="T1" fmla="*/ 13784 h 294"/>
              <a:gd name="T2" fmla="*/ 127877 w 224"/>
              <a:gd name="T3" fmla="*/ 0 h 294"/>
              <a:gd name="T4" fmla="*/ 0 w 224"/>
              <a:gd name="T5" fmla="*/ 178540 h 294"/>
              <a:gd name="T6" fmla="*/ 19673 w 224"/>
              <a:gd name="T7" fmla="*/ 192325 h 294"/>
              <a:gd name="T8" fmla="*/ 146239 w 224"/>
              <a:gd name="T9" fmla="*/ 13784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94">
                <a:moveTo>
                  <a:pt x="223" y="21"/>
                </a:moveTo>
                <a:lnTo>
                  <a:pt x="195" y="0"/>
                </a:lnTo>
                <a:lnTo>
                  <a:pt x="0" y="272"/>
                </a:lnTo>
                <a:lnTo>
                  <a:pt x="30" y="293"/>
                </a:lnTo>
                <a:lnTo>
                  <a:pt x="223" y="21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FCE80F59-8E27-214C-A91B-B32198472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7290" y="10480887"/>
            <a:ext cx="1256631" cy="784305"/>
          </a:xfrm>
          <a:custGeom>
            <a:avLst/>
            <a:gdLst>
              <a:gd name="connsiteX0" fmla="*/ 686617 w 1256631"/>
              <a:gd name="connsiteY0" fmla="*/ 554836 h 784305"/>
              <a:gd name="connsiteX1" fmla="*/ 830371 w 1256631"/>
              <a:gd name="connsiteY1" fmla="*/ 607501 h 784305"/>
              <a:gd name="connsiteX2" fmla="*/ 972874 w 1256631"/>
              <a:gd name="connsiteY2" fmla="*/ 665182 h 784305"/>
              <a:gd name="connsiteX3" fmla="*/ 1115378 w 1256631"/>
              <a:gd name="connsiteY3" fmla="*/ 724116 h 784305"/>
              <a:gd name="connsiteX4" fmla="*/ 1185379 w 1256631"/>
              <a:gd name="connsiteY4" fmla="*/ 752957 h 784305"/>
              <a:gd name="connsiteX5" fmla="*/ 1256631 w 1256631"/>
              <a:gd name="connsiteY5" fmla="*/ 784305 h 784305"/>
              <a:gd name="connsiteX6" fmla="*/ 1184129 w 1256631"/>
              <a:gd name="connsiteY6" fmla="*/ 757973 h 784305"/>
              <a:gd name="connsiteX7" fmla="*/ 1112877 w 1256631"/>
              <a:gd name="connsiteY7" fmla="*/ 730386 h 784305"/>
              <a:gd name="connsiteX8" fmla="*/ 969124 w 1256631"/>
              <a:gd name="connsiteY8" fmla="*/ 673959 h 784305"/>
              <a:gd name="connsiteX9" fmla="*/ 827870 w 1256631"/>
              <a:gd name="connsiteY9" fmla="*/ 615025 h 784305"/>
              <a:gd name="connsiteX10" fmla="*/ 686617 w 1256631"/>
              <a:gd name="connsiteY10" fmla="*/ 554836 h 784305"/>
              <a:gd name="connsiteX11" fmla="*/ 693183 w 1256631"/>
              <a:gd name="connsiteY11" fmla="*/ 0 h 784305"/>
              <a:gd name="connsiteX12" fmla="*/ 734252 w 1256631"/>
              <a:gd name="connsiteY12" fmla="*/ 11183 h 784305"/>
              <a:gd name="connsiteX13" fmla="*/ 769098 w 1256631"/>
              <a:gd name="connsiteY13" fmla="*/ 33549 h 784305"/>
              <a:gd name="connsiteX14" fmla="*/ 837545 w 1256631"/>
              <a:gd name="connsiteY14" fmla="*/ 78281 h 784305"/>
              <a:gd name="connsiteX15" fmla="*/ 975684 w 1256631"/>
              <a:gd name="connsiteY15" fmla="*/ 164017 h 784305"/>
              <a:gd name="connsiteX16" fmla="*/ 1113822 w 1256631"/>
              <a:gd name="connsiteY16" fmla="*/ 249753 h 784305"/>
              <a:gd name="connsiteX17" fmla="*/ 832567 w 1256631"/>
              <a:gd name="connsiteY17" fmla="*/ 83251 h 784305"/>
              <a:gd name="connsiteX18" fmla="*/ 764120 w 1256631"/>
              <a:gd name="connsiteY18" fmla="*/ 41004 h 784305"/>
              <a:gd name="connsiteX19" fmla="*/ 730518 w 1256631"/>
              <a:gd name="connsiteY19" fmla="*/ 18638 h 784305"/>
              <a:gd name="connsiteX20" fmla="*/ 693183 w 1256631"/>
              <a:gd name="connsiteY20" fmla="*/ 9940 h 784305"/>
              <a:gd name="connsiteX21" fmla="*/ 614780 w 1256631"/>
              <a:gd name="connsiteY21" fmla="*/ 23608 h 784305"/>
              <a:gd name="connsiteX22" fmla="*/ 538866 w 1256631"/>
              <a:gd name="connsiteY22" fmla="*/ 52187 h 784305"/>
              <a:gd name="connsiteX23" fmla="*/ 260099 w 1256631"/>
              <a:gd name="connsiteY23" fmla="*/ 221174 h 784305"/>
              <a:gd name="connsiteX24" fmla="*/ 129427 w 1256631"/>
              <a:gd name="connsiteY24" fmla="*/ 316850 h 784305"/>
              <a:gd name="connsiteX25" fmla="*/ 0 w 1256631"/>
              <a:gd name="connsiteY25" fmla="*/ 416254 h 784305"/>
              <a:gd name="connsiteX26" fmla="*/ 256366 w 1256631"/>
              <a:gd name="connsiteY26" fmla="*/ 214961 h 784305"/>
              <a:gd name="connsiteX27" fmla="*/ 392016 w 1256631"/>
              <a:gd name="connsiteY27" fmla="*/ 123013 h 784305"/>
              <a:gd name="connsiteX28" fmla="*/ 535133 w 1256631"/>
              <a:gd name="connsiteY28" fmla="*/ 44732 h 784305"/>
              <a:gd name="connsiteX29" fmla="*/ 611047 w 1256631"/>
              <a:gd name="connsiteY29" fmla="*/ 13668 h 784305"/>
              <a:gd name="connsiteX30" fmla="*/ 693183 w 1256631"/>
              <a:gd name="connsiteY30" fmla="*/ 0 h 7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56631" h="784305">
                <a:moveTo>
                  <a:pt x="686617" y="554836"/>
                </a:moveTo>
                <a:cubicBezTo>
                  <a:pt x="735368" y="571137"/>
                  <a:pt x="782869" y="589946"/>
                  <a:pt x="830371" y="607501"/>
                </a:cubicBezTo>
                <a:cubicBezTo>
                  <a:pt x="877872" y="626310"/>
                  <a:pt x="925373" y="646373"/>
                  <a:pt x="972874" y="665182"/>
                </a:cubicBezTo>
                <a:cubicBezTo>
                  <a:pt x="1020375" y="685245"/>
                  <a:pt x="1067876" y="704054"/>
                  <a:pt x="1115378" y="724116"/>
                </a:cubicBezTo>
                <a:lnTo>
                  <a:pt x="1185379" y="752957"/>
                </a:lnTo>
                <a:cubicBezTo>
                  <a:pt x="1209130" y="764242"/>
                  <a:pt x="1232880" y="774274"/>
                  <a:pt x="1256631" y="784305"/>
                </a:cubicBezTo>
                <a:cubicBezTo>
                  <a:pt x="1232880" y="775528"/>
                  <a:pt x="1209130" y="766750"/>
                  <a:pt x="1184129" y="757973"/>
                </a:cubicBezTo>
                <a:lnTo>
                  <a:pt x="1112877" y="730386"/>
                </a:lnTo>
                <a:cubicBezTo>
                  <a:pt x="1065376" y="712831"/>
                  <a:pt x="1017875" y="692768"/>
                  <a:pt x="969124" y="673959"/>
                </a:cubicBezTo>
                <a:cubicBezTo>
                  <a:pt x="921623" y="655150"/>
                  <a:pt x="874122" y="635087"/>
                  <a:pt x="827870" y="615025"/>
                </a:cubicBezTo>
                <a:cubicBezTo>
                  <a:pt x="780369" y="596216"/>
                  <a:pt x="732868" y="574899"/>
                  <a:pt x="686617" y="554836"/>
                </a:cubicBezTo>
                <a:close/>
                <a:moveTo>
                  <a:pt x="693183" y="0"/>
                </a:moveTo>
                <a:cubicBezTo>
                  <a:pt x="706873" y="1243"/>
                  <a:pt x="721807" y="3728"/>
                  <a:pt x="734252" y="11183"/>
                </a:cubicBezTo>
                <a:cubicBezTo>
                  <a:pt x="746697" y="18638"/>
                  <a:pt x="756653" y="26094"/>
                  <a:pt x="769098" y="33549"/>
                </a:cubicBezTo>
                <a:lnTo>
                  <a:pt x="837545" y="78281"/>
                </a:lnTo>
                <a:cubicBezTo>
                  <a:pt x="883591" y="106859"/>
                  <a:pt x="929637" y="135438"/>
                  <a:pt x="975684" y="164017"/>
                </a:cubicBezTo>
                <a:lnTo>
                  <a:pt x="1113822" y="249753"/>
                </a:lnTo>
                <a:cubicBezTo>
                  <a:pt x="1020485" y="196323"/>
                  <a:pt x="925904" y="140408"/>
                  <a:pt x="832567" y="83251"/>
                </a:cubicBezTo>
                <a:cubicBezTo>
                  <a:pt x="810166" y="70825"/>
                  <a:pt x="787765" y="55915"/>
                  <a:pt x="764120" y="41004"/>
                </a:cubicBezTo>
                <a:cubicBezTo>
                  <a:pt x="752919" y="33549"/>
                  <a:pt x="740474" y="24851"/>
                  <a:pt x="730518" y="18638"/>
                </a:cubicBezTo>
                <a:cubicBezTo>
                  <a:pt x="718073" y="13668"/>
                  <a:pt x="705628" y="9940"/>
                  <a:pt x="693183" y="9940"/>
                </a:cubicBezTo>
                <a:cubicBezTo>
                  <a:pt x="665804" y="8698"/>
                  <a:pt x="639670" y="14911"/>
                  <a:pt x="614780" y="23608"/>
                </a:cubicBezTo>
                <a:cubicBezTo>
                  <a:pt x="588646" y="31064"/>
                  <a:pt x="563756" y="41004"/>
                  <a:pt x="538866" y="52187"/>
                </a:cubicBezTo>
                <a:cubicBezTo>
                  <a:pt x="440551" y="99404"/>
                  <a:pt x="350947" y="159046"/>
                  <a:pt x="260099" y="221174"/>
                </a:cubicBezTo>
                <a:cubicBezTo>
                  <a:pt x="216542" y="252238"/>
                  <a:pt x="171740" y="283302"/>
                  <a:pt x="129427" y="316850"/>
                </a:cubicBezTo>
                <a:cubicBezTo>
                  <a:pt x="85870" y="349157"/>
                  <a:pt x="42313" y="382706"/>
                  <a:pt x="0" y="416254"/>
                </a:cubicBezTo>
                <a:cubicBezTo>
                  <a:pt x="82137" y="345429"/>
                  <a:pt x="168007" y="278331"/>
                  <a:pt x="256366" y="214961"/>
                </a:cubicBezTo>
                <a:cubicBezTo>
                  <a:pt x="301168" y="182655"/>
                  <a:pt x="345969" y="152834"/>
                  <a:pt x="392016" y="123013"/>
                </a:cubicBezTo>
                <a:cubicBezTo>
                  <a:pt x="439307" y="94434"/>
                  <a:pt x="485353" y="67098"/>
                  <a:pt x="535133" y="44732"/>
                </a:cubicBezTo>
                <a:cubicBezTo>
                  <a:pt x="560022" y="32306"/>
                  <a:pt x="584912" y="22366"/>
                  <a:pt x="611047" y="13668"/>
                </a:cubicBezTo>
                <a:cubicBezTo>
                  <a:pt x="638426" y="6213"/>
                  <a:pt x="664560" y="0"/>
                  <a:pt x="6931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7" name="Freeform 136">
            <a:extLst>
              <a:ext uri="{FF2B5EF4-FFF2-40B4-BE49-F238E27FC236}">
                <a16:creationId xmlns:a16="http://schemas.microsoft.com/office/drawing/2014/main" id="{CC3BE36F-92FE-6449-A4C0-716C2094D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068" y="8788924"/>
            <a:ext cx="751293" cy="1322668"/>
          </a:xfrm>
          <a:custGeom>
            <a:avLst/>
            <a:gdLst>
              <a:gd name="connsiteX0" fmla="*/ 31781 w 751293"/>
              <a:gd name="connsiteY0" fmla="*/ 785558 h 1322668"/>
              <a:gd name="connsiteX1" fmla="*/ 22364 w 751293"/>
              <a:gd name="connsiteY1" fmla="*/ 843990 h 1322668"/>
              <a:gd name="connsiteX2" fmla="*/ 14125 w 751293"/>
              <a:gd name="connsiteY2" fmla="*/ 903665 h 1322668"/>
              <a:gd name="connsiteX3" fmla="*/ 8239 w 751293"/>
              <a:gd name="connsiteY3" fmla="*/ 962097 h 1322668"/>
              <a:gd name="connsiteX4" fmla="*/ 5885 w 751293"/>
              <a:gd name="connsiteY4" fmla="*/ 1020529 h 1322668"/>
              <a:gd name="connsiteX5" fmla="*/ 0 w 751293"/>
              <a:gd name="connsiteY5" fmla="*/ 962097 h 1322668"/>
              <a:gd name="connsiteX6" fmla="*/ 4708 w 751293"/>
              <a:gd name="connsiteY6" fmla="*/ 901179 h 1322668"/>
              <a:gd name="connsiteX7" fmla="*/ 31781 w 751293"/>
              <a:gd name="connsiteY7" fmla="*/ 785558 h 1322668"/>
              <a:gd name="connsiteX8" fmla="*/ 86693 w 751293"/>
              <a:gd name="connsiteY8" fmla="*/ 774572 h 1322668"/>
              <a:gd name="connsiteX9" fmla="*/ 75946 w 751293"/>
              <a:gd name="connsiteY9" fmla="*/ 833479 h 1322668"/>
              <a:gd name="connsiteX10" fmla="*/ 62811 w 751293"/>
              <a:gd name="connsiteY10" fmla="*/ 888704 h 1322668"/>
              <a:gd name="connsiteX11" fmla="*/ 62811 w 751293"/>
              <a:gd name="connsiteY11" fmla="*/ 859250 h 1322668"/>
              <a:gd name="connsiteX12" fmla="*/ 67587 w 751293"/>
              <a:gd name="connsiteY12" fmla="*/ 829797 h 1322668"/>
              <a:gd name="connsiteX13" fmla="*/ 75946 w 751293"/>
              <a:gd name="connsiteY13" fmla="*/ 801571 h 1322668"/>
              <a:gd name="connsiteX14" fmla="*/ 86693 w 751293"/>
              <a:gd name="connsiteY14" fmla="*/ 774572 h 1322668"/>
              <a:gd name="connsiteX15" fmla="*/ 545219 w 751293"/>
              <a:gd name="connsiteY15" fmla="*/ 763584 h 1322668"/>
              <a:gd name="connsiteX16" fmla="*/ 540258 w 751293"/>
              <a:gd name="connsiteY16" fmla="*/ 834401 h 1322668"/>
              <a:gd name="connsiteX17" fmla="*/ 543979 w 751293"/>
              <a:gd name="connsiteY17" fmla="*/ 905219 h 1322668"/>
              <a:gd name="connsiteX18" fmla="*/ 556382 w 751293"/>
              <a:gd name="connsiteY18" fmla="*/ 974793 h 1322668"/>
              <a:gd name="connsiteX19" fmla="*/ 561344 w 751293"/>
              <a:gd name="connsiteY19" fmla="*/ 990945 h 1322668"/>
              <a:gd name="connsiteX20" fmla="*/ 566305 w 751293"/>
              <a:gd name="connsiteY20" fmla="*/ 1007096 h 1322668"/>
              <a:gd name="connsiteX21" fmla="*/ 578709 w 751293"/>
              <a:gd name="connsiteY21" fmla="*/ 1040641 h 1322668"/>
              <a:gd name="connsiteX22" fmla="*/ 597314 w 751293"/>
              <a:gd name="connsiteY22" fmla="*/ 1110216 h 1322668"/>
              <a:gd name="connsiteX23" fmla="*/ 604756 w 751293"/>
              <a:gd name="connsiteY23" fmla="*/ 1181033 h 1322668"/>
              <a:gd name="connsiteX24" fmla="*/ 601035 w 751293"/>
              <a:gd name="connsiteY24" fmla="*/ 1322668 h 1322668"/>
              <a:gd name="connsiteX25" fmla="*/ 601035 w 751293"/>
              <a:gd name="connsiteY25" fmla="*/ 1251850 h 1322668"/>
              <a:gd name="connsiteX26" fmla="*/ 597314 w 751293"/>
              <a:gd name="connsiteY26" fmla="*/ 1181033 h 1322668"/>
              <a:gd name="connsiteX27" fmla="*/ 588631 w 751293"/>
              <a:gd name="connsiteY27" fmla="*/ 1111458 h 1322668"/>
              <a:gd name="connsiteX28" fmla="*/ 581189 w 751293"/>
              <a:gd name="connsiteY28" fmla="*/ 1076671 h 1322668"/>
              <a:gd name="connsiteX29" fmla="*/ 570026 w 751293"/>
              <a:gd name="connsiteY29" fmla="*/ 1044368 h 1322668"/>
              <a:gd name="connsiteX30" fmla="*/ 557623 w 751293"/>
              <a:gd name="connsiteY30" fmla="*/ 1010823 h 1322668"/>
              <a:gd name="connsiteX31" fmla="*/ 552661 w 751293"/>
              <a:gd name="connsiteY31" fmla="*/ 993429 h 1322668"/>
              <a:gd name="connsiteX32" fmla="*/ 547700 w 751293"/>
              <a:gd name="connsiteY32" fmla="*/ 976036 h 1322668"/>
              <a:gd name="connsiteX33" fmla="*/ 535297 w 751293"/>
              <a:gd name="connsiteY33" fmla="*/ 905219 h 1322668"/>
              <a:gd name="connsiteX34" fmla="*/ 545219 w 751293"/>
              <a:gd name="connsiteY34" fmla="*/ 763584 h 1322668"/>
              <a:gd name="connsiteX35" fmla="*/ 675632 w 751293"/>
              <a:gd name="connsiteY35" fmla="*/ 2 h 1322668"/>
              <a:gd name="connsiteX36" fmla="*/ 727726 w 751293"/>
              <a:gd name="connsiteY36" fmla="*/ 79582 h 1322668"/>
              <a:gd name="connsiteX37" fmla="*/ 750052 w 751293"/>
              <a:gd name="connsiteY37" fmla="*/ 175327 h 1322668"/>
              <a:gd name="connsiteX38" fmla="*/ 751293 w 751293"/>
              <a:gd name="connsiteY38" fmla="*/ 198952 h 1322668"/>
              <a:gd name="connsiteX39" fmla="*/ 750052 w 751293"/>
              <a:gd name="connsiteY39" fmla="*/ 223821 h 1322668"/>
              <a:gd name="connsiteX40" fmla="*/ 750052 w 751293"/>
              <a:gd name="connsiteY40" fmla="*/ 236255 h 1322668"/>
              <a:gd name="connsiteX41" fmla="*/ 748812 w 751293"/>
              <a:gd name="connsiteY41" fmla="*/ 247446 h 1322668"/>
              <a:gd name="connsiteX42" fmla="*/ 746331 w 751293"/>
              <a:gd name="connsiteY42" fmla="*/ 272315 h 1322668"/>
              <a:gd name="connsiteX43" fmla="*/ 737649 w 751293"/>
              <a:gd name="connsiteY43" fmla="*/ 320809 h 1322668"/>
              <a:gd name="connsiteX44" fmla="*/ 725246 w 751293"/>
              <a:gd name="connsiteY44" fmla="*/ 366817 h 1322668"/>
              <a:gd name="connsiteX45" fmla="*/ 733928 w 751293"/>
              <a:gd name="connsiteY45" fmla="*/ 319566 h 1322668"/>
              <a:gd name="connsiteX46" fmla="*/ 738889 w 751293"/>
              <a:gd name="connsiteY46" fmla="*/ 271072 h 1322668"/>
              <a:gd name="connsiteX47" fmla="*/ 740130 w 751293"/>
              <a:gd name="connsiteY47" fmla="*/ 247446 h 1322668"/>
              <a:gd name="connsiteX48" fmla="*/ 741370 w 751293"/>
              <a:gd name="connsiteY48" fmla="*/ 236255 h 1322668"/>
              <a:gd name="connsiteX49" fmla="*/ 741370 w 751293"/>
              <a:gd name="connsiteY49" fmla="*/ 223821 h 1322668"/>
              <a:gd name="connsiteX50" fmla="*/ 741370 w 751293"/>
              <a:gd name="connsiteY50" fmla="*/ 200196 h 1322668"/>
              <a:gd name="connsiteX51" fmla="*/ 740130 w 751293"/>
              <a:gd name="connsiteY51" fmla="*/ 175327 h 1322668"/>
              <a:gd name="connsiteX52" fmla="*/ 720284 w 751293"/>
              <a:gd name="connsiteY52" fmla="*/ 82069 h 1322668"/>
              <a:gd name="connsiteX53" fmla="*/ 701679 w 751293"/>
              <a:gd name="connsiteY53" fmla="*/ 38549 h 1322668"/>
              <a:gd name="connsiteX54" fmla="*/ 675632 w 751293"/>
              <a:gd name="connsiteY54" fmla="*/ 2 h 1322668"/>
              <a:gd name="connsiteX55" fmla="*/ 615209 w 751293"/>
              <a:gd name="connsiteY55" fmla="*/ 0 h 1322668"/>
              <a:gd name="connsiteX56" fmla="*/ 634739 w 751293"/>
              <a:gd name="connsiteY56" fmla="*/ 15286 h 1322668"/>
              <a:gd name="connsiteX57" fmla="*/ 651828 w 751293"/>
              <a:gd name="connsiteY57" fmla="*/ 36941 h 1322668"/>
              <a:gd name="connsiteX58" fmla="*/ 664035 w 751293"/>
              <a:gd name="connsiteY58" fmla="*/ 59870 h 1322668"/>
              <a:gd name="connsiteX59" fmla="*/ 668917 w 751293"/>
              <a:gd name="connsiteY59" fmla="*/ 86620 h 1322668"/>
              <a:gd name="connsiteX60" fmla="*/ 656711 w 751293"/>
              <a:gd name="connsiteY60" fmla="*/ 63691 h 1322668"/>
              <a:gd name="connsiteX61" fmla="*/ 643284 w 751293"/>
              <a:gd name="connsiteY61" fmla="*/ 42036 h 1322668"/>
              <a:gd name="connsiteX62" fmla="*/ 615209 w 751293"/>
              <a:gd name="connsiteY62" fmla="*/ 0 h 132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51293" h="1322668">
                <a:moveTo>
                  <a:pt x="31781" y="785558"/>
                </a:moveTo>
                <a:lnTo>
                  <a:pt x="22364" y="843990"/>
                </a:lnTo>
                <a:cubicBezTo>
                  <a:pt x="20010" y="863882"/>
                  <a:pt x="16479" y="883773"/>
                  <a:pt x="14125" y="903665"/>
                </a:cubicBezTo>
                <a:cubicBezTo>
                  <a:pt x="11770" y="922313"/>
                  <a:pt x="9416" y="942205"/>
                  <a:pt x="8239" y="962097"/>
                </a:cubicBezTo>
                <a:cubicBezTo>
                  <a:pt x="7062" y="981989"/>
                  <a:pt x="4708" y="1000637"/>
                  <a:pt x="5885" y="1020529"/>
                </a:cubicBezTo>
                <a:cubicBezTo>
                  <a:pt x="1177" y="1001880"/>
                  <a:pt x="0" y="981989"/>
                  <a:pt x="0" y="962097"/>
                </a:cubicBezTo>
                <a:cubicBezTo>
                  <a:pt x="1177" y="940962"/>
                  <a:pt x="2354" y="921070"/>
                  <a:pt x="4708" y="901179"/>
                </a:cubicBezTo>
                <a:cubicBezTo>
                  <a:pt x="9416" y="862638"/>
                  <a:pt x="18833" y="822855"/>
                  <a:pt x="31781" y="785558"/>
                </a:cubicBezTo>
                <a:close/>
                <a:moveTo>
                  <a:pt x="86693" y="774572"/>
                </a:moveTo>
                <a:cubicBezTo>
                  <a:pt x="85499" y="794208"/>
                  <a:pt x="80722" y="813843"/>
                  <a:pt x="75946" y="833479"/>
                </a:cubicBezTo>
                <a:cubicBezTo>
                  <a:pt x="72364" y="851887"/>
                  <a:pt x="67587" y="869068"/>
                  <a:pt x="62811" y="888704"/>
                </a:cubicBezTo>
                <a:cubicBezTo>
                  <a:pt x="60423" y="878886"/>
                  <a:pt x="61617" y="869068"/>
                  <a:pt x="62811" y="859250"/>
                </a:cubicBezTo>
                <a:cubicBezTo>
                  <a:pt x="62811" y="849433"/>
                  <a:pt x="65199" y="839615"/>
                  <a:pt x="67587" y="829797"/>
                </a:cubicBezTo>
                <a:cubicBezTo>
                  <a:pt x="69975" y="821206"/>
                  <a:pt x="72364" y="811389"/>
                  <a:pt x="75946" y="801571"/>
                </a:cubicBezTo>
                <a:cubicBezTo>
                  <a:pt x="78334" y="792980"/>
                  <a:pt x="81916" y="783163"/>
                  <a:pt x="86693" y="774572"/>
                </a:cubicBezTo>
                <a:close/>
                <a:moveTo>
                  <a:pt x="545219" y="763584"/>
                </a:moveTo>
                <a:cubicBezTo>
                  <a:pt x="541498" y="787190"/>
                  <a:pt x="540258" y="810796"/>
                  <a:pt x="540258" y="834401"/>
                </a:cubicBezTo>
                <a:cubicBezTo>
                  <a:pt x="540258" y="858007"/>
                  <a:pt x="540258" y="881613"/>
                  <a:pt x="543979" y="905219"/>
                </a:cubicBezTo>
                <a:cubicBezTo>
                  <a:pt x="546460" y="927582"/>
                  <a:pt x="550181" y="951188"/>
                  <a:pt x="556382" y="974793"/>
                </a:cubicBezTo>
                <a:cubicBezTo>
                  <a:pt x="557623" y="979763"/>
                  <a:pt x="560103" y="984733"/>
                  <a:pt x="561344" y="990945"/>
                </a:cubicBezTo>
                <a:cubicBezTo>
                  <a:pt x="562584" y="995914"/>
                  <a:pt x="563824" y="1002126"/>
                  <a:pt x="566305" y="1007096"/>
                </a:cubicBezTo>
                <a:lnTo>
                  <a:pt x="578709" y="1040641"/>
                </a:lnTo>
                <a:cubicBezTo>
                  <a:pt x="587391" y="1063004"/>
                  <a:pt x="592352" y="1086610"/>
                  <a:pt x="597314" y="1110216"/>
                </a:cubicBezTo>
                <a:cubicBezTo>
                  <a:pt x="601035" y="1133822"/>
                  <a:pt x="603515" y="1157427"/>
                  <a:pt x="604756" y="1181033"/>
                </a:cubicBezTo>
                <a:cubicBezTo>
                  <a:pt x="608477" y="1227002"/>
                  <a:pt x="605996" y="1275456"/>
                  <a:pt x="601035" y="1322668"/>
                </a:cubicBezTo>
                <a:cubicBezTo>
                  <a:pt x="602275" y="1299062"/>
                  <a:pt x="602275" y="1275456"/>
                  <a:pt x="601035" y="1251850"/>
                </a:cubicBezTo>
                <a:cubicBezTo>
                  <a:pt x="601035" y="1228245"/>
                  <a:pt x="599794" y="1204639"/>
                  <a:pt x="597314" y="1181033"/>
                </a:cubicBezTo>
                <a:cubicBezTo>
                  <a:pt x="594833" y="1157427"/>
                  <a:pt x="592352" y="1133822"/>
                  <a:pt x="588631" y="1111458"/>
                </a:cubicBezTo>
                <a:cubicBezTo>
                  <a:pt x="586151" y="1100277"/>
                  <a:pt x="583670" y="1089095"/>
                  <a:pt x="581189" y="1076671"/>
                </a:cubicBezTo>
                <a:cubicBezTo>
                  <a:pt x="577468" y="1065489"/>
                  <a:pt x="573747" y="1054307"/>
                  <a:pt x="570026" y="1044368"/>
                </a:cubicBezTo>
                <a:lnTo>
                  <a:pt x="557623" y="1010823"/>
                </a:lnTo>
                <a:cubicBezTo>
                  <a:pt x="555142" y="1004611"/>
                  <a:pt x="553902" y="998399"/>
                  <a:pt x="552661" y="993429"/>
                </a:cubicBezTo>
                <a:cubicBezTo>
                  <a:pt x="551421" y="987217"/>
                  <a:pt x="548940" y="982248"/>
                  <a:pt x="547700" y="976036"/>
                </a:cubicBezTo>
                <a:cubicBezTo>
                  <a:pt x="541498" y="952430"/>
                  <a:pt x="537777" y="928824"/>
                  <a:pt x="535297" y="905219"/>
                </a:cubicBezTo>
                <a:cubicBezTo>
                  <a:pt x="532816" y="858007"/>
                  <a:pt x="534056" y="809553"/>
                  <a:pt x="545219" y="763584"/>
                </a:cubicBezTo>
                <a:close/>
                <a:moveTo>
                  <a:pt x="675632" y="2"/>
                </a:moveTo>
                <a:cubicBezTo>
                  <a:pt x="699198" y="21140"/>
                  <a:pt x="715323" y="49740"/>
                  <a:pt x="727726" y="79582"/>
                </a:cubicBezTo>
                <a:cubicBezTo>
                  <a:pt x="740130" y="110668"/>
                  <a:pt x="746331" y="142998"/>
                  <a:pt x="750052" y="175327"/>
                </a:cubicBezTo>
                <a:lnTo>
                  <a:pt x="751293" y="198952"/>
                </a:lnTo>
                <a:lnTo>
                  <a:pt x="750052" y="223821"/>
                </a:lnTo>
                <a:lnTo>
                  <a:pt x="750052" y="236255"/>
                </a:lnTo>
                <a:lnTo>
                  <a:pt x="748812" y="247446"/>
                </a:lnTo>
                <a:lnTo>
                  <a:pt x="746331" y="272315"/>
                </a:lnTo>
                <a:cubicBezTo>
                  <a:pt x="743851" y="288480"/>
                  <a:pt x="741370" y="304645"/>
                  <a:pt x="737649" y="320809"/>
                </a:cubicBezTo>
                <a:cubicBezTo>
                  <a:pt x="733928" y="335731"/>
                  <a:pt x="730207" y="351895"/>
                  <a:pt x="725246" y="366817"/>
                </a:cubicBezTo>
                <a:cubicBezTo>
                  <a:pt x="727726" y="350652"/>
                  <a:pt x="730207" y="335731"/>
                  <a:pt x="733928" y="319566"/>
                </a:cubicBezTo>
                <a:cubicBezTo>
                  <a:pt x="735168" y="303401"/>
                  <a:pt x="737649" y="287236"/>
                  <a:pt x="738889" y="271072"/>
                </a:cubicBezTo>
                <a:lnTo>
                  <a:pt x="740130" y="247446"/>
                </a:lnTo>
                <a:lnTo>
                  <a:pt x="741370" y="236255"/>
                </a:lnTo>
                <a:lnTo>
                  <a:pt x="741370" y="223821"/>
                </a:lnTo>
                <a:lnTo>
                  <a:pt x="741370" y="200196"/>
                </a:lnTo>
                <a:lnTo>
                  <a:pt x="740130" y="175327"/>
                </a:lnTo>
                <a:cubicBezTo>
                  <a:pt x="736409" y="144241"/>
                  <a:pt x="731447" y="113155"/>
                  <a:pt x="720284" y="82069"/>
                </a:cubicBezTo>
                <a:cubicBezTo>
                  <a:pt x="715323" y="67148"/>
                  <a:pt x="709121" y="52226"/>
                  <a:pt x="701679" y="38549"/>
                </a:cubicBezTo>
                <a:cubicBezTo>
                  <a:pt x="694237" y="23627"/>
                  <a:pt x="685555" y="11193"/>
                  <a:pt x="675632" y="2"/>
                </a:cubicBezTo>
                <a:close/>
                <a:moveTo>
                  <a:pt x="615209" y="0"/>
                </a:moveTo>
                <a:cubicBezTo>
                  <a:pt x="623754" y="2548"/>
                  <a:pt x="628636" y="8917"/>
                  <a:pt x="634739" y="15286"/>
                </a:cubicBezTo>
                <a:cubicBezTo>
                  <a:pt x="642063" y="21655"/>
                  <a:pt x="646946" y="29298"/>
                  <a:pt x="651828" y="36941"/>
                </a:cubicBezTo>
                <a:cubicBezTo>
                  <a:pt x="656711" y="43310"/>
                  <a:pt x="660373" y="50953"/>
                  <a:pt x="664035" y="59870"/>
                </a:cubicBezTo>
                <a:cubicBezTo>
                  <a:pt x="666476" y="68787"/>
                  <a:pt x="668917" y="77703"/>
                  <a:pt x="668917" y="86620"/>
                </a:cubicBezTo>
                <a:cubicBezTo>
                  <a:pt x="665255" y="78977"/>
                  <a:pt x="660373" y="71334"/>
                  <a:pt x="656711" y="63691"/>
                </a:cubicBezTo>
                <a:cubicBezTo>
                  <a:pt x="653049" y="56048"/>
                  <a:pt x="648166" y="49679"/>
                  <a:pt x="643284" y="42036"/>
                </a:cubicBezTo>
                <a:cubicBezTo>
                  <a:pt x="634739" y="28024"/>
                  <a:pt x="624974" y="14012"/>
                  <a:pt x="6152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8" name="Freeform 607">
            <a:extLst>
              <a:ext uri="{FF2B5EF4-FFF2-40B4-BE49-F238E27FC236}">
                <a16:creationId xmlns:a16="http://schemas.microsoft.com/office/drawing/2014/main" id="{BF3379AE-77C2-BF4D-80F8-E45619398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4735" y="4916089"/>
            <a:ext cx="236194" cy="236214"/>
          </a:xfrm>
          <a:custGeom>
            <a:avLst/>
            <a:gdLst>
              <a:gd name="T0" fmla="*/ 123197 w 189"/>
              <a:gd name="T1" fmla="*/ 61598 h 189"/>
              <a:gd name="T2" fmla="*/ 123197 w 189"/>
              <a:gd name="T3" fmla="*/ 61598 h 189"/>
              <a:gd name="T4" fmla="*/ 61598 w 189"/>
              <a:gd name="T5" fmla="*/ 123197 h 189"/>
              <a:gd name="T6" fmla="*/ 61598 w 189"/>
              <a:gd name="T7" fmla="*/ 123197 h 189"/>
              <a:gd name="T8" fmla="*/ 0 w 189"/>
              <a:gd name="T9" fmla="*/ 61598 h 189"/>
              <a:gd name="T10" fmla="*/ 0 w 189"/>
              <a:gd name="T11" fmla="*/ 61598 h 189"/>
              <a:gd name="T12" fmla="*/ 61598 w 189"/>
              <a:gd name="T13" fmla="*/ 0 h 189"/>
              <a:gd name="T14" fmla="*/ 61598 w 189"/>
              <a:gd name="T15" fmla="*/ 0 h 189"/>
              <a:gd name="T16" fmla="*/ 123197 w 189"/>
              <a:gd name="T17" fmla="*/ 61598 h 1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89">
                <a:moveTo>
                  <a:pt x="188" y="94"/>
                </a:moveTo>
                <a:lnTo>
                  <a:pt x="188" y="94"/>
                </a:lnTo>
                <a:cubicBezTo>
                  <a:pt x="188" y="146"/>
                  <a:pt x="146" y="188"/>
                  <a:pt x="94" y="188"/>
                </a:cubicBezTo>
                <a:cubicBezTo>
                  <a:pt x="43" y="188"/>
                  <a:pt x="0" y="146"/>
                  <a:pt x="0" y="94"/>
                </a:cubicBezTo>
                <a:cubicBezTo>
                  <a:pt x="0" y="42"/>
                  <a:pt x="43" y="0"/>
                  <a:pt x="94" y="0"/>
                </a:cubicBezTo>
                <a:cubicBezTo>
                  <a:pt x="146" y="0"/>
                  <a:pt x="188" y="42"/>
                  <a:pt x="188" y="9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9" name="Freeform 608">
            <a:extLst>
              <a:ext uri="{FF2B5EF4-FFF2-40B4-BE49-F238E27FC236}">
                <a16:creationId xmlns:a16="http://schemas.microsoft.com/office/drawing/2014/main" id="{510B7AFB-73F2-6545-B6E9-240A0059D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4735" y="7541928"/>
            <a:ext cx="236194" cy="236214"/>
          </a:xfrm>
          <a:custGeom>
            <a:avLst/>
            <a:gdLst>
              <a:gd name="T0" fmla="*/ 123197 w 189"/>
              <a:gd name="T1" fmla="*/ 61267 h 188"/>
              <a:gd name="T2" fmla="*/ 123197 w 189"/>
              <a:gd name="T3" fmla="*/ 61267 h 188"/>
              <a:gd name="T4" fmla="*/ 61598 w 189"/>
              <a:gd name="T5" fmla="*/ 123193 h 188"/>
              <a:gd name="T6" fmla="*/ 61598 w 189"/>
              <a:gd name="T7" fmla="*/ 123193 h 188"/>
              <a:gd name="T8" fmla="*/ 0 w 189"/>
              <a:gd name="T9" fmla="*/ 61267 h 188"/>
              <a:gd name="T10" fmla="*/ 0 w 189"/>
              <a:gd name="T11" fmla="*/ 61267 h 188"/>
              <a:gd name="T12" fmla="*/ 61598 w 189"/>
              <a:gd name="T13" fmla="*/ 0 h 188"/>
              <a:gd name="T14" fmla="*/ 61598 w 189"/>
              <a:gd name="T15" fmla="*/ 0 h 188"/>
              <a:gd name="T16" fmla="*/ 123197 w 189"/>
              <a:gd name="T17" fmla="*/ 61267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88">
                <a:moveTo>
                  <a:pt x="188" y="93"/>
                </a:moveTo>
                <a:lnTo>
                  <a:pt x="188" y="93"/>
                </a:lnTo>
                <a:cubicBezTo>
                  <a:pt x="188" y="145"/>
                  <a:pt x="146" y="187"/>
                  <a:pt x="94" y="187"/>
                </a:cubicBezTo>
                <a:cubicBezTo>
                  <a:pt x="43" y="187"/>
                  <a:pt x="0" y="145"/>
                  <a:pt x="0" y="93"/>
                </a:cubicBezTo>
                <a:cubicBezTo>
                  <a:pt x="0" y="41"/>
                  <a:pt x="43" y="0"/>
                  <a:pt x="94" y="0"/>
                </a:cubicBezTo>
                <a:cubicBezTo>
                  <a:pt x="146" y="0"/>
                  <a:pt x="188" y="41"/>
                  <a:pt x="188" y="9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0" name="Freeform 609">
            <a:extLst>
              <a:ext uri="{FF2B5EF4-FFF2-40B4-BE49-F238E27FC236}">
                <a16:creationId xmlns:a16="http://schemas.microsoft.com/office/drawing/2014/main" id="{FB794EB3-C712-F64F-AEAA-E8DA45FC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4735" y="10167766"/>
            <a:ext cx="236194" cy="236214"/>
          </a:xfrm>
          <a:custGeom>
            <a:avLst/>
            <a:gdLst>
              <a:gd name="T0" fmla="*/ 123197 w 189"/>
              <a:gd name="T1" fmla="*/ 61267 h 188"/>
              <a:gd name="T2" fmla="*/ 123197 w 189"/>
              <a:gd name="T3" fmla="*/ 61267 h 188"/>
              <a:gd name="T4" fmla="*/ 61598 w 189"/>
              <a:gd name="T5" fmla="*/ 123193 h 188"/>
              <a:gd name="T6" fmla="*/ 61598 w 189"/>
              <a:gd name="T7" fmla="*/ 123193 h 188"/>
              <a:gd name="T8" fmla="*/ 0 w 189"/>
              <a:gd name="T9" fmla="*/ 61267 h 188"/>
              <a:gd name="T10" fmla="*/ 0 w 189"/>
              <a:gd name="T11" fmla="*/ 61267 h 188"/>
              <a:gd name="T12" fmla="*/ 61598 w 189"/>
              <a:gd name="T13" fmla="*/ 0 h 188"/>
              <a:gd name="T14" fmla="*/ 61598 w 189"/>
              <a:gd name="T15" fmla="*/ 0 h 188"/>
              <a:gd name="T16" fmla="*/ 123197 w 189"/>
              <a:gd name="T17" fmla="*/ 61267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88">
                <a:moveTo>
                  <a:pt x="188" y="93"/>
                </a:moveTo>
                <a:lnTo>
                  <a:pt x="188" y="93"/>
                </a:lnTo>
                <a:cubicBezTo>
                  <a:pt x="188" y="145"/>
                  <a:pt x="146" y="187"/>
                  <a:pt x="94" y="187"/>
                </a:cubicBezTo>
                <a:cubicBezTo>
                  <a:pt x="43" y="187"/>
                  <a:pt x="0" y="145"/>
                  <a:pt x="0" y="93"/>
                </a:cubicBezTo>
                <a:cubicBezTo>
                  <a:pt x="0" y="42"/>
                  <a:pt x="43" y="0"/>
                  <a:pt x="94" y="0"/>
                </a:cubicBezTo>
                <a:cubicBezTo>
                  <a:pt x="146" y="0"/>
                  <a:pt x="188" y="42"/>
                  <a:pt x="188" y="9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1" name="Freeform 610">
            <a:extLst>
              <a:ext uri="{FF2B5EF4-FFF2-40B4-BE49-F238E27FC236}">
                <a16:creationId xmlns:a16="http://schemas.microsoft.com/office/drawing/2014/main" id="{F69AC332-3B10-4F4A-A940-43A01654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9644" y="4916089"/>
            <a:ext cx="236198" cy="236214"/>
          </a:xfrm>
          <a:custGeom>
            <a:avLst/>
            <a:gdLst>
              <a:gd name="T0" fmla="*/ 123195 w 188"/>
              <a:gd name="T1" fmla="*/ 61598 h 189"/>
              <a:gd name="T2" fmla="*/ 123195 w 188"/>
              <a:gd name="T3" fmla="*/ 61598 h 189"/>
              <a:gd name="T4" fmla="*/ 61927 w 188"/>
              <a:gd name="T5" fmla="*/ 123197 h 189"/>
              <a:gd name="T6" fmla="*/ 61927 w 188"/>
              <a:gd name="T7" fmla="*/ 123197 h 189"/>
              <a:gd name="T8" fmla="*/ 0 w 188"/>
              <a:gd name="T9" fmla="*/ 61598 h 189"/>
              <a:gd name="T10" fmla="*/ 0 w 188"/>
              <a:gd name="T11" fmla="*/ 61598 h 189"/>
              <a:gd name="T12" fmla="*/ 61927 w 188"/>
              <a:gd name="T13" fmla="*/ 0 h 189"/>
              <a:gd name="T14" fmla="*/ 61927 w 188"/>
              <a:gd name="T15" fmla="*/ 0 h 189"/>
              <a:gd name="T16" fmla="*/ 123195 w 188"/>
              <a:gd name="T17" fmla="*/ 61598 h 1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8" h="189">
                <a:moveTo>
                  <a:pt x="187" y="94"/>
                </a:moveTo>
                <a:lnTo>
                  <a:pt x="187" y="94"/>
                </a:lnTo>
                <a:cubicBezTo>
                  <a:pt x="187" y="146"/>
                  <a:pt x="146" y="188"/>
                  <a:pt x="94" y="188"/>
                </a:cubicBezTo>
                <a:cubicBezTo>
                  <a:pt x="42" y="188"/>
                  <a:pt x="0" y="146"/>
                  <a:pt x="0" y="94"/>
                </a:cubicBezTo>
                <a:cubicBezTo>
                  <a:pt x="0" y="42"/>
                  <a:pt x="42" y="0"/>
                  <a:pt x="94" y="0"/>
                </a:cubicBezTo>
                <a:cubicBezTo>
                  <a:pt x="146" y="0"/>
                  <a:pt x="187" y="42"/>
                  <a:pt x="187" y="9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2" name="Freeform 611">
            <a:extLst>
              <a:ext uri="{FF2B5EF4-FFF2-40B4-BE49-F238E27FC236}">
                <a16:creationId xmlns:a16="http://schemas.microsoft.com/office/drawing/2014/main" id="{48A8B781-86DA-E849-BDA7-AEFD620F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9644" y="7541928"/>
            <a:ext cx="236198" cy="236214"/>
          </a:xfrm>
          <a:custGeom>
            <a:avLst/>
            <a:gdLst>
              <a:gd name="T0" fmla="*/ 123195 w 188"/>
              <a:gd name="T1" fmla="*/ 61267 h 188"/>
              <a:gd name="T2" fmla="*/ 123195 w 188"/>
              <a:gd name="T3" fmla="*/ 61267 h 188"/>
              <a:gd name="T4" fmla="*/ 61927 w 188"/>
              <a:gd name="T5" fmla="*/ 123193 h 188"/>
              <a:gd name="T6" fmla="*/ 61927 w 188"/>
              <a:gd name="T7" fmla="*/ 123193 h 188"/>
              <a:gd name="T8" fmla="*/ 0 w 188"/>
              <a:gd name="T9" fmla="*/ 61267 h 188"/>
              <a:gd name="T10" fmla="*/ 0 w 188"/>
              <a:gd name="T11" fmla="*/ 61267 h 188"/>
              <a:gd name="T12" fmla="*/ 61927 w 188"/>
              <a:gd name="T13" fmla="*/ 0 h 188"/>
              <a:gd name="T14" fmla="*/ 61927 w 188"/>
              <a:gd name="T15" fmla="*/ 0 h 188"/>
              <a:gd name="T16" fmla="*/ 123195 w 188"/>
              <a:gd name="T17" fmla="*/ 61267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8" h="188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6" y="187"/>
                  <a:pt x="94" y="187"/>
                </a:cubicBezTo>
                <a:cubicBezTo>
                  <a:pt x="42" y="187"/>
                  <a:pt x="0" y="145"/>
                  <a:pt x="0" y="93"/>
                </a:cubicBezTo>
                <a:cubicBezTo>
                  <a:pt x="0" y="41"/>
                  <a:pt x="42" y="0"/>
                  <a:pt x="94" y="0"/>
                </a:cubicBezTo>
                <a:cubicBezTo>
                  <a:pt x="146" y="0"/>
                  <a:pt x="187" y="41"/>
                  <a:pt x="187" y="9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3" name="Freeform 612">
            <a:extLst>
              <a:ext uri="{FF2B5EF4-FFF2-40B4-BE49-F238E27FC236}">
                <a16:creationId xmlns:a16="http://schemas.microsoft.com/office/drawing/2014/main" id="{A9C32CA1-5D82-5C4A-9CC0-DD0058203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9644" y="10167766"/>
            <a:ext cx="236198" cy="236214"/>
          </a:xfrm>
          <a:custGeom>
            <a:avLst/>
            <a:gdLst>
              <a:gd name="T0" fmla="*/ 123195 w 188"/>
              <a:gd name="T1" fmla="*/ 61267 h 188"/>
              <a:gd name="T2" fmla="*/ 123195 w 188"/>
              <a:gd name="T3" fmla="*/ 61267 h 188"/>
              <a:gd name="T4" fmla="*/ 61927 w 188"/>
              <a:gd name="T5" fmla="*/ 123193 h 188"/>
              <a:gd name="T6" fmla="*/ 61927 w 188"/>
              <a:gd name="T7" fmla="*/ 123193 h 188"/>
              <a:gd name="T8" fmla="*/ 0 w 188"/>
              <a:gd name="T9" fmla="*/ 61267 h 188"/>
              <a:gd name="T10" fmla="*/ 0 w 188"/>
              <a:gd name="T11" fmla="*/ 61267 h 188"/>
              <a:gd name="T12" fmla="*/ 61927 w 188"/>
              <a:gd name="T13" fmla="*/ 0 h 188"/>
              <a:gd name="T14" fmla="*/ 61927 w 188"/>
              <a:gd name="T15" fmla="*/ 0 h 188"/>
              <a:gd name="T16" fmla="*/ 123195 w 188"/>
              <a:gd name="T17" fmla="*/ 61267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8" h="188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6" y="187"/>
                  <a:pt x="94" y="187"/>
                </a:cubicBezTo>
                <a:cubicBezTo>
                  <a:pt x="42" y="187"/>
                  <a:pt x="0" y="145"/>
                  <a:pt x="0" y="93"/>
                </a:cubicBezTo>
                <a:cubicBezTo>
                  <a:pt x="0" y="42"/>
                  <a:pt x="42" y="0"/>
                  <a:pt x="94" y="0"/>
                </a:cubicBezTo>
                <a:cubicBezTo>
                  <a:pt x="146" y="0"/>
                  <a:pt x="187" y="42"/>
                  <a:pt x="187" y="9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735B4-B88D-9643-B17C-A6FA2C13B7AF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B5205-7824-304E-BC83-E4D67A20D9DC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06DC-6DC3-B64A-9A2F-976C1EBEBAAF}"/>
              </a:ext>
            </a:extLst>
          </p:cNvPr>
          <p:cNvSpPr txBox="1"/>
          <p:nvPr/>
        </p:nvSpPr>
        <p:spPr>
          <a:xfrm>
            <a:off x="13898882" y="4710084"/>
            <a:ext cx="3675739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5CB65-D63D-5F4B-840B-16A3B750E144}"/>
              </a:ext>
            </a:extLst>
          </p:cNvPr>
          <p:cNvSpPr txBox="1"/>
          <p:nvPr/>
        </p:nvSpPr>
        <p:spPr>
          <a:xfrm>
            <a:off x="13898882" y="5365484"/>
            <a:ext cx="3675739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C426B-071E-B943-82A2-7DF3B965C472}"/>
              </a:ext>
            </a:extLst>
          </p:cNvPr>
          <p:cNvSpPr txBox="1"/>
          <p:nvPr/>
        </p:nvSpPr>
        <p:spPr>
          <a:xfrm>
            <a:off x="18987037" y="4710084"/>
            <a:ext cx="367573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3568C-51FE-3E49-A9D2-38C664F64DCC}"/>
              </a:ext>
            </a:extLst>
          </p:cNvPr>
          <p:cNvSpPr txBox="1"/>
          <p:nvPr/>
        </p:nvSpPr>
        <p:spPr>
          <a:xfrm>
            <a:off x="18987037" y="5365484"/>
            <a:ext cx="3675739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357C2-D10D-E64F-8820-5A813FAEC4FA}"/>
              </a:ext>
            </a:extLst>
          </p:cNvPr>
          <p:cNvSpPr txBox="1"/>
          <p:nvPr/>
        </p:nvSpPr>
        <p:spPr>
          <a:xfrm>
            <a:off x="13898882" y="7354061"/>
            <a:ext cx="3675739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CE30B6-DB75-A345-8A5E-CF7D488D2E7E}"/>
              </a:ext>
            </a:extLst>
          </p:cNvPr>
          <p:cNvSpPr txBox="1"/>
          <p:nvPr/>
        </p:nvSpPr>
        <p:spPr>
          <a:xfrm>
            <a:off x="13898882" y="8009461"/>
            <a:ext cx="3675739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14B9E8-CA04-F64B-BD32-F835A0F4687F}"/>
              </a:ext>
            </a:extLst>
          </p:cNvPr>
          <p:cNvSpPr txBox="1"/>
          <p:nvPr/>
        </p:nvSpPr>
        <p:spPr>
          <a:xfrm>
            <a:off x="18987037" y="7354061"/>
            <a:ext cx="367573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4EA0B-C4BE-3846-9734-39C789B7AC7A}"/>
              </a:ext>
            </a:extLst>
          </p:cNvPr>
          <p:cNvSpPr txBox="1"/>
          <p:nvPr/>
        </p:nvSpPr>
        <p:spPr>
          <a:xfrm>
            <a:off x="18987037" y="8009461"/>
            <a:ext cx="3675739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0C6AF-B205-4545-AFB1-157480FA1E20}"/>
              </a:ext>
            </a:extLst>
          </p:cNvPr>
          <p:cNvSpPr txBox="1"/>
          <p:nvPr/>
        </p:nvSpPr>
        <p:spPr>
          <a:xfrm>
            <a:off x="13898882" y="9992758"/>
            <a:ext cx="3675739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C0E67-07C3-344D-89EA-F6FFF2D33414}"/>
              </a:ext>
            </a:extLst>
          </p:cNvPr>
          <p:cNvSpPr txBox="1"/>
          <p:nvPr/>
        </p:nvSpPr>
        <p:spPr>
          <a:xfrm>
            <a:off x="13898882" y="10648158"/>
            <a:ext cx="3675739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40A20-AAC3-7246-8627-B17048B91E2A}"/>
              </a:ext>
            </a:extLst>
          </p:cNvPr>
          <p:cNvSpPr txBox="1"/>
          <p:nvPr/>
        </p:nvSpPr>
        <p:spPr>
          <a:xfrm>
            <a:off x="18987037" y="9992758"/>
            <a:ext cx="3675739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1533E8-E00F-154A-9E49-B6C5A1A9E38A}"/>
              </a:ext>
            </a:extLst>
          </p:cNvPr>
          <p:cNvSpPr txBox="1"/>
          <p:nvPr/>
        </p:nvSpPr>
        <p:spPr>
          <a:xfrm>
            <a:off x="18987037" y="10648158"/>
            <a:ext cx="3675739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148496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0">
            <a:extLst>
              <a:ext uri="{FF2B5EF4-FFF2-40B4-BE49-F238E27FC236}">
                <a16:creationId xmlns:a16="http://schemas.microsoft.com/office/drawing/2014/main" id="{63CF3F38-2310-A44C-B664-23637C9A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6285" y="4765153"/>
            <a:ext cx="9475317" cy="6531231"/>
          </a:xfrm>
          <a:custGeom>
            <a:avLst/>
            <a:gdLst>
              <a:gd name="T0" fmla="*/ 4947619 w 7606"/>
              <a:gd name="T1" fmla="*/ 2206899 h 5242"/>
              <a:gd name="T2" fmla="*/ 4947619 w 7606"/>
              <a:gd name="T3" fmla="*/ 2206899 h 5242"/>
              <a:gd name="T4" fmla="*/ 3475223 w 7606"/>
              <a:gd name="T5" fmla="*/ 1124356 h 5242"/>
              <a:gd name="T6" fmla="*/ 3475223 w 7606"/>
              <a:gd name="T7" fmla="*/ 1124356 h 5242"/>
              <a:gd name="T8" fmla="*/ 3362212 w 7606"/>
              <a:gd name="T9" fmla="*/ 1047918 h 5242"/>
              <a:gd name="T10" fmla="*/ 3362212 w 7606"/>
              <a:gd name="T11" fmla="*/ 1047918 h 5242"/>
              <a:gd name="T12" fmla="*/ 2002172 w 7606"/>
              <a:gd name="T13" fmla="*/ 155489 h 5242"/>
              <a:gd name="T14" fmla="*/ 2002172 w 7606"/>
              <a:gd name="T15" fmla="*/ 155489 h 5242"/>
              <a:gd name="T16" fmla="*/ 178987 w 7606"/>
              <a:gd name="T17" fmla="*/ 995653 h 5242"/>
              <a:gd name="T18" fmla="*/ 178987 w 7606"/>
              <a:gd name="T19" fmla="*/ 995653 h 5242"/>
              <a:gd name="T20" fmla="*/ 1602391 w 7606"/>
              <a:gd name="T21" fmla="*/ 2440133 h 5242"/>
              <a:gd name="T22" fmla="*/ 1602391 w 7606"/>
              <a:gd name="T23" fmla="*/ 2440133 h 5242"/>
              <a:gd name="T24" fmla="*/ 1750676 w 7606"/>
              <a:gd name="T25" fmla="*/ 2566223 h 5242"/>
              <a:gd name="T26" fmla="*/ 1750676 w 7606"/>
              <a:gd name="T27" fmla="*/ 2566223 h 5242"/>
              <a:gd name="T28" fmla="*/ 3331510 w 7606"/>
              <a:gd name="T29" fmla="*/ 3397893 h 5242"/>
              <a:gd name="T30" fmla="*/ 3331510 w 7606"/>
              <a:gd name="T31" fmla="*/ 3397893 h 5242"/>
              <a:gd name="T32" fmla="*/ 4947619 w 7606"/>
              <a:gd name="T33" fmla="*/ 2206899 h 52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06" h="5242">
                <a:moveTo>
                  <a:pt x="7574" y="3378"/>
                </a:moveTo>
                <a:lnTo>
                  <a:pt x="7574" y="3378"/>
                </a:lnTo>
                <a:cubicBezTo>
                  <a:pt x="7546" y="2493"/>
                  <a:pt x="6564" y="1793"/>
                  <a:pt x="5320" y="1721"/>
                </a:cubicBezTo>
                <a:cubicBezTo>
                  <a:pt x="5245" y="1717"/>
                  <a:pt x="5179" y="1673"/>
                  <a:pt x="5147" y="1604"/>
                </a:cubicBezTo>
                <a:cubicBezTo>
                  <a:pt x="4845" y="957"/>
                  <a:pt x="4058" y="409"/>
                  <a:pt x="3065" y="238"/>
                </a:cubicBezTo>
                <a:cubicBezTo>
                  <a:pt x="1688" y="0"/>
                  <a:pt x="421" y="573"/>
                  <a:pt x="274" y="1524"/>
                </a:cubicBezTo>
                <a:cubicBezTo>
                  <a:pt x="0" y="3294"/>
                  <a:pt x="1845" y="3661"/>
                  <a:pt x="2453" y="3735"/>
                </a:cubicBezTo>
                <a:cubicBezTo>
                  <a:pt x="2560" y="3749"/>
                  <a:pt x="2650" y="3824"/>
                  <a:pt x="2680" y="3928"/>
                </a:cubicBezTo>
                <a:cubicBezTo>
                  <a:pt x="2910" y="4723"/>
                  <a:pt x="3861" y="5241"/>
                  <a:pt x="5100" y="5201"/>
                </a:cubicBezTo>
                <a:cubicBezTo>
                  <a:pt x="6497" y="5156"/>
                  <a:pt x="7605" y="4341"/>
                  <a:pt x="7574" y="3378"/>
                </a:cubicBezTo>
              </a:path>
            </a:pathLst>
          </a:custGeom>
          <a:solidFill>
            <a:srgbClr val="9DD69C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E171E325-FC23-FC40-99A0-90C186ED4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9947" y="11631461"/>
            <a:ext cx="9255598" cy="472402"/>
          </a:xfrm>
          <a:custGeom>
            <a:avLst/>
            <a:gdLst>
              <a:gd name="T0" fmla="*/ 4852657 w 7430"/>
              <a:gd name="T1" fmla="*/ 123201 h 380"/>
              <a:gd name="T2" fmla="*/ 4852657 w 7430"/>
              <a:gd name="T3" fmla="*/ 123201 h 380"/>
              <a:gd name="T4" fmla="*/ 2426002 w 7430"/>
              <a:gd name="T5" fmla="*/ 247054 h 380"/>
              <a:gd name="T6" fmla="*/ 2426002 w 7430"/>
              <a:gd name="T7" fmla="*/ 247054 h 380"/>
              <a:gd name="T8" fmla="*/ 0 w 7430"/>
              <a:gd name="T9" fmla="*/ 123201 h 380"/>
              <a:gd name="T10" fmla="*/ 0 w 7430"/>
              <a:gd name="T11" fmla="*/ 123201 h 380"/>
              <a:gd name="T12" fmla="*/ 2426002 w 7430"/>
              <a:gd name="T13" fmla="*/ 0 h 380"/>
              <a:gd name="T14" fmla="*/ 2426002 w 7430"/>
              <a:gd name="T15" fmla="*/ 0 h 380"/>
              <a:gd name="T16" fmla="*/ 4852657 w 7430"/>
              <a:gd name="T17" fmla="*/ 123201 h 3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430" h="380">
                <a:moveTo>
                  <a:pt x="7429" y="189"/>
                </a:moveTo>
                <a:lnTo>
                  <a:pt x="7429" y="189"/>
                </a:lnTo>
                <a:cubicBezTo>
                  <a:pt x="7429" y="294"/>
                  <a:pt x="5766" y="379"/>
                  <a:pt x="3714" y="379"/>
                </a:cubicBezTo>
                <a:cubicBezTo>
                  <a:pt x="1663" y="379"/>
                  <a:pt x="0" y="294"/>
                  <a:pt x="0" y="189"/>
                </a:cubicBezTo>
                <a:cubicBezTo>
                  <a:pt x="0" y="85"/>
                  <a:pt x="1663" y="0"/>
                  <a:pt x="3714" y="0"/>
                </a:cubicBezTo>
                <a:cubicBezTo>
                  <a:pt x="5766" y="0"/>
                  <a:pt x="7429" y="85"/>
                  <a:pt x="7429" y="189"/>
                </a:cubicBezTo>
              </a:path>
            </a:pathLst>
          </a:custGeom>
          <a:solidFill>
            <a:srgbClr val="4376BD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DB0EC616-66E1-274F-974A-C33088E4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1895" y="8643243"/>
            <a:ext cx="1373235" cy="2235668"/>
          </a:xfrm>
          <a:custGeom>
            <a:avLst/>
            <a:gdLst>
              <a:gd name="T0" fmla="*/ 609195 w 1104"/>
              <a:gd name="T1" fmla="*/ 315439 h 1795"/>
              <a:gd name="T2" fmla="*/ 609195 w 1104"/>
              <a:gd name="T3" fmla="*/ 315439 h 1795"/>
              <a:gd name="T4" fmla="*/ 652243 w 1104"/>
              <a:gd name="T5" fmla="*/ 36573 h 1795"/>
              <a:gd name="T6" fmla="*/ 652243 w 1104"/>
              <a:gd name="T7" fmla="*/ 36573 h 1795"/>
              <a:gd name="T8" fmla="*/ 384823 w 1104"/>
              <a:gd name="T9" fmla="*/ 201149 h 1795"/>
              <a:gd name="T10" fmla="*/ 384823 w 1104"/>
              <a:gd name="T11" fmla="*/ 201149 h 1795"/>
              <a:gd name="T12" fmla="*/ 380910 w 1104"/>
              <a:gd name="T13" fmla="*/ 208333 h 1795"/>
              <a:gd name="T14" fmla="*/ 380910 w 1104"/>
              <a:gd name="T15" fmla="*/ 208333 h 1795"/>
              <a:gd name="T16" fmla="*/ 270029 w 1104"/>
              <a:gd name="T17" fmla="*/ 327194 h 1795"/>
              <a:gd name="T18" fmla="*/ 270029 w 1104"/>
              <a:gd name="T19" fmla="*/ 327194 h 1795"/>
              <a:gd name="T20" fmla="*/ 155886 w 1104"/>
              <a:gd name="T21" fmla="*/ 534874 h 1795"/>
              <a:gd name="T22" fmla="*/ 155886 w 1104"/>
              <a:gd name="T23" fmla="*/ 534874 h 1795"/>
              <a:gd name="T24" fmla="*/ 155886 w 1104"/>
              <a:gd name="T25" fmla="*/ 540752 h 1795"/>
              <a:gd name="T26" fmla="*/ 155886 w 1104"/>
              <a:gd name="T27" fmla="*/ 540752 h 1795"/>
              <a:gd name="T28" fmla="*/ 95880 w 1104"/>
              <a:gd name="T29" fmla="*/ 673981 h 1795"/>
              <a:gd name="T30" fmla="*/ 95880 w 1104"/>
              <a:gd name="T31" fmla="*/ 673981 h 1795"/>
              <a:gd name="T32" fmla="*/ 652 w 1104"/>
              <a:gd name="T33" fmla="*/ 886885 h 1795"/>
              <a:gd name="T34" fmla="*/ 652 w 1104"/>
              <a:gd name="T35" fmla="*/ 886885 h 1795"/>
              <a:gd name="T36" fmla="*/ 287639 w 1104"/>
              <a:gd name="T37" fmla="*/ 1169017 h 1795"/>
              <a:gd name="T38" fmla="*/ 287639 w 1104"/>
              <a:gd name="T39" fmla="*/ 1169017 h 1795"/>
              <a:gd name="T40" fmla="*/ 565494 w 1104"/>
              <a:gd name="T41" fmla="*/ 886232 h 1795"/>
              <a:gd name="T42" fmla="*/ 565494 w 1104"/>
              <a:gd name="T43" fmla="*/ 886232 h 1795"/>
              <a:gd name="T44" fmla="*/ 564842 w 1104"/>
              <a:gd name="T45" fmla="*/ 866640 h 1795"/>
              <a:gd name="T46" fmla="*/ 564842 w 1104"/>
              <a:gd name="T47" fmla="*/ 866640 h 1795"/>
              <a:gd name="T48" fmla="*/ 613108 w 1104"/>
              <a:gd name="T49" fmla="*/ 655041 h 1795"/>
              <a:gd name="T50" fmla="*/ 613108 w 1104"/>
              <a:gd name="T51" fmla="*/ 655041 h 1795"/>
              <a:gd name="T52" fmla="*/ 645068 w 1104"/>
              <a:gd name="T53" fmla="*/ 534874 h 1795"/>
              <a:gd name="T54" fmla="*/ 645068 w 1104"/>
              <a:gd name="T55" fmla="*/ 534874 h 1795"/>
              <a:gd name="T56" fmla="*/ 625501 w 1104"/>
              <a:gd name="T57" fmla="*/ 438871 h 1795"/>
              <a:gd name="T58" fmla="*/ 625501 w 1104"/>
              <a:gd name="T59" fmla="*/ 438871 h 1795"/>
              <a:gd name="T60" fmla="*/ 608542 w 1104"/>
              <a:gd name="T61" fmla="*/ 321316 h 1795"/>
              <a:gd name="T62" fmla="*/ 608542 w 1104"/>
              <a:gd name="T63" fmla="*/ 321316 h 1795"/>
              <a:gd name="T64" fmla="*/ 609195 w 1104"/>
              <a:gd name="T65" fmla="*/ 315439 h 17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4" h="1795">
                <a:moveTo>
                  <a:pt x="934" y="483"/>
                </a:moveTo>
                <a:lnTo>
                  <a:pt x="934" y="483"/>
                </a:lnTo>
                <a:cubicBezTo>
                  <a:pt x="968" y="223"/>
                  <a:pt x="1103" y="111"/>
                  <a:pt x="1000" y="56"/>
                </a:cubicBezTo>
                <a:cubicBezTo>
                  <a:pt x="897" y="0"/>
                  <a:pt x="700" y="95"/>
                  <a:pt x="590" y="308"/>
                </a:cubicBezTo>
                <a:cubicBezTo>
                  <a:pt x="588" y="312"/>
                  <a:pt x="586" y="315"/>
                  <a:pt x="584" y="319"/>
                </a:cubicBezTo>
                <a:cubicBezTo>
                  <a:pt x="545" y="395"/>
                  <a:pt x="486" y="456"/>
                  <a:pt x="414" y="501"/>
                </a:cubicBezTo>
                <a:cubicBezTo>
                  <a:pt x="309" y="568"/>
                  <a:pt x="239" y="685"/>
                  <a:pt x="239" y="819"/>
                </a:cubicBezTo>
                <a:cubicBezTo>
                  <a:pt x="239" y="822"/>
                  <a:pt x="239" y="825"/>
                  <a:pt x="239" y="828"/>
                </a:cubicBezTo>
                <a:cubicBezTo>
                  <a:pt x="240" y="906"/>
                  <a:pt x="205" y="980"/>
                  <a:pt x="147" y="1032"/>
                </a:cubicBezTo>
                <a:cubicBezTo>
                  <a:pt x="57" y="1111"/>
                  <a:pt x="0" y="1228"/>
                  <a:pt x="1" y="1358"/>
                </a:cubicBezTo>
                <a:cubicBezTo>
                  <a:pt x="1" y="1598"/>
                  <a:pt x="200" y="1794"/>
                  <a:pt x="441" y="1790"/>
                </a:cubicBezTo>
                <a:cubicBezTo>
                  <a:pt x="677" y="1786"/>
                  <a:pt x="867" y="1593"/>
                  <a:pt x="867" y="1357"/>
                </a:cubicBezTo>
                <a:cubicBezTo>
                  <a:pt x="867" y="1347"/>
                  <a:pt x="866" y="1337"/>
                  <a:pt x="866" y="1327"/>
                </a:cubicBezTo>
                <a:cubicBezTo>
                  <a:pt x="859" y="1214"/>
                  <a:pt x="886" y="1102"/>
                  <a:pt x="940" y="1003"/>
                </a:cubicBezTo>
                <a:cubicBezTo>
                  <a:pt x="971" y="949"/>
                  <a:pt x="989" y="886"/>
                  <a:pt x="989" y="819"/>
                </a:cubicBezTo>
                <a:cubicBezTo>
                  <a:pt x="989" y="766"/>
                  <a:pt x="979" y="717"/>
                  <a:pt x="959" y="672"/>
                </a:cubicBezTo>
                <a:cubicBezTo>
                  <a:pt x="934" y="615"/>
                  <a:pt x="925" y="553"/>
                  <a:pt x="933" y="492"/>
                </a:cubicBezTo>
                <a:cubicBezTo>
                  <a:pt x="933" y="489"/>
                  <a:pt x="934" y="486"/>
                  <a:pt x="934" y="483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DA33EEEF-3AED-C84A-8ED9-AA83D515C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1471" y="8890429"/>
            <a:ext cx="774507" cy="1675380"/>
          </a:xfrm>
          <a:custGeom>
            <a:avLst/>
            <a:gdLst>
              <a:gd name="T0" fmla="*/ 404159 w 620"/>
              <a:gd name="T1" fmla="*/ 1957 h 1347"/>
              <a:gd name="T2" fmla="*/ 404159 w 620"/>
              <a:gd name="T3" fmla="*/ 1957 h 1347"/>
              <a:gd name="T4" fmla="*/ 399574 w 620"/>
              <a:gd name="T5" fmla="*/ 652 h 1347"/>
              <a:gd name="T6" fmla="*/ 399574 w 620"/>
              <a:gd name="T7" fmla="*/ 652 h 1347"/>
              <a:gd name="T8" fmla="*/ 201097 w 620"/>
              <a:gd name="T9" fmla="*/ 405007 h 1347"/>
              <a:gd name="T10" fmla="*/ 201097 w 620"/>
              <a:gd name="T11" fmla="*/ 405007 h 1347"/>
              <a:gd name="T12" fmla="*/ 200442 w 620"/>
              <a:gd name="T13" fmla="*/ 416094 h 1347"/>
              <a:gd name="T14" fmla="*/ 200442 w 620"/>
              <a:gd name="T15" fmla="*/ 416094 h 1347"/>
              <a:gd name="T16" fmla="*/ 92360 w 620"/>
              <a:gd name="T17" fmla="*/ 290874 h 1347"/>
              <a:gd name="T18" fmla="*/ 92360 w 620"/>
              <a:gd name="T19" fmla="*/ 290874 h 1347"/>
              <a:gd name="T20" fmla="*/ 87775 w 620"/>
              <a:gd name="T21" fmla="*/ 293483 h 1347"/>
              <a:gd name="T22" fmla="*/ 87775 w 620"/>
              <a:gd name="T23" fmla="*/ 293483 h 1347"/>
              <a:gd name="T24" fmla="*/ 90395 w 620"/>
              <a:gd name="T25" fmla="*/ 297396 h 1347"/>
              <a:gd name="T26" fmla="*/ 90395 w 620"/>
              <a:gd name="T27" fmla="*/ 297396 h 1347"/>
              <a:gd name="T28" fmla="*/ 144109 w 620"/>
              <a:gd name="T29" fmla="*/ 327397 h 1347"/>
              <a:gd name="T30" fmla="*/ 144109 w 620"/>
              <a:gd name="T31" fmla="*/ 327397 h 1347"/>
              <a:gd name="T32" fmla="*/ 197167 w 620"/>
              <a:gd name="T33" fmla="*/ 458486 h 1347"/>
              <a:gd name="T34" fmla="*/ 197167 w 620"/>
              <a:gd name="T35" fmla="*/ 458486 h 1347"/>
              <a:gd name="T36" fmla="*/ 197822 w 620"/>
              <a:gd name="T37" fmla="*/ 459790 h 1347"/>
              <a:gd name="T38" fmla="*/ 197822 w 620"/>
              <a:gd name="T39" fmla="*/ 459790 h 1347"/>
              <a:gd name="T40" fmla="*/ 163760 w 620"/>
              <a:gd name="T41" fmla="*/ 609141 h 1347"/>
              <a:gd name="T42" fmla="*/ 163760 w 620"/>
              <a:gd name="T43" fmla="*/ 609141 h 1347"/>
              <a:gd name="T44" fmla="*/ 163760 w 620"/>
              <a:gd name="T45" fmla="*/ 609141 h 1347"/>
              <a:gd name="T46" fmla="*/ 163760 w 620"/>
              <a:gd name="T47" fmla="*/ 609141 h 1347"/>
              <a:gd name="T48" fmla="*/ 163760 w 620"/>
              <a:gd name="T49" fmla="*/ 609141 h 1347"/>
              <a:gd name="T50" fmla="*/ 163760 w 620"/>
              <a:gd name="T51" fmla="*/ 609141 h 1347"/>
              <a:gd name="T52" fmla="*/ 1310 w 620"/>
              <a:gd name="T53" fmla="*/ 871971 h 1347"/>
              <a:gd name="T54" fmla="*/ 1310 w 620"/>
              <a:gd name="T55" fmla="*/ 871971 h 1347"/>
              <a:gd name="T56" fmla="*/ 1310 w 620"/>
              <a:gd name="T57" fmla="*/ 876536 h 1347"/>
              <a:gd name="T58" fmla="*/ 1310 w 620"/>
              <a:gd name="T59" fmla="*/ 876536 h 1347"/>
              <a:gd name="T60" fmla="*/ 3930 w 620"/>
              <a:gd name="T61" fmla="*/ 877841 h 1347"/>
              <a:gd name="T62" fmla="*/ 3930 w 620"/>
              <a:gd name="T63" fmla="*/ 877841 h 1347"/>
              <a:gd name="T64" fmla="*/ 6550 w 620"/>
              <a:gd name="T65" fmla="*/ 877189 h 1347"/>
              <a:gd name="T66" fmla="*/ 6550 w 620"/>
              <a:gd name="T67" fmla="*/ 877189 h 1347"/>
              <a:gd name="T68" fmla="*/ 170310 w 620"/>
              <a:gd name="T69" fmla="*/ 611749 h 1347"/>
              <a:gd name="T70" fmla="*/ 170310 w 620"/>
              <a:gd name="T71" fmla="*/ 611749 h 1347"/>
              <a:gd name="T72" fmla="*/ 397608 w 620"/>
              <a:gd name="T73" fmla="*/ 456529 h 1347"/>
              <a:gd name="T74" fmla="*/ 397608 w 620"/>
              <a:gd name="T75" fmla="*/ 456529 h 1347"/>
              <a:gd name="T76" fmla="*/ 401539 w 620"/>
              <a:gd name="T77" fmla="*/ 453921 h 1347"/>
              <a:gd name="T78" fmla="*/ 401539 w 620"/>
              <a:gd name="T79" fmla="*/ 453921 h 1347"/>
              <a:gd name="T80" fmla="*/ 398264 w 620"/>
              <a:gd name="T81" fmla="*/ 450008 h 1347"/>
              <a:gd name="T82" fmla="*/ 398264 w 620"/>
              <a:gd name="T83" fmla="*/ 450008 h 1347"/>
              <a:gd name="T84" fmla="*/ 180136 w 620"/>
              <a:gd name="T85" fmla="*/ 580445 h 1347"/>
              <a:gd name="T86" fmla="*/ 180136 w 620"/>
              <a:gd name="T87" fmla="*/ 580445 h 1347"/>
              <a:gd name="T88" fmla="*/ 207647 w 620"/>
              <a:gd name="T89" fmla="*/ 405007 h 1347"/>
              <a:gd name="T90" fmla="*/ 207647 w 620"/>
              <a:gd name="T91" fmla="*/ 405007 h 1347"/>
              <a:gd name="T92" fmla="*/ 402849 w 620"/>
              <a:gd name="T93" fmla="*/ 6522 h 1347"/>
              <a:gd name="T94" fmla="*/ 402849 w 620"/>
              <a:gd name="T95" fmla="*/ 6522 h 1347"/>
              <a:gd name="T96" fmla="*/ 404159 w 620"/>
              <a:gd name="T97" fmla="*/ 1957 h 13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20" h="1347">
                <a:moveTo>
                  <a:pt x="617" y="3"/>
                </a:moveTo>
                <a:lnTo>
                  <a:pt x="617" y="3"/>
                </a:lnTo>
                <a:cubicBezTo>
                  <a:pt x="615" y="1"/>
                  <a:pt x="613" y="0"/>
                  <a:pt x="610" y="1"/>
                </a:cubicBezTo>
                <a:cubicBezTo>
                  <a:pt x="607" y="3"/>
                  <a:pt x="312" y="188"/>
                  <a:pt x="307" y="621"/>
                </a:cubicBezTo>
                <a:cubicBezTo>
                  <a:pt x="307" y="626"/>
                  <a:pt x="306" y="632"/>
                  <a:pt x="306" y="638"/>
                </a:cubicBezTo>
                <a:cubicBezTo>
                  <a:pt x="276" y="481"/>
                  <a:pt x="142" y="446"/>
                  <a:pt x="141" y="446"/>
                </a:cubicBezTo>
                <a:cubicBezTo>
                  <a:pt x="138" y="445"/>
                  <a:pt x="135" y="447"/>
                  <a:pt x="134" y="450"/>
                </a:cubicBezTo>
                <a:cubicBezTo>
                  <a:pt x="134" y="453"/>
                  <a:pt x="136" y="455"/>
                  <a:pt x="138" y="456"/>
                </a:cubicBezTo>
                <a:cubicBezTo>
                  <a:pt x="138" y="456"/>
                  <a:pt x="179" y="467"/>
                  <a:pt x="220" y="502"/>
                </a:cubicBezTo>
                <a:cubicBezTo>
                  <a:pt x="257" y="534"/>
                  <a:pt x="301" y="596"/>
                  <a:pt x="301" y="703"/>
                </a:cubicBezTo>
                <a:cubicBezTo>
                  <a:pt x="301" y="704"/>
                  <a:pt x="302" y="704"/>
                  <a:pt x="302" y="705"/>
                </a:cubicBezTo>
                <a:cubicBezTo>
                  <a:pt x="293" y="788"/>
                  <a:pt x="274" y="865"/>
                  <a:pt x="250" y="934"/>
                </a:cubicBezTo>
                <a:cubicBezTo>
                  <a:pt x="162" y="1182"/>
                  <a:pt x="4" y="1335"/>
                  <a:pt x="2" y="1337"/>
                </a:cubicBezTo>
                <a:cubicBezTo>
                  <a:pt x="0" y="1339"/>
                  <a:pt x="0" y="1342"/>
                  <a:pt x="2" y="1344"/>
                </a:cubicBezTo>
                <a:cubicBezTo>
                  <a:pt x="3" y="1345"/>
                  <a:pt x="5" y="1346"/>
                  <a:pt x="6" y="1346"/>
                </a:cubicBezTo>
                <a:cubicBezTo>
                  <a:pt x="7" y="1346"/>
                  <a:pt x="8" y="1345"/>
                  <a:pt x="10" y="1345"/>
                </a:cubicBezTo>
                <a:cubicBezTo>
                  <a:pt x="11" y="1342"/>
                  <a:pt x="171" y="1188"/>
                  <a:pt x="260" y="938"/>
                </a:cubicBezTo>
                <a:cubicBezTo>
                  <a:pt x="265" y="927"/>
                  <a:pt x="395" y="673"/>
                  <a:pt x="607" y="700"/>
                </a:cubicBezTo>
                <a:cubicBezTo>
                  <a:pt x="610" y="701"/>
                  <a:pt x="613" y="699"/>
                  <a:pt x="613" y="696"/>
                </a:cubicBezTo>
                <a:cubicBezTo>
                  <a:pt x="613" y="693"/>
                  <a:pt x="611" y="691"/>
                  <a:pt x="608" y="690"/>
                </a:cubicBezTo>
                <a:cubicBezTo>
                  <a:pt x="441" y="669"/>
                  <a:pt x="324" y="815"/>
                  <a:pt x="275" y="890"/>
                </a:cubicBezTo>
                <a:cubicBezTo>
                  <a:pt x="299" y="809"/>
                  <a:pt x="316" y="719"/>
                  <a:pt x="317" y="621"/>
                </a:cubicBezTo>
                <a:cubicBezTo>
                  <a:pt x="322" y="194"/>
                  <a:pt x="613" y="12"/>
                  <a:pt x="615" y="10"/>
                </a:cubicBezTo>
                <a:cubicBezTo>
                  <a:pt x="618" y="9"/>
                  <a:pt x="619" y="5"/>
                  <a:pt x="617" y="3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74">
            <a:extLst>
              <a:ext uri="{FF2B5EF4-FFF2-40B4-BE49-F238E27FC236}">
                <a16:creationId xmlns:a16="http://schemas.microsoft.com/office/drawing/2014/main" id="{B874435B-C784-AE4D-BAB4-F4431F61B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7809" y="9258464"/>
            <a:ext cx="2219146" cy="2307079"/>
          </a:xfrm>
          <a:custGeom>
            <a:avLst/>
            <a:gdLst>
              <a:gd name="T0" fmla="*/ 1156455 w 1781"/>
              <a:gd name="T1" fmla="*/ 153014 h 1850"/>
              <a:gd name="T2" fmla="*/ 1156455 w 1781"/>
              <a:gd name="T3" fmla="*/ 153014 h 1850"/>
              <a:gd name="T4" fmla="*/ 900990 w 1781"/>
              <a:gd name="T5" fmla="*/ 43812 h 1850"/>
              <a:gd name="T6" fmla="*/ 900990 w 1781"/>
              <a:gd name="T7" fmla="*/ 43812 h 1850"/>
              <a:gd name="T8" fmla="*/ 586721 w 1781"/>
              <a:gd name="T9" fmla="*/ 323030 h 1850"/>
              <a:gd name="T10" fmla="*/ 586721 w 1781"/>
              <a:gd name="T11" fmla="*/ 323030 h 1850"/>
              <a:gd name="T12" fmla="*/ 146354 w 1781"/>
              <a:gd name="T13" fmla="*/ 558436 h 1850"/>
              <a:gd name="T14" fmla="*/ 146354 w 1781"/>
              <a:gd name="T15" fmla="*/ 558436 h 1850"/>
              <a:gd name="T16" fmla="*/ 173142 w 1781"/>
              <a:gd name="T17" fmla="*/ 1082869 h 1850"/>
              <a:gd name="T18" fmla="*/ 173142 w 1781"/>
              <a:gd name="T19" fmla="*/ 1082869 h 1850"/>
              <a:gd name="T20" fmla="*/ 791878 w 1781"/>
              <a:gd name="T21" fmla="*/ 905007 h 1850"/>
              <a:gd name="T22" fmla="*/ 791878 w 1781"/>
              <a:gd name="T23" fmla="*/ 905007 h 1850"/>
              <a:gd name="T24" fmla="*/ 887269 w 1781"/>
              <a:gd name="T25" fmla="*/ 516586 h 1850"/>
              <a:gd name="T26" fmla="*/ 887269 w 1781"/>
              <a:gd name="T27" fmla="*/ 516586 h 1850"/>
              <a:gd name="T28" fmla="*/ 1156455 w 1781"/>
              <a:gd name="T29" fmla="*/ 153014 h 18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81" h="1850">
                <a:moveTo>
                  <a:pt x="1770" y="234"/>
                </a:moveTo>
                <a:lnTo>
                  <a:pt x="1770" y="234"/>
                </a:lnTo>
                <a:cubicBezTo>
                  <a:pt x="1780" y="126"/>
                  <a:pt x="1639" y="0"/>
                  <a:pt x="1379" y="67"/>
                </a:cubicBezTo>
                <a:cubicBezTo>
                  <a:pt x="1191" y="115"/>
                  <a:pt x="1065" y="404"/>
                  <a:pt x="898" y="494"/>
                </a:cubicBezTo>
                <a:cubicBezTo>
                  <a:pt x="480" y="719"/>
                  <a:pt x="368" y="694"/>
                  <a:pt x="224" y="854"/>
                </a:cubicBezTo>
                <a:cubicBezTo>
                  <a:pt x="0" y="1104"/>
                  <a:pt x="51" y="1464"/>
                  <a:pt x="265" y="1656"/>
                </a:cubicBezTo>
                <a:cubicBezTo>
                  <a:pt x="480" y="1849"/>
                  <a:pt x="907" y="1847"/>
                  <a:pt x="1212" y="1384"/>
                </a:cubicBezTo>
                <a:cubicBezTo>
                  <a:pt x="1419" y="1071"/>
                  <a:pt x="1323" y="920"/>
                  <a:pt x="1358" y="790"/>
                </a:cubicBezTo>
                <a:cubicBezTo>
                  <a:pt x="1431" y="516"/>
                  <a:pt x="1740" y="547"/>
                  <a:pt x="1770" y="234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75">
            <a:extLst>
              <a:ext uri="{FF2B5EF4-FFF2-40B4-BE49-F238E27FC236}">
                <a16:creationId xmlns:a16="http://schemas.microsoft.com/office/drawing/2014/main" id="{B64A709D-B51B-5B43-BBD3-504A57C14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9642" y="9577062"/>
            <a:ext cx="1329290" cy="1510585"/>
          </a:xfrm>
          <a:custGeom>
            <a:avLst/>
            <a:gdLst>
              <a:gd name="T0" fmla="*/ 693767 w 1067"/>
              <a:gd name="T1" fmla="*/ 654 h 1211"/>
              <a:gd name="T2" fmla="*/ 689194 w 1067"/>
              <a:gd name="T3" fmla="*/ 2616 h 1211"/>
              <a:gd name="T4" fmla="*/ 485375 w 1067"/>
              <a:gd name="T5" fmla="*/ 225001 h 1211"/>
              <a:gd name="T6" fmla="*/ 491908 w 1067"/>
              <a:gd name="T7" fmla="*/ 52980 h 1211"/>
              <a:gd name="T8" fmla="*/ 487988 w 1067"/>
              <a:gd name="T9" fmla="*/ 51018 h 1211"/>
              <a:gd name="T10" fmla="*/ 486029 w 1067"/>
              <a:gd name="T11" fmla="*/ 55596 h 1211"/>
              <a:gd name="T12" fmla="*/ 473617 w 1067"/>
              <a:gd name="T13" fmla="*/ 232850 h 1211"/>
              <a:gd name="T14" fmla="*/ 449446 w 1067"/>
              <a:gd name="T15" fmla="*/ 249202 h 1211"/>
              <a:gd name="T16" fmla="*/ 252160 w 1067"/>
              <a:gd name="T17" fmla="*/ 505598 h 1211"/>
              <a:gd name="T18" fmla="*/ 116934 w 1067"/>
              <a:gd name="T19" fmla="*/ 739756 h 1211"/>
              <a:gd name="T20" fmla="*/ 88191 w 1067"/>
              <a:gd name="T21" fmla="*/ 546151 h 1211"/>
              <a:gd name="T22" fmla="*/ 52261 w 1067"/>
              <a:gd name="T23" fmla="*/ 408141 h 1211"/>
              <a:gd name="T24" fmla="*/ 49648 w 1067"/>
              <a:gd name="T25" fmla="*/ 404217 h 1211"/>
              <a:gd name="T26" fmla="*/ 45729 w 1067"/>
              <a:gd name="T27" fmla="*/ 406833 h 1211"/>
              <a:gd name="T28" fmla="*/ 82965 w 1067"/>
              <a:gd name="T29" fmla="*/ 551383 h 1211"/>
              <a:gd name="T30" fmla="*/ 105176 w 1067"/>
              <a:gd name="T31" fmla="*/ 746951 h 1211"/>
              <a:gd name="T32" fmla="*/ 3266 w 1067"/>
              <a:gd name="T33" fmla="*/ 784233 h 1211"/>
              <a:gd name="T34" fmla="*/ 0 w 1067"/>
              <a:gd name="T35" fmla="*/ 788158 h 1211"/>
              <a:gd name="T36" fmla="*/ 3266 w 1067"/>
              <a:gd name="T37" fmla="*/ 791428 h 1211"/>
              <a:gd name="T38" fmla="*/ 107135 w 1067"/>
              <a:gd name="T39" fmla="*/ 754146 h 1211"/>
              <a:gd name="T40" fmla="*/ 107135 w 1067"/>
              <a:gd name="T41" fmla="*/ 754146 h 1211"/>
              <a:gd name="T42" fmla="*/ 110402 w 1067"/>
              <a:gd name="T43" fmla="*/ 752184 h 1211"/>
              <a:gd name="T44" fmla="*/ 111055 w 1067"/>
              <a:gd name="T45" fmla="*/ 752184 h 1211"/>
              <a:gd name="T46" fmla="*/ 258693 w 1067"/>
              <a:gd name="T47" fmla="*/ 507560 h 1211"/>
              <a:gd name="T48" fmla="*/ 271758 w 1067"/>
              <a:gd name="T49" fmla="*/ 460467 h 1211"/>
              <a:gd name="T50" fmla="*/ 405677 w 1067"/>
              <a:gd name="T51" fmla="*/ 419261 h 1211"/>
              <a:gd name="T52" fmla="*/ 559847 w 1067"/>
              <a:gd name="T53" fmla="*/ 341426 h 1211"/>
              <a:gd name="T54" fmla="*/ 557234 w 1067"/>
              <a:gd name="T55" fmla="*/ 336847 h 1211"/>
              <a:gd name="T56" fmla="*/ 552662 w 1067"/>
              <a:gd name="T57" fmla="*/ 339464 h 1211"/>
              <a:gd name="T58" fmla="*/ 523265 w 1067"/>
              <a:gd name="T59" fmla="*/ 383941 h 1211"/>
              <a:gd name="T60" fmla="*/ 407637 w 1067"/>
              <a:gd name="T61" fmla="*/ 412720 h 1211"/>
              <a:gd name="T62" fmla="*/ 276331 w 1067"/>
              <a:gd name="T63" fmla="*/ 446732 h 1211"/>
              <a:gd name="T64" fmla="*/ 453365 w 1067"/>
              <a:gd name="T65" fmla="*/ 254434 h 1211"/>
              <a:gd name="T66" fmla="*/ 477536 w 1067"/>
              <a:gd name="T67" fmla="*/ 238082 h 1211"/>
              <a:gd name="T68" fmla="*/ 478843 w 1067"/>
              <a:gd name="T69" fmla="*/ 238082 h 1211"/>
              <a:gd name="T70" fmla="*/ 695726 w 1067"/>
              <a:gd name="T71" fmla="*/ 5233 h 1211"/>
              <a:gd name="T72" fmla="*/ 693767 w 1067"/>
              <a:gd name="T73" fmla="*/ 654 h 12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67" h="1211">
                <a:moveTo>
                  <a:pt x="1062" y="1"/>
                </a:moveTo>
                <a:lnTo>
                  <a:pt x="1062" y="1"/>
                </a:lnTo>
                <a:cubicBezTo>
                  <a:pt x="1060" y="0"/>
                  <a:pt x="1057" y="1"/>
                  <a:pt x="1055" y="4"/>
                </a:cubicBezTo>
                <a:cubicBezTo>
                  <a:pt x="960" y="180"/>
                  <a:pt x="848" y="272"/>
                  <a:pt x="743" y="344"/>
                </a:cubicBezTo>
                <a:cubicBezTo>
                  <a:pt x="804" y="213"/>
                  <a:pt x="754" y="83"/>
                  <a:pt x="753" y="81"/>
                </a:cubicBezTo>
                <a:cubicBezTo>
                  <a:pt x="752" y="78"/>
                  <a:pt x="749" y="77"/>
                  <a:pt x="747" y="78"/>
                </a:cubicBezTo>
                <a:cubicBezTo>
                  <a:pt x="744" y="79"/>
                  <a:pt x="742" y="83"/>
                  <a:pt x="744" y="85"/>
                </a:cubicBezTo>
                <a:cubicBezTo>
                  <a:pt x="744" y="86"/>
                  <a:pt x="797" y="224"/>
                  <a:pt x="725" y="356"/>
                </a:cubicBezTo>
                <a:cubicBezTo>
                  <a:pt x="712" y="364"/>
                  <a:pt x="700" y="372"/>
                  <a:pt x="688" y="381"/>
                </a:cubicBezTo>
                <a:cubicBezTo>
                  <a:pt x="552" y="471"/>
                  <a:pt x="434" y="550"/>
                  <a:pt x="386" y="773"/>
                </a:cubicBezTo>
                <a:cubicBezTo>
                  <a:pt x="361" y="887"/>
                  <a:pt x="306" y="1039"/>
                  <a:pt x="179" y="1131"/>
                </a:cubicBezTo>
                <a:cubicBezTo>
                  <a:pt x="200" y="1081"/>
                  <a:pt x="241" y="948"/>
                  <a:pt x="135" y="835"/>
                </a:cubicBezTo>
                <a:cubicBezTo>
                  <a:pt x="49" y="745"/>
                  <a:pt x="79" y="625"/>
                  <a:pt x="80" y="624"/>
                </a:cubicBezTo>
                <a:cubicBezTo>
                  <a:pt x="81" y="622"/>
                  <a:pt x="79" y="619"/>
                  <a:pt x="76" y="618"/>
                </a:cubicBezTo>
                <a:cubicBezTo>
                  <a:pt x="73" y="618"/>
                  <a:pt x="70" y="619"/>
                  <a:pt x="70" y="622"/>
                </a:cubicBezTo>
                <a:cubicBezTo>
                  <a:pt x="69" y="623"/>
                  <a:pt x="37" y="748"/>
                  <a:pt x="127" y="843"/>
                </a:cubicBezTo>
                <a:cubicBezTo>
                  <a:pt x="245" y="967"/>
                  <a:pt x="173" y="1120"/>
                  <a:pt x="161" y="1142"/>
                </a:cubicBezTo>
                <a:cubicBezTo>
                  <a:pt x="79" y="1196"/>
                  <a:pt x="5" y="1199"/>
                  <a:pt x="5" y="1199"/>
                </a:cubicBezTo>
                <a:cubicBezTo>
                  <a:pt x="2" y="1199"/>
                  <a:pt x="0" y="1202"/>
                  <a:pt x="0" y="1205"/>
                </a:cubicBezTo>
                <a:cubicBezTo>
                  <a:pt x="0" y="1208"/>
                  <a:pt x="2" y="1210"/>
                  <a:pt x="5" y="1210"/>
                </a:cubicBezTo>
                <a:cubicBezTo>
                  <a:pt x="9" y="1210"/>
                  <a:pt x="80" y="1207"/>
                  <a:pt x="164" y="1153"/>
                </a:cubicBezTo>
                <a:cubicBezTo>
                  <a:pt x="166" y="1153"/>
                  <a:pt x="168" y="1152"/>
                  <a:pt x="169" y="1150"/>
                </a:cubicBezTo>
                <a:cubicBezTo>
                  <a:pt x="169" y="1150"/>
                  <a:pt x="169" y="1150"/>
                  <a:pt x="170" y="1150"/>
                </a:cubicBezTo>
                <a:cubicBezTo>
                  <a:pt x="310" y="1057"/>
                  <a:pt x="371" y="896"/>
                  <a:pt x="396" y="776"/>
                </a:cubicBezTo>
                <a:cubicBezTo>
                  <a:pt x="402" y="750"/>
                  <a:pt x="408" y="726"/>
                  <a:pt x="416" y="704"/>
                </a:cubicBezTo>
                <a:cubicBezTo>
                  <a:pt x="422" y="697"/>
                  <a:pt x="502" y="619"/>
                  <a:pt x="621" y="641"/>
                </a:cubicBezTo>
                <a:cubicBezTo>
                  <a:pt x="804" y="675"/>
                  <a:pt x="856" y="524"/>
                  <a:pt x="857" y="522"/>
                </a:cubicBezTo>
                <a:cubicBezTo>
                  <a:pt x="857" y="519"/>
                  <a:pt x="856" y="516"/>
                  <a:pt x="853" y="515"/>
                </a:cubicBezTo>
                <a:cubicBezTo>
                  <a:pt x="850" y="514"/>
                  <a:pt x="848" y="516"/>
                  <a:pt x="846" y="519"/>
                </a:cubicBezTo>
                <a:cubicBezTo>
                  <a:pt x="846" y="519"/>
                  <a:pt x="834" y="555"/>
                  <a:pt x="801" y="587"/>
                </a:cubicBezTo>
                <a:cubicBezTo>
                  <a:pt x="756" y="630"/>
                  <a:pt x="697" y="645"/>
                  <a:pt x="624" y="631"/>
                </a:cubicBezTo>
                <a:cubicBezTo>
                  <a:pt x="526" y="613"/>
                  <a:pt x="453" y="658"/>
                  <a:pt x="423" y="683"/>
                </a:cubicBezTo>
                <a:cubicBezTo>
                  <a:pt x="480" y="532"/>
                  <a:pt x="580" y="465"/>
                  <a:pt x="694" y="389"/>
                </a:cubicBezTo>
                <a:cubicBezTo>
                  <a:pt x="706" y="382"/>
                  <a:pt x="719" y="373"/>
                  <a:pt x="731" y="364"/>
                </a:cubicBezTo>
                <a:cubicBezTo>
                  <a:pt x="732" y="364"/>
                  <a:pt x="732" y="364"/>
                  <a:pt x="733" y="364"/>
                </a:cubicBezTo>
                <a:cubicBezTo>
                  <a:pt x="843" y="289"/>
                  <a:pt x="962" y="197"/>
                  <a:pt x="1065" y="8"/>
                </a:cubicBezTo>
                <a:cubicBezTo>
                  <a:pt x="1066" y="6"/>
                  <a:pt x="1065" y="2"/>
                  <a:pt x="1062" y="1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76">
            <a:extLst>
              <a:ext uri="{FF2B5EF4-FFF2-40B4-BE49-F238E27FC236}">
                <a16:creationId xmlns:a16="http://schemas.microsoft.com/office/drawing/2014/main" id="{E8C63F96-1675-944F-AFB2-B89C6CC67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9502" y="10104394"/>
            <a:ext cx="3372663" cy="1719322"/>
          </a:xfrm>
          <a:custGeom>
            <a:avLst/>
            <a:gdLst>
              <a:gd name="T0" fmla="*/ 1767852 w 2706"/>
              <a:gd name="T1" fmla="*/ 131310 h 1380"/>
              <a:gd name="T2" fmla="*/ 1767852 w 2706"/>
              <a:gd name="T3" fmla="*/ 131310 h 1380"/>
              <a:gd name="T4" fmla="*/ 1477023 w 2706"/>
              <a:gd name="T5" fmla="*/ 8493 h 1380"/>
              <a:gd name="T6" fmla="*/ 1477023 w 2706"/>
              <a:gd name="T7" fmla="*/ 8493 h 1380"/>
              <a:gd name="T8" fmla="*/ 1120838 w 2706"/>
              <a:gd name="T9" fmla="*/ 201865 h 1380"/>
              <a:gd name="T10" fmla="*/ 1120838 w 2706"/>
              <a:gd name="T11" fmla="*/ 201865 h 1380"/>
              <a:gd name="T12" fmla="*/ 619565 w 2706"/>
              <a:gd name="T13" fmla="*/ 244329 h 1380"/>
              <a:gd name="T14" fmla="*/ 619565 w 2706"/>
              <a:gd name="T15" fmla="*/ 244329 h 1380"/>
              <a:gd name="T16" fmla="*/ 503887 w 2706"/>
              <a:gd name="T17" fmla="*/ 900881 h 1380"/>
              <a:gd name="T18" fmla="*/ 503887 w 2706"/>
              <a:gd name="T19" fmla="*/ 900881 h 1380"/>
              <a:gd name="T20" fmla="*/ 869875 w 2706"/>
              <a:gd name="T21" fmla="*/ 734946 h 1380"/>
              <a:gd name="T22" fmla="*/ 869875 w 2706"/>
              <a:gd name="T23" fmla="*/ 734946 h 1380"/>
              <a:gd name="T24" fmla="*/ 1424085 w 2706"/>
              <a:gd name="T25" fmla="*/ 375639 h 1380"/>
              <a:gd name="T26" fmla="*/ 1424085 w 2706"/>
              <a:gd name="T27" fmla="*/ 375639 h 1380"/>
              <a:gd name="T28" fmla="*/ 1767852 w 2706"/>
              <a:gd name="T29" fmla="*/ 131310 h 13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6" h="1380">
                <a:moveTo>
                  <a:pt x="2705" y="201"/>
                </a:moveTo>
                <a:lnTo>
                  <a:pt x="2705" y="201"/>
                </a:lnTo>
                <a:cubicBezTo>
                  <a:pt x="2705" y="103"/>
                  <a:pt x="2531" y="0"/>
                  <a:pt x="2260" y="13"/>
                </a:cubicBezTo>
                <a:cubicBezTo>
                  <a:pt x="2010" y="26"/>
                  <a:pt x="1812" y="276"/>
                  <a:pt x="1715" y="309"/>
                </a:cubicBezTo>
                <a:cubicBezTo>
                  <a:pt x="1556" y="364"/>
                  <a:pt x="1218" y="350"/>
                  <a:pt x="948" y="374"/>
                </a:cubicBezTo>
                <a:cubicBezTo>
                  <a:pt x="229" y="435"/>
                  <a:pt x="0" y="1379"/>
                  <a:pt x="771" y="1379"/>
                </a:cubicBezTo>
                <a:cubicBezTo>
                  <a:pt x="1160" y="1379"/>
                  <a:pt x="1181" y="1094"/>
                  <a:pt x="1331" y="1125"/>
                </a:cubicBezTo>
                <a:cubicBezTo>
                  <a:pt x="1975" y="1256"/>
                  <a:pt x="2063" y="728"/>
                  <a:pt x="2179" y="575"/>
                </a:cubicBezTo>
                <a:cubicBezTo>
                  <a:pt x="2417" y="263"/>
                  <a:pt x="2705" y="292"/>
                  <a:pt x="2705" y="20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77">
            <a:extLst>
              <a:ext uri="{FF2B5EF4-FFF2-40B4-BE49-F238E27FC236}">
                <a16:creationId xmlns:a16="http://schemas.microsoft.com/office/drawing/2014/main" id="{8BA03E07-80D2-7E44-8596-220106D9B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4572" y="10236229"/>
            <a:ext cx="2274075" cy="1219456"/>
          </a:xfrm>
          <a:custGeom>
            <a:avLst/>
            <a:gdLst>
              <a:gd name="T0" fmla="*/ 1191137 w 1824"/>
              <a:gd name="T1" fmla="*/ 50292 h 979"/>
              <a:gd name="T2" fmla="*/ 1187215 w 1824"/>
              <a:gd name="T3" fmla="*/ 47026 h 979"/>
              <a:gd name="T4" fmla="*/ 942058 w 1824"/>
              <a:gd name="T5" fmla="*/ 141079 h 979"/>
              <a:gd name="T6" fmla="*/ 997627 w 1824"/>
              <a:gd name="T7" fmla="*/ 3266 h 979"/>
              <a:gd name="T8" fmla="*/ 993704 w 1824"/>
              <a:gd name="T9" fmla="*/ 653 h 979"/>
              <a:gd name="T10" fmla="*/ 991089 w 1824"/>
              <a:gd name="T11" fmla="*/ 3919 h 979"/>
              <a:gd name="T12" fmla="*/ 921138 w 1824"/>
              <a:gd name="T13" fmla="*/ 154142 h 979"/>
              <a:gd name="T14" fmla="*/ 921138 w 1824"/>
              <a:gd name="T15" fmla="*/ 154795 h 979"/>
              <a:gd name="T16" fmla="*/ 771428 w 1824"/>
              <a:gd name="T17" fmla="*/ 307630 h 979"/>
              <a:gd name="T18" fmla="*/ 566150 w 1824"/>
              <a:gd name="T19" fmla="*/ 399724 h 979"/>
              <a:gd name="T20" fmla="*/ 375254 w 1824"/>
              <a:gd name="T21" fmla="*/ 458506 h 979"/>
              <a:gd name="T22" fmla="*/ 292881 w 1824"/>
              <a:gd name="T23" fmla="*/ 523821 h 979"/>
              <a:gd name="T24" fmla="*/ 339951 w 1824"/>
              <a:gd name="T25" fmla="*/ 376864 h 979"/>
              <a:gd name="T26" fmla="*/ 350411 w 1824"/>
              <a:gd name="T27" fmla="*/ 272361 h 979"/>
              <a:gd name="T28" fmla="*/ 346489 w 1824"/>
              <a:gd name="T29" fmla="*/ 269095 h 979"/>
              <a:gd name="T30" fmla="*/ 343220 w 1824"/>
              <a:gd name="T31" fmla="*/ 272361 h 979"/>
              <a:gd name="T32" fmla="*/ 277191 w 1824"/>
              <a:gd name="T33" fmla="*/ 533618 h 979"/>
              <a:gd name="T34" fmla="*/ 276537 w 1824"/>
              <a:gd name="T35" fmla="*/ 535577 h 979"/>
              <a:gd name="T36" fmla="*/ 3923 w 1824"/>
              <a:gd name="T37" fmla="*/ 632242 h 979"/>
              <a:gd name="T38" fmla="*/ 0 w 1824"/>
              <a:gd name="T39" fmla="*/ 635508 h 979"/>
              <a:gd name="T40" fmla="*/ 3923 w 1824"/>
              <a:gd name="T41" fmla="*/ 638774 h 979"/>
              <a:gd name="T42" fmla="*/ 5884 w 1824"/>
              <a:gd name="T43" fmla="*/ 638774 h 979"/>
              <a:gd name="T44" fmla="*/ 379830 w 1824"/>
              <a:gd name="T45" fmla="*/ 463078 h 979"/>
              <a:gd name="T46" fmla="*/ 422978 w 1824"/>
              <a:gd name="T47" fmla="*/ 433687 h 979"/>
              <a:gd name="T48" fmla="*/ 655060 w 1824"/>
              <a:gd name="T49" fmla="*/ 560397 h 979"/>
              <a:gd name="T50" fmla="*/ 658329 w 1824"/>
              <a:gd name="T51" fmla="*/ 562356 h 979"/>
              <a:gd name="T52" fmla="*/ 660290 w 1824"/>
              <a:gd name="T53" fmla="*/ 561050 h 979"/>
              <a:gd name="T54" fmla="*/ 660944 w 1824"/>
              <a:gd name="T55" fmla="*/ 557131 h 979"/>
              <a:gd name="T56" fmla="*/ 438014 w 1824"/>
              <a:gd name="T57" fmla="*/ 426502 h 979"/>
              <a:gd name="T58" fmla="*/ 566150 w 1824"/>
              <a:gd name="T59" fmla="*/ 406908 h 979"/>
              <a:gd name="T60" fmla="*/ 730242 w 1824"/>
              <a:gd name="T61" fmla="*/ 363801 h 979"/>
              <a:gd name="T62" fmla="*/ 899564 w 1824"/>
              <a:gd name="T63" fmla="*/ 410174 h 979"/>
              <a:gd name="T64" fmla="*/ 902179 w 1824"/>
              <a:gd name="T65" fmla="*/ 410827 h 979"/>
              <a:gd name="T66" fmla="*/ 904140 w 1824"/>
              <a:gd name="T67" fmla="*/ 410174 h 979"/>
              <a:gd name="T68" fmla="*/ 904140 w 1824"/>
              <a:gd name="T69" fmla="*/ 404949 h 979"/>
              <a:gd name="T70" fmla="*/ 740702 w 1824"/>
              <a:gd name="T71" fmla="*/ 355310 h 979"/>
              <a:gd name="T72" fmla="*/ 777312 w 1824"/>
              <a:gd name="T73" fmla="*/ 311549 h 979"/>
              <a:gd name="T74" fmla="*/ 1188522 w 1824"/>
              <a:gd name="T75" fmla="*/ 54211 h 9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24" h="979">
                <a:moveTo>
                  <a:pt x="1822" y="77"/>
                </a:moveTo>
                <a:lnTo>
                  <a:pt x="1822" y="77"/>
                </a:lnTo>
                <a:cubicBezTo>
                  <a:pt x="1821" y="74"/>
                  <a:pt x="1819" y="72"/>
                  <a:pt x="1816" y="72"/>
                </a:cubicBezTo>
                <a:cubicBezTo>
                  <a:pt x="1659" y="105"/>
                  <a:pt x="1537" y="157"/>
                  <a:pt x="1441" y="216"/>
                </a:cubicBezTo>
                <a:cubicBezTo>
                  <a:pt x="1539" y="97"/>
                  <a:pt x="1527" y="9"/>
                  <a:pt x="1526" y="5"/>
                </a:cubicBezTo>
                <a:cubicBezTo>
                  <a:pt x="1526" y="2"/>
                  <a:pt x="1523" y="0"/>
                  <a:pt x="1520" y="1"/>
                </a:cubicBezTo>
                <a:cubicBezTo>
                  <a:pt x="1517" y="1"/>
                  <a:pt x="1515" y="4"/>
                  <a:pt x="1516" y="6"/>
                </a:cubicBezTo>
                <a:cubicBezTo>
                  <a:pt x="1516" y="7"/>
                  <a:pt x="1529" y="108"/>
                  <a:pt x="1409" y="236"/>
                </a:cubicBezTo>
                <a:lnTo>
                  <a:pt x="1409" y="237"/>
                </a:lnTo>
                <a:cubicBezTo>
                  <a:pt x="1297" y="313"/>
                  <a:pt x="1226" y="398"/>
                  <a:pt x="1180" y="471"/>
                </a:cubicBezTo>
                <a:cubicBezTo>
                  <a:pt x="1098" y="603"/>
                  <a:pt x="985" y="607"/>
                  <a:pt x="866" y="612"/>
                </a:cubicBezTo>
                <a:cubicBezTo>
                  <a:pt x="766" y="616"/>
                  <a:pt x="662" y="620"/>
                  <a:pt x="574" y="702"/>
                </a:cubicBezTo>
                <a:cubicBezTo>
                  <a:pt x="531" y="741"/>
                  <a:pt x="489" y="774"/>
                  <a:pt x="448" y="802"/>
                </a:cubicBezTo>
                <a:cubicBezTo>
                  <a:pt x="481" y="753"/>
                  <a:pt x="505" y="677"/>
                  <a:pt x="520" y="577"/>
                </a:cubicBezTo>
                <a:cubicBezTo>
                  <a:pt x="534" y="491"/>
                  <a:pt x="536" y="418"/>
                  <a:pt x="536" y="417"/>
                </a:cubicBezTo>
                <a:cubicBezTo>
                  <a:pt x="536" y="414"/>
                  <a:pt x="533" y="412"/>
                  <a:pt x="530" y="412"/>
                </a:cubicBezTo>
                <a:cubicBezTo>
                  <a:pt x="527" y="412"/>
                  <a:pt x="525" y="414"/>
                  <a:pt x="525" y="417"/>
                </a:cubicBezTo>
                <a:cubicBezTo>
                  <a:pt x="525" y="420"/>
                  <a:pt x="518" y="706"/>
                  <a:pt x="424" y="817"/>
                </a:cubicBezTo>
                <a:cubicBezTo>
                  <a:pt x="423" y="818"/>
                  <a:pt x="423" y="818"/>
                  <a:pt x="423" y="820"/>
                </a:cubicBezTo>
                <a:cubicBezTo>
                  <a:pt x="191" y="972"/>
                  <a:pt x="9" y="968"/>
                  <a:pt x="6" y="968"/>
                </a:cubicBezTo>
                <a:cubicBezTo>
                  <a:pt x="4" y="968"/>
                  <a:pt x="0" y="969"/>
                  <a:pt x="0" y="973"/>
                </a:cubicBezTo>
                <a:cubicBezTo>
                  <a:pt x="0" y="976"/>
                  <a:pt x="3" y="978"/>
                  <a:pt x="6" y="978"/>
                </a:cubicBezTo>
                <a:cubicBezTo>
                  <a:pt x="6" y="978"/>
                  <a:pt x="7" y="978"/>
                  <a:pt x="9" y="978"/>
                </a:cubicBezTo>
                <a:cubicBezTo>
                  <a:pt x="39" y="978"/>
                  <a:pt x="295" y="970"/>
                  <a:pt x="581" y="709"/>
                </a:cubicBezTo>
                <a:cubicBezTo>
                  <a:pt x="602" y="690"/>
                  <a:pt x="624" y="675"/>
                  <a:pt x="647" y="664"/>
                </a:cubicBezTo>
                <a:cubicBezTo>
                  <a:pt x="654" y="663"/>
                  <a:pt x="872" y="651"/>
                  <a:pt x="1002" y="858"/>
                </a:cubicBezTo>
                <a:cubicBezTo>
                  <a:pt x="1003" y="859"/>
                  <a:pt x="1005" y="861"/>
                  <a:pt x="1007" y="861"/>
                </a:cubicBezTo>
                <a:cubicBezTo>
                  <a:pt x="1008" y="861"/>
                  <a:pt x="1009" y="860"/>
                  <a:pt x="1010" y="859"/>
                </a:cubicBezTo>
                <a:cubicBezTo>
                  <a:pt x="1012" y="858"/>
                  <a:pt x="1013" y="855"/>
                  <a:pt x="1011" y="853"/>
                </a:cubicBezTo>
                <a:cubicBezTo>
                  <a:pt x="902" y="680"/>
                  <a:pt x="733" y="656"/>
                  <a:pt x="670" y="653"/>
                </a:cubicBezTo>
                <a:cubicBezTo>
                  <a:pt x="733" y="628"/>
                  <a:pt x="801" y="625"/>
                  <a:pt x="866" y="623"/>
                </a:cubicBezTo>
                <a:cubicBezTo>
                  <a:pt x="953" y="619"/>
                  <a:pt x="1043" y="615"/>
                  <a:pt x="1117" y="557"/>
                </a:cubicBezTo>
                <a:cubicBezTo>
                  <a:pt x="1122" y="557"/>
                  <a:pt x="1271" y="525"/>
                  <a:pt x="1376" y="628"/>
                </a:cubicBezTo>
                <a:cubicBezTo>
                  <a:pt x="1377" y="629"/>
                  <a:pt x="1378" y="629"/>
                  <a:pt x="1380" y="629"/>
                </a:cubicBezTo>
                <a:cubicBezTo>
                  <a:pt x="1381" y="629"/>
                  <a:pt x="1382" y="629"/>
                  <a:pt x="1383" y="628"/>
                </a:cubicBezTo>
                <a:cubicBezTo>
                  <a:pt x="1385" y="626"/>
                  <a:pt x="1385" y="623"/>
                  <a:pt x="1383" y="620"/>
                </a:cubicBezTo>
                <a:cubicBezTo>
                  <a:pt x="1295" y="535"/>
                  <a:pt x="1178" y="539"/>
                  <a:pt x="1133" y="544"/>
                </a:cubicBezTo>
                <a:cubicBezTo>
                  <a:pt x="1153" y="527"/>
                  <a:pt x="1172" y="504"/>
                  <a:pt x="1189" y="477"/>
                </a:cubicBezTo>
                <a:cubicBezTo>
                  <a:pt x="1274" y="339"/>
                  <a:pt x="1453" y="159"/>
                  <a:pt x="1818" y="83"/>
                </a:cubicBezTo>
                <a:cubicBezTo>
                  <a:pt x="1821" y="82"/>
                  <a:pt x="1823" y="80"/>
                  <a:pt x="1822" y="77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78">
            <a:extLst>
              <a:ext uri="{FF2B5EF4-FFF2-40B4-BE49-F238E27FC236}">
                <a16:creationId xmlns:a16="http://schemas.microsoft.com/office/drawing/2014/main" id="{2CA7132D-E1D5-7344-A74A-B39391C58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8108" y="8643243"/>
            <a:ext cx="1373235" cy="2235668"/>
          </a:xfrm>
          <a:custGeom>
            <a:avLst/>
            <a:gdLst>
              <a:gd name="T0" fmla="*/ 110229 w 1104"/>
              <a:gd name="T1" fmla="*/ 315439 h 1795"/>
              <a:gd name="T2" fmla="*/ 110229 w 1104"/>
              <a:gd name="T3" fmla="*/ 315439 h 1795"/>
              <a:gd name="T4" fmla="*/ 67181 w 1104"/>
              <a:gd name="T5" fmla="*/ 36573 h 1795"/>
              <a:gd name="T6" fmla="*/ 67181 w 1104"/>
              <a:gd name="T7" fmla="*/ 36573 h 1795"/>
              <a:gd name="T8" fmla="*/ 334601 w 1104"/>
              <a:gd name="T9" fmla="*/ 201149 h 1795"/>
              <a:gd name="T10" fmla="*/ 334601 w 1104"/>
              <a:gd name="T11" fmla="*/ 201149 h 1795"/>
              <a:gd name="T12" fmla="*/ 338514 w 1104"/>
              <a:gd name="T13" fmla="*/ 208333 h 1795"/>
              <a:gd name="T14" fmla="*/ 338514 w 1104"/>
              <a:gd name="T15" fmla="*/ 208333 h 1795"/>
              <a:gd name="T16" fmla="*/ 449395 w 1104"/>
              <a:gd name="T17" fmla="*/ 327194 h 1795"/>
              <a:gd name="T18" fmla="*/ 449395 w 1104"/>
              <a:gd name="T19" fmla="*/ 327194 h 1795"/>
              <a:gd name="T20" fmla="*/ 563538 w 1104"/>
              <a:gd name="T21" fmla="*/ 534874 h 1795"/>
              <a:gd name="T22" fmla="*/ 563538 w 1104"/>
              <a:gd name="T23" fmla="*/ 534874 h 1795"/>
              <a:gd name="T24" fmla="*/ 563538 w 1104"/>
              <a:gd name="T25" fmla="*/ 540752 h 1795"/>
              <a:gd name="T26" fmla="*/ 563538 w 1104"/>
              <a:gd name="T27" fmla="*/ 540752 h 1795"/>
              <a:gd name="T28" fmla="*/ 623544 w 1104"/>
              <a:gd name="T29" fmla="*/ 673981 h 1795"/>
              <a:gd name="T30" fmla="*/ 623544 w 1104"/>
              <a:gd name="T31" fmla="*/ 673981 h 1795"/>
              <a:gd name="T32" fmla="*/ 719424 w 1104"/>
              <a:gd name="T33" fmla="*/ 886885 h 1795"/>
              <a:gd name="T34" fmla="*/ 719424 w 1104"/>
              <a:gd name="T35" fmla="*/ 886885 h 1795"/>
              <a:gd name="T36" fmla="*/ 431785 w 1104"/>
              <a:gd name="T37" fmla="*/ 1169017 h 1795"/>
              <a:gd name="T38" fmla="*/ 431785 w 1104"/>
              <a:gd name="T39" fmla="*/ 1169017 h 1795"/>
              <a:gd name="T40" fmla="*/ 153929 w 1104"/>
              <a:gd name="T41" fmla="*/ 886232 h 1795"/>
              <a:gd name="T42" fmla="*/ 153929 w 1104"/>
              <a:gd name="T43" fmla="*/ 886232 h 1795"/>
              <a:gd name="T44" fmla="*/ 154582 w 1104"/>
              <a:gd name="T45" fmla="*/ 866640 h 1795"/>
              <a:gd name="T46" fmla="*/ 154582 w 1104"/>
              <a:gd name="T47" fmla="*/ 866640 h 1795"/>
              <a:gd name="T48" fmla="*/ 105663 w 1104"/>
              <a:gd name="T49" fmla="*/ 655041 h 1795"/>
              <a:gd name="T50" fmla="*/ 105663 w 1104"/>
              <a:gd name="T51" fmla="*/ 655041 h 1795"/>
              <a:gd name="T52" fmla="*/ 74356 w 1104"/>
              <a:gd name="T53" fmla="*/ 534874 h 1795"/>
              <a:gd name="T54" fmla="*/ 74356 w 1104"/>
              <a:gd name="T55" fmla="*/ 534874 h 1795"/>
              <a:gd name="T56" fmla="*/ 93923 w 1104"/>
              <a:gd name="T57" fmla="*/ 438871 h 1795"/>
              <a:gd name="T58" fmla="*/ 93923 w 1104"/>
              <a:gd name="T59" fmla="*/ 438871 h 1795"/>
              <a:gd name="T60" fmla="*/ 110881 w 1104"/>
              <a:gd name="T61" fmla="*/ 321316 h 1795"/>
              <a:gd name="T62" fmla="*/ 110881 w 1104"/>
              <a:gd name="T63" fmla="*/ 321316 h 1795"/>
              <a:gd name="T64" fmla="*/ 110229 w 1104"/>
              <a:gd name="T65" fmla="*/ 315439 h 17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4" h="1795">
                <a:moveTo>
                  <a:pt x="169" y="483"/>
                </a:moveTo>
                <a:lnTo>
                  <a:pt x="169" y="483"/>
                </a:lnTo>
                <a:cubicBezTo>
                  <a:pt x="135" y="223"/>
                  <a:pt x="0" y="111"/>
                  <a:pt x="103" y="56"/>
                </a:cubicBezTo>
                <a:cubicBezTo>
                  <a:pt x="206" y="0"/>
                  <a:pt x="403" y="95"/>
                  <a:pt x="513" y="308"/>
                </a:cubicBezTo>
                <a:cubicBezTo>
                  <a:pt x="515" y="312"/>
                  <a:pt x="517" y="315"/>
                  <a:pt x="519" y="319"/>
                </a:cubicBezTo>
                <a:cubicBezTo>
                  <a:pt x="557" y="395"/>
                  <a:pt x="617" y="456"/>
                  <a:pt x="689" y="501"/>
                </a:cubicBezTo>
                <a:cubicBezTo>
                  <a:pt x="794" y="568"/>
                  <a:pt x="864" y="685"/>
                  <a:pt x="864" y="819"/>
                </a:cubicBezTo>
                <a:cubicBezTo>
                  <a:pt x="864" y="822"/>
                  <a:pt x="864" y="825"/>
                  <a:pt x="864" y="828"/>
                </a:cubicBezTo>
                <a:cubicBezTo>
                  <a:pt x="862" y="906"/>
                  <a:pt x="897" y="980"/>
                  <a:pt x="956" y="1032"/>
                </a:cubicBezTo>
                <a:cubicBezTo>
                  <a:pt x="1046" y="1111"/>
                  <a:pt x="1103" y="1228"/>
                  <a:pt x="1103" y="1358"/>
                </a:cubicBezTo>
                <a:cubicBezTo>
                  <a:pt x="1102" y="1598"/>
                  <a:pt x="902" y="1794"/>
                  <a:pt x="662" y="1790"/>
                </a:cubicBezTo>
                <a:cubicBezTo>
                  <a:pt x="426" y="1786"/>
                  <a:pt x="236" y="1593"/>
                  <a:pt x="236" y="1357"/>
                </a:cubicBezTo>
                <a:cubicBezTo>
                  <a:pt x="236" y="1347"/>
                  <a:pt x="236" y="1337"/>
                  <a:pt x="237" y="1327"/>
                </a:cubicBezTo>
                <a:cubicBezTo>
                  <a:pt x="244" y="1214"/>
                  <a:pt x="217" y="1102"/>
                  <a:pt x="162" y="1003"/>
                </a:cubicBezTo>
                <a:cubicBezTo>
                  <a:pt x="132" y="949"/>
                  <a:pt x="114" y="886"/>
                  <a:pt x="114" y="819"/>
                </a:cubicBezTo>
                <a:cubicBezTo>
                  <a:pt x="114" y="766"/>
                  <a:pt x="125" y="717"/>
                  <a:pt x="144" y="672"/>
                </a:cubicBezTo>
                <a:cubicBezTo>
                  <a:pt x="168" y="615"/>
                  <a:pt x="178" y="553"/>
                  <a:pt x="170" y="492"/>
                </a:cubicBezTo>
                <a:cubicBezTo>
                  <a:pt x="170" y="489"/>
                  <a:pt x="169" y="486"/>
                  <a:pt x="169" y="483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79">
            <a:extLst>
              <a:ext uri="{FF2B5EF4-FFF2-40B4-BE49-F238E27FC236}">
                <a16:creationId xmlns:a16="http://schemas.microsoft.com/office/drawing/2014/main" id="{A41C7500-8A61-D24E-A34D-164536F0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2753" y="8890429"/>
            <a:ext cx="774507" cy="1675380"/>
          </a:xfrm>
          <a:custGeom>
            <a:avLst/>
            <a:gdLst>
              <a:gd name="T0" fmla="*/ 655 w 620"/>
              <a:gd name="T1" fmla="*/ 1957 h 1347"/>
              <a:gd name="T2" fmla="*/ 655 w 620"/>
              <a:gd name="T3" fmla="*/ 1957 h 1347"/>
              <a:gd name="T4" fmla="*/ 5895 w 620"/>
              <a:gd name="T5" fmla="*/ 652 h 1347"/>
              <a:gd name="T6" fmla="*/ 5895 w 620"/>
              <a:gd name="T7" fmla="*/ 652 h 1347"/>
              <a:gd name="T8" fmla="*/ 204372 w 620"/>
              <a:gd name="T9" fmla="*/ 405007 h 1347"/>
              <a:gd name="T10" fmla="*/ 204372 w 620"/>
              <a:gd name="T11" fmla="*/ 405007 h 1347"/>
              <a:gd name="T12" fmla="*/ 205027 w 620"/>
              <a:gd name="T13" fmla="*/ 416094 h 1347"/>
              <a:gd name="T14" fmla="*/ 205027 w 620"/>
              <a:gd name="T15" fmla="*/ 416094 h 1347"/>
              <a:gd name="T16" fmla="*/ 313109 w 620"/>
              <a:gd name="T17" fmla="*/ 290874 h 1347"/>
              <a:gd name="T18" fmla="*/ 313109 w 620"/>
              <a:gd name="T19" fmla="*/ 290874 h 1347"/>
              <a:gd name="T20" fmla="*/ 317694 w 620"/>
              <a:gd name="T21" fmla="*/ 293483 h 1347"/>
              <a:gd name="T22" fmla="*/ 317694 w 620"/>
              <a:gd name="T23" fmla="*/ 293483 h 1347"/>
              <a:gd name="T24" fmla="*/ 315074 w 620"/>
              <a:gd name="T25" fmla="*/ 297396 h 1347"/>
              <a:gd name="T26" fmla="*/ 315074 w 620"/>
              <a:gd name="T27" fmla="*/ 297396 h 1347"/>
              <a:gd name="T28" fmla="*/ 261360 w 620"/>
              <a:gd name="T29" fmla="*/ 327397 h 1347"/>
              <a:gd name="T30" fmla="*/ 261360 w 620"/>
              <a:gd name="T31" fmla="*/ 327397 h 1347"/>
              <a:gd name="T32" fmla="*/ 208302 w 620"/>
              <a:gd name="T33" fmla="*/ 458486 h 1347"/>
              <a:gd name="T34" fmla="*/ 208302 w 620"/>
              <a:gd name="T35" fmla="*/ 458486 h 1347"/>
              <a:gd name="T36" fmla="*/ 207647 w 620"/>
              <a:gd name="T37" fmla="*/ 459790 h 1347"/>
              <a:gd name="T38" fmla="*/ 207647 w 620"/>
              <a:gd name="T39" fmla="*/ 459790 h 1347"/>
              <a:gd name="T40" fmla="*/ 241709 w 620"/>
              <a:gd name="T41" fmla="*/ 609141 h 1347"/>
              <a:gd name="T42" fmla="*/ 241709 w 620"/>
              <a:gd name="T43" fmla="*/ 609141 h 1347"/>
              <a:gd name="T44" fmla="*/ 241709 w 620"/>
              <a:gd name="T45" fmla="*/ 609141 h 1347"/>
              <a:gd name="T46" fmla="*/ 241709 w 620"/>
              <a:gd name="T47" fmla="*/ 609141 h 1347"/>
              <a:gd name="T48" fmla="*/ 241709 w 620"/>
              <a:gd name="T49" fmla="*/ 609141 h 1347"/>
              <a:gd name="T50" fmla="*/ 241709 w 620"/>
              <a:gd name="T51" fmla="*/ 609141 h 1347"/>
              <a:gd name="T52" fmla="*/ 404159 w 620"/>
              <a:gd name="T53" fmla="*/ 871971 h 1347"/>
              <a:gd name="T54" fmla="*/ 404159 w 620"/>
              <a:gd name="T55" fmla="*/ 871971 h 1347"/>
              <a:gd name="T56" fmla="*/ 404159 w 620"/>
              <a:gd name="T57" fmla="*/ 876536 h 1347"/>
              <a:gd name="T58" fmla="*/ 404159 w 620"/>
              <a:gd name="T59" fmla="*/ 876536 h 1347"/>
              <a:gd name="T60" fmla="*/ 401539 w 620"/>
              <a:gd name="T61" fmla="*/ 877841 h 1347"/>
              <a:gd name="T62" fmla="*/ 401539 w 620"/>
              <a:gd name="T63" fmla="*/ 877841 h 1347"/>
              <a:gd name="T64" fmla="*/ 398919 w 620"/>
              <a:gd name="T65" fmla="*/ 877189 h 1347"/>
              <a:gd name="T66" fmla="*/ 398919 w 620"/>
              <a:gd name="T67" fmla="*/ 877189 h 1347"/>
              <a:gd name="T68" fmla="*/ 235159 w 620"/>
              <a:gd name="T69" fmla="*/ 611749 h 1347"/>
              <a:gd name="T70" fmla="*/ 235159 w 620"/>
              <a:gd name="T71" fmla="*/ 611749 h 1347"/>
              <a:gd name="T72" fmla="*/ 7860 w 620"/>
              <a:gd name="T73" fmla="*/ 456529 h 1347"/>
              <a:gd name="T74" fmla="*/ 7860 w 620"/>
              <a:gd name="T75" fmla="*/ 456529 h 1347"/>
              <a:gd name="T76" fmla="*/ 3930 w 620"/>
              <a:gd name="T77" fmla="*/ 453921 h 1347"/>
              <a:gd name="T78" fmla="*/ 3930 w 620"/>
              <a:gd name="T79" fmla="*/ 453921 h 1347"/>
              <a:gd name="T80" fmla="*/ 6550 w 620"/>
              <a:gd name="T81" fmla="*/ 450008 h 1347"/>
              <a:gd name="T82" fmla="*/ 6550 w 620"/>
              <a:gd name="T83" fmla="*/ 450008 h 1347"/>
              <a:gd name="T84" fmla="*/ 225333 w 620"/>
              <a:gd name="T85" fmla="*/ 580445 h 1347"/>
              <a:gd name="T86" fmla="*/ 225333 w 620"/>
              <a:gd name="T87" fmla="*/ 580445 h 1347"/>
              <a:gd name="T88" fmla="*/ 197822 w 620"/>
              <a:gd name="T89" fmla="*/ 405007 h 1347"/>
              <a:gd name="T90" fmla="*/ 197822 w 620"/>
              <a:gd name="T91" fmla="*/ 405007 h 1347"/>
              <a:gd name="T92" fmla="*/ 1965 w 620"/>
              <a:gd name="T93" fmla="*/ 6522 h 1347"/>
              <a:gd name="T94" fmla="*/ 1965 w 620"/>
              <a:gd name="T95" fmla="*/ 6522 h 1347"/>
              <a:gd name="T96" fmla="*/ 655 w 620"/>
              <a:gd name="T97" fmla="*/ 1957 h 13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20" h="1347">
                <a:moveTo>
                  <a:pt x="1" y="3"/>
                </a:moveTo>
                <a:lnTo>
                  <a:pt x="1" y="3"/>
                </a:lnTo>
                <a:cubicBezTo>
                  <a:pt x="3" y="1"/>
                  <a:pt x="6" y="0"/>
                  <a:pt x="9" y="1"/>
                </a:cubicBezTo>
                <a:cubicBezTo>
                  <a:pt x="12" y="3"/>
                  <a:pt x="307" y="188"/>
                  <a:pt x="312" y="621"/>
                </a:cubicBezTo>
                <a:cubicBezTo>
                  <a:pt x="312" y="626"/>
                  <a:pt x="313" y="632"/>
                  <a:pt x="313" y="638"/>
                </a:cubicBezTo>
                <a:cubicBezTo>
                  <a:pt x="343" y="481"/>
                  <a:pt x="477" y="446"/>
                  <a:pt x="478" y="446"/>
                </a:cubicBezTo>
                <a:cubicBezTo>
                  <a:pt x="481" y="445"/>
                  <a:pt x="484" y="447"/>
                  <a:pt x="485" y="450"/>
                </a:cubicBezTo>
                <a:cubicBezTo>
                  <a:pt x="485" y="453"/>
                  <a:pt x="483" y="455"/>
                  <a:pt x="481" y="456"/>
                </a:cubicBezTo>
                <a:cubicBezTo>
                  <a:pt x="480" y="456"/>
                  <a:pt x="439" y="467"/>
                  <a:pt x="399" y="502"/>
                </a:cubicBezTo>
                <a:cubicBezTo>
                  <a:pt x="362" y="534"/>
                  <a:pt x="318" y="596"/>
                  <a:pt x="318" y="703"/>
                </a:cubicBezTo>
                <a:cubicBezTo>
                  <a:pt x="318" y="704"/>
                  <a:pt x="318" y="704"/>
                  <a:pt x="317" y="705"/>
                </a:cubicBezTo>
                <a:cubicBezTo>
                  <a:pt x="325" y="788"/>
                  <a:pt x="345" y="865"/>
                  <a:pt x="369" y="934"/>
                </a:cubicBezTo>
                <a:cubicBezTo>
                  <a:pt x="456" y="1182"/>
                  <a:pt x="615" y="1335"/>
                  <a:pt x="617" y="1337"/>
                </a:cubicBezTo>
                <a:cubicBezTo>
                  <a:pt x="619" y="1339"/>
                  <a:pt x="619" y="1342"/>
                  <a:pt x="617" y="1344"/>
                </a:cubicBezTo>
                <a:cubicBezTo>
                  <a:pt x="616" y="1345"/>
                  <a:pt x="614" y="1346"/>
                  <a:pt x="613" y="1346"/>
                </a:cubicBezTo>
                <a:cubicBezTo>
                  <a:pt x="612" y="1346"/>
                  <a:pt x="611" y="1345"/>
                  <a:pt x="609" y="1345"/>
                </a:cubicBezTo>
                <a:cubicBezTo>
                  <a:pt x="607" y="1342"/>
                  <a:pt x="448" y="1188"/>
                  <a:pt x="359" y="938"/>
                </a:cubicBezTo>
                <a:cubicBezTo>
                  <a:pt x="354" y="927"/>
                  <a:pt x="223" y="673"/>
                  <a:pt x="12" y="700"/>
                </a:cubicBezTo>
                <a:cubicBezTo>
                  <a:pt x="9" y="701"/>
                  <a:pt x="6" y="699"/>
                  <a:pt x="6" y="696"/>
                </a:cubicBezTo>
                <a:cubicBezTo>
                  <a:pt x="6" y="693"/>
                  <a:pt x="8" y="691"/>
                  <a:pt x="10" y="690"/>
                </a:cubicBezTo>
                <a:cubicBezTo>
                  <a:pt x="178" y="669"/>
                  <a:pt x="295" y="815"/>
                  <a:pt x="344" y="890"/>
                </a:cubicBezTo>
                <a:cubicBezTo>
                  <a:pt x="319" y="809"/>
                  <a:pt x="303" y="719"/>
                  <a:pt x="302" y="621"/>
                </a:cubicBezTo>
                <a:cubicBezTo>
                  <a:pt x="297" y="194"/>
                  <a:pt x="6" y="12"/>
                  <a:pt x="3" y="10"/>
                </a:cubicBezTo>
                <a:cubicBezTo>
                  <a:pt x="1" y="9"/>
                  <a:pt x="0" y="5"/>
                  <a:pt x="1" y="3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80">
            <a:extLst>
              <a:ext uri="{FF2B5EF4-FFF2-40B4-BE49-F238E27FC236}">
                <a16:creationId xmlns:a16="http://schemas.microsoft.com/office/drawing/2014/main" id="{663343AD-1282-1746-85B4-BD88B0A79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1776" y="9258464"/>
            <a:ext cx="2219146" cy="2307079"/>
          </a:xfrm>
          <a:custGeom>
            <a:avLst/>
            <a:gdLst>
              <a:gd name="T0" fmla="*/ 6534 w 1781"/>
              <a:gd name="T1" fmla="*/ 153014 h 1850"/>
              <a:gd name="T2" fmla="*/ 6534 w 1781"/>
              <a:gd name="T3" fmla="*/ 153014 h 1850"/>
              <a:gd name="T4" fmla="*/ 261999 w 1781"/>
              <a:gd name="T5" fmla="*/ 43812 h 1850"/>
              <a:gd name="T6" fmla="*/ 261999 w 1781"/>
              <a:gd name="T7" fmla="*/ 43812 h 1850"/>
              <a:gd name="T8" fmla="*/ 576267 w 1781"/>
              <a:gd name="T9" fmla="*/ 323030 h 1850"/>
              <a:gd name="T10" fmla="*/ 576267 w 1781"/>
              <a:gd name="T11" fmla="*/ 323030 h 1850"/>
              <a:gd name="T12" fmla="*/ 1016635 w 1781"/>
              <a:gd name="T13" fmla="*/ 558436 h 1850"/>
              <a:gd name="T14" fmla="*/ 1016635 w 1781"/>
              <a:gd name="T15" fmla="*/ 558436 h 1850"/>
              <a:gd name="T16" fmla="*/ 989194 w 1781"/>
              <a:gd name="T17" fmla="*/ 1082869 h 1850"/>
              <a:gd name="T18" fmla="*/ 989194 w 1781"/>
              <a:gd name="T19" fmla="*/ 1082869 h 1850"/>
              <a:gd name="T20" fmla="*/ 371111 w 1781"/>
              <a:gd name="T21" fmla="*/ 905007 h 1850"/>
              <a:gd name="T22" fmla="*/ 371111 w 1781"/>
              <a:gd name="T23" fmla="*/ 905007 h 1850"/>
              <a:gd name="T24" fmla="*/ 275720 w 1781"/>
              <a:gd name="T25" fmla="*/ 516586 h 1850"/>
              <a:gd name="T26" fmla="*/ 275720 w 1781"/>
              <a:gd name="T27" fmla="*/ 516586 h 1850"/>
              <a:gd name="T28" fmla="*/ 6534 w 1781"/>
              <a:gd name="T29" fmla="*/ 153014 h 18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81" h="1850">
                <a:moveTo>
                  <a:pt x="10" y="234"/>
                </a:moveTo>
                <a:lnTo>
                  <a:pt x="10" y="234"/>
                </a:lnTo>
                <a:cubicBezTo>
                  <a:pt x="0" y="126"/>
                  <a:pt x="141" y="0"/>
                  <a:pt x="401" y="67"/>
                </a:cubicBezTo>
                <a:cubicBezTo>
                  <a:pt x="589" y="115"/>
                  <a:pt x="715" y="404"/>
                  <a:pt x="882" y="494"/>
                </a:cubicBezTo>
                <a:cubicBezTo>
                  <a:pt x="1300" y="719"/>
                  <a:pt x="1413" y="694"/>
                  <a:pt x="1556" y="854"/>
                </a:cubicBezTo>
                <a:cubicBezTo>
                  <a:pt x="1780" y="1104"/>
                  <a:pt x="1730" y="1464"/>
                  <a:pt x="1514" y="1656"/>
                </a:cubicBezTo>
                <a:cubicBezTo>
                  <a:pt x="1300" y="1849"/>
                  <a:pt x="873" y="1847"/>
                  <a:pt x="568" y="1384"/>
                </a:cubicBezTo>
                <a:cubicBezTo>
                  <a:pt x="361" y="1071"/>
                  <a:pt x="457" y="920"/>
                  <a:pt x="422" y="790"/>
                </a:cubicBezTo>
                <a:cubicBezTo>
                  <a:pt x="348" y="516"/>
                  <a:pt x="40" y="547"/>
                  <a:pt x="10" y="234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81">
            <a:extLst>
              <a:ext uri="{FF2B5EF4-FFF2-40B4-BE49-F238E27FC236}">
                <a16:creationId xmlns:a16="http://schemas.microsoft.com/office/drawing/2014/main" id="{EB05F541-D427-7746-8AB4-9DE977A8D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4309" y="9577062"/>
            <a:ext cx="1329290" cy="1510585"/>
          </a:xfrm>
          <a:custGeom>
            <a:avLst/>
            <a:gdLst>
              <a:gd name="T0" fmla="*/ 2613 w 1067"/>
              <a:gd name="T1" fmla="*/ 654 h 1211"/>
              <a:gd name="T2" fmla="*/ 7186 w 1067"/>
              <a:gd name="T3" fmla="*/ 2616 h 1211"/>
              <a:gd name="T4" fmla="*/ 211004 w 1067"/>
              <a:gd name="T5" fmla="*/ 225001 h 1211"/>
              <a:gd name="T6" fmla="*/ 204472 w 1067"/>
              <a:gd name="T7" fmla="*/ 52980 h 1211"/>
              <a:gd name="T8" fmla="*/ 208391 w 1067"/>
              <a:gd name="T9" fmla="*/ 51018 h 1211"/>
              <a:gd name="T10" fmla="*/ 210351 w 1067"/>
              <a:gd name="T11" fmla="*/ 55596 h 1211"/>
              <a:gd name="T12" fmla="*/ 222763 w 1067"/>
              <a:gd name="T13" fmla="*/ 232850 h 1211"/>
              <a:gd name="T14" fmla="*/ 246934 w 1067"/>
              <a:gd name="T15" fmla="*/ 249202 h 1211"/>
              <a:gd name="T16" fmla="*/ 444220 w 1067"/>
              <a:gd name="T17" fmla="*/ 505598 h 1211"/>
              <a:gd name="T18" fmla="*/ 579445 w 1067"/>
              <a:gd name="T19" fmla="*/ 739756 h 1211"/>
              <a:gd name="T20" fmla="*/ 608189 w 1067"/>
              <a:gd name="T21" fmla="*/ 546151 h 1211"/>
              <a:gd name="T22" fmla="*/ 644119 w 1067"/>
              <a:gd name="T23" fmla="*/ 408141 h 1211"/>
              <a:gd name="T24" fmla="*/ 646732 w 1067"/>
              <a:gd name="T25" fmla="*/ 404217 h 1211"/>
              <a:gd name="T26" fmla="*/ 650651 w 1067"/>
              <a:gd name="T27" fmla="*/ 406833 h 1211"/>
              <a:gd name="T28" fmla="*/ 613415 w 1067"/>
              <a:gd name="T29" fmla="*/ 551383 h 1211"/>
              <a:gd name="T30" fmla="*/ 591204 w 1067"/>
              <a:gd name="T31" fmla="*/ 746951 h 1211"/>
              <a:gd name="T32" fmla="*/ 693113 w 1067"/>
              <a:gd name="T33" fmla="*/ 784233 h 1211"/>
              <a:gd name="T34" fmla="*/ 696380 w 1067"/>
              <a:gd name="T35" fmla="*/ 788158 h 1211"/>
              <a:gd name="T36" fmla="*/ 692460 w 1067"/>
              <a:gd name="T37" fmla="*/ 791428 h 1211"/>
              <a:gd name="T38" fmla="*/ 588591 w 1067"/>
              <a:gd name="T39" fmla="*/ 754146 h 1211"/>
              <a:gd name="T40" fmla="*/ 588591 w 1067"/>
              <a:gd name="T41" fmla="*/ 754146 h 1211"/>
              <a:gd name="T42" fmla="*/ 585325 w 1067"/>
              <a:gd name="T43" fmla="*/ 752184 h 1211"/>
              <a:gd name="T44" fmla="*/ 585325 w 1067"/>
              <a:gd name="T45" fmla="*/ 752184 h 1211"/>
              <a:gd name="T46" fmla="*/ 437687 w 1067"/>
              <a:gd name="T47" fmla="*/ 507560 h 1211"/>
              <a:gd name="T48" fmla="*/ 424622 w 1067"/>
              <a:gd name="T49" fmla="*/ 460467 h 1211"/>
              <a:gd name="T50" fmla="*/ 290703 w 1067"/>
              <a:gd name="T51" fmla="*/ 419261 h 1211"/>
              <a:gd name="T52" fmla="*/ 137186 w 1067"/>
              <a:gd name="T53" fmla="*/ 341426 h 1211"/>
              <a:gd name="T54" fmla="*/ 139145 w 1067"/>
              <a:gd name="T55" fmla="*/ 336847 h 1211"/>
              <a:gd name="T56" fmla="*/ 143718 w 1067"/>
              <a:gd name="T57" fmla="*/ 339464 h 1211"/>
              <a:gd name="T58" fmla="*/ 173115 w 1067"/>
              <a:gd name="T59" fmla="*/ 383941 h 1211"/>
              <a:gd name="T60" fmla="*/ 289396 w 1067"/>
              <a:gd name="T61" fmla="*/ 412720 h 1211"/>
              <a:gd name="T62" fmla="*/ 420049 w 1067"/>
              <a:gd name="T63" fmla="*/ 446732 h 1211"/>
              <a:gd name="T64" fmla="*/ 243014 w 1067"/>
              <a:gd name="T65" fmla="*/ 254434 h 1211"/>
              <a:gd name="T66" fmla="*/ 218844 w 1067"/>
              <a:gd name="T67" fmla="*/ 238082 h 1211"/>
              <a:gd name="T68" fmla="*/ 218190 w 1067"/>
              <a:gd name="T69" fmla="*/ 238082 h 1211"/>
              <a:gd name="T70" fmla="*/ 653 w 1067"/>
              <a:gd name="T71" fmla="*/ 5233 h 1211"/>
              <a:gd name="T72" fmla="*/ 2613 w 1067"/>
              <a:gd name="T73" fmla="*/ 654 h 12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67" h="1211">
                <a:moveTo>
                  <a:pt x="4" y="1"/>
                </a:moveTo>
                <a:lnTo>
                  <a:pt x="4" y="1"/>
                </a:lnTo>
                <a:cubicBezTo>
                  <a:pt x="6" y="0"/>
                  <a:pt x="9" y="1"/>
                  <a:pt x="11" y="4"/>
                </a:cubicBezTo>
                <a:cubicBezTo>
                  <a:pt x="107" y="180"/>
                  <a:pt x="218" y="272"/>
                  <a:pt x="323" y="344"/>
                </a:cubicBezTo>
                <a:cubicBezTo>
                  <a:pt x="262" y="213"/>
                  <a:pt x="312" y="83"/>
                  <a:pt x="313" y="81"/>
                </a:cubicBezTo>
                <a:cubicBezTo>
                  <a:pt x="314" y="78"/>
                  <a:pt x="317" y="77"/>
                  <a:pt x="319" y="78"/>
                </a:cubicBezTo>
                <a:cubicBezTo>
                  <a:pt x="322" y="79"/>
                  <a:pt x="324" y="83"/>
                  <a:pt x="322" y="85"/>
                </a:cubicBezTo>
                <a:cubicBezTo>
                  <a:pt x="322" y="86"/>
                  <a:pt x="269" y="224"/>
                  <a:pt x="341" y="356"/>
                </a:cubicBezTo>
                <a:cubicBezTo>
                  <a:pt x="354" y="364"/>
                  <a:pt x="366" y="372"/>
                  <a:pt x="378" y="381"/>
                </a:cubicBezTo>
                <a:cubicBezTo>
                  <a:pt x="514" y="471"/>
                  <a:pt x="632" y="550"/>
                  <a:pt x="680" y="773"/>
                </a:cubicBezTo>
                <a:cubicBezTo>
                  <a:pt x="704" y="887"/>
                  <a:pt x="760" y="1039"/>
                  <a:pt x="887" y="1131"/>
                </a:cubicBezTo>
                <a:cubicBezTo>
                  <a:pt x="866" y="1081"/>
                  <a:pt x="825" y="948"/>
                  <a:pt x="931" y="835"/>
                </a:cubicBezTo>
                <a:cubicBezTo>
                  <a:pt x="1016" y="745"/>
                  <a:pt x="986" y="625"/>
                  <a:pt x="986" y="624"/>
                </a:cubicBezTo>
                <a:cubicBezTo>
                  <a:pt x="985" y="622"/>
                  <a:pt x="987" y="619"/>
                  <a:pt x="990" y="618"/>
                </a:cubicBezTo>
                <a:cubicBezTo>
                  <a:pt x="992" y="618"/>
                  <a:pt x="996" y="619"/>
                  <a:pt x="996" y="622"/>
                </a:cubicBezTo>
                <a:cubicBezTo>
                  <a:pt x="997" y="623"/>
                  <a:pt x="1029" y="748"/>
                  <a:pt x="939" y="843"/>
                </a:cubicBezTo>
                <a:cubicBezTo>
                  <a:pt x="821" y="967"/>
                  <a:pt x="893" y="1120"/>
                  <a:pt x="905" y="1142"/>
                </a:cubicBezTo>
                <a:cubicBezTo>
                  <a:pt x="987" y="1196"/>
                  <a:pt x="1060" y="1199"/>
                  <a:pt x="1061" y="1199"/>
                </a:cubicBezTo>
                <a:cubicBezTo>
                  <a:pt x="1064" y="1199"/>
                  <a:pt x="1066" y="1202"/>
                  <a:pt x="1066" y="1205"/>
                </a:cubicBezTo>
                <a:cubicBezTo>
                  <a:pt x="1066" y="1208"/>
                  <a:pt x="1064" y="1210"/>
                  <a:pt x="1061" y="1210"/>
                </a:cubicBezTo>
                <a:lnTo>
                  <a:pt x="1060" y="1210"/>
                </a:lnTo>
                <a:cubicBezTo>
                  <a:pt x="1057" y="1210"/>
                  <a:pt x="986" y="1207"/>
                  <a:pt x="901" y="1153"/>
                </a:cubicBezTo>
                <a:cubicBezTo>
                  <a:pt x="900" y="1153"/>
                  <a:pt x="898" y="1152"/>
                  <a:pt x="896" y="1150"/>
                </a:cubicBezTo>
                <a:cubicBezTo>
                  <a:pt x="756" y="1057"/>
                  <a:pt x="695" y="896"/>
                  <a:pt x="670" y="776"/>
                </a:cubicBezTo>
                <a:cubicBezTo>
                  <a:pt x="664" y="750"/>
                  <a:pt x="657" y="726"/>
                  <a:pt x="650" y="704"/>
                </a:cubicBezTo>
                <a:cubicBezTo>
                  <a:pt x="644" y="697"/>
                  <a:pt x="564" y="619"/>
                  <a:pt x="445" y="641"/>
                </a:cubicBezTo>
                <a:cubicBezTo>
                  <a:pt x="262" y="675"/>
                  <a:pt x="210" y="524"/>
                  <a:pt x="210" y="522"/>
                </a:cubicBezTo>
                <a:cubicBezTo>
                  <a:pt x="209" y="519"/>
                  <a:pt x="210" y="516"/>
                  <a:pt x="213" y="515"/>
                </a:cubicBezTo>
                <a:cubicBezTo>
                  <a:pt x="216" y="514"/>
                  <a:pt x="219" y="516"/>
                  <a:pt x="220" y="519"/>
                </a:cubicBezTo>
                <a:cubicBezTo>
                  <a:pt x="220" y="519"/>
                  <a:pt x="232" y="555"/>
                  <a:pt x="265" y="587"/>
                </a:cubicBezTo>
                <a:cubicBezTo>
                  <a:pt x="310" y="630"/>
                  <a:pt x="369" y="645"/>
                  <a:pt x="443" y="631"/>
                </a:cubicBezTo>
                <a:cubicBezTo>
                  <a:pt x="540" y="613"/>
                  <a:pt x="613" y="658"/>
                  <a:pt x="643" y="683"/>
                </a:cubicBezTo>
                <a:cubicBezTo>
                  <a:pt x="586" y="532"/>
                  <a:pt x="486" y="465"/>
                  <a:pt x="372" y="389"/>
                </a:cubicBezTo>
                <a:cubicBezTo>
                  <a:pt x="360" y="382"/>
                  <a:pt x="347" y="373"/>
                  <a:pt x="335" y="364"/>
                </a:cubicBezTo>
                <a:cubicBezTo>
                  <a:pt x="334" y="364"/>
                  <a:pt x="334" y="364"/>
                  <a:pt x="334" y="364"/>
                </a:cubicBezTo>
                <a:cubicBezTo>
                  <a:pt x="224" y="289"/>
                  <a:pt x="104" y="197"/>
                  <a:pt x="1" y="8"/>
                </a:cubicBezTo>
                <a:cubicBezTo>
                  <a:pt x="0" y="6"/>
                  <a:pt x="1" y="2"/>
                  <a:pt x="4" y="1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82">
            <a:extLst>
              <a:ext uri="{FF2B5EF4-FFF2-40B4-BE49-F238E27FC236}">
                <a16:creationId xmlns:a16="http://schemas.microsoft.com/office/drawing/2014/main" id="{523B0A74-5C12-B64F-8F5C-CACCF1608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6568" y="10104394"/>
            <a:ext cx="3367167" cy="1719322"/>
          </a:xfrm>
          <a:custGeom>
            <a:avLst/>
            <a:gdLst>
              <a:gd name="T0" fmla="*/ 0 w 2705"/>
              <a:gd name="T1" fmla="*/ 131310 h 1380"/>
              <a:gd name="T2" fmla="*/ 0 w 2705"/>
              <a:gd name="T3" fmla="*/ 131310 h 1380"/>
              <a:gd name="T4" fmla="*/ 290463 w 2705"/>
              <a:gd name="T5" fmla="*/ 8493 h 1380"/>
              <a:gd name="T6" fmla="*/ 290463 w 2705"/>
              <a:gd name="T7" fmla="*/ 8493 h 1380"/>
              <a:gd name="T8" fmla="*/ 646199 w 2705"/>
              <a:gd name="T9" fmla="*/ 201865 h 1380"/>
              <a:gd name="T10" fmla="*/ 646199 w 2705"/>
              <a:gd name="T11" fmla="*/ 201865 h 1380"/>
              <a:gd name="T12" fmla="*/ 1146187 w 2705"/>
              <a:gd name="T13" fmla="*/ 244329 h 1380"/>
              <a:gd name="T14" fmla="*/ 1146187 w 2705"/>
              <a:gd name="T15" fmla="*/ 244329 h 1380"/>
              <a:gd name="T16" fmla="*/ 1262372 w 2705"/>
              <a:gd name="T17" fmla="*/ 900881 h 1380"/>
              <a:gd name="T18" fmla="*/ 1262372 w 2705"/>
              <a:gd name="T19" fmla="*/ 900881 h 1380"/>
              <a:gd name="T20" fmla="*/ 896846 w 2705"/>
              <a:gd name="T21" fmla="*/ 734946 h 1380"/>
              <a:gd name="T22" fmla="*/ 896846 w 2705"/>
              <a:gd name="T23" fmla="*/ 734946 h 1380"/>
              <a:gd name="T24" fmla="*/ 343334 w 2705"/>
              <a:gd name="T25" fmla="*/ 375639 h 1380"/>
              <a:gd name="T26" fmla="*/ 343334 w 2705"/>
              <a:gd name="T27" fmla="*/ 375639 h 1380"/>
              <a:gd name="T28" fmla="*/ 0 w 2705"/>
              <a:gd name="T29" fmla="*/ 131310 h 13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5" h="1380">
                <a:moveTo>
                  <a:pt x="0" y="201"/>
                </a:moveTo>
                <a:lnTo>
                  <a:pt x="0" y="201"/>
                </a:lnTo>
                <a:cubicBezTo>
                  <a:pt x="0" y="103"/>
                  <a:pt x="175" y="0"/>
                  <a:pt x="445" y="13"/>
                </a:cubicBezTo>
                <a:cubicBezTo>
                  <a:pt x="695" y="26"/>
                  <a:pt x="894" y="276"/>
                  <a:pt x="990" y="309"/>
                </a:cubicBezTo>
                <a:cubicBezTo>
                  <a:pt x="1149" y="364"/>
                  <a:pt x="1487" y="350"/>
                  <a:pt x="1756" y="374"/>
                </a:cubicBezTo>
                <a:cubicBezTo>
                  <a:pt x="2476" y="435"/>
                  <a:pt x="2704" y="1379"/>
                  <a:pt x="1934" y="1379"/>
                </a:cubicBezTo>
                <a:cubicBezTo>
                  <a:pt x="1545" y="1379"/>
                  <a:pt x="1524" y="1094"/>
                  <a:pt x="1374" y="1125"/>
                </a:cubicBezTo>
                <a:cubicBezTo>
                  <a:pt x="730" y="1256"/>
                  <a:pt x="642" y="728"/>
                  <a:pt x="526" y="575"/>
                </a:cubicBezTo>
                <a:cubicBezTo>
                  <a:pt x="288" y="263"/>
                  <a:pt x="0" y="292"/>
                  <a:pt x="0" y="20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83">
            <a:extLst>
              <a:ext uri="{FF2B5EF4-FFF2-40B4-BE49-F238E27FC236}">
                <a16:creationId xmlns:a16="http://schemas.microsoft.com/office/drawing/2014/main" id="{66C201F3-BD23-3946-96C6-E77C8BD54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0087" y="10236229"/>
            <a:ext cx="2268581" cy="1219456"/>
          </a:xfrm>
          <a:custGeom>
            <a:avLst/>
            <a:gdLst>
              <a:gd name="T0" fmla="*/ 0 w 1822"/>
              <a:gd name="T1" fmla="*/ 50292 h 979"/>
              <a:gd name="T2" fmla="*/ 3917 w 1822"/>
              <a:gd name="T3" fmla="*/ 47026 h 979"/>
              <a:gd name="T4" fmla="*/ 248751 w 1822"/>
              <a:gd name="T5" fmla="*/ 141079 h 979"/>
              <a:gd name="T6" fmla="*/ 192602 w 1822"/>
              <a:gd name="T7" fmla="*/ 3266 h 979"/>
              <a:gd name="T8" fmla="*/ 196520 w 1822"/>
              <a:gd name="T9" fmla="*/ 653 h 979"/>
              <a:gd name="T10" fmla="*/ 199784 w 1822"/>
              <a:gd name="T11" fmla="*/ 3919 h 979"/>
              <a:gd name="T12" fmla="*/ 269643 w 1822"/>
              <a:gd name="T13" fmla="*/ 154142 h 979"/>
              <a:gd name="T14" fmla="*/ 269643 w 1822"/>
              <a:gd name="T15" fmla="*/ 154795 h 979"/>
              <a:gd name="T16" fmla="*/ 419155 w 1822"/>
              <a:gd name="T17" fmla="*/ 307630 h 979"/>
              <a:gd name="T18" fmla="*/ 624162 w 1822"/>
              <a:gd name="T19" fmla="*/ 399724 h 979"/>
              <a:gd name="T20" fmla="*/ 814806 w 1822"/>
              <a:gd name="T21" fmla="*/ 458506 h 979"/>
              <a:gd name="T22" fmla="*/ 897070 w 1822"/>
              <a:gd name="T23" fmla="*/ 523821 h 979"/>
              <a:gd name="T24" fmla="*/ 849409 w 1822"/>
              <a:gd name="T25" fmla="*/ 376864 h 979"/>
              <a:gd name="T26" fmla="*/ 839615 w 1822"/>
              <a:gd name="T27" fmla="*/ 272361 h 979"/>
              <a:gd name="T28" fmla="*/ 843533 w 1822"/>
              <a:gd name="T29" fmla="*/ 269095 h 979"/>
              <a:gd name="T30" fmla="*/ 846797 w 1822"/>
              <a:gd name="T31" fmla="*/ 272361 h 979"/>
              <a:gd name="T32" fmla="*/ 912739 w 1822"/>
              <a:gd name="T33" fmla="*/ 533618 h 979"/>
              <a:gd name="T34" fmla="*/ 913392 w 1822"/>
              <a:gd name="T35" fmla="*/ 535577 h 979"/>
              <a:gd name="T36" fmla="*/ 1185647 w 1822"/>
              <a:gd name="T37" fmla="*/ 632242 h 979"/>
              <a:gd name="T38" fmla="*/ 1188911 w 1822"/>
              <a:gd name="T39" fmla="*/ 635508 h 979"/>
              <a:gd name="T40" fmla="*/ 1185647 w 1822"/>
              <a:gd name="T41" fmla="*/ 638774 h 979"/>
              <a:gd name="T42" fmla="*/ 1183688 w 1822"/>
              <a:gd name="T43" fmla="*/ 638774 h 979"/>
              <a:gd name="T44" fmla="*/ 810235 w 1822"/>
              <a:gd name="T45" fmla="*/ 463078 h 979"/>
              <a:gd name="T46" fmla="*/ 767145 w 1822"/>
              <a:gd name="T47" fmla="*/ 433687 h 979"/>
              <a:gd name="T48" fmla="*/ 535369 w 1822"/>
              <a:gd name="T49" fmla="*/ 560397 h 979"/>
              <a:gd name="T50" fmla="*/ 532105 w 1822"/>
              <a:gd name="T51" fmla="*/ 562356 h 979"/>
              <a:gd name="T52" fmla="*/ 530146 w 1822"/>
              <a:gd name="T53" fmla="*/ 561050 h 979"/>
              <a:gd name="T54" fmla="*/ 529493 w 1822"/>
              <a:gd name="T55" fmla="*/ 557131 h 979"/>
              <a:gd name="T56" fmla="*/ 751475 w 1822"/>
              <a:gd name="T57" fmla="*/ 426502 h 979"/>
              <a:gd name="T58" fmla="*/ 623509 w 1822"/>
              <a:gd name="T59" fmla="*/ 406908 h 979"/>
              <a:gd name="T60" fmla="*/ 460287 w 1822"/>
              <a:gd name="T61" fmla="*/ 363801 h 979"/>
              <a:gd name="T62" fmla="*/ 291189 w 1822"/>
              <a:gd name="T63" fmla="*/ 410174 h 979"/>
              <a:gd name="T64" fmla="*/ 288577 w 1822"/>
              <a:gd name="T65" fmla="*/ 410827 h 979"/>
              <a:gd name="T66" fmla="*/ 285965 w 1822"/>
              <a:gd name="T67" fmla="*/ 410174 h 979"/>
              <a:gd name="T68" fmla="*/ 285965 w 1822"/>
              <a:gd name="T69" fmla="*/ 404949 h 979"/>
              <a:gd name="T70" fmla="*/ 449841 w 1822"/>
              <a:gd name="T71" fmla="*/ 355310 h 979"/>
              <a:gd name="T72" fmla="*/ 413279 w 1822"/>
              <a:gd name="T73" fmla="*/ 311549 h 979"/>
              <a:gd name="T74" fmla="*/ 2612 w 1822"/>
              <a:gd name="T75" fmla="*/ 54211 h 9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22" h="979">
                <a:moveTo>
                  <a:pt x="0" y="77"/>
                </a:moveTo>
                <a:lnTo>
                  <a:pt x="0" y="77"/>
                </a:lnTo>
                <a:cubicBezTo>
                  <a:pt x="1" y="74"/>
                  <a:pt x="3" y="72"/>
                  <a:pt x="6" y="72"/>
                </a:cubicBezTo>
                <a:cubicBezTo>
                  <a:pt x="163" y="105"/>
                  <a:pt x="285" y="157"/>
                  <a:pt x="381" y="216"/>
                </a:cubicBezTo>
                <a:cubicBezTo>
                  <a:pt x="283" y="97"/>
                  <a:pt x="295" y="9"/>
                  <a:pt x="295" y="5"/>
                </a:cubicBezTo>
                <a:cubicBezTo>
                  <a:pt x="296" y="2"/>
                  <a:pt x="299" y="0"/>
                  <a:pt x="301" y="1"/>
                </a:cubicBezTo>
                <a:cubicBezTo>
                  <a:pt x="305" y="1"/>
                  <a:pt x="306" y="4"/>
                  <a:pt x="306" y="6"/>
                </a:cubicBezTo>
                <a:cubicBezTo>
                  <a:pt x="306" y="7"/>
                  <a:pt x="293" y="108"/>
                  <a:pt x="413" y="236"/>
                </a:cubicBezTo>
                <a:lnTo>
                  <a:pt x="413" y="237"/>
                </a:lnTo>
                <a:cubicBezTo>
                  <a:pt x="525" y="313"/>
                  <a:pt x="597" y="398"/>
                  <a:pt x="642" y="471"/>
                </a:cubicBezTo>
                <a:cubicBezTo>
                  <a:pt x="724" y="603"/>
                  <a:pt x="837" y="607"/>
                  <a:pt x="956" y="612"/>
                </a:cubicBezTo>
                <a:cubicBezTo>
                  <a:pt x="1056" y="616"/>
                  <a:pt x="1160" y="620"/>
                  <a:pt x="1248" y="702"/>
                </a:cubicBezTo>
                <a:cubicBezTo>
                  <a:pt x="1291" y="741"/>
                  <a:pt x="1333" y="774"/>
                  <a:pt x="1374" y="802"/>
                </a:cubicBezTo>
                <a:cubicBezTo>
                  <a:pt x="1341" y="753"/>
                  <a:pt x="1317" y="677"/>
                  <a:pt x="1301" y="577"/>
                </a:cubicBezTo>
                <a:cubicBezTo>
                  <a:pt x="1288" y="491"/>
                  <a:pt x="1287" y="418"/>
                  <a:pt x="1286" y="417"/>
                </a:cubicBezTo>
                <a:cubicBezTo>
                  <a:pt x="1286" y="414"/>
                  <a:pt x="1288" y="412"/>
                  <a:pt x="1292" y="412"/>
                </a:cubicBezTo>
                <a:cubicBezTo>
                  <a:pt x="1295" y="412"/>
                  <a:pt x="1297" y="414"/>
                  <a:pt x="1297" y="417"/>
                </a:cubicBezTo>
                <a:cubicBezTo>
                  <a:pt x="1297" y="420"/>
                  <a:pt x="1304" y="706"/>
                  <a:pt x="1398" y="817"/>
                </a:cubicBezTo>
                <a:cubicBezTo>
                  <a:pt x="1399" y="818"/>
                  <a:pt x="1399" y="818"/>
                  <a:pt x="1399" y="820"/>
                </a:cubicBezTo>
                <a:cubicBezTo>
                  <a:pt x="1631" y="972"/>
                  <a:pt x="1813" y="968"/>
                  <a:pt x="1816" y="968"/>
                </a:cubicBezTo>
                <a:cubicBezTo>
                  <a:pt x="1818" y="968"/>
                  <a:pt x="1821" y="969"/>
                  <a:pt x="1821" y="973"/>
                </a:cubicBezTo>
                <a:cubicBezTo>
                  <a:pt x="1821" y="976"/>
                  <a:pt x="1819" y="978"/>
                  <a:pt x="1816" y="978"/>
                </a:cubicBezTo>
                <a:cubicBezTo>
                  <a:pt x="1816" y="978"/>
                  <a:pt x="1815" y="978"/>
                  <a:pt x="1813" y="978"/>
                </a:cubicBezTo>
                <a:cubicBezTo>
                  <a:pt x="1784" y="978"/>
                  <a:pt x="1527" y="970"/>
                  <a:pt x="1241" y="709"/>
                </a:cubicBezTo>
                <a:cubicBezTo>
                  <a:pt x="1220" y="690"/>
                  <a:pt x="1198" y="675"/>
                  <a:pt x="1175" y="664"/>
                </a:cubicBezTo>
                <a:cubicBezTo>
                  <a:pt x="1168" y="663"/>
                  <a:pt x="950" y="651"/>
                  <a:pt x="820" y="858"/>
                </a:cubicBezTo>
                <a:cubicBezTo>
                  <a:pt x="819" y="859"/>
                  <a:pt x="817" y="861"/>
                  <a:pt x="815" y="861"/>
                </a:cubicBezTo>
                <a:cubicBezTo>
                  <a:pt x="814" y="861"/>
                  <a:pt x="813" y="860"/>
                  <a:pt x="812" y="859"/>
                </a:cubicBezTo>
                <a:cubicBezTo>
                  <a:pt x="810" y="858"/>
                  <a:pt x="809" y="855"/>
                  <a:pt x="811" y="853"/>
                </a:cubicBezTo>
                <a:cubicBezTo>
                  <a:pt x="920" y="680"/>
                  <a:pt x="1089" y="656"/>
                  <a:pt x="1151" y="653"/>
                </a:cubicBezTo>
                <a:cubicBezTo>
                  <a:pt x="1089" y="628"/>
                  <a:pt x="1021" y="625"/>
                  <a:pt x="955" y="623"/>
                </a:cubicBezTo>
                <a:cubicBezTo>
                  <a:pt x="868" y="619"/>
                  <a:pt x="779" y="615"/>
                  <a:pt x="705" y="557"/>
                </a:cubicBezTo>
                <a:cubicBezTo>
                  <a:pt x="700" y="557"/>
                  <a:pt x="551" y="525"/>
                  <a:pt x="446" y="628"/>
                </a:cubicBezTo>
                <a:cubicBezTo>
                  <a:pt x="445" y="629"/>
                  <a:pt x="443" y="629"/>
                  <a:pt x="442" y="629"/>
                </a:cubicBezTo>
                <a:cubicBezTo>
                  <a:pt x="441" y="629"/>
                  <a:pt x="440" y="629"/>
                  <a:pt x="438" y="628"/>
                </a:cubicBezTo>
                <a:cubicBezTo>
                  <a:pt x="437" y="626"/>
                  <a:pt x="437" y="623"/>
                  <a:pt x="438" y="620"/>
                </a:cubicBezTo>
                <a:cubicBezTo>
                  <a:pt x="527" y="535"/>
                  <a:pt x="645" y="539"/>
                  <a:pt x="689" y="544"/>
                </a:cubicBezTo>
                <a:cubicBezTo>
                  <a:pt x="669" y="527"/>
                  <a:pt x="651" y="504"/>
                  <a:pt x="633" y="477"/>
                </a:cubicBezTo>
                <a:cubicBezTo>
                  <a:pt x="548" y="339"/>
                  <a:pt x="369" y="159"/>
                  <a:pt x="4" y="83"/>
                </a:cubicBezTo>
                <a:cubicBezTo>
                  <a:pt x="1" y="82"/>
                  <a:pt x="0" y="80"/>
                  <a:pt x="0" y="77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84">
            <a:extLst>
              <a:ext uri="{FF2B5EF4-FFF2-40B4-BE49-F238E27FC236}">
                <a16:creationId xmlns:a16="http://schemas.microsoft.com/office/drawing/2014/main" id="{66146007-73C8-6C41-BC24-B07E941D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9231" y="4973890"/>
            <a:ext cx="3361677" cy="6860813"/>
          </a:xfrm>
          <a:custGeom>
            <a:avLst/>
            <a:gdLst>
              <a:gd name="T0" fmla="*/ 1762092 w 2699"/>
              <a:gd name="T1" fmla="*/ 3596844 h 5509"/>
              <a:gd name="T2" fmla="*/ 0 w 2699"/>
              <a:gd name="T3" fmla="*/ 3596844 h 5509"/>
              <a:gd name="T4" fmla="*/ 0 w 2699"/>
              <a:gd name="T5" fmla="*/ 0 h 5509"/>
              <a:gd name="T6" fmla="*/ 1762092 w 2699"/>
              <a:gd name="T7" fmla="*/ 0 h 5509"/>
              <a:gd name="T8" fmla="*/ 1762092 w 2699"/>
              <a:gd name="T9" fmla="*/ 3596844 h 55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99" h="5509">
                <a:moveTo>
                  <a:pt x="2698" y="5508"/>
                </a:moveTo>
                <a:lnTo>
                  <a:pt x="0" y="5508"/>
                </a:lnTo>
                <a:lnTo>
                  <a:pt x="0" y="0"/>
                </a:lnTo>
                <a:lnTo>
                  <a:pt x="2698" y="0"/>
                </a:lnTo>
                <a:lnTo>
                  <a:pt x="2698" y="5508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85">
            <a:extLst>
              <a:ext uri="{FF2B5EF4-FFF2-40B4-BE49-F238E27FC236}">
                <a16:creationId xmlns:a16="http://schemas.microsoft.com/office/drawing/2014/main" id="{1DAAF763-510C-304D-9EFC-E657F2C91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0076" y="5171638"/>
            <a:ext cx="3114494" cy="5932490"/>
          </a:xfrm>
          <a:custGeom>
            <a:avLst/>
            <a:gdLst>
              <a:gd name="T0" fmla="*/ 1138619 w 2500"/>
              <a:gd name="T1" fmla="*/ 0 h 4764"/>
              <a:gd name="T2" fmla="*/ 1137312 w 2500"/>
              <a:gd name="T3" fmla="*/ 1959 h 4764"/>
              <a:gd name="T4" fmla="*/ 1137312 w 2500"/>
              <a:gd name="T5" fmla="*/ 1959 h 4764"/>
              <a:gd name="T6" fmla="*/ 1052390 w 2500"/>
              <a:gd name="T7" fmla="*/ 67908 h 4764"/>
              <a:gd name="T8" fmla="*/ 584661 w 2500"/>
              <a:gd name="T9" fmla="*/ 67908 h 4764"/>
              <a:gd name="T10" fmla="*/ 584661 w 2500"/>
              <a:gd name="T11" fmla="*/ 67908 h 4764"/>
              <a:gd name="T12" fmla="*/ 499085 w 2500"/>
              <a:gd name="T13" fmla="*/ 1959 h 4764"/>
              <a:gd name="T14" fmla="*/ 498432 w 2500"/>
              <a:gd name="T15" fmla="*/ 0 h 4764"/>
              <a:gd name="T16" fmla="*/ 0 w 2500"/>
              <a:gd name="T17" fmla="*/ 0 h 4764"/>
              <a:gd name="T18" fmla="*/ 0 w 2500"/>
              <a:gd name="T19" fmla="*/ 3110074 h 4764"/>
              <a:gd name="T20" fmla="*/ 1632478 w 2500"/>
              <a:gd name="T21" fmla="*/ 3110074 h 4764"/>
              <a:gd name="T22" fmla="*/ 1632478 w 2500"/>
              <a:gd name="T23" fmla="*/ 0 h 4764"/>
              <a:gd name="T24" fmla="*/ 1138619 w 2500"/>
              <a:gd name="T25" fmla="*/ 0 h 47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00" h="4764">
                <a:moveTo>
                  <a:pt x="1743" y="0"/>
                </a:moveTo>
                <a:lnTo>
                  <a:pt x="1741" y="3"/>
                </a:lnTo>
                <a:cubicBezTo>
                  <a:pt x="1726" y="63"/>
                  <a:pt x="1672" y="104"/>
                  <a:pt x="1611" y="104"/>
                </a:cubicBezTo>
                <a:lnTo>
                  <a:pt x="895" y="104"/>
                </a:lnTo>
                <a:cubicBezTo>
                  <a:pt x="833" y="104"/>
                  <a:pt x="780" y="63"/>
                  <a:pt x="764" y="3"/>
                </a:cubicBezTo>
                <a:lnTo>
                  <a:pt x="763" y="0"/>
                </a:lnTo>
                <a:lnTo>
                  <a:pt x="0" y="0"/>
                </a:lnTo>
                <a:lnTo>
                  <a:pt x="0" y="4763"/>
                </a:lnTo>
                <a:lnTo>
                  <a:pt x="2499" y="4763"/>
                </a:lnTo>
                <a:lnTo>
                  <a:pt x="2499" y="0"/>
                </a:lnTo>
                <a:lnTo>
                  <a:pt x="1743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C11B8F9-143E-434C-9B82-70B19687F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6551" y="5160653"/>
            <a:ext cx="751284" cy="59162"/>
          </a:xfrm>
          <a:custGeom>
            <a:avLst/>
            <a:gdLst>
              <a:gd name="connsiteX0" fmla="*/ 137320 w 751284"/>
              <a:gd name="connsiteY0" fmla="*/ 0 h 59162"/>
              <a:gd name="connsiteX1" fmla="*/ 751284 w 751284"/>
              <a:gd name="connsiteY1" fmla="*/ 0 h 59162"/>
              <a:gd name="connsiteX2" fmla="*/ 751284 w 751284"/>
              <a:gd name="connsiteY2" fmla="*/ 59162 h 59162"/>
              <a:gd name="connsiteX3" fmla="*/ 137320 w 751284"/>
              <a:gd name="connsiteY3" fmla="*/ 59162 h 59162"/>
              <a:gd name="connsiteX4" fmla="*/ 30210 w 751284"/>
              <a:gd name="connsiteY4" fmla="*/ 0 h 59162"/>
              <a:gd name="connsiteX5" fmla="*/ 59162 w 751284"/>
              <a:gd name="connsiteY5" fmla="*/ 28952 h 59162"/>
              <a:gd name="connsiteX6" fmla="*/ 30210 w 751284"/>
              <a:gd name="connsiteY6" fmla="*/ 59162 h 59162"/>
              <a:gd name="connsiteX7" fmla="*/ 0 w 751284"/>
              <a:gd name="connsiteY7" fmla="*/ 28952 h 59162"/>
              <a:gd name="connsiteX8" fmla="*/ 30210 w 751284"/>
              <a:gd name="connsiteY8" fmla="*/ 0 h 5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284" h="59162">
                <a:moveTo>
                  <a:pt x="137320" y="0"/>
                </a:moveTo>
                <a:lnTo>
                  <a:pt x="751284" y="0"/>
                </a:lnTo>
                <a:lnTo>
                  <a:pt x="751284" y="59162"/>
                </a:lnTo>
                <a:lnTo>
                  <a:pt x="137320" y="59162"/>
                </a:lnTo>
                <a:close/>
                <a:moveTo>
                  <a:pt x="30210" y="0"/>
                </a:moveTo>
                <a:cubicBezTo>
                  <a:pt x="45316" y="0"/>
                  <a:pt x="59162" y="13847"/>
                  <a:pt x="59162" y="28952"/>
                </a:cubicBezTo>
                <a:cubicBezTo>
                  <a:pt x="59162" y="45316"/>
                  <a:pt x="45316" y="59162"/>
                  <a:pt x="30210" y="59162"/>
                </a:cubicBezTo>
                <a:cubicBezTo>
                  <a:pt x="13846" y="59162"/>
                  <a:pt x="0" y="45316"/>
                  <a:pt x="0" y="28952"/>
                </a:cubicBezTo>
                <a:cubicBezTo>
                  <a:pt x="0" y="13847"/>
                  <a:pt x="13846" y="0"/>
                  <a:pt x="30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108D695-6DB6-2742-B95B-59961479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6271" y="7352375"/>
            <a:ext cx="2657335" cy="833697"/>
          </a:xfrm>
          <a:custGeom>
            <a:avLst/>
            <a:gdLst>
              <a:gd name="connsiteX0" fmla="*/ 1428165 w 2657335"/>
              <a:gd name="connsiteY0" fmla="*/ 0 h 833697"/>
              <a:gd name="connsiteX1" fmla="*/ 2657335 w 2657335"/>
              <a:gd name="connsiteY1" fmla="*/ 0 h 833697"/>
              <a:gd name="connsiteX2" fmla="*/ 2657335 w 2657335"/>
              <a:gd name="connsiteY2" fmla="*/ 833697 h 833697"/>
              <a:gd name="connsiteX3" fmla="*/ 1428165 w 2657335"/>
              <a:gd name="connsiteY3" fmla="*/ 833697 h 833697"/>
              <a:gd name="connsiteX4" fmla="*/ 0 w 2657335"/>
              <a:gd name="connsiteY4" fmla="*/ 0 h 833697"/>
              <a:gd name="connsiteX5" fmla="*/ 1229171 w 2657335"/>
              <a:gd name="connsiteY5" fmla="*/ 0 h 833697"/>
              <a:gd name="connsiteX6" fmla="*/ 1229171 w 2657335"/>
              <a:gd name="connsiteY6" fmla="*/ 833697 h 833697"/>
              <a:gd name="connsiteX7" fmla="*/ 0 w 2657335"/>
              <a:gd name="connsiteY7" fmla="*/ 833697 h 8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7335" h="833697">
                <a:moveTo>
                  <a:pt x="1428165" y="0"/>
                </a:moveTo>
                <a:lnTo>
                  <a:pt x="2657335" y="0"/>
                </a:lnTo>
                <a:lnTo>
                  <a:pt x="2657335" y="833697"/>
                </a:lnTo>
                <a:lnTo>
                  <a:pt x="1428165" y="833697"/>
                </a:lnTo>
                <a:close/>
                <a:moveTo>
                  <a:pt x="0" y="0"/>
                </a:moveTo>
                <a:lnTo>
                  <a:pt x="1229171" y="0"/>
                </a:lnTo>
                <a:lnTo>
                  <a:pt x="1229171" y="833697"/>
                </a:lnTo>
                <a:lnTo>
                  <a:pt x="0" y="833697"/>
                </a:lnTo>
                <a:close/>
              </a:path>
            </a:pathLst>
          </a:custGeom>
          <a:solidFill>
            <a:srgbClr val="4376BD">
              <a:alpha val="2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41C0BFA-2DEA-2D45-8382-816C4A010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6271" y="8439999"/>
            <a:ext cx="2657335" cy="833697"/>
          </a:xfrm>
          <a:custGeom>
            <a:avLst/>
            <a:gdLst>
              <a:gd name="connsiteX0" fmla="*/ 1428165 w 2657335"/>
              <a:gd name="connsiteY0" fmla="*/ 0 h 833697"/>
              <a:gd name="connsiteX1" fmla="*/ 2657335 w 2657335"/>
              <a:gd name="connsiteY1" fmla="*/ 0 h 833697"/>
              <a:gd name="connsiteX2" fmla="*/ 2657335 w 2657335"/>
              <a:gd name="connsiteY2" fmla="*/ 833697 h 833697"/>
              <a:gd name="connsiteX3" fmla="*/ 1428165 w 2657335"/>
              <a:gd name="connsiteY3" fmla="*/ 833697 h 833697"/>
              <a:gd name="connsiteX4" fmla="*/ 0 w 2657335"/>
              <a:gd name="connsiteY4" fmla="*/ 0 h 833697"/>
              <a:gd name="connsiteX5" fmla="*/ 1229171 w 2657335"/>
              <a:gd name="connsiteY5" fmla="*/ 0 h 833697"/>
              <a:gd name="connsiteX6" fmla="*/ 1229171 w 2657335"/>
              <a:gd name="connsiteY6" fmla="*/ 833697 h 833697"/>
              <a:gd name="connsiteX7" fmla="*/ 0 w 2657335"/>
              <a:gd name="connsiteY7" fmla="*/ 833697 h 8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7335" h="833697">
                <a:moveTo>
                  <a:pt x="1428165" y="0"/>
                </a:moveTo>
                <a:lnTo>
                  <a:pt x="2657335" y="0"/>
                </a:lnTo>
                <a:lnTo>
                  <a:pt x="2657335" y="833697"/>
                </a:lnTo>
                <a:lnTo>
                  <a:pt x="1428165" y="833697"/>
                </a:lnTo>
                <a:close/>
                <a:moveTo>
                  <a:pt x="0" y="0"/>
                </a:moveTo>
                <a:lnTo>
                  <a:pt x="1229171" y="0"/>
                </a:lnTo>
                <a:lnTo>
                  <a:pt x="1229171" y="833697"/>
                </a:lnTo>
                <a:lnTo>
                  <a:pt x="0" y="833697"/>
                </a:lnTo>
                <a:close/>
              </a:path>
            </a:pathLst>
          </a:custGeom>
          <a:solidFill>
            <a:srgbClr val="4376BD">
              <a:alpha val="4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73998B87-9DE3-EE47-8FDF-A3EA3159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6271" y="9527622"/>
            <a:ext cx="2657335" cy="833697"/>
          </a:xfrm>
          <a:custGeom>
            <a:avLst/>
            <a:gdLst>
              <a:gd name="connsiteX0" fmla="*/ 1428165 w 2657335"/>
              <a:gd name="connsiteY0" fmla="*/ 0 h 833697"/>
              <a:gd name="connsiteX1" fmla="*/ 2657335 w 2657335"/>
              <a:gd name="connsiteY1" fmla="*/ 0 h 833697"/>
              <a:gd name="connsiteX2" fmla="*/ 2657335 w 2657335"/>
              <a:gd name="connsiteY2" fmla="*/ 833697 h 833697"/>
              <a:gd name="connsiteX3" fmla="*/ 1428165 w 2657335"/>
              <a:gd name="connsiteY3" fmla="*/ 833697 h 833697"/>
              <a:gd name="connsiteX4" fmla="*/ 0 w 2657335"/>
              <a:gd name="connsiteY4" fmla="*/ 0 h 833697"/>
              <a:gd name="connsiteX5" fmla="*/ 1229171 w 2657335"/>
              <a:gd name="connsiteY5" fmla="*/ 0 h 833697"/>
              <a:gd name="connsiteX6" fmla="*/ 1229171 w 2657335"/>
              <a:gd name="connsiteY6" fmla="*/ 833697 h 833697"/>
              <a:gd name="connsiteX7" fmla="*/ 0 w 2657335"/>
              <a:gd name="connsiteY7" fmla="*/ 833697 h 8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7335" h="833697">
                <a:moveTo>
                  <a:pt x="1428165" y="0"/>
                </a:moveTo>
                <a:lnTo>
                  <a:pt x="2657335" y="0"/>
                </a:lnTo>
                <a:lnTo>
                  <a:pt x="2657335" y="833697"/>
                </a:lnTo>
                <a:lnTo>
                  <a:pt x="1428165" y="833697"/>
                </a:lnTo>
                <a:close/>
                <a:moveTo>
                  <a:pt x="0" y="0"/>
                </a:moveTo>
                <a:lnTo>
                  <a:pt x="1229171" y="0"/>
                </a:lnTo>
                <a:lnTo>
                  <a:pt x="1229171" y="833697"/>
                </a:lnTo>
                <a:lnTo>
                  <a:pt x="0" y="833697"/>
                </a:ln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94">
            <a:extLst>
              <a:ext uri="{FF2B5EF4-FFF2-40B4-BE49-F238E27FC236}">
                <a16:creationId xmlns:a16="http://schemas.microsoft.com/office/drawing/2014/main" id="{A9EC252D-00FD-AE4A-8BB0-EAD12513E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6272" y="5171640"/>
            <a:ext cx="2653090" cy="1834677"/>
          </a:xfrm>
          <a:custGeom>
            <a:avLst/>
            <a:gdLst>
              <a:gd name="T0" fmla="*/ 1390534 w 2131"/>
              <a:gd name="T1" fmla="*/ 961367 h 1471"/>
              <a:gd name="T2" fmla="*/ 1390534 w 2131"/>
              <a:gd name="T3" fmla="*/ 0 h 1471"/>
              <a:gd name="T4" fmla="*/ 1013850 w 2131"/>
              <a:gd name="T5" fmla="*/ 0 h 1471"/>
              <a:gd name="T6" fmla="*/ 1012544 w 2131"/>
              <a:gd name="T7" fmla="*/ 1962 h 1471"/>
              <a:gd name="T8" fmla="*/ 1012544 w 2131"/>
              <a:gd name="T9" fmla="*/ 1962 h 1471"/>
              <a:gd name="T10" fmla="*/ 927676 w 2131"/>
              <a:gd name="T11" fmla="*/ 68669 h 1471"/>
              <a:gd name="T12" fmla="*/ 460247 w 2131"/>
              <a:gd name="T13" fmla="*/ 68669 h 1471"/>
              <a:gd name="T14" fmla="*/ 460247 w 2131"/>
              <a:gd name="T15" fmla="*/ 68669 h 1471"/>
              <a:gd name="T16" fmla="*/ 374726 w 2131"/>
              <a:gd name="T17" fmla="*/ 1962 h 1471"/>
              <a:gd name="T18" fmla="*/ 374073 w 2131"/>
              <a:gd name="T19" fmla="*/ 0 h 1471"/>
              <a:gd name="T20" fmla="*/ 0 w 2131"/>
              <a:gd name="T21" fmla="*/ 0 h 1471"/>
              <a:gd name="T22" fmla="*/ 0 w 2131"/>
              <a:gd name="T23" fmla="*/ 961367 h 1471"/>
              <a:gd name="T24" fmla="*/ 1390534 w 2131"/>
              <a:gd name="T25" fmla="*/ 961367 h 14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1" h="1471">
                <a:moveTo>
                  <a:pt x="2130" y="1470"/>
                </a:moveTo>
                <a:lnTo>
                  <a:pt x="2130" y="0"/>
                </a:lnTo>
                <a:lnTo>
                  <a:pt x="1553" y="0"/>
                </a:lnTo>
                <a:lnTo>
                  <a:pt x="1551" y="3"/>
                </a:lnTo>
                <a:cubicBezTo>
                  <a:pt x="1536" y="63"/>
                  <a:pt x="1482" y="105"/>
                  <a:pt x="1421" y="105"/>
                </a:cubicBezTo>
                <a:lnTo>
                  <a:pt x="705" y="105"/>
                </a:lnTo>
                <a:cubicBezTo>
                  <a:pt x="643" y="105"/>
                  <a:pt x="590" y="63"/>
                  <a:pt x="574" y="3"/>
                </a:cubicBezTo>
                <a:lnTo>
                  <a:pt x="573" y="0"/>
                </a:lnTo>
                <a:lnTo>
                  <a:pt x="0" y="0"/>
                </a:lnTo>
                <a:lnTo>
                  <a:pt x="0" y="1470"/>
                </a:lnTo>
                <a:lnTo>
                  <a:pt x="2130" y="1470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95">
            <a:extLst>
              <a:ext uri="{FF2B5EF4-FFF2-40B4-BE49-F238E27FC236}">
                <a16:creationId xmlns:a16="http://schemas.microsoft.com/office/drawing/2014/main" id="{8BD69432-AEC0-1641-A7E9-B510E9583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4013" y="11329342"/>
            <a:ext cx="686619" cy="368035"/>
          </a:xfrm>
          <a:custGeom>
            <a:avLst/>
            <a:gdLst>
              <a:gd name="T0" fmla="*/ 323447 w 551"/>
              <a:gd name="T1" fmla="*/ 192327 h 295"/>
              <a:gd name="T2" fmla="*/ 36592 w 551"/>
              <a:gd name="T3" fmla="*/ 192327 h 295"/>
              <a:gd name="T4" fmla="*/ 36592 w 551"/>
              <a:gd name="T5" fmla="*/ 192327 h 295"/>
              <a:gd name="T6" fmla="*/ 0 w 551"/>
              <a:gd name="T7" fmla="*/ 157001 h 295"/>
              <a:gd name="T8" fmla="*/ 0 w 551"/>
              <a:gd name="T9" fmla="*/ 35980 h 295"/>
              <a:gd name="T10" fmla="*/ 0 w 551"/>
              <a:gd name="T11" fmla="*/ 35980 h 295"/>
              <a:gd name="T12" fmla="*/ 36592 w 551"/>
              <a:gd name="T13" fmla="*/ 0 h 295"/>
              <a:gd name="T14" fmla="*/ 323447 w 551"/>
              <a:gd name="T15" fmla="*/ 0 h 295"/>
              <a:gd name="T16" fmla="*/ 323447 w 551"/>
              <a:gd name="T17" fmla="*/ 0 h 295"/>
              <a:gd name="T18" fmla="*/ 359386 w 551"/>
              <a:gd name="T19" fmla="*/ 35980 h 295"/>
              <a:gd name="T20" fmla="*/ 359386 w 551"/>
              <a:gd name="T21" fmla="*/ 157001 h 295"/>
              <a:gd name="T22" fmla="*/ 359386 w 551"/>
              <a:gd name="T23" fmla="*/ 157001 h 295"/>
              <a:gd name="T24" fmla="*/ 323447 w 551"/>
              <a:gd name="T25" fmla="*/ 192327 h 2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1" h="295">
                <a:moveTo>
                  <a:pt x="495" y="294"/>
                </a:moveTo>
                <a:lnTo>
                  <a:pt x="56" y="294"/>
                </a:lnTo>
                <a:cubicBezTo>
                  <a:pt x="25" y="294"/>
                  <a:pt x="0" y="270"/>
                  <a:pt x="0" y="240"/>
                </a:cubicBezTo>
                <a:lnTo>
                  <a:pt x="0" y="55"/>
                </a:lnTo>
                <a:cubicBezTo>
                  <a:pt x="0" y="24"/>
                  <a:pt x="25" y="0"/>
                  <a:pt x="56" y="0"/>
                </a:cubicBezTo>
                <a:lnTo>
                  <a:pt x="495" y="0"/>
                </a:lnTo>
                <a:cubicBezTo>
                  <a:pt x="526" y="0"/>
                  <a:pt x="550" y="24"/>
                  <a:pt x="550" y="55"/>
                </a:cubicBezTo>
                <a:lnTo>
                  <a:pt x="550" y="240"/>
                </a:lnTo>
                <a:cubicBezTo>
                  <a:pt x="550" y="270"/>
                  <a:pt x="526" y="294"/>
                  <a:pt x="495" y="294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96">
            <a:extLst>
              <a:ext uri="{FF2B5EF4-FFF2-40B4-BE49-F238E27FC236}">
                <a16:creationId xmlns:a16="http://schemas.microsoft.com/office/drawing/2014/main" id="{6E3CDC1B-5189-4B42-A7F2-5E185FED6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1215" y="7319418"/>
            <a:ext cx="142817" cy="142819"/>
          </a:xfrm>
          <a:custGeom>
            <a:avLst/>
            <a:gdLst>
              <a:gd name="T0" fmla="*/ 74242 w 116"/>
              <a:gd name="T1" fmla="*/ 37444 h 116"/>
              <a:gd name="T2" fmla="*/ 74242 w 116"/>
              <a:gd name="T3" fmla="*/ 37444 h 116"/>
              <a:gd name="T4" fmla="*/ 36798 w 116"/>
              <a:gd name="T5" fmla="*/ 74242 h 116"/>
              <a:gd name="T6" fmla="*/ 36798 w 116"/>
              <a:gd name="T7" fmla="*/ 74242 h 116"/>
              <a:gd name="T8" fmla="*/ 0 w 116"/>
              <a:gd name="T9" fmla="*/ 37444 h 116"/>
              <a:gd name="T10" fmla="*/ 0 w 116"/>
              <a:gd name="T11" fmla="*/ 37444 h 116"/>
              <a:gd name="T12" fmla="*/ 36798 w 116"/>
              <a:gd name="T13" fmla="*/ 0 h 116"/>
              <a:gd name="T14" fmla="*/ 36798 w 116"/>
              <a:gd name="T15" fmla="*/ 0 h 116"/>
              <a:gd name="T16" fmla="*/ 74242 w 116"/>
              <a:gd name="T17" fmla="*/ 37444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6" h="116">
                <a:moveTo>
                  <a:pt x="115" y="58"/>
                </a:moveTo>
                <a:lnTo>
                  <a:pt x="115" y="58"/>
                </a:lnTo>
                <a:cubicBezTo>
                  <a:pt x="115" y="90"/>
                  <a:pt x="89" y="115"/>
                  <a:pt x="57" y="115"/>
                </a:cubicBezTo>
                <a:cubicBezTo>
                  <a:pt x="25" y="115"/>
                  <a:pt x="0" y="90"/>
                  <a:pt x="0" y="58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97">
            <a:extLst>
              <a:ext uri="{FF2B5EF4-FFF2-40B4-BE49-F238E27FC236}">
                <a16:creationId xmlns:a16="http://schemas.microsoft.com/office/drawing/2014/main" id="{E85C3E4E-57F3-BB48-8291-0AAA5C49F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4728" y="8346621"/>
            <a:ext cx="291124" cy="291129"/>
          </a:xfrm>
          <a:custGeom>
            <a:avLst/>
            <a:gdLst>
              <a:gd name="T0" fmla="*/ 151997 w 232"/>
              <a:gd name="T1" fmla="*/ 75670 h 232"/>
              <a:gd name="T2" fmla="*/ 151997 w 232"/>
              <a:gd name="T3" fmla="*/ 75670 h 232"/>
              <a:gd name="T4" fmla="*/ 75670 w 232"/>
              <a:gd name="T5" fmla="*/ 151997 h 232"/>
              <a:gd name="T6" fmla="*/ 75670 w 232"/>
              <a:gd name="T7" fmla="*/ 151997 h 232"/>
              <a:gd name="T8" fmla="*/ 0 w 232"/>
              <a:gd name="T9" fmla="*/ 75670 h 232"/>
              <a:gd name="T10" fmla="*/ 0 w 232"/>
              <a:gd name="T11" fmla="*/ 75670 h 232"/>
              <a:gd name="T12" fmla="*/ 75670 w 232"/>
              <a:gd name="T13" fmla="*/ 0 h 232"/>
              <a:gd name="T14" fmla="*/ 75670 w 232"/>
              <a:gd name="T15" fmla="*/ 0 h 232"/>
              <a:gd name="T16" fmla="*/ 151997 w 232"/>
              <a:gd name="T17" fmla="*/ 75670 h 2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2" h="232">
                <a:moveTo>
                  <a:pt x="231" y="115"/>
                </a:moveTo>
                <a:lnTo>
                  <a:pt x="231" y="115"/>
                </a:ln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5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5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98">
            <a:extLst>
              <a:ext uri="{FF2B5EF4-FFF2-40B4-BE49-F238E27FC236}">
                <a16:creationId xmlns:a16="http://schemas.microsoft.com/office/drawing/2014/main" id="{3C21F68D-1187-9E42-9727-8E4C76CB2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0652" y="6380109"/>
            <a:ext cx="818445" cy="681137"/>
          </a:xfrm>
          <a:custGeom>
            <a:avLst/>
            <a:gdLst>
              <a:gd name="T0" fmla="*/ 384677 w 656"/>
              <a:gd name="T1" fmla="*/ 0 h 546"/>
              <a:gd name="T2" fmla="*/ 43178 w 656"/>
              <a:gd name="T3" fmla="*/ 0 h 546"/>
              <a:gd name="T4" fmla="*/ 43178 w 656"/>
              <a:gd name="T5" fmla="*/ 0 h 546"/>
              <a:gd name="T6" fmla="*/ 0 w 656"/>
              <a:gd name="T7" fmla="*/ 43173 h 546"/>
              <a:gd name="T8" fmla="*/ 0 w 656"/>
              <a:gd name="T9" fmla="*/ 356503 h 546"/>
              <a:gd name="T10" fmla="*/ 90936 w 656"/>
              <a:gd name="T11" fmla="*/ 279315 h 546"/>
              <a:gd name="T12" fmla="*/ 384677 w 656"/>
              <a:gd name="T13" fmla="*/ 279315 h 546"/>
              <a:gd name="T14" fmla="*/ 384677 w 656"/>
              <a:gd name="T15" fmla="*/ 279315 h 546"/>
              <a:gd name="T16" fmla="*/ 428510 w 656"/>
              <a:gd name="T17" fmla="*/ 236142 h 546"/>
              <a:gd name="T18" fmla="*/ 428510 w 656"/>
              <a:gd name="T19" fmla="*/ 43173 h 546"/>
              <a:gd name="T20" fmla="*/ 428510 w 656"/>
              <a:gd name="T21" fmla="*/ 43173 h 546"/>
              <a:gd name="T22" fmla="*/ 384677 w 656"/>
              <a:gd name="T23" fmla="*/ 0 h 5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6" h="546">
                <a:moveTo>
                  <a:pt x="588" y="0"/>
                </a:moveTo>
                <a:lnTo>
                  <a:pt x="66" y="0"/>
                </a:lnTo>
                <a:cubicBezTo>
                  <a:pt x="30" y="0"/>
                  <a:pt x="0" y="30"/>
                  <a:pt x="0" y="66"/>
                </a:cubicBezTo>
                <a:lnTo>
                  <a:pt x="0" y="545"/>
                </a:lnTo>
                <a:lnTo>
                  <a:pt x="139" y="427"/>
                </a:lnTo>
                <a:lnTo>
                  <a:pt x="588" y="427"/>
                </a:lnTo>
                <a:cubicBezTo>
                  <a:pt x="625" y="427"/>
                  <a:pt x="655" y="397"/>
                  <a:pt x="655" y="361"/>
                </a:cubicBezTo>
                <a:lnTo>
                  <a:pt x="655" y="66"/>
                </a:lnTo>
                <a:cubicBezTo>
                  <a:pt x="655" y="30"/>
                  <a:pt x="625" y="0"/>
                  <a:pt x="588" y="0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CCCC42A-18A9-724F-A4C6-11C2B0764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1499" y="6566872"/>
            <a:ext cx="597483" cy="136225"/>
          </a:xfrm>
          <a:custGeom>
            <a:avLst/>
            <a:gdLst>
              <a:gd name="connsiteX0" fmla="*/ 0 w 597483"/>
              <a:gd name="connsiteY0" fmla="*/ 120846 h 136225"/>
              <a:gd name="connsiteX1" fmla="*/ 597483 w 597483"/>
              <a:gd name="connsiteY1" fmla="*/ 120846 h 136225"/>
              <a:gd name="connsiteX2" fmla="*/ 597483 w 597483"/>
              <a:gd name="connsiteY2" fmla="*/ 136225 h 136225"/>
              <a:gd name="connsiteX3" fmla="*/ 0 w 597483"/>
              <a:gd name="connsiteY3" fmla="*/ 136225 h 136225"/>
              <a:gd name="connsiteX4" fmla="*/ 0 w 597483"/>
              <a:gd name="connsiteY4" fmla="*/ 0 h 136225"/>
              <a:gd name="connsiteX5" fmla="*/ 597483 w 597483"/>
              <a:gd name="connsiteY5" fmla="*/ 0 h 136225"/>
              <a:gd name="connsiteX6" fmla="*/ 597483 w 597483"/>
              <a:gd name="connsiteY6" fmla="*/ 15379 h 136225"/>
              <a:gd name="connsiteX7" fmla="*/ 0 w 597483"/>
              <a:gd name="connsiteY7" fmla="*/ 15379 h 13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483" h="136225">
                <a:moveTo>
                  <a:pt x="0" y="120846"/>
                </a:moveTo>
                <a:lnTo>
                  <a:pt x="597483" y="120846"/>
                </a:lnTo>
                <a:lnTo>
                  <a:pt x="597483" y="136225"/>
                </a:lnTo>
                <a:lnTo>
                  <a:pt x="0" y="136225"/>
                </a:lnTo>
                <a:close/>
                <a:moveTo>
                  <a:pt x="0" y="0"/>
                </a:moveTo>
                <a:lnTo>
                  <a:pt x="597483" y="0"/>
                </a:lnTo>
                <a:lnTo>
                  <a:pt x="597483" y="15379"/>
                </a:lnTo>
                <a:lnTo>
                  <a:pt x="0" y="15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101">
            <a:extLst>
              <a:ext uri="{FF2B5EF4-FFF2-40B4-BE49-F238E27FC236}">
                <a16:creationId xmlns:a16="http://schemas.microsoft.com/office/drawing/2014/main" id="{60FFAB8C-A1BE-0D4A-903A-6D5985A43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8368" y="7198571"/>
            <a:ext cx="818449" cy="681137"/>
          </a:xfrm>
          <a:custGeom>
            <a:avLst/>
            <a:gdLst>
              <a:gd name="T0" fmla="*/ 43833 w 656"/>
              <a:gd name="T1" fmla="*/ 0 h 548"/>
              <a:gd name="T2" fmla="*/ 385333 w 656"/>
              <a:gd name="T3" fmla="*/ 0 h 548"/>
              <a:gd name="T4" fmla="*/ 385333 w 656"/>
              <a:gd name="T5" fmla="*/ 0 h 548"/>
              <a:gd name="T6" fmla="*/ 428512 w 656"/>
              <a:gd name="T7" fmla="*/ 43015 h 548"/>
              <a:gd name="T8" fmla="*/ 428512 w 656"/>
              <a:gd name="T9" fmla="*/ 356505 h 548"/>
              <a:gd name="T10" fmla="*/ 336921 w 656"/>
              <a:gd name="T11" fmla="*/ 278947 h 548"/>
              <a:gd name="T12" fmla="*/ 43833 w 656"/>
              <a:gd name="T13" fmla="*/ 278947 h 548"/>
              <a:gd name="T14" fmla="*/ 43833 w 656"/>
              <a:gd name="T15" fmla="*/ 278947 h 548"/>
              <a:gd name="T16" fmla="*/ 0 w 656"/>
              <a:gd name="T17" fmla="*/ 235932 h 548"/>
              <a:gd name="T18" fmla="*/ 0 w 656"/>
              <a:gd name="T19" fmla="*/ 43015 h 548"/>
              <a:gd name="T20" fmla="*/ 0 w 656"/>
              <a:gd name="T21" fmla="*/ 43015 h 548"/>
              <a:gd name="T22" fmla="*/ 43833 w 656"/>
              <a:gd name="T23" fmla="*/ 0 h 5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6" h="548">
                <a:moveTo>
                  <a:pt x="67" y="0"/>
                </a:moveTo>
                <a:lnTo>
                  <a:pt x="589" y="0"/>
                </a:lnTo>
                <a:cubicBezTo>
                  <a:pt x="625" y="0"/>
                  <a:pt x="655" y="30"/>
                  <a:pt x="655" y="66"/>
                </a:cubicBezTo>
                <a:lnTo>
                  <a:pt x="655" y="547"/>
                </a:lnTo>
                <a:lnTo>
                  <a:pt x="515" y="428"/>
                </a:lnTo>
                <a:lnTo>
                  <a:pt x="67" y="428"/>
                </a:lnTo>
                <a:cubicBezTo>
                  <a:pt x="29" y="428"/>
                  <a:pt x="0" y="398"/>
                  <a:pt x="0" y="362"/>
                </a:cubicBezTo>
                <a:lnTo>
                  <a:pt x="0" y="66"/>
                </a:lnTo>
                <a:cubicBezTo>
                  <a:pt x="0" y="30"/>
                  <a:pt x="29" y="0"/>
                  <a:pt x="67" y="0"/>
                </a:cubicBezTo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1ED41285-DDBF-8548-9FF5-4B9FBB47C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7240" y="7385335"/>
            <a:ext cx="597488" cy="136228"/>
          </a:xfrm>
          <a:custGeom>
            <a:avLst/>
            <a:gdLst>
              <a:gd name="connsiteX0" fmla="*/ 0 w 597488"/>
              <a:gd name="connsiteY0" fmla="*/ 120845 h 136228"/>
              <a:gd name="connsiteX1" fmla="*/ 597488 w 597488"/>
              <a:gd name="connsiteY1" fmla="*/ 120845 h 136228"/>
              <a:gd name="connsiteX2" fmla="*/ 597488 w 597488"/>
              <a:gd name="connsiteY2" fmla="*/ 136228 h 136228"/>
              <a:gd name="connsiteX3" fmla="*/ 0 w 597488"/>
              <a:gd name="connsiteY3" fmla="*/ 136228 h 136228"/>
              <a:gd name="connsiteX4" fmla="*/ 0 w 597488"/>
              <a:gd name="connsiteY4" fmla="*/ 0 h 136228"/>
              <a:gd name="connsiteX5" fmla="*/ 597488 w 597488"/>
              <a:gd name="connsiteY5" fmla="*/ 0 h 136228"/>
              <a:gd name="connsiteX6" fmla="*/ 597488 w 597488"/>
              <a:gd name="connsiteY6" fmla="*/ 15383 h 136228"/>
              <a:gd name="connsiteX7" fmla="*/ 0 w 597488"/>
              <a:gd name="connsiteY7" fmla="*/ 15383 h 13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488" h="136228">
                <a:moveTo>
                  <a:pt x="0" y="120845"/>
                </a:moveTo>
                <a:lnTo>
                  <a:pt x="597488" y="120845"/>
                </a:lnTo>
                <a:lnTo>
                  <a:pt x="597488" y="136228"/>
                </a:lnTo>
                <a:lnTo>
                  <a:pt x="0" y="136228"/>
                </a:lnTo>
                <a:close/>
                <a:moveTo>
                  <a:pt x="0" y="0"/>
                </a:moveTo>
                <a:lnTo>
                  <a:pt x="597488" y="0"/>
                </a:lnTo>
                <a:lnTo>
                  <a:pt x="597488" y="15383"/>
                </a:lnTo>
                <a:lnTo>
                  <a:pt x="0" y="153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104">
            <a:extLst>
              <a:ext uri="{FF2B5EF4-FFF2-40B4-BE49-F238E27FC236}">
                <a16:creationId xmlns:a16="http://schemas.microsoft.com/office/drawing/2014/main" id="{5C93EF26-E543-8C40-BB52-ACF28AA7E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7264" y="4633321"/>
            <a:ext cx="203236" cy="203240"/>
          </a:xfrm>
          <a:custGeom>
            <a:avLst/>
            <a:gdLst>
              <a:gd name="T0" fmla="*/ 105920 w 164"/>
              <a:gd name="T1" fmla="*/ 52962 h 165"/>
              <a:gd name="T2" fmla="*/ 105920 w 164"/>
              <a:gd name="T3" fmla="*/ 52962 h 165"/>
              <a:gd name="T4" fmla="*/ 53285 w 164"/>
              <a:gd name="T5" fmla="*/ 105924 h 165"/>
              <a:gd name="T6" fmla="*/ 53285 w 164"/>
              <a:gd name="T7" fmla="*/ 105924 h 165"/>
              <a:gd name="T8" fmla="*/ 0 w 164"/>
              <a:gd name="T9" fmla="*/ 52962 h 165"/>
              <a:gd name="T10" fmla="*/ 0 w 164"/>
              <a:gd name="T11" fmla="*/ 52962 h 165"/>
              <a:gd name="T12" fmla="*/ 53285 w 164"/>
              <a:gd name="T13" fmla="*/ 0 h 165"/>
              <a:gd name="T14" fmla="*/ 53285 w 164"/>
              <a:gd name="T15" fmla="*/ 0 h 165"/>
              <a:gd name="T16" fmla="*/ 105920 w 164"/>
              <a:gd name="T17" fmla="*/ 52962 h 1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4" h="165">
                <a:moveTo>
                  <a:pt x="163" y="82"/>
                </a:moveTo>
                <a:lnTo>
                  <a:pt x="163" y="82"/>
                </a:lnTo>
                <a:cubicBezTo>
                  <a:pt x="163" y="128"/>
                  <a:pt x="127" y="164"/>
                  <a:pt x="82" y="164"/>
                </a:cubicBezTo>
                <a:cubicBezTo>
                  <a:pt x="37" y="164"/>
                  <a:pt x="0" y="128"/>
                  <a:pt x="0" y="82"/>
                </a:cubicBezTo>
                <a:cubicBezTo>
                  <a:pt x="0" y="37"/>
                  <a:pt x="37" y="0"/>
                  <a:pt x="82" y="0"/>
                </a:cubicBezTo>
                <a:cubicBezTo>
                  <a:pt x="127" y="0"/>
                  <a:pt x="163" y="37"/>
                  <a:pt x="163" y="82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105">
            <a:extLst>
              <a:ext uri="{FF2B5EF4-FFF2-40B4-BE49-F238E27FC236}">
                <a16:creationId xmlns:a16="http://schemas.microsoft.com/office/drawing/2014/main" id="{DDF20A25-8C25-E249-B7F0-810D9DCB5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633" y="4188381"/>
            <a:ext cx="258169" cy="263667"/>
          </a:xfrm>
          <a:custGeom>
            <a:avLst/>
            <a:gdLst>
              <a:gd name="T0" fmla="*/ 134727 w 209"/>
              <a:gd name="T1" fmla="*/ 68469 h 210"/>
              <a:gd name="T2" fmla="*/ 134727 w 209"/>
              <a:gd name="T3" fmla="*/ 68469 h 210"/>
              <a:gd name="T4" fmla="*/ 67364 w 209"/>
              <a:gd name="T5" fmla="*/ 137597 h 210"/>
              <a:gd name="T6" fmla="*/ 67364 w 209"/>
              <a:gd name="T7" fmla="*/ 137597 h 210"/>
              <a:gd name="T8" fmla="*/ 0 w 209"/>
              <a:gd name="T9" fmla="*/ 68469 h 210"/>
              <a:gd name="T10" fmla="*/ 0 w 209"/>
              <a:gd name="T11" fmla="*/ 68469 h 210"/>
              <a:gd name="T12" fmla="*/ 67364 w 209"/>
              <a:gd name="T13" fmla="*/ 0 h 210"/>
              <a:gd name="T14" fmla="*/ 67364 w 209"/>
              <a:gd name="T15" fmla="*/ 0 h 210"/>
              <a:gd name="T16" fmla="*/ 134727 w 209"/>
              <a:gd name="T17" fmla="*/ 68469 h 2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" h="210">
                <a:moveTo>
                  <a:pt x="208" y="104"/>
                </a:moveTo>
                <a:lnTo>
                  <a:pt x="208" y="104"/>
                </a:lnTo>
                <a:cubicBezTo>
                  <a:pt x="208" y="162"/>
                  <a:pt x="162" y="209"/>
                  <a:pt x="104" y="209"/>
                </a:cubicBezTo>
                <a:cubicBezTo>
                  <a:pt x="47" y="209"/>
                  <a:pt x="0" y="162"/>
                  <a:pt x="0" y="104"/>
                </a:cubicBezTo>
                <a:cubicBezTo>
                  <a:pt x="0" y="47"/>
                  <a:pt x="47" y="0"/>
                  <a:pt x="104" y="0"/>
                </a:cubicBezTo>
                <a:cubicBezTo>
                  <a:pt x="162" y="0"/>
                  <a:pt x="208" y="47"/>
                  <a:pt x="208" y="104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106">
            <a:extLst>
              <a:ext uri="{FF2B5EF4-FFF2-40B4-BE49-F238E27FC236}">
                <a16:creationId xmlns:a16="http://schemas.microsoft.com/office/drawing/2014/main" id="{7AB85E62-7EF7-264E-A168-FC246A5EB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8654" y="4759657"/>
            <a:ext cx="197746" cy="197750"/>
          </a:xfrm>
          <a:custGeom>
            <a:avLst/>
            <a:gdLst>
              <a:gd name="T0" fmla="*/ 103039 w 159"/>
              <a:gd name="T1" fmla="*/ 51846 h 158"/>
              <a:gd name="T2" fmla="*/ 103039 w 159"/>
              <a:gd name="T3" fmla="*/ 51846 h 158"/>
              <a:gd name="T4" fmla="*/ 51519 w 159"/>
              <a:gd name="T5" fmla="*/ 103035 h 158"/>
              <a:gd name="T6" fmla="*/ 51519 w 159"/>
              <a:gd name="T7" fmla="*/ 103035 h 158"/>
              <a:gd name="T8" fmla="*/ 0 w 159"/>
              <a:gd name="T9" fmla="*/ 51846 h 158"/>
              <a:gd name="T10" fmla="*/ 0 w 159"/>
              <a:gd name="T11" fmla="*/ 51846 h 158"/>
              <a:gd name="T12" fmla="*/ 51519 w 159"/>
              <a:gd name="T13" fmla="*/ 0 h 158"/>
              <a:gd name="T14" fmla="*/ 51519 w 159"/>
              <a:gd name="T15" fmla="*/ 0 h 158"/>
              <a:gd name="T16" fmla="*/ 103039 w 159"/>
              <a:gd name="T17" fmla="*/ 51846 h 1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9" h="158">
                <a:moveTo>
                  <a:pt x="158" y="79"/>
                </a:moveTo>
                <a:lnTo>
                  <a:pt x="158" y="79"/>
                </a:lnTo>
                <a:cubicBezTo>
                  <a:pt x="158" y="122"/>
                  <a:pt x="123" y="157"/>
                  <a:pt x="79" y="157"/>
                </a:cubicBezTo>
                <a:cubicBezTo>
                  <a:pt x="36" y="157"/>
                  <a:pt x="0" y="122"/>
                  <a:pt x="0" y="79"/>
                </a:cubicBezTo>
                <a:cubicBezTo>
                  <a:pt x="0" y="35"/>
                  <a:pt x="36" y="0"/>
                  <a:pt x="79" y="0"/>
                </a:cubicBezTo>
                <a:cubicBezTo>
                  <a:pt x="123" y="0"/>
                  <a:pt x="158" y="35"/>
                  <a:pt x="158" y="79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107">
            <a:extLst>
              <a:ext uri="{FF2B5EF4-FFF2-40B4-BE49-F238E27FC236}">
                <a16:creationId xmlns:a16="http://schemas.microsoft.com/office/drawing/2014/main" id="{4F4FED2A-4904-F345-B768-E2BF65FE2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3585" y="7291956"/>
            <a:ext cx="181265" cy="181269"/>
          </a:xfrm>
          <a:custGeom>
            <a:avLst/>
            <a:gdLst>
              <a:gd name="T0" fmla="*/ 94398 w 146"/>
              <a:gd name="T1" fmla="*/ 47525 h 146"/>
              <a:gd name="T2" fmla="*/ 94398 w 146"/>
              <a:gd name="T3" fmla="*/ 47525 h 146"/>
              <a:gd name="T4" fmla="*/ 47525 w 146"/>
              <a:gd name="T5" fmla="*/ 94398 h 146"/>
              <a:gd name="T6" fmla="*/ 47525 w 146"/>
              <a:gd name="T7" fmla="*/ 94398 h 146"/>
              <a:gd name="T8" fmla="*/ 0 w 146"/>
              <a:gd name="T9" fmla="*/ 47525 h 146"/>
              <a:gd name="T10" fmla="*/ 0 w 146"/>
              <a:gd name="T11" fmla="*/ 47525 h 146"/>
              <a:gd name="T12" fmla="*/ 47525 w 146"/>
              <a:gd name="T13" fmla="*/ 0 h 146"/>
              <a:gd name="T14" fmla="*/ 47525 w 146"/>
              <a:gd name="T15" fmla="*/ 0 h 146"/>
              <a:gd name="T16" fmla="*/ 94398 w 146"/>
              <a:gd name="T17" fmla="*/ 47525 h 1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6" h="146">
                <a:moveTo>
                  <a:pt x="145" y="73"/>
                </a:moveTo>
                <a:lnTo>
                  <a:pt x="145" y="73"/>
                </a:lnTo>
                <a:cubicBezTo>
                  <a:pt x="145" y="113"/>
                  <a:pt x="113" y="145"/>
                  <a:pt x="73" y="145"/>
                </a:cubicBezTo>
                <a:cubicBezTo>
                  <a:pt x="33" y="145"/>
                  <a:pt x="0" y="113"/>
                  <a:pt x="0" y="73"/>
                </a:cubicBezTo>
                <a:cubicBezTo>
                  <a:pt x="0" y="33"/>
                  <a:pt x="33" y="0"/>
                  <a:pt x="73" y="0"/>
                </a:cubicBezTo>
                <a:cubicBezTo>
                  <a:pt x="113" y="0"/>
                  <a:pt x="145" y="33"/>
                  <a:pt x="145" y="7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108">
            <a:extLst>
              <a:ext uri="{FF2B5EF4-FFF2-40B4-BE49-F238E27FC236}">
                <a16:creationId xmlns:a16="http://schemas.microsoft.com/office/drawing/2014/main" id="{678909F7-D756-2C4E-B8F0-985C08C84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3862" y="8840995"/>
            <a:ext cx="362534" cy="362541"/>
          </a:xfrm>
          <a:custGeom>
            <a:avLst/>
            <a:gdLst>
              <a:gd name="T0" fmla="*/ 189447 w 291"/>
              <a:gd name="T1" fmla="*/ 94394 h 290"/>
              <a:gd name="T2" fmla="*/ 189447 w 291"/>
              <a:gd name="T3" fmla="*/ 94394 h 290"/>
              <a:gd name="T4" fmla="*/ 94723 w 291"/>
              <a:gd name="T5" fmla="*/ 189444 h 290"/>
              <a:gd name="T6" fmla="*/ 94723 w 291"/>
              <a:gd name="T7" fmla="*/ 189444 h 290"/>
              <a:gd name="T8" fmla="*/ 0 w 291"/>
              <a:gd name="T9" fmla="*/ 94394 h 290"/>
              <a:gd name="T10" fmla="*/ 0 w 291"/>
              <a:gd name="T11" fmla="*/ 94394 h 290"/>
              <a:gd name="T12" fmla="*/ 94723 w 291"/>
              <a:gd name="T13" fmla="*/ 0 h 290"/>
              <a:gd name="T14" fmla="*/ 94723 w 291"/>
              <a:gd name="T15" fmla="*/ 0 h 290"/>
              <a:gd name="T16" fmla="*/ 189447 w 291"/>
              <a:gd name="T17" fmla="*/ 94394 h 2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1" h="290">
                <a:moveTo>
                  <a:pt x="290" y="144"/>
                </a:moveTo>
                <a:lnTo>
                  <a:pt x="290" y="144"/>
                </a:lnTo>
                <a:cubicBezTo>
                  <a:pt x="290" y="224"/>
                  <a:pt x="225" y="289"/>
                  <a:pt x="145" y="289"/>
                </a:cubicBezTo>
                <a:cubicBezTo>
                  <a:pt x="65" y="289"/>
                  <a:pt x="0" y="224"/>
                  <a:pt x="0" y="144"/>
                </a:cubicBezTo>
                <a:cubicBezTo>
                  <a:pt x="0" y="65"/>
                  <a:pt x="65" y="0"/>
                  <a:pt x="145" y="0"/>
                </a:cubicBezTo>
                <a:cubicBezTo>
                  <a:pt x="225" y="0"/>
                  <a:pt x="290" y="65"/>
                  <a:pt x="290" y="144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109">
            <a:extLst>
              <a:ext uri="{FF2B5EF4-FFF2-40B4-BE49-F238E27FC236}">
                <a16:creationId xmlns:a16="http://schemas.microsoft.com/office/drawing/2014/main" id="{420D30FA-0A62-4540-8BD7-659CDD2AE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4878" y="9104660"/>
            <a:ext cx="686615" cy="153804"/>
          </a:xfrm>
          <a:custGeom>
            <a:avLst/>
            <a:gdLst>
              <a:gd name="T0" fmla="*/ 178385 w 551"/>
              <a:gd name="T1" fmla="*/ 79987 h 122"/>
              <a:gd name="T2" fmla="*/ 178385 w 551"/>
              <a:gd name="T3" fmla="*/ 79987 h 122"/>
              <a:gd name="T4" fmla="*/ 145714 w 551"/>
              <a:gd name="T5" fmla="*/ 66105 h 122"/>
              <a:gd name="T6" fmla="*/ 105201 w 551"/>
              <a:gd name="T7" fmla="*/ 24459 h 122"/>
              <a:gd name="T8" fmla="*/ 105201 w 551"/>
              <a:gd name="T9" fmla="*/ 24459 h 122"/>
              <a:gd name="T10" fmla="*/ 52274 w 551"/>
              <a:gd name="T11" fmla="*/ 24459 h 122"/>
              <a:gd name="T12" fmla="*/ 8495 w 551"/>
              <a:gd name="T13" fmla="*/ 69410 h 122"/>
              <a:gd name="T14" fmla="*/ 8495 w 551"/>
              <a:gd name="T15" fmla="*/ 69410 h 122"/>
              <a:gd name="T16" fmla="*/ 1960 w 551"/>
              <a:gd name="T17" fmla="*/ 69410 h 122"/>
              <a:gd name="T18" fmla="*/ 1960 w 551"/>
              <a:gd name="T19" fmla="*/ 69410 h 122"/>
              <a:gd name="T20" fmla="*/ 1960 w 551"/>
              <a:gd name="T21" fmla="*/ 62800 h 122"/>
              <a:gd name="T22" fmla="*/ 45740 w 551"/>
              <a:gd name="T23" fmla="*/ 18509 h 122"/>
              <a:gd name="T24" fmla="*/ 45740 w 551"/>
              <a:gd name="T25" fmla="*/ 18509 h 122"/>
              <a:gd name="T26" fmla="*/ 78411 w 551"/>
              <a:gd name="T27" fmla="*/ 4627 h 122"/>
              <a:gd name="T28" fmla="*/ 78411 w 551"/>
              <a:gd name="T29" fmla="*/ 4627 h 122"/>
              <a:gd name="T30" fmla="*/ 111736 w 551"/>
              <a:gd name="T31" fmla="*/ 18509 h 122"/>
              <a:gd name="T32" fmla="*/ 152901 w 551"/>
              <a:gd name="T33" fmla="*/ 59494 h 122"/>
              <a:gd name="T34" fmla="*/ 152901 w 551"/>
              <a:gd name="T35" fmla="*/ 59494 h 122"/>
              <a:gd name="T36" fmla="*/ 179692 w 551"/>
              <a:gd name="T37" fmla="*/ 70732 h 122"/>
              <a:gd name="T38" fmla="*/ 179692 w 551"/>
              <a:gd name="T39" fmla="*/ 70732 h 122"/>
              <a:gd name="T40" fmla="*/ 206482 w 551"/>
              <a:gd name="T41" fmla="*/ 58172 h 122"/>
              <a:gd name="T42" fmla="*/ 242421 w 551"/>
              <a:gd name="T43" fmla="*/ 16526 h 122"/>
              <a:gd name="T44" fmla="*/ 242421 w 551"/>
              <a:gd name="T45" fmla="*/ 16526 h 122"/>
              <a:gd name="T46" fmla="*/ 274438 w 551"/>
              <a:gd name="T47" fmla="*/ 661 h 122"/>
              <a:gd name="T48" fmla="*/ 274438 w 551"/>
              <a:gd name="T49" fmla="*/ 661 h 122"/>
              <a:gd name="T50" fmla="*/ 308416 w 551"/>
              <a:gd name="T51" fmla="*/ 12560 h 122"/>
              <a:gd name="T52" fmla="*/ 357423 w 551"/>
              <a:gd name="T53" fmla="*/ 56850 h 122"/>
              <a:gd name="T54" fmla="*/ 357423 w 551"/>
              <a:gd name="T55" fmla="*/ 56850 h 122"/>
              <a:gd name="T56" fmla="*/ 357423 w 551"/>
              <a:gd name="T57" fmla="*/ 63461 h 122"/>
              <a:gd name="T58" fmla="*/ 357423 w 551"/>
              <a:gd name="T59" fmla="*/ 63461 h 122"/>
              <a:gd name="T60" fmla="*/ 351542 w 551"/>
              <a:gd name="T61" fmla="*/ 64122 h 122"/>
              <a:gd name="T62" fmla="*/ 301882 w 551"/>
              <a:gd name="T63" fmla="*/ 19831 h 122"/>
              <a:gd name="T64" fmla="*/ 301882 w 551"/>
              <a:gd name="T65" fmla="*/ 19831 h 122"/>
              <a:gd name="T66" fmla="*/ 275092 w 551"/>
              <a:gd name="T67" fmla="*/ 9916 h 122"/>
              <a:gd name="T68" fmla="*/ 275092 w 551"/>
              <a:gd name="T69" fmla="*/ 9916 h 122"/>
              <a:gd name="T70" fmla="*/ 249608 w 551"/>
              <a:gd name="T71" fmla="*/ 22476 h 122"/>
              <a:gd name="T72" fmla="*/ 213016 w 551"/>
              <a:gd name="T73" fmla="*/ 64122 h 122"/>
              <a:gd name="T74" fmla="*/ 213016 w 551"/>
              <a:gd name="T75" fmla="*/ 64122 h 122"/>
              <a:gd name="T76" fmla="*/ 180345 w 551"/>
              <a:gd name="T77" fmla="*/ 79987 h 122"/>
              <a:gd name="T78" fmla="*/ 180345 w 551"/>
              <a:gd name="T79" fmla="*/ 79987 h 122"/>
              <a:gd name="T80" fmla="*/ 178385 w 551"/>
              <a:gd name="T81" fmla="*/ 79987 h 12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51" h="122">
                <a:moveTo>
                  <a:pt x="273" y="121"/>
                </a:moveTo>
                <a:lnTo>
                  <a:pt x="273" y="121"/>
                </a:lnTo>
                <a:cubicBezTo>
                  <a:pt x="255" y="121"/>
                  <a:pt x="237" y="114"/>
                  <a:pt x="223" y="100"/>
                </a:cubicBezTo>
                <a:lnTo>
                  <a:pt x="161" y="37"/>
                </a:lnTo>
                <a:cubicBezTo>
                  <a:pt x="138" y="15"/>
                  <a:pt x="103" y="15"/>
                  <a:pt x="80" y="37"/>
                </a:cubicBezTo>
                <a:lnTo>
                  <a:pt x="13" y="105"/>
                </a:lnTo>
                <a:cubicBezTo>
                  <a:pt x="10" y="108"/>
                  <a:pt x="5" y="108"/>
                  <a:pt x="3" y="105"/>
                </a:cubicBezTo>
                <a:cubicBezTo>
                  <a:pt x="0" y="102"/>
                  <a:pt x="0" y="98"/>
                  <a:pt x="3" y="95"/>
                </a:cubicBezTo>
                <a:lnTo>
                  <a:pt x="70" y="28"/>
                </a:lnTo>
                <a:cubicBezTo>
                  <a:pt x="84" y="14"/>
                  <a:pt x="101" y="7"/>
                  <a:pt x="120" y="7"/>
                </a:cubicBezTo>
                <a:cubicBezTo>
                  <a:pt x="140" y="7"/>
                  <a:pt x="157" y="14"/>
                  <a:pt x="171" y="28"/>
                </a:cubicBezTo>
                <a:lnTo>
                  <a:pt x="234" y="90"/>
                </a:lnTo>
                <a:cubicBezTo>
                  <a:pt x="245" y="102"/>
                  <a:pt x="259" y="107"/>
                  <a:pt x="275" y="107"/>
                </a:cubicBezTo>
                <a:cubicBezTo>
                  <a:pt x="291" y="107"/>
                  <a:pt x="306" y="100"/>
                  <a:pt x="316" y="88"/>
                </a:cubicBezTo>
                <a:lnTo>
                  <a:pt x="371" y="25"/>
                </a:lnTo>
                <a:cubicBezTo>
                  <a:pt x="383" y="10"/>
                  <a:pt x="401" y="2"/>
                  <a:pt x="420" y="1"/>
                </a:cubicBezTo>
                <a:cubicBezTo>
                  <a:pt x="439" y="0"/>
                  <a:pt x="457" y="6"/>
                  <a:pt x="472" y="19"/>
                </a:cubicBezTo>
                <a:lnTo>
                  <a:pt x="547" y="86"/>
                </a:lnTo>
                <a:cubicBezTo>
                  <a:pt x="550" y="89"/>
                  <a:pt x="550" y="93"/>
                  <a:pt x="547" y="96"/>
                </a:cubicBezTo>
                <a:cubicBezTo>
                  <a:pt x="545" y="99"/>
                  <a:pt x="541" y="99"/>
                  <a:pt x="538" y="97"/>
                </a:cubicBezTo>
                <a:lnTo>
                  <a:pt x="462" y="30"/>
                </a:lnTo>
                <a:cubicBezTo>
                  <a:pt x="451" y="19"/>
                  <a:pt x="436" y="14"/>
                  <a:pt x="421" y="15"/>
                </a:cubicBezTo>
                <a:cubicBezTo>
                  <a:pt x="405" y="16"/>
                  <a:pt x="391" y="23"/>
                  <a:pt x="382" y="34"/>
                </a:cubicBezTo>
                <a:lnTo>
                  <a:pt x="326" y="97"/>
                </a:lnTo>
                <a:cubicBezTo>
                  <a:pt x="314" y="112"/>
                  <a:pt x="295" y="121"/>
                  <a:pt x="276" y="121"/>
                </a:cubicBezTo>
                <a:cubicBezTo>
                  <a:pt x="275" y="121"/>
                  <a:pt x="274" y="121"/>
                  <a:pt x="273" y="121"/>
                </a:cubicBezTo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110">
            <a:extLst>
              <a:ext uri="{FF2B5EF4-FFF2-40B4-BE49-F238E27FC236}">
                <a16:creationId xmlns:a16="http://schemas.microsoft.com/office/drawing/2014/main" id="{4BA191B5-E01B-CC44-B41E-F31F3CBC4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7" y="5204598"/>
            <a:ext cx="758026" cy="164791"/>
          </a:xfrm>
          <a:custGeom>
            <a:avLst/>
            <a:gdLst>
              <a:gd name="T0" fmla="*/ 197438 w 610"/>
              <a:gd name="T1" fmla="*/ 85764 h 134"/>
              <a:gd name="T2" fmla="*/ 197438 w 610"/>
              <a:gd name="T3" fmla="*/ 85764 h 134"/>
              <a:gd name="T4" fmla="*/ 161599 w 610"/>
              <a:gd name="T5" fmla="*/ 70933 h 134"/>
              <a:gd name="T6" fmla="*/ 115987 w 610"/>
              <a:gd name="T7" fmla="*/ 25794 h 134"/>
              <a:gd name="T8" fmla="*/ 115987 w 610"/>
              <a:gd name="T9" fmla="*/ 25794 h 134"/>
              <a:gd name="T10" fmla="*/ 57342 w 610"/>
              <a:gd name="T11" fmla="*/ 25794 h 134"/>
              <a:gd name="T12" fmla="*/ 8471 w 610"/>
              <a:gd name="T13" fmla="*/ 74802 h 134"/>
              <a:gd name="T14" fmla="*/ 8471 w 610"/>
              <a:gd name="T15" fmla="*/ 74802 h 134"/>
              <a:gd name="T16" fmla="*/ 1955 w 610"/>
              <a:gd name="T17" fmla="*/ 74802 h 134"/>
              <a:gd name="T18" fmla="*/ 1955 w 610"/>
              <a:gd name="T19" fmla="*/ 74802 h 134"/>
              <a:gd name="T20" fmla="*/ 1955 w 610"/>
              <a:gd name="T21" fmla="*/ 68353 h 134"/>
              <a:gd name="T22" fmla="*/ 50826 w 610"/>
              <a:gd name="T23" fmla="*/ 19990 h 134"/>
              <a:gd name="T24" fmla="*/ 50826 w 610"/>
              <a:gd name="T25" fmla="*/ 19990 h 134"/>
              <a:gd name="T26" fmla="*/ 86664 w 610"/>
              <a:gd name="T27" fmla="*/ 5159 h 134"/>
              <a:gd name="T28" fmla="*/ 86664 w 610"/>
              <a:gd name="T29" fmla="*/ 5159 h 134"/>
              <a:gd name="T30" fmla="*/ 122503 w 610"/>
              <a:gd name="T31" fmla="*/ 19990 h 134"/>
              <a:gd name="T32" fmla="*/ 168115 w 610"/>
              <a:gd name="T33" fmla="*/ 64484 h 134"/>
              <a:gd name="T34" fmla="*/ 168115 w 610"/>
              <a:gd name="T35" fmla="*/ 64484 h 134"/>
              <a:gd name="T36" fmla="*/ 198741 w 610"/>
              <a:gd name="T37" fmla="*/ 76736 h 134"/>
              <a:gd name="T38" fmla="*/ 198741 w 610"/>
              <a:gd name="T39" fmla="*/ 76736 h 134"/>
              <a:gd name="T40" fmla="*/ 228715 w 610"/>
              <a:gd name="T41" fmla="*/ 62550 h 134"/>
              <a:gd name="T42" fmla="*/ 268463 w 610"/>
              <a:gd name="T43" fmla="*/ 17411 h 134"/>
              <a:gd name="T44" fmla="*/ 268463 w 610"/>
              <a:gd name="T45" fmla="*/ 17411 h 134"/>
              <a:gd name="T46" fmla="*/ 303650 w 610"/>
              <a:gd name="T47" fmla="*/ 645 h 134"/>
              <a:gd name="T48" fmla="*/ 303650 w 610"/>
              <a:gd name="T49" fmla="*/ 645 h 134"/>
              <a:gd name="T50" fmla="*/ 340140 w 610"/>
              <a:gd name="T51" fmla="*/ 13542 h 134"/>
              <a:gd name="T52" fmla="*/ 394876 w 610"/>
              <a:gd name="T53" fmla="*/ 61260 h 134"/>
              <a:gd name="T54" fmla="*/ 394876 w 610"/>
              <a:gd name="T55" fmla="*/ 61260 h 134"/>
              <a:gd name="T56" fmla="*/ 395527 w 610"/>
              <a:gd name="T57" fmla="*/ 68353 h 134"/>
              <a:gd name="T58" fmla="*/ 395527 w 610"/>
              <a:gd name="T59" fmla="*/ 68353 h 134"/>
              <a:gd name="T60" fmla="*/ 389011 w 610"/>
              <a:gd name="T61" fmla="*/ 68353 h 134"/>
              <a:gd name="T62" fmla="*/ 334276 w 610"/>
              <a:gd name="T63" fmla="*/ 20635 h 134"/>
              <a:gd name="T64" fmla="*/ 334276 w 610"/>
              <a:gd name="T65" fmla="*/ 20635 h 134"/>
              <a:gd name="T66" fmla="*/ 303650 w 610"/>
              <a:gd name="T67" fmla="*/ 9673 h 134"/>
              <a:gd name="T68" fmla="*/ 303650 w 610"/>
              <a:gd name="T69" fmla="*/ 9673 h 134"/>
              <a:gd name="T70" fmla="*/ 274979 w 610"/>
              <a:gd name="T71" fmla="*/ 23859 h 134"/>
              <a:gd name="T72" fmla="*/ 235883 w 610"/>
              <a:gd name="T73" fmla="*/ 68353 h 134"/>
              <a:gd name="T74" fmla="*/ 235883 w 610"/>
              <a:gd name="T75" fmla="*/ 68353 h 134"/>
              <a:gd name="T76" fmla="*/ 199393 w 610"/>
              <a:gd name="T77" fmla="*/ 85764 h 134"/>
              <a:gd name="T78" fmla="*/ 199393 w 610"/>
              <a:gd name="T79" fmla="*/ 85764 h 134"/>
              <a:gd name="T80" fmla="*/ 197438 w 610"/>
              <a:gd name="T81" fmla="*/ 8576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10" h="134">
                <a:moveTo>
                  <a:pt x="303" y="133"/>
                </a:moveTo>
                <a:lnTo>
                  <a:pt x="303" y="133"/>
                </a:lnTo>
                <a:cubicBezTo>
                  <a:pt x="282" y="133"/>
                  <a:pt x="263" y="125"/>
                  <a:pt x="248" y="110"/>
                </a:cubicBezTo>
                <a:lnTo>
                  <a:pt x="178" y="40"/>
                </a:lnTo>
                <a:cubicBezTo>
                  <a:pt x="153" y="16"/>
                  <a:pt x="113" y="16"/>
                  <a:pt x="88" y="40"/>
                </a:cubicBezTo>
                <a:lnTo>
                  <a:pt x="13" y="116"/>
                </a:lnTo>
                <a:cubicBezTo>
                  <a:pt x="10" y="119"/>
                  <a:pt x="6" y="119"/>
                  <a:pt x="3" y="116"/>
                </a:cubicBezTo>
                <a:cubicBezTo>
                  <a:pt x="0" y="112"/>
                  <a:pt x="0" y="108"/>
                  <a:pt x="3" y="106"/>
                </a:cubicBezTo>
                <a:lnTo>
                  <a:pt x="78" y="31"/>
                </a:lnTo>
                <a:cubicBezTo>
                  <a:pt x="93" y="16"/>
                  <a:pt x="112" y="8"/>
                  <a:pt x="133" y="8"/>
                </a:cubicBezTo>
                <a:cubicBezTo>
                  <a:pt x="154" y="8"/>
                  <a:pt x="173" y="16"/>
                  <a:pt x="188" y="31"/>
                </a:cubicBezTo>
                <a:lnTo>
                  <a:pt x="258" y="100"/>
                </a:lnTo>
                <a:cubicBezTo>
                  <a:pt x="271" y="112"/>
                  <a:pt x="287" y="119"/>
                  <a:pt x="305" y="119"/>
                </a:cubicBezTo>
                <a:cubicBezTo>
                  <a:pt x="323" y="118"/>
                  <a:pt x="339" y="111"/>
                  <a:pt x="351" y="97"/>
                </a:cubicBezTo>
                <a:lnTo>
                  <a:pt x="412" y="27"/>
                </a:lnTo>
                <a:cubicBezTo>
                  <a:pt x="425" y="12"/>
                  <a:pt x="444" y="2"/>
                  <a:pt x="466" y="1"/>
                </a:cubicBezTo>
                <a:cubicBezTo>
                  <a:pt x="487" y="0"/>
                  <a:pt x="507" y="7"/>
                  <a:pt x="522" y="21"/>
                </a:cubicBezTo>
                <a:lnTo>
                  <a:pt x="606" y="95"/>
                </a:lnTo>
                <a:cubicBezTo>
                  <a:pt x="609" y="98"/>
                  <a:pt x="609" y="103"/>
                  <a:pt x="607" y="106"/>
                </a:cubicBezTo>
                <a:cubicBezTo>
                  <a:pt x="604" y="109"/>
                  <a:pt x="600" y="109"/>
                  <a:pt x="597" y="106"/>
                </a:cubicBezTo>
                <a:lnTo>
                  <a:pt x="513" y="32"/>
                </a:lnTo>
                <a:cubicBezTo>
                  <a:pt x="500" y="20"/>
                  <a:pt x="483" y="15"/>
                  <a:pt x="466" y="15"/>
                </a:cubicBezTo>
                <a:cubicBezTo>
                  <a:pt x="449" y="16"/>
                  <a:pt x="434" y="25"/>
                  <a:pt x="422" y="37"/>
                </a:cubicBezTo>
                <a:lnTo>
                  <a:pt x="362" y="106"/>
                </a:lnTo>
                <a:cubicBezTo>
                  <a:pt x="347" y="123"/>
                  <a:pt x="327" y="132"/>
                  <a:pt x="306" y="133"/>
                </a:cubicBezTo>
                <a:cubicBezTo>
                  <a:pt x="304" y="133"/>
                  <a:pt x="304" y="133"/>
                  <a:pt x="303" y="13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111">
            <a:extLst>
              <a:ext uri="{FF2B5EF4-FFF2-40B4-BE49-F238E27FC236}">
                <a16:creationId xmlns:a16="http://schemas.microsoft.com/office/drawing/2014/main" id="{4244F89B-4876-8B4E-AAB0-783E0A52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217" y="5204598"/>
            <a:ext cx="834926" cy="181269"/>
          </a:xfrm>
          <a:custGeom>
            <a:avLst/>
            <a:gdLst>
              <a:gd name="T0" fmla="*/ 217267 w 669"/>
              <a:gd name="T1" fmla="*/ 94398 h 146"/>
              <a:gd name="T2" fmla="*/ 217267 w 669"/>
              <a:gd name="T3" fmla="*/ 94398 h 146"/>
              <a:gd name="T4" fmla="*/ 178002 w 669"/>
              <a:gd name="T5" fmla="*/ 78122 h 146"/>
              <a:gd name="T6" fmla="*/ 127612 w 669"/>
              <a:gd name="T7" fmla="*/ 27994 h 146"/>
              <a:gd name="T8" fmla="*/ 127612 w 669"/>
              <a:gd name="T9" fmla="*/ 27994 h 146"/>
              <a:gd name="T10" fmla="*/ 94891 w 669"/>
              <a:gd name="T11" fmla="*/ 14322 h 146"/>
              <a:gd name="T12" fmla="*/ 94891 w 669"/>
              <a:gd name="T13" fmla="*/ 14322 h 146"/>
              <a:gd name="T14" fmla="*/ 62170 w 669"/>
              <a:gd name="T15" fmla="*/ 27994 h 146"/>
              <a:gd name="T16" fmla="*/ 8507 w 669"/>
              <a:gd name="T17" fmla="*/ 82029 h 146"/>
              <a:gd name="T18" fmla="*/ 8507 w 669"/>
              <a:gd name="T19" fmla="*/ 82029 h 146"/>
              <a:gd name="T20" fmla="*/ 1963 w 669"/>
              <a:gd name="T21" fmla="*/ 82029 h 146"/>
              <a:gd name="T22" fmla="*/ 1963 w 669"/>
              <a:gd name="T23" fmla="*/ 82029 h 146"/>
              <a:gd name="T24" fmla="*/ 1963 w 669"/>
              <a:gd name="T25" fmla="*/ 74867 h 146"/>
              <a:gd name="T26" fmla="*/ 55626 w 669"/>
              <a:gd name="T27" fmla="*/ 21484 h 146"/>
              <a:gd name="T28" fmla="*/ 55626 w 669"/>
              <a:gd name="T29" fmla="*/ 21484 h 146"/>
              <a:gd name="T30" fmla="*/ 94891 w 669"/>
              <a:gd name="T31" fmla="*/ 5208 h 146"/>
              <a:gd name="T32" fmla="*/ 94891 w 669"/>
              <a:gd name="T33" fmla="*/ 5208 h 146"/>
              <a:gd name="T34" fmla="*/ 134810 w 669"/>
              <a:gd name="T35" fmla="*/ 21484 h 146"/>
              <a:gd name="T36" fmla="*/ 184546 w 669"/>
              <a:gd name="T37" fmla="*/ 71612 h 146"/>
              <a:gd name="T38" fmla="*/ 184546 w 669"/>
              <a:gd name="T39" fmla="*/ 71612 h 146"/>
              <a:gd name="T40" fmla="*/ 218576 w 669"/>
              <a:gd name="T41" fmla="*/ 85284 h 146"/>
              <a:gd name="T42" fmla="*/ 218576 w 669"/>
              <a:gd name="T43" fmla="*/ 85284 h 146"/>
              <a:gd name="T44" fmla="*/ 251951 w 669"/>
              <a:gd name="T45" fmla="*/ 69008 h 146"/>
              <a:gd name="T46" fmla="*/ 295797 w 669"/>
              <a:gd name="T47" fmla="*/ 19531 h 146"/>
              <a:gd name="T48" fmla="*/ 295797 w 669"/>
              <a:gd name="T49" fmla="*/ 19531 h 146"/>
              <a:gd name="T50" fmla="*/ 334408 w 669"/>
              <a:gd name="T51" fmla="*/ 651 h 146"/>
              <a:gd name="T52" fmla="*/ 334408 w 669"/>
              <a:gd name="T53" fmla="*/ 651 h 146"/>
              <a:gd name="T54" fmla="*/ 374327 w 669"/>
              <a:gd name="T55" fmla="*/ 14322 h 146"/>
              <a:gd name="T56" fmla="*/ 435188 w 669"/>
              <a:gd name="T57" fmla="*/ 68357 h 146"/>
              <a:gd name="T58" fmla="*/ 435188 w 669"/>
              <a:gd name="T59" fmla="*/ 68357 h 146"/>
              <a:gd name="T60" fmla="*/ 435188 w 669"/>
              <a:gd name="T61" fmla="*/ 74867 h 146"/>
              <a:gd name="T62" fmla="*/ 435188 w 669"/>
              <a:gd name="T63" fmla="*/ 74867 h 146"/>
              <a:gd name="T64" fmla="*/ 428644 w 669"/>
              <a:gd name="T65" fmla="*/ 74867 h 146"/>
              <a:gd name="T66" fmla="*/ 368438 w 669"/>
              <a:gd name="T67" fmla="*/ 21484 h 146"/>
              <a:gd name="T68" fmla="*/ 368438 w 669"/>
              <a:gd name="T69" fmla="*/ 21484 h 146"/>
              <a:gd name="T70" fmla="*/ 334408 w 669"/>
              <a:gd name="T71" fmla="*/ 10416 h 146"/>
              <a:gd name="T72" fmla="*/ 334408 w 669"/>
              <a:gd name="T73" fmla="*/ 10416 h 146"/>
              <a:gd name="T74" fmla="*/ 302996 w 669"/>
              <a:gd name="T75" fmla="*/ 25390 h 146"/>
              <a:gd name="T76" fmla="*/ 259150 w 669"/>
              <a:gd name="T77" fmla="*/ 74867 h 146"/>
              <a:gd name="T78" fmla="*/ 259150 w 669"/>
              <a:gd name="T79" fmla="*/ 74867 h 146"/>
              <a:gd name="T80" fmla="*/ 218576 w 669"/>
              <a:gd name="T81" fmla="*/ 94398 h 146"/>
              <a:gd name="T82" fmla="*/ 218576 w 669"/>
              <a:gd name="T83" fmla="*/ 94398 h 146"/>
              <a:gd name="T84" fmla="*/ 217267 w 669"/>
              <a:gd name="T85" fmla="*/ 94398 h 1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69" h="146">
                <a:moveTo>
                  <a:pt x="332" y="145"/>
                </a:moveTo>
                <a:lnTo>
                  <a:pt x="332" y="145"/>
                </a:lnTo>
                <a:cubicBezTo>
                  <a:pt x="310" y="145"/>
                  <a:pt x="288" y="136"/>
                  <a:pt x="272" y="120"/>
                </a:cubicBezTo>
                <a:lnTo>
                  <a:pt x="195" y="43"/>
                </a:lnTo>
                <a:cubicBezTo>
                  <a:pt x="182" y="30"/>
                  <a:pt x="164" y="22"/>
                  <a:pt x="145" y="22"/>
                </a:cubicBezTo>
                <a:cubicBezTo>
                  <a:pt x="127" y="22"/>
                  <a:pt x="109" y="30"/>
                  <a:pt x="95" y="43"/>
                </a:cubicBezTo>
                <a:lnTo>
                  <a:pt x="13" y="126"/>
                </a:lnTo>
                <a:cubicBezTo>
                  <a:pt x="10" y="128"/>
                  <a:pt x="6" y="128"/>
                  <a:pt x="3" y="126"/>
                </a:cubicBezTo>
                <a:cubicBezTo>
                  <a:pt x="0" y="123"/>
                  <a:pt x="0" y="118"/>
                  <a:pt x="3" y="115"/>
                </a:cubicBezTo>
                <a:lnTo>
                  <a:pt x="85" y="33"/>
                </a:lnTo>
                <a:cubicBezTo>
                  <a:pt x="102" y="17"/>
                  <a:pt x="122" y="8"/>
                  <a:pt x="145" y="8"/>
                </a:cubicBezTo>
                <a:cubicBezTo>
                  <a:pt x="168" y="8"/>
                  <a:pt x="190" y="17"/>
                  <a:pt x="206" y="33"/>
                </a:cubicBezTo>
                <a:lnTo>
                  <a:pt x="282" y="110"/>
                </a:lnTo>
                <a:cubicBezTo>
                  <a:pt x="296" y="124"/>
                  <a:pt x="314" y="131"/>
                  <a:pt x="334" y="131"/>
                </a:cubicBezTo>
                <a:cubicBezTo>
                  <a:pt x="354" y="129"/>
                  <a:pt x="372" y="121"/>
                  <a:pt x="385" y="106"/>
                </a:cubicBezTo>
                <a:lnTo>
                  <a:pt x="452" y="30"/>
                </a:lnTo>
                <a:cubicBezTo>
                  <a:pt x="467" y="13"/>
                  <a:pt x="488" y="3"/>
                  <a:pt x="511" y="1"/>
                </a:cubicBezTo>
                <a:cubicBezTo>
                  <a:pt x="533" y="0"/>
                  <a:pt x="555" y="8"/>
                  <a:pt x="572" y="22"/>
                </a:cubicBezTo>
                <a:lnTo>
                  <a:pt x="665" y="105"/>
                </a:lnTo>
                <a:cubicBezTo>
                  <a:pt x="667" y="107"/>
                  <a:pt x="668" y="112"/>
                  <a:pt x="665" y="115"/>
                </a:cubicBezTo>
                <a:cubicBezTo>
                  <a:pt x="662" y="118"/>
                  <a:pt x="658" y="118"/>
                  <a:pt x="655" y="115"/>
                </a:cubicBezTo>
                <a:lnTo>
                  <a:pt x="563" y="33"/>
                </a:lnTo>
                <a:cubicBezTo>
                  <a:pt x="549" y="21"/>
                  <a:pt x="530" y="15"/>
                  <a:pt x="511" y="16"/>
                </a:cubicBezTo>
                <a:cubicBezTo>
                  <a:pt x="492" y="16"/>
                  <a:pt x="475" y="25"/>
                  <a:pt x="463" y="39"/>
                </a:cubicBezTo>
                <a:lnTo>
                  <a:pt x="396" y="115"/>
                </a:lnTo>
                <a:cubicBezTo>
                  <a:pt x="380" y="134"/>
                  <a:pt x="358" y="143"/>
                  <a:pt x="334" y="145"/>
                </a:cubicBezTo>
                <a:cubicBezTo>
                  <a:pt x="334" y="145"/>
                  <a:pt x="333" y="145"/>
                  <a:pt x="332" y="145"/>
                </a:cubicBezTo>
              </a:path>
            </a:pathLst>
          </a:custGeom>
          <a:solidFill>
            <a:srgbClr val="652B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112">
            <a:extLst>
              <a:ext uri="{FF2B5EF4-FFF2-40B4-BE49-F238E27FC236}">
                <a16:creationId xmlns:a16="http://schemas.microsoft.com/office/drawing/2014/main" id="{463B5BC4-8214-754D-B48A-70CDE38A4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8373" y="8198305"/>
            <a:ext cx="697600" cy="153804"/>
          </a:xfrm>
          <a:custGeom>
            <a:avLst/>
            <a:gdLst>
              <a:gd name="T0" fmla="*/ 181268 w 561"/>
              <a:gd name="T1" fmla="*/ 80003 h 125"/>
              <a:gd name="T2" fmla="*/ 181268 w 561"/>
              <a:gd name="T3" fmla="*/ 80003 h 125"/>
              <a:gd name="T4" fmla="*/ 148014 w 561"/>
              <a:gd name="T5" fmla="*/ 65809 h 125"/>
              <a:gd name="T6" fmla="*/ 106935 w 561"/>
              <a:gd name="T7" fmla="*/ 24517 h 125"/>
              <a:gd name="T8" fmla="*/ 106935 w 561"/>
              <a:gd name="T9" fmla="*/ 24517 h 125"/>
              <a:gd name="T10" fmla="*/ 80201 w 561"/>
              <a:gd name="T11" fmla="*/ 13549 h 125"/>
              <a:gd name="T12" fmla="*/ 80201 w 561"/>
              <a:gd name="T13" fmla="*/ 13549 h 125"/>
              <a:gd name="T14" fmla="*/ 53468 w 561"/>
              <a:gd name="T15" fmla="*/ 24517 h 125"/>
              <a:gd name="T16" fmla="*/ 8477 w 561"/>
              <a:gd name="T17" fmla="*/ 69035 h 125"/>
              <a:gd name="T18" fmla="*/ 8477 w 561"/>
              <a:gd name="T19" fmla="*/ 69035 h 125"/>
              <a:gd name="T20" fmla="*/ 1956 w 561"/>
              <a:gd name="T21" fmla="*/ 69035 h 125"/>
              <a:gd name="T22" fmla="*/ 1956 w 561"/>
              <a:gd name="T23" fmla="*/ 69035 h 125"/>
              <a:gd name="T24" fmla="*/ 1956 w 561"/>
              <a:gd name="T25" fmla="*/ 62583 h 125"/>
              <a:gd name="T26" fmla="*/ 46947 w 561"/>
              <a:gd name="T27" fmla="*/ 18065 h 125"/>
              <a:gd name="T28" fmla="*/ 46947 w 561"/>
              <a:gd name="T29" fmla="*/ 18065 h 125"/>
              <a:gd name="T30" fmla="*/ 80201 w 561"/>
              <a:gd name="T31" fmla="*/ 4516 h 125"/>
              <a:gd name="T32" fmla="*/ 80201 w 561"/>
              <a:gd name="T33" fmla="*/ 4516 h 125"/>
              <a:gd name="T34" fmla="*/ 113456 w 561"/>
              <a:gd name="T35" fmla="*/ 18065 h 125"/>
              <a:gd name="T36" fmla="*/ 155187 w 561"/>
              <a:gd name="T37" fmla="*/ 59357 h 125"/>
              <a:gd name="T38" fmla="*/ 155187 w 561"/>
              <a:gd name="T39" fmla="*/ 59357 h 125"/>
              <a:gd name="T40" fmla="*/ 183225 w 561"/>
              <a:gd name="T41" fmla="*/ 70325 h 125"/>
              <a:gd name="T42" fmla="*/ 183225 w 561"/>
              <a:gd name="T43" fmla="*/ 70325 h 125"/>
              <a:gd name="T44" fmla="*/ 209958 w 561"/>
              <a:gd name="T45" fmla="*/ 57421 h 125"/>
              <a:gd name="T46" fmla="*/ 246473 w 561"/>
              <a:gd name="T47" fmla="*/ 16775 h 125"/>
              <a:gd name="T48" fmla="*/ 246473 w 561"/>
              <a:gd name="T49" fmla="*/ 16775 h 125"/>
              <a:gd name="T50" fmla="*/ 279075 w 561"/>
              <a:gd name="T51" fmla="*/ 645 h 125"/>
              <a:gd name="T52" fmla="*/ 279075 w 561"/>
              <a:gd name="T53" fmla="*/ 645 h 125"/>
              <a:gd name="T54" fmla="*/ 312981 w 561"/>
              <a:gd name="T55" fmla="*/ 12904 h 125"/>
              <a:gd name="T56" fmla="*/ 363189 w 561"/>
              <a:gd name="T57" fmla="*/ 56776 h 125"/>
              <a:gd name="T58" fmla="*/ 363189 w 561"/>
              <a:gd name="T59" fmla="*/ 56776 h 125"/>
              <a:gd name="T60" fmla="*/ 363841 w 561"/>
              <a:gd name="T61" fmla="*/ 63228 h 125"/>
              <a:gd name="T62" fmla="*/ 363841 w 561"/>
              <a:gd name="T63" fmla="*/ 63228 h 125"/>
              <a:gd name="T64" fmla="*/ 357320 w 561"/>
              <a:gd name="T65" fmla="*/ 63228 h 125"/>
              <a:gd name="T66" fmla="*/ 307113 w 561"/>
              <a:gd name="T67" fmla="*/ 19356 h 125"/>
              <a:gd name="T68" fmla="*/ 307113 w 561"/>
              <a:gd name="T69" fmla="*/ 19356 h 125"/>
              <a:gd name="T70" fmla="*/ 279727 w 561"/>
              <a:gd name="T71" fmla="*/ 9678 h 125"/>
              <a:gd name="T72" fmla="*/ 279727 w 561"/>
              <a:gd name="T73" fmla="*/ 9678 h 125"/>
              <a:gd name="T74" fmla="*/ 253645 w 561"/>
              <a:gd name="T75" fmla="*/ 22581 h 125"/>
              <a:gd name="T76" fmla="*/ 217131 w 561"/>
              <a:gd name="T77" fmla="*/ 63228 h 125"/>
              <a:gd name="T78" fmla="*/ 217131 w 561"/>
              <a:gd name="T79" fmla="*/ 63228 h 125"/>
              <a:gd name="T80" fmla="*/ 183225 w 561"/>
              <a:gd name="T81" fmla="*/ 80003 h 125"/>
              <a:gd name="T82" fmla="*/ 183225 w 561"/>
              <a:gd name="T83" fmla="*/ 80003 h 125"/>
              <a:gd name="T84" fmla="*/ 181268 w 561"/>
              <a:gd name="T85" fmla="*/ 80003 h 12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1" h="125">
                <a:moveTo>
                  <a:pt x="278" y="124"/>
                </a:moveTo>
                <a:lnTo>
                  <a:pt x="278" y="124"/>
                </a:lnTo>
                <a:cubicBezTo>
                  <a:pt x="259" y="124"/>
                  <a:pt x="242" y="115"/>
                  <a:pt x="227" y="102"/>
                </a:cubicBezTo>
                <a:lnTo>
                  <a:pt x="164" y="38"/>
                </a:lnTo>
                <a:cubicBezTo>
                  <a:pt x="153" y="27"/>
                  <a:pt x="138" y="21"/>
                  <a:pt x="123" y="21"/>
                </a:cubicBezTo>
                <a:cubicBezTo>
                  <a:pt x="107" y="21"/>
                  <a:pt x="93" y="27"/>
                  <a:pt x="82" y="38"/>
                </a:cubicBezTo>
                <a:lnTo>
                  <a:pt x="13" y="107"/>
                </a:lnTo>
                <a:cubicBezTo>
                  <a:pt x="11" y="110"/>
                  <a:pt x="6" y="110"/>
                  <a:pt x="3" y="107"/>
                </a:cubicBezTo>
                <a:cubicBezTo>
                  <a:pt x="0" y="105"/>
                  <a:pt x="0" y="100"/>
                  <a:pt x="3" y="97"/>
                </a:cubicBezTo>
                <a:lnTo>
                  <a:pt x="72" y="28"/>
                </a:lnTo>
                <a:cubicBezTo>
                  <a:pt x="86" y="15"/>
                  <a:pt x="104" y="7"/>
                  <a:pt x="123" y="7"/>
                </a:cubicBezTo>
                <a:cubicBezTo>
                  <a:pt x="142" y="7"/>
                  <a:pt x="160" y="15"/>
                  <a:pt x="174" y="28"/>
                </a:cubicBezTo>
                <a:lnTo>
                  <a:pt x="238" y="92"/>
                </a:lnTo>
                <a:cubicBezTo>
                  <a:pt x="249" y="103"/>
                  <a:pt x="264" y="110"/>
                  <a:pt x="281" y="109"/>
                </a:cubicBezTo>
                <a:cubicBezTo>
                  <a:pt x="297" y="109"/>
                  <a:pt x="311" y="101"/>
                  <a:pt x="322" y="89"/>
                </a:cubicBezTo>
                <a:lnTo>
                  <a:pt x="378" y="26"/>
                </a:lnTo>
                <a:cubicBezTo>
                  <a:pt x="391" y="11"/>
                  <a:pt x="409" y="3"/>
                  <a:pt x="428" y="1"/>
                </a:cubicBezTo>
                <a:cubicBezTo>
                  <a:pt x="447" y="0"/>
                  <a:pt x="466" y="7"/>
                  <a:pt x="480" y="20"/>
                </a:cubicBezTo>
                <a:lnTo>
                  <a:pt x="557" y="88"/>
                </a:lnTo>
                <a:cubicBezTo>
                  <a:pt x="560" y="90"/>
                  <a:pt x="560" y="95"/>
                  <a:pt x="558" y="98"/>
                </a:cubicBezTo>
                <a:cubicBezTo>
                  <a:pt x="555" y="101"/>
                  <a:pt x="551" y="101"/>
                  <a:pt x="548" y="98"/>
                </a:cubicBezTo>
                <a:lnTo>
                  <a:pt x="471" y="30"/>
                </a:lnTo>
                <a:cubicBezTo>
                  <a:pt x="460" y="20"/>
                  <a:pt x="444" y="15"/>
                  <a:pt x="429" y="15"/>
                </a:cubicBezTo>
                <a:cubicBezTo>
                  <a:pt x="414" y="16"/>
                  <a:pt x="399" y="23"/>
                  <a:pt x="389" y="35"/>
                </a:cubicBezTo>
                <a:lnTo>
                  <a:pt x="333" y="98"/>
                </a:lnTo>
                <a:cubicBezTo>
                  <a:pt x="319" y="114"/>
                  <a:pt x="301" y="122"/>
                  <a:pt x="281" y="124"/>
                </a:cubicBezTo>
                <a:cubicBezTo>
                  <a:pt x="280" y="124"/>
                  <a:pt x="280" y="124"/>
                  <a:pt x="278" y="12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113">
            <a:extLst>
              <a:ext uri="{FF2B5EF4-FFF2-40B4-BE49-F238E27FC236}">
                <a16:creationId xmlns:a16="http://schemas.microsoft.com/office/drawing/2014/main" id="{40323184-6C0C-6A4E-A27F-9E28D7E6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3450" y="5572630"/>
            <a:ext cx="3092524" cy="1461149"/>
          </a:xfrm>
          <a:custGeom>
            <a:avLst/>
            <a:gdLst>
              <a:gd name="T0" fmla="*/ 1514505 w 2483"/>
              <a:gd name="T1" fmla="*/ 0 h 1175"/>
              <a:gd name="T2" fmla="*/ 106453 w 2483"/>
              <a:gd name="T3" fmla="*/ 0 h 1175"/>
              <a:gd name="T4" fmla="*/ 106453 w 2483"/>
              <a:gd name="T5" fmla="*/ 0 h 1175"/>
              <a:gd name="T6" fmla="*/ 0 w 2483"/>
              <a:gd name="T7" fmla="*/ 106284 h 1175"/>
              <a:gd name="T8" fmla="*/ 0 w 2483"/>
              <a:gd name="T9" fmla="*/ 610320 h 1175"/>
              <a:gd name="T10" fmla="*/ 0 w 2483"/>
              <a:gd name="T11" fmla="*/ 613580 h 1175"/>
              <a:gd name="T12" fmla="*/ 0 w 2483"/>
              <a:gd name="T13" fmla="*/ 765508 h 1175"/>
              <a:gd name="T14" fmla="*/ 119515 w 2483"/>
              <a:gd name="T15" fmla="*/ 613580 h 1175"/>
              <a:gd name="T16" fmla="*/ 1514505 w 2483"/>
              <a:gd name="T17" fmla="*/ 613580 h 1175"/>
              <a:gd name="T18" fmla="*/ 1514505 w 2483"/>
              <a:gd name="T19" fmla="*/ 613580 h 1175"/>
              <a:gd name="T20" fmla="*/ 1620958 w 2483"/>
              <a:gd name="T21" fmla="*/ 507296 h 1175"/>
              <a:gd name="T22" fmla="*/ 1620958 w 2483"/>
              <a:gd name="T23" fmla="*/ 106284 h 1175"/>
              <a:gd name="T24" fmla="*/ 1620958 w 2483"/>
              <a:gd name="T25" fmla="*/ 106284 h 1175"/>
              <a:gd name="T26" fmla="*/ 1514505 w 2483"/>
              <a:gd name="T27" fmla="*/ 0 h 11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83" h="1175">
                <a:moveTo>
                  <a:pt x="2319" y="0"/>
                </a:moveTo>
                <a:lnTo>
                  <a:pt x="163" y="0"/>
                </a:lnTo>
                <a:cubicBezTo>
                  <a:pt x="73" y="0"/>
                  <a:pt x="0" y="72"/>
                  <a:pt x="0" y="163"/>
                </a:cubicBezTo>
                <a:lnTo>
                  <a:pt x="0" y="936"/>
                </a:lnTo>
                <a:lnTo>
                  <a:pt x="0" y="941"/>
                </a:lnTo>
                <a:lnTo>
                  <a:pt x="0" y="1174"/>
                </a:lnTo>
                <a:lnTo>
                  <a:pt x="183" y="941"/>
                </a:lnTo>
                <a:lnTo>
                  <a:pt x="2319" y="941"/>
                </a:lnTo>
                <a:cubicBezTo>
                  <a:pt x="2409" y="941"/>
                  <a:pt x="2482" y="868"/>
                  <a:pt x="2482" y="778"/>
                </a:cubicBezTo>
                <a:lnTo>
                  <a:pt x="2482" y="163"/>
                </a:lnTo>
                <a:cubicBezTo>
                  <a:pt x="2482" y="72"/>
                  <a:pt x="2409" y="0"/>
                  <a:pt x="2319" y="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114">
            <a:extLst>
              <a:ext uri="{FF2B5EF4-FFF2-40B4-BE49-F238E27FC236}">
                <a16:creationId xmlns:a16="http://schemas.microsoft.com/office/drawing/2014/main" id="{92E9784E-30D2-B945-A784-B2FCA0D09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5702" y="5781363"/>
            <a:ext cx="790984" cy="790999"/>
          </a:xfrm>
          <a:custGeom>
            <a:avLst/>
            <a:gdLst>
              <a:gd name="T0" fmla="*/ 414112 w 636"/>
              <a:gd name="T1" fmla="*/ 207708 h 637"/>
              <a:gd name="T2" fmla="*/ 414112 w 636"/>
              <a:gd name="T3" fmla="*/ 207708 h 637"/>
              <a:gd name="T4" fmla="*/ 206730 w 636"/>
              <a:gd name="T5" fmla="*/ 414113 h 637"/>
              <a:gd name="T6" fmla="*/ 206730 w 636"/>
              <a:gd name="T7" fmla="*/ 414113 h 637"/>
              <a:gd name="T8" fmla="*/ 0 w 636"/>
              <a:gd name="T9" fmla="*/ 207708 h 637"/>
              <a:gd name="T10" fmla="*/ 0 w 636"/>
              <a:gd name="T11" fmla="*/ 207708 h 637"/>
              <a:gd name="T12" fmla="*/ 206730 w 636"/>
              <a:gd name="T13" fmla="*/ 0 h 637"/>
              <a:gd name="T14" fmla="*/ 206730 w 636"/>
              <a:gd name="T15" fmla="*/ 0 h 637"/>
              <a:gd name="T16" fmla="*/ 414112 w 636"/>
              <a:gd name="T17" fmla="*/ 207708 h 6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36" h="637">
                <a:moveTo>
                  <a:pt x="635" y="319"/>
                </a:moveTo>
                <a:lnTo>
                  <a:pt x="635" y="319"/>
                </a:lnTo>
                <a:cubicBezTo>
                  <a:pt x="635" y="494"/>
                  <a:pt x="493" y="636"/>
                  <a:pt x="317" y="636"/>
                </a:cubicBezTo>
                <a:cubicBezTo>
                  <a:pt x="142" y="636"/>
                  <a:pt x="0" y="494"/>
                  <a:pt x="0" y="319"/>
                </a:cubicBezTo>
                <a:cubicBezTo>
                  <a:pt x="0" y="143"/>
                  <a:pt x="142" y="0"/>
                  <a:pt x="317" y="0"/>
                </a:cubicBezTo>
                <a:cubicBezTo>
                  <a:pt x="493" y="0"/>
                  <a:pt x="635" y="143"/>
                  <a:pt x="635" y="319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94BCA7F9-71BE-B446-9EBA-799C56B8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897" y="5984607"/>
            <a:ext cx="317338" cy="388763"/>
          </a:xfrm>
          <a:custGeom>
            <a:avLst/>
            <a:gdLst>
              <a:gd name="connsiteX0" fmla="*/ 203242 w 317338"/>
              <a:gd name="connsiteY0" fmla="*/ 0 h 388763"/>
              <a:gd name="connsiteX1" fmla="*/ 317338 w 317338"/>
              <a:gd name="connsiteY1" fmla="*/ 0 h 388763"/>
              <a:gd name="connsiteX2" fmla="*/ 317338 w 317338"/>
              <a:gd name="connsiteY2" fmla="*/ 388763 h 388763"/>
              <a:gd name="connsiteX3" fmla="*/ 203242 w 317338"/>
              <a:gd name="connsiteY3" fmla="*/ 388763 h 388763"/>
              <a:gd name="connsiteX4" fmla="*/ 0 w 317338"/>
              <a:gd name="connsiteY4" fmla="*/ 0 h 388763"/>
              <a:gd name="connsiteX5" fmla="*/ 114100 w 317338"/>
              <a:gd name="connsiteY5" fmla="*/ 0 h 388763"/>
              <a:gd name="connsiteX6" fmla="*/ 114100 w 317338"/>
              <a:gd name="connsiteY6" fmla="*/ 388763 h 388763"/>
              <a:gd name="connsiteX7" fmla="*/ 0 w 317338"/>
              <a:gd name="connsiteY7" fmla="*/ 388763 h 38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38" h="388763">
                <a:moveTo>
                  <a:pt x="203242" y="0"/>
                </a:moveTo>
                <a:lnTo>
                  <a:pt x="317338" y="0"/>
                </a:lnTo>
                <a:lnTo>
                  <a:pt x="317338" y="388763"/>
                </a:lnTo>
                <a:lnTo>
                  <a:pt x="203242" y="388763"/>
                </a:lnTo>
                <a:close/>
                <a:moveTo>
                  <a:pt x="0" y="0"/>
                </a:moveTo>
                <a:lnTo>
                  <a:pt x="114100" y="0"/>
                </a:lnTo>
                <a:lnTo>
                  <a:pt x="114100" y="388763"/>
                </a:lnTo>
                <a:lnTo>
                  <a:pt x="0" y="3887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94D820A-4956-9F46-A32A-73053CCE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6544" y="5880241"/>
            <a:ext cx="1410442" cy="339298"/>
          </a:xfrm>
          <a:custGeom>
            <a:avLst/>
            <a:gdLst>
              <a:gd name="connsiteX0" fmla="*/ 0 w 1410442"/>
              <a:gd name="connsiteY0" fmla="*/ 219722 h 339298"/>
              <a:gd name="connsiteX1" fmla="*/ 789736 w 1410442"/>
              <a:gd name="connsiteY1" fmla="*/ 219722 h 339298"/>
              <a:gd name="connsiteX2" fmla="*/ 789736 w 1410442"/>
              <a:gd name="connsiteY2" fmla="*/ 339298 h 339298"/>
              <a:gd name="connsiteX3" fmla="*/ 0 w 1410442"/>
              <a:gd name="connsiteY3" fmla="*/ 339298 h 339298"/>
              <a:gd name="connsiteX4" fmla="*/ 2 w 1410442"/>
              <a:gd name="connsiteY4" fmla="*/ 0 h 339298"/>
              <a:gd name="connsiteX5" fmla="*/ 1410442 w 1410442"/>
              <a:gd name="connsiteY5" fmla="*/ 0 h 339298"/>
              <a:gd name="connsiteX6" fmla="*/ 1410442 w 1410442"/>
              <a:gd name="connsiteY6" fmla="*/ 119589 h 339298"/>
              <a:gd name="connsiteX7" fmla="*/ 2 w 1410442"/>
              <a:gd name="connsiteY7" fmla="*/ 119589 h 3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0442" h="339298">
                <a:moveTo>
                  <a:pt x="0" y="219722"/>
                </a:moveTo>
                <a:lnTo>
                  <a:pt x="789736" y="219722"/>
                </a:lnTo>
                <a:lnTo>
                  <a:pt x="789736" y="339298"/>
                </a:lnTo>
                <a:lnTo>
                  <a:pt x="0" y="339298"/>
                </a:lnTo>
                <a:close/>
                <a:moveTo>
                  <a:pt x="2" y="0"/>
                </a:moveTo>
                <a:lnTo>
                  <a:pt x="1410442" y="0"/>
                </a:lnTo>
                <a:lnTo>
                  <a:pt x="1410442" y="119589"/>
                </a:lnTo>
                <a:lnTo>
                  <a:pt x="2" y="119589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119">
            <a:extLst>
              <a:ext uri="{FF2B5EF4-FFF2-40B4-BE49-F238E27FC236}">
                <a16:creationId xmlns:a16="http://schemas.microsoft.com/office/drawing/2014/main" id="{8D2FEFDB-52B3-E746-BF38-D62E25DA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5557" y="6528421"/>
            <a:ext cx="1625910" cy="16481"/>
          </a:xfrm>
          <a:custGeom>
            <a:avLst/>
            <a:gdLst>
              <a:gd name="T0" fmla="*/ 847348 w 1306"/>
              <a:gd name="T1" fmla="*/ 8066 h 15"/>
              <a:gd name="T2" fmla="*/ 5222 w 1306"/>
              <a:gd name="T3" fmla="*/ 8066 h 15"/>
              <a:gd name="T4" fmla="*/ 5222 w 1306"/>
              <a:gd name="T5" fmla="*/ 8066 h 15"/>
              <a:gd name="T6" fmla="*/ 0 w 1306"/>
              <a:gd name="T7" fmla="*/ 4033 h 15"/>
              <a:gd name="T8" fmla="*/ 0 w 1306"/>
              <a:gd name="T9" fmla="*/ 4033 h 15"/>
              <a:gd name="T10" fmla="*/ 5222 w 1306"/>
              <a:gd name="T11" fmla="*/ 0 h 15"/>
              <a:gd name="T12" fmla="*/ 847348 w 1306"/>
              <a:gd name="T13" fmla="*/ 0 h 15"/>
              <a:gd name="T14" fmla="*/ 847348 w 1306"/>
              <a:gd name="T15" fmla="*/ 0 h 15"/>
              <a:gd name="T16" fmla="*/ 851917 w 1306"/>
              <a:gd name="T17" fmla="*/ 4033 h 15"/>
              <a:gd name="T18" fmla="*/ 851917 w 1306"/>
              <a:gd name="T19" fmla="*/ 4033 h 15"/>
              <a:gd name="T20" fmla="*/ 847348 w 1306"/>
              <a:gd name="T21" fmla="*/ 8066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06" h="15">
                <a:moveTo>
                  <a:pt x="1298" y="14"/>
                </a:moveTo>
                <a:lnTo>
                  <a:pt x="8" y="14"/>
                </a:ln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lnTo>
                  <a:pt x="1298" y="0"/>
                </a:lnTo>
                <a:cubicBezTo>
                  <a:pt x="1302" y="0"/>
                  <a:pt x="1305" y="3"/>
                  <a:pt x="1305" y="7"/>
                </a:cubicBezTo>
                <a:cubicBezTo>
                  <a:pt x="1305" y="11"/>
                  <a:pt x="1302" y="14"/>
                  <a:pt x="1298" y="14"/>
                </a:cubicBezTo>
              </a:path>
            </a:pathLst>
          </a:custGeom>
          <a:noFill/>
          <a:ln w="12700" cap="flat">
            <a:solidFill>
              <a:srgbClr val="F471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120">
            <a:extLst>
              <a:ext uri="{FF2B5EF4-FFF2-40B4-BE49-F238E27FC236}">
                <a16:creationId xmlns:a16="http://schemas.microsoft.com/office/drawing/2014/main" id="{72B62055-39E4-B64A-9F2B-1266D33B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4292" y="6473489"/>
            <a:ext cx="120845" cy="120848"/>
          </a:xfrm>
          <a:custGeom>
            <a:avLst/>
            <a:gdLst>
              <a:gd name="T0" fmla="*/ 62727 w 99"/>
              <a:gd name="T1" fmla="*/ 31363 h 99"/>
              <a:gd name="T2" fmla="*/ 62727 w 99"/>
              <a:gd name="T3" fmla="*/ 31363 h 99"/>
              <a:gd name="T4" fmla="*/ 31363 w 99"/>
              <a:gd name="T5" fmla="*/ 62727 h 99"/>
              <a:gd name="T6" fmla="*/ 31363 w 99"/>
              <a:gd name="T7" fmla="*/ 62727 h 99"/>
              <a:gd name="T8" fmla="*/ 0 w 99"/>
              <a:gd name="T9" fmla="*/ 31363 h 99"/>
              <a:gd name="T10" fmla="*/ 0 w 99"/>
              <a:gd name="T11" fmla="*/ 31363 h 99"/>
              <a:gd name="T12" fmla="*/ 31363 w 99"/>
              <a:gd name="T13" fmla="*/ 0 h 99"/>
              <a:gd name="T14" fmla="*/ 31363 w 99"/>
              <a:gd name="T15" fmla="*/ 0 h 99"/>
              <a:gd name="T16" fmla="*/ 62727 w 99"/>
              <a:gd name="T17" fmla="*/ 31363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" h="99">
                <a:moveTo>
                  <a:pt x="98" y="49"/>
                </a:moveTo>
                <a:lnTo>
                  <a:pt x="98" y="49"/>
                </a:lnTo>
                <a:cubicBezTo>
                  <a:pt x="98" y="76"/>
                  <a:pt x="76" y="98"/>
                  <a:pt x="49" y="98"/>
                </a:cubicBezTo>
                <a:cubicBezTo>
                  <a:pt x="22" y="98"/>
                  <a:pt x="0" y="76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76" y="0"/>
                  <a:pt x="98" y="22"/>
                  <a:pt x="98" y="4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121">
            <a:extLst>
              <a:ext uri="{FF2B5EF4-FFF2-40B4-BE49-F238E27FC236}">
                <a16:creationId xmlns:a16="http://schemas.microsoft.com/office/drawing/2014/main" id="{DAC3A789-DEAF-0F47-97A6-5190FCB66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5147" y="4567403"/>
            <a:ext cx="725068" cy="725082"/>
          </a:xfrm>
          <a:custGeom>
            <a:avLst/>
            <a:gdLst>
              <a:gd name="T0" fmla="*/ 379544 w 580"/>
              <a:gd name="T1" fmla="*/ 189444 h 580"/>
              <a:gd name="T2" fmla="*/ 379544 w 580"/>
              <a:gd name="T3" fmla="*/ 189444 h 580"/>
              <a:gd name="T4" fmla="*/ 190100 w 580"/>
              <a:gd name="T5" fmla="*/ 379544 h 580"/>
              <a:gd name="T6" fmla="*/ 190100 w 580"/>
              <a:gd name="T7" fmla="*/ 379544 h 580"/>
              <a:gd name="T8" fmla="*/ 0 w 580"/>
              <a:gd name="T9" fmla="*/ 189444 h 580"/>
              <a:gd name="T10" fmla="*/ 0 w 580"/>
              <a:gd name="T11" fmla="*/ 189444 h 580"/>
              <a:gd name="T12" fmla="*/ 190100 w 580"/>
              <a:gd name="T13" fmla="*/ 0 h 580"/>
              <a:gd name="T14" fmla="*/ 190100 w 580"/>
              <a:gd name="T15" fmla="*/ 0 h 580"/>
              <a:gd name="T16" fmla="*/ 379544 w 580"/>
              <a:gd name="T17" fmla="*/ 189444 h 5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0" h="580">
                <a:moveTo>
                  <a:pt x="579" y="289"/>
                </a:moveTo>
                <a:lnTo>
                  <a:pt x="579" y="289"/>
                </a:lnTo>
                <a:cubicBezTo>
                  <a:pt x="579" y="449"/>
                  <a:pt x="449" y="579"/>
                  <a:pt x="290" y="579"/>
                </a:cubicBezTo>
                <a:cubicBezTo>
                  <a:pt x="130" y="579"/>
                  <a:pt x="0" y="449"/>
                  <a:pt x="0" y="289"/>
                </a:cubicBezTo>
                <a:cubicBezTo>
                  <a:pt x="0" y="129"/>
                  <a:pt x="130" y="0"/>
                  <a:pt x="290" y="0"/>
                </a:cubicBezTo>
                <a:cubicBezTo>
                  <a:pt x="449" y="0"/>
                  <a:pt x="579" y="129"/>
                  <a:pt x="579" y="289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122">
            <a:extLst>
              <a:ext uri="{FF2B5EF4-FFF2-40B4-BE49-F238E27FC236}">
                <a16:creationId xmlns:a16="http://schemas.microsoft.com/office/drawing/2014/main" id="{F809E7A5-A68F-A54C-BBBD-539CE0E32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5008" y="4699238"/>
            <a:ext cx="477887" cy="444936"/>
          </a:xfrm>
          <a:custGeom>
            <a:avLst/>
            <a:gdLst>
              <a:gd name="T0" fmla="*/ 180109 w 384"/>
              <a:gd name="T1" fmla="*/ 232647 h 355"/>
              <a:gd name="T2" fmla="*/ 48290 w 384"/>
              <a:gd name="T3" fmla="*/ 176128 h 355"/>
              <a:gd name="T4" fmla="*/ 48290 w 384"/>
              <a:gd name="T5" fmla="*/ 176128 h 355"/>
              <a:gd name="T6" fmla="*/ 13704 w 384"/>
              <a:gd name="T7" fmla="*/ 90693 h 355"/>
              <a:gd name="T8" fmla="*/ 13704 w 384"/>
              <a:gd name="T9" fmla="*/ 90693 h 355"/>
              <a:gd name="T10" fmla="*/ 98538 w 384"/>
              <a:gd name="T11" fmla="*/ 55862 h 355"/>
              <a:gd name="T12" fmla="*/ 110937 w 384"/>
              <a:gd name="T13" fmla="*/ 61119 h 355"/>
              <a:gd name="T14" fmla="*/ 116158 w 384"/>
              <a:gd name="T15" fmla="*/ 48632 h 355"/>
              <a:gd name="T16" fmla="*/ 116158 w 384"/>
              <a:gd name="T17" fmla="*/ 48632 h 355"/>
              <a:gd name="T18" fmla="*/ 201644 w 384"/>
              <a:gd name="T19" fmla="*/ 13801 h 355"/>
              <a:gd name="T20" fmla="*/ 201644 w 384"/>
              <a:gd name="T21" fmla="*/ 13801 h 355"/>
              <a:gd name="T22" fmla="*/ 236230 w 384"/>
              <a:gd name="T23" fmla="*/ 99894 h 355"/>
              <a:gd name="T24" fmla="*/ 180109 w 384"/>
              <a:gd name="T25" fmla="*/ 232647 h 3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4" h="355">
                <a:moveTo>
                  <a:pt x="276" y="354"/>
                </a:moveTo>
                <a:lnTo>
                  <a:pt x="74" y="268"/>
                </a:lnTo>
                <a:cubicBezTo>
                  <a:pt x="23" y="247"/>
                  <a:pt x="0" y="188"/>
                  <a:pt x="21" y="138"/>
                </a:cubicBezTo>
                <a:cubicBezTo>
                  <a:pt x="42" y="87"/>
                  <a:pt x="101" y="63"/>
                  <a:pt x="151" y="85"/>
                </a:cubicBezTo>
                <a:lnTo>
                  <a:pt x="170" y="93"/>
                </a:lnTo>
                <a:lnTo>
                  <a:pt x="178" y="74"/>
                </a:lnTo>
                <a:cubicBezTo>
                  <a:pt x="200" y="24"/>
                  <a:pt x="258" y="0"/>
                  <a:pt x="309" y="21"/>
                </a:cubicBezTo>
                <a:cubicBezTo>
                  <a:pt x="360" y="43"/>
                  <a:pt x="383" y="101"/>
                  <a:pt x="362" y="152"/>
                </a:cubicBezTo>
                <a:lnTo>
                  <a:pt x="276" y="35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123">
            <a:extLst>
              <a:ext uri="{FF2B5EF4-FFF2-40B4-BE49-F238E27FC236}">
                <a16:creationId xmlns:a16="http://schemas.microsoft.com/office/drawing/2014/main" id="{3D1FDC19-CF71-8B45-B603-A1D787606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714" y="6067002"/>
            <a:ext cx="291124" cy="291133"/>
          </a:xfrm>
          <a:custGeom>
            <a:avLst/>
            <a:gdLst>
              <a:gd name="T0" fmla="*/ 142127 w 232"/>
              <a:gd name="T1" fmla="*/ 57904 h 232"/>
              <a:gd name="T2" fmla="*/ 142127 w 232"/>
              <a:gd name="T3" fmla="*/ 57904 h 232"/>
              <a:gd name="T4" fmla="*/ 94093 w 232"/>
              <a:gd name="T5" fmla="*/ 142129 h 232"/>
              <a:gd name="T6" fmla="*/ 94093 w 232"/>
              <a:gd name="T7" fmla="*/ 142129 h 232"/>
              <a:gd name="T8" fmla="*/ 9870 w 232"/>
              <a:gd name="T9" fmla="*/ 94095 h 232"/>
              <a:gd name="T10" fmla="*/ 9870 w 232"/>
              <a:gd name="T11" fmla="*/ 94095 h 232"/>
              <a:gd name="T12" fmla="*/ 57904 w 232"/>
              <a:gd name="T13" fmla="*/ 10528 h 232"/>
              <a:gd name="T14" fmla="*/ 57904 w 232"/>
              <a:gd name="T15" fmla="*/ 10528 h 232"/>
              <a:gd name="T16" fmla="*/ 142127 w 232"/>
              <a:gd name="T17" fmla="*/ 57904 h 2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2" h="232">
                <a:moveTo>
                  <a:pt x="216" y="88"/>
                </a:moveTo>
                <a:lnTo>
                  <a:pt x="216" y="88"/>
                </a:lnTo>
                <a:cubicBezTo>
                  <a:pt x="231" y="144"/>
                  <a:pt x="198" y="201"/>
                  <a:pt x="143" y="216"/>
                </a:cubicBezTo>
                <a:cubicBezTo>
                  <a:pt x="88" y="231"/>
                  <a:pt x="30" y="199"/>
                  <a:pt x="15" y="143"/>
                </a:cubicBezTo>
                <a:cubicBezTo>
                  <a:pt x="0" y="88"/>
                  <a:pt x="33" y="31"/>
                  <a:pt x="88" y="16"/>
                </a:cubicBezTo>
                <a:cubicBezTo>
                  <a:pt x="143" y="0"/>
                  <a:pt x="201" y="33"/>
                  <a:pt x="216" y="88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124">
            <a:extLst>
              <a:ext uri="{FF2B5EF4-FFF2-40B4-BE49-F238E27FC236}">
                <a16:creationId xmlns:a16="http://schemas.microsoft.com/office/drawing/2014/main" id="{62D172DD-3BCB-1C42-A8CA-2ED32DB3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5007" y="6588846"/>
            <a:ext cx="225208" cy="313101"/>
          </a:xfrm>
          <a:custGeom>
            <a:avLst/>
            <a:gdLst>
              <a:gd name="T0" fmla="*/ 0 w 180"/>
              <a:gd name="T1" fmla="*/ 85031 h 251"/>
              <a:gd name="T2" fmla="*/ 13121 w 180"/>
              <a:gd name="T3" fmla="*/ 0 h 251"/>
              <a:gd name="T4" fmla="*/ 117435 w 180"/>
              <a:gd name="T5" fmla="*/ 104654 h 251"/>
              <a:gd name="T6" fmla="*/ 83320 w 180"/>
              <a:gd name="T7" fmla="*/ 163522 h 251"/>
              <a:gd name="T8" fmla="*/ 0 w 180"/>
              <a:gd name="T9" fmla="*/ 85031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251">
                <a:moveTo>
                  <a:pt x="0" y="130"/>
                </a:moveTo>
                <a:lnTo>
                  <a:pt x="20" y="0"/>
                </a:lnTo>
                <a:lnTo>
                  <a:pt x="179" y="160"/>
                </a:lnTo>
                <a:lnTo>
                  <a:pt x="127" y="250"/>
                </a:lnTo>
                <a:lnTo>
                  <a:pt x="0" y="130"/>
                </a:lnTo>
              </a:path>
            </a:pathLst>
          </a:custGeom>
          <a:solidFill>
            <a:srgbClr val="FBB7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125">
            <a:extLst>
              <a:ext uri="{FF2B5EF4-FFF2-40B4-BE49-F238E27FC236}">
                <a16:creationId xmlns:a16="http://schemas.microsoft.com/office/drawing/2014/main" id="{1816F52A-DAAD-3D43-B3FA-10D1EE6CD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6278" y="6660252"/>
            <a:ext cx="1175489" cy="1148048"/>
          </a:xfrm>
          <a:custGeom>
            <a:avLst/>
            <a:gdLst>
              <a:gd name="T0" fmla="*/ 0 w 942"/>
              <a:gd name="T1" fmla="*/ 0 h 921"/>
              <a:gd name="T2" fmla="*/ 0 w 942"/>
              <a:gd name="T3" fmla="*/ 0 h 921"/>
              <a:gd name="T4" fmla="*/ 305575 w 942"/>
              <a:gd name="T5" fmla="*/ 309162 h 921"/>
              <a:gd name="T6" fmla="*/ 509728 w 942"/>
              <a:gd name="T7" fmla="*/ 34642 h 921"/>
              <a:gd name="T8" fmla="*/ 615731 w 942"/>
              <a:gd name="T9" fmla="*/ 134646 h 921"/>
              <a:gd name="T10" fmla="*/ 615731 w 942"/>
              <a:gd name="T11" fmla="*/ 134646 h 921"/>
              <a:gd name="T12" fmla="*/ 371009 w 942"/>
              <a:gd name="T13" fmla="*/ 598716 h 921"/>
              <a:gd name="T14" fmla="*/ 371009 w 942"/>
              <a:gd name="T15" fmla="*/ 598716 h 921"/>
              <a:gd name="T16" fmla="*/ 90953 w 942"/>
              <a:gd name="T17" fmla="*/ 465377 h 921"/>
              <a:gd name="T18" fmla="*/ 0 w 942"/>
              <a:gd name="T19" fmla="*/ 0 h 9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42" h="921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290" y="164"/>
                  <a:pt x="467" y="473"/>
                </a:cubicBezTo>
                <a:lnTo>
                  <a:pt x="779" y="53"/>
                </a:lnTo>
                <a:lnTo>
                  <a:pt x="941" y="206"/>
                </a:lnTo>
                <a:cubicBezTo>
                  <a:pt x="941" y="206"/>
                  <a:pt x="641" y="913"/>
                  <a:pt x="567" y="916"/>
                </a:cubicBezTo>
                <a:cubicBezTo>
                  <a:pt x="494" y="920"/>
                  <a:pt x="139" y="712"/>
                  <a:pt x="139" y="712"/>
                </a:cubicBezTo>
                <a:lnTo>
                  <a:pt x="0" y="0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126">
            <a:extLst>
              <a:ext uri="{FF2B5EF4-FFF2-40B4-BE49-F238E27FC236}">
                <a16:creationId xmlns:a16="http://schemas.microsoft.com/office/drawing/2014/main" id="{345EBDA3-A233-504C-8BC0-CDA4D855A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896" y="11126100"/>
            <a:ext cx="335070" cy="280145"/>
          </a:xfrm>
          <a:custGeom>
            <a:avLst/>
            <a:gdLst>
              <a:gd name="T0" fmla="*/ 0 w 267"/>
              <a:gd name="T1" fmla="*/ 0 h 225"/>
              <a:gd name="T2" fmla="*/ 15793 w 267"/>
              <a:gd name="T3" fmla="*/ 145589 h 225"/>
              <a:gd name="T4" fmla="*/ 152667 w 267"/>
              <a:gd name="T5" fmla="*/ 146242 h 225"/>
              <a:gd name="T6" fmla="*/ 152667 w 267"/>
              <a:gd name="T7" fmla="*/ 146242 h 225"/>
              <a:gd name="T8" fmla="*/ 175041 w 267"/>
              <a:gd name="T9" fmla="*/ 0 h 225"/>
              <a:gd name="T10" fmla="*/ 0 w 267"/>
              <a:gd name="T11" fmla="*/ 0 h 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7" h="225">
                <a:moveTo>
                  <a:pt x="0" y="0"/>
                </a:moveTo>
                <a:lnTo>
                  <a:pt x="24" y="223"/>
                </a:lnTo>
                <a:lnTo>
                  <a:pt x="232" y="224"/>
                </a:lnTo>
                <a:cubicBezTo>
                  <a:pt x="232" y="224"/>
                  <a:pt x="252" y="135"/>
                  <a:pt x="266" y="0"/>
                </a:cubicBezTo>
                <a:lnTo>
                  <a:pt x="0" y="0"/>
                </a:lnTo>
              </a:path>
            </a:pathLst>
          </a:custGeom>
          <a:solidFill>
            <a:srgbClr val="FBB7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127">
            <a:extLst>
              <a:ext uri="{FF2B5EF4-FFF2-40B4-BE49-F238E27FC236}">
                <a16:creationId xmlns:a16="http://schemas.microsoft.com/office/drawing/2014/main" id="{7CEBF937-62B7-0641-A351-16075B8EB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1775" y="8346619"/>
            <a:ext cx="823940" cy="2784972"/>
          </a:xfrm>
          <a:custGeom>
            <a:avLst/>
            <a:gdLst>
              <a:gd name="T0" fmla="*/ 318486 w 662"/>
              <a:gd name="T1" fmla="*/ 0 h 2235"/>
              <a:gd name="T2" fmla="*/ 0 w 662"/>
              <a:gd name="T3" fmla="*/ 0 h 2235"/>
              <a:gd name="T4" fmla="*/ 150759 w 662"/>
              <a:gd name="T5" fmla="*/ 1459659 h 2235"/>
              <a:gd name="T6" fmla="*/ 324360 w 662"/>
              <a:gd name="T7" fmla="*/ 1459659 h 2235"/>
              <a:gd name="T8" fmla="*/ 324360 w 662"/>
              <a:gd name="T9" fmla="*/ 1459659 h 2235"/>
              <a:gd name="T10" fmla="*/ 318486 w 662"/>
              <a:gd name="T11" fmla="*/ 0 h 22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2" h="2235">
                <a:moveTo>
                  <a:pt x="488" y="0"/>
                </a:moveTo>
                <a:lnTo>
                  <a:pt x="0" y="0"/>
                </a:lnTo>
                <a:lnTo>
                  <a:pt x="231" y="2234"/>
                </a:lnTo>
                <a:lnTo>
                  <a:pt x="497" y="2234"/>
                </a:lnTo>
                <a:cubicBezTo>
                  <a:pt x="551" y="1723"/>
                  <a:pt x="661" y="449"/>
                  <a:pt x="488" y="0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128">
            <a:extLst>
              <a:ext uri="{FF2B5EF4-FFF2-40B4-BE49-F238E27FC236}">
                <a16:creationId xmlns:a16="http://schemas.microsoft.com/office/drawing/2014/main" id="{6CDD4D0D-FD9E-1545-91F0-A5EF1602E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6419" y="11406245"/>
            <a:ext cx="851403" cy="340569"/>
          </a:xfrm>
          <a:custGeom>
            <a:avLst/>
            <a:gdLst>
              <a:gd name="T0" fmla="*/ 130349 w 685"/>
              <a:gd name="T1" fmla="*/ 170075 h 273"/>
              <a:gd name="T2" fmla="*/ 130349 w 685"/>
              <a:gd name="T3" fmla="*/ 170075 h 273"/>
              <a:gd name="T4" fmla="*/ 138170 w 685"/>
              <a:gd name="T5" fmla="*/ 177925 h 273"/>
              <a:gd name="T6" fmla="*/ 445794 w 685"/>
              <a:gd name="T7" fmla="*/ 177925 h 273"/>
              <a:gd name="T8" fmla="*/ 445794 w 685"/>
              <a:gd name="T9" fmla="*/ 177925 h 273"/>
              <a:gd name="T10" fmla="*/ 393655 w 685"/>
              <a:gd name="T11" fmla="*/ 128211 h 273"/>
              <a:gd name="T12" fmla="*/ 284161 w 685"/>
              <a:gd name="T13" fmla="*/ 94196 h 273"/>
              <a:gd name="T14" fmla="*/ 159678 w 685"/>
              <a:gd name="T15" fmla="*/ 0 h 273"/>
              <a:gd name="T16" fmla="*/ 24115 w 685"/>
              <a:gd name="T17" fmla="*/ 0 h 273"/>
              <a:gd name="T18" fmla="*/ 0 w 685"/>
              <a:gd name="T19" fmla="*/ 138023 h 273"/>
              <a:gd name="T20" fmla="*/ 97762 w 685"/>
              <a:gd name="T21" fmla="*/ 138023 h 273"/>
              <a:gd name="T22" fmla="*/ 97762 w 685"/>
              <a:gd name="T23" fmla="*/ 138023 h 273"/>
              <a:gd name="T24" fmla="*/ 130349 w 685"/>
              <a:gd name="T25" fmla="*/ 170075 h 2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5" h="273">
                <a:moveTo>
                  <a:pt x="200" y="260"/>
                </a:moveTo>
                <a:lnTo>
                  <a:pt x="200" y="260"/>
                </a:lnTo>
                <a:cubicBezTo>
                  <a:pt x="200" y="267"/>
                  <a:pt x="206" y="272"/>
                  <a:pt x="212" y="272"/>
                </a:cubicBezTo>
                <a:lnTo>
                  <a:pt x="684" y="272"/>
                </a:lnTo>
                <a:cubicBezTo>
                  <a:pt x="670" y="236"/>
                  <a:pt x="641" y="208"/>
                  <a:pt x="604" y="196"/>
                </a:cubicBezTo>
                <a:lnTo>
                  <a:pt x="436" y="144"/>
                </a:lnTo>
                <a:lnTo>
                  <a:pt x="245" y="0"/>
                </a:lnTo>
                <a:lnTo>
                  <a:pt x="37" y="0"/>
                </a:lnTo>
                <a:lnTo>
                  <a:pt x="0" y="211"/>
                </a:lnTo>
                <a:lnTo>
                  <a:pt x="150" y="211"/>
                </a:lnTo>
                <a:cubicBezTo>
                  <a:pt x="178" y="211"/>
                  <a:pt x="200" y="233"/>
                  <a:pt x="200" y="260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129">
            <a:extLst>
              <a:ext uri="{FF2B5EF4-FFF2-40B4-BE49-F238E27FC236}">
                <a16:creationId xmlns:a16="http://schemas.microsoft.com/office/drawing/2014/main" id="{EDC6F23D-F719-A141-9ADF-32538AB96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4448" y="11669910"/>
            <a:ext cx="889856" cy="137327"/>
          </a:xfrm>
          <a:custGeom>
            <a:avLst/>
            <a:gdLst>
              <a:gd name="T0" fmla="*/ 459420 w 714"/>
              <a:gd name="T1" fmla="*/ 39932 h 110"/>
              <a:gd name="T2" fmla="*/ 150962 w 714"/>
              <a:gd name="T3" fmla="*/ 39932 h 110"/>
              <a:gd name="T4" fmla="*/ 150962 w 714"/>
              <a:gd name="T5" fmla="*/ 39932 h 110"/>
              <a:gd name="T6" fmla="*/ 143120 w 714"/>
              <a:gd name="T7" fmla="*/ 32076 h 110"/>
              <a:gd name="T8" fmla="*/ 143120 w 714"/>
              <a:gd name="T9" fmla="*/ 32076 h 110"/>
              <a:gd name="T10" fmla="*/ 110444 w 714"/>
              <a:gd name="T11" fmla="*/ 0 h 110"/>
              <a:gd name="T12" fmla="*/ 12417 w 714"/>
              <a:gd name="T13" fmla="*/ 0 h 110"/>
              <a:gd name="T14" fmla="*/ 0 w 714"/>
              <a:gd name="T15" fmla="*/ 71353 h 110"/>
              <a:gd name="T16" fmla="*/ 465955 w 714"/>
              <a:gd name="T17" fmla="*/ 71353 h 110"/>
              <a:gd name="T18" fmla="*/ 463341 w 714"/>
              <a:gd name="T19" fmla="*/ 56952 h 110"/>
              <a:gd name="T20" fmla="*/ 463341 w 714"/>
              <a:gd name="T21" fmla="*/ 56952 h 110"/>
              <a:gd name="T22" fmla="*/ 459420 w 714"/>
              <a:gd name="T23" fmla="*/ 39932 h 1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14" h="110">
                <a:moveTo>
                  <a:pt x="703" y="61"/>
                </a:moveTo>
                <a:lnTo>
                  <a:pt x="231" y="61"/>
                </a:lnTo>
                <a:cubicBezTo>
                  <a:pt x="225" y="61"/>
                  <a:pt x="219" y="56"/>
                  <a:pt x="219" y="49"/>
                </a:cubicBezTo>
                <a:cubicBezTo>
                  <a:pt x="219" y="22"/>
                  <a:pt x="197" y="0"/>
                  <a:pt x="169" y="0"/>
                </a:cubicBezTo>
                <a:lnTo>
                  <a:pt x="19" y="0"/>
                </a:lnTo>
                <a:lnTo>
                  <a:pt x="0" y="109"/>
                </a:lnTo>
                <a:lnTo>
                  <a:pt x="713" y="109"/>
                </a:lnTo>
                <a:lnTo>
                  <a:pt x="709" y="87"/>
                </a:lnTo>
                <a:cubicBezTo>
                  <a:pt x="708" y="78"/>
                  <a:pt x="706" y="69"/>
                  <a:pt x="703" y="61"/>
                </a:cubicBezTo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30">
            <a:extLst>
              <a:ext uri="{FF2B5EF4-FFF2-40B4-BE49-F238E27FC236}">
                <a16:creationId xmlns:a16="http://schemas.microsoft.com/office/drawing/2014/main" id="{5BB9F58F-2B46-5C4C-B1C1-C49A1029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0501" y="11477656"/>
            <a:ext cx="115353" cy="115351"/>
          </a:xfrm>
          <a:custGeom>
            <a:avLst/>
            <a:gdLst>
              <a:gd name="T0" fmla="*/ 19067 w 92"/>
              <a:gd name="T1" fmla="*/ 59842 h 94"/>
              <a:gd name="T2" fmla="*/ 59830 w 92"/>
              <a:gd name="T3" fmla="*/ 14800 h 94"/>
              <a:gd name="T4" fmla="*/ 39448 w 92"/>
              <a:gd name="T5" fmla="*/ 0 h 94"/>
              <a:gd name="T6" fmla="*/ 0 w 92"/>
              <a:gd name="T7" fmla="*/ 43755 h 94"/>
              <a:gd name="T8" fmla="*/ 19067 w 92"/>
              <a:gd name="T9" fmla="*/ 59842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94">
                <a:moveTo>
                  <a:pt x="29" y="93"/>
                </a:moveTo>
                <a:lnTo>
                  <a:pt x="91" y="23"/>
                </a:lnTo>
                <a:lnTo>
                  <a:pt x="60" y="0"/>
                </a:lnTo>
                <a:lnTo>
                  <a:pt x="0" y="68"/>
                </a:lnTo>
                <a:lnTo>
                  <a:pt x="29" y="93"/>
                </a:lnTo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31">
            <a:extLst>
              <a:ext uri="{FF2B5EF4-FFF2-40B4-BE49-F238E27FC236}">
                <a16:creationId xmlns:a16="http://schemas.microsoft.com/office/drawing/2014/main" id="{FC4B9B3A-8450-0342-849B-2DC1F1DCB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8386" y="11543572"/>
            <a:ext cx="115353" cy="120848"/>
          </a:xfrm>
          <a:custGeom>
            <a:avLst/>
            <a:gdLst>
              <a:gd name="T0" fmla="*/ 19067 w 92"/>
              <a:gd name="T1" fmla="*/ 62700 h 95"/>
              <a:gd name="T2" fmla="*/ 59830 w 92"/>
              <a:gd name="T3" fmla="*/ 15341 h 95"/>
              <a:gd name="T4" fmla="*/ 39448 w 92"/>
              <a:gd name="T5" fmla="*/ 0 h 95"/>
              <a:gd name="T6" fmla="*/ 0 w 92"/>
              <a:gd name="T7" fmla="*/ 46024 h 95"/>
              <a:gd name="T8" fmla="*/ 19067 w 92"/>
              <a:gd name="T9" fmla="*/ 62700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95">
                <a:moveTo>
                  <a:pt x="29" y="94"/>
                </a:moveTo>
                <a:lnTo>
                  <a:pt x="91" y="23"/>
                </a:lnTo>
                <a:lnTo>
                  <a:pt x="60" y="0"/>
                </a:lnTo>
                <a:lnTo>
                  <a:pt x="0" y="69"/>
                </a:lnTo>
                <a:lnTo>
                  <a:pt x="29" y="94"/>
                </a:lnTo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32">
            <a:extLst>
              <a:ext uri="{FF2B5EF4-FFF2-40B4-BE49-F238E27FC236}">
                <a16:creationId xmlns:a16="http://schemas.microsoft.com/office/drawing/2014/main" id="{DA98D83D-6E27-3C43-A611-623796C4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1773" y="8346621"/>
            <a:ext cx="428450" cy="1197484"/>
          </a:xfrm>
          <a:custGeom>
            <a:avLst/>
            <a:gdLst>
              <a:gd name="T0" fmla="*/ 0 w 344"/>
              <a:gd name="T1" fmla="*/ 0 h 960"/>
              <a:gd name="T2" fmla="*/ 64656 w 344"/>
              <a:gd name="T3" fmla="*/ 627252 h 960"/>
              <a:gd name="T4" fmla="*/ 64656 w 344"/>
              <a:gd name="T5" fmla="*/ 627252 h 960"/>
              <a:gd name="T6" fmla="*/ 224011 w 344"/>
              <a:gd name="T7" fmla="*/ 0 h 960"/>
              <a:gd name="T8" fmla="*/ 0 w 344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" h="960">
                <a:moveTo>
                  <a:pt x="0" y="0"/>
                </a:moveTo>
                <a:lnTo>
                  <a:pt x="99" y="959"/>
                </a:lnTo>
                <a:cubicBezTo>
                  <a:pt x="191" y="651"/>
                  <a:pt x="300" y="186"/>
                  <a:pt x="343" y="0"/>
                </a:cubicBezTo>
                <a:lnTo>
                  <a:pt x="0" y="0"/>
                </a:lnTo>
              </a:path>
            </a:pathLst>
          </a:custGeom>
          <a:solidFill>
            <a:srgbClr val="E278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133">
            <a:extLst>
              <a:ext uri="{FF2B5EF4-FFF2-40B4-BE49-F238E27FC236}">
                <a16:creationId xmlns:a16="http://schemas.microsoft.com/office/drawing/2014/main" id="{CA2FD219-F3DD-724F-8B98-67CD1260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7830" y="6610816"/>
            <a:ext cx="1180983" cy="1735803"/>
          </a:xfrm>
          <a:custGeom>
            <a:avLst/>
            <a:gdLst>
              <a:gd name="T0" fmla="*/ 547486 w 949"/>
              <a:gd name="T1" fmla="*/ 909523 h 1394"/>
              <a:gd name="T2" fmla="*/ 14356 w 949"/>
              <a:gd name="T3" fmla="*/ 909523 h 1394"/>
              <a:gd name="T4" fmla="*/ 92009 w 949"/>
              <a:gd name="T5" fmla="*/ 654230 h 1394"/>
              <a:gd name="T6" fmla="*/ 0 w 949"/>
              <a:gd name="T7" fmla="*/ 124708 h 1394"/>
              <a:gd name="T8" fmla="*/ 7178 w 949"/>
              <a:gd name="T9" fmla="*/ 115568 h 1394"/>
              <a:gd name="T10" fmla="*/ 7178 w 949"/>
              <a:gd name="T11" fmla="*/ 115568 h 1394"/>
              <a:gd name="T12" fmla="*/ 224476 w 949"/>
              <a:gd name="T13" fmla="*/ 1959 h 1394"/>
              <a:gd name="T14" fmla="*/ 247315 w 949"/>
              <a:gd name="T15" fmla="*/ 0 h 1394"/>
              <a:gd name="T16" fmla="*/ 396748 w 949"/>
              <a:gd name="T17" fmla="*/ 18282 h 1394"/>
              <a:gd name="T18" fmla="*/ 396748 w 949"/>
              <a:gd name="T19" fmla="*/ 18282 h 1394"/>
              <a:gd name="T20" fmla="*/ 484842 w 949"/>
              <a:gd name="T21" fmla="*/ 122097 h 1394"/>
              <a:gd name="T22" fmla="*/ 484842 w 949"/>
              <a:gd name="T23" fmla="*/ 122097 h 1394"/>
              <a:gd name="T24" fmla="*/ 567715 w 949"/>
              <a:gd name="T25" fmla="*/ 548456 h 1394"/>
              <a:gd name="T26" fmla="*/ 567715 w 949"/>
              <a:gd name="T27" fmla="*/ 548456 h 1394"/>
              <a:gd name="T28" fmla="*/ 487452 w 949"/>
              <a:gd name="T29" fmla="*/ 586326 h 1394"/>
              <a:gd name="T30" fmla="*/ 488757 w 949"/>
              <a:gd name="T31" fmla="*/ 627460 h 1394"/>
              <a:gd name="T32" fmla="*/ 547486 w 949"/>
              <a:gd name="T33" fmla="*/ 909523 h 13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49" h="1394">
                <a:moveTo>
                  <a:pt x="839" y="1393"/>
                </a:moveTo>
                <a:lnTo>
                  <a:pt x="22" y="1393"/>
                </a:lnTo>
                <a:lnTo>
                  <a:pt x="141" y="1002"/>
                </a:lnTo>
                <a:lnTo>
                  <a:pt x="0" y="191"/>
                </a:lnTo>
                <a:lnTo>
                  <a:pt x="11" y="177"/>
                </a:lnTo>
                <a:cubicBezTo>
                  <a:pt x="94" y="77"/>
                  <a:pt x="214" y="15"/>
                  <a:pt x="344" y="3"/>
                </a:cubicBezTo>
                <a:lnTo>
                  <a:pt x="379" y="0"/>
                </a:lnTo>
                <a:lnTo>
                  <a:pt x="608" y="28"/>
                </a:lnTo>
                <a:cubicBezTo>
                  <a:pt x="696" y="39"/>
                  <a:pt x="697" y="90"/>
                  <a:pt x="743" y="187"/>
                </a:cubicBezTo>
                <a:cubicBezTo>
                  <a:pt x="743" y="187"/>
                  <a:pt x="948" y="740"/>
                  <a:pt x="870" y="840"/>
                </a:cubicBezTo>
                <a:cubicBezTo>
                  <a:pt x="820" y="905"/>
                  <a:pt x="747" y="898"/>
                  <a:pt x="747" y="898"/>
                </a:cubicBezTo>
                <a:lnTo>
                  <a:pt x="749" y="961"/>
                </a:lnTo>
                <a:lnTo>
                  <a:pt x="839" y="1393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134">
            <a:extLst>
              <a:ext uri="{FF2B5EF4-FFF2-40B4-BE49-F238E27FC236}">
                <a16:creationId xmlns:a16="http://schemas.microsoft.com/office/drawing/2014/main" id="{B595A467-89DD-0844-8820-D14A7EB3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1907" y="5907707"/>
            <a:ext cx="285633" cy="494374"/>
          </a:xfrm>
          <a:custGeom>
            <a:avLst/>
            <a:gdLst>
              <a:gd name="T0" fmla="*/ 149128 w 231"/>
              <a:gd name="T1" fmla="*/ 235006 h 396"/>
              <a:gd name="T2" fmla="*/ 63541 w 231"/>
              <a:gd name="T3" fmla="*/ 258572 h 396"/>
              <a:gd name="T4" fmla="*/ 0 w 231"/>
              <a:gd name="T5" fmla="*/ 23566 h 396"/>
              <a:gd name="T6" fmla="*/ 84938 w 231"/>
              <a:gd name="T7" fmla="*/ 0 h 396"/>
              <a:gd name="T8" fmla="*/ 149128 w 231"/>
              <a:gd name="T9" fmla="*/ 235006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1" h="396">
                <a:moveTo>
                  <a:pt x="230" y="359"/>
                </a:moveTo>
                <a:lnTo>
                  <a:pt x="98" y="395"/>
                </a:lnTo>
                <a:lnTo>
                  <a:pt x="0" y="36"/>
                </a:lnTo>
                <a:lnTo>
                  <a:pt x="131" y="0"/>
                </a:lnTo>
                <a:lnTo>
                  <a:pt x="230" y="359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135">
            <a:extLst>
              <a:ext uri="{FF2B5EF4-FFF2-40B4-BE49-F238E27FC236}">
                <a16:creationId xmlns:a16="http://schemas.microsoft.com/office/drawing/2014/main" id="{984E7C3E-1E8A-314B-A51E-2930F97B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7121" y="5913199"/>
            <a:ext cx="296618" cy="565785"/>
          </a:xfrm>
          <a:custGeom>
            <a:avLst/>
            <a:gdLst>
              <a:gd name="T0" fmla="*/ 75490 w 239"/>
              <a:gd name="T1" fmla="*/ 296020 h 455"/>
              <a:gd name="T2" fmla="*/ 154885 w 239"/>
              <a:gd name="T3" fmla="*/ 273851 h 455"/>
              <a:gd name="T4" fmla="*/ 80046 w 239"/>
              <a:gd name="T5" fmla="*/ 0 h 455"/>
              <a:gd name="T6" fmla="*/ 0 w 239"/>
              <a:gd name="T7" fmla="*/ 22169 h 455"/>
              <a:gd name="T8" fmla="*/ 75490 w 239"/>
              <a:gd name="T9" fmla="*/ 29602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9" h="455">
                <a:moveTo>
                  <a:pt x="116" y="454"/>
                </a:moveTo>
                <a:lnTo>
                  <a:pt x="238" y="420"/>
                </a:lnTo>
                <a:lnTo>
                  <a:pt x="123" y="0"/>
                </a:lnTo>
                <a:lnTo>
                  <a:pt x="0" y="34"/>
                </a:lnTo>
                <a:lnTo>
                  <a:pt x="116" y="454"/>
                </a:lnTo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36">
            <a:extLst>
              <a:ext uri="{FF2B5EF4-FFF2-40B4-BE49-F238E27FC236}">
                <a16:creationId xmlns:a16="http://schemas.microsoft.com/office/drawing/2014/main" id="{80DCB915-5341-8C42-AD00-DC8737EE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95" y="5847280"/>
            <a:ext cx="335070" cy="505361"/>
          </a:xfrm>
          <a:custGeom>
            <a:avLst/>
            <a:gdLst>
              <a:gd name="T0" fmla="*/ 64662 w 269"/>
              <a:gd name="T1" fmla="*/ 264335 h 406"/>
              <a:gd name="T2" fmla="*/ 175046 w 269"/>
              <a:gd name="T3" fmla="*/ 233659 h 406"/>
              <a:gd name="T4" fmla="*/ 110383 w 269"/>
              <a:gd name="T5" fmla="*/ 0 h 406"/>
              <a:gd name="T6" fmla="*/ 0 w 269"/>
              <a:gd name="T7" fmla="*/ 30023 h 406"/>
              <a:gd name="T8" fmla="*/ 64662 w 269"/>
              <a:gd name="T9" fmla="*/ 264335 h 4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9" h="406">
                <a:moveTo>
                  <a:pt x="99" y="405"/>
                </a:moveTo>
                <a:lnTo>
                  <a:pt x="268" y="358"/>
                </a:lnTo>
                <a:lnTo>
                  <a:pt x="169" y="0"/>
                </a:lnTo>
                <a:lnTo>
                  <a:pt x="0" y="46"/>
                </a:lnTo>
                <a:lnTo>
                  <a:pt x="99" y="405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37">
            <a:extLst>
              <a:ext uri="{FF2B5EF4-FFF2-40B4-BE49-F238E27FC236}">
                <a16:creationId xmlns:a16="http://schemas.microsoft.com/office/drawing/2014/main" id="{F2CB9531-9018-4247-A117-C7AF3FB16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5427" y="5385867"/>
            <a:ext cx="769010" cy="1065652"/>
          </a:xfrm>
          <a:custGeom>
            <a:avLst/>
            <a:gdLst>
              <a:gd name="T0" fmla="*/ 402588 w 617"/>
              <a:gd name="T1" fmla="*/ 558125 h 855"/>
              <a:gd name="T2" fmla="*/ 64702 w 617"/>
              <a:gd name="T3" fmla="*/ 477740 h 855"/>
              <a:gd name="T4" fmla="*/ 0 w 617"/>
              <a:gd name="T5" fmla="*/ 243771 h 855"/>
              <a:gd name="T6" fmla="*/ 249004 w 617"/>
              <a:gd name="T7" fmla="*/ 0 h 855"/>
              <a:gd name="T8" fmla="*/ 402588 w 617"/>
              <a:gd name="T9" fmla="*/ 558125 h 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7" h="855">
                <a:moveTo>
                  <a:pt x="616" y="854"/>
                </a:moveTo>
                <a:lnTo>
                  <a:pt x="99" y="731"/>
                </a:lnTo>
                <a:lnTo>
                  <a:pt x="0" y="373"/>
                </a:lnTo>
                <a:lnTo>
                  <a:pt x="381" y="0"/>
                </a:lnTo>
                <a:lnTo>
                  <a:pt x="616" y="854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38">
            <a:extLst>
              <a:ext uri="{FF2B5EF4-FFF2-40B4-BE49-F238E27FC236}">
                <a16:creationId xmlns:a16="http://schemas.microsoft.com/office/drawing/2014/main" id="{A1D4E6D2-B105-6A45-973A-5C7E004AF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6413" y="5341922"/>
            <a:ext cx="488870" cy="1131567"/>
          </a:xfrm>
          <a:custGeom>
            <a:avLst/>
            <a:gdLst>
              <a:gd name="T0" fmla="*/ 212532 w 392"/>
              <a:gd name="T1" fmla="*/ 272793 h 907"/>
              <a:gd name="T2" fmla="*/ 212532 w 392"/>
              <a:gd name="T3" fmla="*/ 272793 h 907"/>
              <a:gd name="T4" fmla="*/ 205338 w 392"/>
              <a:gd name="T5" fmla="*/ 579604 h 907"/>
              <a:gd name="T6" fmla="*/ 205338 w 392"/>
              <a:gd name="T7" fmla="*/ 579604 h 907"/>
              <a:gd name="T8" fmla="*/ 43160 w 392"/>
              <a:gd name="T9" fmla="*/ 319894 h 907"/>
              <a:gd name="T10" fmla="*/ 43160 w 392"/>
              <a:gd name="T11" fmla="*/ 319894 h 907"/>
              <a:gd name="T12" fmla="*/ 50354 w 392"/>
              <a:gd name="T13" fmla="*/ 13084 h 907"/>
              <a:gd name="T14" fmla="*/ 50354 w 392"/>
              <a:gd name="T15" fmla="*/ 13084 h 907"/>
              <a:gd name="T16" fmla="*/ 212532 w 392"/>
              <a:gd name="T17" fmla="*/ 272793 h 9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2" h="907">
                <a:moveTo>
                  <a:pt x="325" y="417"/>
                </a:moveTo>
                <a:lnTo>
                  <a:pt x="325" y="417"/>
                </a:lnTo>
                <a:cubicBezTo>
                  <a:pt x="391" y="656"/>
                  <a:pt x="387" y="866"/>
                  <a:pt x="314" y="886"/>
                </a:cubicBezTo>
                <a:cubicBezTo>
                  <a:pt x="243" y="906"/>
                  <a:pt x="131" y="728"/>
                  <a:pt x="66" y="489"/>
                </a:cubicBezTo>
                <a:cubicBezTo>
                  <a:pt x="0" y="249"/>
                  <a:pt x="5" y="40"/>
                  <a:pt x="77" y="20"/>
                </a:cubicBezTo>
                <a:cubicBezTo>
                  <a:pt x="148" y="0"/>
                  <a:pt x="260" y="178"/>
                  <a:pt x="325" y="417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139">
            <a:extLst>
              <a:ext uri="{FF2B5EF4-FFF2-40B4-BE49-F238E27FC236}">
                <a16:creationId xmlns:a16="http://schemas.microsoft.com/office/drawing/2014/main" id="{FCB097DA-CD24-2C43-9A60-4EC34DFF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0356" y="5731929"/>
            <a:ext cx="258166" cy="335075"/>
          </a:xfrm>
          <a:custGeom>
            <a:avLst/>
            <a:gdLst>
              <a:gd name="T0" fmla="*/ 122230 w 206"/>
              <a:gd name="T1" fmla="*/ 70020 h 271"/>
              <a:gd name="T2" fmla="*/ 122230 w 206"/>
              <a:gd name="T3" fmla="*/ 70020 h 271"/>
              <a:gd name="T4" fmla="*/ 18400 w 206"/>
              <a:gd name="T5" fmla="*/ 11670 h 271"/>
              <a:gd name="T6" fmla="*/ 18400 w 206"/>
              <a:gd name="T7" fmla="*/ 11670 h 271"/>
              <a:gd name="T8" fmla="*/ 0 w 206"/>
              <a:gd name="T9" fmla="*/ 19450 h 271"/>
              <a:gd name="T10" fmla="*/ 0 w 206"/>
              <a:gd name="T11" fmla="*/ 19450 h 271"/>
              <a:gd name="T12" fmla="*/ 21686 w 206"/>
              <a:gd name="T13" fmla="*/ 114755 h 271"/>
              <a:gd name="T14" fmla="*/ 21686 w 206"/>
              <a:gd name="T15" fmla="*/ 114755 h 271"/>
              <a:gd name="T16" fmla="*/ 40743 w 206"/>
              <a:gd name="T17" fmla="*/ 175050 h 271"/>
              <a:gd name="T18" fmla="*/ 40743 w 206"/>
              <a:gd name="T19" fmla="*/ 175050 h 271"/>
              <a:gd name="T20" fmla="*/ 63086 w 206"/>
              <a:gd name="T21" fmla="*/ 172456 h 271"/>
              <a:gd name="T22" fmla="*/ 63086 w 206"/>
              <a:gd name="T23" fmla="*/ 172456 h 271"/>
              <a:gd name="T24" fmla="*/ 122230 w 206"/>
              <a:gd name="T25" fmla="*/ 70020 h 2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6" h="271">
                <a:moveTo>
                  <a:pt x="186" y="108"/>
                </a:moveTo>
                <a:lnTo>
                  <a:pt x="186" y="108"/>
                </a:lnTo>
                <a:cubicBezTo>
                  <a:pt x="167" y="40"/>
                  <a:pt x="97" y="0"/>
                  <a:pt x="28" y="18"/>
                </a:cubicBezTo>
                <a:cubicBezTo>
                  <a:pt x="18" y="22"/>
                  <a:pt x="9" y="25"/>
                  <a:pt x="0" y="30"/>
                </a:cubicBezTo>
                <a:cubicBezTo>
                  <a:pt x="8" y="77"/>
                  <a:pt x="19" y="126"/>
                  <a:pt x="33" y="177"/>
                </a:cubicBezTo>
                <a:cubicBezTo>
                  <a:pt x="42" y="209"/>
                  <a:pt x="51" y="241"/>
                  <a:pt x="62" y="270"/>
                </a:cubicBezTo>
                <a:cubicBezTo>
                  <a:pt x="73" y="270"/>
                  <a:pt x="84" y="269"/>
                  <a:pt x="96" y="266"/>
                </a:cubicBezTo>
                <a:cubicBezTo>
                  <a:pt x="165" y="247"/>
                  <a:pt x="205" y="177"/>
                  <a:pt x="186" y="108"/>
                </a:cubicBezTo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7247168E-1FDB-F541-9A73-2E44FAAA9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3639" y="5414256"/>
            <a:ext cx="453925" cy="772331"/>
          </a:xfrm>
          <a:custGeom>
            <a:avLst/>
            <a:gdLst>
              <a:gd name="connsiteX0" fmla="*/ 165433 w 453925"/>
              <a:gd name="connsiteY0" fmla="*/ 664996 h 772331"/>
              <a:gd name="connsiteX1" fmla="*/ 446495 w 453925"/>
              <a:gd name="connsiteY1" fmla="*/ 754653 h 772331"/>
              <a:gd name="connsiteX2" fmla="*/ 452685 w 453925"/>
              <a:gd name="connsiteY2" fmla="*/ 764755 h 772331"/>
              <a:gd name="connsiteX3" fmla="*/ 445257 w 453925"/>
              <a:gd name="connsiteY3" fmla="*/ 772331 h 772331"/>
              <a:gd name="connsiteX4" fmla="*/ 441543 w 453925"/>
              <a:gd name="connsiteY4" fmla="*/ 771069 h 772331"/>
              <a:gd name="connsiteX5" fmla="*/ 160481 w 453925"/>
              <a:gd name="connsiteY5" fmla="*/ 682675 h 772331"/>
              <a:gd name="connsiteX6" fmla="*/ 154291 w 453925"/>
              <a:gd name="connsiteY6" fmla="*/ 671310 h 772331"/>
              <a:gd name="connsiteX7" fmla="*/ 165433 w 453925"/>
              <a:gd name="connsiteY7" fmla="*/ 664996 h 772331"/>
              <a:gd name="connsiteX8" fmla="*/ 442767 w 453925"/>
              <a:gd name="connsiteY8" fmla="*/ 340915 h 772331"/>
              <a:gd name="connsiteX9" fmla="*/ 453925 w 453925"/>
              <a:gd name="connsiteY9" fmla="*/ 347253 h 772331"/>
              <a:gd name="connsiteX10" fmla="*/ 446487 w 453925"/>
              <a:gd name="connsiteY10" fmla="*/ 358661 h 772331"/>
              <a:gd name="connsiteX11" fmla="*/ 110523 w 453925"/>
              <a:gd name="connsiteY11" fmla="*/ 435986 h 772331"/>
              <a:gd name="connsiteX12" fmla="*/ 108043 w 453925"/>
              <a:gd name="connsiteY12" fmla="*/ 437254 h 772331"/>
              <a:gd name="connsiteX13" fmla="*/ 100605 w 453925"/>
              <a:gd name="connsiteY13" fmla="*/ 430916 h 772331"/>
              <a:gd name="connsiteX14" fmla="*/ 106803 w 453925"/>
              <a:gd name="connsiteY14" fmla="*/ 419507 h 772331"/>
              <a:gd name="connsiteX15" fmla="*/ 219369 w 453925"/>
              <a:gd name="connsiteY15" fmla="*/ 2778 h 772331"/>
              <a:gd name="connsiteX16" fmla="*/ 231735 w 453925"/>
              <a:gd name="connsiteY16" fmla="*/ 2778 h 772331"/>
              <a:gd name="connsiteX17" fmla="*/ 230499 w 453925"/>
              <a:gd name="connsiteY17" fmla="*/ 15122 h 772331"/>
              <a:gd name="connsiteX18" fmla="*/ 14091 w 453925"/>
              <a:gd name="connsiteY18" fmla="*/ 215094 h 772331"/>
              <a:gd name="connsiteX19" fmla="*/ 7907 w 453925"/>
              <a:gd name="connsiteY19" fmla="*/ 217563 h 772331"/>
              <a:gd name="connsiteX20" fmla="*/ 1725 w 453925"/>
              <a:gd name="connsiteY20" fmla="*/ 213860 h 772331"/>
              <a:gd name="connsiteX21" fmla="*/ 2961 w 453925"/>
              <a:gd name="connsiteY21" fmla="*/ 202750 h 77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3925" h="772331">
                <a:moveTo>
                  <a:pt x="165433" y="664996"/>
                </a:moveTo>
                <a:lnTo>
                  <a:pt x="446495" y="754653"/>
                </a:lnTo>
                <a:cubicBezTo>
                  <a:pt x="451447" y="755915"/>
                  <a:pt x="453923" y="760967"/>
                  <a:pt x="452685" y="764755"/>
                </a:cubicBezTo>
                <a:cubicBezTo>
                  <a:pt x="451447" y="769806"/>
                  <a:pt x="447733" y="772331"/>
                  <a:pt x="445257" y="772331"/>
                </a:cubicBezTo>
                <a:cubicBezTo>
                  <a:pt x="444019" y="772331"/>
                  <a:pt x="442781" y="771069"/>
                  <a:pt x="441543" y="771069"/>
                </a:cubicBezTo>
                <a:lnTo>
                  <a:pt x="160481" y="682675"/>
                </a:lnTo>
                <a:cubicBezTo>
                  <a:pt x="155529" y="681412"/>
                  <a:pt x="153053" y="676361"/>
                  <a:pt x="154291" y="671310"/>
                </a:cubicBezTo>
                <a:cubicBezTo>
                  <a:pt x="155529" y="667522"/>
                  <a:pt x="160481" y="663733"/>
                  <a:pt x="165433" y="664996"/>
                </a:cubicBezTo>
                <a:close/>
                <a:moveTo>
                  <a:pt x="442767" y="340915"/>
                </a:moveTo>
                <a:cubicBezTo>
                  <a:pt x="447727" y="339647"/>
                  <a:pt x="452685" y="342182"/>
                  <a:pt x="453925" y="347253"/>
                </a:cubicBezTo>
                <a:cubicBezTo>
                  <a:pt x="453925" y="353591"/>
                  <a:pt x="451445" y="357394"/>
                  <a:pt x="446487" y="358661"/>
                </a:cubicBezTo>
                <a:lnTo>
                  <a:pt x="110523" y="435986"/>
                </a:lnTo>
                <a:cubicBezTo>
                  <a:pt x="110523" y="435986"/>
                  <a:pt x="109283" y="437254"/>
                  <a:pt x="108043" y="437254"/>
                </a:cubicBezTo>
                <a:cubicBezTo>
                  <a:pt x="104323" y="437254"/>
                  <a:pt x="100605" y="434718"/>
                  <a:pt x="100605" y="430916"/>
                </a:cubicBezTo>
                <a:cubicBezTo>
                  <a:pt x="98125" y="424577"/>
                  <a:pt x="101845" y="420775"/>
                  <a:pt x="106803" y="419507"/>
                </a:cubicBezTo>
                <a:close/>
                <a:moveTo>
                  <a:pt x="219369" y="2778"/>
                </a:moveTo>
                <a:cubicBezTo>
                  <a:pt x="221843" y="-925"/>
                  <a:pt x="228025" y="-925"/>
                  <a:pt x="231735" y="2778"/>
                </a:cubicBezTo>
                <a:cubicBezTo>
                  <a:pt x="234209" y="6482"/>
                  <a:pt x="234209" y="11419"/>
                  <a:pt x="230499" y="15122"/>
                </a:cubicBezTo>
                <a:lnTo>
                  <a:pt x="14091" y="215094"/>
                </a:lnTo>
                <a:cubicBezTo>
                  <a:pt x="12853" y="216328"/>
                  <a:pt x="10381" y="217563"/>
                  <a:pt x="7907" y="217563"/>
                </a:cubicBezTo>
                <a:cubicBezTo>
                  <a:pt x="5435" y="217563"/>
                  <a:pt x="4197" y="216328"/>
                  <a:pt x="1725" y="213860"/>
                </a:cubicBezTo>
                <a:cubicBezTo>
                  <a:pt x="-749" y="210156"/>
                  <a:pt x="-749" y="205219"/>
                  <a:pt x="2961" y="202750"/>
                </a:cubicBezTo>
                <a:close/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143">
            <a:extLst>
              <a:ext uri="{FF2B5EF4-FFF2-40B4-BE49-F238E27FC236}">
                <a16:creationId xmlns:a16="http://schemas.microsoft.com/office/drawing/2014/main" id="{1CCB7D9F-7981-8243-85EB-90728366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1920" y="8467465"/>
            <a:ext cx="428450" cy="390005"/>
          </a:xfrm>
          <a:custGeom>
            <a:avLst/>
            <a:gdLst>
              <a:gd name="T0" fmla="*/ 222716 w 346"/>
              <a:gd name="T1" fmla="*/ 53235 h 315"/>
              <a:gd name="T2" fmla="*/ 222716 w 346"/>
              <a:gd name="T3" fmla="*/ 53235 h 315"/>
              <a:gd name="T4" fmla="*/ 196743 w 346"/>
              <a:gd name="T5" fmla="*/ 128543 h 315"/>
              <a:gd name="T6" fmla="*/ 196743 w 346"/>
              <a:gd name="T7" fmla="*/ 128543 h 315"/>
              <a:gd name="T8" fmla="*/ 163628 w 346"/>
              <a:gd name="T9" fmla="*/ 194114 h 315"/>
              <a:gd name="T10" fmla="*/ 163628 w 346"/>
              <a:gd name="T11" fmla="*/ 194114 h 315"/>
              <a:gd name="T12" fmla="*/ 159083 w 346"/>
              <a:gd name="T13" fmla="*/ 122051 h 315"/>
              <a:gd name="T14" fmla="*/ 159083 w 346"/>
              <a:gd name="T15" fmla="*/ 122051 h 315"/>
              <a:gd name="T16" fmla="*/ 64932 w 346"/>
              <a:gd name="T17" fmla="*/ 196710 h 315"/>
              <a:gd name="T18" fmla="*/ 64932 w 346"/>
              <a:gd name="T19" fmla="*/ 196710 h 315"/>
              <a:gd name="T20" fmla="*/ 105190 w 346"/>
              <a:gd name="T21" fmla="*/ 142826 h 315"/>
              <a:gd name="T22" fmla="*/ 105190 w 346"/>
              <a:gd name="T23" fmla="*/ 142826 h 315"/>
              <a:gd name="T24" fmla="*/ 32466 w 346"/>
              <a:gd name="T25" fmla="*/ 173988 h 315"/>
              <a:gd name="T26" fmla="*/ 32466 w 346"/>
              <a:gd name="T27" fmla="*/ 173988 h 315"/>
              <a:gd name="T28" fmla="*/ 83113 w 346"/>
              <a:gd name="T29" fmla="*/ 119455 h 315"/>
              <a:gd name="T30" fmla="*/ 83113 w 346"/>
              <a:gd name="T31" fmla="*/ 119455 h 315"/>
              <a:gd name="T32" fmla="*/ 12986 w 346"/>
              <a:gd name="T33" fmla="*/ 142826 h 315"/>
              <a:gd name="T34" fmla="*/ 12986 w 346"/>
              <a:gd name="T35" fmla="*/ 142826 h 315"/>
              <a:gd name="T36" fmla="*/ 68828 w 346"/>
              <a:gd name="T37" fmla="*/ 92188 h 315"/>
              <a:gd name="T38" fmla="*/ 68828 w 346"/>
              <a:gd name="T39" fmla="*/ 92188 h 315"/>
              <a:gd name="T40" fmla="*/ 13636 w 346"/>
              <a:gd name="T41" fmla="*/ 98031 h 315"/>
              <a:gd name="T42" fmla="*/ 13636 w 346"/>
              <a:gd name="T43" fmla="*/ 98031 h 315"/>
              <a:gd name="T44" fmla="*/ 83113 w 346"/>
              <a:gd name="T45" fmla="*/ 53884 h 315"/>
              <a:gd name="T46" fmla="*/ 140902 w 346"/>
              <a:gd name="T47" fmla="*/ 0 h 315"/>
              <a:gd name="T48" fmla="*/ 222716 w 346"/>
              <a:gd name="T49" fmla="*/ 53235 h 31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6" h="315">
                <a:moveTo>
                  <a:pt x="343" y="82"/>
                </a:moveTo>
                <a:lnTo>
                  <a:pt x="343" y="82"/>
                </a:lnTo>
                <a:cubicBezTo>
                  <a:pt x="343" y="82"/>
                  <a:pt x="345" y="145"/>
                  <a:pt x="303" y="198"/>
                </a:cubicBezTo>
                <a:cubicBezTo>
                  <a:pt x="289" y="215"/>
                  <a:pt x="275" y="303"/>
                  <a:pt x="252" y="299"/>
                </a:cubicBezTo>
                <a:cubicBezTo>
                  <a:pt x="229" y="295"/>
                  <a:pt x="245" y="188"/>
                  <a:pt x="245" y="188"/>
                </a:cubicBezTo>
                <a:cubicBezTo>
                  <a:pt x="245" y="188"/>
                  <a:pt x="127" y="314"/>
                  <a:pt x="100" y="303"/>
                </a:cubicBezTo>
                <a:cubicBezTo>
                  <a:pt x="73" y="292"/>
                  <a:pt x="162" y="220"/>
                  <a:pt x="162" y="220"/>
                </a:cubicBezTo>
                <a:cubicBezTo>
                  <a:pt x="162" y="220"/>
                  <a:pt x="94" y="278"/>
                  <a:pt x="50" y="268"/>
                </a:cubicBezTo>
                <a:cubicBezTo>
                  <a:pt x="32" y="264"/>
                  <a:pt x="128" y="184"/>
                  <a:pt x="128" y="184"/>
                </a:cubicBezTo>
                <a:cubicBezTo>
                  <a:pt x="128" y="184"/>
                  <a:pt x="55" y="239"/>
                  <a:pt x="20" y="220"/>
                </a:cubicBezTo>
                <a:cubicBezTo>
                  <a:pt x="5" y="211"/>
                  <a:pt x="106" y="142"/>
                  <a:pt x="106" y="142"/>
                </a:cubicBezTo>
                <a:cubicBezTo>
                  <a:pt x="106" y="142"/>
                  <a:pt x="50" y="166"/>
                  <a:pt x="21" y="151"/>
                </a:cubicBezTo>
                <a:cubicBezTo>
                  <a:pt x="0" y="140"/>
                  <a:pt x="128" y="83"/>
                  <a:pt x="128" y="83"/>
                </a:cubicBezTo>
                <a:lnTo>
                  <a:pt x="217" y="0"/>
                </a:lnTo>
                <a:lnTo>
                  <a:pt x="343" y="82"/>
                </a:lnTo>
              </a:path>
            </a:pathLst>
          </a:custGeom>
          <a:solidFill>
            <a:srgbClr val="FBB7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144">
            <a:extLst>
              <a:ext uri="{FF2B5EF4-FFF2-40B4-BE49-F238E27FC236}">
                <a16:creationId xmlns:a16="http://schemas.microsoft.com/office/drawing/2014/main" id="{CAD78EA5-2709-6A4F-9038-7AD3E443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6564" y="11126100"/>
            <a:ext cx="318591" cy="280145"/>
          </a:xfrm>
          <a:custGeom>
            <a:avLst/>
            <a:gdLst>
              <a:gd name="T0" fmla="*/ 0 w 255"/>
              <a:gd name="T1" fmla="*/ 146242 h 225"/>
              <a:gd name="T2" fmla="*/ 136922 w 255"/>
              <a:gd name="T3" fmla="*/ 146242 h 225"/>
              <a:gd name="T4" fmla="*/ 166403 w 255"/>
              <a:gd name="T5" fmla="*/ 0 h 225"/>
              <a:gd name="T6" fmla="*/ 1310 w 255"/>
              <a:gd name="T7" fmla="*/ 0 h 225"/>
              <a:gd name="T8" fmla="*/ 0 w 255"/>
              <a:gd name="T9" fmla="*/ 146242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5" h="225">
                <a:moveTo>
                  <a:pt x="0" y="224"/>
                </a:moveTo>
                <a:lnTo>
                  <a:pt x="209" y="224"/>
                </a:lnTo>
                <a:lnTo>
                  <a:pt x="254" y="0"/>
                </a:lnTo>
                <a:lnTo>
                  <a:pt x="2" y="0"/>
                </a:lnTo>
                <a:lnTo>
                  <a:pt x="0" y="224"/>
                </a:lnTo>
              </a:path>
            </a:pathLst>
          </a:custGeom>
          <a:solidFill>
            <a:srgbClr val="FBB7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145">
            <a:extLst>
              <a:ext uri="{FF2B5EF4-FFF2-40B4-BE49-F238E27FC236}">
                <a16:creationId xmlns:a16="http://schemas.microsoft.com/office/drawing/2014/main" id="{DB0683A7-3CDB-A34B-9C98-D26646786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6564" y="8346619"/>
            <a:ext cx="1142531" cy="2784972"/>
          </a:xfrm>
          <a:custGeom>
            <a:avLst/>
            <a:gdLst>
              <a:gd name="T0" fmla="*/ 107146 w 917"/>
              <a:gd name="T1" fmla="*/ 0 h 2235"/>
              <a:gd name="T2" fmla="*/ 75133 w 917"/>
              <a:gd name="T3" fmla="*/ 71872 h 2235"/>
              <a:gd name="T4" fmla="*/ 75133 w 917"/>
              <a:gd name="T5" fmla="*/ 71872 h 2235"/>
              <a:gd name="T6" fmla="*/ 5880 w 917"/>
              <a:gd name="T7" fmla="*/ 387456 h 2235"/>
              <a:gd name="T8" fmla="*/ 0 w 917"/>
              <a:gd name="T9" fmla="*/ 1459659 h 2235"/>
              <a:gd name="T10" fmla="*/ 164639 w 917"/>
              <a:gd name="T11" fmla="*/ 1459659 h 2235"/>
              <a:gd name="T12" fmla="*/ 399838 w 917"/>
              <a:gd name="T13" fmla="*/ 352827 h 2235"/>
              <a:gd name="T14" fmla="*/ 399838 w 917"/>
              <a:gd name="T15" fmla="*/ 352827 h 2235"/>
              <a:gd name="T16" fmla="*/ 510250 w 917"/>
              <a:gd name="T17" fmla="*/ 271808 h 2235"/>
              <a:gd name="T18" fmla="*/ 598450 w 917"/>
              <a:gd name="T19" fmla="*/ 0 h 2235"/>
              <a:gd name="T20" fmla="*/ 107146 w 917"/>
              <a:gd name="T21" fmla="*/ 0 h 2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17" h="2235">
                <a:moveTo>
                  <a:pt x="164" y="0"/>
                </a:moveTo>
                <a:lnTo>
                  <a:pt x="115" y="110"/>
                </a:lnTo>
                <a:cubicBezTo>
                  <a:pt x="46" y="262"/>
                  <a:pt x="9" y="426"/>
                  <a:pt x="9" y="593"/>
                </a:cubicBezTo>
                <a:lnTo>
                  <a:pt x="0" y="2234"/>
                </a:lnTo>
                <a:lnTo>
                  <a:pt x="252" y="2234"/>
                </a:lnTo>
                <a:lnTo>
                  <a:pt x="612" y="540"/>
                </a:lnTo>
                <a:cubicBezTo>
                  <a:pt x="689" y="539"/>
                  <a:pt x="757" y="489"/>
                  <a:pt x="781" y="416"/>
                </a:cubicBezTo>
                <a:lnTo>
                  <a:pt x="916" y="0"/>
                </a:lnTo>
                <a:lnTo>
                  <a:pt x="164" y="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146">
            <a:extLst>
              <a:ext uri="{FF2B5EF4-FFF2-40B4-BE49-F238E27FC236}">
                <a16:creationId xmlns:a16="http://schemas.microsoft.com/office/drawing/2014/main" id="{F807EAD1-F3B5-3E4B-AD5F-EC756134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2619" y="11406245"/>
            <a:ext cx="851403" cy="340569"/>
          </a:xfrm>
          <a:custGeom>
            <a:avLst/>
            <a:gdLst>
              <a:gd name="T0" fmla="*/ 130540 w 684"/>
              <a:gd name="T1" fmla="*/ 170075 h 273"/>
              <a:gd name="T2" fmla="*/ 130540 w 684"/>
              <a:gd name="T3" fmla="*/ 170075 h 273"/>
              <a:gd name="T4" fmla="*/ 137719 w 684"/>
              <a:gd name="T5" fmla="*/ 177925 h 273"/>
              <a:gd name="T6" fmla="*/ 445793 w 684"/>
              <a:gd name="T7" fmla="*/ 177925 h 273"/>
              <a:gd name="T8" fmla="*/ 445793 w 684"/>
              <a:gd name="T9" fmla="*/ 177925 h 273"/>
              <a:gd name="T10" fmla="*/ 393577 w 684"/>
              <a:gd name="T11" fmla="*/ 128211 h 273"/>
              <a:gd name="T12" fmla="*/ 284577 w 684"/>
              <a:gd name="T13" fmla="*/ 94196 h 273"/>
              <a:gd name="T14" fmla="*/ 159911 w 684"/>
              <a:gd name="T15" fmla="*/ 0 h 273"/>
              <a:gd name="T16" fmla="*/ 23497 w 684"/>
              <a:gd name="T17" fmla="*/ 0 h 273"/>
              <a:gd name="T18" fmla="*/ 0 w 684"/>
              <a:gd name="T19" fmla="*/ 138023 h 273"/>
              <a:gd name="T20" fmla="*/ 97905 w 684"/>
              <a:gd name="T21" fmla="*/ 138023 h 273"/>
              <a:gd name="T22" fmla="*/ 97905 w 684"/>
              <a:gd name="T23" fmla="*/ 138023 h 273"/>
              <a:gd name="T24" fmla="*/ 130540 w 684"/>
              <a:gd name="T25" fmla="*/ 170075 h 2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4" h="273">
                <a:moveTo>
                  <a:pt x="200" y="260"/>
                </a:moveTo>
                <a:lnTo>
                  <a:pt x="200" y="260"/>
                </a:lnTo>
                <a:cubicBezTo>
                  <a:pt x="200" y="267"/>
                  <a:pt x="205" y="272"/>
                  <a:pt x="211" y="272"/>
                </a:cubicBezTo>
                <a:lnTo>
                  <a:pt x="683" y="272"/>
                </a:lnTo>
                <a:cubicBezTo>
                  <a:pt x="670" y="236"/>
                  <a:pt x="641" y="208"/>
                  <a:pt x="603" y="196"/>
                </a:cubicBezTo>
                <a:lnTo>
                  <a:pt x="436" y="144"/>
                </a:lnTo>
                <a:lnTo>
                  <a:pt x="245" y="0"/>
                </a:lnTo>
                <a:lnTo>
                  <a:pt x="36" y="0"/>
                </a:lnTo>
                <a:lnTo>
                  <a:pt x="0" y="211"/>
                </a:lnTo>
                <a:lnTo>
                  <a:pt x="150" y="211"/>
                </a:lnTo>
                <a:cubicBezTo>
                  <a:pt x="177" y="211"/>
                  <a:pt x="200" y="233"/>
                  <a:pt x="200" y="260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147">
            <a:extLst>
              <a:ext uri="{FF2B5EF4-FFF2-40B4-BE49-F238E27FC236}">
                <a16:creationId xmlns:a16="http://schemas.microsoft.com/office/drawing/2014/main" id="{77C9BC6D-29F2-1240-A246-E4A8DCD3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5155" y="11669910"/>
            <a:ext cx="889856" cy="137327"/>
          </a:xfrm>
          <a:custGeom>
            <a:avLst/>
            <a:gdLst>
              <a:gd name="T0" fmla="*/ 459410 w 713"/>
              <a:gd name="T1" fmla="*/ 39932 h 110"/>
              <a:gd name="T2" fmla="*/ 150519 w 713"/>
              <a:gd name="T3" fmla="*/ 39932 h 110"/>
              <a:gd name="T4" fmla="*/ 150519 w 713"/>
              <a:gd name="T5" fmla="*/ 39932 h 110"/>
              <a:gd name="T6" fmla="*/ 143320 w 713"/>
              <a:gd name="T7" fmla="*/ 32076 h 110"/>
              <a:gd name="T8" fmla="*/ 143320 w 713"/>
              <a:gd name="T9" fmla="*/ 32076 h 110"/>
              <a:gd name="T10" fmla="*/ 110599 w 713"/>
              <a:gd name="T11" fmla="*/ 0 h 110"/>
              <a:gd name="T12" fmla="*/ 12434 w 713"/>
              <a:gd name="T13" fmla="*/ 0 h 110"/>
              <a:gd name="T14" fmla="*/ 0 w 713"/>
              <a:gd name="T15" fmla="*/ 71353 h 110"/>
              <a:gd name="T16" fmla="*/ 465955 w 713"/>
              <a:gd name="T17" fmla="*/ 71353 h 110"/>
              <a:gd name="T18" fmla="*/ 463337 w 713"/>
              <a:gd name="T19" fmla="*/ 56952 h 110"/>
              <a:gd name="T20" fmla="*/ 463337 w 713"/>
              <a:gd name="T21" fmla="*/ 56952 h 110"/>
              <a:gd name="T22" fmla="*/ 459410 w 713"/>
              <a:gd name="T23" fmla="*/ 39932 h 1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13" h="110">
                <a:moveTo>
                  <a:pt x="702" y="61"/>
                </a:moveTo>
                <a:lnTo>
                  <a:pt x="230" y="61"/>
                </a:lnTo>
                <a:cubicBezTo>
                  <a:pt x="224" y="61"/>
                  <a:pt x="219" y="56"/>
                  <a:pt x="219" y="49"/>
                </a:cubicBezTo>
                <a:cubicBezTo>
                  <a:pt x="219" y="22"/>
                  <a:pt x="196" y="0"/>
                  <a:pt x="169" y="0"/>
                </a:cubicBezTo>
                <a:lnTo>
                  <a:pt x="19" y="0"/>
                </a:lnTo>
                <a:lnTo>
                  <a:pt x="0" y="109"/>
                </a:lnTo>
                <a:lnTo>
                  <a:pt x="712" y="109"/>
                </a:lnTo>
                <a:lnTo>
                  <a:pt x="708" y="87"/>
                </a:lnTo>
                <a:cubicBezTo>
                  <a:pt x="707" y="78"/>
                  <a:pt x="706" y="69"/>
                  <a:pt x="702" y="61"/>
                </a:cubicBezTo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B4261F1D-5604-8445-AB0A-FED636E7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6701" y="11477655"/>
            <a:ext cx="196493" cy="185492"/>
          </a:xfrm>
          <a:custGeom>
            <a:avLst/>
            <a:gdLst>
              <a:gd name="connsiteX0" fmla="*/ 157626 w 196493"/>
              <a:gd name="connsiteY0" fmla="*/ 65916 h 185492"/>
              <a:gd name="connsiteX1" fmla="*/ 196493 w 196493"/>
              <a:gd name="connsiteY1" fmla="*/ 95174 h 185492"/>
              <a:gd name="connsiteX2" fmla="*/ 120012 w 196493"/>
              <a:gd name="connsiteY2" fmla="*/ 185492 h 185492"/>
              <a:gd name="connsiteX3" fmla="*/ 82398 w 196493"/>
              <a:gd name="connsiteY3" fmla="*/ 153690 h 185492"/>
              <a:gd name="connsiteX4" fmla="*/ 74789 w 196493"/>
              <a:gd name="connsiteY4" fmla="*/ 0 h 185492"/>
              <a:gd name="connsiteX5" fmla="*/ 114085 w 196493"/>
              <a:gd name="connsiteY5" fmla="*/ 28224 h 185492"/>
              <a:gd name="connsiteX6" fmla="*/ 36761 w 196493"/>
              <a:gd name="connsiteY6" fmla="*/ 114124 h 185492"/>
              <a:gd name="connsiteX7" fmla="*/ 0 w 196493"/>
              <a:gd name="connsiteY7" fmla="*/ 83445 h 18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493" h="185492">
                <a:moveTo>
                  <a:pt x="157626" y="65916"/>
                </a:moveTo>
                <a:lnTo>
                  <a:pt x="196493" y="95174"/>
                </a:lnTo>
                <a:lnTo>
                  <a:pt x="120012" y="185492"/>
                </a:lnTo>
                <a:lnTo>
                  <a:pt x="82398" y="153690"/>
                </a:lnTo>
                <a:close/>
                <a:moveTo>
                  <a:pt x="74789" y="0"/>
                </a:moveTo>
                <a:lnTo>
                  <a:pt x="114085" y="28224"/>
                </a:lnTo>
                <a:lnTo>
                  <a:pt x="36761" y="114124"/>
                </a:lnTo>
                <a:lnTo>
                  <a:pt x="0" y="83445"/>
                </a:lnTo>
                <a:close/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6EF672D0-04F3-EC49-9E10-3079EC0BC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5293" y="7073406"/>
            <a:ext cx="844664" cy="1271967"/>
          </a:xfrm>
          <a:custGeom>
            <a:avLst/>
            <a:gdLst>
              <a:gd name="connsiteX0" fmla="*/ 521830 w 844664"/>
              <a:gd name="connsiteY0" fmla="*/ 647005 h 1271967"/>
              <a:gd name="connsiteX1" fmla="*/ 844664 w 844664"/>
              <a:gd name="connsiteY1" fmla="*/ 649590 h 1271967"/>
              <a:gd name="connsiteX2" fmla="*/ 719534 w 844664"/>
              <a:gd name="connsiteY2" fmla="*/ 709045 h 1271967"/>
              <a:gd name="connsiteX3" fmla="*/ 521830 w 844664"/>
              <a:gd name="connsiteY3" fmla="*/ 647005 h 1271967"/>
              <a:gd name="connsiteX4" fmla="*/ 83733 w 844664"/>
              <a:gd name="connsiteY4" fmla="*/ 1764 h 1271967"/>
              <a:gd name="connsiteX5" fmla="*/ 283225 w 844664"/>
              <a:gd name="connsiteY5" fmla="*/ 216214 h 1271967"/>
              <a:gd name="connsiteX6" fmla="*/ 340367 w 844664"/>
              <a:gd name="connsiteY6" fmla="*/ 800248 h 1271967"/>
              <a:gd name="connsiteX7" fmla="*/ 233537 w 844664"/>
              <a:gd name="connsiteY7" fmla="*/ 1271967 h 1271967"/>
              <a:gd name="connsiteX8" fmla="*/ 0 w 844664"/>
              <a:gd name="connsiteY8" fmla="*/ 1271967 h 1271967"/>
              <a:gd name="connsiteX9" fmla="*/ 147824 w 844664"/>
              <a:gd name="connsiteY9" fmla="*/ 784025 h 1271967"/>
              <a:gd name="connsiteX10" fmla="*/ 13664 w 844664"/>
              <a:gd name="connsiteY10" fmla="*/ 4065 h 1271967"/>
              <a:gd name="connsiteX11" fmla="*/ 83733 w 844664"/>
              <a:gd name="connsiteY11" fmla="*/ 1764 h 127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4664" h="1271967">
                <a:moveTo>
                  <a:pt x="521830" y="647005"/>
                </a:moveTo>
                <a:lnTo>
                  <a:pt x="844664" y="649590"/>
                </a:lnTo>
                <a:cubicBezTo>
                  <a:pt x="844664" y="649590"/>
                  <a:pt x="835905" y="711630"/>
                  <a:pt x="719534" y="709045"/>
                </a:cubicBezTo>
                <a:cubicBezTo>
                  <a:pt x="604415" y="706460"/>
                  <a:pt x="521830" y="647005"/>
                  <a:pt x="521830" y="647005"/>
                </a:cubicBezTo>
                <a:close/>
                <a:moveTo>
                  <a:pt x="83733" y="1764"/>
                </a:moveTo>
                <a:cubicBezTo>
                  <a:pt x="156519" y="11475"/>
                  <a:pt x="233847" y="63654"/>
                  <a:pt x="283225" y="216214"/>
                </a:cubicBezTo>
                <a:cubicBezTo>
                  <a:pt x="350305" y="423372"/>
                  <a:pt x="340367" y="800248"/>
                  <a:pt x="340367" y="800248"/>
                </a:cubicBezTo>
                <a:lnTo>
                  <a:pt x="233537" y="1271967"/>
                </a:lnTo>
                <a:lnTo>
                  <a:pt x="0" y="1271967"/>
                </a:lnTo>
                <a:lnTo>
                  <a:pt x="147824" y="784025"/>
                </a:lnTo>
                <a:lnTo>
                  <a:pt x="13664" y="4065"/>
                </a:lnTo>
                <a:cubicBezTo>
                  <a:pt x="35714" y="10"/>
                  <a:pt x="59471" y="-1472"/>
                  <a:pt x="83733" y="1764"/>
                </a:cubicBezTo>
                <a:close/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51">
            <a:extLst>
              <a:ext uri="{FF2B5EF4-FFF2-40B4-BE49-F238E27FC236}">
                <a16:creationId xmlns:a16="http://schemas.microsoft.com/office/drawing/2014/main" id="{A48324CD-6E66-DF41-AEAC-B772204C0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0652" y="6847015"/>
            <a:ext cx="1367739" cy="1741298"/>
          </a:xfrm>
          <a:custGeom>
            <a:avLst/>
            <a:gdLst>
              <a:gd name="T0" fmla="*/ 538713 w 1097"/>
              <a:gd name="T1" fmla="*/ 0 h 1400"/>
              <a:gd name="T2" fmla="*/ 538713 w 1097"/>
              <a:gd name="T3" fmla="*/ 0 h 1400"/>
              <a:gd name="T4" fmla="*/ 25497 w 1097"/>
              <a:gd name="T5" fmla="*/ 841969 h 1400"/>
              <a:gd name="T6" fmla="*/ 25497 w 1097"/>
              <a:gd name="T7" fmla="*/ 841969 h 1400"/>
              <a:gd name="T8" fmla="*/ 126179 w 1097"/>
              <a:gd name="T9" fmla="*/ 912405 h 1400"/>
              <a:gd name="T10" fmla="*/ 126179 w 1097"/>
              <a:gd name="T11" fmla="*/ 912405 h 1400"/>
              <a:gd name="T12" fmla="*/ 466143 w 1097"/>
              <a:gd name="T13" fmla="*/ 561530 h 1400"/>
              <a:gd name="T14" fmla="*/ 466143 w 1097"/>
              <a:gd name="T15" fmla="*/ 561530 h 1400"/>
              <a:gd name="T16" fmla="*/ 716540 w 1097"/>
              <a:gd name="T17" fmla="*/ 180003 h 1400"/>
              <a:gd name="T18" fmla="*/ 538713 w 1097"/>
              <a:gd name="T19" fmla="*/ 0 h 1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97" h="1400">
                <a:moveTo>
                  <a:pt x="824" y="0"/>
                </a:moveTo>
                <a:lnTo>
                  <a:pt x="824" y="0"/>
                </a:lnTo>
                <a:cubicBezTo>
                  <a:pt x="824" y="0"/>
                  <a:pt x="0" y="1268"/>
                  <a:pt x="39" y="1291"/>
                </a:cubicBezTo>
                <a:cubicBezTo>
                  <a:pt x="78" y="1314"/>
                  <a:pt x="193" y="1399"/>
                  <a:pt x="193" y="1399"/>
                </a:cubicBezTo>
                <a:cubicBezTo>
                  <a:pt x="193" y="1399"/>
                  <a:pt x="466" y="1144"/>
                  <a:pt x="713" y="861"/>
                </a:cubicBezTo>
                <a:cubicBezTo>
                  <a:pt x="894" y="651"/>
                  <a:pt x="1062" y="427"/>
                  <a:pt x="1096" y="276"/>
                </a:cubicBezTo>
                <a:lnTo>
                  <a:pt x="824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52">
            <a:extLst>
              <a:ext uri="{FF2B5EF4-FFF2-40B4-BE49-F238E27FC236}">
                <a16:creationId xmlns:a16="http://schemas.microsoft.com/office/drawing/2014/main" id="{3F5D839E-8334-5940-9A2F-89243D6FA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0223" y="6270246"/>
            <a:ext cx="389999" cy="615221"/>
          </a:xfrm>
          <a:custGeom>
            <a:avLst/>
            <a:gdLst>
              <a:gd name="T0" fmla="*/ 186861 w 313"/>
              <a:gd name="T1" fmla="*/ 267629 h 493"/>
              <a:gd name="T2" fmla="*/ 163340 w 313"/>
              <a:gd name="T3" fmla="*/ 233603 h 493"/>
              <a:gd name="T4" fmla="*/ 163340 w 313"/>
              <a:gd name="T5" fmla="*/ 233603 h 493"/>
              <a:gd name="T6" fmla="*/ 154193 w 313"/>
              <a:gd name="T7" fmla="*/ 205466 h 493"/>
              <a:gd name="T8" fmla="*/ 154193 w 313"/>
              <a:gd name="T9" fmla="*/ 0 h 493"/>
              <a:gd name="T10" fmla="*/ 0 w 313"/>
              <a:gd name="T11" fmla="*/ 0 h 493"/>
              <a:gd name="T12" fmla="*/ 0 w 313"/>
              <a:gd name="T13" fmla="*/ 159661 h 493"/>
              <a:gd name="T14" fmla="*/ 0 w 313"/>
              <a:gd name="T15" fmla="*/ 159661 h 493"/>
              <a:gd name="T16" fmla="*/ 35281 w 313"/>
              <a:gd name="T17" fmla="*/ 271555 h 493"/>
              <a:gd name="T18" fmla="*/ 43775 w 313"/>
              <a:gd name="T19" fmla="*/ 284642 h 493"/>
              <a:gd name="T20" fmla="*/ 43775 w 313"/>
              <a:gd name="T21" fmla="*/ 284642 h 493"/>
              <a:gd name="T22" fmla="*/ 118258 w 313"/>
              <a:gd name="T23" fmla="*/ 321940 h 493"/>
              <a:gd name="T24" fmla="*/ 158767 w 313"/>
              <a:gd name="T25" fmla="*/ 321940 h 493"/>
              <a:gd name="T26" fmla="*/ 158767 w 313"/>
              <a:gd name="T27" fmla="*/ 321940 h 493"/>
              <a:gd name="T28" fmla="*/ 186861 w 313"/>
              <a:gd name="T29" fmla="*/ 267629 h 4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13" h="493">
                <a:moveTo>
                  <a:pt x="286" y="409"/>
                </a:moveTo>
                <a:lnTo>
                  <a:pt x="250" y="357"/>
                </a:lnTo>
                <a:cubicBezTo>
                  <a:pt x="241" y="345"/>
                  <a:pt x="236" y="329"/>
                  <a:pt x="236" y="314"/>
                </a:cubicBezTo>
                <a:lnTo>
                  <a:pt x="236" y="0"/>
                </a:lnTo>
                <a:lnTo>
                  <a:pt x="0" y="0"/>
                </a:lnTo>
                <a:lnTo>
                  <a:pt x="0" y="244"/>
                </a:lnTo>
                <a:cubicBezTo>
                  <a:pt x="0" y="305"/>
                  <a:pt x="19" y="365"/>
                  <a:pt x="54" y="415"/>
                </a:cubicBezTo>
                <a:lnTo>
                  <a:pt x="67" y="435"/>
                </a:lnTo>
                <a:cubicBezTo>
                  <a:pt x="93" y="471"/>
                  <a:pt x="136" y="492"/>
                  <a:pt x="181" y="492"/>
                </a:cubicBezTo>
                <a:lnTo>
                  <a:pt x="243" y="492"/>
                </a:lnTo>
                <a:cubicBezTo>
                  <a:pt x="286" y="492"/>
                  <a:pt x="312" y="444"/>
                  <a:pt x="286" y="409"/>
                </a:cubicBezTo>
              </a:path>
            </a:pathLst>
          </a:custGeom>
          <a:solidFill>
            <a:srgbClr val="FBB7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53">
            <a:extLst>
              <a:ext uri="{FF2B5EF4-FFF2-40B4-BE49-F238E27FC236}">
                <a16:creationId xmlns:a16="http://schemas.microsoft.com/office/drawing/2014/main" id="{7542DC35-5B3F-3144-98D7-6E421AE59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0223" y="6270250"/>
            <a:ext cx="296618" cy="296624"/>
          </a:xfrm>
          <a:custGeom>
            <a:avLst/>
            <a:gdLst>
              <a:gd name="T0" fmla="*/ 154880 w 237"/>
              <a:gd name="T1" fmla="*/ 154877 h 236"/>
              <a:gd name="T2" fmla="*/ 154880 w 237"/>
              <a:gd name="T3" fmla="*/ 0 h 236"/>
              <a:gd name="T4" fmla="*/ 0 w 237"/>
              <a:gd name="T5" fmla="*/ 0 h 236"/>
              <a:gd name="T6" fmla="*/ 0 w 237"/>
              <a:gd name="T7" fmla="*/ 52065 h 236"/>
              <a:gd name="T8" fmla="*/ 0 w 237"/>
              <a:gd name="T9" fmla="*/ 52065 h 236"/>
              <a:gd name="T10" fmla="*/ 154880 w 237"/>
              <a:gd name="T11" fmla="*/ 154877 h 2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7" h="236">
                <a:moveTo>
                  <a:pt x="236" y="235"/>
                </a:moveTo>
                <a:lnTo>
                  <a:pt x="236" y="0"/>
                </a:lnTo>
                <a:lnTo>
                  <a:pt x="0" y="0"/>
                </a:lnTo>
                <a:lnTo>
                  <a:pt x="0" y="79"/>
                </a:lnTo>
                <a:cubicBezTo>
                  <a:pt x="30" y="133"/>
                  <a:pt x="100" y="223"/>
                  <a:pt x="236" y="235"/>
                </a:cubicBezTo>
              </a:path>
            </a:pathLst>
          </a:custGeom>
          <a:solidFill>
            <a:srgbClr val="DF9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54">
            <a:extLst>
              <a:ext uri="{FF2B5EF4-FFF2-40B4-BE49-F238E27FC236}">
                <a16:creationId xmlns:a16="http://schemas.microsoft.com/office/drawing/2014/main" id="{1356D9C0-73D3-9E4A-ACC5-9F4167E69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3041" y="5358401"/>
            <a:ext cx="681123" cy="1406219"/>
          </a:xfrm>
          <a:custGeom>
            <a:avLst/>
            <a:gdLst>
              <a:gd name="T0" fmla="*/ 343470 w 548"/>
              <a:gd name="T1" fmla="*/ 164437 h 1130"/>
              <a:gd name="T2" fmla="*/ 343470 w 548"/>
              <a:gd name="T3" fmla="*/ 164437 h 1130"/>
              <a:gd name="T4" fmla="*/ 66478 w 548"/>
              <a:gd name="T5" fmla="*/ 715171 h 1130"/>
              <a:gd name="T6" fmla="*/ 66478 w 548"/>
              <a:gd name="T7" fmla="*/ 715171 h 1130"/>
              <a:gd name="T8" fmla="*/ 46926 w 548"/>
              <a:gd name="T9" fmla="*/ 252528 h 1130"/>
              <a:gd name="T10" fmla="*/ 46926 w 548"/>
              <a:gd name="T11" fmla="*/ 252528 h 1130"/>
              <a:gd name="T12" fmla="*/ 190962 w 548"/>
              <a:gd name="T13" fmla="*/ 0 h 1130"/>
              <a:gd name="T14" fmla="*/ 190962 w 548"/>
              <a:gd name="T15" fmla="*/ 0 h 1130"/>
              <a:gd name="T16" fmla="*/ 343470 w 548"/>
              <a:gd name="T17" fmla="*/ 164437 h 11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8" h="1130">
                <a:moveTo>
                  <a:pt x="527" y="252"/>
                </a:moveTo>
                <a:lnTo>
                  <a:pt x="527" y="252"/>
                </a:lnTo>
                <a:cubicBezTo>
                  <a:pt x="547" y="821"/>
                  <a:pt x="195" y="1129"/>
                  <a:pt x="102" y="1096"/>
                </a:cubicBezTo>
                <a:cubicBezTo>
                  <a:pt x="28" y="1070"/>
                  <a:pt x="241" y="1057"/>
                  <a:pt x="72" y="387"/>
                </a:cubicBezTo>
                <a:cubicBezTo>
                  <a:pt x="0" y="98"/>
                  <a:pt x="143" y="0"/>
                  <a:pt x="293" y="0"/>
                </a:cubicBezTo>
                <a:cubicBezTo>
                  <a:pt x="442" y="0"/>
                  <a:pt x="523" y="122"/>
                  <a:pt x="527" y="252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55">
            <a:extLst>
              <a:ext uri="{FF2B5EF4-FFF2-40B4-BE49-F238E27FC236}">
                <a16:creationId xmlns:a16="http://schemas.microsoft.com/office/drawing/2014/main" id="{1BD69442-6BCA-9B49-AABC-0C0DBA5A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5292" y="5720944"/>
            <a:ext cx="538308" cy="736069"/>
          </a:xfrm>
          <a:custGeom>
            <a:avLst/>
            <a:gdLst>
              <a:gd name="T0" fmla="*/ 281617 w 432"/>
              <a:gd name="T1" fmla="*/ 142539 h 593"/>
              <a:gd name="T2" fmla="*/ 281617 w 432"/>
              <a:gd name="T3" fmla="*/ 142539 h 593"/>
              <a:gd name="T4" fmla="*/ 182299 w 432"/>
              <a:gd name="T5" fmla="*/ 385310 h 593"/>
              <a:gd name="T6" fmla="*/ 182299 w 432"/>
              <a:gd name="T7" fmla="*/ 385310 h 593"/>
              <a:gd name="T8" fmla="*/ 0 w 432"/>
              <a:gd name="T9" fmla="*/ 179638 h 593"/>
              <a:gd name="T10" fmla="*/ 0 w 432"/>
              <a:gd name="T11" fmla="*/ 179638 h 593"/>
              <a:gd name="T12" fmla="*/ 146362 w 432"/>
              <a:gd name="T13" fmla="*/ 0 h 593"/>
              <a:gd name="T14" fmla="*/ 146362 w 432"/>
              <a:gd name="T15" fmla="*/ 0 h 593"/>
              <a:gd name="T16" fmla="*/ 281617 w 432"/>
              <a:gd name="T17" fmla="*/ 142539 h 5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2" h="593">
                <a:moveTo>
                  <a:pt x="431" y="219"/>
                </a:moveTo>
                <a:lnTo>
                  <a:pt x="431" y="219"/>
                </a:lnTo>
                <a:cubicBezTo>
                  <a:pt x="431" y="343"/>
                  <a:pt x="423" y="592"/>
                  <a:pt x="279" y="592"/>
                </a:cubicBezTo>
                <a:cubicBezTo>
                  <a:pt x="136" y="592"/>
                  <a:pt x="0" y="463"/>
                  <a:pt x="0" y="276"/>
                </a:cubicBezTo>
                <a:cubicBezTo>
                  <a:pt x="0" y="91"/>
                  <a:pt x="100" y="0"/>
                  <a:pt x="224" y="0"/>
                </a:cubicBezTo>
                <a:cubicBezTo>
                  <a:pt x="348" y="0"/>
                  <a:pt x="431" y="96"/>
                  <a:pt x="431" y="219"/>
                </a:cubicBezTo>
              </a:path>
            </a:pathLst>
          </a:custGeom>
          <a:solidFill>
            <a:srgbClr val="FBB7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C0F9D78-798B-6F47-91BD-839B43E32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3602" y="5952560"/>
            <a:ext cx="350276" cy="272504"/>
          </a:xfrm>
          <a:custGeom>
            <a:avLst/>
            <a:gdLst>
              <a:gd name="connsiteX0" fmla="*/ 181265 w 350276"/>
              <a:gd name="connsiteY0" fmla="*/ 108952 h 272504"/>
              <a:gd name="connsiteX1" fmla="*/ 205493 w 350276"/>
              <a:gd name="connsiteY1" fmla="*/ 158513 h 272504"/>
              <a:gd name="connsiteX2" fmla="*/ 230997 w 350276"/>
              <a:gd name="connsiteY2" fmla="*/ 203119 h 272504"/>
              <a:gd name="connsiteX3" fmla="*/ 238648 w 350276"/>
              <a:gd name="connsiteY3" fmla="*/ 214270 h 272504"/>
              <a:gd name="connsiteX4" fmla="*/ 247574 w 350276"/>
              <a:gd name="connsiteY4" fmla="*/ 227899 h 272504"/>
              <a:gd name="connsiteX5" fmla="*/ 250125 w 350276"/>
              <a:gd name="connsiteY5" fmla="*/ 245246 h 272504"/>
              <a:gd name="connsiteX6" fmla="*/ 247574 w 350276"/>
              <a:gd name="connsiteY6" fmla="*/ 253919 h 272504"/>
              <a:gd name="connsiteX7" fmla="*/ 241198 w 350276"/>
              <a:gd name="connsiteY7" fmla="*/ 261353 h 272504"/>
              <a:gd name="connsiteX8" fmla="*/ 211869 w 350276"/>
              <a:gd name="connsiteY8" fmla="*/ 272504 h 272504"/>
              <a:gd name="connsiteX9" fmla="*/ 183815 w 350276"/>
              <a:gd name="connsiteY9" fmla="*/ 265070 h 272504"/>
              <a:gd name="connsiteX10" fmla="*/ 210594 w 350276"/>
              <a:gd name="connsiteY10" fmla="*/ 263831 h 272504"/>
              <a:gd name="connsiteX11" fmla="*/ 230997 w 350276"/>
              <a:gd name="connsiteY11" fmla="*/ 252680 h 272504"/>
              <a:gd name="connsiteX12" fmla="*/ 230997 w 350276"/>
              <a:gd name="connsiteY12" fmla="*/ 235333 h 272504"/>
              <a:gd name="connsiteX13" fmla="*/ 229722 w 350276"/>
              <a:gd name="connsiteY13" fmla="*/ 230377 h 272504"/>
              <a:gd name="connsiteX14" fmla="*/ 224621 w 350276"/>
              <a:gd name="connsiteY14" fmla="*/ 225421 h 272504"/>
              <a:gd name="connsiteX15" fmla="*/ 216970 w 350276"/>
              <a:gd name="connsiteY15" fmla="*/ 214270 h 272504"/>
              <a:gd name="connsiteX16" fmla="*/ 191466 w 350276"/>
              <a:gd name="connsiteY16" fmla="*/ 163470 h 272504"/>
              <a:gd name="connsiteX17" fmla="*/ 181265 w 350276"/>
              <a:gd name="connsiteY17" fmla="*/ 108952 h 272504"/>
              <a:gd name="connsiteX18" fmla="*/ 350276 w 350276"/>
              <a:gd name="connsiteY18" fmla="*/ 86979 h 272504"/>
              <a:gd name="connsiteX19" fmla="*/ 337555 w 350276"/>
              <a:gd name="connsiteY19" fmla="*/ 103103 h 272504"/>
              <a:gd name="connsiteX20" fmla="*/ 323563 w 350276"/>
              <a:gd name="connsiteY20" fmla="*/ 119227 h 272504"/>
              <a:gd name="connsiteX21" fmla="*/ 318475 w 350276"/>
              <a:gd name="connsiteY21" fmla="*/ 124188 h 272504"/>
              <a:gd name="connsiteX22" fmla="*/ 312114 w 350276"/>
              <a:gd name="connsiteY22" fmla="*/ 117987 h 272504"/>
              <a:gd name="connsiteX23" fmla="*/ 293034 w 350276"/>
              <a:gd name="connsiteY23" fmla="*/ 108064 h 272504"/>
              <a:gd name="connsiteX24" fmla="*/ 272681 w 350276"/>
              <a:gd name="connsiteY24" fmla="*/ 104343 h 272504"/>
              <a:gd name="connsiteX25" fmla="*/ 251056 w 350276"/>
              <a:gd name="connsiteY25" fmla="*/ 109304 h 272504"/>
              <a:gd name="connsiteX26" fmla="*/ 230703 w 350276"/>
              <a:gd name="connsiteY26" fmla="*/ 120467 h 272504"/>
              <a:gd name="connsiteX27" fmla="*/ 245968 w 350276"/>
              <a:gd name="connsiteY27" fmla="*/ 99382 h 272504"/>
              <a:gd name="connsiteX28" fmla="*/ 271409 w 350276"/>
              <a:gd name="connsiteY28" fmla="*/ 88220 h 272504"/>
              <a:gd name="connsiteX29" fmla="*/ 300666 w 350276"/>
              <a:gd name="connsiteY29" fmla="*/ 91940 h 272504"/>
              <a:gd name="connsiteX30" fmla="*/ 318368 w 350276"/>
              <a:gd name="connsiteY30" fmla="*/ 104406 h 272504"/>
              <a:gd name="connsiteX31" fmla="*/ 312114 w 350276"/>
              <a:gd name="connsiteY31" fmla="*/ 108064 h 272504"/>
              <a:gd name="connsiteX32" fmla="*/ 323563 w 350276"/>
              <a:gd name="connsiteY32" fmla="*/ 108064 h 272504"/>
              <a:gd name="connsiteX33" fmla="*/ 318368 w 350276"/>
              <a:gd name="connsiteY33" fmla="*/ 104406 h 272504"/>
              <a:gd name="connsiteX34" fmla="*/ 331195 w 350276"/>
              <a:gd name="connsiteY34" fmla="*/ 96902 h 272504"/>
              <a:gd name="connsiteX35" fmla="*/ 350276 w 350276"/>
              <a:gd name="connsiteY35" fmla="*/ 86979 h 272504"/>
              <a:gd name="connsiteX36" fmla="*/ 0 w 350276"/>
              <a:gd name="connsiteY36" fmla="*/ 86979 h 272504"/>
              <a:gd name="connsiteX37" fmla="*/ 19081 w 350276"/>
              <a:gd name="connsiteY37" fmla="*/ 96902 h 272504"/>
              <a:gd name="connsiteX38" fmla="*/ 31643 w 350276"/>
              <a:gd name="connsiteY38" fmla="*/ 104775 h 272504"/>
              <a:gd name="connsiteX39" fmla="*/ 26713 w 350276"/>
              <a:gd name="connsiteY39" fmla="*/ 108064 h 272504"/>
              <a:gd name="connsiteX40" fmla="*/ 36890 w 350276"/>
              <a:gd name="connsiteY40" fmla="*/ 108064 h 272504"/>
              <a:gd name="connsiteX41" fmla="*/ 31643 w 350276"/>
              <a:gd name="connsiteY41" fmla="*/ 104775 h 272504"/>
              <a:gd name="connsiteX42" fmla="*/ 50882 w 350276"/>
              <a:gd name="connsiteY42" fmla="*/ 91940 h 272504"/>
              <a:gd name="connsiteX43" fmla="*/ 78867 w 350276"/>
              <a:gd name="connsiteY43" fmla="*/ 88220 h 272504"/>
              <a:gd name="connsiteX44" fmla="*/ 104308 w 350276"/>
              <a:gd name="connsiteY44" fmla="*/ 99382 h 272504"/>
              <a:gd name="connsiteX45" fmla="*/ 119573 w 350276"/>
              <a:gd name="connsiteY45" fmla="*/ 120467 h 272504"/>
              <a:gd name="connsiteX46" fmla="*/ 99220 w 350276"/>
              <a:gd name="connsiteY46" fmla="*/ 109304 h 272504"/>
              <a:gd name="connsiteX47" fmla="*/ 77595 w 350276"/>
              <a:gd name="connsiteY47" fmla="*/ 104343 h 272504"/>
              <a:gd name="connsiteX48" fmla="*/ 57242 w 350276"/>
              <a:gd name="connsiteY48" fmla="*/ 108064 h 272504"/>
              <a:gd name="connsiteX49" fmla="*/ 38162 w 350276"/>
              <a:gd name="connsiteY49" fmla="*/ 117987 h 272504"/>
              <a:gd name="connsiteX50" fmla="*/ 31801 w 350276"/>
              <a:gd name="connsiteY50" fmla="*/ 124188 h 272504"/>
              <a:gd name="connsiteX51" fmla="*/ 26713 w 350276"/>
              <a:gd name="connsiteY51" fmla="*/ 119227 h 272504"/>
              <a:gd name="connsiteX52" fmla="*/ 12721 w 350276"/>
              <a:gd name="connsiteY52" fmla="*/ 103103 h 272504"/>
              <a:gd name="connsiteX53" fmla="*/ 0 w 350276"/>
              <a:gd name="connsiteY53" fmla="*/ 86979 h 272504"/>
              <a:gd name="connsiteX54" fmla="*/ 286083 w 350276"/>
              <a:gd name="connsiteY54" fmla="*/ 1465 h 272504"/>
              <a:gd name="connsiteX55" fmla="*/ 315505 w 350276"/>
              <a:gd name="connsiteY55" fmla="*/ 12154 h 272504"/>
              <a:gd name="connsiteX56" fmla="*/ 328297 w 350276"/>
              <a:gd name="connsiteY56" fmla="*/ 39471 h 272504"/>
              <a:gd name="connsiteX57" fmla="*/ 328297 w 350276"/>
              <a:gd name="connsiteY57" fmla="*/ 40658 h 272504"/>
              <a:gd name="connsiteX58" fmla="*/ 328297 w 350276"/>
              <a:gd name="connsiteY58" fmla="*/ 41846 h 272504"/>
              <a:gd name="connsiteX59" fmla="*/ 327018 w 350276"/>
              <a:gd name="connsiteY59" fmla="*/ 41846 h 272504"/>
              <a:gd name="connsiteX60" fmla="*/ 306550 w 350276"/>
              <a:gd name="connsiteY60" fmla="*/ 29969 h 272504"/>
              <a:gd name="connsiteX61" fmla="*/ 283525 w 350276"/>
              <a:gd name="connsiteY61" fmla="*/ 25219 h 272504"/>
              <a:gd name="connsiteX62" fmla="*/ 260499 w 350276"/>
              <a:gd name="connsiteY62" fmla="*/ 26406 h 272504"/>
              <a:gd name="connsiteX63" fmla="*/ 237473 w 350276"/>
              <a:gd name="connsiteY63" fmla="*/ 32345 h 272504"/>
              <a:gd name="connsiteX64" fmla="*/ 236194 w 350276"/>
              <a:gd name="connsiteY64" fmla="*/ 31157 h 272504"/>
              <a:gd name="connsiteX65" fmla="*/ 236194 w 350276"/>
              <a:gd name="connsiteY65" fmla="*/ 29969 h 272504"/>
              <a:gd name="connsiteX66" fmla="*/ 237473 w 350276"/>
              <a:gd name="connsiteY66" fmla="*/ 29969 h 272504"/>
              <a:gd name="connsiteX67" fmla="*/ 256661 w 350276"/>
              <a:gd name="connsiteY67" fmla="*/ 6216 h 272504"/>
              <a:gd name="connsiteX68" fmla="*/ 286083 w 350276"/>
              <a:gd name="connsiteY68" fmla="*/ 1465 h 272504"/>
              <a:gd name="connsiteX69" fmla="*/ 59382 w 350276"/>
              <a:gd name="connsiteY69" fmla="*/ 310 h 272504"/>
              <a:gd name="connsiteX70" fmla="*/ 88406 w 350276"/>
              <a:gd name="connsiteY70" fmla="*/ 6414 h 272504"/>
              <a:gd name="connsiteX71" fmla="*/ 107335 w 350276"/>
              <a:gd name="connsiteY71" fmla="*/ 30827 h 272504"/>
              <a:gd name="connsiteX72" fmla="*/ 108597 w 350276"/>
              <a:gd name="connsiteY72" fmla="*/ 32048 h 272504"/>
              <a:gd name="connsiteX73" fmla="*/ 107335 w 350276"/>
              <a:gd name="connsiteY73" fmla="*/ 33268 h 272504"/>
              <a:gd name="connsiteX74" fmla="*/ 106073 w 350276"/>
              <a:gd name="connsiteY74" fmla="*/ 33268 h 272504"/>
              <a:gd name="connsiteX75" fmla="*/ 84621 w 350276"/>
              <a:gd name="connsiteY75" fmla="*/ 27165 h 272504"/>
              <a:gd name="connsiteX76" fmla="*/ 61906 w 350276"/>
              <a:gd name="connsiteY76" fmla="*/ 25944 h 272504"/>
              <a:gd name="connsiteX77" fmla="*/ 39192 w 350276"/>
              <a:gd name="connsiteY77" fmla="*/ 30827 h 272504"/>
              <a:gd name="connsiteX78" fmla="*/ 19001 w 350276"/>
              <a:gd name="connsiteY78" fmla="*/ 40592 h 272504"/>
              <a:gd name="connsiteX79" fmla="*/ 16477 w 350276"/>
              <a:gd name="connsiteY79" fmla="*/ 40592 h 272504"/>
              <a:gd name="connsiteX80" fmla="*/ 16477 w 350276"/>
              <a:gd name="connsiteY80" fmla="*/ 39372 h 272504"/>
              <a:gd name="connsiteX81" fmla="*/ 31620 w 350276"/>
              <a:gd name="connsiteY81" fmla="*/ 11296 h 272504"/>
              <a:gd name="connsiteX82" fmla="*/ 59382 w 350276"/>
              <a:gd name="connsiteY82" fmla="*/ 310 h 27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50276" h="272504">
                <a:moveTo>
                  <a:pt x="181265" y="108952"/>
                </a:moveTo>
                <a:cubicBezTo>
                  <a:pt x="188916" y="125060"/>
                  <a:pt x="196567" y="141167"/>
                  <a:pt x="205493" y="158513"/>
                </a:cubicBezTo>
                <a:cubicBezTo>
                  <a:pt x="213144" y="174621"/>
                  <a:pt x="222071" y="189489"/>
                  <a:pt x="230997" y="203119"/>
                </a:cubicBezTo>
                <a:cubicBezTo>
                  <a:pt x="233547" y="208075"/>
                  <a:pt x="236098" y="210553"/>
                  <a:pt x="238648" y="214270"/>
                </a:cubicBezTo>
                <a:cubicBezTo>
                  <a:pt x="242474" y="219226"/>
                  <a:pt x="245024" y="222943"/>
                  <a:pt x="247574" y="227899"/>
                </a:cubicBezTo>
                <a:cubicBezTo>
                  <a:pt x="248849" y="232855"/>
                  <a:pt x="251400" y="239050"/>
                  <a:pt x="250125" y="245246"/>
                </a:cubicBezTo>
                <a:cubicBezTo>
                  <a:pt x="248849" y="248963"/>
                  <a:pt x="248849" y="251441"/>
                  <a:pt x="247574" y="253919"/>
                </a:cubicBezTo>
                <a:cubicBezTo>
                  <a:pt x="245024" y="256397"/>
                  <a:pt x="243749" y="260114"/>
                  <a:pt x="241198" y="261353"/>
                </a:cubicBezTo>
                <a:cubicBezTo>
                  <a:pt x="232272" y="268787"/>
                  <a:pt x="222071" y="271265"/>
                  <a:pt x="211869" y="272504"/>
                </a:cubicBezTo>
                <a:cubicBezTo>
                  <a:pt x="201668" y="272504"/>
                  <a:pt x="191466" y="270026"/>
                  <a:pt x="183815" y="265070"/>
                </a:cubicBezTo>
                <a:cubicBezTo>
                  <a:pt x="192742" y="266309"/>
                  <a:pt x="201668" y="265070"/>
                  <a:pt x="210594" y="263831"/>
                </a:cubicBezTo>
                <a:cubicBezTo>
                  <a:pt x="218245" y="261353"/>
                  <a:pt x="227171" y="256397"/>
                  <a:pt x="230997" y="252680"/>
                </a:cubicBezTo>
                <a:cubicBezTo>
                  <a:pt x="234823" y="246485"/>
                  <a:pt x="234823" y="241528"/>
                  <a:pt x="230997" y="235333"/>
                </a:cubicBezTo>
                <a:cubicBezTo>
                  <a:pt x="230997" y="232855"/>
                  <a:pt x="229722" y="231616"/>
                  <a:pt x="229722" y="230377"/>
                </a:cubicBezTo>
                <a:lnTo>
                  <a:pt x="224621" y="225421"/>
                </a:lnTo>
                <a:cubicBezTo>
                  <a:pt x="223346" y="221704"/>
                  <a:pt x="218245" y="217987"/>
                  <a:pt x="216970" y="214270"/>
                </a:cubicBezTo>
                <a:cubicBezTo>
                  <a:pt x="205493" y="198162"/>
                  <a:pt x="197842" y="180816"/>
                  <a:pt x="191466" y="163470"/>
                </a:cubicBezTo>
                <a:cubicBezTo>
                  <a:pt x="186366" y="144884"/>
                  <a:pt x="182540" y="127538"/>
                  <a:pt x="181265" y="108952"/>
                </a:cubicBezTo>
                <a:close/>
                <a:moveTo>
                  <a:pt x="350276" y="86979"/>
                </a:moveTo>
                <a:cubicBezTo>
                  <a:pt x="346460" y="93181"/>
                  <a:pt x="342644" y="98142"/>
                  <a:pt x="337555" y="103103"/>
                </a:cubicBezTo>
                <a:cubicBezTo>
                  <a:pt x="332467" y="109304"/>
                  <a:pt x="327379" y="114266"/>
                  <a:pt x="323563" y="119227"/>
                </a:cubicBezTo>
                <a:lnTo>
                  <a:pt x="318475" y="124188"/>
                </a:lnTo>
                <a:lnTo>
                  <a:pt x="312114" y="117987"/>
                </a:lnTo>
                <a:cubicBezTo>
                  <a:pt x="307026" y="114266"/>
                  <a:pt x="300666" y="110545"/>
                  <a:pt x="293034" y="108064"/>
                </a:cubicBezTo>
                <a:cubicBezTo>
                  <a:pt x="287945" y="105584"/>
                  <a:pt x="280313" y="104343"/>
                  <a:pt x="272681" y="104343"/>
                </a:cubicBezTo>
                <a:cubicBezTo>
                  <a:pt x="266320" y="104343"/>
                  <a:pt x="258688" y="105584"/>
                  <a:pt x="251056" y="109304"/>
                </a:cubicBezTo>
                <a:cubicBezTo>
                  <a:pt x="244696" y="111785"/>
                  <a:pt x="237063" y="115506"/>
                  <a:pt x="230703" y="120467"/>
                </a:cubicBezTo>
                <a:cubicBezTo>
                  <a:pt x="233247" y="113025"/>
                  <a:pt x="238335" y="104343"/>
                  <a:pt x="245968" y="99382"/>
                </a:cubicBezTo>
                <a:cubicBezTo>
                  <a:pt x="252328" y="93181"/>
                  <a:pt x="262504" y="89460"/>
                  <a:pt x="271409" y="88220"/>
                </a:cubicBezTo>
                <a:cubicBezTo>
                  <a:pt x="281585" y="86979"/>
                  <a:pt x="290489" y="88220"/>
                  <a:pt x="300666" y="91940"/>
                </a:cubicBezTo>
                <a:lnTo>
                  <a:pt x="318368" y="104406"/>
                </a:lnTo>
                <a:lnTo>
                  <a:pt x="312114" y="108064"/>
                </a:lnTo>
                <a:lnTo>
                  <a:pt x="323563" y="108064"/>
                </a:lnTo>
                <a:lnTo>
                  <a:pt x="318368" y="104406"/>
                </a:lnTo>
                <a:lnTo>
                  <a:pt x="331195" y="96902"/>
                </a:lnTo>
                <a:cubicBezTo>
                  <a:pt x="337555" y="93181"/>
                  <a:pt x="343916" y="89460"/>
                  <a:pt x="350276" y="86979"/>
                </a:cubicBezTo>
                <a:close/>
                <a:moveTo>
                  <a:pt x="0" y="86979"/>
                </a:moveTo>
                <a:cubicBezTo>
                  <a:pt x="6360" y="89460"/>
                  <a:pt x="12721" y="93181"/>
                  <a:pt x="19081" y="96902"/>
                </a:cubicBezTo>
                <a:lnTo>
                  <a:pt x="31643" y="104775"/>
                </a:lnTo>
                <a:lnTo>
                  <a:pt x="26713" y="108064"/>
                </a:lnTo>
                <a:lnTo>
                  <a:pt x="36890" y="108064"/>
                </a:lnTo>
                <a:lnTo>
                  <a:pt x="31643" y="104775"/>
                </a:lnTo>
                <a:lnTo>
                  <a:pt x="50882" y="91940"/>
                </a:lnTo>
                <a:cubicBezTo>
                  <a:pt x="58514" y="88220"/>
                  <a:pt x="68691" y="86979"/>
                  <a:pt x="78867" y="88220"/>
                </a:cubicBezTo>
                <a:cubicBezTo>
                  <a:pt x="89044" y="89460"/>
                  <a:pt x="97948" y="93181"/>
                  <a:pt x="104308" y="99382"/>
                </a:cubicBezTo>
                <a:cubicBezTo>
                  <a:pt x="111941" y="104343"/>
                  <a:pt x="117029" y="113025"/>
                  <a:pt x="119573" y="120467"/>
                </a:cubicBezTo>
                <a:cubicBezTo>
                  <a:pt x="113213" y="115506"/>
                  <a:pt x="105580" y="111785"/>
                  <a:pt x="99220" y="109304"/>
                </a:cubicBezTo>
                <a:cubicBezTo>
                  <a:pt x="91588" y="105584"/>
                  <a:pt x="85228" y="104343"/>
                  <a:pt x="77595" y="104343"/>
                </a:cubicBezTo>
                <a:cubicBezTo>
                  <a:pt x="71235" y="104343"/>
                  <a:pt x="63603" y="105584"/>
                  <a:pt x="57242" y="108064"/>
                </a:cubicBezTo>
                <a:cubicBezTo>
                  <a:pt x="49610" y="110545"/>
                  <a:pt x="43250" y="114266"/>
                  <a:pt x="38162" y="117987"/>
                </a:cubicBezTo>
                <a:lnTo>
                  <a:pt x="31801" y="124188"/>
                </a:lnTo>
                <a:lnTo>
                  <a:pt x="26713" y="119227"/>
                </a:lnTo>
                <a:cubicBezTo>
                  <a:pt x="22897" y="114266"/>
                  <a:pt x="17809" y="109304"/>
                  <a:pt x="12721" y="103103"/>
                </a:cubicBezTo>
                <a:cubicBezTo>
                  <a:pt x="8904" y="98142"/>
                  <a:pt x="3816" y="93181"/>
                  <a:pt x="0" y="86979"/>
                </a:cubicBezTo>
                <a:close/>
                <a:moveTo>
                  <a:pt x="286083" y="1465"/>
                </a:moveTo>
                <a:cubicBezTo>
                  <a:pt x="296317" y="1465"/>
                  <a:pt x="307830" y="5028"/>
                  <a:pt x="315505" y="12154"/>
                </a:cubicBezTo>
                <a:cubicBezTo>
                  <a:pt x="323180" y="19280"/>
                  <a:pt x="328297" y="27594"/>
                  <a:pt x="328297" y="39471"/>
                </a:cubicBezTo>
                <a:lnTo>
                  <a:pt x="328297" y="40658"/>
                </a:lnTo>
                <a:lnTo>
                  <a:pt x="328297" y="41846"/>
                </a:lnTo>
                <a:cubicBezTo>
                  <a:pt x="327018" y="41846"/>
                  <a:pt x="327018" y="41846"/>
                  <a:pt x="327018" y="41846"/>
                </a:cubicBezTo>
                <a:cubicBezTo>
                  <a:pt x="319342" y="37095"/>
                  <a:pt x="312946" y="33532"/>
                  <a:pt x="306550" y="29969"/>
                </a:cubicBezTo>
                <a:cubicBezTo>
                  <a:pt x="298875" y="27594"/>
                  <a:pt x="291200" y="26406"/>
                  <a:pt x="283525" y="25219"/>
                </a:cubicBezTo>
                <a:cubicBezTo>
                  <a:pt x="275849" y="25219"/>
                  <a:pt x="268174" y="25219"/>
                  <a:pt x="260499" y="26406"/>
                </a:cubicBezTo>
                <a:cubicBezTo>
                  <a:pt x="252824" y="27594"/>
                  <a:pt x="245148" y="28782"/>
                  <a:pt x="237473" y="32345"/>
                </a:cubicBezTo>
                <a:cubicBezTo>
                  <a:pt x="237473" y="32345"/>
                  <a:pt x="237473" y="32345"/>
                  <a:pt x="236194" y="31157"/>
                </a:cubicBezTo>
                <a:cubicBezTo>
                  <a:pt x="236194" y="31157"/>
                  <a:pt x="236194" y="31157"/>
                  <a:pt x="236194" y="29969"/>
                </a:cubicBezTo>
                <a:lnTo>
                  <a:pt x="237473" y="29969"/>
                </a:lnTo>
                <a:cubicBezTo>
                  <a:pt x="240032" y="18093"/>
                  <a:pt x="247707" y="10967"/>
                  <a:pt x="256661" y="6216"/>
                </a:cubicBezTo>
                <a:cubicBezTo>
                  <a:pt x="265616" y="1465"/>
                  <a:pt x="275849" y="-910"/>
                  <a:pt x="286083" y="1465"/>
                </a:cubicBezTo>
                <a:close/>
                <a:moveTo>
                  <a:pt x="59382" y="310"/>
                </a:moveTo>
                <a:cubicBezTo>
                  <a:pt x="68216" y="-910"/>
                  <a:pt x="79573" y="1531"/>
                  <a:pt x="88406" y="6414"/>
                </a:cubicBezTo>
                <a:cubicBezTo>
                  <a:pt x="98502" y="11296"/>
                  <a:pt x="104811" y="19841"/>
                  <a:pt x="107335" y="30827"/>
                </a:cubicBezTo>
                <a:lnTo>
                  <a:pt x="108597" y="32048"/>
                </a:lnTo>
                <a:cubicBezTo>
                  <a:pt x="108597" y="33268"/>
                  <a:pt x="107335" y="33268"/>
                  <a:pt x="107335" y="33268"/>
                </a:cubicBezTo>
                <a:cubicBezTo>
                  <a:pt x="106073" y="33268"/>
                  <a:pt x="106073" y="33268"/>
                  <a:pt x="106073" y="33268"/>
                </a:cubicBezTo>
                <a:cubicBezTo>
                  <a:pt x="98502" y="29606"/>
                  <a:pt x="92192" y="27165"/>
                  <a:pt x="84621" y="27165"/>
                </a:cubicBezTo>
                <a:cubicBezTo>
                  <a:pt x="77049" y="24724"/>
                  <a:pt x="69478" y="24724"/>
                  <a:pt x="61906" y="25944"/>
                </a:cubicBezTo>
                <a:cubicBezTo>
                  <a:pt x="54335" y="27165"/>
                  <a:pt x="46763" y="28386"/>
                  <a:pt x="39192" y="30827"/>
                </a:cubicBezTo>
                <a:cubicBezTo>
                  <a:pt x="32882" y="33268"/>
                  <a:pt x="25310" y="36930"/>
                  <a:pt x="19001" y="40592"/>
                </a:cubicBezTo>
                <a:cubicBezTo>
                  <a:pt x="17739" y="41813"/>
                  <a:pt x="16477" y="41813"/>
                  <a:pt x="16477" y="40592"/>
                </a:cubicBezTo>
                <a:lnTo>
                  <a:pt x="16477" y="39372"/>
                </a:lnTo>
                <a:cubicBezTo>
                  <a:pt x="17739" y="27165"/>
                  <a:pt x="24049" y="18620"/>
                  <a:pt x="31620" y="11296"/>
                </a:cubicBezTo>
                <a:cubicBezTo>
                  <a:pt x="39192" y="5193"/>
                  <a:pt x="49287" y="1531"/>
                  <a:pt x="59382" y="310"/>
                </a:cubicBezTo>
                <a:close/>
              </a:path>
            </a:pathLst>
          </a:custGeom>
          <a:solidFill>
            <a:srgbClr val="3900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61">
            <a:extLst>
              <a:ext uri="{FF2B5EF4-FFF2-40B4-BE49-F238E27FC236}">
                <a16:creationId xmlns:a16="http://schemas.microsoft.com/office/drawing/2014/main" id="{A76B72B9-B118-C141-A11E-74A3ADFD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7965" y="6237289"/>
            <a:ext cx="159297" cy="120848"/>
          </a:xfrm>
          <a:custGeom>
            <a:avLst/>
            <a:gdLst>
              <a:gd name="T0" fmla="*/ 5919 w 127"/>
              <a:gd name="T1" fmla="*/ 0 h 99"/>
              <a:gd name="T2" fmla="*/ 5919 w 127"/>
              <a:gd name="T3" fmla="*/ 0 h 99"/>
              <a:gd name="T4" fmla="*/ 82872 w 127"/>
              <a:gd name="T5" fmla="*/ 17922 h 99"/>
              <a:gd name="T6" fmla="*/ 82872 w 127"/>
              <a:gd name="T7" fmla="*/ 17922 h 99"/>
              <a:gd name="T8" fmla="*/ 32886 w 127"/>
              <a:gd name="T9" fmla="*/ 55046 h 99"/>
              <a:gd name="T10" fmla="*/ 32886 w 127"/>
              <a:gd name="T11" fmla="*/ 55046 h 99"/>
              <a:gd name="T12" fmla="*/ 5919 w 127"/>
              <a:gd name="T13" fmla="*/ 0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" h="99">
                <a:moveTo>
                  <a:pt x="9" y="0"/>
                </a:moveTo>
                <a:lnTo>
                  <a:pt x="9" y="0"/>
                </a:lnTo>
                <a:cubicBezTo>
                  <a:pt x="9" y="0"/>
                  <a:pt x="77" y="44"/>
                  <a:pt x="126" y="28"/>
                </a:cubicBezTo>
                <a:cubicBezTo>
                  <a:pt x="126" y="28"/>
                  <a:pt x="100" y="98"/>
                  <a:pt x="50" y="86"/>
                </a:cubicBezTo>
                <a:cubicBezTo>
                  <a:pt x="0" y="73"/>
                  <a:pt x="9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7AC0CF2E-0082-4B4D-B1ED-4D7E85C5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5" y="6110947"/>
            <a:ext cx="416208" cy="130590"/>
          </a:xfrm>
          <a:custGeom>
            <a:avLst/>
            <a:gdLst>
              <a:gd name="connsiteX0" fmla="*/ 379742 w 416208"/>
              <a:gd name="connsiteY0" fmla="*/ 0 h 130590"/>
              <a:gd name="connsiteX1" fmla="*/ 416208 w 416208"/>
              <a:gd name="connsiteY1" fmla="*/ 12437 h 130590"/>
              <a:gd name="connsiteX2" fmla="*/ 401118 w 416208"/>
              <a:gd name="connsiteY2" fmla="*/ 126858 h 130590"/>
              <a:gd name="connsiteX3" fmla="*/ 379742 w 416208"/>
              <a:gd name="connsiteY3" fmla="*/ 130590 h 130590"/>
              <a:gd name="connsiteX4" fmla="*/ 313097 w 416208"/>
              <a:gd name="connsiteY4" fmla="*/ 64673 h 130590"/>
              <a:gd name="connsiteX5" fmla="*/ 379742 w 416208"/>
              <a:gd name="connsiteY5" fmla="*/ 0 h 130590"/>
              <a:gd name="connsiteX6" fmla="*/ 65287 w 416208"/>
              <a:gd name="connsiteY6" fmla="*/ 0 h 130590"/>
              <a:gd name="connsiteX7" fmla="*/ 130574 w 416208"/>
              <a:gd name="connsiteY7" fmla="*/ 64673 h 130590"/>
              <a:gd name="connsiteX8" fmla="*/ 65287 w 416208"/>
              <a:gd name="connsiteY8" fmla="*/ 130590 h 130590"/>
              <a:gd name="connsiteX9" fmla="*/ 0 w 416208"/>
              <a:gd name="connsiteY9" fmla="*/ 64673 h 130590"/>
              <a:gd name="connsiteX10" fmla="*/ 65287 w 416208"/>
              <a:gd name="connsiteY10" fmla="*/ 0 h 1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208" h="130590">
                <a:moveTo>
                  <a:pt x="379742" y="0"/>
                </a:moveTo>
                <a:cubicBezTo>
                  <a:pt x="392316" y="0"/>
                  <a:pt x="404891" y="3731"/>
                  <a:pt x="416208" y="12437"/>
                </a:cubicBezTo>
                <a:cubicBezTo>
                  <a:pt x="412435" y="48505"/>
                  <a:pt x="408663" y="88303"/>
                  <a:pt x="401118" y="126858"/>
                </a:cubicBezTo>
                <a:cubicBezTo>
                  <a:pt x="394831" y="129346"/>
                  <a:pt x="387286" y="130590"/>
                  <a:pt x="379742" y="130590"/>
                </a:cubicBezTo>
                <a:cubicBezTo>
                  <a:pt x="343276" y="130590"/>
                  <a:pt x="313097" y="101984"/>
                  <a:pt x="313097" y="64673"/>
                </a:cubicBezTo>
                <a:cubicBezTo>
                  <a:pt x="313097" y="28606"/>
                  <a:pt x="343276" y="0"/>
                  <a:pt x="379742" y="0"/>
                </a:cubicBezTo>
                <a:close/>
                <a:moveTo>
                  <a:pt x="65287" y="0"/>
                </a:moveTo>
                <a:cubicBezTo>
                  <a:pt x="101697" y="0"/>
                  <a:pt x="130574" y="28606"/>
                  <a:pt x="130574" y="64673"/>
                </a:cubicBezTo>
                <a:cubicBezTo>
                  <a:pt x="130574" y="101984"/>
                  <a:pt x="101697" y="130590"/>
                  <a:pt x="65287" y="130590"/>
                </a:cubicBezTo>
                <a:cubicBezTo>
                  <a:pt x="28877" y="130590"/>
                  <a:pt x="0" y="101984"/>
                  <a:pt x="0" y="64673"/>
                </a:cubicBezTo>
                <a:cubicBezTo>
                  <a:pt x="0" y="28606"/>
                  <a:pt x="28877" y="0"/>
                  <a:pt x="65287" y="0"/>
                </a:cubicBezTo>
                <a:close/>
              </a:path>
            </a:pathLst>
          </a:custGeom>
          <a:solidFill>
            <a:srgbClr val="EF94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63">
            <a:extLst>
              <a:ext uri="{FF2B5EF4-FFF2-40B4-BE49-F238E27FC236}">
                <a16:creationId xmlns:a16="http://schemas.microsoft.com/office/drawing/2014/main" id="{6CDDE605-3FFD-804E-9507-283B543D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3743" y="5407839"/>
            <a:ext cx="966756" cy="961285"/>
          </a:xfrm>
          <a:custGeom>
            <a:avLst/>
            <a:gdLst>
              <a:gd name="T0" fmla="*/ 244996 w 778"/>
              <a:gd name="T1" fmla="*/ 278212 h 770"/>
              <a:gd name="T2" fmla="*/ 244996 w 778"/>
              <a:gd name="T3" fmla="*/ 278212 h 770"/>
              <a:gd name="T4" fmla="*/ 482824 w 778"/>
              <a:gd name="T5" fmla="*/ 276248 h 770"/>
              <a:gd name="T6" fmla="*/ 482824 w 778"/>
              <a:gd name="T7" fmla="*/ 276248 h 770"/>
              <a:gd name="T8" fmla="*/ 407241 w 778"/>
              <a:gd name="T9" fmla="*/ 94919 h 770"/>
              <a:gd name="T10" fmla="*/ 407241 w 778"/>
              <a:gd name="T11" fmla="*/ 94919 h 770"/>
              <a:gd name="T12" fmla="*/ 216326 w 778"/>
              <a:gd name="T13" fmla="*/ 37968 h 770"/>
              <a:gd name="T14" fmla="*/ 216326 w 778"/>
              <a:gd name="T15" fmla="*/ 37968 h 770"/>
              <a:gd name="T16" fmla="*/ 209810 w 778"/>
              <a:gd name="T17" fmla="*/ 503399 h 770"/>
              <a:gd name="T18" fmla="*/ 207856 w 778"/>
              <a:gd name="T19" fmla="*/ 415681 h 770"/>
              <a:gd name="T20" fmla="*/ 207856 w 778"/>
              <a:gd name="T21" fmla="*/ 415681 h 770"/>
              <a:gd name="T22" fmla="*/ 242390 w 778"/>
              <a:gd name="T23" fmla="*/ 379677 h 770"/>
              <a:gd name="T24" fmla="*/ 242390 w 778"/>
              <a:gd name="T25" fmla="*/ 379677 h 770"/>
              <a:gd name="T26" fmla="*/ 216326 w 778"/>
              <a:gd name="T27" fmla="*/ 238935 h 770"/>
              <a:gd name="T28" fmla="*/ 244996 w 778"/>
              <a:gd name="T29" fmla="*/ 278212 h 7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78" h="770">
                <a:moveTo>
                  <a:pt x="376" y="425"/>
                </a:moveTo>
                <a:lnTo>
                  <a:pt x="376" y="425"/>
                </a:lnTo>
                <a:cubicBezTo>
                  <a:pt x="376" y="425"/>
                  <a:pt x="557" y="361"/>
                  <a:pt x="741" y="422"/>
                </a:cubicBezTo>
                <a:cubicBezTo>
                  <a:pt x="741" y="422"/>
                  <a:pt x="777" y="198"/>
                  <a:pt x="625" y="145"/>
                </a:cubicBezTo>
                <a:cubicBezTo>
                  <a:pt x="625" y="145"/>
                  <a:pt x="582" y="0"/>
                  <a:pt x="332" y="58"/>
                </a:cubicBezTo>
                <a:cubicBezTo>
                  <a:pt x="58" y="121"/>
                  <a:pt x="0" y="597"/>
                  <a:pt x="322" y="769"/>
                </a:cubicBezTo>
                <a:lnTo>
                  <a:pt x="319" y="635"/>
                </a:lnTo>
                <a:cubicBezTo>
                  <a:pt x="319" y="635"/>
                  <a:pt x="358" y="633"/>
                  <a:pt x="372" y="580"/>
                </a:cubicBezTo>
                <a:cubicBezTo>
                  <a:pt x="386" y="531"/>
                  <a:pt x="332" y="365"/>
                  <a:pt x="332" y="365"/>
                </a:cubicBezTo>
                <a:lnTo>
                  <a:pt x="376" y="425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64">
            <a:extLst>
              <a:ext uri="{FF2B5EF4-FFF2-40B4-BE49-F238E27FC236}">
                <a16:creationId xmlns:a16="http://schemas.microsoft.com/office/drawing/2014/main" id="{127C001E-DF71-2C4A-9A13-59DFFF44B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3885" y="6083483"/>
            <a:ext cx="170278" cy="170282"/>
          </a:xfrm>
          <a:custGeom>
            <a:avLst/>
            <a:gdLst>
              <a:gd name="T0" fmla="*/ 77470 w 136"/>
              <a:gd name="T1" fmla="*/ 77383 h 135"/>
              <a:gd name="T2" fmla="*/ 77470 w 136"/>
              <a:gd name="T3" fmla="*/ 77383 h 135"/>
              <a:gd name="T4" fmla="*/ 23635 w 136"/>
              <a:gd name="T5" fmla="*/ 64816 h 135"/>
              <a:gd name="T6" fmla="*/ 23635 w 136"/>
              <a:gd name="T7" fmla="*/ 64816 h 135"/>
              <a:gd name="T8" fmla="*/ 11161 w 136"/>
              <a:gd name="T9" fmla="*/ 11244 h 135"/>
              <a:gd name="T10" fmla="*/ 11161 w 136"/>
              <a:gd name="T11" fmla="*/ 11244 h 135"/>
              <a:gd name="T12" fmla="*/ 64996 w 136"/>
              <a:gd name="T13" fmla="*/ 23810 h 135"/>
              <a:gd name="T14" fmla="*/ 64996 w 136"/>
              <a:gd name="T15" fmla="*/ 23810 h 135"/>
              <a:gd name="T16" fmla="*/ 77470 w 136"/>
              <a:gd name="T17" fmla="*/ 77383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" h="135">
                <a:moveTo>
                  <a:pt x="118" y="117"/>
                </a:moveTo>
                <a:lnTo>
                  <a:pt x="118" y="117"/>
                </a:lnTo>
                <a:cubicBezTo>
                  <a:pt x="100" y="134"/>
                  <a:pt x="64" y="126"/>
                  <a:pt x="36" y="98"/>
                </a:cubicBezTo>
                <a:cubicBezTo>
                  <a:pt x="8" y="71"/>
                  <a:pt x="0" y="34"/>
                  <a:pt x="17" y="17"/>
                </a:cubicBezTo>
                <a:cubicBezTo>
                  <a:pt x="34" y="0"/>
                  <a:pt x="71" y="8"/>
                  <a:pt x="99" y="36"/>
                </a:cubicBezTo>
                <a:cubicBezTo>
                  <a:pt x="126" y="63"/>
                  <a:pt x="135" y="100"/>
                  <a:pt x="118" y="117"/>
                </a:cubicBezTo>
              </a:path>
            </a:pathLst>
          </a:custGeom>
          <a:solidFill>
            <a:srgbClr val="FBB7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65">
            <a:extLst>
              <a:ext uri="{FF2B5EF4-FFF2-40B4-BE49-F238E27FC236}">
                <a16:creationId xmlns:a16="http://schemas.microsoft.com/office/drawing/2014/main" id="{CBF52083-9FDC-8D40-8760-6B99B26DC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7118" y="6341656"/>
            <a:ext cx="263662" cy="538319"/>
          </a:xfrm>
          <a:custGeom>
            <a:avLst/>
            <a:gdLst>
              <a:gd name="T0" fmla="*/ 0 w 211"/>
              <a:gd name="T1" fmla="*/ 13658 h 434"/>
              <a:gd name="T2" fmla="*/ 39314 w 211"/>
              <a:gd name="T3" fmla="*/ 101461 h 434"/>
              <a:gd name="T4" fmla="*/ 39314 w 211"/>
              <a:gd name="T5" fmla="*/ 101461 h 434"/>
              <a:gd name="T6" fmla="*/ 59627 w 211"/>
              <a:gd name="T7" fmla="*/ 174955 h 434"/>
              <a:gd name="T8" fmla="*/ 68145 w 211"/>
              <a:gd name="T9" fmla="*/ 261457 h 434"/>
              <a:gd name="T10" fmla="*/ 137600 w 211"/>
              <a:gd name="T11" fmla="*/ 281620 h 434"/>
              <a:gd name="T12" fmla="*/ 49143 w 211"/>
              <a:gd name="T13" fmla="*/ 0 h 434"/>
              <a:gd name="T14" fmla="*/ 0 w 211"/>
              <a:gd name="T15" fmla="*/ 13658 h 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1" h="434">
                <a:moveTo>
                  <a:pt x="0" y="21"/>
                </a:moveTo>
                <a:lnTo>
                  <a:pt x="60" y="156"/>
                </a:lnTo>
                <a:cubicBezTo>
                  <a:pt x="77" y="192"/>
                  <a:pt x="86" y="230"/>
                  <a:pt x="91" y="269"/>
                </a:cubicBezTo>
                <a:lnTo>
                  <a:pt x="104" y="402"/>
                </a:lnTo>
                <a:lnTo>
                  <a:pt x="210" y="433"/>
                </a:lnTo>
                <a:lnTo>
                  <a:pt x="75" y="0"/>
                </a:lnTo>
                <a:lnTo>
                  <a:pt x="0" y="21"/>
                </a:lnTo>
              </a:path>
            </a:pathLst>
          </a:custGeom>
          <a:solidFill>
            <a:srgbClr val="FA9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66">
            <a:extLst>
              <a:ext uri="{FF2B5EF4-FFF2-40B4-BE49-F238E27FC236}">
                <a16:creationId xmlns:a16="http://schemas.microsoft.com/office/drawing/2014/main" id="{6EF39502-F45C-7741-98EF-77EE30B36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0498" y="6319682"/>
            <a:ext cx="252675" cy="593250"/>
          </a:xfrm>
          <a:custGeom>
            <a:avLst/>
            <a:gdLst>
              <a:gd name="T0" fmla="*/ 47827 w 205"/>
              <a:gd name="T1" fmla="*/ 0 h 475"/>
              <a:gd name="T2" fmla="*/ 0 w 205"/>
              <a:gd name="T3" fmla="*/ 13098 h 475"/>
              <a:gd name="T4" fmla="*/ 87252 w 205"/>
              <a:gd name="T5" fmla="*/ 296665 h 475"/>
              <a:gd name="T6" fmla="*/ 131848 w 205"/>
              <a:gd name="T7" fmla="*/ 310418 h 475"/>
              <a:gd name="T8" fmla="*/ 47827 w 205"/>
              <a:gd name="T9" fmla="*/ 0 h 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5" h="475">
                <a:moveTo>
                  <a:pt x="74" y="0"/>
                </a:moveTo>
                <a:lnTo>
                  <a:pt x="0" y="20"/>
                </a:lnTo>
                <a:lnTo>
                  <a:pt x="135" y="453"/>
                </a:lnTo>
                <a:lnTo>
                  <a:pt x="204" y="474"/>
                </a:lnTo>
                <a:lnTo>
                  <a:pt x="74" y="0"/>
                </a:lnTo>
              </a:path>
            </a:pathLst>
          </a:custGeom>
          <a:solidFill>
            <a:srgbClr val="E278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67">
            <a:extLst>
              <a:ext uri="{FF2B5EF4-FFF2-40B4-BE49-F238E27FC236}">
                <a16:creationId xmlns:a16="http://schemas.microsoft.com/office/drawing/2014/main" id="{D1FD0F86-C358-5247-9680-D6BE8EA6E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4442" y="6517434"/>
            <a:ext cx="274647" cy="280146"/>
          </a:xfrm>
          <a:custGeom>
            <a:avLst/>
            <a:gdLst>
              <a:gd name="T0" fmla="*/ 127797 w 222"/>
              <a:gd name="T1" fmla="*/ 95089 h 224"/>
              <a:gd name="T2" fmla="*/ 127797 w 222"/>
              <a:gd name="T3" fmla="*/ 95089 h 224"/>
              <a:gd name="T4" fmla="*/ 139474 w 222"/>
              <a:gd name="T5" fmla="*/ 76727 h 224"/>
              <a:gd name="T6" fmla="*/ 139474 w 222"/>
              <a:gd name="T7" fmla="*/ 76727 h 224"/>
              <a:gd name="T8" fmla="*/ 120013 w 222"/>
              <a:gd name="T9" fmla="*/ 63611 h 224"/>
              <a:gd name="T10" fmla="*/ 120013 w 222"/>
              <a:gd name="T11" fmla="*/ 63611 h 224"/>
              <a:gd name="T12" fmla="*/ 128446 w 222"/>
              <a:gd name="T13" fmla="*/ 45905 h 224"/>
              <a:gd name="T14" fmla="*/ 128446 w 222"/>
              <a:gd name="T15" fmla="*/ 45905 h 224"/>
              <a:gd name="T16" fmla="*/ 115471 w 222"/>
              <a:gd name="T17" fmla="*/ 32789 h 224"/>
              <a:gd name="T18" fmla="*/ 115471 w 222"/>
              <a:gd name="T19" fmla="*/ 32789 h 224"/>
              <a:gd name="T20" fmla="*/ 121310 w 222"/>
              <a:gd name="T21" fmla="*/ 15083 h 224"/>
              <a:gd name="T22" fmla="*/ 121310 w 222"/>
              <a:gd name="T23" fmla="*/ 15083 h 224"/>
              <a:gd name="T24" fmla="*/ 58384 w 222"/>
              <a:gd name="T25" fmla="*/ 7869 h 224"/>
              <a:gd name="T26" fmla="*/ 58384 w 222"/>
              <a:gd name="T27" fmla="*/ 7869 h 224"/>
              <a:gd name="T28" fmla="*/ 1946 w 222"/>
              <a:gd name="T29" fmla="*/ 38036 h 224"/>
              <a:gd name="T30" fmla="*/ 1946 w 222"/>
              <a:gd name="T31" fmla="*/ 38036 h 224"/>
              <a:gd name="T32" fmla="*/ 24651 w 222"/>
              <a:gd name="T33" fmla="*/ 47872 h 224"/>
              <a:gd name="T34" fmla="*/ 24651 w 222"/>
              <a:gd name="T35" fmla="*/ 47872 h 224"/>
              <a:gd name="T36" fmla="*/ 1297 w 222"/>
              <a:gd name="T37" fmla="*/ 70169 h 224"/>
              <a:gd name="T38" fmla="*/ 1297 w 222"/>
              <a:gd name="T39" fmla="*/ 70169 h 224"/>
              <a:gd name="T40" fmla="*/ 31787 w 222"/>
              <a:gd name="T41" fmla="*/ 81973 h 224"/>
              <a:gd name="T42" fmla="*/ 31787 w 222"/>
              <a:gd name="T43" fmla="*/ 81973 h 224"/>
              <a:gd name="T44" fmla="*/ 16867 w 222"/>
              <a:gd name="T45" fmla="*/ 100335 h 224"/>
              <a:gd name="T46" fmla="*/ 16867 w 222"/>
              <a:gd name="T47" fmla="*/ 100335 h 224"/>
              <a:gd name="T48" fmla="*/ 51249 w 222"/>
              <a:gd name="T49" fmla="*/ 112795 h 224"/>
              <a:gd name="T50" fmla="*/ 51249 w 222"/>
              <a:gd name="T51" fmla="*/ 112795 h 224"/>
              <a:gd name="T52" fmla="*/ 39572 w 222"/>
              <a:gd name="T53" fmla="*/ 129846 h 224"/>
              <a:gd name="T54" fmla="*/ 39572 w 222"/>
              <a:gd name="T55" fmla="*/ 129846 h 224"/>
              <a:gd name="T56" fmla="*/ 95361 w 222"/>
              <a:gd name="T57" fmla="*/ 140338 h 224"/>
              <a:gd name="T58" fmla="*/ 95361 w 222"/>
              <a:gd name="T59" fmla="*/ 140338 h 224"/>
              <a:gd name="T60" fmla="*/ 141420 w 222"/>
              <a:gd name="T61" fmla="*/ 110172 h 224"/>
              <a:gd name="T62" fmla="*/ 141420 w 222"/>
              <a:gd name="T63" fmla="*/ 110172 h 224"/>
              <a:gd name="T64" fmla="*/ 127797 w 222"/>
              <a:gd name="T65" fmla="*/ 95089 h 2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2" h="224">
                <a:moveTo>
                  <a:pt x="197" y="145"/>
                </a:moveTo>
                <a:lnTo>
                  <a:pt x="197" y="145"/>
                </a:lnTo>
                <a:cubicBezTo>
                  <a:pt x="211" y="138"/>
                  <a:pt x="216" y="125"/>
                  <a:pt x="215" y="117"/>
                </a:cubicBezTo>
                <a:cubicBezTo>
                  <a:pt x="213" y="109"/>
                  <a:pt x="204" y="97"/>
                  <a:pt x="185" y="97"/>
                </a:cubicBezTo>
                <a:cubicBezTo>
                  <a:pt x="200" y="89"/>
                  <a:pt x="199" y="73"/>
                  <a:pt x="198" y="70"/>
                </a:cubicBezTo>
                <a:cubicBezTo>
                  <a:pt x="197" y="65"/>
                  <a:pt x="194" y="52"/>
                  <a:pt x="178" y="50"/>
                </a:cubicBezTo>
                <a:cubicBezTo>
                  <a:pt x="190" y="45"/>
                  <a:pt x="191" y="31"/>
                  <a:pt x="187" y="23"/>
                </a:cubicBezTo>
                <a:cubicBezTo>
                  <a:pt x="177" y="0"/>
                  <a:pt x="141" y="2"/>
                  <a:pt x="90" y="12"/>
                </a:cubicBezTo>
                <a:cubicBezTo>
                  <a:pt x="39" y="21"/>
                  <a:pt x="1" y="42"/>
                  <a:pt x="3" y="58"/>
                </a:cubicBezTo>
                <a:cubicBezTo>
                  <a:pt x="5" y="67"/>
                  <a:pt x="18" y="72"/>
                  <a:pt x="38" y="73"/>
                </a:cubicBezTo>
                <a:cubicBezTo>
                  <a:pt x="15" y="84"/>
                  <a:pt x="0" y="97"/>
                  <a:pt x="2" y="107"/>
                </a:cubicBezTo>
                <a:cubicBezTo>
                  <a:pt x="3" y="117"/>
                  <a:pt x="23" y="124"/>
                  <a:pt x="49" y="125"/>
                </a:cubicBezTo>
                <a:cubicBezTo>
                  <a:pt x="33" y="134"/>
                  <a:pt x="24" y="144"/>
                  <a:pt x="26" y="153"/>
                </a:cubicBezTo>
                <a:cubicBezTo>
                  <a:pt x="28" y="165"/>
                  <a:pt x="49" y="172"/>
                  <a:pt x="79" y="172"/>
                </a:cubicBezTo>
                <a:cubicBezTo>
                  <a:pt x="66" y="180"/>
                  <a:pt x="60" y="190"/>
                  <a:pt x="61" y="198"/>
                </a:cubicBezTo>
                <a:cubicBezTo>
                  <a:pt x="65" y="215"/>
                  <a:pt x="103" y="223"/>
                  <a:pt x="147" y="214"/>
                </a:cubicBezTo>
                <a:cubicBezTo>
                  <a:pt x="191" y="206"/>
                  <a:pt x="221" y="187"/>
                  <a:pt x="218" y="168"/>
                </a:cubicBezTo>
                <a:cubicBezTo>
                  <a:pt x="218" y="158"/>
                  <a:pt x="213" y="147"/>
                  <a:pt x="197" y="145"/>
                </a:cubicBezTo>
              </a:path>
            </a:pathLst>
          </a:custGeom>
          <a:solidFill>
            <a:srgbClr val="FBB7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716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248">
            <a:extLst>
              <a:ext uri="{FF2B5EF4-FFF2-40B4-BE49-F238E27FC236}">
                <a16:creationId xmlns:a16="http://schemas.microsoft.com/office/drawing/2014/main" id="{3A8BD5B2-5ADC-DC4F-BA36-643C217E3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102" y="3968655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248">
            <a:extLst>
              <a:ext uri="{FF2B5EF4-FFF2-40B4-BE49-F238E27FC236}">
                <a16:creationId xmlns:a16="http://schemas.microsoft.com/office/drawing/2014/main" id="{DB149AA7-28C1-FE4E-937A-EFBA7C78C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188" y="3968655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248">
            <a:extLst>
              <a:ext uri="{FF2B5EF4-FFF2-40B4-BE49-F238E27FC236}">
                <a16:creationId xmlns:a16="http://schemas.microsoft.com/office/drawing/2014/main" id="{4A47BEDC-28B6-0E49-9825-E576FAD8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102" y="6923921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248">
            <a:extLst>
              <a:ext uri="{FF2B5EF4-FFF2-40B4-BE49-F238E27FC236}">
                <a16:creationId xmlns:a16="http://schemas.microsoft.com/office/drawing/2014/main" id="{B8317FDF-D7C7-2C4F-96BF-6146E8371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188" y="6923921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248">
            <a:extLst>
              <a:ext uri="{FF2B5EF4-FFF2-40B4-BE49-F238E27FC236}">
                <a16:creationId xmlns:a16="http://schemas.microsoft.com/office/drawing/2014/main" id="{AEA9BE38-D49B-A44B-A1F7-32A83FE17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102" y="9868193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248">
            <a:extLst>
              <a:ext uri="{FF2B5EF4-FFF2-40B4-BE49-F238E27FC236}">
                <a16:creationId xmlns:a16="http://schemas.microsoft.com/office/drawing/2014/main" id="{887D9902-530C-E94D-AF26-1DC9AB4F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188" y="9868193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BDF4A-AF11-4242-B66A-24B8E5E51FB1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5427D-4D82-114D-8BBF-72392AACB97D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B1E03-77D6-DC42-B100-0D5FFA72F651}"/>
              </a:ext>
            </a:extLst>
          </p:cNvPr>
          <p:cNvSpPr txBox="1"/>
          <p:nvPr/>
        </p:nvSpPr>
        <p:spPr>
          <a:xfrm>
            <a:off x="2471699" y="4205834"/>
            <a:ext cx="368915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91642-801D-A948-9AE7-13B9CDF6B0B5}"/>
              </a:ext>
            </a:extLst>
          </p:cNvPr>
          <p:cNvSpPr txBox="1"/>
          <p:nvPr/>
        </p:nvSpPr>
        <p:spPr>
          <a:xfrm>
            <a:off x="2471700" y="4974684"/>
            <a:ext cx="368915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0648E-0FFD-674E-AE03-FF782B43C61E}"/>
              </a:ext>
            </a:extLst>
          </p:cNvPr>
          <p:cNvSpPr txBox="1"/>
          <p:nvPr/>
        </p:nvSpPr>
        <p:spPr>
          <a:xfrm>
            <a:off x="7626327" y="4205834"/>
            <a:ext cx="3689152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42134-8AF8-B147-9305-F8C60C4611C3}"/>
              </a:ext>
            </a:extLst>
          </p:cNvPr>
          <p:cNvSpPr txBox="1"/>
          <p:nvPr/>
        </p:nvSpPr>
        <p:spPr>
          <a:xfrm>
            <a:off x="7626327" y="4974684"/>
            <a:ext cx="368915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C16D6-B430-2A4E-85AA-EE293456FA83}"/>
              </a:ext>
            </a:extLst>
          </p:cNvPr>
          <p:cNvSpPr txBox="1"/>
          <p:nvPr/>
        </p:nvSpPr>
        <p:spPr>
          <a:xfrm>
            <a:off x="2471699" y="7164005"/>
            <a:ext cx="368915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97365-E0E2-9049-9CA9-BCD053511A72}"/>
              </a:ext>
            </a:extLst>
          </p:cNvPr>
          <p:cNvSpPr txBox="1"/>
          <p:nvPr/>
        </p:nvSpPr>
        <p:spPr>
          <a:xfrm>
            <a:off x="2471700" y="7932855"/>
            <a:ext cx="368915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C80730-B374-AF43-938A-D93F9E868546}"/>
              </a:ext>
            </a:extLst>
          </p:cNvPr>
          <p:cNvSpPr txBox="1"/>
          <p:nvPr/>
        </p:nvSpPr>
        <p:spPr>
          <a:xfrm>
            <a:off x="7626327" y="7164005"/>
            <a:ext cx="3689152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0D248-5F86-134E-B113-27B8354EB73B}"/>
              </a:ext>
            </a:extLst>
          </p:cNvPr>
          <p:cNvSpPr txBox="1"/>
          <p:nvPr/>
        </p:nvSpPr>
        <p:spPr>
          <a:xfrm>
            <a:off x="7626327" y="7932855"/>
            <a:ext cx="368915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29770-0AA6-BE49-A023-F53B99940734}"/>
              </a:ext>
            </a:extLst>
          </p:cNvPr>
          <p:cNvSpPr txBox="1"/>
          <p:nvPr/>
        </p:nvSpPr>
        <p:spPr>
          <a:xfrm>
            <a:off x="2471699" y="10105985"/>
            <a:ext cx="368915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562F50-62CD-AF45-8D69-79CF2890673F}"/>
              </a:ext>
            </a:extLst>
          </p:cNvPr>
          <p:cNvSpPr txBox="1"/>
          <p:nvPr/>
        </p:nvSpPr>
        <p:spPr>
          <a:xfrm>
            <a:off x="2471700" y="10874835"/>
            <a:ext cx="368915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BE139D-13FC-4244-86BF-9AB0A5E2E107}"/>
              </a:ext>
            </a:extLst>
          </p:cNvPr>
          <p:cNvSpPr txBox="1"/>
          <p:nvPr/>
        </p:nvSpPr>
        <p:spPr>
          <a:xfrm>
            <a:off x="7626328" y="10105985"/>
            <a:ext cx="368915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E69806-9C9F-C543-8666-FB2CC0C21B7D}"/>
              </a:ext>
            </a:extLst>
          </p:cNvPr>
          <p:cNvSpPr txBox="1"/>
          <p:nvPr/>
        </p:nvSpPr>
        <p:spPr>
          <a:xfrm>
            <a:off x="7626327" y="10874835"/>
            <a:ext cx="368915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408255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6CFEA424-408A-C842-B684-4BC2F181F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3047" y="3979648"/>
            <a:ext cx="9623624" cy="7728717"/>
          </a:xfrm>
          <a:custGeom>
            <a:avLst/>
            <a:gdLst>
              <a:gd name="T0" fmla="*/ 5045637 w 7726"/>
              <a:gd name="T1" fmla="*/ 0 h 6205"/>
              <a:gd name="T2" fmla="*/ 3726913 w 7726"/>
              <a:gd name="T3" fmla="*/ 1906446 h 6205"/>
              <a:gd name="T4" fmla="*/ 3196550 w 7726"/>
              <a:gd name="T5" fmla="*/ 999268 h 6205"/>
              <a:gd name="T6" fmla="*/ 1731519 w 7726"/>
              <a:gd name="T7" fmla="*/ 2600709 h 6205"/>
              <a:gd name="T8" fmla="*/ 1222057 w 7726"/>
              <a:gd name="T9" fmla="*/ 1635403 h 6205"/>
              <a:gd name="T10" fmla="*/ 773338 w 7726"/>
              <a:gd name="T11" fmla="*/ 2938370 h 6205"/>
              <a:gd name="T12" fmla="*/ 478111 w 7726"/>
              <a:gd name="T13" fmla="*/ 2487066 h 6205"/>
              <a:gd name="T14" fmla="*/ 0 w 7726"/>
              <a:gd name="T15" fmla="*/ 4051933 h 6205"/>
              <a:gd name="T16" fmla="*/ 5045637 w 7726"/>
              <a:gd name="T17" fmla="*/ 4051933 h 6205"/>
              <a:gd name="T18" fmla="*/ 5045637 w 7726"/>
              <a:gd name="T19" fmla="*/ 0 h 6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726" h="6205">
                <a:moveTo>
                  <a:pt x="7725" y="0"/>
                </a:moveTo>
                <a:lnTo>
                  <a:pt x="5706" y="2919"/>
                </a:lnTo>
                <a:lnTo>
                  <a:pt x="4894" y="1530"/>
                </a:lnTo>
                <a:lnTo>
                  <a:pt x="2651" y="3982"/>
                </a:lnTo>
                <a:lnTo>
                  <a:pt x="1871" y="2504"/>
                </a:lnTo>
                <a:lnTo>
                  <a:pt x="1184" y="4499"/>
                </a:lnTo>
                <a:lnTo>
                  <a:pt x="732" y="3808"/>
                </a:lnTo>
                <a:lnTo>
                  <a:pt x="0" y="6204"/>
                </a:lnTo>
                <a:lnTo>
                  <a:pt x="7725" y="6204"/>
                </a:lnTo>
                <a:lnTo>
                  <a:pt x="7725" y="0"/>
                </a:lnTo>
              </a:path>
            </a:pathLst>
          </a:custGeom>
          <a:solidFill>
            <a:srgbClr val="F4F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D41725C1-A2E1-B541-B9B8-A415E1E39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3047" y="11340327"/>
            <a:ext cx="9623624" cy="730577"/>
          </a:xfrm>
          <a:custGeom>
            <a:avLst/>
            <a:gdLst>
              <a:gd name="T0" fmla="*/ 5045637 w 7726"/>
              <a:gd name="T1" fmla="*/ 191540 h 586"/>
              <a:gd name="T2" fmla="*/ 5045637 w 7726"/>
              <a:gd name="T3" fmla="*/ 191540 h 586"/>
              <a:gd name="T4" fmla="*/ 2523145 w 7726"/>
              <a:gd name="T5" fmla="*/ 382427 h 586"/>
              <a:gd name="T6" fmla="*/ 2523145 w 7726"/>
              <a:gd name="T7" fmla="*/ 382427 h 586"/>
              <a:gd name="T8" fmla="*/ 0 w 7726"/>
              <a:gd name="T9" fmla="*/ 191540 h 586"/>
              <a:gd name="T10" fmla="*/ 0 w 7726"/>
              <a:gd name="T11" fmla="*/ 191540 h 586"/>
              <a:gd name="T12" fmla="*/ 2523145 w 7726"/>
              <a:gd name="T13" fmla="*/ 0 h 586"/>
              <a:gd name="T14" fmla="*/ 2523145 w 7726"/>
              <a:gd name="T15" fmla="*/ 0 h 586"/>
              <a:gd name="T16" fmla="*/ 5045637 w 7726"/>
              <a:gd name="T17" fmla="*/ 191540 h 5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726" h="586">
                <a:moveTo>
                  <a:pt x="7725" y="293"/>
                </a:moveTo>
                <a:lnTo>
                  <a:pt x="7725" y="293"/>
                </a:lnTo>
                <a:cubicBezTo>
                  <a:pt x="7725" y="454"/>
                  <a:pt x="5996" y="585"/>
                  <a:pt x="3863" y="585"/>
                </a:cubicBezTo>
                <a:cubicBezTo>
                  <a:pt x="1729" y="585"/>
                  <a:pt x="0" y="454"/>
                  <a:pt x="0" y="293"/>
                </a:cubicBezTo>
                <a:cubicBezTo>
                  <a:pt x="0" y="131"/>
                  <a:pt x="1729" y="0"/>
                  <a:pt x="3863" y="0"/>
                </a:cubicBezTo>
                <a:cubicBezTo>
                  <a:pt x="5996" y="0"/>
                  <a:pt x="7725" y="131"/>
                  <a:pt x="7725" y="293"/>
                </a:cubicBezTo>
              </a:path>
            </a:pathLst>
          </a:custGeom>
          <a:solidFill>
            <a:srgbClr val="D5E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A72C254B-C7B0-6043-8DAF-76A29FC4E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302" y="9005784"/>
            <a:ext cx="1329290" cy="2631167"/>
          </a:xfrm>
          <a:custGeom>
            <a:avLst/>
            <a:gdLst>
              <a:gd name="T0" fmla="*/ 464906 w 1069"/>
              <a:gd name="T1" fmla="*/ 1365299 h 2113"/>
              <a:gd name="T2" fmla="*/ 464906 w 1069"/>
              <a:gd name="T3" fmla="*/ 1364646 h 2113"/>
              <a:gd name="T4" fmla="*/ 474035 w 1069"/>
              <a:gd name="T5" fmla="*/ 625517 h 2113"/>
              <a:gd name="T6" fmla="*/ 466210 w 1069"/>
              <a:gd name="T7" fmla="*/ 608541 h 2113"/>
              <a:gd name="T8" fmla="*/ 588794 w 1069"/>
              <a:gd name="T9" fmla="*/ 227876 h 2113"/>
              <a:gd name="T10" fmla="*/ 590750 w 1069"/>
              <a:gd name="T11" fmla="*/ 227876 h 2113"/>
              <a:gd name="T12" fmla="*/ 659867 w 1069"/>
              <a:gd name="T13" fmla="*/ 777653 h 2113"/>
              <a:gd name="T14" fmla="*/ 82157 w 1069"/>
              <a:gd name="T15" fmla="*/ 254647 h 2113"/>
              <a:gd name="T16" fmla="*/ 121280 w 1069"/>
              <a:gd name="T17" fmla="*/ 211553 h 2113"/>
              <a:gd name="T18" fmla="*/ 140841 w 1069"/>
              <a:gd name="T19" fmla="*/ 282723 h 2113"/>
              <a:gd name="T20" fmla="*/ 215174 w 1069"/>
              <a:gd name="T21" fmla="*/ 585035 h 2113"/>
              <a:gd name="T22" fmla="*/ 427088 w 1069"/>
              <a:gd name="T23" fmla="*/ 1158317 h 2113"/>
              <a:gd name="T24" fmla="*/ 450561 w 1069"/>
              <a:gd name="T25" fmla="*/ 1329388 h 2113"/>
              <a:gd name="T26" fmla="*/ 82157 w 1069"/>
              <a:gd name="T27" fmla="*/ 254647 h 2113"/>
              <a:gd name="T28" fmla="*/ 431652 w 1069"/>
              <a:gd name="T29" fmla="*/ 1157664 h 2113"/>
              <a:gd name="T30" fmla="*/ 292115 w 1069"/>
              <a:gd name="T31" fmla="*/ 760676 h 2113"/>
              <a:gd name="T32" fmla="*/ 320805 w 1069"/>
              <a:gd name="T33" fmla="*/ 707788 h 2113"/>
              <a:gd name="T34" fmla="*/ 468166 w 1069"/>
              <a:gd name="T35" fmla="*/ 1114570 h 2113"/>
              <a:gd name="T36" fmla="*/ 466210 w 1069"/>
              <a:gd name="T37" fmla="*/ 620294 h 2113"/>
              <a:gd name="T38" fmla="*/ 470122 w 1069"/>
              <a:gd name="T39" fmla="*/ 627476 h 2113"/>
              <a:gd name="T40" fmla="*/ 490988 w 1069"/>
              <a:gd name="T41" fmla="*/ 1292823 h 2113"/>
              <a:gd name="T42" fmla="*/ 483163 w 1069"/>
              <a:gd name="T43" fmla="*/ 770470 h 2113"/>
              <a:gd name="T44" fmla="*/ 229519 w 1069"/>
              <a:gd name="T45" fmla="*/ 257259 h 2113"/>
              <a:gd name="T46" fmla="*/ 442737 w 1069"/>
              <a:gd name="T47" fmla="*/ 5876 h 2113"/>
              <a:gd name="T48" fmla="*/ 446649 w 1069"/>
              <a:gd name="T49" fmla="*/ 7182 h 2113"/>
              <a:gd name="T50" fmla="*/ 461646 w 1069"/>
              <a:gd name="T51" fmla="*/ 609847 h 2113"/>
              <a:gd name="T52" fmla="*/ 478599 w 1069"/>
              <a:gd name="T53" fmla="*/ 771776 h 2113"/>
              <a:gd name="T54" fmla="*/ 460994 w 1069"/>
              <a:gd name="T55" fmla="*/ 1362688 h 2113"/>
              <a:gd name="T56" fmla="*/ 472731 w 1069"/>
              <a:gd name="T57" fmla="*/ 1114570 h 2113"/>
              <a:gd name="T58" fmla="*/ 219738 w 1069"/>
              <a:gd name="T59" fmla="*/ 583076 h 2113"/>
              <a:gd name="T60" fmla="*/ 665083 w 1069"/>
              <a:gd name="T61" fmla="*/ 776347 h 2113"/>
              <a:gd name="T62" fmla="*/ 639653 w 1069"/>
              <a:gd name="T63" fmla="*/ 373482 h 2113"/>
              <a:gd name="T64" fmla="*/ 550324 w 1069"/>
              <a:gd name="T65" fmla="*/ 246159 h 2113"/>
              <a:gd name="T66" fmla="*/ 473383 w 1069"/>
              <a:gd name="T67" fmla="*/ 454447 h 2113"/>
              <a:gd name="T68" fmla="*/ 440128 w 1069"/>
              <a:gd name="T69" fmla="*/ 59418 h 2113"/>
              <a:gd name="T70" fmla="*/ 449909 w 1069"/>
              <a:gd name="T71" fmla="*/ 3918 h 2113"/>
              <a:gd name="T72" fmla="*/ 225607 w 1069"/>
              <a:gd name="T73" fmla="*/ 255300 h 2113"/>
              <a:gd name="T74" fmla="*/ 212566 w 1069"/>
              <a:gd name="T75" fmla="*/ 571323 h 2113"/>
              <a:gd name="T76" fmla="*/ 136277 w 1069"/>
              <a:gd name="T77" fmla="*/ 212859 h 2113"/>
              <a:gd name="T78" fmla="*/ 121280 w 1069"/>
              <a:gd name="T79" fmla="*/ 206982 h 2113"/>
              <a:gd name="T80" fmla="*/ 226911 w 1069"/>
              <a:gd name="T81" fmla="*/ 940888 h 2113"/>
              <a:gd name="T82" fmla="*/ 453821 w 1069"/>
              <a:gd name="T83" fmla="*/ 1377052 h 2113"/>
              <a:gd name="T84" fmla="*/ 453821 w 1069"/>
              <a:gd name="T85" fmla="*/ 1377705 h 2113"/>
              <a:gd name="T86" fmla="*/ 454473 w 1069"/>
              <a:gd name="T87" fmla="*/ 1377705 h 2113"/>
              <a:gd name="T88" fmla="*/ 454473 w 1069"/>
              <a:gd name="T89" fmla="*/ 1378358 h 2113"/>
              <a:gd name="T90" fmla="*/ 454473 w 1069"/>
              <a:gd name="T91" fmla="*/ 1378358 h 2113"/>
              <a:gd name="T92" fmla="*/ 454473 w 1069"/>
              <a:gd name="T93" fmla="*/ 1379011 h 2113"/>
              <a:gd name="T94" fmla="*/ 455125 w 1069"/>
              <a:gd name="T95" fmla="*/ 1379011 h 2113"/>
              <a:gd name="T96" fmla="*/ 455777 w 1069"/>
              <a:gd name="T97" fmla="*/ 1379011 h 2113"/>
              <a:gd name="T98" fmla="*/ 455777 w 1069"/>
              <a:gd name="T99" fmla="*/ 1379011 h 2113"/>
              <a:gd name="T100" fmla="*/ 456429 w 1069"/>
              <a:gd name="T101" fmla="*/ 1379011 h 2113"/>
              <a:gd name="T102" fmla="*/ 456429 w 1069"/>
              <a:gd name="T103" fmla="*/ 1379011 h 2113"/>
              <a:gd name="T104" fmla="*/ 457734 w 1069"/>
              <a:gd name="T105" fmla="*/ 1379011 h 2113"/>
              <a:gd name="T106" fmla="*/ 457734 w 1069"/>
              <a:gd name="T107" fmla="*/ 1379011 h 2113"/>
              <a:gd name="T108" fmla="*/ 584230 w 1069"/>
              <a:gd name="T109" fmla="*/ 1215123 h 21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9" h="2113">
                <a:moveTo>
                  <a:pt x="890" y="1857"/>
                </a:moveTo>
                <a:lnTo>
                  <a:pt x="890" y="1857"/>
                </a:lnTo>
                <a:cubicBezTo>
                  <a:pt x="821" y="1978"/>
                  <a:pt x="745" y="2060"/>
                  <a:pt x="713" y="2091"/>
                </a:cubicBezTo>
                <a:cubicBezTo>
                  <a:pt x="713" y="2091"/>
                  <a:pt x="713" y="2091"/>
                  <a:pt x="713" y="2090"/>
                </a:cubicBezTo>
                <a:cubicBezTo>
                  <a:pt x="736" y="2044"/>
                  <a:pt x="790" y="1923"/>
                  <a:pt x="822" y="1757"/>
                </a:cubicBezTo>
                <a:cubicBezTo>
                  <a:pt x="860" y="1563"/>
                  <a:pt x="875" y="1266"/>
                  <a:pt x="727" y="958"/>
                </a:cubicBezTo>
                <a:cubicBezTo>
                  <a:pt x="723" y="950"/>
                  <a:pt x="719" y="941"/>
                  <a:pt x="715" y="932"/>
                </a:cubicBezTo>
                <a:cubicBezTo>
                  <a:pt x="713" y="685"/>
                  <a:pt x="779" y="463"/>
                  <a:pt x="849" y="382"/>
                </a:cubicBezTo>
                <a:cubicBezTo>
                  <a:pt x="868" y="360"/>
                  <a:pt x="886" y="349"/>
                  <a:pt x="903" y="349"/>
                </a:cubicBezTo>
                <a:cubicBezTo>
                  <a:pt x="905" y="349"/>
                  <a:pt x="905" y="349"/>
                  <a:pt x="906" y="349"/>
                </a:cubicBezTo>
                <a:cubicBezTo>
                  <a:pt x="978" y="353"/>
                  <a:pt x="976" y="417"/>
                  <a:pt x="973" y="572"/>
                </a:cubicBezTo>
                <a:cubicBezTo>
                  <a:pt x="971" y="706"/>
                  <a:pt x="966" y="909"/>
                  <a:pt x="1012" y="1191"/>
                </a:cubicBezTo>
                <a:cubicBezTo>
                  <a:pt x="1059" y="1478"/>
                  <a:pt x="971" y="1711"/>
                  <a:pt x="890" y="1857"/>
                </a:cubicBezTo>
                <a:close/>
                <a:moveTo>
                  <a:pt x="126" y="390"/>
                </a:moveTo>
                <a:lnTo>
                  <a:pt x="126" y="390"/>
                </a:lnTo>
                <a:cubicBezTo>
                  <a:pt x="145" y="348"/>
                  <a:pt x="167" y="324"/>
                  <a:pt x="186" y="324"/>
                </a:cubicBezTo>
                <a:cubicBezTo>
                  <a:pt x="194" y="324"/>
                  <a:pt x="200" y="326"/>
                  <a:pt x="204" y="331"/>
                </a:cubicBezTo>
                <a:cubicBezTo>
                  <a:pt x="218" y="345"/>
                  <a:pt x="217" y="382"/>
                  <a:pt x="216" y="433"/>
                </a:cubicBezTo>
                <a:cubicBezTo>
                  <a:pt x="214" y="537"/>
                  <a:pt x="211" y="709"/>
                  <a:pt x="330" y="896"/>
                </a:cubicBezTo>
                <a:cubicBezTo>
                  <a:pt x="353" y="995"/>
                  <a:pt x="391" y="1089"/>
                  <a:pt x="442" y="1169"/>
                </a:cubicBezTo>
                <a:cubicBezTo>
                  <a:pt x="507" y="1272"/>
                  <a:pt x="598" y="1460"/>
                  <a:pt x="655" y="1774"/>
                </a:cubicBezTo>
                <a:cubicBezTo>
                  <a:pt x="675" y="1882"/>
                  <a:pt x="686" y="1976"/>
                  <a:pt x="691" y="2036"/>
                </a:cubicBezTo>
                <a:cubicBezTo>
                  <a:pt x="665" y="1927"/>
                  <a:pt x="587" y="1702"/>
                  <a:pt x="354" y="1436"/>
                </a:cubicBezTo>
                <a:cubicBezTo>
                  <a:pt x="8" y="1041"/>
                  <a:pt x="52" y="552"/>
                  <a:pt x="126" y="390"/>
                </a:cubicBezTo>
                <a:lnTo>
                  <a:pt x="701" y="2074"/>
                </a:lnTo>
                <a:cubicBezTo>
                  <a:pt x="697" y="2020"/>
                  <a:pt x="687" y="1907"/>
                  <a:pt x="662" y="1773"/>
                </a:cubicBezTo>
                <a:cubicBezTo>
                  <a:pt x="604" y="1458"/>
                  <a:pt x="514" y="1269"/>
                  <a:pt x="448" y="1165"/>
                </a:cubicBezTo>
                <a:cubicBezTo>
                  <a:pt x="400" y="1091"/>
                  <a:pt x="365" y="1005"/>
                  <a:pt x="342" y="913"/>
                </a:cubicBezTo>
                <a:cubicBezTo>
                  <a:pt x="380" y="970"/>
                  <a:pt x="429" y="1027"/>
                  <a:pt x="492" y="1084"/>
                </a:cubicBezTo>
                <a:cubicBezTo>
                  <a:pt x="663" y="1237"/>
                  <a:pt x="710" y="1507"/>
                  <a:pt x="718" y="1707"/>
                </a:cubicBezTo>
                <a:cubicBezTo>
                  <a:pt x="725" y="1869"/>
                  <a:pt x="710" y="2012"/>
                  <a:pt x="701" y="2074"/>
                </a:cubicBezTo>
                <a:lnTo>
                  <a:pt x="126" y="390"/>
                </a:lnTo>
                <a:close/>
                <a:moveTo>
                  <a:pt x="715" y="950"/>
                </a:moveTo>
                <a:lnTo>
                  <a:pt x="715" y="950"/>
                </a:lnTo>
                <a:cubicBezTo>
                  <a:pt x="717" y="954"/>
                  <a:pt x="719" y="958"/>
                  <a:pt x="721" y="961"/>
                </a:cubicBezTo>
                <a:cubicBezTo>
                  <a:pt x="868" y="1267"/>
                  <a:pt x="853" y="1562"/>
                  <a:pt x="815" y="1756"/>
                </a:cubicBezTo>
                <a:cubicBezTo>
                  <a:pt x="798" y="1845"/>
                  <a:pt x="774" y="1922"/>
                  <a:pt x="753" y="1980"/>
                </a:cubicBezTo>
                <a:cubicBezTo>
                  <a:pt x="790" y="1838"/>
                  <a:pt x="825" y="1577"/>
                  <a:pt x="741" y="1180"/>
                </a:cubicBezTo>
                <a:cubicBezTo>
                  <a:pt x="725" y="1104"/>
                  <a:pt x="717" y="1026"/>
                  <a:pt x="715" y="950"/>
                </a:cubicBezTo>
                <a:close/>
                <a:moveTo>
                  <a:pt x="352" y="394"/>
                </a:moveTo>
                <a:lnTo>
                  <a:pt x="352" y="394"/>
                </a:lnTo>
                <a:cubicBezTo>
                  <a:pt x="408" y="211"/>
                  <a:pt x="513" y="78"/>
                  <a:pt x="650" y="17"/>
                </a:cubicBezTo>
                <a:cubicBezTo>
                  <a:pt x="663" y="12"/>
                  <a:pt x="672" y="9"/>
                  <a:pt x="679" y="9"/>
                </a:cubicBezTo>
                <a:cubicBezTo>
                  <a:pt x="681" y="9"/>
                  <a:pt x="683" y="10"/>
                  <a:pt x="685" y="11"/>
                </a:cubicBezTo>
                <a:cubicBezTo>
                  <a:pt x="692" y="17"/>
                  <a:pt x="682" y="48"/>
                  <a:pt x="668" y="90"/>
                </a:cubicBezTo>
                <a:cubicBezTo>
                  <a:pt x="620" y="232"/>
                  <a:pt x="523" y="526"/>
                  <a:pt x="708" y="934"/>
                </a:cubicBezTo>
                <a:cubicBezTo>
                  <a:pt x="708" y="1019"/>
                  <a:pt x="718" y="1104"/>
                  <a:pt x="734" y="1182"/>
                </a:cubicBezTo>
                <a:cubicBezTo>
                  <a:pt x="848" y="1722"/>
                  <a:pt x="743" y="2010"/>
                  <a:pt x="707" y="2086"/>
                </a:cubicBezTo>
                <a:cubicBezTo>
                  <a:pt x="707" y="2086"/>
                  <a:pt x="707" y="2086"/>
                  <a:pt x="707" y="2087"/>
                </a:cubicBezTo>
                <a:cubicBezTo>
                  <a:pt x="714" y="2032"/>
                  <a:pt x="734" y="1880"/>
                  <a:pt x="725" y="1707"/>
                </a:cubicBezTo>
                <a:cubicBezTo>
                  <a:pt x="709" y="1342"/>
                  <a:pt x="592" y="1164"/>
                  <a:pt x="497" y="1078"/>
                </a:cubicBezTo>
                <a:cubicBezTo>
                  <a:pt x="428" y="1016"/>
                  <a:pt x="376" y="954"/>
                  <a:pt x="337" y="893"/>
                </a:cubicBezTo>
                <a:cubicBezTo>
                  <a:pt x="300" y="731"/>
                  <a:pt x="304" y="553"/>
                  <a:pt x="352" y="394"/>
                </a:cubicBezTo>
                <a:close/>
                <a:moveTo>
                  <a:pt x="1020" y="1189"/>
                </a:moveTo>
                <a:lnTo>
                  <a:pt x="1020" y="1189"/>
                </a:lnTo>
                <a:cubicBezTo>
                  <a:pt x="974" y="908"/>
                  <a:pt x="978" y="705"/>
                  <a:pt x="981" y="572"/>
                </a:cubicBezTo>
                <a:cubicBezTo>
                  <a:pt x="984" y="417"/>
                  <a:pt x="985" y="347"/>
                  <a:pt x="907" y="342"/>
                </a:cubicBezTo>
                <a:cubicBezTo>
                  <a:pt x="886" y="340"/>
                  <a:pt x="865" y="352"/>
                  <a:pt x="844" y="377"/>
                </a:cubicBezTo>
                <a:cubicBezTo>
                  <a:pt x="794" y="435"/>
                  <a:pt x="750" y="554"/>
                  <a:pt x="726" y="696"/>
                </a:cubicBezTo>
                <a:cubicBezTo>
                  <a:pt x="714" y="768"/>
                  <a:pt x="708" y="843"/>
                  <a:pt x="708" y="917"/>
                </a:cubicBezTo>
                <a:cubicBezTo>
                  <a:pt x="533" y="518"/>
                  <a:pt x="628" y="232"/>
                  <a:pt x="675" y="91"/>
                </a:cubicBezTo>
                <a:cubicBezTo>
                  <a:pt x="691" y="43"/>
                  <a:pt x="700" y="16"/>
                  <a:pt x="690" y="6"/>
                </a:cubicBezTo>
                <a:cubicBezTo>
                  <a:pt x="683" y="0"/>
                  <a:pt x="670" y="1"/>
                  <a:pt x="647" y="11"/>
                </a:cubicBezTo>
                <a:cubicBezTo>
                  <a:pt x="508" y="73"/>
                  <a:pt x="402" y="207"/>
                  <a:pt x="346" y="391"/>
                </a:cubicBezTo>
                <a:cubicBezTo>
                  <a:pt x="299" y="546"/>
                  <a:pt x="294" y="717"/>
                  <a:pt x="326" y="875"/>
                </a:cubicBezTo>
                <a:cubicBezTo>
                  <a:pt x="218" y="696"/>
                  <a:pt x="222" y="533"/>
                  <a:pt x="224" y="433"/>
                </a:cubicBezTo>
                <a:cubicBezTo>
                  <a:pt x="225" y="378"/>
                  <a:pt x="225" y="342"/>
                  <a:pt x="209" y="326"/>
                </a:cubicBezTo>
                <a:cubicBezTo>
                  <a:pt x="203" y="320"/>
                  <a:pt x="196" y="317"/>
                  <a:pt x="186" y="317"/>
                </a:cubicBezTo>
                <a:cubicBezTo>
                  <a:pt x="163" y="317"/>
                  <a:pt x="140" y="342"/>
                  <a:pt x="120" y="387"/>
                </a:cubicBezTo>
                <a:cubicBezTo>
                  <a:pt x="45" y="551"/>
                  <a:pt x="0" y="1043"/>
                  <a:pt x="348" y="1441"/>
                </a:cubicBezTo>
                <a:cubicBezTo>
                  <a:pt x="677" y="1815"/>
                  <a:pt x="696" y="2106"/>
                  <a:pt x="696" y="2109"/>
                </a:cubicBezTo>
                <a:lnTo>
                  <a:pt x="696" y="2110"/>
                </a:lnTo>
                <a:cubicBezTo>
                  <a:pt x="697" y="2110"/>
                  <a:pt x="697" y="2110"/>
                  <a:pt x="697" y="2110"/>
                </a:cubicBezTo>
                <a:cubicBezTo>
                  <a:pt x="697" y="2110"/>
                  <a:pt x="697" y="2110"/>
                  <a:pt x="697" y="2111"/>
                </a:cubicBezTo>
                <a:cubicBezTo>
                  <a:pt x="697" y="2111"/>
                  <a:pt x="697" y="2111"/>
                  <a:pt x="697" y="2112"/>
                </a:cubicBezTo>
                <a:lnTo>
                  <a:pt x="698" y="2112"/>
                </a:lnTo>
                <a:cubicBezTo>
                  <a:pt x="698" y="2112"/>
                  <a:pt x="698" y="2112"/>
                  <a:pt x="699" y="2112"/>
                </a:cubicBezTo>
                <a:lnTo>
                  <a:pt x="700" y="2112"/>
                </a:lnTo>
                <a:cubicBezTo>
                  <a:pt x="701" y="2112"/>
                  <a:pt x="701" y="2112"/>
                  <a:pt x="702" y="2112"/>
                </a:cubicBezTo>
                <a:cubicBezTo>
                  <a:pt x="703" y="2110"/>
                  <a:pt x="806" y="2019"/>
                  <a:pt x="896" y="1861"/>
                </a:cubicBezTo>
                <a:cubicBezTo>
                  <a:pt x="978" y="1715"/>
                  <a:pt x="1068" y="1479"/>
                  <a:pt x="1020" y="1189"/>
                </a:cubicBez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C5D0943-3A97-AE4B-B6A5-8E0FDA5D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8953" y="9758330"/>
            <a:ext cx="1153518" cy="1911580"/>
          </a:xfrm>
          <a:custGeom>
            <a:avLst/>
            <a:gdLst>
              <a:gd name="T0" fmla="*/ 418903 w 927"/>
              <a:gd name="T1" fmla="*/ 772641 h 1536"/>
              <a:gd name="T2" fmla="*/ 238161 w 927"/>
              <a:gd name="T3" fmla="*/ 994514 h 1536"/>
              <a:gd name="T4" fmla="*/ 301453 w 927"/>
              <a:gd name="T5" fmla="*/ 740013 h 1536"/>
              <a:gd name="T6" fmla="*/ 400633 w 927"/>
              <a:gd name="T7" fmla="*/ 579481 h 1536"/>
              <a:gd name="T8" fmla="*/ 444350 w 927"/>
              <a:gd name="T9" fmla="*/ 525318 h 1536"/>
              <a:gd name="T10" fmla="*/ 488067 w 927"/>
              <a:gd name="T11" fmla="*/ 502478 h 1536"/>
              <a:gd name="T12" fmla="*/ 560494 w 927"/>
              <a:gd name="T13" fmla="*/ 484858 h 1536"/>
              <a:gd name="T14" fmla="*/ 583984 w 927"/>
              <a:gd name="T15" fmla="*/ 491384 h 1536"/>
              <a:gd name="T16" fmla="*/ 524607 w 927"/>
              <a:gd name="T17" fmla="*/ 589269 h 1536"/>
              <a:gd name="T18" fmla="*/ 136372 w 927"/>
              <a:gd name="T19" fmla="*/ 436568 h 1536"/>
              <a:gd name="T20" fmla="*/ 244686 w 927"/>
              <a:gd name="T21" fmla="*/ 118767 h 1536"/>
              <a:gd name="T22" fmla="*/ 260346 w 927"/>
              <a:gd name="T23" fmla="*/ 52205 h 1536"/>
              <a:gd name="T24" fmla="*/ 262956 w 927"/>
              <a:gd name="T25" fmla="*/ 52205 h 1536"/>
              <a:gd name="T26" fmla="*/ 274048 w 927"/>
              <a:gd name="T27" fmla="*/ 58079 h 1536"/>
              <a:gd name="T28" fmla="*/ 315156 w 927"/>
              <a:gd name="T29" fmla="*/ 381100 h 1536"/>
              <a:gd name="T30" fmla="*/ 259041 w 927"/>
              <a:gd name="T31" fmla="*/ 458103 h 1536"/>
              <a:gd name="T32" fmla="*/ 179436 w 927"/>
              <a:gd name="T33" fmla="*/ 817668 h 1536"/>
              <a:gd name="T34" fmla="*/ 227721 w 927"/>
              <a:gd name="T35" fmla="*/ 987988 h 1536"/>
              <a:gd name="T36" fmla="*/ 136372 w 927"/>
              <a:gd name="T37" fmla="*/ 436568 h 1536"/>
              <a:gd name="T38" fmla="*/ 208799 w 927"/>
              <a:gd name="T39" fmla="*/ 922732 h 1536"/>
              <a:gd name="T40" fmla="*/ 184656 w 927"/>
              <a:gd name="T41" fmla="*/ 816363 h 1536"/>
              <a:gd name="T42" fmla="*/ 262956 w 927"/>
              <a:gd name="T43" fmla="*/ 461366 h 1536"/>
              <a:gd name="T44" fmla="*/ 312546 w 927"/>
              <a:gd name="T45" fmla="*/ 392846 h 1536"/>
              <a:gd name="T46" fmla="*/ 249906 w 927"/>
              <a:gd name="T47" fmla="*/ 572955 h 1536"/>
              <a:gd name="T48" fmla="*/ 236856 w 927"/>
              <a:gd name="T49" fmla="*/ 974937 h 1536"/>
              <a:gd name="T50" fmla="*/ 314503 w 927"/>
              <a:gd name="T51" fmla="*/ 652568 h 1536"/>
              <a:gd name="T52" fmla="*/ 433257 w 927"/>
              <a:gd name="T53" fmla="*/ 531843 h 1536"/>
              <a:gd name="T54" fmla="*/ 397370 w 927"/>
              <a:gd name="T55" fmla="*/ 576218 h 1536"/>
              <a:gd name="T56" fmla="*/ 297538 w 927"/>
              <a:gd name="T57" fmla="*/ 738707 h 1536"/>
              <a:gd name="T58" fmla="*/ 236856 w 927"/>
              <a:gd name="T59" fmla="*/ 974937 h 1536"/>
              <a:gd name="T60" fmla="*/ 483500 w 927"/>
              <a:gd name="T61" fmla="*/ 45027 h 1536"/>
              <a:gd name="T62" fmla="*/ 503075 w 927"/>
              <a:gd name="T63" fmla="*/ 5873 h 1536"/>
              <a:gd name="T64" fmla="*/ 503075 w 927"/>
              <a:gd name="T65" fmla="*/ 5873 h 1536"/>
              <a:gd name="T66" fmla="*/ 521344 w 927"/>
              <a:gd name="T67" fmla="*/ 260375 h 1536"/>
              <a:gd name="T68" fmla="*/ 441087 w 927"/>
              <a:gd name="T69" fmla="*/ 521402 h 1536"/>
              <a:gd name="T70" fmla="*/ 310588 w 927"/>
              <a:gd name="T71" fmla="*/ 649958 h 1536"/>
              <a:gd name="T72" fmla="*/ 232289 w 927"/>
              <a:gd name="T73" fmla="*/ 985378 h 1536"/>
              <a:gd name="T74" fmla="*/ 254474 w 927"/>
              <a:gd name="T75" fmla="*/ 575565 h 1536"/>
              <a:gd name="T76" fmla="*/ 319071 w 927"/>
              <a:gd name="T77" fmla="*/ 384363 h 1536"/>
              <a:gd name="T78" fmla="*/ 587899 w 927"/>
              <a:gd name="T79" fmla="*/ 488121 h 1536"/>
              <a:gd name="T80" fmla="*/ 486110 w 927"/>
              <a:gd name="T81" fmla="*/ 497910 h 1536"/>
              <a:gd name="T82" fmla="*/ 450875 w 927"/>
              <a:gd name="T83" fmla="*/ 515529 h 1536"/>
              <a:gd name="T84" fmla="*/ 525912 w 927"/>
              <a:gd name="T85" fmla="*/ 261027 h 1536"/>
              <a:gd name="T86" fmla="*/ 504380 w 927"/>
              <a:gd name="T87" fmla="*/ 1305 h 1536"/>
              <a:gd name="T88" fmla="*/ 478932 w 927"/>
              <a:gd name="T89" fmla="*/ 43722 h 1536"/>
              <a:gd name="T90" fmla="*/ 321028 w 927"/>
              <a:gd name="T91" fmla="*/ 372617 h 1536"/>
              <a:gd name="T92" fmla="*/ 276658 w 927"/>
              <a:gd name="T93" fmla="*/ 54163 h 1536"/>
              <a:gd name="T94" fmla="*/ 258389 w 927"/>
              <a:gd name="T95" fmla="*/ 48290 h 1536"/>
              <a:gd name="T96" fmla="*/ 240119 w 927"/>
              <a:gd name="T97" fmla="*/ 118115 h 1536"/>
              <a:gd name="T98" fmla="*/ 132457 w 927"/>
              <a:gd name="T99" fmla="*/ 433305 h 1536"/>
              <a:gd name="T100" fmla="*/ 234246 w 927"/>
              <a:gd name="T101" fmla="*/ 1000387 h 1536"/>
              <a:gd name="T102" fmla="*/ 234246 w 927"/>
              <a:gd name="T103" fmla="*/ 1001040 h 1536"/>
              <a:gd name="T104" fmla="*/ 234246 w 927"/>
              <a:gd name="T105" fmla="*/ 1001040 h 1536"/>
              <a:gd name="T106" fmla="*/ 234246 w 927"/>
              <a:gd name="T107" fmla="*/ 1001040 h 1536"/>
              <a:gd name="T108" fmla="*/ 234246 w 927"/>
              <a:gd name="T109" fmla="*/ 1001040 h 1536"/>
              <a:gd name="T110" fmla="*/ 235551 w 927"/>
              <a:gd name="T111" fmla="*/ 1001692 h 1536"/>
              <a:gd name="T112" fmla="*/ 236204 w 927"/>
              <a:gd name="T113" fmla="*/ 1001692 h 1536"/>
              <a:gd name="T114" fmla="*/ 236204 w 927"/>
              <a:gd name="T115" fmla="*/ 1001040 h 1536"/>
              <a:gd name="T116" fmla="*/ 236856 w 927"/>
              <a:gd name="T117" fmla="*/ 1001040 h 1536"/>
              <a:gd name="T118" fmla="*/ 333426 w 927"/>
              <a:gd name="T119" fmla="*/ 925342 h 1536"/>
              <a:gd name="T120" fmla="*/ 423470 w 927"/>
              <a:gd name="T121" fmla="*/ 771988 h 1536"/>
              <a:gd name="T122" fmla="*/ 528522 w 927"/>
              <a:gd name="T123" fmla="*/ 591880 h 1536"/>
              <a:gd name="T124" fmla="*/ 587899 w 927"/>
              <a:gd name="T125" fmla="*/ 488121 h 1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27" h="1536">
                <a:moveTo>
                  <a:pt x="642" y="1184"/>
                </a:moveTo>
                <a:lnTo>
                  <a:pt x="642" y="1184"/>
                </a:lnTo>
                <a:cubicBezTo>
                  <a:pt x="656" y="1323"/>
                  <a:pt x="409" y="1494"/>
                  <a:pt x="365" y="1524"/>
                </a:cubicBezTo>
                <a:cubicBezTo>
                  <a:pt x="371" y="1486"/>
                  <a:pt x="397" y="1320"/>
                  <a:pt x="462" y="1134"/>
                </a:cubicBezTo>
                <a:cubicBezTo>
                  <a:pt x="502" y="1020"/>
                  <a:pt x="559" y="953"/>
                  <a:pt x="614" y="888"/>
                </a:cubicBezTo>
                <a:cubicBezTo>
                  <a:pt x="637" y="861"/>
                  <a:pt x="660" y="834"/>
                  <a:pt x="681" y="805"/>
                </a:cubicBezTo>
                <a:cubicBezTo>
                  <a:pt x="707" y="789"/>
                  <a:pt x="730" y="778"/>
                  <a:pt x="748" y="770"/>
                </a:cubicBezTo>
                <a:cubicBezTo>
                  <a:pt x="793" y="751"/>
                  <a:pt x="832" y="743"/>
                  <a:pt x="859" y="743"/>
                </a:cubicBezTo>
                <a:cubicBezTo>
                  <a:pt x="877" y="743"/>
                  <a:pt x="890" y="747"/>
                  <a:pt x="895" y="753"/>
                </a:cubicBezTo>
                <a:cubicBezTo>
                  <a:pt x="916" y="776"/>
                  <a:pt x="864" y="835"/>
                  <a:pt x="804" y="903"/>
                </a:cubicBezTo>
                <a:cubicBezTo>
                  <a:pt x="728" y="989"/>
                  <a:pt x="633" y="1096"/>
                  <a:pt x="642" y="1184"/>
                </a:cubicBezTo>
                <a:close/>
                <a:moveTo>
                  <a:pt x="209" y="669"/>
                </a:moveTo>
                <a:lnTo>
                  <a:pt x="209" y="669"/>
                </a:lnTo>
                <a:cubicBezTo>
                  <a:pt x="339" y="491"/>
                  <a:pt x="361" y="298"/>
                  <a:pt x="375" y="182"/>
                </a:cubicBezTo>
                <a:cubicBezTo>
                  <a:pt x="381" y="126"/>
                  <a:pt x="386" y="86"/>
                  <a:pt x="399" y="80"/>
                </a:cubicBezTo>
                <a:cubicBezTo>
                  <a:pt x="400" y="80"/>
                  <a:pt x="401" y="80"/>
                  <a:pt x="403" y="80"/>
                </a:cubicBezTo>
                <a:cubicBezTo>
                  <a:pt x="407" y="80"/>
                  <a:pt x="412" y="83"/>
                  <a:pt x="420" y="89"/>
                </a:cubicBezTo>
                <a:cubicBezTo>
                  <a:pt x="482" y="140"/>
                  <a:pt x="523" y="351"/>
                  <a:pt x="483" y="584"/>
                </a:cubicBezTo>
                <a:cubicBezTo>
                  <a:pt x="456" y="622"/>
                  <a:pt x="428" y="661"/>
                  <a:pt x="397" y="702"/>
                </a:cubicBezTo>
                <a:cubicBezTo>
                  <a:pt x="257" y="888"/>
                  <a:pt x="253" y="1104"/>
                  <a:pt x="275" y="1253"/>
                </a:cubicBezTo>
                <a:cubicBezTo>
                  <a:pt x="294" y="1377"/>
                  <a:pt x="333" y="1476"/>
                  <a:pt x="349" y="1514"/>
                </a:cubicBezTo>
                <a:cubicBezTo>
                  <a:pt x="59" y="1222"/>
                  <a:pt x="11" y="938"/>
                  <a:pt x="209" y="669"/>
                </a:cubicBezTo>
                <a:close/>
                <a:moveTo>
                  <a:pt x="320" y="1414"/>
                </a:moveTo>
                <a:lnTo>
                  <a:pt x="320" y="1414"/>
                </a:lnTo>
                <a:cubicBezTo>
                  <a:pt x="306" y="1370"/>
                  <a:pt x="292" y="1313"/>
                  <a:pt x="283" y="1251"/>
                </a:cubicBezTo>
                <a:cubicBezTo>
                  <a:pt x="261" y="1104"/>
                  <a:pt x="264" y="891"/>
                  <a:pt x="403" y="707"/>
                </a:cubicBezTo>
                <a:cubicBezTo>
                  <a:pt x="428" y="674"/>
                  <a:pt x="453" y="639"/>
                  <a:pt x="479" y="602"/>
                </a:cubicBezTo>
                <a:cubicBezTo>
                  <a:pt x="461" y="694"/>
                  <a:pt x="431" y="789"/>
                  <a:pt x="383" y="878"/>
                </a:cubicBezTo>
                <a:cubicBezTo>
                  <a:pt x="273" y="1085"/>
                  <a:pt x="292" y="1291"/>
                  <a:pt x="320" y="1414"/>
                </a:cubicBezTo>
                <a:close/>
                <a:moveTo>
                  <a:pt x="363" y="1494"/>
                </a:moveTo>
                <a:lnTo>
                  <a:pt x="363" y="1494"/>
                </a:lnTo>
                <a:cubicBezTo>
                  <a:pt x="357" y="1299"/>
                  <a:pt x="396" y="1134"/>
                  <a:pt x="482" y="1000"/>
                </a:cubicBezTo>
                <a:cubicBezTo>
                  <a:pt x="540" y="910"/>
                  <a:pt x="607" y="852"/>
                  <a:pt x="664" y="815"/>
                </a:cubicBezTo>
                <a:cubicBezTo>
                  <a:pt x="647" y="838"/>
                  <a:pt x="628" y="861"/>
                  <a:pt x="609" y="883"/>
                </a:cubicBezTo>
                <a:cubicBezTo>
                  <a:pt x="554" y="949"/>
                  <a:pt x="496" y="1017"/>
                  <a:pt x="456" y="1132"/>
                </a:cubicBezTo>
                <a:cubicBezTo>
                  <a:pt x="401" y="1287"/>
                  <a:pt x="373" y="1429"/>
                  <a:pt x="363" y="1494"/>
                </a:cubicBezTo>
                <a:close/>
                <a:moveTo>
                  <a:pt x="741" y="69"/>
                </a:moveTo>
                <a:lnTo>
                  <a:pt x="741" y="69"/>
                </a:lnTo>
                <a:cubicBezTo>
                  <a:pt x="756" y="14"/>
                  <a:pt x="767" y="9"/>
                  <a:pt x="771" y="9"/>
                </a:cubicBezTo>
                <a:cubicBezTo>
                  <a:pt x="792" y="13"/>
                  <a:pt x="814" y="153"/>
                  <a:pt x="799" y="399"/>
                </a:cubicBezTo>
                <a:cubicBezTo>
                  <a:pt x="787" y="606"/>
                  <a:pt x="737" y="714"/>
                  <a:pt x="676" y="799"/>
                </a:cubicBezTo>
                <a:cubicBezTo>
                  <a:pt x="616" y="836"/>
                  <a:pt x="540" y="897"/>
                  <a:pt x="476" y="996"/>
                </a:cubicBezTo>
                <a:cubicBezTo>
                  <a:pt x="387" y="1134"/>
                  <a:pt x="348" y="1307"/>
                  <a:pt x="356" y="1510"/>
                </a:cubicBezTo>
                <a:cubicBezTo>
                  <a:pt x="329" y="1436"/>
                  <a:pt x="242" y="1160"/>
                  <a:pt x="390" y="882"/>
                </a:cubicBezTo>
                <a:cubicBezTo>
                  <a:pt x="440" y="787"/>
                  <a:pt x="472" y="686"/>
                  <a:pt x="489" y="589"/>
                </a:cubicBezTo>
                <a:cubicBezTo>
                  <a:pt x="585" y="447"/>
                  <a:pt x="685" y="274"/>
                  <a:pt x="741" y="69"/>
                </a:cubicBezTo>
                <a:close/>
                <a:moveTo>
                  <a:pt x="901" y="748"/>
                </a:moveTo>
                <a:lnTo>
                  <a:pt x="901" y="748"/>
                </a:lnTo>
                <a:cubicBezTo>
                  <a:pt x="882" y="727"/>
                  <a:pt x="817" y="733"/>
                  <a:pt x="745" y="763"/>
                </a:cubicBezTo>
                <a:cubicBezTo>
                  <a:pt x="730" y="770"/>
                  <a:pt x="711" y="779"/>
                  <a:pt x="691" y="790"/>
                </a:cubicBezTo>
                <a:cubicBezTo>
                  <a:pt x="748" y="706"/>
                  <a:pt x="794" y="598"/>
                  <a:pt x="806" y="400"/>
                </a:cubicBezTo>
                <a:cubicBezTo>
                  <a:pt x="818" y="209"/>
                  <a:pt x="808" y="8"/>
                  <a:pt x="773" y="2"/>
                </a:cubicBezTo>
                <a:cubicBezTo>
                  <a:pt x="759" y="0"/>
                  <a:pt x="747" y="20"/>
                  <a:pt x="734" y="67"/>
                </a:cubicBezTo>
                <a:cubicBezTo>
                  <a:pt x="702" y="185"/>
                  <a:pt x="644" y="345"/>
                  <a:pt x="492" y="571"/>
                </a:cubicBezTo>
                <a:cubicBezTo>
                  <a:pt x="529" y="341"/>
                  <a:pt x="486" y="135"/>
                  <a:pt x="424" y="83"/>
                </a:cubicBezTo>
                <a:cubicBezTo>
                  <a:pt x="413" y="74"/>
                  <a:pt x="404" y="71"/>
                  <a:pt x="396" y="74"/>
                </a:cubicBezTo>
                <a:cubicBezTo>
                  <a:pt x="379" y="81"/>
                  <a:pt x="375" y="119"/>
                  <a:pt x="368" y="181"/>
                </a:cubicBezTo>
                <a:cubicBezTo>
                  <a:pt x="354" y="296"/>
                  <a:pt x="331" y="489"/>
                  <a:pt x="203" y="664"/>
                </a:cubicBezTo>
                <a:cubicBezTo>
                  <a:pt x="0" y="941"/>
                  <a:pt x="52" y="1233"/>
                  <a:pt x="359" y="1533"/>
                </a:cubicBezTo>
                <a:lnTo>
                  <a:pt x="359" y="1534"/>
                </a:lnTo>
                <a:cubicBezTo>
                  <a:pt x="360" y="1535"/>
                  <a:pt x="360" y="1535"/>
                  <a:pt x="361" y="1535"/>
                </a:cubicBezTo>
                <a:lnTo>
                  <a:pt x="362" y="1535"/>
                </a:lnTo>
                <a:cubicBezTo>
                  <a:pt x="362" y="1535"/>
                  <a:pt x="362" y="1535"/>
                  <a:pt x="362" y="1534"/>
                </a:cubicBezTo>
                <a:lnTo>
                  <a:pt x="363" y="1534"/>
                </a:lnTo>
                <a:cubicBezTo>
                  <a:pt x="364" y="1533"/>
                  <a:pt x="439" y="1485"/>
                  <a:pt x="511" y="1418"/>
                </a:cubicBezTo>
                <a:cubicBezTo>
                  <a:pt x="609" y="1328"/>
                  <a:pt x="656" y="1249"/>
                  <a:pt x="649" y="1183"/>
                </a:cubicBezTo>
                <a:cubicBezTo>
                  <a:pt x="640" y="1099"/>
                  <a:pt x="735" y="993"/>
                  <a:pt x="810" y="907"/>
                </a:cubicBezTo>
                <a:cubicBezTo>
                  <a:pt x="875" y="834"/>
                  <a:pt x="926" y="776"/>
                  <a:pt x="901" y="748"/>
                </a:cubicBez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8271CA2-F311-3A4F-AFC1-3324B1EC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6119" y="9664951"/>
            <a:ext cx="1527036" cy="2010455"/>
          </a:xfrm>
          <a:custGeom>
            <a:avLst/>
            <a:gdLst>
              <a:gd name="T0" fmla="*/ 488023 w 1224"/>
              <a:gd name="T1" fmla="*/ 746174 h 1612"/>
              <a:gd name="T2" fmla="*/ 183172 w 1224"/>
              <a:gd name="T3" fmla="*/ 1043728 h 1612"/>
              <a:gd name="T4" fmla="*/ 411483 w 1224"/>
              <a:gd name="T5" fmla="*/ 560448 h 1612"/>
              <a:gd name="T6" fmla="*/ 403633 w 1224"/>
              <a:gd name="T7" fmla="*/ 505515 h 1612"/>
              <a:gd name="T8" fmla="*/ 705213 w 1224"/>
              <a:gd name="T9" fmla="*/ 395649 h 1612"/>
              <a:gd name="T10" fmla="*/ 786986 w 1224"/>
              <a:gd name="T11" fmla="*/ 412652 h 1612"/>
              <a:gd name="T12" fmla="*/ 18317 w 1224"/>
              <a:gd name="T13" fmla="*/ 864541 h 1612"/>
              <a:gd name="T14" fmla="*/ 39251 w 1224"/>
              <a:gd name="T15" fmla="*/ 450582 h 1612"/>
              <a:gd name="T16" fmla="*/ 37943 w 1224"/>
              <a:gd name="T17" fmla="*/ 293630 h 1612"/>
              <a:gd name="T18" fmla="*/ 54952 w 1224"/>
              <a:gd name="T19" fmla="*/ 287744 h 1612"/>
              <a:gd name="T20" fmla="*/ 75231 w 1224"/>
              <a:gd name="T21" fmla="*/ 323712 h 1612"/>
              <a:gd name="T22" fmla="*/ 178593 w 1224"/>
              <a:gd name="T23" fmla="*/ 507477 h 1612"/>
              <a:gd name="T24" fmla="*/ 166818 w 1224"/>
              <a:gd name="T25" fmla="*/ 1048305 h 1612"/>
              <a:gd name="T26" fmla="*/ 240086 w 1224"/>
              <a:gd name="T27" fmla="*/ 942363 h 1612"/>
              <a:gd name="T28" fmla="*/ 399054 w 1224"/>
              <a:gd name="T29" fmla="*/ 508784 h 1612"/>
              <a:gd name="T30" fmla="*/ 406904 w 1224"/>
              <a:gd name="T31" fmla="*/ 561102 h 1612"/>
              <a:gd name="T32" fmla="*/ 190368 w 1224"/>
              <a:gd name="T33" fmla="*/ 1031302 h 1612"/>
              <a:gd name="T34" fmla="*/ 254478 w 1224"/>
              <a:gd name="T35" fmla="*/ 693203 h 1612"/>
              <a:gd name="T36" fmla="*/ 172705 w 1224"/>
              <a:gd name="T37" fmla="*/ 1045035 h 1612"/>
              <a:gd name="T38" fmla="*/ 168126 w 1224"/>
              <a:gd name="T39" fmla="*/ 1037842 h 1612"/>
              <a:gd name="T40" fmla="*/ 236161 w 1224"/>
              <a:gd name="T41" fmla="*/ 621266 h 1612"/>
              <a:gd name="T42" fmla="*/ 253170 w 1224"/>
              <a:gd name="T43" fmla="*/ 685355 h 1612"/>
              <a:gd name="T44" fmla="*/ 205414 w 1224"/>
              <a:gd name="T45" fmla="*/ 440772 h 1612"/>
              <a:gd name="T46" fmla="*/ 476248 w 1224"/>
              <a:gd name="T47" fmla="*/ 8502 h 1612"/>
              <a:gd name="T48" fmla="*/ 479519 w 1224"/>
              <a:gd name="T49" fmla="*/ 9156 h 1612"/>
              <a:gd name="T50" fmla="*/ 398399 w 1224"/>
              <a:gd name="T51" fmla="*/ 502245 h 1612"/>
              <a:gd name="T52" fmla="*/ 330364 w 1224"/>
              <a:gd name="T53" fmla="*/ 568295 h 1612"/>
              <a:gd name="T54" fmla="*/ 240741 w 1224"/>
              <a:gd name="T55" fmla="*/ 619958 h 1612"/>
              <a:gd name="T56" fmla="*/ 183826 w 1224"/>
              <a:gd name="T57" fmla="*/ 506823 h 1612"/>
              <a:gd name="T58" fmla="*/ 790911 w 1224"/>
              <a:gd name="T59" fmla="*/ 410690 h 1612"/>
              <a:gd name="T60" fmla="*/ 402979 w 1224"/>
              <a:gd name="T61" fmla="*/ 498975 h 1612"/>
              <a:gd name="T62" fmla="*/ 463164 w 1224"/>
              <a:gd name="T63" fmla="*/ 168723 h 1612"/>
              <a:gd name="T64" fmla="*/ 429146 w 1224"/>
              <a:gd name="T65" fmla="*/ 35314 h 1612"/>
              <a:gd name="T66" fmla="*/ 200835 w 1224"/>
              <a:gd name="T67" fmla="*/ 438810 h 1612"/>
              <a:gd name="T68" fmla="*/ 151117 w 1224"/>
              <a:gd name="T69" fmla="*/ 458429 h 1612"/>
              <a:gd name="T70" fmla="*/ 79811 w 1224"/>
              <a:gd name="T71" fmla="*/ 322405 h 1612"/>
              <a:gd name="T72" fmla="*/ 34672 w 1224"/>
              <a:gd name="T73" fmla="*/ 289706 h 1612"/>
              <a:gd name="T74" fmla="*/ 34018 w 1224"/>
              <a:gd name="T75" fmla="*/ 451890 h 1612"/>
              <a:gd name="T76" fmla="*/ 13738 w 1224"/>
              <a:gd name="T77" fmla="*/ 865849 h 1612"/>
              <a:gd name="T78" fmla="*/ 170088 w 1224"/>
              <a:gd name="T79" fmla="*/ 1053537 h 1612"/>
              <a:gd name="T80" fmla="*/ 170743 w 1224"/>
              <a:gd name="T81" fmla="*/ 1053537 h 1612"/>
              <a:gd name="T82" fmla="*/ 493256 w 1224"/>
              <a:gd name="T83" fmla="*/ 745520 h 1612"/>
              <a:gd name="T84" fmla="*/ 790911 w 1224"/>
              <a:gd name="T85" fmla="*/ 410690 h 16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24" h="1612">
                <a:moveTo>
                  <a:pt x="1084" y="736"/>
                </a:moveTo>
                <a:lnTo>
                  <a:pt x="1084" y="736"/>
                </a:lnTo>
                <a:cubicBezTo>
                  <a:pt x="949" y="823"/>
                  <a:pt x="744" y="955"/>
                  <a:pt x="746" y="1141"/>
                </a:cubicBezTo>
                <a:cubicBezTo>
                  <a:pt x="748" y="1387"/>
                  <a:pt x="376" y="1556"/>
                  <a:pt x="280" y="1596"/>
                </a:cubicBezTo>
                <a:cubicBezTo>
                  <a:pt x="317" y="1565"/>
                  <a:pt x="403" y="1488"/>
                  <a:pt x="482" y="1384"/>
                </a:cubicBezTo>
                <a:cubicBezTo>
                  <a:pt x="654" y="1155"/>
                  <a:pt x="657" y="971"/>
                  <a:pt x="629" y="857"/>
                </a:cubicBezTo>
                <a:cubicBezTo>
                  <a:pt x="623" y="829"/>
                  <a:pt x="618" y="801"/>
                  <a:pt x="617" y="773"/>
                </a:cubicBezTo>
                <a:cubicBezTo>
                  <a:pt x="735" y="678"/>
                  <a:pt x="858" y="638"/>
                  <a:pt x="937" y="621"/>
                </a:cubicBezTo>
                <a:cubicBezTo>
                  <a:pt x="989" y="609"/>
                  <a:pt x="1038" y="605"/>
                  <a:pt x="1078" y="605"/>
                </a:cubicBezTo>
                <a:cubicBezTo>
                  <a:pt x="1149" y="605"/>
                  <a:pt x="1196" y="618"/>
                  <a:pt x="1203" y="631"/>
                </a:cubicBezTo>
                <a:cubicBezTo>
                  <a:pt x="1214" y="653"/>
                  <a:pt x="1157" y="690"/>
                  <a:pt x="1084" y="736"/>
                </a:cubicBezTo>
                <a:close/>
                <a:moveTo>
                  <a:pt x="28" y="1322"/>
                </a:moveTo>
                <a:lnTo>
                  <a:pt x="28" y="1322"/>
                </a:lnTo>
                <a:cubicBezTo>
                  <a:pt x="8" y="1220"/>
                  <a:pt x="32" y="1164"/>
                  <a:pt x="59" y="1105"/>
                </a:cubicBezTo>
                <a:cubicBezTo>
                  <a:pt x="95" y="1022"/>
                  <a:pt x="138" y="928"/>
                  <a:pt x="60" y="689"/>
                </a:cubicBezTo>
                <a:cubicBezTo>
                  <a:pt x="18" y="563"/>
                  <a:pt x="29" y="477"/>
                  <a:pt x="58" y="449"/>
                </a:cubicBezTo>
                <a:cubicBezTo>
                  <a:pt x="64" y="443"/>
                  <a:pt x="71" y="439"/>
                  <a:pt x="77" y="439"/>
                </a:cubicBezTo>
                <a:cubicBezTo>
                  <a:pt x="80" y="439"/>
                  <a:pt x="82" y="439"/>
                  <a:pt x="84" y="440"/>
                </a:cubicBezTo>
                <a:cubicBezTo>
                  <a:pt x="99" y="445"/>
                  <a:pt x="111" y="465"/>
                  <a:pt x="115" y="495"/>
                </a:cubicBezTo>
                <a:cubicBezTo>
                  <a:pt x="125" y="563"/>
                  <a:pt x="174" y="632"/>
                  <a:pt x="225" y="705"/>
                </a:cubicBezTo>
                <a:cubicBezTo>
                  <a:pt x="240" y="727"/>
                  <a:pt x="257" y="751"/>
                  <a:pt x="273" y="776"/>
                </a:cubicBezTo>
                <a:cubicBezTo>
                  <a:pt x="204" y="1007"/>
                  <a:pt x="160" y="1312"/>
                  <a:pt x="255" y="1603"/>
                </a:cubicBezTo>
                <a:cubicBezTo>
                  <a:pt x="224" y="1597"/>
                  <a:pt x="75" y="1555"/>
                  <a:pt x="28" y="1322"/>
                </a:cubicBezTo>
                <a:close/>
                <a:moveTo>
                  <a:pt x="367" y="1441"/>
                </a:moveTo>
                <a:lnTo>
                  <a:pt x="367" y="1441"/>
                </a:lnTo>
                <a:cubicBezTo>
                  <a:pt x="401" y="1356"/>
                  <a:pt x="429" y="1223"/>
                  <a:pt x="394" y="1050"/>
                </a:cubicBezTo>
                <a:cubicBezTo>
                  <a:pt x="456" y="929"/>
                  <a:pt x="532" y="841"/>
                  <a:pt x="610" y="778"/>
                </a:cubicBezTo>
                <a:cubicBezTo>
                  <a:pt x="612" y="805"/>
                  <a:pt x="616" y="832"/>
                  <a:pt x="622" y="858"/>
                </a:cubicBezTo>
                <a:cubicBezTo>
                  <a:pt x="672" y="1062"/>
                  <a:pt x="570" y="1254"/>
                  <a:pt x="477" y="1379"/>
                </a:cubicBezTo>
                <a:cubicBezTo>
                  <a:pt x="408" y="1471"/>
                  <a:pt x="334" y="1540"/>
                  <a:pt x="291" y="1577"/>
                </a:cubicBezTo>
                <a:cubicBezTo>
                  <a:pt x="313" y="1549"/>
                  <a:pt x="343" y="1503"/>
                  <a:pt x="367" y="1441"/>
                </a:cubicBezTo>
                <a:close/>
                <a:moveTo>
                  <a:pt x="389" y="1060"/>
                </a:moveTo>
                <a:lnTo>
                  <a:pt x="389" y="1060"/>
                </a:lnTo>
                <a:cubicBezTo>
                  <a:pt x="449" y="1377"/>
                  <a:pt x="297" y="1562"/>
                  <a:pt x="264" y="1598"/>
                </a:cubicBezTo>
                <a:cubicBezTo>
                  <a:pt x="275" y="1370"/>
                  <a:pt x="323" y="1195"/>
                  <a:pt x="389" y="1060"/>
                </a:cubicBezTo>
                <a:close/>
                <a:moveTo>
                  <a:pt x="257" y="1587"/>
                </a:moveTo>
                <a:lnTo>
                  <a:pt x="257" y="1587"/>
                </a:lnTo>
                <a:cubicBezTo>
                  <a:pt x="169" y="1305"/>
                  <a:pt x="212" y="1010"/>
                  <a:pt x="278" y="784"/>
                </a:cubicBezTo>
                <a:cubicBezTo>
                  <a:pt x="311" y="834"/>
                  <a:pt x="341" y="889"/>
                  <a:pt x="361" y="950"/>
                </a:cubicBezTo>
                <a:cubicBezTo>
                  <a:pt x="372" y="984"/>
                  <a:pt x="380" y="1017"/>
                  <a:pt x="387" y="1048"/>
                </a:cubicBezTo>
                <a:cubicBezTo>
                  <a:pt x="312" y="1196"/>
                  <a:pt x="268" y="1377"/>
                  <a:pt x="257" y="1587"/>
                </a:cubicBezTo>
                <a:close/>
                <a:moveTo>
                  <a:pt x="314" y="674"/>
                </a:moveTo>
                <a:lnTo>
                  <a:pt x="314" y="674"/>
                </a:lnTo>
                <a:cubicBezTo>
                  <a:pt x="414" y="391"/>
                  <a:pt x="564" y="157"/>
                  <a:pt x="661" y="60"/>
                </a:cubicBezTo>
                <a:cubicBezTo>
                  <a:pt x="690" y="30"/>
                  <a:pt x="714" y="13"/>
                  <a:pt x="728" y="13"/>
                </a:cubicBezTo>
                <a:cubicBezTo>
                  <a:pt x="730" y="13"/>
                  <a:pt x="732" y="13"/>
                  <a:pt x="733" y="14"/>
                </a:cubicBezTo>
                <a:cubicBezTo>
                  <a:pt x="771" y="26"/>
                  <a:pt x="741" y="128"/>
                  <a:pt x="702" y="255"/>
                </a:cubicBezTo>
                <a:cubicBezTo>
                  <a:pt x="657" y="403"/>
                  <a:pt x="598" y="597"/>
                  <a:pt x="609" y="768"/>
                </a:cubicBezTo>
                <a:cubicBezTo>
                  <a:pt x="574" y="796"/>
                  <a:pt x="539" y="829"/>
                  <a:pt x="505" y="869"/>
                </a:cubicBezTo>
                <a:cubicBezTo>
                  <a:pt x="462" y="919"/>
                  <a:pt x="424" y="976"/>
                  <a:pt x="392" y="1037"/>
                </a:cubicBezTo>
                <a:cubicBezTo>
                  <a:pt x="386" y="1009"/>
                  <a:pt x="377" y="979"/>
                  <a:pt x="368" y="948"/>
                </a:cubicBezTo>
                <a:cubicBezTo>
                  <a:pt x="347" y="885"/>
                  <a:pt x="315" y="827"/>
                  <a:pt x="281" y="775"/>
                </a:cubicBezTo>
                <a:cubicBezTo>
                  <a:pt x="291" y="739"/>
                  <a:pt x="302" y="705"/>
                  <a:pt x="314" y="674"/>
                </a:cubicBezTo>
                <a:lnTo>
                  <a:pt x="1209" y="628"/>
                </a:lnTo>
                <a:cubicBezTo>
                  <a:pt x="1196" y="602"/>
                  <a:pt x="1080" y="583"/>
                  <a:pt x="934" y="614"/>
                </a:cubicBezTo>
                <a:cubicBezTo>
                  <a:pt x="847" y="633"/>
                  <a:pt x="729" y="674"/>
                  <a:pt x="616" y="763"/>
                </a:cubicBezTo>
                <a:cubicBezTo>
                  <a:pt x="606" y="594"/>
                  <a:pt x="664" y="403"/>
                  <a:pt x="708" y="258"/>
                </a:cubicBezTo>
                <a:cubicBezTo>
                  <a:pt x="750" y="121"/>
                  <a:pt x="780" y="22"/>
                  <a:pt x="735" y="7"/>
                </a:cubicBezTo>
                <a:cubicBezTo>
                  <a:pt x="714" y="0"/>
                  <a:pt x="680" y="29"/>
                  <a:pt x="656" y="54"/>
                </a:cubicBezTo>
                <a:cubicBezTo>
                  <a:pt x="558" y="152"/>
                  <a:pt x="407" y="387"/>
                  <a:pt x="307" y="671"/>
                </a:cubicBezTo>
                <a:cubicBezTo>
                  <a:pt x="296" y="701"/>
                  <a:pt x="286" y="733"/>
                  <a:pt x="275" y="766"/>
                </a:cubicBezTo>
                <a:cubicBezTo>
                  <a:pt x="261" y="744"/>
                  <a:pt x="245" y="722"/>
                  <a:pt x="231" y="701"/>
                </a:cubicBezTo>
                <a:cubicBezTo>
                  <a:pt x="180" y="628"/>
                  <a:pt x="132" y="560"/>
                  <a:pt x="122" y="493"/>
                </a:cubicBezTo>
                <a:cubicBezTo>
                  <a:pt x="117" y="461"/>
                  <a:pt x="104" y="439"/>
                  <a:pt x="86" y="433"/>
                </a:cubicBezTo>
                <a:cubicBezTo>
                  <a:pt x="75" y="430"/>
                  <a:pt x="63" y="433"/>
                  <a:pt x="53" y="443"/>
                </a:cubicBezTo>
                <a:cubicBezTo>
                  <a:pt x="25" y="472"/>
                  <a:pt x="8" y="553"/>
                  <a:pt x="52" y="691"/>
                </a:cubicBezTo>
                <a:cubicBezTo>
                  <a:pt x="130" y="928"/>
                  <a:pt x="90" y="1016"/>
                  <a:pt x="52" y="1102"/>
                </a:cubicBezTo>
                <a:cubicBezTo>
                  <a:pt x="25" y="1162"/>
                  <a:pt x="0" y="1219"/>
                  <a:pt x="21" y="1324"/>
                </a:cubicBezTo>
                <a:cubicBezTo>
                  <a:pt x="73" y="1588"/>
                  <a:pt x="258" y="1611"/>
                  <a:pt x="260" y="1611"/>
                </a:cubicBezTo>
                <a:lnTo>
                  <a:pt x="261" y="1611"/>
                </a:lnTo>
                <a:cubicBezTo>
                  <a:pt x="266" y="1609"/>
                  <a:pt x="756" y="1426"/>
                  <a:pt x="754" y="1140"/>
                </a:cubicBezTo>
                <a:cubicBezTo>
                  <a:pt x="752" y="959"/>
                  <a:pt x="954" y="828"/>
                  <a:pt x="1089" y="742"/>
                </a:cubicBezTo>
                <a:cubicBezTo>
                  <a:pt x="1169" y="690"/>
                  <a:pt x="1223" y="655"/>
                  <a:pt x="1209" y="628"/>
                </a:cubicBezTo>
                <a:lnTo>
                  <a:pt x="314" y="674"/>
                </a:ln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FAC99CF-00C5-6242-95E1-81F618208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1481" y="5127696"/>
            <a:ext cx="3883508" cy="2708070"/>
          </a:xfrm>
          <a:custGeom>
            <a:avLst/>
            <a:gdLst>
              <a:gd name="T0" fmla="*/ 9793 w 3119"/>
              <a:gd name="T1" fmla="*/ 1410195 h 2175"/>
              <a:gd name="T2" fmla="*/ 2025929 w 3119"/>
              <a:gd name="T3" fmla="*/ 1410195 h 2175"/>
              <a:gd name="T4" fmla="*/ 2025929 w 3119"/>
              <a:gd name="T5" fmla="*/ 9140 h 2175"/>
              <a:gd name="T6" fmla="*/ 9793 w 3119"/>
              <a:gd name="T7" fmla="*/ 9140 h 2175"/>
              <a:gd name="T8" fmla="*/ 9793 w 3119"/>
              <a:gd name="T9" fmla="*/ 1410195 h 2175"/>
              <a:gd name="T10" fmla="*/ 2035722 w 3119"/>
              <a:gd name="T11" fmla="*/ 1419335 h 2175"/>
              <a:gd name="T12" fmla="*/ 0 w 3119"/>
              <a:gd name="T13" fmla="*/ 1419335 h 2175"/>
              <a:gd name="T14" fmla="*/ 0 w 3119"/>
              <a:gd name="T15" fmla="*/ 0 h 2175"/>
              <a:gd name="T16" fmla="*/ 2035722 w 3119"/>
              <a:gd name="T17" fmla="*/ 0 h 2175"/>
              <a:gd name="T18" fmla="*/ 2035722 w 3119"/>
              <a:gd name="T19" fmla="*/ 1419335 h 2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19" h="2175">
                <a:moveTo>
                  <a:pt x="15" y="2160"/>
                </a:moveTo>
                <a:lnTo>
                  <a:pt x="3103" y="2160"/>
                </a:lnTo>
                <a:lnTo>
                  <a:pt x="3103" y="14"/>
                </a:lnTo>
                <a:lnTo>
                  <a:pt x="15" y="14"/>
                </a:lnTo>
                <a:lnTo>
                  <a:pt x="15" y="2160"/>
                </a:lnTo>
                <a:close/>
                <a:moveTo>
                  <a:pt x="3118" y="2174"/>
                </a:moveTo>
                <a:lnTo>
                  <a:pt x="0" y="2174"/>
                </a:lnTo>
                <a:lnTo>
                  <a:pt x="0" y="0"/>
                </a:lnTo>
                <a:lnTo>
                  <a:pt x="3118" y="0"/>
                </a:lnTo>
                <a:lnTo>
                  <a:pt x="3118" y="2174"/>
                </a:lnTo>
                <a:close/>
              </a:path>
            </a:pathLst>
          </a:custGeom>
          <a:solidFill>
            <a:srgbClr val="7FB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B2D3901B-D076-304F-A0C5-A57ED9CF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226" y="5808833"/>
            <a:ext cx="175775" cy="1807211"/>
          </a:xfrm>
          <a:custGeom>
            <a:avLst/>
            <a:gdLst>
              <a:gd name="T0" fmla="*/ 91521 w 142"/>
              <a:gd name="T1" fmla="*/ 946966 h 1451"/>
              <a:gd name="T2" fmla="*/ 0 w 142"/>
              <a:gd name="T3" fmla="*/ 946966 h 1451"/>
              <a:gd name="T4" fmla="*/ 0 w 142"/>
              <a:gd name="T5" fmla="*/ 0 h 1451"/>
              <a:gd name="T6" fmla="*/ 91521 w 142"/>
              <a:gd name="T7" fmla="*/ 0 h 1451"/>
              <a:gd name="T8" fmla="*/ 91521 w 142"/>
              <a:gd name="T9" fmla="*/ 946966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1451">
                <a:moveTo>
                  <a:pt x="141" y="1450"/>
                </a:moveTo>
                <a:lnTo>
                  <a:pt x="0" y="1450"/>
                </a:lnTo>
                <a:lnTo>
                  <a:pt x="0" y="0"/>
                </a:lnTo>
                <a:lnTo>
                  <a:pt x="141" y="0"/>
                </a:lnTo>
                <a:lnTo>
                  <a:pt x="141" y="1450"/>
                </a:lnTo>
              </a:path>
            </a:pathLst>
          </a:custGeom>
          <a:solidFill>
            <a:srgbClr val="D5E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1D901B76-FF71-B948-8A69-EB634F78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4857" y="6308699"/>
            <a:ext cx="175775" cy="1307345"/>
          </a:xfrm>
          <a:custGeom>
            <a:avLst/>
            <a:gdLst>
              <a:gd name="T0" fmla="*/ 91521 w 142"/>
              <a:gd name="T1" fmla="*/ 684859 h 1050"/>
              <a:gd name="T2" fmla="*/ 0 w 142"/>
              <a:gd name="T3" fmla="*/ 684859 h 1050"/>
              <a:gd name="T4" fmla="*/ 0 w 142"/>
              <a:gd name="T5" fmla="*/ 0 h 1050"/>
              <a:gd name="T6" fmla="*/ 91521 w 142"/>
              <a:gd name="T7" fmla="*/ 0 h 1050"/>
              <a:gd name="T8" fmla="*/ 91521 w 142"/>
              <a:gd name="T9" fmla="*/ 684859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1050">
                <a:moveTo>
                  <a:pt x="141" y="1049"/>
                </a:moveTo>
                <a:lnTo>
                  <a:pt x="0" y="1049"/>
                </a:lnTo>
                <a:lnTo>
                  <a:pt x="0" y="0"/>
                </a:lnTo>
                <a:lnTo>
                  <a:pt x="141" y="0"/>
                </a:lnTo>
                <a:lnTo>
                  <a:pt x="141" y="1049"/>
                </a:lnTo>
              </a:path>
            </a:pathLst>
          </a:custGeom>
          <a:solidFill>
            <a:srgbClr val="B9D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71B32B98-F350-5048-A096-A486CDF23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0490" y="6962372"/>
            <a:ext cx="175775" cy="653671"/>
          </a:xfrm>
          <a:custGeom>
            <a:avLst/>
            <a:gdLst>
              <a:gd name="T0" fmla="*/ 91521 w 142"/>
              <a:gd name="T1" fmla="*/ 342103 h 526"/>
              <a:gd name="T2" fmla="*/ 0 w 142"/>
              <a:gd name="T3" fmla="*/ 342103 h 526"/>
              <a:gd name="T4" fmla="*/ 0 w 142"/>
              <a:gd name="T5" fmla="*/ 0 h 526"/>
              <a:gd name="T6" fmla="*/ 91521 w 142"/>
              <a:gd name="T7" fmla="*/ 0 h 526"/>
              <a:gd name="T8" fmla="*/ 91521 w 142"/>
              <a:gd name="T9" fmla="*/ 342103 h 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526">
                <a:moveTo>
                  <a:pt x="141" y="525"/>
                </a:moveTo>
                <a:lnTo>
                  <a:pt x="0" y="525"/>
                </a:lnTo>
                <a:lnTo>
                  <a:pt x="0" y="0"/>
                </a:lnTo>
                <a:lnTo>
                  <a:pt x="141" y="0"/>
                </a:lnTo>
                <a:lnTo>
                  <a:pt x="141" y="525"/>
                </a:lnTo>
              </a:path>
            </a:pathLst>
          </a:custGeom>
          <a:solidFill>
            <a:srgbClr val="D5E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52FCC6D7-3907-404F-924C-B256CAB86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0633" y="7154625"/>
            <a:ext cx="175775" cy="461415"/>
          </a:xfrm>
          <a:custGeom>
            <a:avLst/>
            <a:gdLst>
              <a:gd name="T0" fmla="*/ 91521 w 142"/>
              <a:gd name="T1" fmla="*/ 241293 h 371"/>
              <a:gd name="T2" fmla="*/ 0 w 142"/>
              <a:gd name="T3" fmla="*/ 241293 h 371"/>
              <a:gd name="T4" fmla="*/ 0 w 142"/>
              <a:gd name="T5" fmla="*/ 0 h 371"/>
              <a:gd name="T6" fmla="*/ 91521 w 142"/>
              <a:gd name="T7" fmla="*/ 0 h 371"/>
              <a:gd name="T8" fmla="*/ 91521 w 142"/>
              <a:gd name="T9" fmla="*/ 241293 h 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371">
                <a:moveTo>
                  <a:pt x="141" y="370"/>
                </a:moveTo>
                <a:lnTo>
                  <a:pt x="0" y="370"/>
                </a:lnTo>
                <a:lnTo>
                  <a:pt x="0" y="0"/>
                </a:lnTo>
                <a:lnTo>
                  <a:pt x="141" y="0"/>
                </a:lnTo>
                <a:lnTo>
                  <a:pt x="141" y="370"/>
                </a:lnTo>
              </a:path>
            </a:pathLst>
          </a:custGeom>
          <a:solidFill>
            <a:srgbClr val="B9D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025B080D-9960-F440-9D72-5087D85C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6686" y="6286726"/>
            <a:ext cx="175775" cy="1329317"/>
          </a:xfrm>
          <a:custGeom>
            <a:avLst/>
            <a:gdLst>
              <a:gd name="T0" fmla="*/ 91521 w 142"/>
              <a:gd name="T1" fmla="*/ 696380 h 1068"/>
              <a:gd name="T2" fmla="*/ 0 w 142"/>
              <a:gd name="T3" fmla="*/ 696380 h 1068"/>
              <a:gd name="T4" fmla="*/ 0 w 142"/>
              <a:gd name="T5" fmla="*/ 0 h 1068"/>
              <a:gd name="T6" fmla="*/ 91521 w 142"/>
              <a:gd name="T7" fmla="*/ 0 h 1068"/>
              <a:gd name="T8" fmla="*/ 91521 w 142"/>
              <a:gd name="T9" fmla="*/ 696380 h 10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1068">
                <a:moveTo>
                  <a:pt x="141" y="1067"/>
                </a:moveTo>
                <a:lnTo>
                  <a:pt x="0" y="1067"/>
                </a:lnTo>
                <a:lnTo>
                  <a:pt x="0" y="0"/>
                </a:lnTo>
                <a:lnTo>
                  <a:pt x="141" y="0"/>
                </a:lnTo>
                <a:lnTo>
                  <a:pt x="141" y="1067"/>
                </a:lnTo>
              </a:path>
            </a:pathLst>
          </a:custGeom>
          <a:solidFill>
            <a:srgbClr val="7FB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EA6778DD-2767-3F48-A130-25470E31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2317" y="5852777"/>
            <a:ext cx="175775" cy="1763266"/>
          </a:xfrm>
          <a:custGeom>
            <a:avLst/>
            <a:gdLst>
              <a:gd name="T0" fmla="*/ 91525 w 143"/>
              <a:gd name="T1" fmla="*/ 923922 h 1414"/>
              <a:gd name="T2" fmla="*/ 0 w 143"/>
              <a:gd name="T3" fmla="*/ 923922 h 1414"/>
              <a:gd name="T4" fmla="*/ 0 w 143"/>
              <a:gd name="T5" fmla="*/ 0 h 1414"/>
              <a:gd name="T6" fmla="*/ 91525 w 143"/>
              <a:gd name="T7" fmla="*/ 0 h 1414"/>
              <a:gd name="T8" fmla="*/ 91525 w 143"/>
              <a:gd name="T9" fmla="*/ 923922 h 1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" h="1414">
                <a:moveTo>
                  <a:pt x="142" y="1413"/>
                </a:moveTo>
                <a:lnTo>
                  <a:pt x="0" y="1413"/>
                </a:lnTo>
                <a:lnTo>
                  <a:pt x="0" y="0"/>
                </a:lnTo>
                <a:lnTo>
                  <a:pt x="142" y="0"/>
                </a:lnTo>
                <a:lnTo>
                  <a:pt x="142" y="1413"/>
                </a:lnTo>
              </a:path>
            </a:pathLst>
          </a:custGeom>
          <a:solidFill>
            <a:srgbClr val="B9D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DC8730DF-F186-1741-90BE-1463F1626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7950" y="5852777"/>
            <a:ext cx="175775" cy="1763266"/>
          </a:xfrm>
          <a:custGeom>
            <a:avLst/>
            <a:gdLst>
              <a:gd name="T0" fmla="*/ 91521 w 142"/>
              <a:gd name="T1" fmla="*/ 923922 h 1414"/>
              <a:gd name="T2" fmla="*/ 0 w 142"/>
              <a:gd name="T3" fmla="*/ 923922 h 1414"/>
              <a:gd name="T4" fmla="*/ 0 w 142"/>
              <a:gd name="T5" fmla="*/ 0 h 1414"/>
              <a:gd name="T6" fmla="*/ 91521 w 142"/>
              <a:gd name="T7" fmla="*/ 0 h 1414"/>
              <a:gd name="T8" fmla="*/ 91521 w 142"/>
              <a:gd name="T9" fmla="*/ 923922 h 1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1414">
                <a:moveTo>
                  <a:pt x="141" y="1413"/>
                </a:moveTo>
                <a:lnTo>
                  <a:pt x="0" y="1413"/>
                </a:lnTo>
                <a:lnTo>
                  <a:pt x="0" y="0"/>
                </a:lnTo>
                <a:lnTo>
                  <a:pt x="141" y="0"/>
                </a:lnTo>
                <a:lnTo>
                  <a:pt x="141" y="1413"/>
                </a:lnTo>
              </a:path>
            </a:pathLst>
          </a:custGeom>
          <a:solidFill>
            <a:srgbClr val="7FB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4AF5A9FE-7C25-CA47-8497-5814C3888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8091" y="6308699"/>
            <a:ext cx="175775" cy="1307345"/>
          </a:xfrm>
          <a:custGeom>
            <a:avLst/>
            <a:gdLst>
              <a:gd name="T0" fmla="*/ 91525 w 143"/>
              <a:gd name="T1" fmla="*/ 684859 h 1050"/>
              <a:gd name="T2" fmla="*/ 0 w 143"/>
              <a:gd name="T3" fmla="*/ 684859 h 1050"/>
              <a:gd name="T4" fmla="*/ 0 w 143"/>
              <a:gd name="T5" fmla="*/ 0 h 1050"/>
              <a:gd name="T6" fmla="*/ 91525 w 143"/>
              <a:gd name="T7" fmla="*/ 0 h 1050"/>
              <a:gd name="T8" fmla="*/ 91525 w 143"/>
              <a:gd name="T9" fmla="*/ 684859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" h="1050">
                <a:moveTo>
                  <a:pt x="142" y="1049"/>
                </a:moveTo>
                <a:lnTo>
                  <a:pt x="0" y="1049"/>
                </a:lnTo>
                <a:lnTo>
                  <a:pt x="0" y="0"/>
                </a:lnTo>
                <a:lnTo>
                  <a:pt x="142" y="0"/>
                </a:lnTo>
                <a:lnTo>
                  <a:pt x="142" y="1049"/>
                </a:lnTo>
              </a:path>
            </a:pathLst>
          </a:custGeom>
          <a:solidFill>
            <a:srgbClr val="B9D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DD582D87-1D8A-D240-A729-7F009EEE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5131" y="7099697"/>
            <a:ext cx="175775" cy="516346"/>
          </a:xfrm>
          <a:custGeom>
            <a:avLst/>
            <a:gdLst>
              <a:gd name="T0" fmla="*/ 91521 w 142"/>
              <a:gd name="T1" fmla="*/ 270097 h 416"/>
              <a:gd name="T2" fmla="*/ 0 w 142"/>
              <a:gd name="T3" fmla="*/ 270097 h 416"/>
              <a:gd name="T4" fmla="*/ 0 w 142"/>
              <a:gd name="T5" fmla="*/ 0 h 416"/>
              <a:gd name="T6" fmla="*/ 91521 w 142"/>
              <a:gd name="T7" fmla="*/ 0 h 416"/>
              <a:gd name="T8" fmla="*/ 91521 w 142"/>
              <a:gd name="T9" fmla="*/ 27009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416">
                <a:moveTo>
                  <a:pt x="141" y="415"/>
                </a:moveTo>
                <a:lnTo>
                  <a:pt x="0" y="415"/>
                </a:lnTo>
                <a:lnTo>
                  <a:pt x="0" y="0"/>
                </a:lnTo>
                <a:lnTo>
                  <a:pt x="141" y="0"/>
                </a:lnTo>
                <a:lnTo>
                  <a:pt x="141" y="415"/>
                </a:lnTo>
              </a:path>
            </a:pathLst>
          </a:custGeom>
          <a:solidFill>
            <a:srgbClr val="7FB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035B9378-502C-2544-A78D-DD62917F0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0764" y="6879975"/>
            <a:ext cx="175775" cy="736069"/>
          </a:xfrm>
          <a:custGeom>
            <a:avLst/>
            <a:gdLst>
              <a:gd name="T0" fmla="*/ 91521 w 142"/>
              <a:gd name="T1" fmla="*/ 385309 h 592"/>
              <a:gd name="T2" fmla="*/ 0 w 142"/>
              <a:gd name="T3" fmla="*/ 385309 h 592"/>
              <a:gd name="T4" fmla="*/ 0 w 142"/>
              <a:gd name="T5" fmla="*/ 0 h 592"/>
              <a:gd name="T6" fmla="*/ 91521 w 142"/>
              <a:gd name="T7" fmla="*/ 0 h 592"/>
              <a:gd name="T8" fmla="*/ 91521 w 142"/>
              <a:gd name="T9" fmla="*/ 385309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592">
                <a:moveTo>
                  <a:pt x="141" y="591"/>
                </a:moveTo>
                <a:lnTo>
                  <a:pt x="0" y="591"/>
                </a:lnTo>
                <a:lnTo>
                  <a:pt x="0" y="0"/>
                </a:lnTo>
                <a:lnTo>
                  <a:pt x="141" y="0"/>
                </a:lnTo>
                <a:lnTo>
                  <a:pt x="141" y="591"/>
                </a:lnTo>
              </a:path>
            </a:pathLst>
          </a:custGeom>
          <a:solidFill>
            <a:srgbClr val="D5E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809621F2-34BE-104B-B36D-5E517D15B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0905" y="6308699"/>
            <a:ext cx="175775" cy="1307345"/>
          </a:xfrm>
          <a:custGeom>
            <a:avLst/>
            <a:gdLst>
              <a:gd name="T0" fmla="*/ 91525 w 143"/>
              <a:gd name="T1" fmla="*/ 684859 h 1050"/>
              <a:gd name="T2" fmla="*/ 0 w 143"/>
              <a:gd name="T3" fmla="*/ 684859 h 1050"/>
              <a:gd name="T4" fmla="*/ 0 w 143"/>
              <a:gd name="T5" fmla="*/ 0 h 1050"/>
              <a:gd name="T6" fmla="*/ 91525 w 143"/>
              <a:gd name="T7" fmla="*/ 0 h 1050"/>
              <a:gd name="T8" fmla="*/ 91525 w 143"/>
              <a:gd name="T9" fmla="*/ 684859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" h="1050">
                <a:moveTo>
                  <a:pt x="142" y="1049"/>
                </a:moveTo>
                <a:lnTo>
                  <a:pt x="0" y="1049"/>
                </a:lnTo>
                <a:lnTo>
                  <a:pt x="0" y="0"/>
                </a:lnTo>
                <a:lnTo>
                  <a:pt x="142" y="0"/>
                </a:lnTo>
                <a:lnTo>
                  <a:pt x="142" y="1049"/>
                </a:lnTo>
              </a:path>
            </a:pathLst>
          </a:custGeom>
          <a:solidFill>
            <a:srgbClr val="B9D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9F6D6263-1E5C-844C-8648-3C1EA649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6538" y="5852777"/>
            <a:ext cx="175775" cy="1763266"/>
          </a:xfrm>
          <a:custGeom>
            <a:avLst/>
            <a:gdLst>
              <a:gd name="T0" fmla="*/ 91521 w 142"/>
              <a:gd name="T1" fmla="*/ 923922 h 1414"/>
              <a:gd name="T2" fmla="*/ 0 w 142"/>
              <a:gd name="T3" fmla="*/ 923922 h 1414"/>
              <a:gd name="T4" fmla="*/ 0 w 142"/>
              <a:gd name="T5" fmla="*/ 0 h 1414"/>
              <a:gd name="T6" fmla="*/ 91521 w 142"/>
              <a:gd name="T7" fmla="*/ 0 h 1414"/>
              <a:gd name="T8" fmla="*/ 91521 w 142"/>
              <a:gd name="T9" fmla="*/ 923922 h 1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1414">
                <a:moveTo>
                  <a:pt x="141" y="1413"/>
                </a:moveTo>
                <a:lnTo>
                  <a:pt x="0" y="1413"/>
                </a:lnTo>
                <a:lnTo>
                  <a:pt x="0" y="0"/>
                </a:lnTo>
                <a:lnTo>
                  <a:pt x="141" y="0"/>
                </a:lnTo>
                <a:lnTo>
                  <a:pt x="141" y="1413"/>
                </a:lnTo>
              </a:path>
            </a:pathLst>
          </a:custGeom>
          <a:solidFill>
            <a:srgbClr val="D5E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B510DAF2-718B-3241-A967-4A0FF613B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226" y="7605057"/>
            <a:ext cx="3433087" cy="16481"/>
          </a:xfrm>
          <a:custGeom>
            <a:avLst/>
            <a:gdLst>
              <a:gd name="T0" fmla="*/ 1799536 w 2754"/>
              <a:gd name="T1" fmla="*/ 8066 h 15"/>
              <a:gd name="T2" fmla="*/ 0 w 2754"/>
              <a:gd name="T3" fmla="*/ 8066 h 15"/>
              <a:gd name="T4" fmla="*/ 0 w 2754"/>
              <a:gd name="T5" fmla="*/ 0 h 15"/>
              <a:gd name="T6" fmla="*/ 1799536 w 2754"/>
              <a:gd name="T7" fmla="*/ 0 h 15"/>
              <a:gd name="T8" fmla="*/ 1799536 w 2754"/>
              <a:gd name="T9" fmla="*/ 8066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54" h="15">
                <a:moveTo>
                  <a:pt x="2753" y="14"/>
                </a:moveTo>
                <a:lnTo>
                  <a:pt x="0" y="14"/>
                </a:lnTo>
                <a:lnTo>
                  <a:pt x="0" y="0"/>
                </a:lnTo>
                <a:lnTo>
                  <a:pt x="2753" y="0"/>
                </a:lnTo>
                <a:lnTo>
                  <a:pt x="2753" y="14"/>
                </a:lnTo>
              </a:path>
            </a:pathLst>
          </a:custGeom>
          <a:solidFill>
            <a:srgbClr val="7FB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A0DCC2CD-7727-DB42-82EC-C12248194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7537" y="4029086"/>
            <a:ext cx="955772" cy="955791"/>
          </a:xfrm>
          <a:custGeom>
            <a:avLst/>
            <a:gdLst>
              <a:gd name="T0" fmla="*/ 250587 w 766"/>
              <a:gd name="T1" fmla="*/ 399761 h 766"/>
              <a:gd name="T2" fmla="*/ 250587 w 766"/>
              <a:gd name="T3" fmla="*/ 399761 h 766"/>
              <a:gd name="T4" fmla="*/ 100758 w 766"/>
              <a:gd name="T5" fmla="*/ 249932 h 766"/>
              <a:gd name="T6" fmla="*/ 100758 w 766"/>
              <a:gd name="T7" fmla="*/ 249932 h 766"/>
              <a:gd name="T8" fmla="*/ 250587 w 766"/>
              <a:gd name="T9" fmla="*/ 100758 h 766"/>
              <a:gd name="T10" fmla="*/ 250587 w 766"/>
              <a:gd name="T11" fmla="*/ 100758 h 766"/>
              <a:gd name="T12" fmla="*/ 399761 w 766"/>
              <a:gd name="T13" fmla="*/ 249932 h 766"/>
              <a:gd name="T14" fmla="*/ 399761 w 766"/>
              <a:gd name="T15" fmla="*/ 249932 h 766"/>
              <a:gd name="T16" fmla="*/ 250587 w 766"/>
              <a:gd name="T17" fmla="*/ 399761 h 766"/>
              <a:gd name="T18" fmla="*/ 500519 w 766"/>
              <a:gd name="T19" fmla="*/ 282646 h 766"/>
              <a:gd name="T20" fmla="*/ 500519 w 766"/>
              <a:gd name="T21" fmla="*/ 217873 h 766"/>
              <a:gd name="T22" fmla="*/ 439671 w 766"/>
              <a:gd name="T23" fmla="*/ 217873 h 766"/>
              <a:gd name="T24" fmla="*/ 439671 w 766"/>
              <a:gd name="T25" fmla="*/ 217873 h 766"/>
              <a:gd name="T26" fmla="*/ 406958 w 766"/>
              <a:gd name="T27" fmla="*/ 139360 h 766"/>
              <a:gd name="T28" fmla="*/ 450140 w 766"/>
              <a:gd name="T29" fmla="*/ 96178 h 766"/>
              <a:gd name="T30" fmla="*/ 404341 w 766"/>
              <a:gd name="T31" fmla="*/ 50379 h 766"/>
              <a:gd name="T32" fmla="*/ 361159 w 766"/>
              <a:gd name="T33" fmla="*/ 93561 h 766"/>
              <a:gd name="T34" fmla="*/ 361159 w 766"/>
              <a:gd name="T35" fmla="*/ 93561 h 766"/>
              <a:gd name="T36" fmla="*/ 282646 w 766"/>
              <a:gd name="T37" fmla="*/ 60847 h 766"/>
              <a:gd name="T38" fmla="*/ 282646 w 766"/>
              <a:gd name="T39" fmla="*/ 0 h 766"/>
              <a:gd name="T40" fmla="*/ 217873 w 766"/>
              <a:gd name="T41" fmla="*/ 0 h 766"/>
              <a:gd name="T42" fmla="*/ 217873 w 766"/>
              <a:gd name="T43" fmla="*/ 60847 h 766"/>
              <a:gd name="T44" fmla="*/ 217873 w 766"/>
              <a:gd name="T45" fmla="*/ 60847 h 766"/>
              <a:gd name="T46" fmla="*/ 139360 w 766"/>
              <a:gd name="T47" fmla="*/ 93561 h 766"/>
              <a:gd name="T48" fmla="*/ 96178 w 766"/>
              <a:gd name="T49" fmla="*/ 50379 h 766"/>
              <a:gd name="T50" fmla="*/ 50379 w 766"/>
              <a:gd name="T51" fmla="*/ 96178 h 766"/>
              <a:gd name="T52" fmla="*/ 94215 w 766"/>
              <a:gd name="T53" fmla="*/ 139360 h 766"/>
              <a:gd name="T54" fmla="*/ 94215 w 766"/>
              <a:gd name="T55" fmla="*/ 139360 h 766"/>
              <a:gd name="T56" fmla="*/ 60847 w 766"/>
              <a:gd name="T57" fmla="*/ 217873 h 766"/>
              <a:gd name="T58" fmla="*/ 0 w 766"/>
              <a:gd name="T59" fmla="*/ 217873 h 766"/>
              <a:gd name="T60" fmla="*/ 0 w 766"/>
              <a:gd name="T61" fmla="*/ 282646 h 766"/>
              <a:gd name="T62" fmla="*/ 60847 w 766"/>
              <a:gd name="T63" fmla="*/ 282646 h 766"/>
              <a:gd name="T64" fmla="*/ 60847 w 766"/>
              <a:gd name="T65" fmla="*/ 282646 h 766"/>
              <a:gd name="T66" fmla="*/ 94215 w 766"/>
              <a:gd name="T67" fmla="*/ 361159 h 766"/>
              <a:gd name="T68" fmla="*/ 50379 w 766"/>
              <a:gd name="T69" fmla="*/ 403686 h 766"/>
              <a:gd name="T70" fmla="*/ 96178 w 766"/>
              <a:gd name="T71" fmla="*/ 450140 h 766"/>
              <a:gd name="T72" fmla="*/ 139360 w 766"/>
              <a:gd name="T73" fmla="*/ 406958 h 766"/>
              <a:gd name="T74" fmla="*/ 139360 w 766"/>
              <a:gd name="T75" fmla="*/ 406958 h 766"/>
              <a:gd name="T76" fmla="*/ 217873 w 766"/>
              <a:gd name="T77" fmla="*/ 439017 h 766"/>
              <a:gd name="T78" fmla="*/ 217873 w 766"/>
              <a:gd name="T79" fmla="*/ 500519 h 766"/>
              <a:gd name="T80" fmla="*/ 282646 w 766"/>
              <a:gd name="T81" fmla="*/ 500519 h 766"/>
              <a:gd name="T82" fmla="*/ 282646 w 766"/>
              <a:gd name="T83" fmla="*/ 439017 h 766"/>
              <a:gd name="T84" fmla="*/ 282646 w 766"/>
              <a:gd name="T85" fmla="*/ 439017 h 766"/>
              <a:gd name="T86" fmla="*/ 361159 w 766"/>
              <a:gd name="T87" fmla="*/ 406958 h 766"/>
              <a:gd name="T88" fmla="*/ 404341 w 766"/>
              <a:gd name="T89" fmla="*/ 450140 h 766"/>
              <a:gd name="T90" fmla="*/ 450140 w 766"/>
              <a:gd name="T91" fmla="*/ 403686 h 766"/>
              <a:gd name="T92" fmla="*/ 406958 w 766"/>
              <a:gd name="T93" fmla="*/ 361159 h 766"/>
              <a:gd name="T94" fmla="*/ 406958 w 766"/>
              <a:gd name="T95" fmla="*/ 361159 h 766"/>
              <a:gd name="T96" fmla="*/ 439671 w 766"/>
              <a:gd name="T97" fmla="*/ 282646 h 766"/>
              <a:gd name="T98" fmla="*/ 500519 w 766"/>
              <a:gd name="T99" fmla="*/ 282646 h 7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66" h="766">
                <a:moveTo>
                  <a:pt x="383" y="611"/>
                </a:moveTo>
                <a:lnTo>
                  <a:pt x="383" y="611"/>
                </a:lnTo>
                <a:cubicBezTo>
                  <a:pt x="257" y="611"/>
                  <a:pt x="154" y="508"/>
                  <a:pt x="154" y="382"/>
                </a:cubicBezTo>
                <a:cubicBezTo>
                  <a:pt x="154" y="256"/>
                  <a:pt x="257" y="154"/>
                  <a:pt x="383" y="154"/>
                </a:cubicBezTo>
                <a:cubicBezTo>
                  <a:pt x="509" y="154"/>
                  <a:pt x="611" y="256"/>
                  <a:pt x="611" y="382"/>
                </a:cubicBezTo>
                <a:cubicBezTo>
                  <a:pt x="611" y="508"/>
                  <a:pt x="509" y="611"/>
                  <a:pt x="383" y="611"/>
                </a:cubicBezTo>
                <a:close/>
                <a:moveTo>
                  <a:pt x="765" y="432"/>
                </a:moveTo>
                <a:lnTo>
                  <a:pt x="765" y="333"/>
                </a:lnTo>
                <a:lnTo>
                  <a:pt x="672" y="333"/>
                </a:lnTo>
                <a:cubicBezTo>
                  <a:pt x="664" y="289"/>
                  <a:pt x="647" y="248"/>
                  <a:pt x="622" y="213"/>
                </a:cubicBezTo>
                <a:lnTo>
                  <a:pt x="688" y="147"/>
                </a:lnTo>
                <a:lnTo>
                  <a:pt x="618" y="77"/>
                </a:lnTo>
                <a:lnTo>
                  <a:pt x="552" y="143"/>
                </a:lnTo>
                <a:cubicBezTo>
                  <a:pt x="517" y="118"/>
                  <a:pt x="476" y="101"/>
                  <a:pt x="432" y="93"/>
                </a:cubicBezTo>
                <a:lnTo>
                  <a:pt x="432" y="0"/>
                </a:lnTo>
                <a:lnTo>
                  <a:pt x="333" y="0"/>
                </a:lnTo>
                <a:lnTo>
                  <a:pt x="333" y="93"/>
                </a:lnTo>
                <a:cubicBezTo>
                  <a:pt x="289" y="101"/>
                  <a:pt x="248" y="118"/>
                  <a:pt x="213" y="143"/>
                </a:cubicBezTo>
                <a:lnTo>
                  <a:pt x="147" y="77"/>
                </a:lnTo>
                <a:lnTo>
                  <a:pt x="77" y="147"/>
                </a:lnTo>
                <a:lnTo>
                  <a:pt x="144" y="213"/>
                </a:lnTo>
                <a:cubicBezTo>
                  <a:pt x="118" y="248"/>
                  <a:pt x="101" y="289"/>
                  <a:pt x="93" y="333"/>
                </a:cubicBezTo>
                <a:lnTo>
                  <a:pt x="0" y="333"/>
                </a:lnTo>
                <a:lnTo>
                  <a:pt x="0" y="432"/>
                </a:lnTo>
                <a:lnTo>
                  <a:pt x="93" y="432"/>
                </a:lnTo>
                <a:cubicBezTo>
                  <a:pt x="101" y="476"/>
                  <a:pt x="118" y="517"/>
                  <a:pt x="144" y="552"/>
                </a:cubicBezTo>
                <a:lnTo>
                  <a:pt x="77" y="617"/>
                </a:lnTo>
                <a:lnTo>
                  <a:pt x="147" y="688"/>
                </a:lnTo>
                <a:lnTo>
                  <a:pt x="213" y="622"/>
                </a:lnTo>
                <a:cubicBezTo>
                  <a:pt x="248" y="646"/>
                  <a:pt x="289" y="664"/>
                  <a:pt x="333" y="671"/>
                </a:cubicBezTo>
                <a:lnTo>
                  <a:pt x="333" y="765"/>
                </a:lnTo>
                <a:lnTo>
                  <a:pt x="432" y="765"/>
                </a:lnTo>
                <a:lnTo>
                  <a:pt x="432" y="671"/>
                </a:lnTo>
                <a:cubicBezTo>
                  <a:pt x="476" y="664"/>
                  <a:pt x="517" y="646"/>
                  <a:pt x="552" y="622"/>
                </a:cubicBezTo>
                <a:lnTo>
                  <a:pt x="618" y="688"/>
                </a:lnTo>
                <a:lnTo>
                  <a:pt x="688" y="617"/>
                </a:lnTo>
                <a:lnTo>
                  <a:pt x="622" y="552"/>
                </a:lnTo>
                <a:cubicBezTo>
                  <a:pt x="647" y="517"/>
                  <a:pt x="664" y="476"/>
                  <a:pt x="672" y="432"/>
                </a:cubicBezTo>
                <a:lnTo>
                  <a:pt x="765" y="432"/>
                </a:ln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CFC0267B-1F37-2147-8990-B6DCB12A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3329" y="8225771"/>
            <a:ext cx="565770" cy="565782"/>
          </a:xfrm>
          <a:custGeom>
            <a:avLst/>
            <a:gdLst>
              <a:gd name="T0" fmla="*/ 147682 w 454"/>
              <a:gd name="T1" fmla="*/ 236684 h 455"/>
              <a:gd name="T2" fmla="*/ 147682 w 454"/>
              <a:gd name="T3" fmla="*/ 236684 h 455"/>
              <a:gd name="T4" fmla="*/ 59465 w 454"/>
              <a:gd name="T5" fmla="*/ 148009 h 455"/>
              <a:gd name="T6" fmla="*/ 59465 w 454"/>
              <a:gd name="T7" fmla="*/ 148009 h 455"/>
              <a:gd name="T8" fmla="*/ 147682 w 454"/>
              <a:gd name="T9" fmla="*/ 59986 h 455"/>
              <a:gd name="T10" fmla="*/ 147682 w 454"/>
              <a:gd name="T11" fmla="*/ 59986 h 455"/>
              <a:gd name="T12" fmla="*/ 236552 w 454"/>
              <a:gd name="T13" fmla="*/ 148009 h 455"/>
              <a:gd name="T14" fmla="*/ 236552 w 454"/>
              <a:gd name="T15" fmla="*/ 148009 h 455"/>
              <a:gd name="T16" fmla="*/ 147682 w 454"/>
              <a:gd name="T17" fmla="*/ 236684 h 455"/>
              <a:gd name="T18" fmla="*/ 296017 w 454"/>
              <a:gd name="T19" fmla="*/ 166918 h 455"/>
              <a:gd name="T20" fmla="*/ 296017 w 454"/>
              <a:gd name="T21" fmla="*/ 129100 h 455"/>
              <a:gd name="T22" fmla="*/ 260076 w 454"/>
              <a:gd name="T23" fmla="*/ 129100 h 455"/>
              <a:gd name="T24" fmla="*/ 260076 w 454"/>
              <a:gd name="T25" fmla="*/ 129100 h 455"/>
              <a:gd name="T26" fmla="*/ 241126 w 454"/>
              <a:gd name="T27" fmla="*/ 82807 h 455"/>
              <a:gd name="T28" fmla="*/ 266611 w 454"/>
              <a:gd name="T29" fmla="*/ 57378 h 455"/>
              <a:gd name="T30" fmla="*/ 239819 w 454"/>
              <a:gd name="T31" fmla="*/ 29993 h 455"/>
              <a:gd name="T32" fmla="*/ 213681 w 454"/>
              <a:gd name="T33" fmla="*/ 55422 h 455"/>
              <a:gd name="T34" fmla="*/ 213681 w 454"/>
              <a:gd name="T35" fmla="*/ 55422 h 455"/>
              <a:gd name="T36" fmla="*/ 167285 w 454"/>
              <a:gd name="T37" fmla="*/ 36513 h 455"/>
              <a:gd name="T38" fmla="*/ 167285 w 454"/>
              <a:gd name="T39" fmla="*/ 0 h 455"/>
              <a:gd name="T40" fmla="*/ 128731 w 454"/>
              <a:gd name="T41" fmla="*/ 0 h 455"/>
              <a:gd name="T42" fmla="*/ 128731 w 454"/>
              <a:gd name="T43" fmla="*/ 36513 h 455"/>
              <a:gd name="T44" fmla="*/ 128731 w 454"/>
              <a:gd name="T45" fmla="*/ 36513 h 455"/>
              <a:gd name="T46" fmla="*/ 82336 w 454"/>
              <a:gd name="T47" fmla="*/ 55422 h 455"/>
              <a:gd name="T48" fmla="*/ 56851 w 454"/>
              <a:gd name="T49" fmla="*/ 29993 h 455"/>
              <a:gd name="T50" fmla="*/ 30059 w 454"/>
              <a:gd name="T51" fmla="*/ 57378 h 455"/>
              <a:gd name="T52" fmla="*/ 55544 w 454"/>
              <a:gd name="T53" fmla="*/ 82807 h 455"/>
              <a:gd name="T54" fmla="*/ 55544 w 454"/>
              <a:gd name="T55" fmla="*/ 82807 h 455"/>
              <a:gd name="T56" fmla="*/ 35940 w 454"/>
              <a:gd name="T57" fmla="*/ 129100 h 455"/>
              <a:gd name="T58" fmla="*/ 0 w 454"/>
              <a:gd name="T59" fmla="*/ 129100 h 455"/>
              <a:gd name="T60" fmla="*/ 0 w 454"/>
              <a:gd name="T61" fmla="*/ 166918 h 455"/>
              <a:gd name="T62" fmla="*/ 35940 w 454"/>
              <a:gd name="T63" fmla="*/ 166918 h 455"/>
              <a:gd name="T64" fmla="*/ 35940 w 454"/>
              <a:gd name="T65" fmla="*/ 166918 h 455"/>
              <a:gd name="T66" fmla="*/ 55544 w 454"/>
              <a:gd name="T67" fmla="*/ 213863 h 455"/>
              <a:gd name="T68" fmla="*/ 30059 w 454"/>
              <a:gd name="T69" fmla="*/ 239292 h 455"/>
              <a:gd name="T70" fmla="*/ 56851 w 454"/>
              <a:gd name="T71" fmla="*/ 266677 h 455"/>
              <a:gd name="T72" fmla="*/ 82336 w 454"/>
              <a:gd name="T73" fmla="*/ 241248 h 455"/>
              <a:gd name="T74" fmla="*/ 82336 w 454"/>
              <a:gd name="T75" fmla="*/ 241248 h 455"/>
              <a:gd name="T76" fmla="*/ 128731 w 454"/>
              <a:gd name="T77" fmla="*/ 260157 h 455"/>
              <a:gd name="T78" fmla="*/ 128731 w 454"/>
              <a:gd name="T79" fmla="*/ 296018 h 455"/>
              <a:gd name="T80" fmla="*/ 167285 w 454"/>
              <a:gd name="T81" fmla="*/ 296018 h 455"/>
              <a:gd name="T82" fmla="*/ 167285 w 454"/>
              <a:gd name="T83" fmla="*/ 260157 h 455"/>
              <a:gd name="T84" fmla="*/ 167285 w 454"/>
              <a:gd name="T85" fmla="*/ 260157 h 455"/>
              <a:gd name="T86" fmla="*/ 213681 w 454"/>
              <a:gd name="T87" fmla="*/ 241248 h 455"/>
              <a:gd name="T88" fmla="*/ 239819 w 454"/>
              <a:gd name="T89" fmla="*/ 266677 h 455"/>
              <a:gd name="T90" fmla="*/ 266611 w 454"/>
              <a:gd name="T91" fmla="*/ 239292 h 455"/>
              <a:gd name="T92" fmla="*/ 241126 w 454"/>
              <a:gd name="T93" fmla="*/ 213863 h 455"/>
              <a:gd name="T94" fmla="*/ 241126 w 454"/>
              <a:gd name="T95" fmla="*/ 213863 h 455"/>
              <a:gd name="T96" fmla="*/ 260076 w 454"/>
              <a:gd name="T97" fmla="*/ 166918 h 455"/>
              <a:gd name="T98" fmla="*/ 296017 w 454"/>
              <a:gd name="T99" fmla="*/ 166918 h 4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54" h="455">
                <a:moveTo>
                  <a:pt x="226" y="363"/>
                </a:moveTo>
                <a:lnTo>
                  <a:pt x="226" y="363"/>
                </a:lnTo>
                <a:cubicBezTo>
                  <a:pt x="152" y="363"/>
                  <a:pt x="91" y="302"/>
                  <a:pt x="91" y="227"/>
                </a:cubicBezTo>
                <a:cubicBezTo>
                  <a:pt x="91" y="152"/>
                  <a:pt x="152" y="92"/>
                  <a:pt x="226" y="92"/>
                </a:cubicBezTo>
                <a:cubicBezTo>
                  <a:pt x="302" y="92"/>
                  <a:pt x="362" y="152"/>
                  <a:pt x="362" y="227"/>
                </a:cubicBezTo>
                <a:cubicBezTo>
                  <a:pt x="362" y="302"/>
                  <a:pt x="302" y="363"/>
                  <a:pt x="226" y="363"/>
                </a:cubicBezTo>
                <a:close/>
                <a:moveTo>
                  <a:pt x="453" y="256"/>
                </a:moveTo>
                <a:lnTo>
                  <a:pt x="453" y="198"/>
                </a:lnTo>
                <a:lnTo>
                  <a:pt x="398" y="198"/>
                </a:lnTo>
                <a:cubicBezTo>
                  <a:pt x="394" y="172"/>
                  <a:pt x="384" y="148"/>
                  <a:pt x="369" y="127"/>
                </a:cubicBezTo>
                <a:lnTo>
                  <a:pt x="408" y="88"/>
                </a:lnTo>
                <a:lnTo>
                  <a:pt x="367" y="46"/>
                </a:lnTo>
                <a:lnTo>
                  <a:pt x="327" y="85"/>
                </a:lnTo>
                <a:cubicBezTo>
                  <a:pt x="306" y="70"/>
                  <a:pt x="282" y="60"/>
                  <a:pt x="256" y="56"/>
                </a:cubicBezTo>
                <a:lnTo>
                  <a:pt x="256" y="0"/>
                </a:lnTo>
                <a:lnTo>
                  <a:pt x="197" y="0"/>
                </a:lnTo>
                <a:lnTo>
                  <a:pt x="197" y="56"/>
                </a:lnTo>
                <a:cubicBezTo>
                  <a:pt x="171" y="60"/>
                  <a:pt x="147" y="70"/>
                  <a:pt x="126" y="85"/>
                </a:cubicBezTo>
                <a:lnTo>
                  <a:pt x="87" y="46"/>
                </a:lnTo>
                <a:lnTo>
                  <a:pt x="46" y="88"/>
                </a:lnTo>
                <a:lnTo>
                  <a:pt x="85" y="127"/>
                </a:lnTo>
                <a:cubicBezTo>
                  <a:pt x="70" y="148"/>
                  <a:pt x="59" y="172"/>
                  <a:pt x="55" y="198"/>
                </a:cubicBezTo>
                <a:lnTo>
                  <a:pt x="0" y="198"/>
                </a:lnTo>
                <a:lnTo>
                  <a:pt x="0" y="256"/>
                </a:lnTo>
                <a:lnTo>
                  <a:pt x="55" y="256"/>
                </a:lnTo>
                <a:cubicBezTo>
                  <a:pt x="59" y="283"/>
                  <a:pt x="70" y="307"/>
                  <a:pt x="85" y="328"/>
                </a:cubicBezTo>
                <a:lnTo>
                  <a:pt x="46" y="367"/>
                </a:lnTo>
                <a:lnTo>
                  <a:pt x="87" y="409"/>
                </a:lnTo>
                <a:lnTo>
                  <a:pt x="126" y="370"/>
                </a:lnTo>
                <a:cubicBezTo>
                  <a:pt x="147" y="384"/>
                  <a:pt x="171" y="395"/>
                  <a:pt x="197" y="399"/>
                </a:cubicBezTo>
                <a:lnTo>
                  <a:pt x="197" y="454"/>
                </a:lnTo>
                <a:lnTo>
                  <a:pt x="256" y="454"/>
                </a:lnTo>
                <a:lnTo>
                  <a:pt x="256" y="399"/>
                </a:lnTo>
                <a:cubicBezTo>
                  <a:pt x="282" y="395"/>
                  <a:pt x="306" y="384"/>
                  <a:pt x="327" y="370"/>
                </a:cubicBezTo>
                <a:lnTo>
                  <a:pt x="367" y="409"/>
                </a:lnTo>
                <a:lnTo>
                  <a:pt x="408" y="367"/>
                </a:lnTo>
                <a:lnTo>
                  <a:pt x="369" y="328"/>
                </a:lnTo>
                <a:cubicBezTo>
                  <a:pt x="384" y="307"/>
                  <a:pt x="394" y="283"/>
                  <a:pt x="398" y="256"/>
                </a:cubicBezTo>
                <a:lnTo>
                  <a:pt x="453" y="256"/>
                </a:lnTo>
                <a:close/>
              </a:path>
            </a:pathLst>
          </a:custGeom>
          <a:solidFill>
            <a:srgbClr val="B9D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FC3B511C-9283-3247-A65E-BB5748DFB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6535" y="5841790"/>
            <a:ext cx="505350" cy="505361"/>
          </a:xfrm>
          <a:custGeom>
            <a:avLst/>
            <a:gdLst>
              <a:gd name="T0" fmla="*/ 132494 w 404"/>
              <a:gd name="T1" fmla="*/ 210547 h 404"/>
              <a:gd name="T2" fmla="*/ 132494 w 404"/>
              <a:gd name="T3" fmla="*/ 210547 h 404"/>
              <a:gd name="T4" fmla="*/ 53129 w 404"/>
              <a:gd name="T5" fmla="*/ 131838 h 404"/>
              <a:gd name="T6" fmla="*/ 53129 w 404"/>
              <a:gd name="T7" fmla="*/ 131838 h 404"/>
              <a:gd name="T8" fmla="*/ 132494 w 404"/>
              <a:gd name="T9" fmla="*/ 53129 h 404"/>
              <a:gd name="T10" fmla="*/ 132494 w 404"/>
              <a:gd name="T11" fmla="*/ 53129 h 404"/>
              <a:gd name="T12" fmla="*/ 211203 w 404"/>
              <a:gd name="T13" fmla="*/ 131838 h 404"/>
              <a:gd name="T14" fmla="*/ 211203 w 404"/>
              <a:gd name="T15" fmla="*/ 131838 h 404"/>
              <a:gd name="T16" fmla="*/ 132494 w 404"/>
              <a:gd name="T17" fmla="*/ 210547 h 404"/>
              <a:gd name="T18" fmla="*/ 264332 w 404"/>
              <a:gd name="T19" fmla="*/ 148892 h 404"/>
              <a:gd name="T20" fmla="*/ 264332 w 404"/>
              <a:gd name="T21" fmla="*/ 114784 h 404"/>
              <a:gd name="T22" fmla="*/ 232192 w 404"/>
              <a:gd name="T23" fmla="*/ 114784 h 404"/>
              <a:gd name="T24" fmla="*/ 232192 w 404"/>
              <a:gd name="T25" fmla="*/ 114784 h 404"/>
              <a:gd name="T26" fmla="*/ 215139 w 404"/>
              <a:gd name="T27" fmla="*/ 73462 h 404"/>
              <a:gd name="T28" fmla="*/ 238096 w 404"/>
              <a:gd name="T29" fmla="*/ 50505 h 404"/>
              <a:gd name="T30" fmla="*/ 213171 w 404"/>
              <a:gd name="T31" fmla="*/ 26892 h 404"/>
              <a:gd name="T32" fmla="*/ 190870 w 404"/>
              <a:gd name="T33" fmla="*/ 49193 h 404"/>
              <a:gd name="T34" fmla="*/ 190870 w 404"/>
              <a:gd name="T35" fmla="*/ 49193 h 404"/>
              <a:gd name="T36" fmla="*/ 149548 w 404"/>
              <a:gd name="T37" fmla="*/ 32140 h 404"/>
              <a:gd name="T38" fmla="*/ 149548 w 404"/>
              <a:gd name="T39" fmla="*/ 0 h 404"/>
              <a:gd name="T40" fmla="*/ 115440 w 404"/>
              <a:gd name="T41" fmla="*/ 0 h 404"/>
              <a:gd name="T42" fmla="*/ 115440 w 404"/>
              <a:gd name="T43" fmla="*/ 32140 h 404"/>
              <a:gd name="T44" fmla="*/ 115440 w 404"/>
              <a:gd name="T45" fmla="*/ 32140 h 404"/>
              <a:gd name="T46" fmla="*/ 74118 w 404"/>
              <a:gd name="T47" fmla="*/ 49193 h 404"/>
              <a:gd name="T48" fmla="*/ 51161 w 404"/>
              <a:gd name="T49" fmla="*/ 26892 h 404"/>
              <a:gd name="T50" fmla="*/ 26892 w 404"/>
              <a:gd name="T51" fmla="*/ 50505 h 404"/>
              <a:gd name="T52" fmla="*/ 49849 w 404"/>
              <a:gd name="T53" fmla="*/ 73462 h 404"/>
              <a:gd name="T54" fmla="*/ 49849 w 404"/>
              <a:gd name="T55" fmla="*/ 73462 h 404"/>
              <a:gd name="T56" fmla="*/ 32796 w 404"/>
              <a:gd name="T57" fmla="*/ 114784 h 404"/>
              <a:gd name="T58" fmla="*/ 0 w 404"/>
              <a:gd name="T59" fmla="*/ 114784 h 404"/>
              <a:gd name="T60" fmla="*/ 0 w 404"/>
              <a:gd name="T61" fmla="*/ 148892 h 404"/>
              <a:gd name="T62" fmla="*/ 32796 w 404"/>
              <a:gd name="T63" fmla="*/ 148892 h 404"/>
              <a:gd name="T64" fmla="*/ 32796 w 404"/>
              <a:gd name="T65" fmla="*/ 148892 h 404"/>
              <a:gd name="T66" fmla="*/ 49849 w 404"/>
              <a:gd name="T67" fmla="*/ 190214 h 404"/>
              <a:gd name="T68" fmla="*/ 26892 w 404"/>
              <a:gd name="T69" fmla="*/ 213171 h 404"/>
              <a:gd name="T70" fmla="*/ 51161 w 404"/>
              <a:gd name="T71" fmla="*/ 237440 h 404"/>
              <a:gd name="T72" fmla="*/ 74118 w 404"/>
              <a:gd name="T73" fmla="*/ 214483 h 404"/>
              <a:gd name="T74" fmla="*/ 74118 w 404"/>
              <a:gd name="T75" fmla="*/ 214483 h 404"/>
              <a:gd name="T76" fmla="*/ 115440 w 404"/>
              <a:gd name="T77" fmla="*/ 231537 h 404"/>
              <a:gd name="T78" fmla="*/ 115440 w 404"/>
              <a:gd name="T79" fmla="*/ 264332 h 404"/>
              <a:gd name="T80" fmla="*/ 149548 w 404"/>
              <a:gd name="T81" fmla="*/ 264332 h 404"/>
              <a:gd name="T82" fmla="*/ 149548 w 404"/>
              <a:gd name="T83" fmla="*/ 231537 h 404"/>
              <a:gd name="T84" fmla="*/ 149548 w 404"/>
              <a:gd name="T85" fmla="*/ 231537 h 404"/>
              <a:gd name="T86" fmla="*/ 190870 w 404"/>
              <a:gd name="T87" fmla="*/ 214483 h 404"/>
              <a:gd name="T88" fmla="*/ 213171 w 404"/>
              <a:gd name="T89" fmla="*/ 237440 h 404"/>
              <a:gd name="T90" fmla="*/ 238096 w 404"/>
              <a:gd name="T91" fmla="*/ 213171 h 404"/>
              <a:gd name="T92" fmla="*/ 215139 w 404"/>
              <a:gd name="T93" fmla="*/ 190214 h 404"/>
              <a:gd name="T94" fmla="*/ 215139 w 404"/>
              <a:gd name="T95" fmla="*/ 190214 h 404"/>
              <a:gd name="T96" fmla="*/ 232192 w 404"/>
              <a:gd name="T97" fmla="*/ 148892 h 404"/>
              <a:gd name="T98" fmla="*/ 264332 w 404"/>
              <a:gd name="T99" fmla="*/ 148892 h 4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04" h="404">
                <a:moveTo>
                  <a:pt x="202" y="321"/>
                </a:moveTo>
                <a:lnTo>
                  <a:pt x="202" y="321"/>
                </a:lnTo>
                <a:cubicBezTo>
                  <a:pt x="135" y="321"/>
                  <a:pt x="81" y="267"/>
                  <a:pt x="81" y="201"/>
                </a:cubicBezTo>
                <a:cubicBezTo>
                  <a:pt x="81" y="135"/>
                  <a:pt x="135" y="81"/>
                  <a:pt x="202" y="81"/>
                </a:cubicBezTo>
                <a:cubicBezTo>
                  <a:pt x="268" y="81"/>
                  <a:pt x="322" y="135"/>
                  <a:pt x="322" y="201"/>
                </a:cubicBezTo>
                <a:cubicBezTo>
                  <a:pt x="322" y="267"/>
                  <a:pt x="268" y="321"/>
                  <a:pt x="202" y="321"/>
                </a:cubicBezTo>
                <a:close/>
                <a:moveTo>
                  <a:pt x="403" y="227"/>
                </a:moveTo>
                <a:lnTo>
                  <a:pt x="403" y="175"/>
                </a:lnTo>
                <a:lnTo>
                  <a:pt x="354" y="175"/>
                </a:lnTo>
                <a:cubicBezTo>
                  <a:pt x="350" y="152"/>
                  <a:pt x="341" y="130"/>
                  <a:pt x="328" y="112"/>
                </a:cubicBezTo>
                <a:lnTo>
                  <a:pt x="363" y="77"/>
                </a:lnTo>
                <a:lnTo>
                  <a:pt x="325" y="41"/>
                </a:lnTo>
                <a:lnTo>
                  <a:pt x="291" y="75"/>
                </a:lnTo>
                <a:cubicBezTo>
                  <a:pt x="272" y="62"/>
                  <a:pt x="251" y="53"/>
                  <a:pt x="228" y="49"/>
                </a:cubicBezTo>
                <a:lnTo>
                  <a:pt x="228" y="0"/>
                </a:lnTo>
                <a:lnTo>
                  <a:pt x="176" y="0"/>
                </a:lnTo>
                <a:lnTo>
                  <a:pt x="176" y="49"/>
                </a:lnTo>
                <a:cubicBezTo>
                  <a:pt x="152" y="53"/>
                  <a:pt x="131" y="62"/>
                  <a:pt x="113" y="75"/>
                </a:cubicBezTo>
                <a:lnTo>
                  <a:pt x="78" y="41"/>
                </a:lnTo>
                <a:lnTo>
                  <a:pt x="41" y="77"/>
                </a:lnTo>
                <a:lnTo>
                  <a:pt x="76" y="112"/>
                </a:lnTo>
                <a:cubicBezTo>
                  <a:pt x="63" y="130"/>
                  <a:pt x="53" y="152"/>
                  <a:pt x="50" y="175"/>
                </a:cubicBezTo>
                <a:lnTo>
                  <a:pt x="0" y="175"/>
                </a:lnTo>
                <a:lnTo>
                  <a:pt x="0" y="227"/>
                </a:lnTo>
                <a:lnTo>
                  <a:pt x="50" y="227"/>
                </a:lnTo>
                <a:cubicBezTo>
                  <a:pt x="53" y="250"/>
                  <a:pt x="63" y="272"/>
                  <a:pt x="76" y="290"/>
                </a:cubicBezTo>
                <a:lnTo>
                  <a:pt x="41" y="325"/>
                </a:lnTo>
                <a:lnTo>
                  <a:pt x="78" y="362"/>
                </a:lnTo>
                <a:lnTo>
                  <a:pt x="113" y="327"/>
                </a:lnTo>
                <a:cubicBezTo>
                  <a:pt x="131" y="340"/>
                  <a:pt x="152" y="349"/>
                  <a:pt x="176" y="353"/>
                </a:cubicBezTo>
                <a:lnTo>
                  <a:pt x="176" y="403"/>
                </a:lnTo>
                <a:lnTo>
                  <a:pt x="228" y="403"/>
                </a:lnTo>
                <a:lnTo>
                  <a:pt x="228" y="353"/>
                </a:lnTo>
                <a:cubicBezTo>
                  <a:pt x="251" y="349"/>
                  <a:pt x="272" y="340"/>
                  <a:pt x="291" y="327"/>
                </a:cubicBezTo>
                <a:lnTo>
                  <a:pt x="325" y="362"/>
                </a:lnTo>
                <a:lnTo>
                  <a:pt x="363" y="325"/>
                </a:lnTo>
                <a:lnTo>
                  <a:pt x="328" y="290"/>
                </a:lnTo>
                <a:cubicBezTo>
                  <a:pt x="341" y="272"/>
                  <a:pt x="350" y="250"/>
                  <a:pt x="354" y="227"/>
                </a:cubicBezTo>
                <a:lnTo>
                  <a:pt x="403" y="227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id="{9181F7A9-5C4D-F64F-BCA3-008C0A18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7837" y="6863498"/>
            <a:ext cx="1180979" cy="774518"/>
          </a:xfrm>
          <a:custGeom>
            <a:avLst/>
            <a:gdLst>
              <a:gd name="T0" fmla="*/ 618612 w 950"/>
              <a:gd name="T1" fmla="*/ 405469 h 622"/>
              <a:gd name="T2" fmla="*/ 544952 w 950"/>
              <a:gd name="T3" fmla="*/ 303612 h 622"/>
              <a:gd name="T4" fmla="*/ 544952 w 950"/>
              <a:gd name="T5" fmla="*/ 303612 h 622"/>
              <a:gd name="T6" fmla="*/ 600360 w 950"/>
              <a:gd name="T7" fmla="*/ 192614 h 622"/>
              <a:gd name="T8" fmla="*/ 600360 w 950"/>
              <a:gd name="T9" fmla="*/ 192614 h 622"/>
              <a:gd name="T10" fmla="*/ 300506 w 950"/>
              <a:gd name="T11" fmla="*/ 0 h 622"/>
              <a:gd name="T12" fmla="*/ 300506 w 950"/>
              <a:gd name="T13" fmla="*/ 0 h 622"/>
              <a:gd name="T14" fmla="*/ 0 w 950"/>
              <a:gd name="T15" fmla="*/ 192614 h 622"/>
              <a:gd name="T16" fmla="*/ 0 w 950"/>
              <a:gd name="T17" fmla="*/ 192614 h 622"/>
              <a:gd name="T18" fmla="*/ 300506 w 950"/>
              <a:gd name="T19" fmla="*/ 385881 h 622"/>
              <a:gd name="T20" fmla="*/ 300506 w 950"/>
              <a:gd name="T21" fmla="*/ 385881 h 622"/>
              <a:gd name="T22" fmla="*/ 464774 w 950"/>
              <a:gd name="T23" fmla="*/ 353235 h 622"/>
              <a:gd name="T24" fmla="*/ 618612 w 950"/>
              <a:gd name="T25" fmla="*/ 405469 h 6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50" h="622">
                <a:moveTo>
                  <a:pt x="949" y="621"/>
                </a:moveTo>
                <a:lnTo>
                  <a:pt x="836" y="465"/>
                </a:lnTo>
                <a:cubicBezTo>
                  <a:pt x="889" y="417"/>
                  <a:pt x="921" y="358"/>
                  <a:pt x="921" y="295"/>
                </a:cubicBezTo>
                <a:cubicBezTo>
                  <a:pt x="921" y="132"/>
                  <a:pt x="715" y="0"/>
                  <a:pt x="461" y="0"/>
                </a:cubicBezTo>
                <a:cubicBezTo>
                  <a:pt x="206" y="0"/>
                  <a:pt x="0" y="132"/>
                  <a:pt x="0" y="295"/>
                </a:cubicBezTo>
                <a:cubicBezTo>
                  <a:pt x="0" y="458"/>
                  <a:pt x="206" y="591"/>
                  <a:pt x="461" y="591"/>
                </a:cubicBezTo>
                <a:cubicBezTo>
                  <a:pt x="554" y="591"/>
                  <a:pt x="641" y="572"/>
                  <a:pt x="713" y="541"/>
                </a:cubicBezTo>
                <a:lnTo>
                  <a:pt x="949" y="621"/>
                </a:lnTo>
              </a:path>
            </a:pathLst>
          </a:custGeom>
          <a:solidFill>
            <a:srgbClr val="B9D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96E2D93-8442-D14E-B47C-437D87EC6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2203" y="7039273"/>
            <a:ext cx="916075" cy="405388"/>
          </a:xfrm>
          <a:custGeom>
            <a:avLst/>
            <a:gdLst>
              <a:gd name="connsiteX0" fmla="*/ 157036 w 916075"/>
              <a:gd name="connsiteY0" fmla="*/ 390005 h 405388"/>
              <a:gd name="connsiteX1" fmla="*/ 759040 w 916075"/>
              <a:gd name="connsiteY1" fmla="*/ 390005 h 405388"/>
              <a:gd name="connsiteX2" fmla="*/ 767765 w 916075"/>
              <a:gd name="connsiteY2" fmla="*/ 397696 h 405388"/>
              <a:gd name="connsiteX3" fmla="*/ 759040 w 916075"/>
              <a:gd name="connsiteY3" fmla="*/ 405388 h 405388"/>
              <a:gd name="connsiteX4" fmla="*/ 157036 w 916075"/>
              <a:gd name="connsiteY4" fmla="*/ 405388 h 405388"/>
              <a:gd name="connsiteX5" fmla="*/ 148311 w 916075"/>
              <a:gd name="connsiteY5" fmla="*/ 397696 h 405388"/>
              <a:gd name="connsiteX6" fmla="*/ 157036 w 916075"/>
              <a:gd name="connsiteY6" fmla="*/ 390005 h 405388"/>
              <a:gd name="connsiteX7" fmla="*/ 58131 w 916075"/>
              <a:gd name="connsiteY7" fmla="*/ 291129 h 405388"/>
              <a:gd name="connsiteX8" fmla="*/ 846958 w 916075"/>
              <a:gd name="connsiteY8" fmla="*/ 291129 h 405388"/>
              <a:gd name="connsiteX9" fmla="*/ 855654 w 916075"/>
              <a:gd name="connsiteY9" fmla="*/ 300742 h 405388"/>
              <a:gd name="connsiteX10" fmla="*/ 846958 w 916075"/>
              <a:gd name="connsiteY10" fmla="*/ 311728 h 405388"/>
              <a:gd name="connsiteX11" fmla="*/ 58131 w 916075"/>
              <a:gd name="connsiteY11" fmla="*/ 311728 h 405388"/>
              <a:gd name="connsiteX12" fmla="*/ 49435 w 916075"/>
              <a:gd name="connsiteY12" fmla="*/ 300742 h 405388"/>
              <a:gd name="connsiteX13" fmla="*/ 58131 w 916075"/>
              <a:gd name="connsiteY13" fmla="*/ 291129 h 405388"/>
              <a:gd name="connsiteX14" fmla="*/ 8725 w 916075"/>
              <a:gd name="connsiteY14" fmla="*/ 197750 h 405388"/>
              <a:gd name="connsiteX15" fmla="*/ 907350 w 916075"/>
              <a:gd name="connsiteY15" fmla="*/ 197750 h 405388"/>
              <a:gd name="connsiteX16" fmla="*/ 916075 w 916075"/>
              <a:gd name="connsiteY16" fmla="*/ 207363 h 405388"/>
              <a:gd name="connsiteX17" fmla="*/ 907350 w 916075"/>
              <a:gd name="connsiteY17" fmla="*/ 218349 h 405388"/>
              <a:gd name="connsiteX18" fmla="*/ 8725 w 916075"/>
              <a:gd name="connsiteY18" fmla="*/ 218349 h 405388"/>
              <a:gd name="connsiteX19" fmla="*/ 0 w 916075"/>
              <a:gd name="connsiteY19" fmla="*/ 207363 h 405388"/>
              <a:gd name="connsiteX20" fmla="*/ 8725 w 916075"/>
              <a:gd name="connsiteY20" fmla="*/ 197750 h 405388"/>
              <a:gd name="connsiteX21" fmla="*/ 14227 w 916075"/>
              <a:gd name="connsiteY21" fmla="*/ 98874 h 405388"/>
              <a:gd name="connsiteX22" fmla="*/ 896353 w 916075"/>
              <a:gd name="connsiteY22" fmla="*/ 98874 h 405388"/>
              <a:gd name="connsiteX23" fmla="*/ 905087 w 916075"/>
              <a:gd name="connsiteY23" fmla="*/ 109860 h 405388"/>
              <a:gd name="connsiteX24" fmla="*/ 896353 w 916075"/>
              <a:gd name="connsiteY24" fmla="*/ 119473 h 405388"/>
              <a:gd name="connsiteX25" fmla="*/ 14227 w 916075"/>
              <a:gd name="connsiteY25" fmla="*/ 119473 h 405388"/>
              <a:gd name="connsiteX26" fmla="*/ 5493 w 916075"/>
              <a:gd name="connsiteY26" fmla="*/ 109860 h 405388"/>
              <a:gd name="connsiteX27" fmla="*/ 14227 w 916075"/>
              <a:gd name="connsiteY27" fmla="*/ 98874 h 405388"/>
              <a:gd name="connsiteX28" fmla="*/ 157036 w 916075"/>
              <a:gd name="connsiteY28" fmla="*/ 0 h 405388"/>
              <a:gd name="connsiteX29" fmla="*/ 759040 w 916075"/>
              <a:gd name="connsiteY29" fmla="*/ 0 h 405388"/>
              <a:gd name="connsiteX30" fmla="*/ 767765 w 916075"/>
              <a:gd name="connsiteY30" fmla="*/ 7690 h 405388"/>
              <a:gd name="connsiteX31" fmla="*/ 759040 w 916075"/>
              <a:gd name="connsiteY31" fmla="*/ 15379 h 405388"/>
              <a:gd name="connsiteX32" fmla="*/ 157036 w 916075"/>
              <a:gd name="connsiteY32" fmla="*/ 15379 h 405388"/>
              <a:gd name="connsiteX33" fmla="*/ 148311 w 916075"/>
              <a:gd name="connsiteY33" fmla="*/ 7690 h 405388"/>
              <a:gd name="connsiteX34" fmla="*/ 157036 w 916075"/>
              <a:gd name="connsiteY34" fmla="*/ 0 h 40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6075" h="405388">
                <a:moveTo>
                  <a:pt x="157036" y="390005"/>
                </a:moveTo>
                <a:lnTo>
                  <a:pt x="759040" y="390005"/>
                </a:lnTo>
                <a:cubicBezTo>
                  <a:pt x="764025" y="390005"/>
                  <a:pt x="767765" y="393301"/>
                  <a:pt x="767765" y="397696"/>
                </a:cubicBezTo>
                <a:cubicBezTo>
                  <a:pt x="767765" y="402091"/>
                  <a:pt x="764025" y="405388"/>
                  <a:pt x="759040" y="405388"/>
                </a:cubicBezTo>
                <a:lnTo>
                  <a:pt x="157036" y="405388"/>
                </a:lnTo>
                <a:cubicBezTo>
                  <a:pt x="152050" y="405388"/>
                  <a:pt x="148311" y="402091"/>
                  <a:pt x="148311" y="397696"/>
                </a:cubicBezTo>
                <a:cubicBezTo>
                  <a:pt x="148311" y="393301"/>
                  <a:pt x="152050" y="390005"/>
                  <a:pt x="157036" y="390005"/>
                </a:cubicBezTo>
                <a:close/>
                <a:moveTo>
                  <a:pt x="58131" y="291129"/>
                </a:moveTo>
                <a:lnTo>
                  <a:pt x="846958" y="291129"/>
                </a:lnTo>
                <a:cubicBezTo>
                  <a:pt x="850685" y="291129"/>
                  <a:pt x="855654" y="296622"/>
                  <a:pt x="855654" y="300742"/>
                </a:cubicBezTo>
                <a:cubicBezTo>
                  <a:pt x="855654" y="307608"/>
                  <a:pt x="850685" y="311728"/>
                  <a:pt x="846958" y="311728"/>
                </a:cubicBezTo>
                <a:lnTo>
                  <a:pt x="58131" y="311728"/>
                </a:lnTo>
                <a:cubicBezTo>
                  <a:pt x="53162" y="311728"/>
                  <a:pt x="49435" y="307608"/>
                  <a:pt x="49435" y="300742"/>
                </a:cubicBezTo>
                <a:cubicBezTo>
                  <a:pt x="49435" y="296622"/>
                  <a:pt x="53162" y="291129"/>
                  <a:pt x="58131" y="291129"/>
                </a:cubicBezTo>
                <a:close/>
                <a:moveTo>
                  <a:pt x="8725" y="197750"/>
                </a:moveTo>
                <a:lnTo>
                  <a:pt x="907350" y="197750"/>
                </a:lnTo>
                <a:cubicBezTo>
                  <a:pt x="912336" y="197750"/>
                  <a:pt x="916075" y="201870"/>
                  <a:pt x="916075" y="207363"/>
                </a:cubicBezTo>
                <a:cubicBezTo>
                  <a:pt x="916075" y="212856"/>
                  <a:pt x="912336" y="218349"/>
                  <a:pt x="907350" y="218349"/>
                </a:cubicBezTo>
                <a:lnTo>
                  <a:pt x="8725" y="218349"/>
                </a:lnTo>
                <a:cubicBezTo>
                  <a:pt x="3739" y="218349"/>
                  <a:pt x="0" y="212856"/>
                  <a:pt x="0" y="207363"/>
                </a:cubicBezTo>
                <a:cubicBezTo>
                  <a:pt x="0" y="201870"/>
                  <a:pt x="3739" y="197750"/>
                  <a:pt x="8725" y="197750"/>
                </a:cubicBezTo>
                <a:close/>
                <a:moveTo>
                  <a:pt x="14227" y="98874"/>
                </a:moveTo>
                <a:lnTo>
                  <a:pt x="896353" y="98874"/>
                </a:lnTo>
                <a:cubicBezTo>
                  <a:pt x="901344" y="98874"/>
                  <a:pt x="905087" y="104367"/>
                  <a:pt x="905087" y="109860"/>
                </a:cubicBezTo>
                <a:cubicBezTo>
                  <a:pt x="905087" y="113980"/>
                  <a:pt x="901344" y="119473"/>
                  <a:pt x="896353" y="119473"/>
                </a:cubicBezTo>
                <a:lnTo>
                  <a:pt x="14227" y="119473"/>
                </a:lnTo>
                <a:cubicBezTo>
                  <a:pt x="9236" y="119473"/>
                  <a:pt x="5493" y="113980"/>
                  <a:pt x="5493" y="109860"/>
                </a:cubicBezTo>
                <a:cubicBezTo>
                  <a:pt x="5493" y="104367"/>
                  <a:pt x="9236" y="98874"/>
                  <a:pt x="14227" y="98874"/>
                </a:cubicBezTo>
                <a:close/>
                <a:moveTo>
                  <a:pt x="157036" y="0"/>
                </a:moveTo>
                <a:lnTo>
                  <a:pt x="759040" y="0"/>
                </a:lnTo>
                <a:cubicBezTo>
                  <a:pt x="764025" y="0"/>
                  <a:pt x="767765" y="3296"/>
                  <a:pt x="767765" y="7690"/>
                </a:cubicBezTo>
                <a:cubicBezTo>
                  <a:pt x="767765" y="12083"/>
                  <a:pt x="764025" y="15379"/>
                  <a:pt x="759040" y="15379"/>
                </a:cubicBezTo>
                <a:lnTo>
                  <a:pt x="157036" y="15379"/>
                </a:lnTo>
                <a:cubicBezTo>
                  <a:pt x="152050" y="15379"/>
                  <a:pt x="148311" y="12083"/>
                  <a:pt x="148311" y="7690"/>
                </a:cubicBezTo>
                <a:cubicBezTo>
                  <a:pt x="148311" y="3296"/>
                  <a:pt x="152050" y="0"/>
                  <a:pt x="1570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30">
            <a:extLst>
              <a:ext uri="{FF2B5EF4-FFF2-40B4-BE49-F238E27FC236}">
                <a16:creationId xmlns:a16="http://schemas.microsoft.com/office/drawing/2014/main" id="{39D7D6B6-DD2B-B541-BF53-5D1035E8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3438" y="7533650"/>
            <a:ext cx="1180983" cy="774518"/>
          </a:xfrm>
          <a:custGeom>
            <a:avLst/>
            <a:gdLst>
              <a:gd name="T0" fmla="*/ 0 w 950"/>
              <a:gd name="T1" fmla="*/ 405469 h 622"/>
              <a:gd name="T2" fmla="*/ 73660 w 950"/>
              <a:gd name="T3" fmla="*/ 303612 h 622"/>
              <a:gd name="T4" fmla="*/ 73660 w 950"/>
              <a:gd name="T5" fmla="*/ 303612 h 622"/>
              <a:gd name="T6" fmla="*/ 18904 w 950"/>
              <a:gd name="T7" fmla="*/ 192614 h 622"/>
              <a:gd name="T8" fmla="*/ 18904 w 950"/>
              <a:gd name="T9" fmla="*/ 192614 h 622"/>
              <a:gd name="T10" fmla="*/ 318759 w 950"/>
              <a:gd name="T11" fmla="*/ 0 h 622"/>
              <a:gd name="T12" fmla="*/ 318759 w 950"/>
              <a:gd name="T13" fmla="*/ 0 h 622"/>
              <a:gd name="T14" fmla="*/ 618614 w 950"/>
              <a:gd name="T15" fmla="*/ 192614 h 622"/>
              <a:gd name="T16" fmla="*/ 618614 w 950"/>
              <a:gd name="T17" fmla="*/ 192614 h 622"/>
              <a:gd name="T18" fmla="*/ 318759 w 950"/>
              <a:gd name="T19" fmla="*/ 385881 h 622"/>
              <a:gd name="T20" fmla="*/ 318759 w 950"/>
              <a:gd name="T21" fmla="*/ 385881 h 622"/>
              <a:gd name="T22" fmla="*/ 153839 w 950"/>
              <a:gd name="T23" fmla="*/ 353888 h 622"/>
              <a:gd name="T24" fmla="*/ 0 w 950"/>
              <a:gd name="T25" fmla="*/ 405469 h 6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50" h="622">
                <a:moveTo>
                  <a:pt x="0" y="621"/>
                </a:moveTo>
                <a:lnTo>
                  <a:pt x="113" y="465"/>
                </a:lnTo>
                <a:cubicBezTo>
                  <a:pt x="60" y="417"/>
                  <a:pt x="29" y="358"/>
                  <a:pt x="29" y="295"/>
                </a:cubicBezTo>
                <a:cubicBezTo>
                  <a:pt x="29" y="132"/>
                  <a:pt x="235" y="0"/>
                  <a:pt x="489" y="0"/>
                </a:cubicBezTo>
                <a:cubicBezTo>
                  <a:pt x="743" y="0"/>
                  <a:pt x="949" y="132"/>
                  <a:pt x="949" y="295"/>
                </a:cubicBezTo>
                <a:cubicBezTo>
                  <a:pt x="949" y="458"/>
                  <a:pt x="743" y="591"/>
                  <a:pt x="489" y="591"/>
                </a:cubicBezTo>
                <a:cubicBezTo>
                  <a:pt x="395" y="591"/>
                  <a:pt x="309" y="572"/>
                  <a:pt x="236" y="542"/>
                </a:cubicBezTo>
                <a:lnTo>
                  <a:pt x="0" y="621"/>
                </a:lnTo>
              </a:path>
            </a:pathLst>
          </a:custGeom>
          <a:solidFill>
            <a:srgbClr val="B9D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82B92908-E707-8A46-B905-E2B228BC1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2732" y="7808299"/>
            <a:ext cx="916072" cy="212854"/>
          </a:xfrm>
          <a:custGeom>
            <a:avLst/>
            <a:gdLst>
              <a:gd name="connsiteX0" fmla="*/ 63638 w 916072"/>
              <a:gd name="connsiteY0" fmla="*/ 192255 h 212854"/>
              <a:gd name="connsiteX1" fmla="*/ 852436 w 916072"/>
              <a:gd name="connsiteY1" fmla="*/ 192255 h 212854"/>
              <a:gd name="connsiteX2" fmla="*/ 861146 w 916072"/>
              <a:gd name="connsiteY2" fmla="*/ 203241 h 212854"/>
              <a:gd name="connsiteX3" fmla="*/ 852436 w 916072"/>
              <a:gd name="connsiteY3" fmla="*/ 212854 h 212854"/>
              <a:gd name="connsiteX4" fmla="*/ 63638 w 916072"/>
              <a:gd name="connsiteY4" fmla="*/ 212854 h 212854"/>
              <a:gd name="connsiteX5" fmla="*/ 54928 w 916072"/>
              <a:gd name="connsiteY5" fmla="*/ 203241 h 212854"/>
              <a:gd name="connsiteX6" fmla="*/ 63638 w 916072"/>
              <a:gd name="connsiteY6" fmla="*/ 192255 h 212854"/>
              <a:gd name="connsiteX7" fmla="*/ 8724 w 916072"/>
              <a:gd name="connsiteY7" fmla="*/ 98876 h 212854"/>
              <a:gd name="connsiteX8" fmla="*/ 907348 w 916072"/>
              <a:gd name="connsiteY8" fmla="*/ 98876 h 212854"/>
              <a:gd name="connsiteX9" fmla="*/ 916072 w 916072"/>
              <a:gd name="connsiteY9" fmla="*/ 108489 h 212854"/>
              <a:gd name="connsiteX10" fmla="*/ 907348 w 916072"/>
              <a:gd name="connsiteY10" fmla="*/ 119475 h 212854"/>
              <a:gd name="connsiteX11" fmla="*/ 8724 w 916072"/>
              <a:gd name="connsiteY11" fmla="*/ 119475 h 212854"/>
              <a:gd name="connsiteX12" fmla="*/ 0 w 916072"/>
              <a:gd name="connsiteY12" fmla="*/ 108489 h 212854"/>
              <a:gd name="connsiteX13" fmla="*/ 8724 w 916072"/>
              <a:gd name="connsiteY13" fmla="*/ 98876 h 212854"/>
              <a:gd name="connsiteX14" fmla="*/ 19708 w 916072"/>
              <a:gd name="connsiteY14" fmla="*/ 0 h 212854"/>
              <a:gd name="connsiteX15" fmla="*/ 900614 w 916072"/>
              <a:gd name="connsiteY15" fmla="*/ 0 h 212854"/>
              <a:gd name="connsiteX16" fmla="*/ 910582 w 916072"/>
              <a:gd name="connsiteY16" fmla="*/ 7690 h 212854"/>
              <a:gd name="connsiteX17" fmla="*/ 900614 w 916072"/>
              <a:gd name="connsiteY17" fmla="*/ 15379 h 212854"/>
              <a:gd name="connsiteX18" fmla="*/ 19708 w 916072"/>
              <a:gd name="connsiteY18" fmla="*/ 15379 h 212854"/>
              <a:gd name="connsiteX19" fmla="*/ 10986 w 916072"/>
              <a:gd name="connsiteY19" fmla="*/ 7690 h 212854"/>
              <a:gd name="connsiteX20" fmla="*/ 19708 w 916072"/>
              <a:gd name="connsiteY20" fmla="*/ 0 h 21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6072" h="212854">
                <a:moveTo>
                  <a:pt x="63638" y="192255"/>
                </a:moveTo>
                <a:lnTo>
                  <a:pt x="852436" y="192255"/>
                </a:lnTo>
                <a:cubicBezTo>
                  <a:pt x="857414" y="192255"/>
                  <a:pt x="861146" y="197748"/>
                  <a:pt x="861146" y="203241"/>
                </a:cubicBezTo>
                <a:cubicBezTo>
                  <a:pt x="861146" y="208734"/>
                  <a:pt x="857414" y="212854"/>
                  <a:pt x="852436" y="212854"/>
                </a:cubicBezTo>
                <a:lnTo>
                  <a:pt x="63638" y="212854"/>
                </a:lnTo>
                <a:cubicBezTo>
                  <a:pt x="58662" y="212854"/>
                  <a:pt x="54928" y="208734"/>
                  <a:pt x="54928" y="203241"/>
                </a:cubicBezTo>
                <a:cubicBezTo>
                  <a:pt x="54928" y="197748"/>
                  <a:pt x="58662" y="192255"/>
                  <a:pt x="63638" y="192255"/>
                </a:cubicBezTo>
                <a:close/>
                <a:moveTo>
                  <a:pt x="8724" y="98876"/>
                </a:moveTo>
                <a:lnTo>
                  <a:pt x="907348" y="98876"/>
                </a:lnTo>
                <a:cubicBezTo>
                  <a:pt x="912334" y="98876"/>
                  <a:pt x="916072" y="102996"/>
                  <a:pt x="916072" y="108489"/>
                </a:cubicBezTo>
                <a:cubicBezTo>
                  <a:pt x="916072" y="113982"/>
                  <a:pt x="912334" y="119475"/>
                  <a:pt x="907348" y="119475"/>
                </a:cubicBezTo>
                <a:lnTo>
                  <a:pt x="8724" y="119475"/>
                </a:lnTo>
                <a:cubicBezTo>
                  <a:pt x="3740" y="119475"/>
                  <a:pt x="0" y="113982"/>
                  <a:pt x="0" y="108489"/>
                </a:cubicBezTo>
                <a:cubicBezTo>
                  <a:pt x="0" y="102996"/>
                  <a:pt x="3740" y="98876"/>
                  <a:pt x="8724" y="98876"/>
                </a:cubicBezTo>
                <a:close/>
                <a:moveTo>
                  <a:pt x="19708" y="0"/>
                </a:moveTo>
                <a:lnTo>
                  <a:pt x="900614" y="0"/>
                </a:lnTo>
                <a:cubicBezTo>
                  <a:pt x="905598" y="0"/>
                  <a:pt x="910582" y="3296"/>
                  <a:pt x="910582" y="7690"/>
                </a:cubicBezTo>
                <a:cubicBezTo>
                  <a:pt x="910582" y="12083"/>
                  <a:pt x="905598" y="15379"/>
                  <a:pt x="900614" y="15379"/>
                </a:cubicBezTo>
                <a:lnTo>
                  <a:pt x="19708" y="15379"/>
                </a:lnTo>
                <a:cubicBezTo>
                  <a:pt x="14724" y="15379"/>
                  <a:pt x="10986" y="12083"/>
                  <a:pt x="10986" y="7690"/>
                </a:cubicBezTo>
                <a:cubicBezTo>
                  <a:pt x="10986" y="3296"/>
                  <a:pt x="14724" y="0"/>
                  <a:pt x="197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ECF5D8F5-D550-1C4D-8A53-B0F4EB0AF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9383" y="4721208"/>
            <a:ext cx="2686044" cy="2131301"/>
          </a:xfrm>
          <a:custGeom>
            <a:avLst/>
            <a:gdLst>
              <a:gd name="T0" fmla="*/ 9142 w 2157"/>
              <a:gd name="T1" fmla="*/ 1107094 h 1709"/>
              <a:gd name="T2" fmla="*/ 1398672 w 2157"/>
              <a:gd name="T3" fmla="*/ 1107094 h 1709"/>
              <a:gd name="T4" fmla="*/ 1398672 w 2157"/>
              <a:gd name="T5" fmla="*/ 8501 h 1709"/>
              <a:gd name="T6" fmla="*/ 9142 w 2157"/>
              <a:gd name="T7" fmla="*/ 8501 h 1709"/>
              <a:gd name="T8" fmla="*/ 9142 w 2157"/>
              <a:gd name="T9" fmla="*/ 1107094 h 1709"/>
              <a:gd name="T10" fmla="*/ 1407814 w 2157"/>
              <a:gd name="T11" fmla="*/ 1116903 h 1709"/>
              <a:gd name="T12" fmla="*/ 0 w 2157"/>
              <a:gd name="T13" fmla="*/ 1116903 h 1709"/>
              <a:gd name="T14" fmla="*/ 0 w 2157"/>
              <a:gd name="T15" fmla="*/ 0 h 1709"/>
              <a:gd name="T16" fmla="*/ 1407814 w 2157"/>
              <a:gd name="T17" fmla="*/ 0 h 1709"/>
              <a:gd name="T18" fmla="*/ 1407814 w 2157"/>
              <a:gd name="T19" fmla="*/ 1116903 h 17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57" h="1709">
                <a:moveTo>
                  <a:pt x="14" y="1693"/>
                </a:moveTo>
                <a:lnTo>
                  <a:pt x="2142" y="1693"/>
                </a:lnTo>
                <a:lnTo>
                  <a:pt x="2142" y="13"/>
                </a:lnTo>
                <a:lnTo>
                  <a:pt x="14" y="13"/>
                </a:lnTo>
                <a:lnTo>
                  <a:pt x="14" y="1693"/>
                </a:lnTo>
                <a:close/>
                <a:moveTo>
                  <a:pt x="2156" y="1708"/>
                </a:moveTo>
                <a:lnTo>
                  <a:pt x="0" y="1708"/>
                </a:lnTo>
                <a:lnTo>
                  <a:pt x="0" y="0"/>
                </a:lnTo>
                <a:lnTo>
                  <a:pt x="2156" y="0"/>
                </a:lnTo>
                <a:lnTo>
                  <a:pt x="2156" y="1708"/>
                </a:lnTo>
                <a:close/>
              </a:path>
            </a:pathLst>
          </a:custGeom>
          <a:solidFill>
            <a:srgbClr val="7FB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92465428-5252-7145-BB9F-F4F999987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3606" y="5105721"/>
            <a:ext cx="2169711" cy="1581997"/>
          </a:xfrm>
          <a:custGeom>
            <a:avLst/>
            <a:gdLst>
              <a:gd name="T0" fmla="*/ 1049651 w 1744"/>
              <a:gd name="T1" fmla="*/ 823639 h 1268"/>
              <a:gd name="T2" fmla="*/ 1049651 w 1744"/>
              <a:gd name="T3" fmla="*/ 801396 h 1268"/>
              <a:gd name="T4" fmla="*/ 1045085 w 1744"/>
              <a:gd name="T5" fmla="*/ 801396 h 1268"/>
              <a:gd name="T6" fmla="*/ 1045085 w 1744"/>
              <a:gd name="T7" fmla="*/ 823639 h 1268"/>
              <a:gd name="T8" fmla="*/ 912003 w 1744"/>
              <a:gd name="T9" fmla="*/ 823639 h 1268"/>
              <a:gd name="T10" fmla="*/ 912003 w 1744"/>
              <a:gd name="T11" fmla="*/ 801396 h 1268"/>
              <a:gd name="T12" fmla="*/ 906784 w 1744"/>
              <a:gd name="T13" fmla="*/ 801396 h 1268"/>
              <a:gd name="T14" fmla="*/ 906784 w 1744"/>
              <a:gd name="T15" fmla="*/ 823639 h 1268"/>
              <a:gd name="T16" fmla="*/ 774354 w 1744"/>
              <a:gd name="T17" fmla="*/ 823639 h 1268"/>
              <a:gd name="T18" fmla="*/ 774354 w 1744"/>
              <a:gd name="T19" fmla="*/ 801396 h 1268"/>
              <a:gd name="T20" fmla="*/ 769788 w 1744"/>
              <a:gd name="T21" fmla="*/ 801396 h 1268"/>
              <a:gd name="T22" fmla="*/ 769788 w 1744"/>
              <a:gd name="T23" fmla="*/ 823639 h 1268"/>
              <a:gd name="T24" fmla="*/ 637358 w 1744"/>
              <a:gd name="T25" fmla="*/ 823639 h 1268"/>
              <a:gd name="T26" fmla="*/ 637358 w 1744"/>
              <a:gd name="T27" fmla="*/ 801396 h 1268"/>
              <a:gd name="T28" fmla="*/ 632792 w 1744"/>
              <a:gd name="T29" fmla="*/ 801396 h 1268"/>
              <a:gd name="T30" fmla="*/ 632792 w 1744"/>
              <a:gd name="T31" fmla="*/ 823639 h 1268"/>
              <a:gd name="T32" fmla="*/ 500362 w 1744"/>
              <a:gd name="T33" fmla="*/ 823639 h 1268"/>
              <a:gd name="T34" fmla="*/ 500362 w 1744"/>
              <a:gd name="T35" fmla="*/ 801396 h 1268"/>
              <a:gd name="T36" fmla="*/ 495795 w 1744"/>
              <a:gd name="T37" fmla="*/ 801396 h 1268"/>
              <a:gd name="T38" fmla="*/ 495795 w 1744"/>
              <a:gd name="T39" fmla="*/ 823639 h 1268"/>
              <a:gd name="T40" fmla="*/ 363366 w 1744"/>
              <a:gd name="T41" fmla="*/ 823639 h 1268"/>
              <a:gd name="T42" fmla="*/ 363366 w 1744"/>
              <a:gd name="T43" fmla="*/ 801396 h 1268"/>
              <a:gd name="T44" fmla="*/ 358799 w 1744"/>
              <a:gd name="T45" fmla="*/ 801396 h 1268"/>
              <a:gd name="T46" fmla="*/ 358799 w 1744"/>
              <a:gd name="T47" fmla="*/ 823639 h 1268"/>
              <a:gd name="T48" fmla="*/ 226370 w 1744"/>
              <a:gd name="T49" fmla="*/ 823639 h 1268"/>
              <a:gd name="T50" fmla="*/ 226370 w 1744"/>
              <a:gd name="T51" fmla="*/ 801396 h 1268"/>
              <a:gd name="T52" fmla="*/ 221803 w 1744"/>
              <a:gd name="T53" fmla="*/ 801396 h 1268"/>
              <a:gd name="T54" fmla="*/ 221803 w 1744"/>
              <a:gd name="T55" fmla="*/ 823639 h 1268"/>
              <a:gd name="T56" fmla="*/ 89374 w 1744"/>
              <a:gd name="T57" fmla="*/ 823639 h 1268"/>
              <a:gd name="T58" fmla="*/ 89374 w 1744"/>
              <a:gd name="T59" fmla="*/ 801396 h 1268"/>
              <a:gd name="T60" fmla="*/ 85459 w 1744"/>
              <a:gd name="T61" fmla="*/ 801396 h 1268"/>
              <a:gd name="T62" fmla="*/ 85459 w 1744"/>
              <a:gd name="T63" fmla="*/ 823639 h 1268"/>
              <a:gd name="T64" fmla="*/ 4567 w 1744"/>
              <a:gd name="T65" fmla="*/ 823639 h 1268"/>
              <a:gd name="T66" fmla="*/ 4567 w 1744"/>
              <a:gd name="T67" fmla="*/ 758873 h 1268"/>
              <a:gd name="T68" fmla="*/ 27399 w 1744"/>
              <a:gd name="T69" fmla="*/ 758873 h 1268"/>
              <a:gd name="T70" fmla="*/ 27399 w 1744"/>
              <a:gd name="T71" fmla="*/ 753640 h 1268"/>
              <a:gd name="T72" fmla="*/ 4567 w 1744"/>
              <a:gd name="T73" fmla="*/ 753640 h 1268"/>
              <a:gd name="T74" fmla="*/ 4567 w 1744"/>
              <a:gd name="T75" fmla="*/ 621491 h 1268"/>
              <a:gd name="T76" fmla="*/ 27399 w 1744"/>
              <a:gd name="T77" fmla="*/ 621491 h 1268"/>
              <a:gd name="T78" fmla="*/ 27399 w 1744"/>
              <a:gd name="T79" fmla="*/ 616257 h 1268"/>
              <a:gd name="T80" fmla="*/ 4567 w 1744"/>
              <a:gd name="T81" fmla="*/ 616257 h 1268"/>
              <a:gd name="T82" fmla="*/ 4567 w 1744"/>
              <a:gd name="T83" fmla="*/ 484109 h 1268"/>
              <a:gd name="T84" fmla="*/ 27399 w 1744"/>
              <a:gd name="T85" fmla="*/ 484109 h 1268"/>
              <a:gd name="T86" fmla="*/ 27399 w 1744"/>
              <a:gd name="T87" fmla="*/ 479529 h 1268"/>
              <a:gd name="T88" fmla="*/ 4567 w 1744"/>
              <a:gd name="T89" fmla="*/ 479529 h 1268"/>
              <a:gd name="T90" fmla="*/ 4567 w 1744"/>
              <a:gd name="T91" fmla="*/ 346727 h 1268"/>
              <a:gd name="T92" fmla="*/ 27399 w 1744"/>
              <a:gd name="T93" fmla="*/ 346727 h 1268"/>
              <a:gd name="T94" fmla="*/ 27399 w 1744"/>
              <a:gd name="T95" fmla="*/ 342147 h 1268"/>
              <a:gd name="T96" fmla="*/ 4567 w 1744"/>
              <a:gd name="T97" fmla="*/ 342147 h 1268"/>
              <a:gd name="T98" fmla="*/ 4567 w 1744"/>
              <a:gd name="T99" fmla="*/ 209344 h 1268"/>
              <a:gd name="T100" fmla="*/ 27399 w 1744"/>
              <a:gd name="T101" fmla="*/ 209344 h 1268"/>
              <a:gd name="T102" fmla="*/ 27399 w 1744"/>
              <a:gd name="T103" fmla="*/ 204765 h 1268"/>
              <a:gd name="T104" fmla="*/ 4567 w 1744"/>
              <a:gd name="T105" fmla="*/ 204765 h 1268"/>
              <a:gd name="T106" fmla="*/ 4567 w 1744"/>
              <a:gd name="T107" fmla="*/ 72616 h 1268"/>
              <a:gd name="T108" fmla="*/ 27399 w 1744"/>
              <a:gd name="T109" fmla="*/ 72616 h 1268"/>
              <a:gd name="T110" fmla="*/ 27399 w 1744"/>
              <a:gd name="T111" fmla="*/ 67383 h 1268"/>
              <a:gd name="T112" fmla="*/ 4567 w 1744"/>
              <a:gd name="T113" fmla="*/ 67383 h 1268"/>
              <a:gd name="T114" fmla="*/ 4567 w 1744"/>
              <a:gd name="T115" fmla="*/ 0 h 1268"/>
              <a:gd name="T116" fmla="*/ 0 w 1744"/>
              <a:gd name="T117" fmla="*/ 0 h 1268"/>
              <a:gd name="T118" fmla="*/ 0 w 1744"/>
              <a:gd name="T119" fmla="*/ 828873 h 1268"/>
              <a:gd name="T120" fmla="*/ 1137068 w 1744"/>
              <a:gd name="T121" fmla="*/ 828873 h 1268"/>
              <a:gd name="T122" fmla="*/ 1137068 w 1744"/>
              <a:gd name="T123" fmla="*/ 823639 h 1268"/>
              <a:gd name="T124" fmla="*/ 1049651 w 1744"/>
              <a:gd name="T125" fmla="*/ 823639 h 12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44" h="1268">
                <a:moveTo>
                  <a:pt x="1609" y="1259"/>
                </a:moveTo>
                <a:lnTo>
                  <a:pt x="1609" y="1225"/>
                </a:lnTo>
                <a:lnTo>
                  <a:pt x="1602" y="1225"/>
                </a:lnTo>
                <a:lnTo>
                  <a:pt x="1602" y="1259"/>
                </a:lnTo>
                <a:lnTo>
                  <a:pt x="1398" y="1259"/>
                </a:lnTo>
                <a:lnTo>
                  <a:pt x="1398" y="1225"/>
                </a:lnTo>
                <a:lnTo>
                  <a:pt x="1390" y="1225"/>
                </a:lnTo>
                <a:lnTo>
                  <a:pt x="1390" y="1259"/>
                </a:lnTo>
                <a:lnTo>
                  <a:pt x="1187" y="1259"/>
                </a:lnTo>
                <a:lnTo>
                  <a:pt x="1187" y="1225"/>
                </a:lnTo>
                <a:lnTo>
                  <a:pt x="1180" y="1225"/>
                </a:lnTo>
                <a:lnTo>
                  <a:pt x="1180" y="1259"/>
                </a:lnTo>
                <a:lnTo>
                  <a:pt x="977" y="1259"/>
                </a:lnTo>
                <a:lnTo>
                  <a:pt x="977" y="1225"/>
                </a:lnTo>
                <a:lnTo>
                  <a:pt x="970" y="1225"/>
                </a:lnTo>
                <a:lnTo>
                  <a:pt x="970" y="1259"/>
                </a:lnTo>
                <a:lnTo>
                  <a:pt x="767" y="1259"/>
                </a:lnTo>
                <a:lnTo>
                  <a:pt x="767" y="1225"/>
                </a:lnTo>
                <a:lnTo>
                  <a:pt x="760" y="1225"/>
                </a:lnTo>
                <a:lnTo>
                  <a:pt x="760" y="1259"/>
                </a:lnTo>
                <a:lnTo>
                  <a:pt x="557" y="1259"/>
                </a:lnTo>
                <a:lnTo>
                  <a:pt x="557" y="1225"/>
                </a:lnTo>
                <a:lnTo>
                  <a:pt x="550" y="1225"/>
                </a:lnTo>
                <a:lnTo>
                  <a:pt x="550" y="1259"/>
                </a:lnTo>
                <a:lnTo>
                  <a:pt x="347" y="1259"/>
                </a:lnTo>
                <a:lnTo>
                  <a:pt x="347" y="1225"/>
                </a:lnTo>
                <a:lnTo>
                  <a:pt x="340" y="1225"/>
                </a:lnTo>
                <a:lnTo>
                  <a:pt x="340" y="1259"/>
                </a:lnTo>
                <a:lnTo>
                  <a:pt x="137" y="1259"/>
                </a:lnTo>
                <a:lnTo>
                  <a:pt x="137" y="1225"/>
                </a:lnTo>
                <a:lnTo>
                  <a:pt x="131" y="1225"/>
                </a:lnTo>
                <a:lnTo>
                  <a:pt x="131" y="1259"/>
                </a:lnTo>
                <a:lnTo>
                  <a:pt x="7" y="1259"/>
                </a:lnTo>
                <a:lnTo>
                  <a:pt x="7" y="1160"/>
                </a:lnTo>
                <a:lnTo>
                  <a:pt x="42" y="1160"/>
                </a:lnTo>
                <a:lnTo>
                  <a:pt x="42" y="1152"/>
                </a:lnTo>
                <a:lnTo>
                  <a:pt x="7" y="1152"/>
                </a:lnTo>
                <a:lnTo>
                  <a:pt x="7" y="950"/>
                </a:lnTo>
                <a:lnTo>
                  <a:pt x="42" y="950"/>
                </a:lnTo>
                <a:lnTo>
                  <a:pt x="42" y="942"/>
                </a:lnTo>
                <a:lnTo>
                  <a:pt x="7" y="942"/>
                </a:lnTo>
                <a:lnTo>
                  <a:pt x="7" y="740"/>
                </a:lnTo>
                <a:lnTo>
                  <a:pt x="42" y="740"/>
                </a:lnTo>
                <a:lnTo>
                  <a:pt x="42" y="733"/>
                </a:lnTo>
                <a:lnTo>
                  <a:pt x="7" y="733"/>
                </a:lnTo>
                <a:lnTo>
                  <a:pt x="7" y="530"/>
                </a:lnTo>
                <a:lnTo>
                  <a:pt x="42" y="530"/>
                </a:lnTo>
                <a:lnTo>
                  <a:pt x="42" y="523"/>
                </a:lnTo>
                <a:lnTo>
                  <a:pt x="7" y="523"/>
                </a:lnTo>
                <a:lnTo>
                  <a:pt x="7" y="320"/>
                </a:lnTo>
                <a:lnTo>
                  <a:pt x="42" y="320"/>
                </a:lnTo>
                <a:lnTo>
                  <a:pt x="42" y="313"/>
                </a:lnTo>
                <a:lnTo>
                  <a:pt x="7" y="313"/>
                </a:lnTo>
                <a:lnTo>
                  <a:pt x="7" y="111"/>
                </a:lnTo>
                <a:lnTo>
                  <a:pt x="42" y="111"/>
                </a:lnTo>
                <a:lnTo>
                  <a:pt x="42" y="103"/>
                </a:lnTo>
                <a:lnTo>
                  <a:pt x="7" y="103"/>
                </a:lnTo>
                <a:lnTo>
                  <a:pt x="7" y="0"/>
                </a:lnTo>
                <a:lnTo>
                  <a:pt x="0" y="0"/>
                </a:lnTo>
                <a:lnTo>
                  <a:pt x="0" y="1267"/>
                </a:lnTo>
                <a:lnTo>
                  <a:pt x="1743" y="1267"/>
                </a:lnTo>
                <a:lnTo>
                  <a:pt x="1743" y="1259"/>
                </a:lnTo>
                <a:lnTo>
                  <a:pt x="1609" y="1259"/>
                </a:lnTo>
              </a:path>
            </a:pathLst>
          </a:custGeom>
          <a:solidFill>
            <a:srgbClr val="115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ACE0469B-8B56-2B4B-AC44-0B436B6C6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6988" y="5188115"/>
            <a:ext cx="2252104" cy="1191994"/>
          </a:xfrm>
          <a:custGeom>
            <a:avLst/>
            <a:gdLst>
              <a:gd name="T0" fmla="*/ 0 w 1806"/>
              <a:gd name="T1" fmla="*/ 623064 h 955"/>
              <a:gd name="T2" fmla="*/ 122277 w 1806"/>
              <a:gd name="T3" fmla="*/ 377634 h 955"/>
              <a:gd name="T4" fmla="*/ 151702 w 1806"/>
              <a:gd name="T5" fmla="*/ 464025 h 955"/>
              <a:gd name="T6" fmla="*/ 184397 w 1806"/>
              <a:gd name="T7" fmla="*/ 562197 h 955"/>
              <a:gd name="T8" fmla="*/ 264171 w 1806"/>
              <a:gd name="T9" fmla="*/ 364545 h 955"/>
              <a:gd name="T10" fmla="*/ 327599 w 1806"/>
              <a:gd name="T11" fmla="*/ 206815 h 955"/>
              <a:gd name="T12" fmla="*/ 360947 w 1806"/>
              <a:gd name="T13" fmla="*/ 270954 h 955"/>
              <a:gd name="T14" fmla="*/ 390372 w 1806"/>
              <a:gd name="T15" fmla="*/ 333784 h 955"/>
              <a:gd name="T16" fmla="*/ 453145 w 1806"/>
              <a:gd name="T17" fmla="*/ 181945 h 955"/>
              <a:gd name="T18" fmla="*/ 534228 w 1806"/>
              <a:gd name="T19" fmla="*/ 0 h 955"/>
              <a:gd name="T20" fmla="*/ 591116 w 1806"/>
              <a:gd name="T21" fmla="*/ 142022 h 955"/>
              <a:gd name="T22" fmla="*/ 630349 w 1806"/>
              <a:gd name="T23" fmla="*/ 254592 h 955"/>
              <a:gd name="T24" fmla="*/ 664351 w 1806"/>
              <a:gd name="T25" fmla="*/ 187835 h 955"/>
              <a:gd name="T26" fmla="*/ 693123 w 1806"/>
              <a:gd name="T27" fmla="*/ 131550 h 955"/>
              <a:gd name="T28" fmla="*/ 719278 w 1806"/>
              <a:gd name="T29" fmla="*/ 236267 h 955"/>
              <a:gd name="T30" fmla="*/ 761127 w 1806"/>
              <a:gd name="T31" fmla="*/ 396614 h 955"/>
              <a:gd name="T32" fmla="*/ 824554 w 1806"/>
              <a:gd name="T33" fmla="*/ 265718 h 955"/>
              <a:gd name="T34" fmla="*/ 887982 w 1806"/>
              <a:gd name="T35" fmla="*/ 138749 h 955"/>
              <a:gd name="T36" fmla="*/ 922638 w 1806"/>
              <a:gd name="T37" fmla="*/ 250665 h 955"/>
              <a:gd name="T38" fmla="*/ 948139 w 1806"/>
              <a:gd name="T39" fmla="*/ 350146 h 955"/>
              <a:gd name="T40" fmla="*/ 999797 w 1806"/>
              <a:gd name="T41" fmla="*/ 262446 h 955"/>
              <a:gd name="T42" fmla="*/ 1035761 w 1806"/>
              <a:gd name="T43" fmla="*/ 198961 h 955"/>
              <a:gd name="T44" fmla="*/ 1058647 w 1806"/>
              <a:gd name="T45" fmla="*/ 251320 h 955"/>
              <a:gd name="T46" fmla="*/ 1089380 w 1806"/>
              <a:gd name="T47" fmla="*/ 319386 h 955"/>
              <a:gd name="T48" fmla="*/ 1175693 w 1806"/>
              <a:gd name="T49" fmla="*/ 25525 h 955"/>
              <a:gd name="T50" fmla="*/ 1180270 w 1806"/>
              <a:gd name="T51" fmla="*/ 26179 h 955"/>
              <a:gd name="T52" fmla="*/ 1089380 w 1806"/>
              <a:gd name="T53" fmla="*/ 324621 h 955"/>
              <a:gd name="T54" fmla="*/ 1054069 w 1806"/>
              <a:gd name="T55" fmla="*/ 252629 h 955"/>
              <a:gd name="T56" fmla="*/ 1035761 w 1806"/>
              <a:gd name="T57" fmla="*/ 204197 h 955"/>
              <a:gd name="T58" fmla="*/ 1004374 w 1806"/>
              <a:gd name="T59" fmla="*/ 264409 h 955"/>
              <a:gd name="T60" fmla="*/ 948139 w 1806"/>
              <a:gd name="T61" fmla="*/ 355382 h 955"/>
              <a:gd name="T62" fmla="*/ 917407 w 1806"/>
              <a:gd name="T63" fmla="*/ 251320 h 955"/>
              <a:gd name="T64" fmla="*/ 887982 w 1806"/>
              <a:gd name="T65" fmla="*/ 143331 h 955"/>
              <a:gd name="T66" fmla="*/ 829132 w 1806"/>
              <a:gd name="T67" fmla="*/ 267027 h 955"/>
              <a:gd name="T68" fmla="*/ 761127 w 1806"/>
              <a:gd name="T69" fmla="*/ 401195 h 955"/>
              <a:gd name="T70" fmla="*/ 714701 w 1806"/>
              <a:gd name="T71" fmla="*/ 236921 h 955"/>
              <a:gd name="T72" fmla="*/ 693123 w 1806"/>
              <a:gd name="T73" fmla="*/ 136132 h 955"/>
              <a:gd name="T74" fmla="*/ 668275 w 1806"/>
              <a:gd name="T75" fmla="*/ 189144 h 955"/>
              <a:gd name="T76" fmla="*/ 630349 w 1806"/>
              <a:gd name="T77" fmla="*/ 259173 h 955"/>
              <a:gd name="T78" fmla="*/ 585885 w 1806"/>
              <a:gd name="T79" fmla="*/ 142676 h 955"/>
              <a:gd name="T80" fmla="*/ 534228 w 1806"/>
              <a:gd name="T81" fmla="*/ 5236 h 955"/>
              <a:gd name="T82" fmla="*/ 457722 w 1806"/>
              <a:gd name="T83" fmla="*/ 183254 h 955"/>
              <a:gd name="T84" fmla="*/ 390372 w 1806"/>
              <a:gd name="T85" fmla="*/ 338365 h 955"/>
              <a:gd name="T86" fmla="*/ 356370 w 1806"/>
              <a:gd name="T87" fmla="*/ 272263 h 955"/>
              <a:gd name="T88" fmla="*/ 327599 w 1806"/>
              <a:gd name="T89" fmla="*/ 211397 h 955"/>
              <a:gd name="T90" fmla="*/ 268748 w 1806"/>
              <a:gd name="T91" fmla="*/ 365854 h 955"/>
              <a:gd name="T92" fmla="*/ 184397 w 1806"/>
              <a:gd name="T93" fmla="*/ 567433 h 955"/>
              <a:gd name="T94" fmla="*/ 147125 w 1806"/>
              <a:gd name="T95" fmla="*/ 464680 h 955"/>
              <a:gd name="T96" fmla="*/ 122277 w 1806"/>
              <a:gd name="T97" fmla="*/ 382215 h 9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06" h="955">
                <a:moveTo>
                  <a:pt x="7" y="954"/>
                </a:moveTo>
                <a:lnTo>
                  <a:pt x="0" y="952"/>
                </a:lnTo>
                <a:cubicBezTo>
                  <a:pt x="14" y="914"/>
                  <a:pt x="144" y="577"/>
                  <a:pt x="187" y="577"/>
                </a:cubicBezTo>
                <a:cubicBezTo>
                  <a:pt x="209" y="577"/>
                  <a:pt x="219" y="627"/>
                  <a:pt x="232" y="709"/>
                </a:cubicBezTo>
                <a:cubicBezTo>
                  <a:pt x="243" y="776"/>
                  <a:pt x="256" y="859"/>
                  <a:pt x="282" y="859"/>
                </a:cubicBezTo>
                <a:cubicBezTo>
                  <a:pt x="308" y="859"/>
                  <a:pt x="364" y="685"/>
                  <a:pt x="404" y="557"/>
                </a:cubicBezTo>
                <a:cubicBezTo>
                  <a:pt x="458" y="390"/>
                  <a:pt x="483" y="316"/>
                  <a:pt x="501" y="316"/>
                </a:cubicBezTo>
                <a:cubicBezTo>
                  <a:pt x="523" y="316"/>
                  <a:pt x="537" y="361"/>
                  <a:pt x="552" y="414"/>
                </a:cubicBezTo>
                <a:cubicBezTo>
                  <a:pt x="565" y="459"/>
                  <a:pt x="580" y="510"/>
                  <a:pt x="597" y="510"/>
                </a:cubicBezTo>
                <a:cubicBezTo>
                  <a:pt x="614" y="510"/>
                  <a:pt x="658" y="381"/>
                  <a:pt x="693" y="278"/>
                </a:cubicBezTo>
                <a:cubicBezTo>
                  <a:pt x="751" y="110"/>
                  <a:pt x="790" y="0"/>
                  <a:pt x="817" y="0"/>
                </a:cubicBezTo>
                <a:cubicBezTo>
                  <a:pt x="844" y="0"/>
                  <a:pt x="869" y="86"/>
                  <a:pt x="904" y="217"/>
                </a:cubicBezTo>
                <a:cubicBezTo>
                  <a:pt x="924" y="293"/>
                  <a:pt x="949" y="389"/>
                  <a:pt x="964" y="389"/>
                </a:cubicBezTo>
                <a:cubicBezTo>
                  <a:pt x="982" y="389"/>
                  <a:pt x="1001" y="332"/>
                  <a:pt x="1016" y="287"/>
                </a:cubicBezTo>
                <a:cubicBezTo>
                  <a:pt x="1033" y="234"/>
                  <a:pt x="1045" y="201"/>
                  <a:pt x="1060" y="201"/>
                </a:cubicBezTo>
                <a:cubicBezTo>
                  <a:pt x="1074" y="201"/>
                  <a:pt x="1082" y="245"/>
                  <a:pt x="1100" y="361"/>
                </a:cubicBezTo>
                <a:cubicBezTo>
                  <a:pt x="1115" y="459"/>
                  <a:pt x="1137" y="606"/>
                  <a:pt x="1164" y="606"/>
                </a:cubicBezTo>
                <a:cubicBezTo>
                  <a:pt x="1189" y="606"/>
                  <a:pt x="1229" y="495"/>
                  <a:pt x="1261" y="406"/>
                </a:cubicBezTo>
                <a:cubicBezTo>
                  <a:pt x="1305" y="286"/>
                  <a:pt x="1334" y="212"/>
                  <a:pt x="1358" y="212"/>
                </a:cubicBezTo>
                <a:cubicBezTo>
                  <a:pt x="1384" y="212"/>
                  <a:pt x="1395" y="277"/>
                  <a:pt x="1411" y="383"/>
                </a:cubicBezTo>
                <a:cubicBezTo>
                  <a:pt x="1420" y="451"/>
                  <a:pt x="1432" y="535"/>
                  <a:pt x="1450" y="535"/>
                </a:cubicBezTo>
                <a:cubicBezTo>
                  <a:pt x="1473" y="535"/>
                  <a:pt x="1504" y="461"/>
                  <a:pt x="1529" y="401"/>
                </a:cubicBezTo>
                <a:cubicBezTo>
                  <a:pt x="1555" y="339"/>
                  <a:pt x="1570" y="304"/>
                  <a:pt x="1584" y="304"/>
                </a:cubicBezTo>
                <a:cubicBezTo>
                  <a:pt x="1598" y="304"/>
                  <a:pt x="1606" y="333"/>
                  <a:pt x="1619" y="384"/>
                </a:cubicBezTo>
                <a:cubicBezTo>
                  <a:pt x="1631" y="430"/>
                  <a:pt x="1645" y="488"/>
                  <a:pt x="1666" y="488"/>
                </a:cubicBezTo>
                <a:cubicBezTo>
                  <a:pt x="1691" y="488"/>
                  <a:pt x="1753" y="257"/>
                  <a:pt x="1798" y="39"/>
                </a:cubicBezTo>
                <a:lnTo>
                  <a:pt x="1805" y="40"/>
                </a:lnTo>
                <a:cubicBezTo>
                  <a:pt x="1789" y="116"/>
                  <a:pt x="1708" y="496"/>
                  <a:pt x="1666" y="496"/>
                </a:cubicBezTo>
                <a:cubicBezTo>
                  <a:pt x="1639" y="496"/>
                  <a:pt x="1625" y="440"/>
                  <a:pt x="1612" y="386"/>
                </a:cubicBezTo>
                <a:cubicBezTo>
                  <a:pt x="1603" y="353"/>
                  <a:pt x="1593" y="312"/>
                  <a:pt x="1584" y="312"/>
                </a:cubicBezTo>
                <a:cubicBezTo>
                  <a:pt x="1575" y="312"/>
                  <a:pt x="1553" y="362"/>
                  <a:pt x="1536" y="404"/>
                </a:cubicBezTo>
                <a:cubicBezTo>
                  <a:pt x="1507" y="472"/>
                  <a:pt x="1478" y="543"/>
                  <a:pt x="1450" y="543"/>
                </a:cubicBezTo>
                <a:cubicBezTo>
                  <a:pt x="1428" y="543"/>
                  <a:pt x="1417" y="483"/>
                  <a:pt x="1403" y="384"/>
                </a:cubicBezTo>
                <a:cubicBezTo>
                  <a:pt x="1393" y="311"/>
                  <a:pt x="1380" y="219"/>
                  <a:pt x="1358" y="219"/>
                </a:cubicBezTo>
                <a:cubicBezTo>
                  <a:pt x="1337" y="219"/>
                  <a:pt x="1300" y="320"/>
                  <a:pt x="1268" y="408"/>
                </a:cubicBezTo>
                <a:cubicBezTo>
                  <a:pt x="1223" y="532"/>
                  <a:pt x="1192" y="613"/>
                  <a:pt x="1164" y="613"/>
                </a:cubicBezTo>
                <a:cubicBezTo>
                  <a:pt x="1133" y="613"/>
                  <a:pt x="1115" y="509"/>
                  <a:pt x="1093" y="362"/>
                </a:cubicBezTo>
                <a:cubicBezTo>
                  <a:pt x="1083" y="295"/>
                  <a:pt x="1070" y="211"/>
                  <a:pt x="1060" y="208"/>
                </a:cubicBezTo>
                <a:cubicBezTo>
                  <a:pt x="1049" y="208"/>
                  <a:pt x="1035" y="253"/>
                  <a:pt x="1022" y="289"/>
                </a:cubicBezTo>
                <a:cubicBezTo>
                  <a:pt x="1005" y="344"/>
                  <a:pt x="988" y="396"/>
                  <a:pt x="964" y="396"/>
                </a:cubicBezTo>
                <a:cubicBezTo>
                  <a:pt x="945" y="396"/>
                  <a:pt x="926" y="328"/>
                  <a:pt x="896" y="218"/>
                </a:cubicBezTo>
                <a:cubicBezTo>
                  <a:pt x="872" y="124"/>
                  <a:pt x="841" y="8"/>
                  <a:pt x="817" y="8"/>
                </a:cubicBezTo>
                <a:cubicBezTo>
                  <a:pt x="794" y="8"/>
                  <a:pt x="740" y="165"/>
                  <a:pt x="700" y="280"/>
                </a:cubicBezTo>
                <a:cubicBezTo>
                  <a:pt x="650" y="427"/>
                  <a:pt x="618" y="517"/>
                  <a:pt x="597" y="517"/>
                </a:cubicBezTo>
                <a:cubicBezTo>
                  <a:pt x="575" y="517"/>
                  <a:pt x="560" y="468"/>
                  <a:pt x="545" y="416"/>
                </a:cubicBezTo>
                <a:cubicBezTo>
                  <a:pt x="532" y="372"/>
                  <a:pt x="518" y="323"/>
                  <a:pt x="501" y="323"/>
                </a:cubicBezTo>
                <a:cubicBezTo>
                  <a:pt x="486" y="323"/>
                  <a:pt x="444" y="454"/>
                  <a:pt x="411" y="559"/>
                </a:cubicBezTo>
                <a:cubicBezTo>
                  <a:pt x="352" y="745"/>
                  <a:pt x="311" y="867"/>
                  <a:pt x="282" y="867"/>
                </a:cubicBezTo>
                <a:cubicBezTo>
                  <a:pt x="250" y="867"/>
                  <a:pt x="238" y="790"/>
                  <a:pt x="225" y="710"/>
                </a:cubicBezTo>
                <a:cubicBezTo>
                  <a:pt x="216" y="650"/>
                  <a:pt x="205" y="584"/>
                  <a:pt x="187" y="584"/>
                </a:cubicBezTo>
                <a:cubicBezTo>
                  <a:pt x="159" y="584"/>
                  <a:pt x="61" y="811"/>
                  <a:pt x="7" y="954"/>
                </a:cubicBezTo>
              </a:path>
            </a:pathLst>
          </a:custGeom>
          <a:solidFill>
            <a:srgbClr val="B9D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FCE9E94C-C551-E740-9884-AD53B4DE7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016" y="5149668"/>
            <a:ext cx="2120274" cy="1477627"/>
          </a:xfrm>
          <a:custGeom>
            <a:avLst/>
            <a:gdLst>
              <a:gd name="T0" fmla="*/ 2614 w 1701"/>
              <a:gd name="T1" fmla="*/ 774146 h 1185"/>
              <a:gd name="T2" fmla="*/ 1961 w 1701"/>
              <a:gd name="T3" fmla="*/ 773492 h 1185"/>
              <a:gd name="T4" fmla="*/ 107193 w 1701"/>
              <a:gd name="T5" fmla="*/ 513264 h 1185"/>
              <a:gd name="T6" fmla="*/ 108500 w 1701"/>
              <a:gd name="T7" fmla="*/ 511956 h 1185"/>
              <a:gd name="T8" fmla="*/ 111114 w 1701"/>
              <a:gd name="T9" fmla="*/ 513264 h 1185"/>
              <a:gd name="T10" fmla="*/ 283015 w 1701"/>
              <a:gd name="T11" fmla="*/ 239959 h 1185"/>
              <a:gd name="T12" fmla="*/ 284976 w 1701"/>
              <a:gd name="T13" fmla="*/ 238651 h 1185"/>
              <a:gd name="T14" fmla="*/ 286936 w 1701"/>
              <a:gd name="T15" fmla="*/ 239959 h 1185"/>
              <a:gd name="T16" fmla="*/ 446418 w 1701"/>
              <a:gd name="T17" fmla="*/ 1308 h 1185"/>
              <a:gd name="T18" fmla="*/ 448379 w 1701"/>
              <a:gd name="T19" fmla="*/ 0 h 1185"/>
              <a:gd name="T20" fmla="*/ 450340 w 1701"/>
              <a:gd name="T21" fmla="*/ 2615 h 1185"/>
              <a:gd name="T22" fmla="*/ 590867 w 1701"/>
              <a:gd name="T23" fmla="*/ 251728 h 1185"/>
              <a:gd name="T24" fmla="*/ 593481 w 1701"/>
              <a:gd name="T25" fmla="*/ 249767 h 1185"/>
              <a:gd name="T26" fmla="*/ 595442 w 1701"/>
              <a:gd name="T27" fmla="*/ 251728 h 1185"/>
              <a:gd name="T28" fmla="*/ 791526 w 1701"/>
              <a:gd name="T29" fmla="*/ 1962 h 1185"/>
              <a:gd name="T30" fmla="*/ 794141 w 1701"/>
              <a:gd name="T31" fmla="*/ 0 h 1185"/>
              <a:gd name="T32" fmla="*/ 796102 w 1701"/>
              <a:gd name="T33" fmla="*/ 2615 h 1185"/>
              <a:gd name="T34" fmla="*/ 942511 w 1701"/>
              <a:gd name="T35" fmla="*/ 410611 h 1185"/>
              <a:gd name="T36" fmla="*/ 944472 w 1701"/>
              <a:gd name="T37" fmla="*/ 408650 h 1185"/>
              <a:gd name="T38" fmla="*/ 946433 w 1701"/>
              <a:gd name="T39" fmla="*/ 410611 h 1185"/>
              <a:gd name="T40" fmla="*/ 1105914 w 1701"/>
              <a:gd name="T41" fmla="*/ 1962 h 1185"/>
              <a:gd name="T42" fmla="*/ 1109183 w 1701"/>
              <a:gd name="T43" fmla="*/ 0 h 1185"/>
              <a:gd name="T44" fmla="*/ 1111143 w 1701"/>
              <a:gd name="T45" fmla="*/ 2615 h 1185"/>
              <a:gd name="T46" fmla="*/ 1008526 w 1701"/>
              <a:gd name="T47" fmla="*/ 559033 h 1185"/>
              <a:gd name="T48" fmla="*/ 1005912 w 1701"/>
              <a:gd name="T49" fmla="*/ 560994 h 1185"/>
              <a:gd name="T50" fmla="*/ 944472 w 1701"/>
              <a:gd name="T51" fmla="*/ 417804 h 1185"/>
              <a:gd name="T52" fmla="*/ 863424 w 1701"/>
              <a:gd name="T53" fmla="*/ 627686 h 1185"/>
              <a:gd name="T54" fmla="*/ 860809 w 1701"/>
              <a:gd name="T55" fmla="*/ 628994 h 1185"/>
              <a:gd name="T56" fmla="*/ 793487 w 1701"/>
              <a:gd name="T57" fmla="*/ 15692 h 1185"/>
              <a:gd name="T58" fmla="*/ 663418 w 1701"/>
              <a:gd name="T59" fmla="*/ 537456 h 1185"/>
              <a:gd name="T60" fmla="*/ 661457 w 1701"/>
              <a:gd name="T61" fmla="*/ 539418 h 1185"/>
              <a:gd name="T62" fmla="*/ 658843 w 1701"/>
              <a:gd name="T63" fmla="*/ 537456 h 1185"/>
              <a:gd name="T64" fmla="*/ 500668 w 1701"/>
              <a:gd name="T65" fmla="*/ 536802 h 1185"/>
              <a:gd name="T66" fmla="*/ 498054 w 1701"/>
              <a:gd name="T67" fmla="*/ 538110 h 1185"/>
              <a:gd name="T68" fmla="*/ 496093 w 1701"/>
              <a:gd name="T69" fmla="*/ 535495 h 1185"/>
              <a:gd name="T70" fmla="*/ 328768 w 1701"/>
              <a:gd name="T71" fmla="*/ 407996 h 1185"/>
              <a:gd name="T72" fmla="*/ 326153 w 1701"/>
              <a:gd name="T73" fmla="*/ 409957 h 1185"/>
              <a:gd name="T74" fmla="*/ 324192 w 1701"/>
              <a:gd name="T75" fmla="*/ 407996 h 1185"/>
              <a:gd name="T76" fmla="*/ 149024 w 1701"/>
              <a:gd name="T77" fmla="*/ 651878 h 1185"/>
              <a:gd name="T78" fmla="*/ 146409 w 1701"/>
              <a:gd name="T79" fmla="*/ 653186 h 1185"/>
              <a:gd name="T80" fmla="*/ 143795 w 1701"/>
              <a:gd name="T81" fmla="*/ 651878 h 1185"/>
              <a:gd name="T82" fmla="*/ 4575 w 1701"/>
              <a:gd name="T83" fmla="*/ 772185 h 1185"/>
              <a:gd name="T84" fmla="*/ 2614 w 1701"/>
              <a:gd name="T85" fmla="*/ 774146 h 1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01" h="1185">
                <a:moveTo>
                  <a:pt x="4" y="1184"/>
                </a:moveTo>
                <a:lnTo>
                  <a:pt x="4" y="1184"/>
                </a:lnTo>
                <a:cubicBezTo>
                  <a:pt x="3" y="1184"/>
                  <a:pt x="3" y="1184"/>
                  <a:pt x="3" y="1183"/>
                </a:cubicBezTo>
                <a:cubicBezTo>
                  <a:pt x="1" y="1183"/>
                  <a:pt x="0" y="1181"/>
                  <a:pt x="0" y="1179"/>
                </a:cubicBezTo>
                <a:lnTo>
                  <a:pt x="164" y="785"/>
                </a:lnTo>
                <a:cubicBezTo>
                  <a:pt x="164" y="783"/>
                  <a:pt x="165" y="782"/>
                  <a:pt x="166" y="783"/>
                </a:cubicBezTo>
                <a:cubicBezTo>
                  <a:pt x="168" y="783"/>
                  <a:pt x="170" y="783"/>
                  <a:pt x="170" y="785"/>
                </a:cubicBezTo>
                <a:lnTo>
                  <a:pt x="225" y="983"/>
                </a:lnTo>
                <a:lnTo>
                  <a:pt x="433" y="367"/>
                </a:lnTo>
                <a:cubicBezTo>
                  <a:pt x="433" y="366"/>
                  <a:pt x="435" y="364"/>
                  <a:pt x="436" y="365"/>
                </a:cubicBezTo>
                <a:cubicBezTo>
                  <a:pt x="437" y="365"/>
                  <a:pt x="439" y="366"/>
                  <a:pt x="439" y="367"/>
                </a:cubicBezTo>
                <a:lnTo>
                  <a:pt x="500" y="610"/>
                </a:lnTo>
                <a:lnTo>
                  <a:pt x="683" y="2"/>
                </a:lnTo>
                <a:cubicBezTo>
                  <a:pt x="683" y="1"/>
                  <a:pt x="684" y="0"/>
                  <a:pt x="686" y="0"/>
                </a:cubicBezTo>
                <a:cubicBezTo>
                  <a:pt x="688" y="0"/>
                  <a:pt x="689" y="2"/>
                  <a:pt x="689" y="4"/>
                </a:cubicBezTo>
                <a:lnTo>
                  <a:pt x="765" y="802"/>
                </a:lnTo>
                <a:lnTo>
                  <a:pt x="904" y="385"/>
                </a:lnTo>
                <a:cubicBezTo>
                  <a:pt x="905" y="383"/>
                  <a:pt x="907" y="382"/>
                  <a:pt x="908" y="382"/>
                </a:cubicBezTo>
                <a:cubicBezTo>
                  <a:pt x="910" y="383"/>
                  <a:pt x="911" y="383"/>
                  <a:pt x="911" y="385"/>
                </a:cubicBezTo>
                <a:lnTo>
                  <a:pt x="1012" y="806"/>
                </a:lnTo>
                <a:lnTo>
                  <a:pt x="1211" y="3"/>
                </a:lnTo>
                <a:cubicBezTo>
                  <a:pt x="1212" y="1"/>
                  <a:pt x="1214" y="0"/>
                  <a:pt x="1215" y="0"/>
                </a:cubicBezTo>
                <a:cubicBezTo>
                  <a:pt x="1217" y="0"/>
                  <a:pt x="1218" y="2"/>
                  <a:pt x="1218" y="4"/>
                </a:cubicBezTo>
                <a:lnTo>
                  <a:pt x="1319" y="944"/>
                </a:lnTo>
                <a:lnTo>
                  <a:pt x="1442" y="628"/>
                </a:lnTo>
                <a:cubicBezTo>
                  <a:pt x="1442" y="627"/>
                  <a:pt x="1444" y="625"/>
                  <a:pt x="1445" y="625"/>
                </a:cubicBezTo>
                <a:cubicBezTo>
                  <a:pt x="1446" y="625"/>
                  <a:pt x="1448" y="626"/>
                  <a:pt x="1448" y="628"/>
                </a:cubicBezTo>
                <a:lnTo>
                  <a:pt x="1538" y="842"/>
                </a:lnTo>
                <a:lnTo>
                  <a:pt x="1692" y="3"/>
                </a:lnTo>
                <a:cubicBezTo>
                  <a:pt x="1693" y="1"/>
                  <a:pt x="1695" y="0"/>
                  <a:pt x="1697" y="0"/>
                </a:cubicBezTo>
                <a:cubicBezTo>
                  <a:pt x="1699" y="0"/>
                  <a:pt x="1700" y="2"/>
                  <a:pt x="1700" y="4"/>
                </a:cubicBezTo>
                <a:lnTo>
                  <a:pt x="1543" y="855"/>
                </a:lnTo>
                <a:cubicBezTo>
                  <a:pt x="1543" y="857"/>
                  <a:pt x="1541" y="858"/>
                  <a:pt x="1539" y="858"/>
                </a:cubicBezTo>
                <a:cubicBezTo>
                  <a:pt x="1538" y="859"/>
                  <a:pt x="1537" y="857"/>
                  <a:pt x="1536" y="856"/>
                </a:cubicBezTo>
                <a:lnTo>
                  <a:pt x="1445" y="639"/>
                </a:lnTo>
                <a:lnTo>
                  <a:pt x="1321" y="960"/>
                </a:lnTo>
                <a:cubicBezTo>
                  <a:pt x="1320" y="961"/>
                  <a:pt x="1319" y="963"/>
                  <a:pt x="1317" y="962"/>
                </a:cubicBezTo>
                <a:cubicBezTo>
                  <a:pt x="1316" y="962"/>
                  <a:pt x="1314" y="961"/>
                  <a:pt x="1314" y="959"/>
                </a:cubicBezTo>
                <a:lnTo>
                  <a:pt x="1214" y="24"/>
                </a:lnTo>
                <a:lnTo>
                  <a:pt x="1015" y="822"/>
                </a:lnTo>
                <a:cubicBezTo>
                  <a:pt x="1015" y="824"/>
                  <a:pt x="1014" y="825"/>
                  <a:pt x="1012" y="825"/>
                </a:cubicBezTo>
                <a:cubicBezTo>
                  <a:pt x="1010" y="825"/>
                  <a:pt x="1009" y="824"/>
                  <a:pt x="1008" y="822"/>
                </a:cubicBezTo>
                <a:lnTo>
                  <a:pt x="907" y="399"/>
                </a:lnTo>
                <a:lnTo>
                  <a:pt x="766" y="821"/>
                </a:lnTo>
                <a:cubicBezTo>
                  <a:pt x="765" y="822"/>
                  <a:pt x="764" y="823"/>
                  <a:pt x="762" y="823"/>
                </a:cubicBezTo>
                <a:cubicBezTo>
                  <a:pt x="760" y="822"/>
                  <a:pt x="759" y="821"/>
                  <a:pt x="759" y="819"/>
                </a:cubicBezTo>
                <a:lnTo>
                  <a:pt x="684" y="22"/>
                </a:lnTo>
                <a:lnTo>
                  <a:pt x="503" y="624"/>
                </a:lnTo>
                <a:cubicBezTo>
                  <a:pt x="502" y="626"/>
                  <a:pt x="500" y="627"/>
                  <a:pt x="499" y="627"/>
                </a:cubicBezTo>
                <a:cubicBezTo>
                  <a:pt x="498" y="627"/>
                  <a:pt x="496" y="625"/>
                  <a:pt x="496" y="624"/>
                </a:cubicBezTo>
                <a:lnTo>
                  <a:pt x="435" y="381"/>
                </a:lnTo>
                <a:lnTo>
                  <a:pt x="228" y="997"/>
                </a:lnTo>
                <a:cubicBezTo>
                  <a:pt x="227" y="999"/>
                  <a:pt x="225" y="1000"/>
                  <a:pt x="224" y="999"/>
                </a:cubicBezTo>
                <a:cubicBezTo>
                  <a:pt x="222" y="999"/>
                  <a:pt x="221" y="999"/>
                  <a:pt x="220" y="997"/>
                </a:cubicBezTo>
                <a:lnTo>
                  <a:pt x="166" y="797"/>
                </a:lnTo>
                <a:lnTo>
                  <a:pt x="7" y="1181"/>
                </a:lnTo>
                <a:cubicBezTo>
                  <a:pt x="6" y="1183"/>
                  <a:pt x="5" y="1184"/>
                  <a:pt x="4" y="1184"/>
                </a:cubicBezTo>
              </a:path>
            </a:pathLst>
          </a:custGeom>
          <a:solidFill>
            <a:srgbClr val="7FB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1AA7DC3E-3084-704A-9D7E-5964114F4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5285" y="9901148"/>
            <a:ext cx="681123" cy="1851159"/>
          </a:xfrm>
          <a:custGeom>
            <a:avLst/>
            <a:gdLst>
              <a:gd name="T0" fmla="*/ 9758 w 549"/>
              <a:gd name="T1" fmla="*/ 970009 h 1485"/>
              <a:gd name="T2" fmla="*/ 9758 w 549"/>
              <a:gd name="T3" fmla="*/ 970009 h 1485"/>
              <a:gd name="T4" fmla="*/ 7156 w 549"/>
              <a:gd name="T5" fmla="*/ 969356 h 1485"/>
              <a:gd name="T6" fmla="*/ 7156 w 549"/>
              <a:gd name="T7" fmla="*/ 969356 h 1485"/>
              <a:gd name="T8" fmla="*/ 1301 w 549"/>
              <a:gd name="T9" fmla="*/ 956936 h 1485"/>
              <a:gd name="T10" fmla="*/ 336990 w 549"/>
              <a:gd name="T11" fmla="*/ 7190 h 1485"/>
              <a:gd name="T12" fmla="*/ 336990 w 549"/>
              <a:gd name="T13" fmla="*/ 7190 h 1485"/>
              <a:gd name="T14" fmla="*/ 348700 w 549"/>
              <a:gd name="T15" fmla="*/ 1307 h 1485"/>
              <a:gd name="T16" fmla="*/ 348700 w 549"/>
              <a:gd name="T17" fmla="*/ 1307 h 1485"/>
              <a:gd name="T18" fmla="*/ 355205 w 549"/>
              <a:gd name="T19" fmla="*/ 13727 h 1485"/>
              <a:gd name="T20" fmla="*/ 18866 w 549"/>
              <a:gd name="T21" fmla="*/ 963473 h 1485"/>
              <a:gd name="T22" fmla="*/ 18866 w 549"/>
              <a:gd name="T23" fmla="*/ 963473 h 1485"/>
              <a:gd name="T24" fmla="*/ 9758 w 549"/>
              <a:gd name="T25" fmla="*/ 970009 h 14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9" h="1485">
                <a:moveTo>
                  <a:pt x="15" y="1484"/>
                </a:moveTo>
                <a:lnTo>
                  <a:pt x="15" y="1484"/>
                </a:lnTo>
                <a:cubicBezTo>
                  <a:pt x="14" y="1484"/>
                  <a:pt x="12" y="1483"/>
                  <a:pt x="11" y="1483"/>
                </a:cubicBezTo>
                <a:cubicBezTo>
                  <a:pt x="3" y="1480"/>
                  <a:pt x="0" y="1472"/>
                  <a:pt x="2" y="1464"/>
                </a:cubicBezTo>
                <a:lnTo>
                  <a:pt x="518" y="11"/>
                </a:lnTo>
                <a:cubicBezTo>
                  <a:pt x="521" y="4"/>
                  <a:pt x="529" y="0"/>
                  <a:pt x="536" y="2"/>
                </a:cubicBezTo>
                <a:cubicBezTo>
                  <a:pt x="544" y="5"/>
                  <a:pt x="548" y="13"/>
                  <a:pt x="546" y="21"/>
                </a:cubicBezTo>
                <a:lnTo>
                  <a:pt x="29" y="1474"/>
                </a:lnTo>
                <a:cubicBezTo>
                  <a:pt x="27" y="1480"/>
                  <a:pt x="21" y="1484"/>
                  <a:pt x="15" y="1484"/>
                </a:cubicBez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0455B5E5-F46F-174A-BC52-3C78D5CB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892" y="9791287"/>
            <a:ext cx="1373235" cy="159301"/>
          </a:xfrm>
          <a:custGeom>
            <a:avLst/>
            <a:gdLst>
              <a:gd name="T0" fmla="*/ 719424 w 1104"/>
              <a:gd name="T1" fmla="*/ 82872 h 127"/>
              <a:gd name="T2" fmla="*/ 0 w 1104"/>
              <a:gd name="T3" fmla="*/ 82872 h 127"/>
              <a:gd name="T4" fmla="*/ 0 w 1104"/>
              <a:gd name="T5" fmla="*/ 0 h 127"/>
              <a:gd name="T6" fmla="*/ 719424 w 1104"/>
              <a:gd name="T7" fmla="*/ 0 h 127"/>
              <a:gd name="T8" fmla="*/ 719424 w 1104"/>
              <a:gd name="T9" fmla="*/ 82872 h 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" h="127">
                <a:moveTo>
                  <a:pt x="1103" y="126"/>
                </a:moveTo>
                <a:lnTo>
                  <a:pt x="0" y="126"/>
                </a:lnTo>
                <a:lnTo>
                  <a:pt x="0" y="0"/>
                </a:lnTo>
                <a:lnTo>
                  <a:pt x="1103" y="0"/>
                </a:lnTo>
                <a:lnTo>
                  <a:pt x="1103" y="126"/>
                </a:lnTo>
              </a:path>
            </a:pathLst>
          </a:custGeom>
          <a:solidFill>
            <a:srgbClr val="7FB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FF77A767-0E08-1C4F-A1F0-FDE9DF4AF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7986" y="8170841"/>
            <a:ext cx="1834586" cy="1250921"/>
          </a:xfrm>
          <a:custGeom>
            <a:avLst/>
            <a:gdLst>
              <a:gd name="connsiteX0" fmla="*/ 811581 w 1834586"/>
              <a:gd name="connsiteY0" fmla="*/ 0 h 1250921"/>
              <a:gd name="connsiteX1" fmla="*/ 1082639 w 1834586"/>
              <a:gd name="connsiteY1" fmla="*/ 0 h 1250921"/>
              <a:gd name="connsiteX2" fmla="*/ 1348725 w 1834586"/>
              <a:gd name="connsiteY2" fmla="*/ 23639 h 1250921"/>
              <a:gd name="connsiteX3" fmla="*/ 1350625 w 1834586"/>
              <a:gd name="connsiteY3" fmla="*/ 26812 h 1250921"/>
              <a:gd name="connsiteX4" fmla="*/ 1812325 w 1834586"/>
              <a:gd name="connsiteY4" fmla="*/ 1092918 h 1250921"/>
              <a:gd name="connsiteX5" fmla="*/ 1350625 w 1834586"/>
              <a:gd name="connsiteY5" fmla="*/ 1233653 h 1250921"/>
              <a:gd name="connsiteX6" fmla="*/ 1350625 w 1834586"/>
              <a:gd name="connsiteY6" fmla="*/ 958409 h 1250921"/>
              <a:gd name="connsiteX7" fmla="*/ 1468531 w 1834586"/>
              <a:gd name="connsiteY7" fmla="*/ 867491 h 1250921"/>
              <a:gd name="connsiteX8" fmla="*/ 1350625 w 1834586"/>
              <a:gd name="connsiteY8" fmla="*/ 615910 h 1250921"/>
              <a:gd name="connsiteX9" fmla="*/ 1348725 w 1834586"/>
              <a:gd name="connsiteY9" fmla="*/ 1229199 h 1250921"/>
              <a:gd name="connsiteX10" fmla="*/ 482085 w 1834586"/>
              <a:gd name="connsiteY10" fmla="*/ 1229199 h 1250921"/>
              <a:gd name="connsiteX11" fmla="*/ 482085 w 1834586"/>
              <a:gd name="connsiteY11" fmla="*/ 1227147 h 1250921"/>
              <a:gd name="connsiteX12" fmla="*/ 469567 w 1834586"/>
              <a:gd name="connsiteY12" fmla="*/ 1229983 h 1250921"/>
              <a:gd name="connsiteX13" fmla="*/ 19847 w 1834586"/>
              <a:gd name="connsiteY13" fmla="*/ 1132869 h 1250921"/>
              <a:gd name="connsiteX14" fmla="*/ 486329 w 1834586"/>
              <a:gd name="connsiteY14" fmla="*/ 66570 h 1250921"/>
              <a:gd name="connsiteX15" fmla="*/ 486329 w 1834586"/>
              <a:gd name="connsiteY15" fmla="*/ 68774 h 12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4586" h="1250921">
                <a:moveTo>
                  <a:pt x="811581" y="0"/>
                </a:moveTo>
                <a:lnTo>
                  <a:pt x="1082639" y="0"/>
                </a:lnTo>
                <a:lnTo>
                  <a:pt x="1348725" y="23639"/>
                </a:lnTo>
                <a:lnTo>
                  <a:pt x="1350625" y="26812"/>
                </a:lnTo>
                <a:cubicBezTo>
                  <a:pt x="1704347" y="143885"/>
                  <a:pt x="1904169" y="876209"/>
                  <a:pt x="1812325" y="1092918"/>
                </a:cubicBezTo>
                <a:cubicBezTo>
                  <a:pt x="1732893" y="1283471"/>
                  <a:pt x="1350625" y="1233653"/>
                  <a:pt x="1350625" y="1233653"/>
                </a:cubicBezTo>
                <a:lnTo>
                  <a:pt x="1350625" y="958409"/>
                </a:lnTo>
                <a:cubicBezTo>
                  <a:pt x="1396545" y="940973"/>
                  <a:pt x="1463567" y="883682"/>
                  <a:pt x="1468531" y="867491"/>
                </a:cubicBezTo>
                <a:cubicBezTo>
                  <a:pt x="1478461" y="831373"/>
                  <a:pt x="1392823" y="685655"/>
                  <a:pt x="1350625" y="615910"/>
                </a:cubicBezTo>
                <a:cubicBezTo>
                  <a:pt x="1349993" y="820340"/>
                  <a:pt x="1349357" y="1024769"/>
                  <a:pt x="1348725" y="1229199"/>
                </a:cubicBezTo>
                <a:lnTo>
                  <a:pt x="482085" y="1229199"/>
                </a:lnTo>
                <a:lnTo>
                  <a:pt x="482085" y="1227147"/>
                </a:lnTo>
                <a:lnTo>
                  <a:pt x="469567" y="1229983"/>
                </a:lnTo>
                <a:cubicBezTo>
                  <a:pt x="394507" y="1245957"/>
                  <a:pt x="89883" y="1299439"/>
                  <a:pt x="19847" y="1132869"/>
                </a:cubicBezTo>
                <a:cubicBezTo>
                  <a:pt x="-72699" y="915130"/>
                  <a:pt x="171171" y="190993"/>
                  <a:pt x="486329" y="66570"/>
                </a:cubicBezTo>
                <a:lnTo>
                  <a:pt x="486329" y="68774"/>
                </a:ln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F37D4A21-6CD2-B547-959E-436654ED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5143" y="7709426"/>
            <a:ext cx="274647" cy="461415"/>
          </a:xfrm>
          <a:custGeom>
            <a:avLst/>
            <a:gdLst>
              <a:gd name="T0" fmla="*/ 142042 w 219"/>
              <a:gd name="T1" fmla="*/ 0 h 372"/>
              <a:gd name="T2" fmla="*/ 30250 w 219"/>
              <a:gd name="T3" fmla="*/ 0 h 372"/>
              <a:gd name="T4" fmla="*/ 30250 w 219"/>
              <a:gd name="T5" fmla="*/ 0 h 372"/>
              <a:gd name="T6" fmla="*/ 30250 w 219"/>
              <a:gd name="T7" fmla="*/ 173654 h 372"/>
              <a:gd name="T8" fmla="*/ 30250 w 219"/>
              <a:gd name="T9" fmla="*/ 173654 h 372"/>
              <a:gd name="T10" fmla="*/ 0 w 219"/>
              <a:gd name="T11" fmla="*/ 241295 h 372"/>
              <a:gd name="T12" fmla="*/ 143357 w 219"/>
              <a:gd name="T13" fmla="*/ 241295 h 372"/>
              <a:gd name="T14" fmla="*/ 142042 w 219"/>
              <a:gd name="T15" fmla="*/ 0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9" h="372">
                <a:moveTo>
                  <a:pt x="216" y="0"/>
                </a:moveTo>
                <a:lnTo>
                  <a:pt x="46" y="0"/>
                </a:lnTo>
                <a:cubicBezTo>
                  <a:pt x="46" y="0"/>
                  <a:pt x="56" y="184"/>
                  <a:pt x="46" y="267"/>
                </a:cubicBezTo>
                <a:cubicBezTo>
                  <a:pt x="40" y="311"/>
                  <a:pt x="0" y="371"/>
                  <a:pt x="0" y="371"/>
                </a:cubicBezTo>
                <a:lnTo>
                  <a:pt x="218" y="371"/>
                </a:lnTo>
                <a:lnTo>
                  <a:pt x="216" y="0"/>
                </a:lnTo>
              </a:path>
            </a:pathLst>
          </a:custGeom>
          <a:solidFill>
            <a:srgbClr val="DA8A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C0F0651E-FB7B-2543-A6C6-594362850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3733" y="8170841"/>
            <a:ext cx="340563" cy="236199"/>
          </a:xfrm>
          <a:custGeom>
            <a:avLst/>
            <a:gdLst>
              <a:gd name="T0" fmla="*/ 75880 w 273"/>
              <a:gd name="T1" fmla="*/ 123204 h 191"/>
              <a:gd name="T2" fmla="*/ 75880 w 273"/>
              <a:gd name="T3" fmla="*/ 123204 h 191"/>
              <a:gd name="T4" fmla="*/ 75880 w 273"/>
              <a:gd name="T5" fmla="*/ 123204 h 191"/>
              <a:gd name="T6" fmla="*/ 18970 w 273"/>
              <a:gd name="T7" fmla="*/ 35016 h 191"/>
              <a:gd name="T8" fmla="*/ 35323 w 273"/>
              <a:gd name="T9" fmla="*/ 0 h 191"/>
              <a:gd name="T10" fmla="*/ 177925 w 273"/>
              <a:gd name="T11" fmla="*/ 0 h 191"/>
              <a:gd name="T12" fmla="*/ 139331 w 273"/>
              <a:gd name="T13" fmla="*/ 83000 h 191"/>
              <a:gd name="T14" fmla="*/ 139331 w 273"/>
              <a:gd name="T15" fmla="*/ 83000 h 191"/>
              <a:gd name="T16" fmla="*/ 75880 w 273"/>
              <a:gd name="T17" fmla="*/ 123204 h 1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191">
                <a:moveTo>
                  <a:pt x="116" y="190"/>
                </a:moveTo>
                <a:lnTo>
                  <a:pt x="116" y="190"/>
                </a:lnTo>
                <a:cubicBezTo>
                  <a:pt x="46" y="190"/>
                  <a:pt x="0" y="118"/>
                  <a:pt x="29" y="54"/>
                </a:cubicBezTo>
                <a:lnTo>
                  <a:pt x="54" y="0"/>
                </a:lnTo>
                <a:lnTo>
                  <a:pt x="272" y="0"/>
                </a:lnTo>
                <a:lnTo>
                  <a:pt x="213" y="128"/>
                </a:lnTo>
                <a:cubicBezTo>
                  <a:pt x="195" y="166"/>
                  <a:pt x="157" y="190"/>
                  <a:pt x="116" y="190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15BF1EAD-A7DC-AB48-906B-4F9CEA50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9230" y="11307371"/>
            <a:ext cx="296618" cy="236203"/>
          </a:xfrm>
          <a:custGeom>
            <a:avLst/>
            <a:gdLst>
              <a:gd name="T0" fmla="*/ 4555 w 239"/>
              <a:gd name="T1" fmla="*/ 123202 h 190"/>
              <a:gd name="T2" fmla="*/ 141870 w 239"/>
              <a:gd name="T3" fmla="*/ 111469 h 190"/>
              <a:gd name="T4" fmla="*/ 141870 w 239"/>
              <a:gd name="T5" fmla="*/ 111469 h 190"/>
              <a:gd name="T6" fmla="*/ 154885 w 239"/>
              <a:gd name="T7" fmla="*/ 0 h 190"/>
              <a:gd name="T8" fmla="*/ 0 w 239"/>
              <a:gd name="T9" fmla="*/ 0 h 190"/>
              <a:gd name="T10" fmla="*/ 0 w 239"/>
              <a:gd name="T11" fmla="*/ 0 h 190"/>
              <a:gd name="T12" fmla="*/ 4555 w 239"/>
              <a:gd name="T13" fmla="*/ 123202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9" h="190">
                <a:moveTo>
                  <a:pt x="7" y="189"/>
                </a:moveTo>
                <a:lnTo>
                  <a:pt x="218" y="171"/>
                </a:lnTo>
                <a:cubicBezTo>
                  <a:pt x="218" y="171"/>
                  <a:pt x="227" y="104"/>
                  <a:pt x="238" y="0"/>
                </a:cubicBezTo>
                <a:lnTo>
                  <a:pt x="0" y="0"/>
                </a:lnTo>
                <a:cubicBezTo>
                  <a:pt x="7" y="69"/>
                  <a:pt x="10" y="134"/>
                  <a:pt x="7" y="189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C936C180-77CF-DC49-9837-A789109E2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4131" y="9401284"/>
            <a:ext cx="2236629" cy="1904841"/>
          </a:xfrm>
          <a:custGeom>
            <a:avLst/>
            <a:gdLst>
              <a:gd name="connsiteX0" fmla="*/ 698633 w 2236629"/>
              <a:gd name="connsiteY0" fmla="*/ 0 h 1904841"/>
              <a:gd name="connsiteX1" fmla="*/ 1117651 w 2236629"/>
              <a:gd name="connsiteY1" fmla="*/ 0 h 1904841"/>
              <a:gd name="connsiteX2" fmla="*/ 1117651 w 2236629"/>
              <a:gd name="connsiteY2" fmla="*/ 115353 h 1904841"/>
              <a:gd name="connsiteX3" fmla="*/ 1118897 w 2236629"/>
              <a:gd name="connsiteY3" fmla="*/ 115353 h 1904841"/>
              <a:gd name="connsiteX4" fmla="*/ 1118897 w 2236629"/>
              <a:gd name="connsiteY4" fmla="*/ 0 h 1904841"/>
              <a:gd name="connsiteX5" fmla="*/ 1537913 w 2236629"/>
              <a:gd name="connsiteY5" fmla="*/ 0 h 1904841"/>
              <a:gd name="connsiteX6" fmla="*/ 2217569 w 2236629"/>
              <a:gd name="connsiteY6" fmla="*/ 432975 h 1904841"/>
              <a:gd name="connsiteX7" fmla="*/ 2050461 w 2236629"/>
              <a:gd name="connsiteY7" fmla="*/ 1904841 h 1904841"/>
              <a:gd name="connsiteX8" fmla="*/ 1753657 w 2236629"/>
              <a:gd name="connsiteY8" fmla="*/ 1904841 h 1904841"/>
              <a:gd name="connsiteX9" fmla="*/ 1754905 w 2236629"/>
              <a:gd name="connsiteY9" fmla="*/ 485231 h 1904841"/>
              <a:gd name="connsiteX10" fmla="*/ 1118897 w 2236629"/>
              <a:gd name="connsiteY10" fmla="*/ 451638 h 1904841"/>
              <a:gd name="connsiteX11" fmla="*/ 1118897 w 2236629"/>
              <a:gd name="connsiteY11" fmla="*/ 338444 h 1904841"/>
              <a:gd name="connsiteX12" fmla="*/ 1117651 w 2236629"/>
              <a:gd name="connsiteY12" fmla="*/ 338444 h 1904841"/>
              <a:gd name="connsiteX13" fmla="*/ 1117651 w 2236629"/>
              <a:gd name="connsiteY13" fmla="*/ 451638 h 1904841"/>
              <a:gd name="connsiteX14" fmla="*/ 480395 w 2236629"/>
              <a:gd name="connsiteY14" fmla="*/ 485231 h 1904841"/>
              <a:gd name="connsiteX15" fmla="*/ 482889 w 2236629"/>
              <a:gd name="connsiteY15" fmla="*/ 1904841 h 1904841"/>
              <a:gd name="connsiteX16" fmla="*/ 186085 w 2236629"/>
              <a:gd name="connsiteY16" fmla="*/ 1904841 h 1904841"/>
              <a:gd name="connsiteX17" fmla="*/ 18976 w 2236629"/>
              <a:gd name="connsiteY17" fmla="*/ 432975 h 1904841"/>
              <a:gd name="connsiteX18" fmla="*/ 698633 w 2236629"/>
              <a:gd name="connsiteY18" fmla="*/ 0 h 1904841"/>
              <a:gd name="connsiteX0" fmla="*/ 698633 w 2236629"/>
              <a:gd name="connsiteY0" fmla="*/ 0 h 1904841"/>
              <a:gd name="connsiteX1" fmla="*/ 1117651 w 2236629"/>
              <a:gd name="connsiteY1" fmla="*/ 0 h 1904841"/>
              <a:gd name="connsiteX2" fmla="*/ 1117651 w 2236629"/>
              <a:gd name="connsiteY2" fmla="*/ 115353 h 1904841"/>
              <a:gd name="connsiteX3" fmla="*/ 1118897 w 2236629"/>
              <a:gd name="connsiteY3" fmla="*/ 115353 h 1904841"/>
              <a:gd name="connsiteX4" fmla="*/ 1118897 w 2236629"/>
              <a:gd name="connsiteY4" fmla="*/ 0 h 1904841"/>
              <a:gd name="connsiteX5" fmla="*/ 1537913 w 2236629"/>
              <a:gd name="connsiteY5" fmla="*/ 0 h 1904841"/>
              <a:gd name="connsiteX6" fmla="*/ 2217569 w 2236629"/>
              <a:gd name="connsiteY6" fmla="*/ 432975 h 1904841"/>
              <a:gd name="connsiteX7" fmla="*/ 2050461 w 2236629"/>
              <a:gd name="connsiteY7" fmla="*/ 1904841 h 1904841"/>
              <a:gd name="connsiteX8" fmla="*/ 1753657 w 2236629"/>
              <a:gd name="connsiteY8" fmla="*/ 1904841 h 1904841"/>
              <a:gd name="connsiteX9" fmla="*/ 1754905 w 2236629"/>
              <a:gd name="connsiteY9" fmla="*/ 485231 h 1904841"/>
              <a:gd name="connsiteX10" fmla="*/ 1118897 w 2236629"/>
              <a:gd name="connsiteY10" fmla="*/ 451638 h 1904841"/>
              <a:gd name="connsiteX11" fmla="*/ 1118897 w 2236629"/>
              <a:gd name="connsiteY11" fmla="*/ 338444 h 1904841"/>
              <a:gd name="connsiteX12" fmla="*/ 1117651 w 2236629"/>
              <a:gd name="connsiteY12" fmla="*/ 451638 h 1904841"/>
              <a:gd name="connsiteX13" fmla="*/ 480395 w 2236629"/>
              <a:gd name="connsiteY13" fmla="*/ 485231 h 1904841"/>
              <a:gd name="connsiteX14" fmla="*/ 482889 w 2236629"/>
              <a:gd name="connsiteY14" fmla="*/ 1904841 h 1904841"/>
              <a:gd name="connsiteX15" fmla="*/ 186085 w 2236629"/>
              <a:gd name="connsiteY15" fmla="*/ 1904841 h 1904841"/>
              <a:gd name="connsiteX16" fmla="*/ 18976 w 2236629"/>
              <a:gd name="connsiteY16" fmla="*/ 432975 h 1904841"/>
              <a:gd name="connsiteX17" fmla="*/ 698633 w 2236629"/>
              <a:gd name="connsiteY17" fmla="*/ 0 h 1904841"/>
              <a:gd name="connsiteX0" fmla="*/ 698633 w 2236629"/>
              <a:gd name="connsiteY0" fmla="*/ 0 h 1904841"/>
              <a:gd name="connsiteX1" fmla="*/ 1117651 w 2236629"/>
              <a:gd name="connsiteY1" fmla="*/ 0 h 1904841"/>
              <a:gd name="connsiteX2" fmla="*/ 1117651 w 2236629"/>
              <a:gd name="connsiteY2" fmla="*/ 115353 h 1904841"/>
              <a:gd name="connsiteX3" fmla="*/ 1118897 w 2236629"/>
              <a:gd name="connsiteY3" fmla="*/ 115353 h 1904841"/>
              <a:gd name="connsiteX4" fmla="*/ 1118897 w 2236629"/>
              <a:gd name="connsiteY4" fmla="*/ 0 h 1904841"/>
              <a:gd name="connsiteX5" fmla="*/ 1537913 w 2236629"/>
              <a:gd name="connsiteY5" fmla="*/ 0 h 1904841"/>
              <a:gd name="connsiteX6" fmla="*/ 2217569 w 2236629"/>
              <a:gd name="connsiteY6" fmla="*/ 432975 h 1904841"/>
              <a:gd name="connsiteX7" fmla="*/ 2050461 w 2236629"/>
              <a:gd name="connsiteY7" fmla="*/ 1904841 h 1904841"/>
              <a:gd name="connsiteX8" fmla="*/ 1753657 w 2236629"/>
              <a:gd name="connsiteY8" fmla="*/ 1904841 h 1904841"/>
              <a:gd name="connsiteX9" fmla="*/ 1754905 w 2236629"/>
              <a:gd name="connsiteY9" fmla="*/ 485231 h 1904841"/>
              <a:gd name="connsiteX10" fmla="*/ 1118897 w 2236629"/>
              <a:gd name="connsiteY10" fmla="*/ 451638 h 1904841"/>
              <a:gd name="connsiteX11" fmla="*/ 1117651 w 2236629"/>
              <a:gd name="connsiteY11" fmla="*/ 451638 h 1904841"/>
              <a:gd name="connsiteX12" fmla="*/ 480395 w 2236629"/>
              <a:gd name="connsiteY12" fmla="*/ 485231 h 1904841"/>
              <a:gd name="connsiteX13" fmla="*/ 482889 w 2236629"/>
              <a:gd name="connsiteY13" fmla="*/ 1904841 h 1904841"/>
              <a:gd name="connsiteX14" fmla="*/ 186085 w 2236629"/>
              <a:gd name="connsiteY14" fmla="*/ 1904841 h 1904841"/>
              <a:gd name="connsiteX15" fmla="*/ 18976 w 2236629"/>
              <a:gd name="connsiteY15" fmla="*/ 432975 h 1904841"/>
              <a:gd name="connsiteX16" fmla="*/ 698633 w 2236629"/>
              <a:gd name="connsiteY16" fmla="*/ 0 h 1904841"/>
              <a:gd name="connsiteX0" fmla="*/ 698633 w 2236629"/>
              <a:gd name="connsiteY0" fmla="*/ 0 h 1904841"/>
              <a:gd name="connsiteX1" fmla="*/ 1117651 w 2236629"/>
              <a:gd name="connsiteY1" fmla="*/ 0 h 1904841"/>
              <a:gd name="connsiteX2" fmla="*/ 1117651 w 2236629"/>
              <a:gd name="connsiteY2" fmla="*/ 115353 h 1904841"/>
              <a:gd name="connsiteX3" fmla="*/ 1118897 w 2236629"/>
              <a:gd name="connsiteY3" fmla="*/ 0 h 1904841"/>
              <a:gd name="connsiteX4" fmla="*/ 1537913 w 2236629"/>
              <a:gd name="connsiteY4" fmla="*/ 0 h 1904841"/>
              <a:gd name="connsiteX5" fmla="*/ 2217569 w 2236629"/>
              <a:gd name="connsiteY5" fmla="*/ 432975 h 1904841"/>
              <a:gd name="connsiteX6" fmla="*/ 2050461 w 2236629"/>
              <a:gd name="connsiteY6" fmla="*/ 1904841 h 1904841"/>
              <a:gd name="connsiteX7" fmla="*/ 1753657 w 2236629"/>
              <a:gd name="connsiteY7" fmla="*/ 1904841 h 1904841"/>
              <a:gd name="connsiteX8" fmla="*/ 1754905 w 2236629"/>
              <a:gd name="connsiteY8" fmla="*/ 485231 h 1904841"/>
              <a:gd name="connsiteX9" fmla="*/ 1118897 w 2236629"/>
              <a:gd name="connsiteY9" fmla="*/ 451638 h 1904841"/>
              <a:gd name="connsiteX10" fmla="*/ 1117651 w 2236629"/>
              <a:gd name="connsiteY10" fmla="*/ 451638 h 1904841"/>
              <a:gd name="connsiteX11" fmla="*/ 480395 w 2236629"/>
              <a:gd name="connsiteY11" fmla="*/ 485231 h 1904841"/>
              <a:gd name="connsiteX12" fmla="*/ 482889 w 2236629"/>
              <a:gd name="connsiteY12" fmla="*/ 1904841 h 1904841"/>
              <a:gd name="connsiteX13" fmla="*/ 186085 w 2236629"/>
              <a:gd name="connsiteY13" fmla="*/ 1904841 h 1904841"/>
              <a:gd name="connsiteX14" fmla="*/ 18976 w 2236629"/>
              <a:gd name="connsiteY14" fmla="*/ 432975 h 1904841"/>
              <a:gd name="connsiteX15" fmla="*/ 698633 w 2236629"/>
              <a:gd name="connsiteY15" fmla="*/ 0 h 1904841"/>
              <a:gd name="connsiteX0" fmla="*/ 698633 w 2236629"/>
              <a:gd name="connsiteY0" fmla="*/ 0 h 1904841"/>
              <a:gd name="connsiteX1" fmla="*/ 1117651 w 2236629"/>
              <a:gd name="connsiteY1" fmla="*/ 0 h 1904841"/>
              <a:gd name="connsiteX2" fmla="*/ 1118897 w 2236629"/>
              <a:gd name="connsiteY2" fmla="*/ 0 h 1904841"/>
              <a:gd name="connsiteX3" fmla="*/ 1537913 w 2236629"/>
              <a:gd name="connsiteY3" fmla="*/ 0 h 1904841"/>
              <a:gd name="connsiteX4" fmla="*/ 2217569 w 2236629"/>
              <a:gd name="connsiteY4" fmla="*/ 432975 h 1904841"/>
              <a:gd name="connsiteX5" fmla="*/ 2050461 w 2236629"/>
              <a:gd name="connsiteY5" fmla="*/ 1904841 h 1904841"/>
              <a:gd name="connsiteX6" fmla="*/ 1753657 w 2236629"/>
              <a:gd name="connsiteY6" fmla="*/ 1904841 h 1904841"/>
              <a:gd name="connsiteX7" fmla="*/ 1754905 w 2236629"/>
              <a:gd name="connsiteY7" fmla="*/ 485231 h 1904841"/>
              <a:gd name="connsiteX8" fmla="*/ 1118897 w 2236629"/>
              <a:gd name="connsiteY8" fmla="*/ 451638 h 1904841"/>
              <a:gd name="connsiteX9" fmla="*/ 1117651 w 2236629"/>
              <a:gd name="connsiteY9" fmla="*/ 451638 h 1904841"/>
              <a:gd name="connsiteX10" fmla="*/ 480395 w 2236629"/>
              <a:gd name="connsiteY10" fmla="*/ 485231 h 1904841"/>
              <a:gd name="connsiteX11" fmla="*/ 482889 w 2236629"/>
              <a:gd name="connsiteY11" fmla="*/ 1904841 h 1904841"/>
              <a:gd name="connsiteX12" fmla="*/ 186085 w 2236629"/>
              <a:gd name="connsiteY12" fmla="*/ 1904841 h 1904841"/>
              <a:gd name="connsiteX13" fmla="*/ 18976 w 2236629"/>
              <a:gd name="connsiteY13" fmla="*/ 432975 h 1904841"/>
              <a:gd name="connsiteX14" fmla="*/ 698633 w 2236629"/>
              <a:gd name="connsiteY14" fmla="*/ 0 h 190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6629" h="1904841">
                <a:moveTo>
                  <a:pt x="698633" y="0"/>
                </a:moveTo>
                <a:lnTo>
                  <a:pt x="1117651" y="0"/>
                </a:lnTo>
                <a:lnTo>
                  <a:pt x="1118897" y="0"/>
                </a:lnTo>
                <a:lnTo>
                  <a:pt x="1537913" y="0"/>
                </a:lnTo>
                <a:cubicBezTo>
                  <a:pt x="1537913" y="0"/>
                  <a:pt x="2131521" y="162988"/>
                  <a:pt x="2217569" y="432975"/>
                </a:cubicBezTo>
                <a:cubicBezTo>
                  <a:pt x="2298629" y="686788"/>
                  <a:pt x="2097849" y="1409657"/>
                  <a:pt x="2050461" y="1904841"/>
                </a:cubicBezTo>
                <a:lnTo>
                  <a:pt x="1753657" y="1904841"/>
                </a:lnTo>
                <a:cubicBezTo>
                  <a:pt x="1712505" y="1527854"/>
                  <a:pt x="1647657" y="758950"/>
                  <a:pt x="1754905" y="485231"/>
                </a:cubicBezTo>
                <a:cubicBezTo>
                  <a:pt x="1754905" y="485231"/>
                  <a:pt x="1359583" y="533754"/>
                  <a:pt x="1118897" y="451638"/>
                </a:cubicBezTo>
                <a:lnTo>
                  <a:pt x="1117651" y="451638"/>
                </a:lnTo>
                <a:cubicBezTo>
                  <a:pt x="875719" y="533754"/>
                  <a:pt x="480395" y="485231"/>
                  <a:pt x="480395" y="485231"/>
                </a:cubicBezTo>
                <a:cubicBezTo>
                  <a:pt x="588891" y="758950"/>
                  <a:pt x="524043" y="1527854"/>
                  <a:pt x="482889" y="1904841"/>
                </a:cubicBezTo>
                <a:lnTo>
                  <a:pt x="186085" y="1904841"/>
                </a:lnTo>
                <a:cubicBezTo>
                  <a:pt x="139943" y="1409657"/>
                  <a:pt x="-62084" y="686788"/>
                  <a:pt x="18976" y="432975"/>
                </a:cubicBezTo>
                <a:cubicBezTo>
                  <a:pt x="105025" y="162988"/>
                  <a:pt x="698633" y="0"/>
                  <a:pt x="698633" y="0"/>
                </a:cubicBezTo>
                <a:close/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39C363A0-D575-8B42-9475-10885B1F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716" y="11307371"/>
            <a:ext cx="296618" cy="236203"/>
          </a:xfrm>
          <a:custGeom>
            <a:avLst/>
            <a:gdLst>
              <a:gd name="T0" fmla="*/ 150330 w 239"/>
              <a:gd name="T1" fmla="*/ 123202 h 190"/>
              <a:gd name="T2" fmla="*/ 12365 w 239"/>
              <a:gd name="T3" fmla="*/ 111469 h 190"/>
              <a:gd name="T4" fmla="*/ 12365 w 239"/>
              <a:gd name="T5" fmla="*/ 111469 h 190"/>
              <a:gd name="T6" fmla="*/ 0 w 239"/>
              <a:gd name="T7" fmla="*/ 0 h 190"/>
              <a:gd name="T8" fmla="*/ 154885 w 239"/>
              <a:gd name="T9" fmla="*/ 0 h 190"/>
              <a:gd name="T10" fmla="*/ 154885 w 239"/>
              <a:gd name="T11" fmla="*/ 0 h 190"/>
              <a:gd name="T12" fmla="*/ 150330 w 239"/>
              <a:gd name="T13" fmla="*/ 123202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9" h="190">
                <a:moveTo>
                  <a:pt x="231" y="189"/>
                </a:moveTo>
                <a:lnTo>
                  <a:pt x="19" y="171"/>
                </a:lnTo>
                <a:cubicBezTo>
                  <a:pt x="19" y="171"/>
                  <a:pt x="11" y="104"/>
                  <a:pt x="0" y="0"/>
                </a:cubicBezTo>
                <a:lnTo>
                  <a:pt x="238" y="0"/>
                </a:lnTo>
                <a:cubicBezTo>
                  <a:pt x="231" y="69"/>
                  <a:pt x="228" y="134"/>
                  <a:pt x="231" y="189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FCB9380A-CDD9-6941-AEE2-8B8072644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9372" y="11439201"/>
            <a:ext cx="851407" cy="313105"/>
          </a:xfrm>
          <a:custGeom>
            <a:avLst/>
            <a:gdLst>
              <a:gd name="T0" fmla="*/ 405268 w 683"/>
              <a:gd name="T1" fmla="*/ 42180 h 253"/>
              <a:gd name="T2" fmla="*/ 405268 w 683"/>
              <a:gd name="T3" fmla="*/ 42180 h 253"/>
              <a:gd name="T4" fmla="*/ 417033 w 683"/>
              <a:gd name="T5" fmla="*/ 163529 h 253"/>
              <a:gd name="T6" fmla="*/ 13073 w 683"/>
              <a:gd name="T7" fmla="*/ 163529 h 253"/>
              <a:gd name="T8" fmla="*/ 13073 w 683"/>
              <a:gd name="T9" fmla="*/ 163529 h 253"/>
              <a:gd name="T10" fmla="*/ 103278 w 683"/>
              <a:gd name="T11" fmla="*/ 72031 h 253"/>
              <a:gd name="T12" fmla="*/ 103278 w 683"/>
              <a:gd name="T13" fmla="*/ 72031 h 253"/>
              <a:gd name="T14" fmla="*/ 259502 w 683"/>
              <a:gd name="T15" fmla="*/ 0 h 253"/>
              <a:gd name="T16" fmla="*/ 262117 w 683"/>
              <a:gd name="T17" fmla="*/ 649 h 253"/>
              <a:gd name="T18" fmla="*/ 262117 w 683"/>
              <a:gd name="T19" fmla="*/ 649 h 253"/>
              <a:gd name="T20" fmla="*/ 281726 w 683"/>
              <a:gd name="T21" fmla="*/ 46074 h 253"/>
              <a:gd name="T22" fmla="*/ 277804 w 683"/>
              <a:gd name="T23" fmla="*/ 53212 h 253"/>
              <a:gd name="T24" fmla="*/ 405268 w 683"/>
              <a:gd name="T25" fmla="*/ 42180 h 2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3" h="253">
                <a:moveTo>
                  <a:pt x="620" y="65"/>
                </a:moveTo>
                <a:lnTo>
                  <a:pt x="620" y="65"/>
                </a:lnTo>
                <a:cubicBezTo>
                  <a:pt x="620" y="65"/>
                  <a:pt x="682" y="126"/>
                  <a:pt x="638" y="252"/>
                </a:cubicBezTo>
                <a:lnTo>
                  <a:pt x="20" y="252"/>
                </a:lnTo>
                <a:cubicBezTo>
                  <a:pt x="20" y="252"/>
                  <a:pt x="0" y="118"/>
                  <a:pt x="158" y="111"/>
                </a:cubicBezTo>
                <a:cubicBezTo>
                  <a:pt x="342" y="104"/>
                  <a:pt x="397" y="0"/>
                  <a:pt x="397" y="0"/>
                </a:cubicBezTo>
                <a:lnTo>
                  <a:pt x="401" y="1"/>
                </a:lnTo>
                <a:cubicBezTo>
                  <a:pt x="432" y="8"/>
                  <a:pt x="447" y="43"/>
                  <a:pt x="431" y="71"/>
                </a:cubicBezTo>
                <a:lnTo>
                  <a:pt x="425" y="82"/>
                </a:lnTo>
                <a:lnTo>
                  <a:pt x="620" y="65"/>
                </a:ln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C958D83-AADA-3F4E-BD5F-E5562CD77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5279" y="11439201"/>
            <a:ext cx="851403" cy="313105"/>
          </a:xfrm>
          <a:custGeom>
            <a:avLst/>
            <a:gdLst>
              <a:gd name="T0" fmla="*/ 40527 w 683"/>
              <a:gd name="T1" fmla="*/ 42180 h 253"/>
              <a:gd name="T2" fmla="*/ 40527 w 683"/>
              <a:gd name="T3" fmla="*/ 42180 h 253"/>
              <a:gd name="T4" fmla="*/ 28761 w 683"/>
              <a:gd name="T5" fmla="*/ 163529 h 253"/>
              <a:gd name="T6" fmla="*/ 432719 w 683"/>
              <a:gd name="T7" fmla="*/ 163529 h 253"/>
              <a:gd name="T8" fmla="*/ 432719 w 683"/>
              <a:gd name="T9" fmla="*/ 163529 h 253"/>
              <a:gd name="T10" fmla="*/ 343169 w 683"/>
              <a:gd name="T11" fmla="*/ 72031 h 253"/>
              <a:gd name="T12" fmla="*/ 343169 w 683"/>
              <a:gd name="T13" fmla="*/ 72031 h 253"/>
              <a:gd name="T14" fmla="*/ 186945 w 683"/>
              <a:gd name="T15" fmla="*/ 0 h 253"/>
              <a:gd name="T16" fmla="*/ 184331 w 683"/>
              <a:gd name="T17" fmla="*/ 649 h 253"/>
              <a:gd name="T18" fmla="*/ 184331 w 683"/>
              <a:gd name="T19" fmla="*/ 649 h 253"/>
              <a:gd name="T20" fmla="*/ 164721 w 683"/>
              <a:gd name="T21" fmla="*/ 46074 h 253"/>
              <a:gd name="T22" fmla="*/ 168643 w 683"/>
              <a:gd name="T23" fmla="*/ 53212 h 253"/>
              <a:gd name="T24" fmla="*/ 40527 w 683"/>
              <a:gd name="T25" fmla="*/ 42180 h 2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3" h="253">
                <a:moveTo>
                  <a:pt x="62" y="65"/>
                </a:moveTo>
                <a:lnTo>
                  <a:pt x="62" y="65"/>
                </a:lnTo>
                <a:cubicBezTo>
                  <a:pt x="62" y="65"/>
                  <a:pt x="0" y="126"/>
                  <a:pt x="44" y="252"/>
                </a:cubicBezTo>
                <a:lnTo>
                  <a:pt x="662" y="252"/>
                </a:lnTo>
                <a:cubicBezTo>
                  <a:pt x="662" y="252"/>
                  <a:pt x="682" y="118"/>
                  <a:pt x="525" y="111"/>
                </a:cubicBezTo>
                <a:cubicBezTo>
                  <a:pt x="341" y="104"/>
                  <a:pt x="286" y="0"/>
                  <a:pt x="286" y="0"/>
                </a:cubicBezTo>
                <a:lnTo>
                  <a:pt x="282" y="1"/>
                </a:lnTo>
                <a:cubicBezTo>
                  <a:pt x="251" y="8"/>
                  <a:pt x="236" y="43"/>
                  <a:pt x="252" y="71"/>
                </a:cubicBezTo>
                <a:lnTo>
                  <a:pt x="258" y="82"/>
                </a:lnTo>
                <a:lnTo>
                  <a:pt x="62" y="65"/>
                </a:ln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8834D578-BDD6-8342-B6D0-D9FDEBFF0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4296" y="7423787"/>
            <a:ext cx="373520" cy="549304"/>
          </a:xfrm>
          <a:custGeom>
            <a:avLst/>
            <a:gdLst>
              <a:gd name="T0" fmla="*/ 189288 w 298"/>
              <a:gd name="T1" fmla="*/ 99276 h 441"/>
              <a:gd name="T2" fmla="*/ 189288 w 298"/>
              <a:gd name="T3" fmla="*/ 99276 h 441"/>
              <a:gd name="T4" fmla="*/ 84128 w 298"/>
              <a:gd name="T5" fmla="*/ 284111 h 441"/>
              <a:gd name="T6" fmla="*/ 84128 w 298"/>
              <a:gd name="T7" fmla="*/ 284111 h 441"/>
              <a:gd name="T8" fmla="*/ 0 w 298"/>
              <a:gd name="T9" fmla="*/ 111685 h 441"/>
              <a:gd name="T10" fmla="*/ 0 w 298"/>
              <a:gd name="T11" fmla="*/ 111685 h 441"/>
              <a:gd name="T12" fmla="*/ 88072 w 298"/>
              <a:gd name="T13" fmla="*/ 3919 h 441"/>
              <a:gd name="T14" fmla="*/ 88072 w 298"/>
              <a:gd name="T15" fmla="*/ 3919 h 441"/>
              <a:gd name="T16" fmla="*/ 189288 w 298"/>
              <a:gd name="T17" fmla="*/ 99276 h 4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8" h="441">
                <a:moveTo>
                  <a:pt x="288" y="152"/>
                </a:moveTo>
                <a:lnTo>
                  <a:pt x="288" y="152"/>
                </a:lnTo>
                <a:cubicBezTo>
                  <a:pt x="297" y="285"/>
                  <a:pt x="215" y="430"/>
                  <a:pt x="128" y="435"/>
                </a:cubicBezTo>
                <a:cubicBezTo>
                  <a:pt x="42" y="440"/>
                  <a:pt x="0" y="280"/>
                  <a:pt x="0" y="171"/>
                </a:cubicBezTo>
                <a:cubicBezTo>
                  <a:pt x="1" y="85"/>
                  <a:pt x="48" y="10"/>
                  <a:pt x="134" y="6"/>
                </a:cubicBezTo>
                <a:cubicBezTo>
                  <a:pt x="221" y="0"/>
                  <a:pt x="283" y="66"/>
                  <a:pt x="288" y="152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149A3CD-FC81-854C-98D5-E28B8CA5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7682" y="7670973"/>
            <a:ext cx="238935" cy="196483"/>
          </a:xfrm>
          <a:custGeom>
            <a:avLst/>
            <a:gdLst>
              <a:gd name="connsiteX0" fmla="*/ 219666 w 238935"/>
              <a:gd name="connsiteY0" fmla="*/ 115355 h 196483"/>
              <a:gd name="connsiteX1" fmla="*/ 223502 w 238935"/>
              <a:gd name="connsiteY1" fmla="*/ 120426 h 196483"/>
              <a:gd name="connsiteX2" fmla="*/ 136520 w 238935"/>
              <a:gd name="connsiteY2" fmla="*/ 196483 h 196483"/>
              <a:gd name="connsiteX3" fmla="*/ 131404 w 238935"/>
              <a:gd name="connsiteY3" fmla="*/ 192680 h 196483"/>
              <a:gd name="connsiteX4" fmla="*/ 136520 w 238935"/>
              <a:gd name="connsiteY4" fmla="*/ 187609 h 196483"/>
              <a:gd name="connsiteX5" fmla="*/ 214548 w 238935"/>
              <a:gd name="connsiteY5" fmla="*/ 120426 h 196483"/>
              <a:gd name="connsiteX6" fmla="*/ 219666 w 238935"/>
              <a:gd name="connsiteY6" fmla="*/ 115355 h 196483"/>
              <a:gd name="connsiteX7" fmla="*/ 166882 w 238935"/>
              <a:gd name="connsiteY7" fmla="*/ 1194 h 196483"/>
              <a:gd name="connsiteX8" fmla="*/ 173186 w 238935"/>
              <a:gd name="connsiteY8" fmla="*/ 2388 h 196483"/>
              <a:gd name="connsiteX9" fmla="*/ 232438 w 238935"/>
              <a:gd name="connsiteY9" fmla="*/ 1194 h 196483"/>
              <a:gd name="connsiteX10" fmla="*/ 237480 w 238935"/>
              <a:gd name="connsiteY10" fmla="*/ 2388 h 196483"/>
              <a:gd name="connsiteX11" fmla="*/ 237480 w 238935"/>
              <a:gd name="connsiteY11" fmla="*/ 8359 h 196483"/>
              <a:gd name="connsiteX12" fmla="*/ 198400 w 238935"/>
              <a:gd name="connsiteY12" fmla="*/ 21495 h 196483"/>
              <a:gd name="connsiteX13" fmla="*/ 165622 w 238935"/>
              <a:gd name="connsiteY13" fmla="*/ 8359 h 196483"/>
              <a:gd name="connsiteX14" fmla="*/ 166882 w 238935"/>
              <a:gd name="connsiteY14" fmla="*/ 1194 h 196483"/>
              <a:gd name="connsiteX15" fmla="*/ 67792 w 238935"/>
              <a:gd name="connsiteY15" fmla="*/ 1194 h 196483"/>
              <a:gd name="connsiteX16" fmla="*/ 75234 w 238935"/>
              <a:gd name="connsiteY16" fmla="*/ 2388 h 196483"/>
              <a:gd name="connsiteX17" fmla="*/ 73994 w 238935"/>
              <a:gd name="connsiteY17" fmla="*/ 8359 h 196483"/>
              <a:gd name="connsiteX18" fmla="*/ 35544 w 238935"/>
              <a:gd name="connsiteY18" fmla="*/ 21495 h 196483"/>
              <a:gd name="connsiteX19" fmla="*/ 814 w 238935"/>
              <a:gd name="connsiteY19" fmla="*/ 8359 h 196483"/>
              <a:gd name="connsiteX20" fmla="*/ 2054 w 238935"/>
              <a:gd name="connsiteY20" fmla="*/ 2388 h 196483"/>
              <a:gd name="connsiteX21" fmla="*/ 8256 w 238935"/>
              <a:gd name="connsiteY21" fmla="*/ 2388 h 196483"/>
              <a:gd name="connsiteX22" fmla="*/ 67792 w 238935"/>
              <a:gd name="connsiteY22" fmla="*/ 1194 h 196483"/>
              <a:gd name="connsiteX23" fmla="*/ 117670 w 238935"/>
              <a:gd name="connsiteY23" fmla="*/ 0 h 196483"/>
              <a:gd name="connsiteX24" fmla="*/ 122704 w 238935"/>
              <a:gd name="connsiteY24" fmla="*/ 5055 h 196483"/>
              <a:gd name="connsiteX25" fmla="*/ 112634 w 238935"/>
              <a:gd name="connsiteY25" fmla="*/ 63194 h 196483"/>
              <a:gd name="connsiteX26" fmla="*/ 108858 w 238935"/>
              <a:gd name="connsiteY26" fmla="*/ 82152 h 196483"/>
              <a:gd name="connsiteX27" fmla="*/ 100046 w 238935"/>
              <a:gd name="connsiteY27" fmla="*/ 126389 h 196483"/>
              <a:gd name="connsiteX28" fmla="*/ 139068 w 238935"/>
              <a:gd name="connsiteY28" fmla="*/ 125125 h 196483"/>
              <a:gd name="connsiteX29" fmla="*/ 145362 w 238935"/>
              <a:gd name="connsiteY29" fmla="*/ 127653 h 196483"/>
              <a:gd name="connsiteX30" fmla="*/ 144102 w 238935"/>
              <a:gd name="connsiteY30" fmla="*/ 132708 h 196483"/>
              <a:gd name="connsiteX31" fmla="*/ 115152 w 238935"/>
              <a:gd name="connsiteY31" fmla="*/ 141555 h 196483"/>
              <a:gd name="connsiteX32" fmla="*/ 93752 w 238935"/>
              <a:gd name="connsiteY32" fmla="*/ 132708 h 196483"/>
              <a:gd name="connsiteX33" fmla="*/ 98788 w 238935"/>
              <a:gd name="connsiteY33" fmla="*/ 79625 h 196483"/>
              <a:gd name="connsiteX34" fmla="*/ 103822 w 238935"/>
              <a:gd name="connsiteY34" fmla="*/ 61930 h 196483"/>
              <a:gd name="connsiteX35" fmla="*/ 112634 w 238935"/>
              <a:gd name="connsiteY35" fmla="*/ 3791 h 196483"/>
              <a:gd name="connsiteX36" fmla="*/ 117670 w 238935"/>
              <a:gd name="connsiteY36" fmla="*/ 0 h 19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8935" h="196483">
                <a:moveTo>
                  <a:pt x="219666" y="115355"/>
                </a:moveTo>
                <a:cubicBezTo>
                  <a:pt x="222224" y="115355"/>
                  <a:pt x="223502" y="117890"/>
                  <a:pt x="223502" y="120426"/>
                </a:cubicBezTo>
                <a:cubicBezTo>
                  <a:pt x="218386" y="196483"/>
                  <a:pt x="137800" y="196483"/>
                  <a:pt x="136520" y="196483"/>
                </a:cubicBezTo>
                <a:cubicBezTo>
                  <a:pt x="133962" y="196483"/>
                  <a:pt x="131404" y="195215"/>
                  <a:pt x="131404" y="192680"/>
                </a:cubicBezTo>
                <a:cubicBezTo>
                  <a:pt x="131404" y="190145"/>
                  <a:pt x="133962" y="187609"/>
                  <a:pt x="136520" y="187609"/>
                </a:cubicBezTo>
                <a:cubicBezTo>
                  <a:pt x="139078" y="187609"/>
                  <a:pt x="209432" y="187609"/>
                  <a:pt x="214548" y="120426"/>
                </a:cubicBezTo>
                <a:cubicBezTo>
                  <a:pt x="214548" y="116623"/>
                  <a:pt x="217108" y="115355"/>
                  <a:pt x="219666" y="115355"/>
                </a:cubicBezTo>
                <a:close/>
                <a:moveTo>
                  <a:pt x="166882" y="1194"/>
                </a:moveTo>
                <a:cubicBezTo>
                  <a:pt x="169404" y="0"/>
                  <a:pt x="171926" y="0"/>
                  <a:pt x="173186" y="2388"/>
                </a:cubicBezTo>
                <a:cubicBezTo>
                  <a:pt x="174446" y="3582"/>
                  <a:pt x="193356" y="26272"/>
                  <a:pt x="232438" y="1194"/>
                </a:cubicBezTo>
                <a:cubicBezTo>
                  <a:pt x="233698" y="0"/>
                  <a:pt x="236220" y="0"/>
                  <a:pt x="237480" y="2388"/>
                </a:cubicBezTo>
                <a:cubicBezTo>
                  <a:pt x="240002" y="3582"/>
                  <a:pt x="238740" y="7165"/>
                  <a:pt x="237480" y="8359"/>
                </a:cubicBezTo>
                <a:cubicBezTo>
                  <a:pt x="222352" y="19107"/>
                  <a:pt x="209746" y="21495"/>
                  <a:pt x="198400" y="21495"/>
                </a:cubicBezTo>
                <a:cubicBezTo>
                  <a:pt x="178228" y="21495"/>
                  <a:pt x="166882" y="8359"/>
                  <a:pt x="165622" y="8359"/>
                </a:cubicBezTo>
                <a:cubicBezTo>
                  <a:pt x="164362" y="5971"/>
                  <a:pt x="164362" y="2388"/>
                  <a:pt x="166882" y="1194"/>
                </a:cubicBezTo>
                <a:close/>
                <a:moveTo>
                  <a:pt x="67792" y="1194"/>
                </a:moveTo>
                <a:cubicBezTo>
                  <a:pt x="70274" y="0"/>
                  <a:pt x="73994" y="0"/>
                  <a:pt x="75234" y="2388"/>
                </a:cubicBezTo>
                <a:cubicBezTo>
                  <a:pt x="75234" y="3582"/>
                  <a:pt x="75234" y="7165"/>
                  <a:pt x="73994" y="8359"/>
                </a:cubicBezTo>
                <a:cubicBezTo>
                  <a:pt x="59110" y="19107"/>
                  <a:pt x="46706" y="21495"/>
                  <a:pt x="35544" y="21495"/>
                </a:cubicBezTo>
                <a:cubicBezTo>
                  <a:pt x="14458" y="21495"/>
                  <a:pt x="814" y="8359"/>
                  <a:pt x="814" y="8359"/>
                </a:cubicBezTo>
                <a:cubicBezTo>
                  <a:pt x="-426" y="5971"/>
                  <a:pt x="-426" y="3582"/>
                  <a:pt x="2054" y="2388"/>
                </a:cubicBezTo>
                <a:cubicBezTo>
                  <a:pt x="3296" y="0"/>
                  <a:pt x="7016" y="0"/>
                  <a:pt x="8256" y="2388"/>
                </a:cubicBezTo>
                <a:cubicBezTo>
                  <a:pt x="9496" y="3582"/>
                  <a:pt x="30582" y="26272"/>
                  <a:pt x="67792" y="1194"/>
                </a:cubicBezTo>
                <a:close/>
                <a:moveTo>
                  <a:pt x="117670" y="0"/>
                </a:moveTo>
                <a:cubicBezTo>
                  <a:pt x="120186" y="0"/>
                  <a:pt x="122704" y="2528"/>
                  <a:pt x="122704" y="5055"/>
                </a:cubicBezTo>
                <a:cubicBezTo>
                  <a:pt x="121446" y="7583"/>
                  <a:pt x="116410" y="48027"/>
                  <a:pt x="112634" y="63194"/>
                </a:cubicBezTo>
                <a:cubicBezTo>
                  <a:pt x="111376" y="68250"/>
                  <a:pt x="110116" y="75833"/>
                  <a:pt x="108858" y="82152"/>
                </a:cubicBezTo>
                <a:cubicBezTo>
                  <a:pt x="103822" y="96055"/>
                  <a:pt x="97530" y="122597"/>
                  <a:pt x="100046" y="126389"/>
                </a:cubicBezTo>
                <a:cubicBezTo>
                  <a:pt x="111376" y="140291"/>
                  <a:pt x="139068" y="125125"/>
                  <a:pt x="139068" y="125125"/>
                </a:cubicBezTo>
                <a:cubicBezTo>
                  <a:pt x="141586" y="123861"/>
                  <a:pt x="144102" y="125125"/>
                  <a:pt x="145362" y="127653"/>
                </a:cubicBezTo>
                <a:cubicBezTo>
                  <a:pt x="146620" y="130180"/>
                  <a:pt x="146620" y="132708"/>
                  <a:pt x="144102" y="132708"/>
                </a:cubicBezTo>
                <a:cubicBezTo>
                  <a:pt x="142844" y="133972"/>
                  <a:pt x="128998" y="141555"/>
                  <a:pt x="115152" y="141555"/>
                </a:cubicBezTo>
                <a:cubicBezTo>
                  <a:pt x="106340" y="141555"/>
                  <a:pt x="98788" y="139028"/>
                  <a:pt x="93752" y="132708"/>
                </a:cubicBezTo>
                <a:cubicBezTo>
                  <a:pt x="87458" y="126389"/>
                  <a:pt x="91236" y="111222"/>
                  <a:pt x="98788" y="79625"/>
                </a:cubicBezTo>
                <a:cubicBezTo>
                  <a:pt x="101306" y="73305"/>
                  <a:pt x="102564" y="66986"/>
                  <a:pt x="103822" y="61930"/>
                </a:cubicBezTo>
                <a:cubicBezTo>
                  <a:pt x="107598" y="45500"/>
                  <a:pt x="112634" y="3791"/>
                  <a:pt x="112634" y="3791"/>
                </a:cubicBezTo>
                <a:cubicBezTo>
                  <a:pt x="113892" y="2528"/>
                  <a:pt x="116410" y="0"/>
                  <a:pt x="117670" y="0"/>
                </a:cubicBezTo>
                <a:close/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56">
            <a:extLst>
              <a:ext uri="{FF2B5EF4-FFF2-40B4-BE49-F238E27FC236}">
                <a16:creationId xmlns:a16="http://schemas.microsoft.com/office/drawing/2014/main" id="{D147CAC3-DA09-6748-A01A-7B0DA410D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9929" y="7204065"/>
            <a:ext cx="747039" cy="681137"/>
          </a:xfrm>
          <a:custGeom>
            <a:avLst/>
            <a:gdLst>
              <a:gd name="T0" fmla="*/ 265927 w 601"/>
              <a:gd name="T1" fmla="*/ 104470 h 547"/>
              <a:gd name="T2" fmla="*/ 265927 w 601"/>
              <a:gd name="T3" fmla="*/ 105123 h 547"/>
              <a:gd name="T4" fmla="*/ 265927 w 601"/>
              <a:gd name="T5" fmla="*/ 105123 h 547"/>
              <a:gd name="T6" fmla="*/ 265927 w 601"/>
              <a:gd name="T7" fmla="*/ 98594 h 547"/>
              <a:gd name="T8" fmla="*/ 265927 w 601"/>
              <a:gd name="T9" fmla="*/ 98594 h 547"/>
              <a:gd name="T10" fmla="*/ 219651 w 601"/>
              <a:gd name="T11" fmla="*/ 51582 h 547"/>
              <a:gd name="T12" fmla="*/ 219651 w 601"/>
              <a:gd name="T13" fmla="*/ 51582 h 547"/>
              <a:gd name="T14" fmla="*/ 183151 w 601"/>
              <a:gd name="T15" fmla="*/ 56153 h 547"/>
              <a:gd name="T16" fmla="*/ 183151 w 601"/>
              <a:gd name="T17" fmla="*/ 56153 h 547"/>
              <a:gd name="T18" fmla="*/ 135571 w 601"/>
              <a:gd name="T19" fmla="*/ 0 h 547"/>
              <a:gd name="T20" fmla="*/ 135571 w 601"/>
              <a:gd name="T21" fmla="*/ 0 h 547"/>
              <a:gd name="T22" fmla="*/ 87991 w 601"/>
              <a:gd name="T23" fmla="*/ 48317 h 547"/>
              <a:gd name="T24" fmla="*/ 87991 w 601"/>
              <a:gd name="T25" fmla="*/ 48317 h 547"/>
              <a:gd name="T26" fmla="*/ 39759 w 601"/>
              <a:gd name="T27" fmla="*/ 43094 h 547"/>
              <a:gd name="T28" fmla="*/ 39759 w 601"/>
              <a:gd name="T29" fmla="*/ 43094 h 547"/>
              <a:gd name="T30" fmla="*/ 16946 w 601"/>
              <a:gd name="T31" fmla="*/ 141035 h 547"/>
              <a:gd name="T32" fmla="*/ 16946 w 601"/>
              <a:gd name="T33" fmla="*/ 141035 h 547"/>
              <a:gd name="T34" fmla="*/ 103633 w 601"/>
              <a:gd name="T35" fmla="*/ 190658 h 547"/>
              <a:gd name="T36" fmla="*/ 103633 w 601"/>
              <a:gd name="T37" fmla="*/ 190658 h 547"/>
              <a:gd name="T38" fmla="*/ 130356 w 601"/>
              <a:gd name="T39" fmla="*/ 159970 h 547"/>
              <a:gd name="T40" fmla="*/ 130356 w 601"/>
              <a:gd name="T41" fmla="*/ 159970 h 547"/>
              <a:gd name="T42" fmla="*/ 175329 w 601"/>
              <a:gd name="T43" fmla="*/ 180864 h 547"/>
              <a:gd name="T44" fmla="*/ 175329 w 601"/>
              <a:gd name="T45" fmla="*/ 180864 h 547"/>
              <a:gd name="T46" fmla="*/ 224213 w 601"/>
              <a:gd name="T47" fmla="*/ 172376 h 547"/>
              <a:gd name="T48" fmla="*/ 258757 w 601"/>
              <a:gd name="T49" fmla="*/ 356504 h 547"/>
              <a:gd name="T50" fmla="*/ 258757 w 601"/>
              <a:gd name="T51" fmla="*/ 356504 h 547"/>
              <a:gd name="T52" fmla="*/ 265927 w 601"/>
              <a:gd name="T53" fmla="*/ 104470 h 5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1" h="547">
                <a:moveTo>
                  <a:pt x="408" y="160"/>
                </a:moveTo>
                <a:lnTo>
                  <a:pt x="408" y="161"/>
                </a:lnTo>
                <a:cubicBezTo>
                  <a:pt x="408" y="158"/>
                  <a:pt x="408" y="155"/>
                  <a:pt x="408" y="151"/>
                </a:cubicBezTo>
                <a:cubicBezTo>
                  <a:pt x="408" y="111"/>
                  <a:pt x="376" y="79"/>
                  <a:pt x="337" y="79"/>
                </a:cubicBezTo>
                <a:cubicBezTo>
                  <a:pt x="313" y="79"/>
                  <a:pt x="281" y="94"/>
                  <a:pt x="281" y="86"/>
                </a:cubicBezTo>
                <a:cubicBezTo>
                  <a:pt x="281" y="39"/>
                  <a:pt x="248" y="0"/>
                  <a:pt x="208" y="0"/>
                </a:cubicBezTo>
                <a:cubicBezTo>
                  <a:pt x="171" y="0"/>
                  <a:pt x="140" y="32"/>
                  <a:pt x="135" y="74"/>
                </a:cubicBezTo>
                <a:cubicBezTo>
                  <a:pt x="111" y="60"/>
                  <a:pt x="85" y="56"/>
                  <a:pt x="61" y="66"/>
                </a:cubicBezTo>
                <a:cubicBezTo>
                  <a:pt x="15" y="86"/>
                  <a:pt x="0" y="154"/>
                  <a:pt x="26" y="216"/>
                </a:cubicBezTo>
                <a:cubicBezTo>
                  <a:pt x="54" y="277"/>
                  <a:pt x="113" y="312"/>
                  <a:pt x="159" y="292"/>
                </a:cubicBezTo>
                <a:cubicBezTo>
                  <a:pt x="179" y="284"/>
                  <a:pt x="193" y="266"/>
                  <a:pt x="200" y="245"/>
                </a:cubicBezTo>
                <a:cubicBezTo>
                  <a:pt x="217" y="265"/>
                  <a:pt x="242" y="277"/>
                  <a:pt x="269" y="277"/>
                </a:cubicBezTo>
                <a:cubicBezTo>
                  <a:pt x="283" y="277"/>
                  <a:pt x="344" y="264"/>
                  <a:pt x="344" y="264"/>
                </a:cubicBezTo>
                <a:lnTo>
                  <a:pt x="397" y="546"/>
                </a:lnTo>
                <a:cubicBezTo>
                  <a:pt x="397" y="546"/>
                  <a:pt x="600" y="158"/>
                  <a:pt x="408" y="160"/>
                </a:cubicBez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57">
            <a:extLst>
              <a:ext uri="{FF2B5EF4-FFF2-40B4-BE49-F238E27FC236}">
                <a16:creationId xmlns:a16="http://schemas.microsoft.com/office/drawing/2014/main" id="{245D00A2-3B43-834F-BCA7-F4A57B33C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9364" y="7643510"/>
            <a:ext cx="115353" cy="115351"/>
          </a:xfrm>
          <a:custGeom>
            <a:avLst/>
            <a:gdLst>
              <a:gd name="T0" fmla="*/ 42276 w 93"/>
              <a:gd name="T1" fmla="*/ 42274 h 93"/>
              <a:gd name="T2" fmla="*/ 42276 w 93"/>
              <a:gd name="T3" fmla="*/ 42274 h 93"/>
              <a:gd name="T4" fmla="*/ 6504 w 93"/>
              <a:gd name="T5" fmla="*/ 53331 h 93"/>
              <a:gd name="T6" fmla="*/ 6504 w 93"/>
              <a:gd name="T7" fmla="*/ 53331 h 93"/>
              <a:gd name="T8" fmla="*/ 18211 w 93"/>
              <a:gd name="T9" fmla="*/ 17560 h 93"/>
              <a:gd name="T10" fmla="*/ 18211 w 93"/>
              <a:gd name="T11" fmla="*/ 17560 h 93"/>
              <a:gd name="T12" fmla="*/ 52682 w 93"/>
              <a:gd name="T13" fmla="*/ 7154 h 93"/>
              <a:gd name="T14" fmla="*/ 52682 w 93"/>
              <a:gd name="T15" fmla="*/ 7154 h 93"/>
              <a:gd name="T16" fmla="*/ 42276 w 93"/>
              <a:gd name="T17" fmla="*/ 42274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3" h="93">
                <a:moveTo>
                  <a:pt x="65" y="65"/>
                </a:moveTo>
                <a:lnTo>
                  <a:pt x="65" y="65"/>
                </a:lnTo>
                <a:cubicBezTo>
                  <a:pt x="45" y="85"/>
                  <a:pt x="21" y="92"/>
                  <a:pt x="10" y="82"/>
                </a:cubicBezTo>
                <a:cubicBezTo>
                  <a:pt x="0" y="71"/>
                  <a:pt x="7" y="47"/>
                  <a:pt x="28" y="27"/>
                </a:cubicBezTo>
                <a:cubicBezTo>
                  <a:pt x="47" y="8"/>
                  <a:pt x="71" y="0"/>
                  <a:pt x="81" y="11"/>
                </a:cubicBezTo>
                <a:cubicBezTo>
                  <a:pt x="92" y="21"/>
                  <a:pt x="84" y="46"/>
                  <a:pt x="65" y="65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58">
            <a:extLst>
              <a:ext uri="{FF2B5EF4-FFF2-40B4-BE49-F238E27FC236}">
                <a16:creationId xmlns:a16="http://schemas.microsoft.com/office/drawing/2014/main" id="{D4190E36-2CDB-9F49-BDA1-F191556A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3733" y="8170841"/>
            <a:ext cx="340563" cy="236199"/>
          </a:xfrm>
          <a:custGeom>
            <a:avLst/>
            <a:gdLst>
              <a:gd name="T0" fmla="*/ 75880 w 273"/>
              <a:gd name="T1" fmla="*/ 123204 h 191"/>
              <a:gd name="T2" fmla="*/ 75880 w 273"/>
              <a:gd name="T3" fmla="*/ 123204 h 191"/>
              <a:gd name="T4" fmla="*/ 75880 w 273"/>
              <a:gd name="T5" fmla="*/ 123204 h 191"/>
              <a:gd name="T6" fmla="*/ 18970 w 273"/>
              <a:gd name="T7" fmla="*/ 35016 h 191"/>
              <a:gd name="T8" fmla="*/ 35323 w 273"/>
              <a:gd name="T9" fmla="*/ 0 h 191"/>
              <a:gd name="T10" fmla="*/ 177925 w 273"/>
              <a:gd name="T11" fmla="*/ 0 h 191"/>
              <a:gd name="T12" fmla="*/ 139331 w 273"/>
              <a:gd name="T13" fmla="*/ 83000 h 191"/>
              <a:gd name="T14" fmla="*/ 139331 w 273"/>
              <a:gd name="T15" fmla="*/ 83000 h 191"/>
              <a:gd name="T16" fmla="*/ 75880 w 273"/>
              <a:gd name="T17" fmla="*/ 123204 h 1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191">
                <a:moveTo>
                  <a:pt x="116" y="190"/>
                </a:moveTo>
                <a:lnTo>
                  <a:pt x="116" y="190"/>
                </a:lnTo>
                <a:cubicBezTo>
                  <a:pt x="46" y="190"/>
                  <a:pt x="0" y="118"/>
                  <a:pt x="29" y="54"/>
                </a:cubicBezTo>
                <a:lnTo>
                  <a:pt x="54" y="0"/>
                </a:lnTo>
                <a:lnTo>
                  <a:pt x="272" y="0"/>
                </a:lnTo>
                <a:lnTo>
                  <a:pt x="213" y="128"/>
                </a:lnTo>
                <a:cubicBezTo>
                  <a:pt x="195" y="166"/>
                  <a:pt x="157" y="190"/>
                  <a:pt x="116" y="190"/>
                </a:cubicBezTo>
              </a:path>
            </a:pathLst>
          </a:custGeom>
          <a:solidFill>
            <a:srgbClr val="DA8A77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59">
            <a:extLst>
              <a:ext uri="{FF2B5EF4-FFF2-40B4-BE49-F238E27FC236}">
                <a16:creationId xmlns:a16="http://schemas.microsoft.com/office/drawing/2014/main" id="{FF807C40-6F1D-AE47-A5BA-A5D1C68F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1903" y="11351314"/>
            <a:ext cx="236198" cy="120848"/>
          </a:xfrm>
          <a:custGeom>
            <a:avLst/>
            <a:gdLst>
              <a:gd name="T0" fmla="*/ 0 w 190"/>
              <a:gd name="T1" fmla="*/ 62727 h 99"/>
              <a:gd name="T2" fmla="*/ 117335 w 190"/>
              <a:gd name="T3" fmla="*/ 40324 h 99"/>
              <a:gd name="T4" fmla="*/ 117335 w 190"/>
              <a:gd name="T5" fmla="*/ 40324 h 99"/>
              <a:gd name="T6" fmla="*/ 123202 w 190"/>
              <a:gd name="T7" fmla="*/ 22402 h 99"/>
              <a:gd name="T8" fmla="*/ 15645 w 190"/>
              <a:gd name="T9" fmla="*/ 0 h 99"/>
              <a:gd name="T10" fmla="*/ 15645 w 190"/>
              <a:gd name="T11" fmla="*/ 0 h 99"/>
              <a:gd name="T12" fmla="*/ 0 w 190"/>
              <a:gd name="T13" fmla="*/ 62727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" h="99">
                <a:moveTo>
                  <a:pt x="0" y="98"/>
                </a:moveTo>
                <a:lnTo>
                  <a:pt x="180" y="63"/>
                </a:lnTo>
                <a:cubicBezTo>
                  <a:pt x="180" y="63"/>
                  <a:pt x="184" y="52"/>
                  <a:pt x="189" y="35"/>
                </a:cubicBezTo>
                <a:lnTo>
                  <a:pt x="24" y="0"/>
                </a:lnTo>
                <a:cubicBezTo>
                  <a:pt x="8" y="61"/>
                  <a:pt x="0" y="98"/>
                  <a:pt x="0" y="98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60">
            <a:extLst>
              <a:ext uri="{FF2B5EF4-FFF2-40B4-BE49-F238E27FC236}">
                <a16:creationId xmlns:a16="http://schemas.microsoft.com/office/drawing/2014/main" id="{E04E4521-8C35-164E-8E83-C4818F56A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9368" y="9439733"/>
            <a:ext cx="1543513" cy="1955525"/>
          </a:xfrm>
          <a:custGeom>
            <a:avLst/>
            <a:gdLst>
              <a:gd name="T0" fmla="*/ 779339 w 1240"/>
              <a:gd name="T1" fmla="*/ 0 h 1568"/>
              <a:gd name="T2" fmla="*/ 779339 w 1240"/>
              <a:gd name="T3" fmla="*/ 0 h 1568"/>
              <a:gd name="T4" fmla="*/ 204952 w 1240"/>
              <a:gd name="T5" fmla="*/ 217110 h 1568"/>
              <a:gd name="T6" fmla="*/ 204952 w 1240"/>
              <a:gd name="T7" fmla="*/ 217110 h 1568"/>
              <a:gd name="T8" fmla="*/ 0 w 1240"/>
              <a:gd name="T9" fmla="*/ 1001846 h 1568"/>
              <a:gd name="T10" fmla="*/ 107698 w 1240"/>
              <a:gd name="T11" fmla="*/ 1024734 h 1568"/>
              <a:gd name="T12" fmla="*/ 107698 w 1240"/>
              <a:gd name="T13" fmla="*/ 1024734 h 1568"/>
              <a:gd name="T14" fmla="*/ 293068 w 1240"/>
              <a:gd name="T15" fmla="*/ 650677 h 1568"/>
              <a:gd name="T16" fmla="*/ 293068 w 1240"/>
              <a:gd name="T17" fmla="*/ 650677 h 1568"/>
              <a:gd name="T18" fmla="*/ 430791 w 1240"/>
              <a:gd name="T19" fmla="*/ 275965 h 1568"/>
              <a:gd name="T20" fmla="*/ 430791 w 1240"/>
              <a:gd name="T21" fmla="*/ 275965 h 1568"/>
              <a:gd name="T22" fmla="*/ 808711 w 1240"/>
              <a:gd name="T23" fmla="*/ 295584 h 1568"/>
              <a:gd name="T24" fmla="*/ 779339 w 1240"/>
              <a:gd name="T25" fmla="*/ 0 h 15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40" h="1568">
                <a:moveTo>
                  <a:pt x="1194" y="0"/>
                </a:moveTo>
                <a:lnTo>
                  <a:pt x="1194" y="0"/>
                </a:lnTo>
                <a:cubicBezTo>
                  <a:pt x="1194" y="0"/>
                  <a:pt x="381" y="129"/>
                  <a:pt x="314" y="332"/>
                </a:cubicBezTo>
                <a:cubicBezTo>
                  <a:pt x="258" y="497"/>
                  <a:pt x="68" y="1258"/>
                  <a:pt x="0" y="1532"/>
                </a:cubicBezTo>
                <a:lnTo>
                  <a:pt x="165" y="1567"/>
                </a:lnTo>
                <a:cubicBezTo>
                  <a:pt x="193" y="1478"/>
                  <a:pt x="290" y="1200"/>
                  <a:pt x="449" y="995"/>
                </a:cubicBezTo>
                <a:cubicBezTo>
                  <a:pt x="617" y="778"/>
                  <a:pt x="660" y="422"/>
                  <a:pt x="660" y="422"/>
                </a:cubicBezTo>
                <a:cubicBezTo>
                  <a:pt x="660" y="422"/>
                  <a:pt x="1057" y="499"/>
                  <a:pt x="1239" y="452"/>
                </a:cubicBezTo>
                <a:lnTo>
                  <a:pt x="1194" y="0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61">
            <a:extLst>
              <a:ext uri="{FF2B5EF4-FFF2-40B4-BE49-F238E27FC236}">
                <a16:creationId xmlns:a16="http://schemas.microsoft.com/office/drawing/2014/main" id="{EDC14CBA-3057-E640-9CB5-85AF49C2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9083" y="11290893"/>
            <a:ext cx="214227" cy="120848"/>
          </a:xfrm>
          <a:custGeom>
            <a:avLst/>
            <a:gdLst>
              <a:gd name="T0" fmla="*/ 4519 w 174"/>
              <a:gd name="T1" fmla="*/ 62707 h 96"/>
              <a:gd name="T2" fmla="*/ 111687 w 174"/>
              <a:gd name="T3" fmla="*/ 33004 h 96"/>
              <a:gd name="T4" fmla="*/ 111687 w 174"/>
              <a:gd name="T5" fmla="*/ 33004 h 96"/>
              <a:gd name="T6" fmla="*/ 110396 w 174"/>
              <a:gd name="T7" fmla="*/ 0 h 96"/>
              <a:gd name="T8" fmla="*/ 0 w 174"/>
              <a:gd name="T9" fmla="*/ 8581 h 96"/>
              <a:gd name="T10" fmla="*/ 0 w 174"/>
              <a:gd name="T11" fmla="*/ 8581 h 96"/>
              <a:gd name="T12" fmla="*/ 4519 w 174"/>
              <a:gd name="T13" fmla="*/ 6270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96">
                <a:moveTo>
                  <a:pt x="7" y="95"/>
                </a:moveTo>
                <a:lnTo>
                  <a:pt x="173" y="50"/>
                </a:lnTo>
                <a:cubicBezTo>
                  <a:pt x="173" y="50"/>
                  <a:pt x="172" y="19"/>
                  <a:pt x="171" y="0"/>
                </a:cubicBezTo>
                <a:lnTo>
                  <a:pt x="0" y="13"/>
                </a:lnTo>
                <a:cubicBezTo>
                  <a:pt x="4" y="65"/>
                  <a:pt x="7" y="95"/>
                  <a:pt x="7" y="95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62">
            <a:extLst>
              <a:ext uri="{FF2B5EF4-FFF2-40B4-BE49-F238E27FC236}">
                <a16:creationId xmlns:a16="http://schemas.microsoft.com/office/drawing/2014/main" id="{55AB59E9-FB17-B641-B3EA-3F60A5B2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3732" y="9406776"/>
            <a:ext cx="1949990" cy="1906089"/>
          </a:xfrm>
          <a:custGeom>
            <a:avLst/>
            <a:gdLst>
              <a:gd name="T0" fmla="*/ 1021852 w 1564"/>
              <a:gd name="T1" fmla="*/ 206042 h 1528"/>
              <a:gd name="T2" fmla="*/ 709347 w 1564"/>
              <a:gd name="T3" fmla="*/ 0 h 1528"/>
              <a:gd name="T4" fmla="*/ 709347 w 1564"/>
              <a:gd name="T5" fmla="*/ 0 h 1528"/>
              <a:gd name="T6" fmla="*/ 43149 w 1564"/>
              <a:gd name="T7" fmla="*/ 163525 h 1528"/>
              <a:gd name="T8" fmla="*/ 43149 w 1564"/>
              <a:gd name="T9" fmla="*/ 163525 h 1528"/>
              <a:gd name="T10" fmla="*/ 60801 w 1564"/>
              <a:gd name="T11" fmla="*/ 998812 h 1528"/>
              <a:gd name="T12" fmla="*/ 172597 w 1564"/>
              <a:gd name="T13" fmla="*/ 990309 h 1528"/>
              <a:gd name="T14" fmla="*/ 172597 w 1564"/>
              <a:gd name="T15" fmla="*/ 990309 h 1528"/>
              <a:gd name="T16" fmla="*/ 203978 w 1564"/>
              <a:gd name="T17" fmla="*/ 694655 h 1528"/>
              <a:gd name="T18" fmla="*/ 203978 w 1564"/>
              <a:gd name="T19" fmla="*/ 694655 h 1528"/>
              <a:gd name="T20" fmla="*/ 249743 w 1564"/>
              <a:gd name="T21" fmla="*/ 271452 h 1528"/>
              <a:gd name="T22" fmla="*/ 249743 w 1564"/>
              <a:gd name="T23" fmla="*/ 271452 h 1528"/>
              <a:gd name="T24" fmla="*/ 1021852 w 1564"/>
              <a:gd name="T25" fmla="*/ 206042 h 15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4" h="1528">
                <a:moveTo>
                  <a:pt x="1563" y="315"/>
                </a:moveTo>
                <a:lnTo>
                  <a:pt x="1085" y="0"/>
                </a:lnTo>
                <a:cubicBezTo>
                  <a:pt x="1085" y="0"/>
                  <a:pt x="144" y="51"/>
                  <a:pt x="66" y="250"/>
                </a:cubicBezTo>
                <a:cubicBezTo>
                  <a:pt x="0" y="416"/>
                  <a:pt x="69" y="1260"/>
                  <a:pt x="93" y="1527"/>
                </a:cubicBezTo>
                <a:lnTo>
                  <a:pt x="264" y="1514"/>
                </a:lnTo>
                <a:cubicBezTo>
                  <a:pt x="261" y="1436"/>
                  <a:pt x="260" y="1246"/>
                  <a:pt x="312" y="1062"/>
                </a:cubicBezTo>
                <a:cubicBezTo>
                  <a:pt x="467" y="512"/>
                  <a:pt x="382" y="415"/>
                  <a:pt x="382" y="415"/>
                </a:cubicBezTo>
                <a:cubicBezTo>
                  <a:pt x="382" y="415"/>
                  <a:pt x="1085" y="613"/>
                  <a:pt x="1563" y="315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63">
            <a:extLst>
              <a:ext uri="{FF2B5EF4-FFF2-40B4-BE49-F238E27FC236}">
                <a16:creationId xmlns:a16="http://schemas.microsoft.com/office/drawing/2014/main" id="{B7DAE26D-0ECE-D046-89B8-4BF5F73A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4860" y="11345822"/>
            <a:ext cx="554786" cy="593250"/>
          </a:xfrm>
          <a:custGeom>
            <a:avLst/>
            <a:gdLst>
              <a:gd name="T0" fmla="*/ 115057 w 445"/>
              <a:gd name="T1" fmla="*/ 12417 h 476"/>
              <a:gd name="T2" fmla="*/ 115057 w 445"/>
              <a:gd name="T3" fmla="*/ 12417 h 476"/>
              <a:gd name="T4" fmla="*/ 101982 w 445"/>
              <a:gd name="T5" fmla="*/ 228730 h 476"/>
              <a:gd name="T6" fmla="*/ 101982 w 445"/>
              <a:gd name="T7" fmla="*/ 228730 h 476"/>
              <a:gd name="T8" fmla="*/ 7845 w 445"/>
              <a:gd name="T9" fmla="*/ 310419 h 476"/>
              <a:gd name="T10" fmla="*/ 119633 w 445"/>
              <a:gd name="T11" fmla="*/ 310419 h 476"/>
              <a:gd name="T12" fmla="*/ 119633 w 445"/>
              <a:gd name="T13" fmla="*/ 310419 h 476"/>
              <a:gd name="T14" fmla="*/ 211155 w 445"/>
              <a:gd name="T15" fmla="*/ 233305 h 476"/>
              <a:gd name="T16" fmla="*/ 283719 w 445"/>
              <a:gd name="T17" fmla="*/ 86264 h 476"/>
              <a:gd name="T18" fmla="*/ 283719 w 445"/>
              <a:gd name="T19" fmla="*/ 86264 h 476"/>
              <a:gd name="T20" fmla="*/ 275874 w 445"/>
              <a:gd name="T21" fmla="*/ 47707 h 476"/>
              <a:gd name="T22" fmla="*/ 225537 w 445"/>
              <a:gd name="T23" fmla="*/ 4575 h 476"/>
              <a:gd name="T24" fmla="*/ 181737 w 445"/>
              <a:gd name="T25" fmla="*/ 16338 h 476"/>
              <a:gd name="T26" fmla="*/ 168009 w 445"/>
              <a:gd name="T27" fmla="*/ 20259 h 476"/>
              <a:gd name="T28" fmla="*/ 162779 w 445"/>
              <a:gd name="T29" fmla="*/ 0 h 476"/>
              <a:gd name="T30" fmla="*/ 115057 w 445"/>
              <a:gd name="T31" fmla="*/ 12417 h 4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45" h="476">
                <a:moveTo>
                  <a:pt x="176" y="19"/>
                </a:moveTo>
                <a:lnTo>
                  <a:pt x="176" y="19"/>
                </a:lnTo>
                <a:cubicBezTo>
                  <a:pt x="176" y="19"/>
                  <a:pt x="192" y="268"/>
                  <a:pt x="156" y="350"/>
                </a:cubicBezTo>
                <a:cubicBezTo>
                  <a:pt x="133" y="406"/>
                  <a:pt x="0" y="404"/>
                  <a:pt x="12" y="475"/>
                </a:cubicBezTo>
                <a:lnTo>
                  <a:pt x="183" y="475"/>
                </a:lnTo>
                <a:cubicBezTo>
                  <a:pt x="240" y="475"/>
                  <a:pt x="295" y="430"/>
                  <a:pt x="323" y="357"/>
                </a:cubicBezTo>
                <a:lnTo>
                  <a:pt x="434" y="132"/>
                </a:lnTo>
                <a:cubicBezTo>
                  <a:pt x="444" y="112"/>
                  <a:pt x="440" y="88"/>
                  <a:pt x="422" y="73"/>
                </a:cubicBezTo>
                <a:lnTo>
                  <a:pt x="345" y="7"/>
                </a:lnTo>
                <a:lnTo>
                  <a:pt x="278" y="25"/>
                </a:lnTo>
                <a:lnTo>
                  <a:pt x="257" y="31"/>
                </a:lnTo>
                <a:lnTo>
                  <a:pt x="249" y="0"/>
                </a:lnTo>
                <a:lnTo>
                  <a:pt x="176" y="19"/>
                </a:ln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64">
            <a:extLst>
              <a:ext uri="{FF2B5EF4-FFF2-40B4-BE49-F238E27FC236}">
                <a16:creationId xmlns:a16="http://schemas.microsoft.com/office/drawing/2014/main" id="{8091CF63-4152-9F48-B753-C57490EC0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8382" y="11362301"/>
            <a:ext cx="719577" cy="521842"/>
          </a:xfrm>
          <a:custGeom>
            <a:avLst/>
            <a:gdLst>
              <a:gd name="T0" fmla="*/ 311502 w 579"/>
              <a:gd name="T1" fmla="*/ 34122 h 417"/>
              <a:gd name="T2" fmla="*/ 311502 w 579"/>
              <a:gd name="T3" fmla="*/ 34122 h 417"/>
              <a:gd name="T4" fmla="*/ 334962 w 579"/>
              <a:gd name="T5" fmla="*/ 152235 h 417"/>
              <a:gd name="T6" fmla="*/ 334962 w 579"/>
              <a:gd name="T7" fmla="*/ 152235 h 417"/>
              <a:gd name="T8" fmla="*/ 190941 w 579"/>
              <a:gd name="T9" fmla="*/ 236227 h 417"/>
              <a:gd name="T10" fmla="*/ 190941 w 579"/>
              <a:gd name="T11" fmla="*/ 236227 h 417"/>
              <a:gd name="T12" fmla="*/ 97100 w 579"/>
              <a:gd name="T13" fmla="*/ 272974 h 417"/>
              <a:gd name="T14" fmla="*/ 97100 w 579"/>
              <a:gd name="T15" fmla="*/ 272974 h 417"/>
              <a:gd name="T16" fmla="*/ 40404 w 579"/>
              <a:gd name="T17" fmla="*/ 230978 h 417"/>
              <a:gd name="T18" fmla="*/ 40404 w 579"/>
              <a:gd name="T19" fmla="*/ 230978 h 417"/>
              <a:gd name="T20" fmla="*/ 173998 w 579"/>
              <a:gd name="T21" fmla="*/ 68900 h 417"/>
              <a:gd name="T22" fmla="*/ 173998 w 579"/>
              <a:gd name="T23" fmla="*/ 68900 h 417"/>
              <a:gd name="T24" fmla="*/ 204627 w 579"/>
              <a:gd name="T25" fmla="*/ 16405 h 417"/>
              <a:gd name="T26" fmla="*/ 217660 w 579"/>
              <a:gd name="T27" fmla="*/ 51839 h 417"/>
              <a:gd name="T28" fmla="*/ 311502 w 579"/>
              <a:gd name="T29" fmla="*/ 34122 h 4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79" h="417">
                <a:moveTo>
                  <a:pt x="478" y="52"/>
                </a:moveTo>
                <a:lnTo>
                  <a:pt x="478" y="52"/>
                </a:lnTo>
                <a:cubicBezTo>
                  <a:pt x="478" y="52"/>
                  <a:pt x="578" y="208"/>
                  <a:pt x="514" y="232"/>
                </a:cubicBezTo>
                <a:cubicBezTo>
                  <a:pt x="420" y="270"/>
                  <a:pt x="374" y="286"/>
                  <a:pt x="293" y="360"/>
                </a:cubicBezTo>
                <a:cubicBezTo>
                  <a:pt x="252" y="398"/>
                  <a:pt x="208" y="416"/>
                  <a:pt x="149" y="416"/>
                </a:cubicBezTo>
                <a:cubicBezTo>
                  <a:pt x="91" y="416"/>
                  <a:pt x="0" y="367"/>
                  <a:pt x="62" y="352"/>
                </a:cubicBezTo>
                <a:cubicBezTo>
                  <a:pt x="206" y="318"/>
                  <a:pt x="280" y="183"/>
                  <a:pt x="267" y="105"/>
                </a:cubicBezTo>
                <a:cubicBezTo>
                  <a:pt x="248" y="0"/>
                  <a:pt x="314" y="25"/>
                  <a:pt x="314" y="25"/>
                </a:cubicBezTo>
                <a:lnTo>
                  <a:pt x="334" y="79"/>
                </a:lnTo>
                <a:lnTo>
                  <a:pt x="478" y="52"/>
                </a:ln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65">
            <a:extLst>
              <a:ext uri="{FF2B5EF4-FFF2-40B4-BE49-F238E27FC236}">
                <a16:creationId xmlns:a16="http://schemas.microsoft.com/office/drawing/2014/main" id="{79493815-E9F7-3C4F-BE49-F4DFE4B0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6266" y="9165081"/>
            <a:ext cx="494364" cy="203244"/>
          </a:xfrm>
          <a:custGeom>
            <a:avLst/>
            <a:gdLst>
              <a:gd name="T0" fmla="*/ 258572 w 396"/>
              <a:gd name="T1" fmla="*/ 33586 h 165"/>
              <a:gd name="T2" fmla="*/ 144015 w 396"/>
              <a:gd name="T3" fmla="*/ 0 h 165"/>
              <a:gd name="T4" fmla="*/ 66771 w 396"/>
              <a:gd name="T5" fmla="*/ 14855 h 165"/>
              <a:gd name="T6" fmla="*/ 0 w 396"/>
              <a:gd name="T7" fmla="*/ 89133 h 165"/>
              <a:gd name="T8" fmla="*/ 41241 w 396"/>
              <a:gd name="T9" fmla="*/ 89133 h 165"/>
              <a:gd name="T10" fmla="*/ 41241 w 396"/>
              <a:gd name="T11" fmla="*/ 89133 h 165"/>
              <a:gd name="T12" fmla="*/ 68734 w 396"/>
              <a:gd name="T13" fmla="*/ 62006 h 165"/>
              <a:gd name="T14" fmla="*/ 68734 w 396"/>
              <a:gd name="T15" fmla="*/ 62006 h 165"/>
              <a:gd name="T16" fmla="*/ 113248 w 396"/>
              <a:gd name="T17" fmla="*/ 51671 h 165"/>
              <a:gd name="T18" fmla="*/ 113248 w 396"/>
              <a:gd name="T19" fmla="*/ 51671 h 165"/>
              <a:gd name="T20" fmla="*/ 201621 w 396"/>
              <a:gd name="T21" fmla="*/ 104634 h 165"/>
              <a:gd name="T22" fmla="*/ 201621 w 396"/>
              <a:gd name="T23" fmla="*/ 104634 h 165"/>
              <a:gd name="T24" fmla="*/ 250717 w 396"/>
              <a:gd name="T25" fmla="*/ 99467 h 165"/>
              <a:gd name="T26" fmla="*/ 258572 w 396"/>
              <a:gd name="T27" fmla="*/ 33586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6" h="165">
                <a:moveTo>
                  <a:pt x="395" y="52"/>
                </a:moveTo>
                <a:lnTo>
                  <a:pt x="220" y="0"/>
                </a:lnTo>
                <a:lnTo>
                  <a:pt x="102" y="23"/>
                </a:lnTo>
                <a:lnTo>
                  <a:pt x="0" y="138"/>
                </a:lnTo>
                <a:lnTo>
                  <a:pt x="63" y="138"/>
                </a:lnTo>
                <a:cubicBezTo>
                  <a:pt x="63" y="138"/>
                  <a:pt x="92" y="127"/>
                  <a:pt x="105" y="96"/>
                </a:cubicBezTo>
                <a:cubicBezTo>
                  <a:pt x="105" y="96"/>
                  <a:pt x="160" y="84"/>
                  <a:pt x="173" y="80"/>
                </a:cubicBezTo>
                <a:cubicBezTo>
                  <a:pt x="173" y="80"/>
                  <a:pt x="197" y="155"/>
                  <a:pt x="308" y="162"/>
                </a:cubicBezTo>
                <a:cubicBezTo>
                  <a:pt x="339" y="164"/>
                  <a:pt x="383" y="154"/>
                  <a:pt x="383" y="154"/>
                </a:cubicBezTo>
                <a:lnTo>
                  <a:pt x="395" y="52"/>
                </a:ln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66">
            <a:extLst>
              <a:ext uri="{FF2B5EF4-FFF2-40B4-BE49-F238E27FC236}">
                <a16:creationId xmlns:a16="http://schemas.microsoft.com/office/drawing/2014/main" id="{ADF96A30-8DA5-1347-8CBE-85896AFFA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8797" y="7830271"/>
            <a:ext cx="313095" cy="521838"/>
          </a:xfrm>
          <a:custGeom>
            <a:avLst/>
            <a:gdLst>
              <a:gd name="T0" fmla="*/ 0 w 253"/>
              <a:gd name="T1" fmla="*/ 63195 h 420"/>
              <a:gd name="T2" fmla="*/ 0 w 253"/>
              <a:gd name="T3" fmla="*/ 63195 h 420"/>
              <a:gd name="T4" fmla="*/ 0 w 253"/>
              <a:gd name="T5" fmla="*/ 272977 h 420"/>
              <a:gd name="T6" fmla="*/ 0 w 253"/>
              <a:gd name="T7" fmla="*/ 272977 h 420"/>
              <a:gd name="T8" fmla="*/ 163527 w 253"/>
              <a:gd name="T9" fmla="*/ 157010 h 420"/>
              <a:gd name="T10" fmla="*/ 76572 w 253"/>
              <a:gd name="T11" fmla="*/ 0 h 420"/>
              <a:gd name="T12" fmla="*/ 0 w 253"/>
              <a:gd name="T13" fmla="*/ 63195 h 4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" h="420">
                <a:moveTo>
                  <a:pt x="0" y="97"/>
                </a:moveTo>
                <a:lnTo>
                  <a:pt x="0" y="97"/>
                </a:lnTo>
                <a:cubicBezTo>
                  <a:pt x="0" y="97"/>
                  <a:pt x="105" y="233"/>
                  <a:pt x="0" y="419"/>
                </a:cubicBezTo>
                <a:cubicBezTo>
                  <a:pt x="0" y="419"/>
                  <a:pt x="223" y="384"/>
                  <a:pt x="252" y="241"/>
                </a:cubicBezTo>
                <a:lnTo>
                  <a:pt x="118" y="0"/>
                </a:lnTo>
                <a:lnTo>
                  <a:pt x="0" y="97"/>
                </a:lnTo>
              </a:path>
            </a:pathLst>
          </a:custGeom>
          <a:solidFill>
            <a:srgbClr val="DA8A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67">
            <a:extLst>
              <a:ext uri="{FF2B5EF4-FFF2-40B4-BE49-F238E27FC236}">
                <a16:creationId xmlns:a16="http://schemas.microsoft.com/office/drawing/2014/main" id="{1D0C2FBC-CF6B-884E-8DDB-D01FEFD2F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2597" y="7434772"/>
            <a:ext cx="466902" cy="615221"/>
          </a:xfrm>
          <a:custGeom>
            <a:avLst/>
            <a:gdLst>
              <a:gd name="T0" fmla="*/ 224479 w 373"/>
              <a:gd name="T1" fmla="*/ 181174 h 495"/>
              <a:gd name="T2" fmla="*/ 224479 w 373"/>
              <a:gd name="T3" fmla="*/ 181174 h 495"/>
              <a:gd name="T4" fmla="*/ 61699 w 373"/>
              <a:gd name="T5" fmla="*/ 306301 h 495"/>
              <a:gd name="T6" fmla="*/ 61699 w 373"/>
              <a:gd name="T7" fmla="*/ 306301 h 495"/>
              <a:gd name="T8" fmla="*/ 28224 w 373"/>
              <a:gd name="T9" fmla="*/ 218321 h 495"/>
              <a:gd name="T10" fmla="*/ 28224 w 373"/>
              <a:gd name="T11" fmla="*/ 218321 h 495"/>
              <a:gd name="T12" fmla="*/ 3282 w 373"/>
              <a:gd name="T13" fmla="*/ 203332 h 495"/>
              <a:gd name="T14" fmla="*/ 3282 w 373"/>
              <a:gd name="T15" fmla="*/ 203332 h 495"/>
              <a:gd name="T16" fmla="*/ 41351 w 373"/>
              <a:gd name="T17" fmla="*/ 117307 h 495"/>
              <a:gd name="T18" fmla="*/ 41351 w 373"/>
              <a:gd name="T19" fmla="*/ 117307 h 495"/>
              <a:gd name="T20" fmla="*/ 169344 w 373"/>
              <a:gd name="T21" fmla="*/ 16293 h 495"/>
              <a:gd name="T22" fmla="*/ 169344 w 373"/>
              <a:gd name="T23" fmla="*/ 16293 h 495"/>
              <a:gd name="T24" fmla="*/ 224479 w 373"/>
              <a:gd name="T25" fmla="*/ 181174 h 4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73" h="495">
                <a:moveTo>
                  <a:pt x="342" y="278"/>
                </a:moveTo>
                <a:lnTo>
                  <a:pt x="342" y="278"/>
                </a:lnTo>
                <a:cubicBezTo>
                  <a:pt x="297" y="448"/>
                  <a:pt x="142" y="494"/>
                  <a:pt x="94" y="470"/>
                </a:cubicBezTo>
                <a:cubicBezTo>
                  <a:pt x="63" y="454"/>
                  <a:pt x="50" y="415"/>
                  <a:pt x="43" y="335"/>
                </a:cubicBezTo>
                <a:cubicBezTo>
                  <a:pt x="42" y="328"/>
                  <a:pt x="8" y="319"/>
                  <a:pt x="5" y="312"/>
                </a:cubicBezTo>
                <a:cubicBezTo>
                  <a:pt x="0" y="294"/>
                  <a:pt x="55" y="277"/>
                  <a:pt x="63" y="180"/>
                </a:cubicBezTo>
                <a:cubicBezTo>
                  <a:pt x="72" y="71"/>
                  <a:pt x="176" y="0"/>
                  <a:pt x="258" y="25"/>
                </a:cubicBezTo>
                <a:cubicBezTo>
                  <a:pt x="339" y="51"/>
                  <a:pt x="372" y="163"/>
                  <a:pt x="342" y="278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9C8F17D0-D0D6-2045-8524-1B65BE29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1472" y="7725903"/>
            <a:ext cx="102373" cy="206701"/>
          </a:xfrm>
          <a:custGeom>
            <a:avLst/>
            <a:gdLst>
              <a:gd name="connsiteX0" fmla="*/ 95396 w 102373"/>
              <a:gd name="connsiteY0" fmla="*/ 137329 h 206701"/>
              <a:gd name="connsiteX1" fmla="*/ 101804 w 102373"/>
              <a:gd name="connsiteY1" fmla="*/ 149857 h 206701"/>
              <a:gd name="connsiteX2" fmla="*/ 101804 w 102373"/>
              <a:gd name="connsiteY2" fmla="*/ 166143 h 206701"/>
              <a:gd name="connsiteX3" fmla="*/ 96676 w 102373"/>
              <a:gd name="connsiteY3" fmla="*/ 182429 h 206701"/>
              <a:gd name="connsiteX4" fmla="*/ 91550 w 102373"/>
              <a:gd name="connsiteY4" fmla="*/ 188693 h 206701"/>
              <a:gd name="connsiteX5" fmla="*/ 86424 w 102373"/>
              <a:gd name="connsiteY5" fmla="*/ 193704 h 206701"/>
              <a:gd name="connsiteX6" fmla="*/ 56944 w 102373"/>
              <a:gd name="connsiteY6" fmla="*/ 206232 h 206701"/>
              <a:gd name="connsiteX7" fmla="*/ 27466 w 102373"/>
              <a:gd name="connsiteY7" fmla="*/ 202473 h 206701"/>
              <a:gd name="connsiteX8" fmla="*/ 53100 w 102373"/>
              <a:gd name="connsiteY8" fmla="*/ 192451 h 206701"/>
              <a:gd name="connsiteX9" fmla="*/ 73606 w 102373"/>
              <a:gd name="connsiteY9" fmla="*/ 181176 h 206701"/>
              <a:gd name="connsiteX10" fmla="*/ 87706 w 102373"/>
              <a:gd name="connsiteY10" fmla="*/ 162385 h 206701"/>
              <a:gd name="connsiteX11" fmla="*/ 91550 w 102373"/>
              <a:gd name="connsiteY11" fmla="*/ 149857 h 206701"/>
              <a:gd name="connsiteX12" fmla="*/ 95396 w 102373"/>
              <a:gd name="connsiteY12" fmla="*/ 137329 h 206701"/>
              <a:gd name="connsiteX13" fmla="*/ 43944 w 102373"/>
              <a:gd name="connsiteY13" fmla="*/ 0 h 206701"/>
              <a:gd name="connsiteX14" fmla="*/ 45164 w 102373"/>
              <a:gd name="connsiteY14" fmla="*/ 0 h 206701"/>
              <a:gd name="connsiteX15" fmla="*/ 64694 w 102373"/>
              <a:gd name="connsiteY15" fmla="*/ 2441 h 206701"/>
              <a:gd name="connsiteX16" fmla="*/ 45164 w 102373"/>
              <a:gd name="connsiteY16" fmla="*/ 4882 h 206701"/>
              <a:gd name="connsiteX17" fmla="*/ 47604 w 102373"/>
              <a:gd name="connsiteY17" fmla="*/ 4882 h 206701"/>
              <a:gd name="connsiteX18" fmla="*/ 39060 w 102373"/>
              <a:gd name="connsiteY18" fmla="*/ 15868 h 206701"/>
              <a:gd name="connsiteX19" fmla="*/ 24412 w 102373"/>
              <a:gd name="connsiteY19" fmla="*/ 20751 h 206701"/>
              <a:gd name="connsiteX20" fmla="*/ 10984 w 102373"/>
              <a:gd name="connsiteY20" fmla="*/ 17089 h 206701"/>
              <a:gd name="connsiteX21" fmla="*/ 0 w 102373"/>
              <a:gd name="connsiteY21" fmla="*/ 7324 h 206701"/>
              <a:gd name="connsiteX22" fmla="*/ 24412 w 102373"/>
              <a:gd name="connsiteY22" fmla="*/ 12206 h 206701"/>
              <a:gd name="connsiteX23" fmla="*/ 34178 w 102373"/>
              <a:gd name="connsiteY23" fmla="*/ 8544 h 206701"/>
              <a:gd name="connsiteX24" fmla="*/ 43944 w 102373"/>
              <a:gd name="connsiteY24" fmla="*/ 1220 h 20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373" h="206701">
                <a:moveTo>
                  <a:pt x="95396" y="137329"/>
                </a:moveTo>
                <a:cubicBezTo>
                  <a:pt x="97958" y="141088"/>
                  <a:pt x="99240" y="146099"/>
                  <a:pt x="101804" y="149857"/>
                </a:cubicBezTo>
                <a:cubicBezTo>
                  <a:pt x="101804" y="156121"/>
                  <a:pt x="103086" y="159879"/>
                  <a:pt x="101804" y="166143"/>
                </a:cubicBezTo>
                <a:cubicBezTo>
                  <a:pt x="101804" y="171154"/>
                  <a:pt x="99240" y="176165"/>
                  <a:pt x="96676" y="182429"/>
                </a:cubicBezTo>
                <a:cubicBezTo>
                  <a:pt x="95396" y="183682"/>
                  <a:pt x="94114" y="186187"/>
                  <a:pt x="91550" y="188693"/>
                </a:cubicBezTo>
                <a:cubicBezTo>
                  <a:pt x="90268" y="191198"/>
                  <a:pt x="87706" y="192451"/>
                  <a:pt x="86424" y="193704"/>
                </a:cubicBezTo>
                <a:cubicBezTo>
                  <a:pt x="77452" y="202473"/>
                  <a:pt x="67198" y="204979"/>
                  <a:pt x="56944" y="206232"/>
                </a:cubicBezTo>
                <a:cubicBezTo>
                  <a:pt x="46692" y="207484"/>
                  <a:pt x="35156" y="206232"/>
                  <a:pt x="27466" y="202473"/>
                </a:cubicBezTo>
                <a:cubicBezTo>
                  <a:pt x="36438" y="198715"/>
                  <a:pt x="45410" y="196210"/>
                  <a:pt x="53100" y="192451"/>
                </a:cubicBezTo>
                <a:cubicBezTo>
                  <a:pt x="60790" y="189946"/>
                  <a:pt x="68480" y="186187"/>
                  <a:pt x="73606" y="181176"/>
                </a:cubicBezTo>
                <a:cubicBezTo>
                  <a:pt x="80016" y="176165"/>
                  <a:pt x="85142" y="169901"/>
                  <a:pt x="87706" y="162385"/>
                </a:cubicBezTo>
                <a:cubicBezTo>
                  <a:pt x="88986" y="158626"/>
                  <a:pt x="90268" y="154868"/>
                  <a:pt x="91550" y="149857"/>
                </a:cubicBezTo>
                <a:cubicBezTo>
                  <a:pt x="94114" y="146099"/>
                  <a:pt x="94114" y="141088"/>
                  <a:pt x="95396" y="137329"/>
                </a:cubicBezTo>
                <a:close/>
                <a:moveTo>
                  <a:pt x="43944" y="0"/>
                </a:moveTo>
                <a:lnTo>
                  <a:pt x="45164" y="0"/>
                </a:lnTo>
                <a:cubicBezTo>
                  <a:pt x="51268" y="0"/>
                  <a:pt x="58592" y="1220"/>
                  <a:pt x="64694" y="2441"/>
                </a:cubicBezTo>
                <a:cubicBezTo>
                  <a:pt x="58592" y="3662"/>
                  <a:pt x="51268" y="4882"/>
                  <a:pt x="45164" y="4882"/>
                </a:cubicBezTo>
                <a:lnTo>
                  <a:pt x="47604" y="4882"/>
                </a:lnTo>
                <a:cubicBezTo>
                  <a:pt x="45164" y="8544"/>
                  <a:pt x="42722" y="12206"/>
                  <a:pt x="39060" y="15868"/>
                </a:cubicBezTo>
                <a:cubicBezTo>
                  <a:pt x="35398" y="18310"/>
                  <a:pt x="30516" y="20751"/>
                  <a:pt x="24412" y="20751"/>
                </a:cubicBezTo>
                <a:cubicBezTo>
                  <a:pt x="19530" y="20751"/>
                  <a:pt x="14648" y="19530"/>
                  <a:pt x="10984" y="17089"/>
                </a:cubicBezTo>
                <a:cubicBezTo>
                  <a:pt x="6102" y="14648"/>
                  <a:pt x="2440" y="12206"/>
                  <a:pt x="0" y="7324"/>
                </a:cubicBezTo>
                <a:cubicBezTo>
                  <a:pt x="8544" y="10986"/>
                  <a:pt x="15868" y="13427"/>
                  <a:pt x="24412" y="12206"/>
                </a:cubicBezTo>
                <a:cubicBezTo>
                  <a:pt x="28074" y="12206"/>
                  <a:pt x="30516" y="10986"/>
                  <a:pt x="34178" y="8544"/>
                </a:cubicBezTo>
                <a:cubicBezTo>
                  <a:pt x="37840" y="7324"/>
                  <a:pt x="40280" y="4882"/>
                  <a:pt x="43944" y="1220"/>
                </a:cubicBezTo>
                <a:close/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70">
            <a:extLst>
              <a:ext uri="{FF2B5EF4-FFF2-40B4-BE49-F238E27FC236}">
                <a16:creationId xmlns:a16="http://schemas.microsoft.com/office/drawing/2014/main" id="{5F1494C6-96E7-4E47-BF57-BE24458C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5696" y="8126897"/>
            <a:ext cx="1169996" cy="1708335"/>
          </a:xfrm>
          <a:custGeom>
            <a:avLst/>
            <a:gdLst>
              <a:gd name="T0" fmla="*/ 164472 w 940"/>
              <a:gd name="T1" fmla="*/ 116215 h 1372"/>
              <a:gd name="T2" fmla="*/ 164472 w 940"/>
              <a:gd name="T3" fmla="*/ 116215 h 1372"/>
              <a:gd name="T4" fmla="*/ 135754 w 940"/>
              <a:gd name="T5" fmla="*/ 387820 h 1372"/>
              <a:gd name="T6" fmla="*/ 156640 w 940"/>
              <a:gd name="T7" fmla="*/ 394349 h 1372"/>
              <a:gd name="T8" fmla="*/ 156640 w 940"/>
              <a:gd name="T9" fmla="*/ 394349 h 1372"/>
              <a:gd name="T10" fmla="*/ 82236 w 940"/>
              <a:gd name="T11" fmla="*/ 669871 h 1372"/>
              <a:gd name="T12" fmla="*/ 82236 w 940"/>
              <a:gd name="T13" fmla="*/ 669871 h 1372"/>
              <a:gd name="T14" fmla="*/ 394210 w 940"/>
              <a:gd name="T15" fmla="*/ 875533 h 1372"/>
              <a:gd name="T16" fmla="*/ 394210 w 940"/>
              <a:gd name="T17" fmla="*/ 875533 h 1372"/>
              <a:gd name="T18" fmla="*/ 328943 w 940"/>
              <a:gd name="T19" fmla="*/ 0 h 1372"/>
              <a:gd name="T20" fmla="*/ 164472 w 940"/>
              <a:gd name="T21" fmla="*/ 116215 h 13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40" h="1372">
                <a:moveTo>
                  <a:pt x="252" y="178"/>
                </a:moveTo>
                <a:lnTo>
                  <a:pt x="252" y="178"/>
                </a:lnTo>
                <a:cubicBezTo>
                  <a:pt x="252" y="178"/>
                  <a:pt x="0" y="500"/>
                  <a:pt x="208" y="594"/>
                </a:cubicBezTo>
                <a:lnTo>
                  <a:pt x="240" y="604"/>
                </a:lnTo>
                <a:cubicBezTo>
                  <a:pt x="240" y="604"/>
                  <a:pt x="382" y="870"/>
                  <a:pt x="126" y="1026"/>
                </a:cubicBezTo>
                <a:cubicBezTo>
                  <a:pt x="126" y="1026"/>
                  <a:pt x="268" y="1371"/>
                  <a:pt x="604" y="1341"/>
                </a:cubicBezTo>
                <a:cubicBezTo>
                  <a:pt x="939" y="1311"/>
                  <a:pt x="760" y="167"/>
                  <a:pt x="504" y="0"/>
                </a:cubicBezTo>
                <a:lnTo>
                  <a:pt x="252" y="178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71">
            <a:extLst>
              <a:ext uri="{FF2B5EF4-FFF2-40B4-BE49-F238E27FC236}">
                <a16:creationId xmlns:a16="http://schemas.microsoft.com/office/drawing/2014/main" id="{11F0D7D3-0DFF-2643-929E-9D2C254F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4149" y="8286192"/>
            <a:ext cx="1263376" cy="1235937"/>
          </a:xfrm>
          <a:custGeom>
            <a:avLst/>
            <a:gdLst>
              <a:gd name="T0" fmla="*/ 481856 w 1016"/>
              <a:gd name="T1" fmla="*/ 42550 h 990"/>
              <a:gd name="T2" fmla="*/ 481856 w 1016"/>
              <a:gd name="T3" fmla="*/ 42550 h 990"/>
              <a:gd name="T4" fmla="*/ 430997 w 1016"/>
              <a:gd name="T5" fmla="*/ 216023 h 990"/>
              <a:gd name="T6" fmla="*/ 456426 w 1016"/>
              <a:gd name="T7" fmla="*/ 418299 h 990"/>
              <a:gd name="T8" fmla="*/ 456426 w 1016"/>
              <a:gd name="T9" fmla="*/ 418299 h 990"/>
              <a:gd name="T10" fmla="*/ 252991 w 1016"/>
              <a:gd name="T11" fmla="*/ 479178 h 990"/>
              <a:gd name="T12" fmla="*/ 252991 w 1016"/>
              <a:gd name="T13" fmla="*/ 479178 h 990"/>
              <a:gd name="T14" fmla="*/ 7824 w 1016"/>
              <a:gd name="T15" fmla="*/ 496853 h 990"/>
              <a:gd name="T16" fmla="*/ 0 w 1016"/>
              <a:gd name="T17" fmla="*/ 563624 h 990"/>
              <a:gd name="T18" fmla="*/ 0 w 1016"/>
              <a:gd name="T19" fmla="*/ 563624 h 990"/>
              <a:gd name="T20" fmla="*/ 582269 w 1016"/>
              <a:gd name="T21" fmla="*/ 572788 h 990"/>
              <a:gd name="T22" fmla="*/ 582269 w 1016"/>
              <a:gd name="T23" fmla="*/ 572788 h 990"/>
              <a:gd name="T24" fmla="*/ 481856 w 1016"/>
              <a:gd name="T25" fmla="*/ 42550 h 9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16" h="990">
                <a:moveTo>
                  <a:pt x="739" y="65"/>
                </a:moveTo>
                <a:lnTo>
                  <a:pt x="739" y="65"/>
                </a:lnTo>
                <a:cubicBezTo>
                  <a:pt x="739" y="65"/>
                  <a:pt x="632" y="62"/>
                  <a:pt x="661" y="330"/>
                </a:cubicBezTo>
                <a:lnTo>
                  <a:pt x="700" y="639"/>
                </a:lnTo>
                <a:cubicBezTo>
                  <a:pt x="695" y="640"/>
                  <a:pt x="548" y="711"/>
                  <a:pt x="388" y="732"/>
                </a:cubicBezTo>
                <a:cubicBezTo>
                  <a:pt x="229" y="754"/>
                  <a:pt x="12" y="759"/>
                  <a:pt x="12" y="759"/>
                </a:cubicBezTo>
                <a:lnTo>
                  <a:pt x="0" y="861"/>
                </a:lnTo>
                <a:cubicBezTo>
                  <a:pt x="0" y="861"/>
                  <a:pt x="772" y="989"/>
                  <a:pt x="893" y="875"/>
                </a:cubicBezTo>
                <a:cubicBezTo>
                  <a:pt x="1015" y="761"/>
                  <a:pt x="997" y="0"/>
                  <a:pt x="739" y="65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72">
            <a:extLst>
              <a:ext uri="{FF2B5EF4-FFF2-40B4-BE49-F238E27FC236}">
                <a16:creationId xmlns:a16="http://schemas.microsoft.com/office/drawing/2014/main" id="{65D0742E-8097-B34F-BD04-33D52FFB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346" y="8758596"/>
            <a:ext cx="1851122" cy="3048643"/>
          </a:xfrm>
          <a:custGeom>
            <a:avLst/>
            <a:gdLst>
              <a:gd name="T0" fmla="*/ 604375 w 1484"/>
              <a:gd name="T1" fmla="*/ 711419 h 2447"/>
              <a:gd name="T2" fmla="*/ 666513 w 1484"/>
              <a:gd name="T3" fmla="*/ 711419 h 2447"/>
              <a:gd name="T4" fmla="*/ 666513 w 1484"/>
              <a:gd name="T5" fmla="*/ 711419 h 2447"/>
              <a:gd name="T6" fmla="*/ 777708 w 1484"/>
              <a:gd name="T7" fmla="*/ 630412 h 2447"/>
              <a:gd name="T8" fmla="*/ 970009 w 1484"/>
              <a:gd name="T9" fmla="*/ 24825 h 2447"/>
              <a:gd name="T10" fmla="*/ 892173 w 1484"/>
              <a:gd name="T11" fmla="*/ 0 h 2447"/>
              <a:gd name="T12" fmla="*/ 782286 w 1484"/>
              <a:gd name="T13" fmla="*/ 315533 h 2447"/>
              <a:gd name="T14" fmla="*/ 782286 w 1484"/>
              <a:gd name="T15" fmla="*/ 315533 h 2447"/>
              <a:gd name="T16" fmla="*/ 527193 w 1484"/>
              <a:gd name="T17" fmla="*/ 605588 h 2447"/>
              <a:gd name="T18" fmla="*/ 527193 w 1484"/>
              <a:gd name="T19" fmla="*/ 605588 h 2447"/>
              <a:gd name="T20" fmla="*/ 47094 w 1484"/>
              <a:gd name="T21" fmla="*/ 646744 h 2447"/>
              <a:gd name="T22" fmla="*/ 47094 w 1484"/>
              <a:gd name="T23" fmla="*/ 711419 h 2447"/>
              <a:gd name="T24" fmla="*/ 312653 w 1484"/>
              <a:gd name="T25" fmla="*/ 711419 h 2447"/>
              <a:gd name="T26" fmla="*/ 1962 w 1484"/>
              <a:gd name="T27" fmla="*/ 1586157 h 2447"/>
              <a:gd name="T28" fmla="*/ 1962 w 1484"/>
              <a:gd name="T29" fmla="*/ 1586157 h 2447"/>
              <a:gd name="T30" fmla="*/ 7195 w 1484"/>
              <a:gd name="T31" fmla="*/ 1597916 h 2447"/>
              <a:gd name="T32" fmla="*/ 7195 w 1484"/>
              <a:gd name="T33" fmla="*/ 1597916 h 2447"/>
              <a:gd name="T34" fmla="*/ 10465 w 1484"/>
              <a:gd name="T35" fmla="*/ 1597916 h 2447"/>
              <a:gd name="T36" fmla="*/ 10465 w 1484"/>
              <a:gd name="T37" fmla="*/ 1597916 h 2447"/>
              <a:gd name="T38" fmla="*/ 19623 w 1484"/>
              <a:gd name="T39" fmla="*/ 1591383 h 2447"/>
              <a:gd name="T40" fmla="*/ 332930 w 1484"/>
              <a:gd name="T41" fmla="*/ 711419 h 2447"/>
              <a:gd name="T42" fmla="*/ 584098 w 1484"/>
              <a:gd name="T43" fmla="*/ 711419 h 2447"/>
              <a:gd name="T44" fmla="*/ 897405 w 1484"/>
              <a:gd name="T45" fmla="*/ 1591383 h 2447"/>
              <a:gd name="T46" fmla="*/ 897405 w 1484"/>
              <a:gd name="T47" fmla="*/ 1591383 h 2447"/>
              <a:gd name="T48" fmla="*/ 906563 w 1484"/>
              <a:gd name="T49" fmla="*/ 1597916 h 2447"/>
              <a:gd name="T50" fmla="*/ 906563 w 1484"/>
              <a:gd name="T51" fmla="*/ 1597916 h 2447"/>
              <a:gd name="T52" fmla="*/ 909833 w 1484"/>
              <a:gd name="T53" fmla="*/ 1597916 h 2447"/>
              <a:gd name="T54" fmla="*/ 909833 w 1484"/>
              <a:gd name="T55" fmla="*/ 1597916 h 2447"/>
              <a:gd name="T56" fmla="*/ 915066 w 1484"/>
              <a:gd name="T57" fmla="*/ 1586157 h 2447"/>
              <a:gd name="T58" fmla="*/ 604375 w 1484"/>
              <a:gd name="T59" fmla="*/ 711419 h 24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84" h="2447">
                <a:moveTo>
                  <a:pt x="924" y="1089"/>
                </a:moveTo>
                <a:lnTo>
                  <a:pt x="1019" y="1089"/>
                </a:lnTo>
                <a:cubicBezTo>
                  <a:pt x="1097" y="1089"/>
                  <a:pt x="1166" y="1039"/>
                  <a:pt x="1189" y="965"/>
                </a:cubicBezTo>
                <a:lnTo>
                  <a:pt x="1483" y="38"/>
                </a:lnTo>
                <a:lnTo>
                  <a:pt x="1364" y="0"/>
                </a:lnTo>
                <a:lnTo>
                  <a:pt x="1196" y="483"/>
                </a:lnTo>
                <a:cubicBezTo>
                  <a:pt x="1124" y="689"/>
                  <a:pt x="963" y="864"/>
                  <a:pt x="806" y="927"/>
                </a:cubicBezTo>
                <a:cubicBezTo>
                  <a:pt x="611" y="1004"/>
                  <a:pt x="72" y="990"/>
                  <a:pt x="72" y="990"/>
                </a:cubicBezTo>
                <a:lnTo>
                  <a:pt x="72" y="1089"/>
                </a:lnTo>
                <a:lnTo>
                  <a:pt x="478" y="1089"/>
                </a:lnTo>
                <a:lnTo>
                  <a:pt x="3" y="2428"/>
                </a:lnTo>
                <a:cubicBezTo>
                  <a:pt x="0" y="2435"/>
                  <a:pt x="4" y="2443"/>
                  <a:pt x="11" y="2446"/>
                </a:cubicBezTo>
                <a:cubicBezTo>
                  <a:pt x="13" y="2446"/>
                  <a:pt x="14" y="2446"/>
                  <a:pt x="16" y="2446"/>
                </a:cubicBezTo>
                <a:cubicBezTo>
                  <a:pt x="22" y="2446"/>
                  <a:pt x="28" y="2443"/>
                  <a:pt x="30" y="2436"/>
                </a:cubicBezTo>
                <a:lnTo>
                  <a:pt x="509" y="1089"/>
                </a:lnTo>
                <a:lnTo>
                  <a:pt x="893" y="1089"/>
                </a:lnTo>
                <a:lnTo>
                  <a:pt x="1372" y="2436"/>
                </a:lnTo>
                <a:cubicBezTo>
                  <a:pt x="1374" y="2443"/>
                  <a:pt x="1380" y="2446"/>
                  <a:pt x="1386" y="2446"/>
                </a:cubicBezTo>
                <a:cubicBezTo>
                  <a:pt x="1387" y="2446"/>
                  <a:pt x="1389" y="2446"/>
                  <a:pt x="1391" y="2446"/>
                </a:cubicBezTo>
                <a:cubicBezTo>
                  <a:pt x="1398" y="2443"/>
                  <a:pt x="1402" y="2435"/>
                  <a:pt x="1399" y="2428"/>
                </a:cubicBezTo>
                <a:lnTo>
                  <a:pt x="924" y="1089"/>
                </a:ln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73">
            <a:extLst>
              <a:ext uri="{FF2B5EF4-FFF2-40B4-BE49-F238E27FC236}">
                <a16:creationId xmlns:a16="http://schemas.microsoft.com/office/drawing/2014/main" id="{4F144F35-0E9C-0E47-A659-53C154C1D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346" y="8758596"/>
            <a:ext cx="1851122" cy="3048643"/>
          </a:xfrm>
          <a:custGeom>
            <a:avLst/>
            <a:gdLst>
              <a:gd name="T0" fmla="*/ 604375 w 1484"/>
              <a:gd name="T1" fmla="*/ 711419 h 2447"/>
              <a:gd name="T2" fmla="*/ 666513 w 1484"/>
              <a:gd name="T3" fmla="*/ 711419 h 2447"/>
              <a:gd name="T4" fmla="*/ 666513 w 1484"/>
              <a:gd name="T5" fmla="*/ 711419 h 2447"/>
              <a:gd name="T6" fmla="*/ 777708 w 1484"/>
              <a:gd name="T7" fmla="*/ 630412 h 2447"/>
              <a:gd name="T8" fmla="*/ 970009 w 1484"/>
              <a:gd name="T9" fmla="*/ 24825 h 2447"/>
              <a:gd name="T10" fmla="*/ 892173 w 1484"/>
              <a:gd name="T11" fmla="*/ 0 h 2447"/>
              <a:gd name="T12" fmla="*/ 782286 w 1484"/>
              <a:gd name="T13" fmla="*/ 315533 h 2447"/>
              <a:gd name="T14" fmla="*/ 782286 w 1484"/>
              <a:gd name="T15" fmla="*/ 315533 h 2447"/>
              <a:gd name="T16" fmla="*/ 527193 w 1484"/>
              <a:gd name="T17" fmla="*/ 605588 h 2447"/>
              <a:gd name="T18" fmla="*/ 527193 w 1484"/>
              <a:gd name="T19" fmla="*/ 605588 h 2447"/>
              <a:gd name="T20" fmla="*/ 47094 w 1484"/>
              <a:gd name="T21" fmla="*/ 646744 h 2447"/>
              <a:gd name="T22" fmla="*/ 47094 w 1484"/>
              <a:gd name="T23" fmla="*/ 711419 h 2447"/>
              <a:gd name="T24" fmla="*/ 312653 w 1484"/>
              <a:gd name="T25" fmla="*/ 711419 h 2447"/>
              <a:gd name="T26" fmla="*/ 1962 w 1484"/>
              <a:gd name="T27" fmla="*/ 1586157 h 2447"/>
              <a:gd name="T28" fmla="*/ 1962 w 1484"/>
              <a:gd name="T29" fmla="*/ 1586157 h 2447"/>
              <a:gd name="T30" fmla="*/ 7195 w 1484"/>
              <a:gd name="T31" fmla="*/ 1597916 h 2447"/>
              <a:gd name="T32" fmla="*/ 7195 w 1484"/>
              <a:gd name="T33" fmla="*/ 1597916 h 2447"/>
              <a:gd name="T34" fmla="*/ 10465 w 1484"/>
              <a:gd name="T35" fmla="*/ 1597916 h 2447"/>
              <a:gd name="T36" fmla="*/ 10465 w 1484"/>
              <a:gd name="T37" fmla="*/ 1597916 h 2447"/>
              <a:gd name="T38" fmla="*/ 19623 w 1484"/>
              <a:gd name="T39" fmla="*/ 1591383 h 2447"/>
              <a:gd name="T40" fmla="*/ 332930 w 1484"/>
              <a:gd name="T41" fmla="*/ 711419 h 2447"/>
              <a:gd name="T42" fmla="*/ 584098 w 1484"/>
              <a:gd name="T43" fmla="*/ 711419 h 2447"/>
              <a:gd name="T44" fmla="*/ 897405 w 1484"/>
              <a:gd name="T45" fmla="*/ 1591383 h 2447"/>
              <a:gd name="T46" fmla="*/ 897405 w 1484"/>
              <a:gd name="T47" fmla="*/ 1591383 h 2447"/>
              <a:gd name="T48" fmla="*/ 906563 w 1484"/>
              <a:gd name="T49" fmla="*/ 1597916 h 2447"/>
              <a:gd name="T50" fmla="*/ 906563 w 1484"/>
              <a:gd name="T51" fmla="*/ 1597916 h 2447"/>
              <a:gd name="T52" fmla="*/ 909833 w 1484"/>
              <a:gd name="T53" fmla="*/ 1597916 h 2447"/>
              <a:gd name="T54" fmla="*/ 909833 w 1484"/>
              <a:gd name="T55" fmla="*/ 1597916 h 2447"/>
              <a:gd name="T56" fmla="*/ 915066 w 1484"/>
              <a:gd name="T57" fmla="*/ 1586157 h 2447"/>
              <a:gd name="T58" fmla="*/ 604375 w 1484"/>
              <a:gd name="T59" fmla="*/ 711419 h 24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84" h="2447">
                <a:moveTo>
                  <a:pt x="924" y="1089"/>
                </a:moveTo>
                <a:lnTo>
                  <a:pt x="1019" y="1089"/>
                </a:lnTo>
                <a:cubicBezTo>
                  <a:pt x="1097" y="1089"/>
                  <a:pt x="1166" y="1039"/>
                  <a:pt x="1189" y="965"/>
                </a:cubicBezTo>
                <a:lnTo>
                  <a:pt x="1483" y="38"/>
                </a:lnTo>
                <a:lnTo>
                  <a:pt x="1364" y="0"/>
                </a:lnTo>
                <a:lnTo>
                  <a:pt x="1196" y="483"/>
                </a:lnTo>
                <a:cubicBezTo>
                  <a:pt x="1124" y="689"/>
                  <a:pt x="963" y="864"/>
                  <a:pt x="806" y="927"/>
                </a:cubicBezTo>
                <a:cubicBezTo>
                  <a:pt x="611" y="1004"/>
                  <a:pt x="72" y="990"/>
                  <a:pt x="72" y="990"/>
                </a:cubicBezTo>
                <a:lnTo>
                  <a:pt x="72" y="1089"/>
                </a:lnTo>
                <a:lnTo>
                  <a:pt x="478" y="1089"/>
                </a:lnTo>
                <a:lnTo>
                  <a:pt x="3" y="2428"/>
                </a:lnTo>
                <a:cubicBezTo>
                  <a:pt x="0" y="2435"/>
                  <a:pt x="4" y="2443"/>
                  <a:pt x="11" y="2446"/>
                </a:cubicBezTo>
                <a:cubicBezTo>
                  <a:pt x="13" y="2446"/>
                  <a:pt x="14" y="2446"/>
                  <a:pt x="16" y="2446"/>
                </a:cubicBezTo>
                <a:cubicBezTo>
                  <a:pt x="22" y="2446"/>
                  <a:pt x="28" y="2443"/>
                  <a:pt x="30" y="2436"/>
                </a:cubicBezTo>
                <a:lnTo>
                  <a:pt x="509" y="1089"/>
                </a:lnTo>
                <a:lnTo>
                  <a:pt x="893" y="1089"/>
                </a:lnTo>
                <a:lnTo>
                  <a:pt x="1372" y="2436"/>
                </a:lnTo>
                <a:cubicBezTo>
                  <a:pt x="1374" y="2443"/>
                  <a:pt x="1380" y="2446"/>
                  <a:pt x="1386" y="2446"/>
                </a:cubicBezTo>
                <a:cubicBezTo>
                  <a:pt x="1387" y="2446"/>
                  <a:pt x="1389" y="2446"/>
                  <a:pt x="1391" y="2446"/>
                </a:cubicBezTo>
                <a:cubicBezTo>
                  <a:pt x="1398" y="2443"/>
                  <a:pt x="1402" y="2435"/>
                  <a:pt x="1399" y="2428"/>
                </a:cubicBezTo>
                <a:lnTo>
                  <a:pt x="924" y="108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74">
            <a:extLst>
              <a:ext uri="{FF2B5EF4-FFF2-40B4-BE49-F238E27FC236}">
                <a16:creationId xmlns:a16="http://schemas.microsoft.com/office/drawing/2014/main" id="{B6488BD1-9E0D-5544-AC61-CA0645CF9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29643" y="7275473"/>
            <a:ext cx="1840135" cy="1933551"/>
          </a:xfrm>
          <a:custGeom>
            <a:avLst/>
            <a:gdLst>
              <a:gd name="T0" fmla="*/ 182143 w 1478"/>
              <a:gd name="T1" fmla="*/ 24792 h 1554"/>
              <a:gd name="T2" fmla="*/ 182143 w 1478"/>
              <a:gd name="T3" fmla="*/ 24792 h 1554"/>
              <a:gd name="T4" fmla="*/ 81605 w 1478"/>
              <a:gd name="T5" fmla="*/ 182679 h 1554"/>
              <a:gd name="T6" fmla="*/ 81605 w 1478"/>
              <a:gd name="T7" fmla="*/ 182679 h 1554"/>
              <a:gd name="T8" fmla="*/ 368856 w 1478"/>
              <a:gd name="T9" fmla="*/ 662862 h 1554"/>
              <a:gd name="T10" fmla="*/ 368856 w 1478"/>
              <a:gd name="T11" fmla="*/ 662862 h 1554"/>
              <a:gd name="T12" fmla="*/ 596046 w 1478"/>
              <a:gd name="T13" fmla="*/ 923179 h 1554"/>
              <a:gd name="T14" fmla="*/ 596046 w 1478"/>
              <a:gd name="T15" fmla="*/ 923179 h 1554"/>
              <a:gd name="T16" fmla="*/ 565362 w 1478"/>
              <a:gd name="T17" fmla="*/ 387540 h 1554"/>
              <a:gd name="T18" fmla="*/ 565362 w 1478"/>
              <a:gd name="T19" fmla="*/ 387540 h 1554"/>
              <a:gd name="T20" fmla="*/ 182143 w 1478"/>
              <a:gd name="T21" fmla="*/ 24792 h 15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8" h="1554">
                <a:moveTo>
                  <a:pt x="279" y="38"/>
                </a:moveTo>
                <a:lnTo>
                  <a:pt x="279" y="38"/>
                </a:lnTo>
                <a:cubicBezTo>
                  <a:pt x="279" y="38"/>
                  <a:pt x="0" y="129"/>
                  <a:pt x="125" y="280"/>
                </a:cubicBezTo>
                <a:cubicBezTo>
                  <a:pt x="281" y="470"/>
                  <a:pt x="458" y="586"/>
                  <a:pt x="565" y="1016"/>
                </a:cubicBezTo>
                <a:cubicBezTo>
                  <a:pt x="637" y="1297"/>
                  <a:pt x="635" y="1553"/>
                  <a:pt x="913" y="1415"/>
                </a:cubicBezTo>
                <a:cubicBezTo>
                  <a:pt x="1190" y="1277"/>
                  <a:pt x="1477" y="952"/>
                  <a:pt x="866" y="594"/>
                </a:cubicBezTo>
                <a:cubicBezTo>
                  <a:pt x="544" y="405"/>
                  <a:pt x="827" y="0"/>
                  <a:pt x="279" y="38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75">
            <a:extLst>
              <a:ext uri="{FF2B5EF4-FFF2-40B4-BE49-F238E27FC236}">
                <a16:creationId xmlns:a16="http://schemas.microsoft.com/office/drawing/2014/main" id="{741186E3-C070-6447-AE77-49C9FA911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53" y="11598502"/>
            <a:ext cx="505350" cy="280145"/>
          </a:xfrm>
          <a:custGeom>
            <a:avLst/>
            <a:gdLst>
              <a:gd name="T0" fmla="*/ 22301 w 404"/>
              <a:gd name="T1" fmla="*/ 24264 h 224"/>
              <a:gd name="T2" fmla="*/ 0 w 404"/>
              <a:gd name="T3" fmla="*/ 98367 h 224"/>
              <a:gd name="T4" fmla="*/ 122655 w 404"/>
              <a:gd name="T5" fmla="*/ 146239 h 224"/>
              <a:gd name="T6" fmla="*/ 258429 w 404"/>
              <a:gd name="T7" fmla="*/ 146239 h 224"/>
              <a:gd name="T8" fmla="*/ 258429 w 404"/>
              <a:gd name="T9" fmla="*/ 146239 h 224"/>
              <a:gd name="T10" fmla="*/ 225633 w 404"/>
              <a:gd name="T11" fmla="*/ 93777 h 224"/>
              <a:gd name="T12" fmla="*/ 225633 w 404"/>
              <a:gd name="T13" fmla="*/ 93777 h 224"/>
              <a:gd name="T14" fmla="*/ 173816 w 404"/>
              <a:gd name="T15" fmla="*/ 69513 h 224"/>
              <a:gd name="T16" fmla="*/ 173816 w 404"/>
              <a:gd name="T17" fmla="*/ 69513 h 224"/>
              <a:gd name="T18" fmla="*/ 154139 w 404"/>
              <a:gd name="T19" fmla="*/ 30166 h 224"/>
              <a:gd name="T20" fmla="*/ 54441 w 404"/>
              <a:gd name="T21" fmla="*/ 3935 h 224"/>
              <a:gd name="T22" fmla="*/ 54441 w 404"/>
              <a:gd name="T23" fmla="*/ 3935 h 224"/>
              <a:gd name="T24" fmla="*/ 22301 w 404"/>
              <a:gd name="T25" fmla="*/ 24264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04" h="224">
                <a:moveTo>
                  <a:pt x="34" y="37"/>
                </a:moveTo>
                <a:lnTo>
                  <a:pt x="0" y="150"/>
                </a:lnTo>
                <a:lnTo>
                  <a:pt x="187" y="223"/>
                </a:lnTo>
                <a:lnTo>
                  <a:pt x="394" y="223"/>
                </a:lnTo>
                <a:cubicBezTo>
                  <a:pt x="394" y="223"/>
                  <a:pt x="403" y="160"/>
                  <a:pt x="344" y="143"/>
                </a:cubicBezTo>
                <a:cubicBezTo>
                  <a:pt x="287" y="126"/>
                  <a:pt x="297" y="135"/>
                  <a:pt x="265" y="106"/>
                </a:cubicBezTo>
                <a:cubicBezTo>
                  <a:pt x="251" y="93"/>
                  <a:pt x="235" y="46"/>
                  <a:pt x="235" y="46"/>
                </a:cubicBezTo>
                <a:lnTo>
                  <a:pt x="83" y="6"/>
                </a:lnTo>
                <a:cubicBezTo>
                  <a:pt x="61" y="0"/>
                  <a:pt x="41" y="15"/>
                  <a:pt x="34" y="37"/>
                </a:cubicBez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76">
            <a:extLst>
              <a:ext uri="{FF2B5EF4-FFF2-40B4-BE49-F238E27FC236}">
                <a16:creationId xmlns:a16="http://schemas.microsoft.com/office/drawing/2014/main" id="{5FE17EFF-DB38-9E47-A2AC-E4839AD41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6140" y="11494132"/>
            <a:ext cx="214227" cy="241693"/>
          </a:xfrm>
          <a:custGeom>
            <a:avLst/>
            <a:gdLst>
              <a:gd name="T0" fmla="*/ 111680 w 172"/>
              <a:gd name="T1" fmla="*/ 126086 h 196"/>
              <a:gd name="T2" fmla="*/ 0 w 172"/>
              <a:gd name="T3" fmla="*/ 126086 h 196"/>
              <a:gd name="T4" fmla="*/ 14368 w 172"/>
              <a:gd name="T5" fmla="*/ 70479 h 196"/>
              <a:gd name="T6" fmla="*/ 14368 w 172"/>
              <a:gd name="T7" fmla="*/ 0 h 196"/>
              <a:gd name="T8" fmla="*/ 97312 w 172"/>
              <a:gd name="T9" fmla="*/ 0 h 196"/>
              <a:gd name="T10" fmla="*/ 97312 w 172"/>
              <a:gd name="T11" fmla="*/ 70479 h 196"/>
              <a:gd name="T12" fmla="*/ 111680 w 172"/>
              <a:gd name="T13" fmla="*/ 126086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2" h="196">
                <a:moveTo>
                  <a:pt x="171" y="195"/>
                </a:moveTo>
                <a:lnTo>
                  <a:pt x="0" y="195"/>
                </a:lnTo>
                <a:lnTo>
                  <a:pt x="22" y="109"/>
                </a:lnTo>
                <a:lnTo>
                  <a:pt x="22" y="0"/>
                </a:lnTo>
                <a:lnTo>
                  <a:pt x="149" y="0"/>
                </a:lnTo>
                <a:lnTo>
                  <a:pt x="149" y="109"/>
                </a:lnTo>
                <a:lnTo>
                  <a:pt x="171" y="195"/>
                </a:ln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77">
            <a:extLst>
              <a:ext uri="{FF2B5EF4-FFF2-40B4-BE49-F238E27FC236}">
                <a16:creationId xmlns:a16="http://schemas.microsoft.com/office/drawing/2014/main" id="{275595C6-6443-2848-82F6-3CBB4154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943" y="11422726"/>
            <a:ext cx="252675" cy="269158"/>
          </a:xfrm>
          <a:custGeom>
            <a:avLst/>
            <a:gdLst>
              <a:gd name="T0" fmla="*/ 28577 w 204"/>
              <a:gd name="T1" fmla="*/ 0 h 216"/>
              <a:gd name="T2" fmla="*/ 0 w 204"/>
              <a:gd name="T3" fmla="*/ 94089 h 216"/>
              <a:gd name="T4" fmla="*/ 3247 w 204"/>
              <a:gd name="T5" fmla="*/ 99317 h 216"/>
              <a:gd name="T6" fmla="*/ 3247 w 204"/>
              <a:gd name="T7" fmla="*/ 99317 h 216"/>
              <a:gd name="T8" fmla="*/ 77288 w 204"/>
              <a:gd name="T9" fmla="*/ 140481 h 216"/>
              <a:gd name="T10" fmla="*/ 75340 w 204"/>
              <a:gd name="T11" fmla="*/ 123492 h 216"/>
              <a:gd name="T12" fmla="*/ 75340 w 204"/>
              <a:gd name="T13" fmla="*/ 123492 h 216"/>
              <a:gd name="T14" fmla="*/ 81835 w 204"/>
              <a:gd name="T15" fmla="*/ 117612 h 216"/>
              <a:gd name="T16" fmla="*/ 107164 w 204"/>
              <a:gd name="T17" fmla="*/ 120879 h 216"/>
              <a:gd name="T18" fmla="*/ 131845 w 204"/>
              <a:gd name="T19" fmla="*/ 37244 h 216"/>
              <a:gd name="T20" fmla="*/ 28577 w 204"/>
              <a:gd name="T21" fmla="*/ 0 h 2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4" h="216">
                <a:moveTo>
                  <a:pt x="44" y="0"/>
                </a:moveTo>
                <a:lnTo>
                  <a:pt x="0" y="144"/>
                </a:lnTo>
                <a:lnTo>
                  <a:pt x="5" y="152"/>
                </a:lnTo>
                <a:cubicBezTo>
                  <a:pt x="32" y="189"/>
                  <a:pt x="74" y="213"/>
                  <a:pt x="119" y="215"/>
                </a:cubicBezTo>
                <a:lnTo>
                  <a:pt x="116" y="189"/>
                </a:lnTo>
                <a:cubicBezTo>
                  <a:pt x="115" y="183"/>
                  <a:pt x="120" y="179"/>
                  <a:pt x="126" y="180"/>
                </a:cubicBezTo>
                <a:lnTo>
                  <a:pt x="165" y="185"/>
                </a:lnTo>
                <a:lnTo>
                  <a:pt x="203" y="57"/>
                </a:lnTo>
                <a:lnTo>
                  <a:pt x="44" y="0"/>
                </a:ln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78">
            <a:extLst>
              <a:ext uri="{FF2B5EF4-FFF2-40B4-BE49-F238E27FC236}">
                <a16:creationId xmlns:a16="http://schemas.microsoft.com/office/drawing/2014/main" id="{C4CDED97-AD3B-6E4E-857A-20560E1A0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1771" y="8615778"/>
            <a:ext cx="1120560" cy="2916808"/>
          </a:xfrm>
          <a:custGeom>
            <a:avLst/>
            <a:gdLst>
              <a:gd name="T0" fmla="*/ 287262 w 900"/>
              <a:gd name="T1" fmla="*/ 0 h 2340"/>
              <a:gd name="T2" fmla="*/ 287262 w 900"/>
              <a:gd name="T3" fmla="*/ 0 h 2340"/>
              <a:gd name="T4" fmla="*/ 573219 w 900"/>
              <a:gd name="T5" fmla="*/ 818316 h 2340"/>
              <a:gd name="T6" fmla="*/ 573219 w 900"/>
              <a:gd name="T7" fmla="*/ 818316 h 2340"/>
              <a:gd name="T8" fmla="*/ 272899 w 900"/>
              <a:gd name="T9" fmla="*/ 1528787 h 2340"/>
              <a:gd name="T10" fmla="*/ 144284 w 900"/>
              <a:gd name="T11" fmla="*/ 1481074 h 2340"/>
              <a:gd name="T12" fmla="*/ 144284 w 900"/>
              <a:gd name="T13" fmla="*/ 1481074 h 2340"/>
              <a:gd name="T14" fmla="*/ 180845 w 900"/>
              <a:gd name="T15" fmla="*/ 1348392 h 2340"/>
              <a:gd name="T16" fmla="*/ 180845 w 900"/>
              <a:gd name="T17" fmla="*/ 1348392 h 2340"/>
              <a:gd name="T18" fmla="*/ 336227 w 900"/>
              <a:gd name="T19" fmla="*/ 828120 h 2340"/>
              <a:gd name="T20" fmla="*/ 336227 w 900"/>
              <a:gd name="T21" fmla="*/ 828120 h 2340"/>
              <a:gd name="T22" fmla="*/ 39825 w 900"/>
              <a:gd name="T23" fmla="*/ 71243 h 2340"/>
              <a:gd name="T24" fmla="*/ 287262 w 900"/>
              <a:gd name="T25" fmla="*/ 0 h 23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0" h="2340">
                <a:moveTo>
                  <a:pt x="440" y="0"/>
                </a:moveTo>
                <a:lnTo>
                  <a:pt x="440" y="0"/>
                </a:lnTo>
                <a:cubicBezTo>
                  <a:pt x="440" y="0"/>
                  <a:pt x="899" y="1136"/>
                  <a:pt x="878" y="1252"/>
                </a:cubicBezTo>
                <a:cubicBezTo>
                  <a:pt x="857" y="1366"/>
                  <a:pt x="418" y="2339"/>
                  <a:pt x="418" y="2339"/>
                </a:cubicBezTo>
                <a:lnTo>
                  <a:pt x="221" y="2266"/>
                </a:lnTo>
                <a:cubicBezTo>
                  <a:pt x="221" y="2266"/>
                  <a:pt x="264" y="2099"/>
                  <a:pt x="277" y="2063"/>
                </a:cubicBezTo>
                <a:cubicBezTo>
                  <a:pt x="344" y="1878"/>
                  <a:pt x="320" y="1384"/>
                  <a:pt x="515" y="1267"/>
                </a:cubicBezTo>
                <a:cubicBezTo>
                  <a:pt x="515" y="1267"/>
                  <a:pt x="0" y="525"/>
                  <a:pt x="61" y="109"/>
                </a:cubicBezTo>
                <a:lnTo>
                  <a:pt x="440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79">
            <a:extLst>
              <a:ext uri="{FF2B5EF4-FFF2-40B4-BE49-F238E27FC236}">
                <a16:creationId xmlns:a16="http://schemas.microsoft.com/office/drawing/2014/main" id="{E19BFFD3-B7D9-EC44-A8C3-989F621D2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4729" y="8747609"/>
            <a:ext cx="444929" cy="1082131"/>
          </a:xfrm>
          <a:custGeom>
            <a:avLst/>
            <a:gdLst>
              <a:gd name="T0" fmla="*/ 39753 w 358"/>
              <a:gd name="T1" fmla="*/ 0 h 868"/>
              <a:gd name="T2" fmla="*/ 23461 w 358"/>
              <a:gd name="T3" fmla="*/ 4576 h 868"/>
              <a:gd name="T4" fmla="*/ 23461 w 358"/>
              <a:gd name="T5" fmla="*/ 4576 h 868"/>
              <a:gd name="T6" fmla="*/ 200069 w 358"/>
              <a:gd name="T7" fmla="*/ 566766 h 868"/>
              <a:gd name="T8" fmla="*/ 200069 w 358"/>
              <a:gd name="T9" fmla="*/ 566766 h 868"/>
              <a:gd name="T10" fmla="*/ 39753 w 358"/>
              <a:gd name="T11" fmla="*/ 0 h 8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8" h="868">
                <a:moveTo>
                  <a:pt x="61" y="0"/>
                </a:moveTo>
                <a:lnTo>
                  <a:pt x="36" y="7"/>
                </a:lnTo>
                <a:cubicBezTo>
                  <a:pt x="0" y="253"/>
                  <a:pt x="166" y="613"/>
                  <a:pt x="307" y="867"/>
                </a:cubicBezTo>
                <a:cubicBezTo>
                  <a:pt x="357" y="392"/>
                  <a:pt x="142" y="94"/>
                  <a:pt x="61" y="0"/>
                </a:cubicBezTo>
              </a:path>
            </a:pathLst>
          </a:custGeom>
          <a:solidFill>
            <a:srgbClr val="000000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80">
            <a:extLst>
              <a:ext uri="{FF2B5EF4-FFF2-40B4-BE49-F238E27FC236}">
                <a16:creationId xmlns:a16="http://schemas.microsoft.com/office/drawing/2014/main" id="{FDF8CA3E-1922-334B-AE6E-85A0F3439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407" y="8615777"/>
            <a:ext cx="790984" cy="2922301"/>
          </a:xfrm>
          <a:custGeom>
            <a:avLst/>
            <a:gdLst>
              <a:gd name="T0" fmla="*/ 126062 w 635"/>
              <a:gd name="T1" fmla="*/ 0 h 2347"/>
              <a:gd name="T2" fmla="*/ 126062 w 635"/>
              <a:gd name="T3" fmla="*/ 0 h 2347"/>
              <a:gd name="T4" fmla="*/ 38537 w 635"/>
              <a:gd name="T5" fmla="*/ 342765 h 2347"/>
              <a:gd name="T6" fmla="*/ 38537 w 635"/>
              <a:gd name="T7" fmla="*/ 342765 h 2347"/>
              <a:gd name="T8" fmla="*/ 101895 w 635"/>
              <a:gd name="T9" fmla="*/ 885965 h 2347"/>
              <a:gd name="T10" fmla="*/ 101895 w 635"/>
              <a:gd name="T11" fmla="*/ 885965 h 2347"/>
              <a:gd name="T12" fmla="*/ 61398 w 635"/>
              <a:gd name="T13" fmla="*/ 1127532 h 2347"/>
              <a:gd name="T14" fmla="*/ 61398 w 635"/>
              <a:gd name="T15" fmla="*/ 1127532 h 2347"/>
              <a:gd name="T16" fmla="*/ 112346 w 635"/>
              <a:gd name="T17" fmla="*/ 1531668 h 2347"/>
              <a:gd name="T18" fmla="*/ 224691 w 635"/>
              <a:gd name="T19" fmla="*/ 1531668 h 2347"/>
              <a:gd name="T20" fmla="*/ 276292 w 635"/>
              <a:gd name="T21" fmla="*/ 897064 h 2347"/>
              <a:gd name="T22" fmla="*/ 276292 w 635"/>
              <a:gd name="T23" fmla="*/ 897064 h 2347"/>
              <a:gd name="T24" fmla="*/ 391250 w 635"/>
              <a:gd name="T25" fmla="*/ 314691 h 2347"/>
              <a:gd name="T26" fmla="*/ 391250 w 635"/>
              <a:gd name="T27" fmla="*/ 314691 h 2347"/>
              <a:gd name="T28" fmla="*/ 412804 w 635"/>
              <a:gd name="T29" fmla="*/ 77040 h 2347"/>
              <a:gd name="T30" fmla="*/ 126062 w 635"/>
              <a:gd name="T31" fmla="*/ 0 h 23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35" h="2347">
                <a:moveTo>
                  <a:pt x="193" y="0"/>
                </a:moveTo>
                <a:lnTo>
                  <a:pt x="193" y="0"/>
                </a:lnTo>
                <a:cubicBezTo>
                  <a:pt x="193" y="0"/>
                  <a:pt x="0" y="171"/>
                  <a:pt x="59" y="525"/>
                </a:cubicBezTo>
                <a:cubicBezTo>
                  <a:pt x="119" y="877"/>
                  <a:pt x="156" y="1357"/>
                  <a:pt x="156" y="1357"/>
                </a:cubicBezTo>
                <a:cubicBezTo>
                  <a:pt x="156" y="1357"/>
                  <a:pt x="75" y="1462"/>
                  <a:pt x="94" y="1727"/>
                </a:cubicBezTo>
                <a:cubicBezTo>
                  <a:pt x="111" y="1993"/>
                  <a:pt x="172" y="2346"/>
                  <a:pt x="172" y="2346"/>
                </a:cubicBezTo>
                <a:lnTo>
                  <a:pt x="344" y="2346"/>
                </a:lnTo>
                <a:lnTo>
                  <a:pt x="423" y="1374"/>
                </a:lnTo>
                <a:cubicBezTo>
                  <a:pt x="423" y="1374"/>
                  <a:pt x="540" y="878"/>
                  <a:pt x="599" y="482"/>
                </a:cubicBezTo>
                <a:cubicBezTo>
                  <a:pt x="621" y="338"/>
                  <a:pt x="634" y="207"/>
                  <a:pt x="632" y="118"/>
                </a:cubicBezTo>
                <a:lnTo>
                  <a:pt x="193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81">
            <a:extLst>
              <a:ext uri="{FF2B5EF4-FFF2-40B4-BE49-F238E27FC236}">
                <a16:creationId xmlns:a16="http://schemas.microsoft.com/office/drawing/2014/main" id="{F06516ED-AAA4-3048-B39E-CB98686D1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0085" y="6517432"/>
            <a:ext cx="1005209" cy="1406219"/>
          </a:xfrm>
          <a:custGeom>
            <a:avLst/>
            <a:gdLst>
              <a:gd name="T0" fmla="*/ 170473 w 807"/>
              <a:gd name="T1" fmla="*/ 193630 h 1131"/>
              <a:gd name="T2" fmla="*/ 170473 w 807"/>
              <a:gd name="T3" fmla="*/ 193630 h 1131"/>
              <a:gd name="T4" fmla="*/ 98626 w 807"/>
              <a:gd name="T5" fmla="*/ 427028 h 1131"/>
              <a:gd name="T6" fmla="*/ 98626 w 807"/>
              <a:gd name="T7" fmla="*/ 427028 h 1131"/>
              <a:gd name="T8" fmla="*/ 217501 w 807"/>
              <a:gd name="T9" fmla="*/ 705411 h 1131"/>
              <a:gd name="T10" fmla="*/ 217501 w 807"/>
              <a:gd name="T11" fmla="*/ 705411 h 1131"/>
              <a:gd name="T12" fmla="*/ 489866 w 807"/>
              <a:gd name="T13" fmla="*/ 430940 h 1131"/>
              <a:gd name="T14" fmla="*/ 489866 w 807"/>
              <a:gd name="T15" fmla="*/ 430940 h 1131"/>
              <a:gd name="T16" fmla="*/ 488560 w 807"/>
              <a:gd name="T17" fmla="*/ 181242 h 1131"/>
              <a:gd name="T18" fmla="*/ 488560 w 807"/>
              <a:gd name="T19" fmla="*/ 181242 h 1131"/>
              <a:gd name="T20" fmla="*/ 170473 w 807"/>
              <a:gd name="T21" fmla="*/ 193630 h 1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7" h="1131">
                <a:moveTo>
                  <a:pt x="261" y="297"/>
                </a:moveTo>
                <a:lnTo>
                  <a:pt x="261" y="297"/>
                </a:lnTo>
                <a:cubicBezTo>
                  <a:pt x="261" y="297"/>
                  <a:pt x="294" y="500"/>
                  <a:pt x="151" y="655"/>
                </a:cubicBezTo>
                <a:cubicBezTo>
                  <a:pt x="0" y="819"/>
                  <a:pt x="76" y="1034"/>
                  <a:pt x="333" y="1082"/>
                </a:cubicBezTo>
                <a:cubicBezTo>
                  <a:pt x="590" y="1130"/>
                  <a:pt x="806" y="954"/>
                  <a:pt x="750" y="661"/>
                </a:cubicBezTo>
                <a:cubicBezTo>
                  <a:pt x="705" y="428"/>
                  <a:pt x="748" y="278"/>
                  <a:pt x="748" y="278"/>
                </a:cubicBezTo>
                <a:cubicBezTo>
                  <a:pt x="748" y="278"/>
                  <a:pt x="495" y="0"/>
                  <a:pt x="261" y="297"/>
                </a:cubicBez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82">
            <a:extLst>
              <a:ext uri="{FF2B5EF4-FFF2-40B4-BE49-F238E27FC236}">
                <a16:creationId xmlns:a16="http://schemas.microsoft.com/office/drawing/2014/main" id="{AE8B1C96-FDC1-C04D-AC34-99E2C43C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9658" y="7352375"/>
            <a:ext cx="1180979" cy="1032693"/>
          </a:xfrm>
          <a:custGeom>
            <a:avLst/>
            <a:gdLst>
              <a:gd name="T0" fmla="*/ 52800 w 950"/>
              <a:gd name="T1" fmla="*/ 26813 h 828"/>
              <a:gd name="T2" fmla="*/ 52800 w 950"/>
              <a:gd name="T3" fmla="*/ 26813 h 828"/>
              <a:gd name="T4" fmla="*/ 195557 w 950"/>
              <a:gd name="T5" fmla="*/ 372770 h 828"/>
              <a:gd name="T6" fmla="*/ 582760 w 950"/>
              <a:gd name="T7" fmla="*/ 206004 h 828"/>
              <a:gd name="T8" fmla="*/ 618612 w 950"/>
              <a:gd name="T9" fmla="*/ 269441 h 828"/>
              <a:gd name="T10" fmla="*/ 618612 w 950"/>
              <a:gd name="T11" fmla="*/ 269441 h 828"/>
              <a:gd name="T12" fmla="*/ 144712 w 950"/>
              <a:gd name="T13" fmla="*/ 518608 h 828"/>
              <a:gd name="T14" fmla="*/ 144712 w 950"/>
              <a:gd name="T15" fmla="*/ 518608 h 828"/>
              <a:gd name="T16" fmla="*/ 0 w 950"/>
              <a:gd name="T17" fmla="*/ 0 h 828"/>
              <a:gd name="T18" fmla="*/ 52800 w 950"/>
              <a:gd name="T19" fmla="*/ 26813 h 8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0" h="828">
                <a:moveTo>
                  <a:pt x="81" y="41"/>
                </a:moveTo>
                <a:lnTo>
                  <a:pt x="81" y="41"/>
                </a:lnTo>
                <a:cubicBezTo>
                  <a:pt x="81" y="41"/>
                  <a:pt x="292" y="95"/>
                  <a:pt x="300" y="570"/>
                </a:cubicBezTo>
                <a:lnTo>
                  <a:pt x="894" y="315"/>
                </a:lnTo>
                <a:lnTo>
                  <a:pt x="949" y="412"/>
                </a:lnTo>
                <a:cubicBezTo>
                  <a:pt x="949" y="412"/>
                  <a:pt x="423" y="827"/>
                  <a:pt x="222" y="793"/>
                </a:cubicBezTo>
                <a:cubicBezTo>
                  <a:pt x="64" y="767"/>
                  <a:pt x="0" y="0"/>
                  <a:pt x="0" y="0"/>
                </a:cubicBezTo>
                <a:lnTo>
                  <a:pt x="81" y="41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83">
            <a:extLst>
              <a:ext uri="{FF2B5EF4-FFF2-40B4-BE49-F238E27FC236}">
                <a16:creationId xmlns:a16="http://schemas.microsoft.com/office/drawing/2014/main" id="{412A00DC-18CE-EF46-8639-FE2B3F593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9658" y="7352375"/>
            <a:ext cx="1180979" cy="1032693"/>
          </a:xfrm>
          <a:custGeom>
            <a:avLst/>
            <a:gdLst>
              <a:gd name="T0" fmla="*/ 52800 w 950"/>
              <a:gd name="T1" fmla="*/ 26813 h 828"/>
              <a:gd name="T2" fmla="*/ 52800 w 950"/>
              <a:gd name="T3" fmla="*/ 26813 h 828"/>
              <a:gd name="T4" fmla="*/ 195557 w 950"/>
              <a:gd name="T5" fmla="*/ 372770 h 828"/>
              <a:gd name="T6" fmla="*/ 582760 w 950"/>
              <a:gd name="T7" fmla="*/ 206004 h 828"/>
              <a:gd name="T8" fmla="*/ 618612 w 950"/>
              <a:gd name="T9" fmla="*/ 269441 h 828"/>
              <a:gd name="T10" fmla="*/ 618612 w 950"/>
              <a:gd name="T11" fmla="*/ 269441 h 828"/>
              <a:gd name="T12" fmla="*/ 144712 w 950"/>
              <a:gd name="T13" fmla="*/ 518608 h 828"/>
              <a:gd name="T14" fmla="*/ 144712 w 950"/>
              <a:gd name="T15" fmla="*/ 518608 h 828"/>
              <a:gd name="T16" fmla="*/ 0 w 950"/>
              <a:gd name="T17" fmla="*/ 0 h 828"/>
              <a:gd name="T18" fmla="*/ 52800 w 950"/>
              <a:gd name="T19" fmla="*/ 26813 h 8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0" h="828">
                <a:moveTo>
                  <a:pt x="81" y="41"/>
                </a:moveTo>
                <a:lnTo>
                  <a:pt x="81" y="41"/>
                </a:lnTo>
                <a:cubicBezTo>
                  <a:pt x="81" y="41"/>
                  <a:pt x="292" y="95"/>
                  <a:pt x="300" y="570"/>
                </a:cubicBezTo>
                <a:lnTo>
                  <a:pt x="894" y="315"/>
                </a:lnTo>
                <a:lnTo>
                  <a:pt x="949" y="412"/>
                </a:lnTo>
                <a:cubicBezTo>
                  <a:pt x="949" y="412"/>
                  <a:pt x="423" y="827"/>
                  <a:pt x="222" y="793"/>
                </a:cubicBezTo>
                <a:cubicBezTo>
                  <a:pt x="64" y="767"/>
                  <a:pt x="0" y="0"/>
                  <a:pt x="0" y="0"/>
                </a:cubicBezTo>
                <a:lnTo>
                  <a:pt x="81" y="41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84">
            <a:extLst>
              <a:ext uri="{FF2B5EF4-FFF2-40B4-BE49-F238E27FC236}">
                <a16:creationId xmlns:a16="http://schemas.microsoft.com/office/drawing/2014/main" id="{B4408B20-E0FA-774A-985D-49488FF4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9096" y="7352375"/>
            <a:ext cx="1016195" cy="1609465"/>
          </a:xfrm>
          <a:custGeom>
            <a:avLst/>
            <a:gdLst>
              <a:gd name="T0" fmla="*/ 191750 w 817"/>
              <a:gd name="T1" fmla="*/ 0 h 1293"/>
              <a:gd name="T2" fmla="*/ 61308 w 817"/>
              <a:gd name="T3" fmla="*/ 67880 h 1293"/>
              <a:gd name="T4" fmla="*/ 61308 w 817"/>
              <a:gd name="T5" fmla="*/ 67880 h 1293"/>
              <a:gd name="T6" fmla="*/ 104354 w 817"/>
              <a:gd name="T7" fmla="*/ 428818 h 1293"/>
              <a:gd name="T8" fmla="*/ 104354 w 817"/>
              <a:gd name="T9" fmla="*/ 428818 h 1293"/>
              <a:gd name="T10" fmla="*/ 105658 w 817"/>
              <a:gd name="T11" fmla="*/ 451662 h 1293"/>
              <a:gd name="T12" fmla="*/ 105658 w 817"/>
              <a:gd name="T13" fmla="*/ 451662 h 1293"/>
              <a:gd name="T14" fmla="*/ 73048 w 817"/>
              <a:gd name="T15" fmla="*/ 549566 h 1293"/>
              <a:gd name="T16" fmla="*/ 0 w 817"/>
              <a:gd name="T17" fmla="*/ 663787 h 1293"/>
              <a:gd name="T18" fmla="*/ 0 w 817"/>
              <a:gd name="T19" fmla="*/ 663787 h 1293"/>
              <a:gd name="T20" fmla="*/ 420024 w 817"/>
              <a:gd name="T21" fmla="*/ 663787 h 1293"/>
              <a:gd name="T22" fmla="*/ 411546 w 817"/>
              <a:gd name="T23" fmla="*/ 501920 h 1293"/>
              <a:gd name="T24" fmla="*/ 425894 w 817"/>
              <a:gd name="T25" fmla="*/ 461453 h 1293"/>
              <a:gd name="T26" fmla="*/ 425894 w 817"/>
              <a:gd name="T27" fmla="*/ 461453 h 1293"/>
              <a:gd name="T28" fmla="*/ 498290 w 817"/>
              <a:gd name="T29" fmla="*/ 422291 h 1293"/>
              <a:gd name="T30" fmla="*/ 498290 w 817"/>
              <a:gd name="T31" fmla="*/ 422291 h 1293"/>
              <a:gd name="T32" fmla="*/ 434373 w 817"/>
              <a:gd name="T33" fmla="*/ 26760 h 1293"/>
              <a:gd name="T34" fmla="*/ 381544 w 817"/>
              <a:gd name="T35" fmla="*/ 0 h 1293"/>
              <a:gd name="T36" fmla="*/ 191750 w 817"/>
              <a:gd name="T37" fmla="*/ 0 h 12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17" h="1293">
                <a:moveTo>
                  <a:pt x="294" y="0"/>
                </a:moveTo>
                <a:lnTo>
                  <a:pt x="94" y="104"/>
                </a:lnTo>
                <a:cubicBezTo>
                  <a:pt x="94" y="104"/>
                  <a:pt x="56" y="298"/>
                  <a:pt x="160" y="657"/>
                </a:cubicBezTo>
                <a:cubicBezTo>
                  <a:pt x="162" y="665"/>
                  <a:pt x="163" y="677"/>
                  <a:pt x="162" y="692"/>
                </a:cubicBezTo>
                <a:cubicBezTo>
                  <a:pt x="159" y="745"/>
                  <a:pt x="141" y="797"/>
                  <a:pt x="112" y="842"/>
                </a:cubicBezTo>
                <a:lnTo>
                  <a:pt x="0" y="1017"/>
                </a:lnTo>
                <a:cubicBezTo>
                  <a:pt x="0" y="1017"/>
                  <a:pt x="424" y="1292"/>
                  <a:pt x="644" y="1017"/>
                </a:cubicBezTo>
                <a:lnTo>
                  <a:pt x="631" y="769"/>
                </a:lnTo>
                <a:lnTo>
                  <a:pt x="653" y="707"/>
                </a:lnTo>
                <a:cubicBezTo>
                  <a:pt x="653" y="707"/>
                  <a:pt x="727" y="723"/>
                  <a:pt x="764" y="647"/>
                </a:cubicBezTo>
                <a:cubicBezTo>
                  <a:pt x="816" y="543"/>
                  <a:pt x="666" y="41"/>
                  <a:pt x="666" y="41"/>
                </a:cubicBezTo>
                <a:lnTo>
                  <a:pt x="585" y="0"/>
                </a:lnTo>
                <a:lnTo>
                  <a:pt x="294" y="0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85">
            <a:extLst>
              <a:ext uri="{FF2B5EF4-FFF2-40B4-BE49-F238E27FC236}">
                <a16:creationId xmlns:a16="http://schemas.microsoft.com/office/drawing/2014/main" id="{F051FD21-FF61-6147-8EC3-2D553CBDC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7126" y="6934904"/>
            <a:ext cx="362534" cy="417472"/>
          </a:xfrm>
          <a:custGeom>
            <a:avLst/>
            <a:gdLst>
              <a:gd name="T0" fmla="*/ 189449 w 292"/>
              <a:gd name="T1" fmla="*/ 218252 h 336"/>
              <a:gd name="T2" fmla="*/ 0 w 292"/>
              <a:gd name="T3" fmla="*/ 218252 h 336"/>
              <a:gd name="T4" fmla="*/ 10416 w 292"/>
              <a:gd name="T5" fmla="*/ 206525 h 336"/>
              <a:gd name="T6" fmla="*/ 10416 w 292"/>
              <a:gd name="T7" fmla="*/ 206525 h 336"/>
              <a:gd name="T8" fmla="*/ 59895 w 292"/>
              <a:gd name="T9" fmla="*/ 80786 h 336"/>
              <a:gd name="T10" fmla="*/ 59895 w 292"/>
              <a:gd name="T11" fmla="*/ 41696 h 336"/>
              <a:gd name="T12" fmla="*/ 76170 w 292"/>
              <a:gd name="T13" fmla="*/ 0 h 336"/>
              <a:gd name="T14" fmla="*/ 76170 w 292"/>
              <a:gd name="T15" fmla="*/ 0 h 336"/>
              <a:gd name="T16" fmla="*/ 164710 w 292"/>
              <a:gd name="T17" fmla="*/ 120527 h 336"/>
              <a:gd name="T18" fmla="*/ 164710 w 292"/>
              <a:gd name="T19" fmla="*/ 142026 h 336"/>
              <a:gd name="T20" fmla="*/ 164710 w 292"/>
              <a:gd name="T21" fmla="*/ 142026 h 336"/>
              <a:gd name="T22" fmla="*/ 175126 w 292"/>
              <a:gd name="T23" fmla="*/ 188283 h 336"/>
              <a:gd name="T24" fmla="*/ 189449 w 292"/>
              <a:gd name="T25" fmla="*/ 218252 h 3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2" h="336">
                <a:moveTo>
                  <a:pt x="291" y="335"/>
                </a:moveTo>
                <a:lnTo>
                  <a:pt x="0" y="335"/>
                </a:lnTo>
                <a:lnTo>
                  <a:pt x="16" y="317"/>
                </a:lnTo>
                <a:cubicBezTo>
                  <a:pt x="65" y="264"/>
                  <a:pt x="92" y="195"/>
                  <a:pt x="92" y="124"/>
                </a:cubicBezTo>
                <a:lnTo>
                  <a:pt x="92" y="64"/>
                </a:lnTo>
                <a:lnTo>
                  <a:pt x="117" y="0"/>
                </a:lnTo>
                <a:cubicBezTo>
                  <a:pt x="198" y="25"/>
                  <a:pt x="253" y="100"/>
                  <a:pt x="253" y="185"/>
                </a:cubicBezTo>
                <a:lnTo>
                  <a:pt x="253" y="218"/>
                </a:lnTo>
                <a:cubicBezTo>
                  <a:pt x="253" y="242"/>
                  <a:pt x="259" y="267"/>
                  <a:pt x="269" y="289"/>
                </a:cubicBezTo>
                <a:lnTo>
                  <a:pt x="291" y="335"/>
                </a:lnTo>
              </a:path>
            </a:pathLst>
          </a:custGeom>
          <a:solidFill>
            <a:srgbClr val="DA8A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86">
            <a:extLst>
              <a:ext uri="{FF2B5EF4-FFF2-40B4-BE49-F238E27FC236}">
                <a16:creationId xmlns:a16="http://schemas.microsoft.com/office/drawing/2014/main" id="{E1189C2D-AAB0-3C48-B038-8812D35E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7126" y="7352375"/>
            <a:ext cx="362534" cy="373528"/>
          </a:xfrm>
          <a:custGeom>
            <a:avLst/>
            <a:gdLst>
              <a:gd name="T0" fmla="*/ 141273 w 292"/>
              <a:gd name="T1" fmla="*/ 195206 h 299"/>
              <a:gd name="T2" fmla="*/ 128903 w 292"/>
              <a:gd name="T3" fmla="*/ 195206 h 299"/>
              <a:gd name="T4" fmla="*/ 128903 w 292"/>
              <a:gd name="T5" fmla="*/ 195206 h 299"/>
              <a:gd name="T6" fmla="*/ 79425 w 292"/>
              <a:gd name="T7" fmla="*/ 164418 h 299"/>
              <a:gd name="T8" fmla="*/ 0 w 292"/>
              <a:gd name="T9" fmla="*/ 0 h 299"/>
              <a:gd name="T10" fmla="*/ 189449 w 292"/>
              <a:gd name="T11" fmla="*/ 0 h 299"/>
              <a:gd name="T12" fmla="*/ 185543 w 292"/>
              <a:gd name="T13" fmla="*/ 151972 h 299"/>
              <a:gd name="T14" fmla="*/ 185543 w 292"/>
              <a:gd name="T15" fmla="*/ 151972 h 299"/>
              <a:gd name="T16" fmla="*/ 141273 w 292"/>
              <a:gd name="T17" fmla="*/ 195206 h 2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2" h="299">
                <a:moveTo>
                  <a:pt x="217" y="298"/>
                </a:moveTo>
                <a:lnTo>
                  <a:pt x="198" y="298"/>
                </a:lnTo>
                <a:cubicBezTo>
                  <a:pt x="166" y="298"/>
                  <a:pt x="136" y="280"/>
                  <a:pt x="122" y="251"/>
                </a:cubicBezTo>
                <a:lnTo>
                  <a:pt x="0" y="0"/>
                </a:lnTo>
                <a:lnTo>
                  <a:pt x="291" y="0"/>
                </a:lnTo>
                <a:lnTo>
                  <a:pt x="285" y="232"/>
                </a:lnTo>
                <a:cubicBezTo>
                  <a:pt x="284" y="269"/>
                  <a:pt x="254" y="298"/>
                  <a:pt x="217" y="298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87">
            <a:extLst>
              <a:ext uri="{FF2B5EF4-FFF2-40B4-BE49-F238E27FC236}">
                <a16:creationId xmlns:a16="http://schemas.microsoft.com/office/drawing/2014/main" id="{E9A5B42E-8063-4B46-9CCA-FE60F7A5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4167" y="11697378"/>
            <a:ext cx="263662" cy="186763"/>
          </a:xfrm>
          <a:custGeom>
            <a:avLst/>
            <a:gdLst>
              <a:gd name="T0" fmla="*/ 137600 w 211"/>
              <a:gd name="T1" fmla="*/ 97277 h 150"/>
              <a:gd name="T2" fmla="*/ 0 w 211"/>
              <a:gd name="T3" fmla="*/ 97277 h 150"/>
              <a:gd name="T4" fmla="*/ 0 w 211"/>
              <a:gd name="T5" fmla="*/ 28726 h 150"/>
              <a:gd name="T6" fmla="*/ 0 w 211"/>
              <a:gd name="T7" fmla="*/ 28726 h 150"/>
              <a:gd name="T8" fmla="*/ 15070 w 211"/>
              <a:gd name="T9" fmla="*/ 15016 h 150"/>
              <a:gd name="T10" fmla="*/ 15070 w 211"/>
              <a:gd name="T11" fmla="*/ 15016 h 150"/>
              <a:gd name="T12" fmla="*/ 39314 w 211"/>
              <a:gd name="T13" fmla="*/ 6529 h 150"/>
              <a:gd name="T14" fmla="*/ 39314 w 211"/>
              <a:gd name="T15" fmla="*/ 6529 h 150"/>
              <a:gd name="T16" fmla="*/ 97630 w 211"/>
              <a:gd name="T17" fmla="*/ 6529 h 150"/>
              <a:gd name="T18" fmla="*/ 97630 w 211"/>
              <a:gd name="T19" fmla="*/ 6529 h 150"/>
              <a:gd name="T20" fmla="*/ 122529 w 211"/>
              <a:gd name="T21" fmla="*/ 15016 h 150"/>
              <a:gd name="T22" fmla="*/ 122529 w 211"/>
              <a:gd name="T23" fmla="*/ 15016 h 150"/>
              <a:gd name="T24" fmla="*/ 137600 w 211"/>
              <a:gd name="T25" fmla="*/ 28726 h 150"/>
              <a:gd name="T26" fmla="*/ 137600 w 211"/>
              <a:gd name="T27" fmla="*/ 97277 h 1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1" h="150">
                <a:moveTo>
                  <a:pt x="210" y="149"/>
                </a:moveTo>
                <a:lnTo>
                  <a:pt x="0" y="149"/>
                </a:lnTo>
                <a:lnTo>
                  <a:pt x="0" y="44"/>
                </a:lnTo>
                <a:cubicBezTo>
                  <a:pt x="0" y="32"/>
                  <a:pt x="11" y="27"/>
                  <a:pt x="23" y="23"/>
                </a:cubicBezTo>
                <a:cubicBezTo>
                  <a:pt x="35" y="18"/>
                  <a:pt x="60" y="10"/>
                  <a:pt x="60" y="10"/>
                </a:cubicBezTo>
                <a:cubicBezTo>
                  <a:pt x="90" y="1"/>
                  <a:pt x="120" y="0"/>
                  <a:pt x="149" y="10"/>
                </a:cubicBezTo>
                <a:cubicBezTo>
                  <a:pt x="149" y="10"/>
                  <a:pt x="172" y="16"/>
                  <a:pt x="187" y="23"/>
                </a:cubicBezTo>
                <a:cubicBezTo>
                  <a:pt x="199" y="27"/>
                  <a:pt x="210" y="32"/>
                  <a:pt x="210" y="44"/>
                </a:cubicBezTo>
                <a:lnTo>
                  <a:pt x="210" y="149"/>
                </a:ln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88">
            <a:extLst>
              <a:ext uri="{FF2B5EF4-FFF2-40B4-BE49-F238E27FC236}">
                <a16:creationId xmlns:a16="http://schemas.microsoft.com/office/drawing/2014/main" id="{135AC8BE-E3F8-3349-A496-619336D3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941" y="6704197"/>
            <a:ext cx="373520" cy="549304"/>
          </a:xfrm>
          <a:custGeom>
            <a:avLst/>
            <a:gdLst>
              <a:gd name="T0" fmla="*/ 195206 w 299"/>
              <a:gd name="T1" fmla="*/ 113248 h 440"/>
              <a:gd name="T2" fmla="*/ 195206 w 299"/>
              <a:gd name="T3" fmla="*/ 113248 h 440"/>
              <a:gd name="T4" fmla="*/ 102843 w 299"/>
              <a:gd name="T5" fmla="*/ 287375 h 440"/>
              <a:gd name="T6" fmla="*/ 102843 w 299"/>
              <a:gd name="T7" fmla="*/ 287375 h 440"/>
              <a:gd name="T8" fmla="*/ 0 w 299"/>
              <a:gd name="T9" fmla="*/ 115867 h 440"/>
              <a:gd name="T10" fmla="*/ 0 w 299"/>
              <a:gd name="T11" fmla="*/ 115867 h 440"/>
              <a:gd name="T12" fmla="*/ 102843 w 299"/>
              <a:gd name="T13" fmla="*/ 0 h 440"/>
              <a:gd name="T14" fmla="*/ 102843 w 299"/>
              <a:gd name="T15" fmla="*/ 0 h 440"/>
              <a:gd name="T16" fmla="*/ 195206 w 299"/>
              <a:gd name="T17" fmla="*/ 113248 h 4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9" h="440">
                <a:moveTo>
                  <a:pt x="298" y="173"/>
                </a:moveTo>
                <a:lnTo>
                  <a:pt x="298" y="173"/>
                </a:lnTo>
                <a:cubicBezTo>
                  <a:pt x="298" y="293"/>
                  <a:pt x="227" y="439"/>
                  <a:pt x="157" y="439"/>
                </a:cubicBezTo>
                <a:cubicBezTo>
                  <a:pt x="86" y="439"/>
                  <a:pt x="0" y="297"/>
                  <a:pt x="0" y="177"/>
                </a:cubicBezTo>
                <a:cubicBezTo>
                  <a:pt x="0" y="58"/>
                  <a:pt x="72" y="0"/>
                  <a:pt x="157" y="0"/>
                </a:cubicBezTo>
                <a:cubicBezTo>
                  <a:pt x="241" y="0"/>
                  <a:pt x="298" y="54"/>
                  <a:pt x="298" y="173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A8A6FC1A-5DD9-FD40-ABC4-5A12428DD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8812" y="6951386"/>
            <a:ext cx="240416" cy="195812"/>
          </a:xfrm>
          <a:custGeom>
            <a:avLst/>
            <a:gdLst>
              <a:gd name="connsiteX0" fmla="*/ 23221 w 240416"/>
              <a:gd name="connsiteY0" fmla="*/ 131830 h 195812"/>
              <a:gd name="connsiteX1" fmla="*/ 56928 w 240416"/>
              <a:gd name="connsiteY1" fmla="*/ 170385 h 195812"/>
              <a:gd name="connsiteX2" fmla="*/ 76902 w 240416"/>
              <a:gd name="connsiteY2" fmla="*/ 181579 h 195812"/>
              <a:gd name="connsiteX3" fmla="*/ 89385 w 240416"/>
              <a:gd name="connsiteY3" fmla="*/ 186554 h 195812"/>
              <a:gd name="connsiteX4" fmla="*/ 103118 w 240416"/>
              <a:gd name="connsiteY4" fmla="*/ 191529 h 195812"/>
              <a:gd name="connsiteX5" fmla="*/ 89385 w 240416"/>
              <a:gd name="connsiteY5" fmla="*/ 195260 h 195812"/>
              <a:gd name="connsiteX6" fmla="*/ 74405 w 240416"/>
              <a:gd name="connsiteY6" fmla="*/ 195260 h 195812"/>
              <a:gd name="connsiteX7" fmla="*/ 45692 w 240416"/>
              <a:gd name="connsiteY7" fmla="*/ 185310 h 195812"/>
              <a:gd name="connsiteX8" fmla="*/ 26967 w 240416"/>
              <a:gd name="connsiteY8" fmla="*/ 160436 h 195812"/>
              <a:gd name="connsiteX9" fmla="*/ 23221 w 240416"/>
              <a:gd name="connsiteY9" fmla="*/ 131830 h 195812"/>
              <a:gd name="connsiteX10" fmla="*/ 119334 w 240416"/>
              <a:gd name="connsiteY10" fmla="*/ 5488 h 195812"/>
              <a:gd name="connsiteX11" fmla="*/ 123042 w 240416"/>
              <a:gd name="connsiteY11" fmla="*/ 48177 h 195812"/>
              <a:gd name="connsiteX12" fmla="*/ 131694 w 240416"/>
              <a:gd name="connsiteY12" fmla="*/ 88354 h 195812"/>
              <a:gd name="connsiteX13" fmla="*/ 139110 w 240416"/>
              <a:gd name="connsiteY13" fmla="*/ 108443 h 195812"/>
              <a:gd name="connsiteX14" fmla="*/ 140346 w 240416"/>
              <a:gd name="connsiteY14" fmla="*/ 119743 h 195812"/>
              <a:gd name="connsiteX15" fmla="*/ 136638 w 240416"/>
              <a:gd name="connsiteY15" fmla="*/ 132299 h 195812"/>
              <a:gd name="connsiteX16" fmla="*/ 124278 w 240416"/>
              <a:gd name="connsiteY16" fmla="*/ 136066 h 195812"/>
              <a:gd name="connsiteX17" fmla="*/ 114391 w 240416"/>
              <a:gd name="connsiteY17" fmla="*/ 134810 h 195812"/>
              <a:gd name="connsiteX18" fmla="*/ 93379 w 240416"/>
              <a:gd name="connsiteY18" fmla="*/ 127276 h 195812"/>
              <a:gd name="connsiteX19" fmla="*/ 114391 w 240416"/>
              <a:gd name="connsiteY19" fmla="*/ 131043 h 195812"/>
              <a:gd name="connsiteX20" fmla="*/ 131694 w 240416"/>
              <a:gd name="connsiteY20" fmla="*/ 127276 h 195812"/>
              <a:gd name="connsiteX21" fmla="*/ 130458 w 240416"/>
              <a:gd name="connsiteY21" fmla="*/ 110954 h 195812"/>
              <a:gd name="connsiteX22" fmla="*/ 123042 w 240416"/>
              <a:gd name="connsiteY22" fmla="*/ 90865 h 195812"/>
              <a:gd name="connsiteX23" fmla="*/ 116863 w 240416"/>
              <a:gd name="connsiteY23" fmla="*/ 48177 h 195812"/>
              <a:gd name="connsiteX24" fmla="*/ 119334 w 240416"/>
              <a:gd name="connsiteY24" fmla="*/ 5488 h 195812"/>
              <a:gd name="connsiteX25" fmla="*/ 226405 w 240416"/>
              <a:gd name="connsiteY25" fmla="*/ 0 h 195812"/>
              <a:gd name="connsiteX26" fmla="*/ 240416 w 240416"/>
              <a:gd name="connsiteY26" fmla="*/ 2388 h 195812"/>
              <a:gd name="connsiteX27" fmla="*/ 228062 w 240416"/>
              <a:gd name="connsiteY27" fmla="*/ 4494 h 195812"/>
              <a:gd name="connsiteX28" fmla="*/ 228953 w 240416"/>
              <a:gd name="connsiteY28" fmla="*/ 3582 h 195812"/>
              <a:gd name="connsiteX29" fmla="*/ 226405 w 240416"/>
              <a:gd name="connsiteY29" fmla="*/ 4776 h 195812"/>
              <a:gd name="connsiteX30" fmla="*/ 228062 w 240416"/>
              <a:gd name="connsiteY30" fmla="*/ 4494 h 195812"/>
              <a:gd name="connsiteX31" fmla="*/ 214942 w 240416"/>
              <a:gd name="connsiteY31" fmla="*/ 17911 h 195812"/>
              <a:gd name="connsiteX32" fmla="*/ 192015 w 240416"/>
              <a:gd name="connsiteY32" fmla="*/ 26270 h 195812"/>
              <a:gd name="connsiteX33" fmla="*/ 171635 w 240416"/>
              <a:gd name="connsiteY33" fmla="*/ 21493 h 195812"/>
              <a:gd name="connsiteX34" fmla="*/ 153803 w 240416"/>
              <a:gd name="connsiteY34" fmla="*/ 8358 h 195812"/>
              <a:gd name="connsiteX35" fmla="*/ 192015 w 240416"/>
              <a:gd name="connsiteY35" fmla="*/ 16717 h 195812"/>
              <a:gd name="connsiteX36" fmla="*/ 209847 w 240416"/>
              <a:gd name="connsiteY36" fmla="*/ 11941 h 195812"/>
              <a:gd name="connsiteX37" fmla="*/ 225132 w 240416"/>
              <a:gd name="connsiteY37" fmla="*/ 1194 h 195812"/>
              <a:gd name="connsiteX38" fmla="*/ 12117 w 240416"/>
              <a:gd name="connsiteY38" fmla="*/ 0 h 195812"/>
              <a:gd name="connsiteX39" fmla="*/ 13328 w 240416"/>
              <a:gd name="connsiteY39" fmla="*/ 0 h 195812"/>
              <a:gd name="connsiteX40" fmla="*/ 13328 w 240416"/>
              <a:gd name="connsiteY40" fmla="*/ 1194 h 195812"/>
              <a:gd name="connsiteX41" fmla="*/ 27868 w 240416"/>
              <a:gd name="connsiteY41" fmla="*/ 11941 h 195812"/>
              <a:gd name="connsiteX42" fmla="*/ 44831 w 240416"/>
              <a:gd name="connsiteY42" fmla="*/ 16717 h 195812"/>
              <a:gd name="connsiteX43" fmla="*/ 81181 w 240416"/>
              <a:gd name="connsiteY43" fmla="*/ 8358 h 195812"/>
              <a:gd name="connsiteX44" fmla="*/ 64218 w 240416"/>
              <a:gd name="connsiteY44" fmla="*/ 21493 h 195812"/>
              <a:gd name="connsiteX45" fmla="*/ 44831 w 240416"/>
              <a:gd name="connsiteY45" fmla="*/ 26270 h 195812"/>
              <a:gd name="connsiteX46" fmla="*/ 24233 w 240416"/>
              <a:gd name="connsiteY46" fmla="*/ 17911 h 195812"/>
              <a:gd name="connsiteX47" fmla="*/ 10601 w 240416"/>
              <a:gd name="connsiteY47" fmla="*/ 4478 h 195812"/>
              <a:gd name="connsiteX48" fmla="*/ 12117 w 240416"/>
              <a:gd name="connsiteY48" fmla="*/ 4776 h 195812"/>
              <a:gd name="connsiteX49" fmla="*/ 9693 w 240416"/>
              <a:gd name="connsiteY49" fmla="*/ 3582 h 195812"/>
              <a:gd name="connsiteX50" fmla="*/ 10601 w 240416"/>
              <a:gd name="connsiteY50" fmla="*/ 4478 h 195812"/>
              <a:gd name="connsiteX51" fmla="*/ 0 w 240416"/>
              <a:gd name="connsiteY51" fmla="*/ 2388 h 195812"/>
              <a:gd name="connsiteX52" fmla="*/ 12117 w 240416"/>
              <a:gd name="connsiteY52" fmla="*/ 0 h 1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0416" h="195812">
                <a:moveTo>
                  <a:pt x="23221" y="131830"/>
                </a:moveTo>
                <a:cubicBezTo>
                  <a:pt x="33208" y="147999"/>
                  <a:pt x="43195" y="161679"/>
                  <a:pt x="56928" y="170385"/>
                </a:cubicBezTo>
                <a:cubicBezTo>
                  <a:pt x="61921" y="174117"/>
                  <a:pt x="69411" y="179091"/>
                  <a:pt x="76902" y="181579"/>
                </a:cubicBezTo>
                <a:cubicBezTo>
                  <a:pt x="80647" y="184066"/>
                  <a:pt x="85640" y="184066"/>
                  <a:pt x="89385" y="186554"/>
                </a:cubicBezTo>
                <a:cubicBezTo>
                  <a:pt x="94379" y="187798"/>
                  <a:pt x="98124" y="189041"/>
                  <a:pt x="103118" y="191529"/>
                </a:cubicBezTo>
                <a:cubicBezTo>
                  <a:pt x="98124" y="192772"/>
                  <a:pt x="94379" y="194016"/>
                  <a:pt x="89385" y="195260"/>
                </a:cubicBezTo>
                <a:cubicBezTo>
                  <a:pt x="84392" y="195260"/>
                  <a:pt x="79398" y="196504"/>
                  <a:pt x="74405" y="195260"/>
                </a:cubicBezTo>
                <a:cubicBezTo>
                  <a:pt x="64418" y="195260"/>
                  <a:pt x="54431" y="190285"/>
                  <a:pt x="45692" y="185310"/>
                </a:cubicBezTo>
                <a:cubicBezTo>
                  <a:pt x="36954" y="179091"/>
                  <a:pt x="30712" y="170385"/>
                  <a:pt x="26967" y="160436"/>
                </a:cubicBezTo>
                <a:cubicBezTo>
                  <a:pt x="23221" y="151730"/>
                  <a:pt x="21973" y="141780"/>
                  <a:pt x="23221" y="131830"/>
                </a:cubicBezTo>
                <a:close/>
                <a:moveTo>
                  <a:pt x="119334" y="5488"/>
                </a:moveTo>
                <a:cubicBezTo>
                  <a:pt x="120570" y="19299"/>
                  <a:pt x="121806" y="34365"/>
                  <a:pt x="123042" y="48177"/>
                </a:cubicBezTo>
                <a:cubicBezTo>
                  <a:pt x="125514" y="61988"/>
                  <a:pt x="127986" y="75799"/>
                  <a:pt x="131694" y="88354"/>
                </a:cubicBezTo>
                <a:cubicBezTo>
                  <a:pt x="134166" y="95888"/>
                  <a:pt x="136638" y="100910"/>
                  <a:pt x="139110" y="108443"/>
                </a:cubicBezTo>
                <a:cubicBezTo>
                  <a:pt x="139110" y="112210"/>
                  <a:pt x="140346" y="115976"/>
                  <a:pt x="140346" y="119743"/>
                </a:cubicBezTo>
                <a:cubicBezTo>
                  <a:pt x="141582" y="123510"/>
                  <a:pt x="140346" y="128532"/>
                  <a:pt x="136638" y="132299"/>
                </a:cubicBezTo>
                <a:cubicBezTo>
                  <a:pt x="132930" y="136066"/>
                  <a:pt x="127986" y="136066"/>
                  <a:pt x="124278" y="136066"/>
                </a:cubicBezTo>
                <a:cubicBezTo>
                  <a:pt x="120570" y="136066"/>
                  <a:pt x="118099" y="136066"/>
                  <a:pt x="114391" y="134810"/>
                </a:cubicBezTo>
                <a:cubicBezTo>
                  <a:pt x="106975" y="133555"/>
                  <a:pt x="99559" y="131043"/>
                  <a:pt x="93379" y="127276"/>
                </a:cubicBezTo>
                <a:cubicBezTo>
                  <a:pt x="100795" y="128532"/>
                  <a:pt x="108211" y="131043"/>
                  <a:pt x="114391" y="131043"/>
                </a:cubicBezTo>
                <a:cubicBezTo>
                  <a:pt x="120570" y="131043"/>
                  <a:pt x="129222" y="131043"/>
                  <a:pt x="131694" y="127276"/>
                </a:cubicBezTo>
                <a:cubicBezTo>
                  <a:pt x="134166" y="123510"/>
                  <a:pt x="132930" y="117232"/>
                  <a:pt x="130458" y="110954"/>
                </a:cubicBezTo>
                <a:cubicBezTo>
                  <a:pt x="127986" y="104676"/>
                  <a:pt x="125514" y="97143"/>
                  <a:pt x="123042" y="90865"/>
                </a:cubicBezTo>
                <a:cubicBezTo>
                  <a:pt x="119334" y="77054"/>
                  <a:pt x="118099" y="61988"/>
                  <a:pt x="116863" y="48177"/>
                </a:cubicBezTo>
                <a:cubicBezTo>
                  <a:pt x="116863" y="34365"/>
                  <a:pt x="118099" y="19299"/>
                  <a:pt x="119334" y="5488"/>
                </a:cubicBezTo>
                <a:close/>
                <a:moveTo>
                  <a:pt x="226405" y="0"/>
                </a:moveTo>
                <a:cubicBezTo>
                  <a:pt x="231500" y="1194"/>
                  <a:pt x="235321" y="1194"/>
                  <a:pt x="240416" y="2388"/>
                </a:cubicBezTo>
                <a:lnTo>
                  <a:pt x="228062" y="4494"/>
                </a:lnTo>
                <a:lnTo>
                  <a:pt x="228953" y="3582"/>
                </a:lnTo>
                <a:lnTo>
                  <a:pt x="226405" y="4776"/>
                </a:lnTo>
                <a:lnTo>
                  <a:pt x="228062" y="4494"/>
                </a:lnTo>
                <a:lnTo>
                  <a:pt x="214942" y="17911"/>
                </a:lnTo>
                <a:cubicBezTo>
                  <a:pt x="208573" y="22687"/>
                  <a:pt x="200931" y="25076"/>
                  <a:pt x="192015" y="26270"/>
                </a:cubicBezTo>
                <a:cubicBezTo>
                  <a:pt x="184372" y="26270"/>
                  <a:pt x="178004" y="23881"/>
                  <a:pt x="171635" y="21493"/>
                </a:cubicBezTo>
                <a:cubicBezTo>
                  <a:pt x="165267" y="17911"/>
                  <a:pt x="158898" y="14329"/>
                  <a:pt x="153803" y="8358"/>
                </a:cubicBezTo>
                <a:cubicBezTo>
                  <a:pt x="166540" y="14329"/>
                  <a:pt x="180551" y="17911"/>
                  <a:pt x="192015" y="16717"/>
                </a:cubicBezTo>
                <a:cubicBezTo>
                  <a:pt x="198383" y="15523"/>
                  <a:pt x="204752" y="14329"/>
                  <a:pt x="209847" y="11941"/>
                </a:cubicBezTo>
                <a:cubicBezTo>
                  <a:pt x="214942" y="8358"/>
                  <a:pt x="220037" y="4776"/>
                  <a:pt x="225132" y="1194"/>
                </a:cubicBezTo>
                <a:close/>
                <a:moveTo>
                  <a:pt x="12117" y="0"/>
                </a:moveTo>
                <a:lnTo>
                  <a:pt x="13328" y="0"/>
                </a:lnTo>
                <a:lnTo>
                  <a:pt x="13328" y="1194"/>
                </a:lnTo>
                <a:cubicBezTo>
                  <a:pt x="18175" y="4776"/>
                  <a:pt x="23022" y="8358"/>
                  <a:pt x="27868" y="11941"/>
                </a:cubicBezTo>
                <a:cubicBezTo>
                  <a:pt x="33927" y="14329"/>
                  <a:pt x="38773" y="15523"/>
                  <a:pt x="44831" y="16717"/>
                </a:cubicBezTo>
                <a:cubicBezTo>
                  <a:pt x="56948" y="17911"/>
                  <a:pt x="69065" y="14329"/>
                  <a:pt x="81181" y="8358"/>
                </a:cubicBezTo>
                <a:cubicBezTo>
                  <a:pt x="76335" y="14329"/>
                  <a:pt x="71488" y="17911"/>
                  <a:pt x="64218" y="21493"/>
                </a:cubicBezTo>
                <a:cubicBezTo>
                  <a:pt x="58160" y="23881"/>
                  <a:pt x="50890" y="26270"/>
                  <a:pt x="44831" y="26270"/>
                </a:cubicBezTo>
                <a:cubicBezTo>
                  <a:pt x="37562" y="25076"/>
                  <a:pt x="30292" y="22687"/>
                  <a:pt x="24233" y="17911"/>
                </a:cubicBezTo>
                <a:lnTo>
                  <a:pt x="10601" y="4478"/>
                </a:lnTo>
                <a:lnTo>
                  <a:pt x="12117" y="4776"/>
                </a:lnTo>
                <a:lnTo>
                  <a:pt x="9693" y="3582"/>
                </a:lnTo>
                <a:lnTo>
                  <a:pt x="10601" y="4478"/>
                </a:lnTo>
                <a:lnTo>
                  <a:pt x="0" y="2388"/>
                </a:lnTo>
                <a:cubicBezTo>
                  <a:pt x="3635" y="1194"/>
                  <a:pt x="7270" y="1194"/>
                  <a:pt x="12117" y="0"/>
                </a:cubicBezTo>
                <a:close/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93">
            <a:extLst>
              <a:ext uri="{FF2B5EF4-FFF2-40B4-BE49-F238E27FC236}">
                <a16:creationId xmlns:a16="http://schemas.microsoft.com/office/drawing/2014/main" id="{A182E559-9F2B-744E-943A-F32A65B3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7548" y="6885470"/>
            <a:ext cx="126340" cy="159297"/>
          </a:xfrm>
          <a:custGeom>
            <a:avLst/>
            <a:gdLst>
              <a:gd name="T0" fmla="*/ 50660 w 102"/>
              <a:gd name="T1" fmla="*/ 29785 h 129"/>
              <a:gd name="T2" fmla="*/ 50660 w 102"/>
              <a:gd name="T3" fmla="*/ 29785 h 129"/>
              <a:gd name="T4" fmla="*/ 55856 w 102"/>
              <a:gd name="T5" fmla="*/ 76405 h 129"/>
              <a:gd name="T6" fmla="*/ 55856 w 102"/>
              <a:gd name="T7" fmla="*/ 76405 h 129"/>
              <a:gd name="T8" fmla="*/ 14938 w 102"/>
              <a:gd name="T9" fmla="*/ 53095 h 129"/>
              <a:gd name="T10" fmla="*/ 14938 w 102"/>
              <a:gd name="T11" fmla="*/ 53095 h 129"/>
              <a:gd name="T12" fmla="*/ 9742 w 102"/>
              <a:gd name="T13" fmla="*/ 7123 h 129"/>
              <a:gd name="T14" fmla="*/ 9742 w 102"/>
              <a:gd name="T15" fmla="*/ 7123 h 129"/>
              <a:gd name="T16" fmla="*/ 50660 w 102"/>
              <a:gd name="T17" fmla="*/ 29785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2" h="129">
                <a:moveTo>
                  <a:pt x="78" y="46"/>
                </a:moveTo>
                <a:lnTo>
                  <a:pt x="78" y="46"/>
                </a:lnTo>
                <a:cubicBezTo>
                  <a:pt x="98" y="76"/>
                  <a:pt x="101" y="108"/>
                  <a:pt x="86" y="118"/>
                </a:cubicBezTo>
                <a:cubicBezTo>
                  <a:pt x="71" y="128"/>
                  <a:pt x="43" y="112"/>
                  <a:pt x="23" y="82"/>
                </a:cubicBezTo>
                <a:cubicBezTo>
                  <a:pt x="4" y="53"/>
                  <a:pt x="0" y="20"/>
                  <a:pt x="15" y="11"/>
                </a:cubicBezTo>
                <a:cubicBezTo>
                  <a:pt x="30" y="0"/>
                  <a:pt x="59" y="16"/>
                  <a:pt x="78" y="46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94">
            <a:extLst>
              <a:ext uri="{FF2B5EF4-FFF2-40B4-BE49-F238E27FC236}">
                <a16:creationId xmlns:a16="http://schemas.microsoft.com/office/drawing/2014/main" id="{6663FCB4-8B6C-8D44-9F01-E8330FFDD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8672" y="6506445"/>
            <a:ext cx="659152" cy="598744"/>
          </a:xfrm>
          <a:custGeom>
            <a:avLst/>
            <a:gdLst>
              <a:gd name="T0" fmla="*/ 80517 w 528"/>
              <a:gd name="T1" fmla="*/ 236443 h 482"/>
              <a:gd name="T2" fmla="*/ 80517 w 528"/>
              <a:gd name="T3" fmla="*/ 236443 h 482"/>
              <a:gd name="T4" fmla="*/ 170200 w 528"/>
              <a:gd name="T5" fmla="*/ 158931 h 482"/>
              <a:gd name="T6" fmla="*/ 170200 w 528"/>
              <a:gd name="T7" fmla="*/ 158931 h 482"/>
              <a:gd name="T8" fmla="*/ 301122 w 528"/>
              <a:gd name="T9" fmla="*/ 214296 h 482"/>
              <a:gd name="T10" fmla="*/ 301122 w 528"/>
              <a:gd name="T11" fmla="*/ 214296 h 482"/>
              <a:gd name="T12" fmla="*/ 221914 w 528"/>
              <a:gd name="T13" fmla="*/ 28660 h 482"/>
              <a:gd name="T14" fmla="*/ 221914 w 528"/>
              <a:gd name="T15" fmla="*/ 28660 h 482"/>
              <a:gd name="T16" fmla="*/ 115212 w 528"/>
              <a:gd name="T17" fmla="*/ 44944 h 482"/>
              <a:gd name="T18" fmla="*/ 115212 w 528"/>
              <a:gd name="T19" fmla="*/ 44944 h 482"/>
              <a:gd name="T20" fmla="*/ 3928 w 528"/>
              <a:gd name="T21" fmla="*/ 199967 h 482"/>
              <a:gd name="T22" fmla="*/ 3928 w 528"/>
              <a:gd name="T23" fmla="*/ 199967 h 482"/>
              <a:gd name="T24" fmla="*/ 80517 w 528"/>
              <a:gd name="T25" fmla="*/ 236443 h 4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28" h="482">
                <a:moveTo>
                  <a:pt x="123" y="363"/>
                </a:moveTo>
                <a:lnTo>
                  <a:pt x="123" y="363"/>
                </a:lnTo>
                <a:cubicBezTo>
                  <a:pt x="123" y="363"/>
                  <a:pt x="212" y="393"/>
                  <a:pt x="260" y="244"/>
                </a:cubicBezTo>
                <a:cubicBezTo>
                  <a:pt x="260" y="244"/>
                  <a:pt x="392" y="341"/>
                  <a:pt x="460" y="329"/>
                </a:cubicBezTo>
                <a:cubicBezTo>
                  <a:pt x="527" y="316"/>
                  <a:pt x="505" y="107"/>
                  <a:pt x="339" y="44"/>
                </a:cubicBezTo>
                <a:cubicBezTo>
                  <a:pt x="222" y="0"/>
                  <a:pt x="176" y="69"/>
                  <a:pt x="176" y="69"/>
                </a:cubicBezTo>
                <a:cubicBezTo>
                  <a:pt x="176" y="69"/>
                  <a:pt x="16" y="27"/>
                  <a:pt x="6" y="307"/>
                </a:cubicBezTo>
                <a:cubicBezTo>
                  <a:pt x="0" y="481"/>
                  <a:pt x="123" y="363"/>
                  <a:pt x="123" y="363"/>
                </a:cubicBez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95">
            <a:extLst>
              <a:ext uri="{FF2B5EF4-FFF2-40B4-BE49-F238E27FC236}">
                <a16:creationId xmlns:a16="http://schemas.microsoft.com/office/drawing/2014/main" id="{728CE5C6-E152-8C4B-ABD3-C0CE4B12C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7126" y="7352375"/>
            <a:ext cx="362534" cy="373528"/>
          </a:xfrm>
          <a:custGeom>
            <a:avLst/>
            <a:gdLst>
              <a:gd name="T0" fmla="*/ 141273 w 292"/>
              <a:gd name="T1" fmla="*/ 195206 h 299"/>
              <a:gd name="T2" fmla="*/ 128903 w 292"/>
              <a:gd name="T3" fmla="*/ 195206 h 299"/>
              <a:gd name="T4" fmla="*/ 128903 w 292"/>
              <a:gd name="T5" fmla="*/ 195206 h 299"/>
              <a:gd name="T6" fmla="*/ 79425 w 292"/>
              <a:gd name="T7" fmla="*/ 164418 h 299"/>
              <a:gd name="T8" fmla="*/ 0 w 292"/>
              <a:gd name="T9" fmla="*/ 0 h 299"/>
              <a:gd name="T10" fmla="*/ 189449 w 292"/>
              <a:gd name="T11" fmla="*/ 0 h 299"/>
              <a:gd name="T12" fmla="*/ 185543 w 292"/>
              <a:gd name="T13" fmla="*/ 151972 h 299"/>
              <a:gd name="T14" fmla="*/ 185543 w 292"/>
              <a:gd name="T15" fmla="*/ 151972 h 299"/>
              <a:gd name="T16" fmla="*/ 141273 w 292"/>
              <a:gd name="T17" fmla="*/ 195206 h 2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2" h="299">
                <a:moveTo>
                  <a:pt x="217" y="298"/>
                </a:moveTo>
                <a:lnTo>
                  <a:pt x="198" y="298"/>
                </a:lnTo>
                <a:cubicBezTo>
                  <a:pt x="166" y="298"/>
                  <a:pt x="136" y="280"/>
                  <a:pt x="122" y="251"/>
                </a:cubicBezTo>
                <a:lnTo>
                  <a:pt x="0" y="0"/>
                </a:lnTo>
                <a:lnTo>
                  <a:pt x="291" y="0"/>
                </a:lnTo>
                <a:lnTo>
                  <a:pt x="285" y="232"/>
                </a:lnTo>
                <a:cubicBezTo>
                  <a:pt x="284" y="269"/>
                  <a:pt x="254" y="298"/>
                  <a:pt x="217" y="298"/>
                </a:cubicBezTo>
              </a:path>
            </a:pathLst>
          </a:custGeom>
          <a:solidFill>
            <a:srgbClr val="DA8A77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96">
            <a:extLst>
              <a:ext uri="{FF2B5EF4-FFF2-40B4-BE49-F238E27FC236}">
                <a16:creationId xmlns:a16="http://schemas.microsoft.com/office/drawing/2014/main" id="{AA5DE825-5591-7942-B6B2-1ACD2D22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9098" y="7638016"/>
            <a:ext cx="763520" cy="1131567"/>
          </a:xfrm>
          <a:custGeom>
            <a:avLst/>
            <a:gdLst>
              <a:gd name="T0" fmla="*/ 315733 w 615"/>
              <a:gd name="T1" fmla="*/ 309740 h 908"/>
              <a:gd name="T2" fmla="*/ 315733 w 615"/>
              <a:gd name="T3" fmla="*/ 309740 h 908"/>
              <a:gd name="T4" fmla="*/ 186836 w 615"/>
              <a:gd name="T5" fmla="*/ 154217 h 908"/>
              <a:gd name="T6" fmla="*/ 186836 w 615"/>
              <a:gd name="T7" fmla="*/ 154217 h 908"/>
              <a:gd name="T8" fmla="*/ 57288 w 615"/>
              <a:gd name="T9" fmla="*/ 0 h 908"/>
              <a:gd name="T10" fmla="*/ 57288 w 615"/>
              <a:gd name="T11" fmla="*/ 0 h 908"/>
              <a:gd name="T12" fmla="*/ 104159 w 615"/>
              <a:gd name="T13" fmla="*/ 278374 h 908"/>
              <a:gd name="T14" fmla="*/ 104159 w 615"/>
              <a:gd name="T15" fmla="*/ 278374 h 908"/>
              <a:gd name="T16" fmla="*/ 105461 w 615"/>
              <a:gd name="T17" fmla="*/ 301245 h 908"/>
              <a:gd name="T18" fmla="*/ 105461 w 615"/>
              <a:gd name="T19" fmla="*/ 301245 h 908"/>
              <a:gd name="T20" fmla="*/ 72912 w 615"/>
              <a:gd name="T21" fmla="*/ 399264 h 908"/>
              <a:gd name="T22" fmla="*/ 0 w 615"/>
              <a:gd name="T23" fmla="*/ 513620 h 908"/>
              <a:gd name="T24" fmla="*/ 0 w 615"/>
              <a:gd name="T25" fmla="*/ 513620 h 908"/>
              <a:gd name="T26" fmla="*/ 221339 w 615"/>
              <a:gd name="T27" fmla="*/ 592689 h 908"/>
              <a:gd name="T28" fmla="*/ 221339 w 615"/>
              <a:gd name="T29" fmla="*/ 592689 h 908"/>
              <a:gd name="T30" fmla="*/ 315733 w 615"/>
              <a:gd name="T31" fmla="*/ 309740 h 9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15" h="908">
                <a:moveTo>
                  <a:pt x="485" y="474"/>
                </a:moveTo>
                <a:lnTo>
                  <a:pt x="485" y="474"/>
                </a:lnTo>
                <a:cubicBezTo>
                  <a:pt x="302" y="475"/>
                  <a:pt x="287" y="427"/>
                  <a:pt x="287" y="236"/>
                </a:cubicBezTo>
                <a:cubicBezTo>
                  <a:pt x="288" y="75"/>
                  <a:pt x="122" y="12"/>
                  <a:pt x="88" y="0"/>
                </a:cubicBezTo>
                <a:cubicBezTo>
                  <a:pt x="90" y="94"/>
                  <a:pt x="105" y="237"/>
                  <a:pt x="160" y="426"/>
                </a:cubicBezTo>
                <a:cubicBezTo>
                  <a:pt x="162" y="434"/>
                  <a:pt x="163" y="446"/>
                  <a:pt x="162" y="461"/>
                </a:cubicBezTo>
                <a:cubicBezTo>
                  <a:pt x="159" y="514"/>
                  <a:pt x="141" y="566"/>
                  <a:pt x="112" y="611"/>
                </a:cubicBezTo>
                <a:lnTo>
                  <a:pt x="0" y="786"/>
                </a:lnTo>
                <a:cubicBezTo>
                  <a:pt x="0" y="786"/>
                  <a:pt x="164" y="892"/>
                  <a:pt x="340" y="907"/>
                </a:cubicBezTo>
                <a:cubicBezTo>
                  <a:pt x="378" y="657"/>
                  <a:pt x="614" y="473"/>
                  <a:pt x="485" y="474"/>
                </a:cubicBezTo>
              </a:path>
            </a:pathLst>
          </a:custGeom>
          <a:solidFill>
            <a:srgbClr val="0D4261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97">
            <a:extLst>
              <a:ext uri="{FF2B5EF4-FFF2-40B4-BE49-F238E27FC236}">
                <a16:creationId xmlns:a16="http://schemas.microsoft.com/office/drawing/2014/main" id="{2DB0857B-AC5D-8647-868E-A0563878D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409" y="7478719"/>
            <a:ext cx="823940" cy="1175512"/>
          </a:xfrm>
          <a:custGeom>
            <a:avLst/>
            <a:gdLst>
              <a:gd name="T0" fmla="*/ 186936 w 661"/>
              <a:gd name="T1" fmla="*/ 0 h 944"/>
              <a:gd name="T2" fmla="*/ 186936 w 661"/>
              <a:gd name="T3" fmla="*/ 0 h 944"/>
              <a:gd name="T4" fmla="*/ 11112 w 661"/>
              <a:gd name="T5" fmla="*/ 492324 h 944"/>
              <a:gd name="T6" fmla="*/ 11112 w 661"/>
              <a:gd name="T7" fmla="*/ 492324 h 944"/>
              <a:gd name="T8" fmla="*/ 431391 w 661"/>
              <a:gd name="T9" fmla="*/ 533460 h 944"/>
              <a:gd name="T10" fmla="*/ 431391 w 661"/>
              <a:gd name="T11" fmla="*/ 464901 h 944"/>
              <a:gd name="T12" fmla="*/ 431391 w 661"/>
              <a:gd name="T13" fmla="*/ 464901 h 944"/>
              <a:gd name="T14" fmla="*/ 309817 w 661"/>
              <a:gd name="T15" fmla="*/ 455759 h 944"/>
              <a:gd name="T16" fmla="*/ 309817 w 661"/>
              <a:gd name="T17" fmla="*/ 455759 h 944"/>
              <a:gd name="T18" fmla="*/ 132686 w 661"/>
              <a:gd name="T19" fmla="*/ 432253 h 944"/>
              <a:gd name="T20" fmla="*/ 132686 w 661"/>
              <a:gd name="T21" fmla="*/ 432253 h 944"/>
              <a:gd name="T22" fmla="*/ 246416 w 661"/>
              <a:gd name="T23" fmla="*/ 152137 h 944"/>
              <a:gd name="T24" fmla="*/ 246416 w 661"/>
              <a:gd name="T25" fmla="*/ 152137 h 944"/>
              <a:gd name="T26" fmla="*/ 186936 w 661"/>
              <a:gd name="T27" fmla="*/ 0 h 9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61" h="944">
                <a:moveTo>
                  <a:pt x="286" y="0"/>
                </a:moveTo>
                <a:lnTo>
                  <a:pt x="286" y="0"/>
                </a:lnTo>
                <a:cubicBezTo>
                  <a:pt x="286" y="0"/>
                  <a:pt x="74" y="91"/>
                  <a:pt x="17" y="754"/>
                </a:cubicBezTo>
                <a:cubicBezTo>
                  <a:pt x="0" y="943"/>
                  <a:pt x="660" y="817"/>
                  <a:pt x="660" y="817"/>
                </a:cubicBezTo>
                <a:lnTo>
                  <a:pt x="660" y="712"/>
                </a:lnTo>
                <a:cubicBezTo>
                  <a:pt x="660" y="712"/>
                  <a:pt x="560" y="712"/>
                  <a:pt x="474" y="698"/>
                </a:cubicBezTo>
                <a:cubicBezTo>
                  <a:pt x="370" y="680"/>
                  <a:pt x="291" y="661"/>
                  <a:pt x="203" y="662"/>
                </a:cubicBezTo>
                <a:cubicBezTo>
                  <a:pt x="203" y="662"/>
                  <a:pt x="359" y="429"/>
                  <a:pt x="377" y="233"/>
                </a:cubicBezTo>
                <a:cubicBezTo>
                  <a:pt x="387" y="116"/>
                  <a:pt x="286" y="0"/>
                  <a:pt x="286" y="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98">
            <a:extLst>
              <a:ext uri="{FF2B5EF4-FFF2-40B4-BE49-F238E27FC236}">
                <a16:creationId xmlns:a16="http://schemas.microsoft.com/office/drawing/2014/main" id="{35D0B005-677C-4140-9910-054C6D4A1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3318" y="7830273"/>
            <a:ext cx="884365" cy="955791"/>
          </a:xfrm>
          <a:custGeom>
            <a:avLst/>
            <a:gdLst>
              <a:gd name="T0" fmla="*/ 315703 w 708"/>
              <a:gd name="T1" fmla="*/ 500520 h 768"/>
              <a:gd name="T2" fmla="*/ 0 w 708"/>
              <a:gd name="T3" fmla="*/ 500520 h 768"/>
              <a:gd name="T4" fmla="*/ 147372 w 708"/>
              <a:gd name="T5" fmla="*/ 0 h 768"/>
              <a:gd name="T6" fmla="*/ 463075 w 708"/>
              <a:gd name="T7" fmla="*/ 0 h 768"/>
              <a:gd name="T8" fmla="*/ 315703 w 708"/>
              <a:gd name="T9" fmla="*/ 50052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8" h="768">
                <a:moveTo>
                  <a:pt x="482" y="767"/>
                </a:moveTo>
                <a:lnTo>
                  <a:pt x="0" y="767"/>
                </a:lnTo>
                <a:lnTo>
                  <a:pt x="225" y="0"/>
                </a:lnTo>
                <a:lnTo>
                  <a:pt x="707" y="0"/>
                </a:lnTo>
                <a:lnTo>
                  <a:pt x="482" y="767"/>
                </a:lnTo>
              </a:path>
            </a:pathLst>
          </a:custGeom>
          <a:solidFill>
            <a:srgbClr val="F4F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99">
            <a:extLst>
              <a:ext uri="{FF2B5EF4-FFF2-40B4-BE49-F238E27FC236}">
                <a16:creationId xmlns:a16="http://schemas.microsoft.com/office/drawing/2014/main" id="{1FDAB6CA-00E6-B246-84C6-455058D20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3318" y="7830273"/>
            <a:ext cx="884365" cy="955791"/>
          </a:xfrm>
          <a:custGeom>
            <a:avLst/>
            <a:gdLst>
              <a:gd name="T0" fmla="*/ 315703 w 708"/>
              <a:gd name="T1" fmla="*/ 500520 h 768"/>
              <a:gd name="T2" fmla="*/ 0 w 708"/>
              <a:gd name="T3" fmla="*/ 500520 h 768"/>
              <a:gd name="T4" fmla="*/ 147372 w 708"/>
              <a:gd name="T5" fmla="*/ 0 h 768"/>
              <a:gd name="T6" fmla="*/ 463075 w 708"/>
              <a:gd name="T7" fmla="*/ 0 h 768"/>
              <a:gd name="T8" fmla="*/ 315703 w 708"/>
              <a:gd name="T9" fmla="*/ 50052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8" h="768">
                <a:moveTo>
                  <a:pt x="482" y="767"/>
                </a:moveTo>
                <a:lnTo>
                  <a:pt x="0" y="767"/>
                </a:lnTo>
                <a:lnTo>
                  <a:pt x="225" y="0"/>
                </a:lnTo>
                <a:lnTo>
                  <a:pt x="707" y="0"/>
                </a:lnTo>
                <a:lnTo>
                  <a:pt x="482" y="767"/>
                </a:lnTo>
              </a:path>
            </a:pathLst>
          </a:custGeom>
          <a:solidFill>
            <a:srgbClr val="0D4261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00">
            <a:extLst>
              <a:ext uri="{FF2B5EF4-FFF2-40B4-BE49-F238E27FC236}">
                <a16:creationId xmlns:a16="http://schemas.microsoft.com/office/drawing/2014/main" id="{DCD77BAB-4188-0E4E-8C45-7666CD7E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1349" y="8286194"/>
            <a:ext cx="384505" cy="230708"/>
          </a:xfrm>
          <a:custGeom>
            <a:avLst/>
            <a:gdLst>
              <a:gd name="T0" fmla="*/ 0 w 309"/>
              <a:gd name="T1" fmla="*/ 44050 h 184"/>
              <a:gd name="T2" fmla="*/ 0 w 309"/>
              <a:gd name="T3" fmla="*/ 44050 h 184"/>
              <a:gd name="T4" fmla="*/ 38497 w 309"/>
              <a:gd name="T5" fmla="*/ 32216 h 184"/>
              <a:gd name="T6" fmla="*/ 38497 w 309"/>
              <a:gd name="T7" fmla="*/ 32216 h 184"/>
              <a:gd name="T8" fmla="*/ 88087 w 309"/>
              <a:gd name="T9" fmla="*/ 0 h 184"/>
              <a:gd name="T10" fmla="*/ 79604 w 309"/>
              <a:gd name="T11" fmla="*/ 30243 h 184"/>
              <a:gd name="T12" fmla="*/ 126584 w 309"/>
              <a:gd name="T13" fmla="*/ 33531 h 184"/>
              <a:gd name="T14" fmla="*/ 126584 w 309"/>
              <a:gd name="T15" fmla="*/ 33531 h 184"/>
              <a:gd name="T16" fmla="*/ 175521 w 309"/>
              <a:gd name="T17" fmla="*/ 40105 h 184"/>
              <a:gd name="T18" fmla="*/ 175521 w 309"/>
              <a:gd name="T19" fmla="*/ 40105 h 184"/>
              <a:gd name="T20" fmla="*/ 200316 w 309"/>
              <a:gd name="T21" fmla="*/ 47337 h 184"/>
              <a:gd name="T22" fmla="*/ 200316 w 309"/>
              <a:gd name="T23" fmla="*/ 47337 h 184"/>
              <a:gd name="T24" fmla="*/ 187266 w 309"/>
              <a:gd name="T25" fmla="*/ 57857 h 184"/>
              <a:gd name="T26" fmla="*/ 187266 w 309"/>
              <a:gd name="T27" fmla="*/ 57857 h 184"/>
              <a:gd name="T28" fmla="*/ 193139 w 309"/>
              <a:gd name="T29" fmla="*/ 76923 h 184"/>
              <a:gd name="T30" fmla="*/ 193139 w 309"/>
              <a:gd name="T31" fmla="*/ 76923 h 184"/>
              <a:gd name="T32" fmla="*/ 174869 w 309"/>
              <a:gd name="T33" fmla="*/ 82183 h 184"/>
              <a:gd name="T34" fmla="*/ 174869 w 309"/>
              <a:gd name="T35" fmla="*/ 82183 h 184"/>
              <a:gd name="T36" fmla="*/ 172259 w 309"/>
              <a:gd name="T37" fmla="*/ 101249 h 184"/>
              <a:gd name="T38" fmla="*/ 172259 w 309"/>
              <a:gd name="T39" fmla="*/ 101249 h 184"/>
              <a:gd name="T40" fmla="*/ 116797 w 309"/>
              <a:gd name="T41" fmla="*/ 114398 h 184"/>
              <a:gd name="T42" fmla="*/ 88739 w 309"/>
              <a:gd name="T43" fmla="*/ 118343 h 184"/>
              <a:gd name="T44" fmla="*/ 88739 w 309"/>
              <a:gd name="T45" fmla="*/ 118343 h 184"/>
              <a:gd name="T46" fmla="*/ 38497 w 309"/>
              <a:gd name="T47" fmla="*/ 110454 h 184"/>
              <a:gd name="T48" fmla="*/ 0 w 309"/>
              <a:gd name="T49" fmla="*/ 113083 h 184"/>
              <a:gd name="T50" fmla="*/ 0 w 309"/>
              <a:gd name="T51" fmla="*/ 44050 h 1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09" h="184">
                <a:moveTo>
                  <a:pt x="0" y="67"/>
                </a:moveTo>
                <a:lnTo>
                  <a:pt x="0" y="67"/>
                </a:lnTo>
                <a:cubicBezTo>
                  <a:pt x="0" y="67"/>
                  <a:pt x="44" y="66"/>
                  <a:pt x="59" y="49"/>
                </a:cubicBezTo>
                <a:cubicBezTo>
                  <a:pt x="74" y="32"/>
                  <a:pt x="97" y="1"/>
                  <a:pt x="135" y="0"/>
                </a:cubicBezTo>
                <a:lnTo>
                  <a:pt x="122" y="46"/>
                </a:lnTo>
                <a:lnTo>
                  <a:pt x="194" y="51"/>
                </a:lnTo>
                <a:cubicBezTo>
                  <a:pt x="194" y="51"/>
                  <a:pt x="276" y="21"/>
                  <a:pt x="269" y="61"/>
                </a:cubicBezTo>
                <a:cubicBezTo>
                  <a:pt x="269" y="61"/>
                  <a:pt x="305" y="59"/>
                  <a:pt x="307" y="72"/>
                </a:cubicBezTo>
                <a:cubicBezTo>
                  <a:pt x="308" y="86"/>
                  <a:pt x="287" y="88"/>
                  <a:pt x="287" y="88"/>
                </a:cubicBezTo>
                <a:cubicBezTo>
                  <a:pt x="287" y="88"/>
                  <a:pt x="308" y="109"/>
                  <a:pt x="296" y="117"/>
                </a:cubicBezTo>
                <a:cubicBezTo>
                  <a:pt x="290" y="122"/>
                  <a:pt x="268" y="125"/>
                  <a:pt x="268" y="125"/>
                </a:cubicBezTo>
                <a:cubicBezTo>
                  <a:pt x="268" y="125"/>
                  <a:pt x="288" y="145"/>
                  <a:pt x="264" y="154"/>
                </a:cubicBezTo>
                <a:cubicBezTo>
                  <a:pt x="239" y="163"/>
                  <a:pt x="179" y="174"/>
                  <a:pt x="179" y="174"/>
                </a:cubicBezTo>
                <a:lnTo>
                  <a:pt x="136" y="180"/>
                </a:lnTo>
                <a:cubicBezTo>
                  <a:pt x="110" y="183"/>
                  <a:pt x="83" y="179"/>
                  <a:pt x="59" y="168"/>
                </a:cubicBezTo>
                <a:lnTo>
                  <a:pt x="0" y="172"/>
                </a:lnTo>
                <a:lnTo>
                  <a:pt x="0" y="67"/>
                </a:ln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01">
            <a:extLst>
              <a:ext uri="{FF2B5EF4-FFF2-40B4-BE49-F238E27FC236}">
                <a16:creationId xmlns:a16="http://schemas.microsoft.com/office/drawing/2014/main" id="{A3CD7891-0F58-6E4B-A0A4-C7E2E9E8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9231" y="7621537"/>
            <a:ext cx="439435" cy="258171"/>
          </a:xfrm>
          <a:custGeom>
            <a:avLst/>
            <a:gdLst>
              <a:gd name="T0" fmla="*/ 35800 w 354"/>
              <a:gd name="T1" fmla="*/ 126305 h 209"/>
              <a:gd name="T2" fmla="*/ 35800 w 354"/>
              <a:gd name="T3" fmla="*/ 126305 h 209"/>
              <a:gd name="T4" fmla="*/ 118467 w 354"/>
              <a:gd name="T5" fmla="*/ 89385 h 209"/>
              <a:gd name="T6" fmla="*/ 152965 w 354"/>
              <a:gd name="T7" fmla="*/ 84851 h 209"/>
              <a:gd name="T8" fmla="*/ 152965 w 354"/>
              <a:gd name="T9" fmla="*/ 84851 h 209"/>
              <a:gd name="T10" fmla="*/ 194624 w 354"/>
              <a:gd name="T11" fmla="*/ 85499 h 209"/>
              <a:gd name="T12" fmla="*/ 194624 w 354"/>
              <a:gd name="T13" fmla="*/ 85499 h 209"/>
              <a:gd name="T14" fmla="*/ 179002 w 354"/>
              <a:gd name="T15" fmla="*/ 70601 h 209"/>
              <a:gd name="T16" fmla="*/ 179002 w 354"/>
              <a:gd name="T17" fmla="*/ 70601 h 209"/>
              <a:gd name="T18" fmla="*/ 218057 w 354"/>
              <a:gd name="T19" fmla="*/ 68010 h 209"/>
              <a:gd name="T20" fmla="*/ 218057 w 354"/>
              <a:gd name="T21" fmla="*/ 68010 h 209"/>
              <a:gd name="T22" fmla="*/ 195275 w 354"/>
              <a:gd name="T23" fmla="*/ 49227 h 209"/>
              <a:gd name="T24" fmla="*/ 195275 w 354"/>
              <a:gd name="T25" fmla="*/ 49227 h 209"/>
              <a:gd name="T26" fmla="*/ 225868 w 354"/>
              <a:gd name="T27" fmla="*/ 45988 h 209"/>
              <a:gd name="T28" fmla="*/ 225868 w 354"/>
              <a:gd name="T29" fmla="*/ 45988 h 209"/>
              <a:gd name="T30" fmla="*/ 195925 w 354"/>
              <a:gd name="T31" fmla="*/ 25909 h 209"/>
              <a:gd name="T32" fmla="*/ 195925 w 354"/>
              <a:gd name="T33" fmla="*/ 25909 h 209"/>
              <a:gd name="T34" fmla="*/ 220660 w 354"/>
              <a:gd name="T35" fmla="*/ 13602 h 209"/>
              <a:gd name="T36" fmla="*/ 220660 w 354"/>
              <a:gd name="T37" fmla="*/ 13602 h 209"/>
              <a:gd name="T38" fmla="*/ 104146 w 354"/>
              <a:gd name="T39" fmla="*/ 3239 h 209"/>
              <a:gd name="T40" fmla="*/ 0 w 354"/>
              <a:gd name="T41" fmla="*/ 63476 h 209"/>
              <a:gd name="T42" fmla="*/ 35800 w 354"/>
              <a:gd name="T43" fmla="*/ 126305 h 2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54" h="209">
                <a:moveTo>
                  <a:pt x="55" y="195"/>
                </a:moveTo>
                <a:lnTo>
                  <a:pt x="55" y="195"/>
                </a:lnTo>
                <a:cubicBezTo>
                  <a:pt x="55" y="195"/>
                  <a:pt x="124" y="208"/>
                  <a:pt x="182" y="138"/>
                </a:cubicBezTo>
                <a:lnTo>
                  <a:pt x="235" y="131"/>
                </a:lnTo>
                <a:cubicBezTo>
                  <a:pt x="235" y="131"/>
                  <a:pt x="278" y="147"/>
                  <a:pt x="299" y="132"/>
                </a:cubicBezTo>
                <a:cubicBezTo>
                  <a:pt x="311" y="125"/>
                  <a:pt x="275" y="109"/>
                  <a:pt x="275" y="109"/>
                </a:cubicBezTo>
                <a:cubicBezTo>
                  <a:pt x="275" y="109"/>
                  <a:pt x="320" y="121"/>
                  <a:pt x="335" y="105"/>
                </a:cubicBezTo>
                <a:cubicBezTo>
                  <a:pt x="341" y="97"/>
                  <a:pt x="300" y="76"/>
                  <a:pt x="300" y="76"/>
                </a:cubicBezTo>
                <a:cubicBezTo>
                  <a:pt x="300" y="76"/>
                  <a:pt x="333" y="85"/>
                  <a:pt x="347" y="71"/>
                </a:cubicBezTo>
                <a:cubicBezTo>
                  <a:pt x="353" y="65"/>
                  <a:pt x="301" y="40"/>
                  <a:pt x="301" y="40"/>
                </a:cubicBezTo>
                <a:cubicBezTo>
                  <a:pt x="301" y="40"/>
                  <a:pt x="330" y="44"/>
                  <a:pt x="339" y="21"/>
                </a:cubicBezTo>
                <a:cubicBezTo>
                  <a:pt x="348" y="0"/>
                  <a:pt x="160" y="5"/>
                  <a:pt x="160" y="5"/>
                </a:cubicBezTo>
                <a:lnTo>
                  <a:pt x="0" y="98"/>
                </a:lnTo>
                <a:lnTo>
                  <a:pt x="55" y="195"/>
                </a:ln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02">
            <a:extLst>
              <a:ext uri="{FF2B5EF4-FFF2-40B4-BE49-F238E27FC236}">
                <a16:creationId xmlns:a16="http://schemas.microsoft.com/office/drawing/2014/main" id="{7E43353C-9C07-6B47-AA9E-5C80FE78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9231" y="7621537"/>
            <a:ext cx="439435" cy="258171"/>
          </a:xfrm>
          <a:custGeom>
            <a:avLst/>
            <a:gdLst>
              <a:gd name="T0" fmla="*/ 35800 w 354"/>
              <a:gd name="T1" fmla="*/ 126305 h 209"/>
              <a:gd name="T2" fmla="*/ 35800 w 354"/>
              <a:gd name="T3" fmla="*/ 126305 h 209"/>
              <a:gd name="T4" fmla="*/ 118467 w 354"/>
              <a:gd name="T5" fmla="*/ 89385 h 209"/>
              <a:gd name="T6" fmla="*/ 152965 w 354"/>
              <a:gd name="T7" fmla="*/ 84851 h 209"/>
              <a:gd name="T8" fmla="*/ 152965 w 354"/>
              <a:gd name="T9" fmla="*/ 84851 h 209"/>
              <a:gd name="T10" fmla="*/ 194624 w 354"/>
              <a:gd name="T11" fmla="*/ 85499 h 209"/>
              <a:gd name="T12" fmla="*/ 194624 w 354"/>
              <a:gd name="T13" fmla="*/ 85499 h 209"/>
              <a:gd name="T14" fmla="*/ 179002 w 354"/>
              <a:gd name="T15" fmla="*/ 70601 h 209"/>
              <a:gd name="T16" fmla="*/ 179002 w 354"/>
              <a:gd name="T17" fmla="*/ 70601 h 209"/>
              <a:gd name="T18" fmla="*/ 218057 w 354"/>
              <a:gd name="T19" fmla="*/ 68010 h 209"/>
              <a:gd name="T20" fmla="*/ 218057 w 354"/>
              <a:gd name="T21" fmla="*/ 68010 h 209"/>
              <a:gd name="T22" fmla="*/ 195275 w 354"/>
              <a:gd name="T23" fmla="*/ 49227 h 209"/>
              <a:gd name="T24" fmla="*/ 195275 w 354"/>
              <a:gd name="T25" fmla="*/ 49227 h 209"/>
              <a:gd name="T26" fmla="*/ 225868 w 354"/>
              <a:gd name="T27" fmla="*/ 45988 h 209"/>
              <a:gd name="T28" fmla="*/ 225868 w 354"/>
              <a:gd name="T29" fmla="*/ 45988 h 209"/>
              <a:gd name="T30" fmla="*/ 195925 w 354"/>
              <a:gd name="T31" fmla="*/ 25909 h 209"/>
              <a:gd name="T32" fmla="*/ 195925 w 354"/>
              <a:gd name="T33" fmla="*/ 25909 h 209"/>
              <a:gd name="T34" fmla="*/ 220660 w 354"/>
              <a:gd name="T35" fmla="*/ 13602 h 209"/>
              <a:gd name="T36" fmla="*/ 220660 w 354"/>
              <a:gd name="T37" fmla="*/ 13602 h 209"/>
              <a:gd name="T38" fmla="*/ 104146 w 354"/>
              <a:gd name="T39" fmla="*/ 3239 h 209"/>
              <a:gd name="T40" fmla="*/ 0 w 354"/>
              <a:gd name="T41" fmla="*/ 63476 h 209"/>
              <a:gd name="T42" fmla="*/ 35800 w 354"/>
              <a:gd name="T43" fmla="*/ 126305 h 2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54" h="209">
                <a:moveTo>
                  <a:pt x="55" y="195"/>
                </a:moveTo>
                <a:lnTo>
                  <a:pt x="55" y="195"/>
                </a:lnTo>
                <a:cubicBezTo>
                  <a:pt x="55" y="195"/>
                  <a:pt x="124" y="208"/>
                  <a:pt x="182" y="138"/>
                </a:cubicBezTo>
                <a:lnTo>
                  <a:pt x="235" y="131"/>
                </a:lnTo>
                <a:cubicBezTo>
                  <a:pt x="235" y="131"/>
                  <a:pt x="278" y="147"/>
                  <a:pt x="299" y="132"/>
                </a:cubicBezTo>
                <a:cubicBezTo>
                  <a:pt x="311" y="125"/>
                  <a:pt x="275" y="109"/>
                  <a:pt x="275" y="109"/>
                </a:cubicBezTo>
                <a:cubicBezTo>
                  <a:pt x="275" y="109"/>
                  <a:pt x="320" y="121"/>
                  <a:pt x="335" y="105"/>
                </a:cubicBezTo>
                <a:cubicBezTo>
                  <a:pt x="341" y="97"/>
                  <a:pt x="300" y="76"/>
                  <a:pt x="300" y="76"/>
                </a:cubicBezTo>
                <a:cubicBezTo>
                  <a:pt x="300" y="76"/>
                  <a:pt x="333" y="85"/>
                  <a:pt x="347" y="71"/>
                </a:cubicBezTo>
                <a:cubicBezTo>
                  <a:pt x="353" y="65"/>
                  <a:pt x="301" y="40"/>
                  <a:pt x="301" y="40"/>
                </a:cubicBezTo>
                <a:cubicBezTo>
                  <a:pt x="301" y="40"/>
                  <a:pt x="330" y="44"/>
                  <a:pt x="339" y="21"/>
                </a:cubicBezTo>
                <a:cubicBezTo>
                  <a:pt x="348" y="0"/>
                  <a:pt x="160" y="5"/>
                  <a:pt x="160" y="5"/>
                </a:cubicBezTo>
                <a:lnTo>
                  <a:pt x="0" y="98"/>
                </a:lnTo>
                <a:lnTo>
                  <a:pt x="55" y="195"/>
                </a:lnTo>
              </a:path>
            </a:pathLst>
          </a:custGeom>
          <a:solidFill>
            <a:srgbClr val="DA8A77">
              <a:alpha val="59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103">
            <a:extLst>
              <a:ext uri="{FF2B5EF4-FFF2-40B4-BE49-F238E27FC236}">
                <a16:creationId xmlns:a16="http://schemas.microsoft.com/office/drawing/2014/main" id="{B7B65F6C-D7DD-C94B-A002-E06BB677E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9231" y="7605055"/>
            <a:ext cx="263662" cy="159301"/>
          </a:xfrm>
          <a:custGeom>
            <a:avLst/>
            <a:gdLst>
              <a:gd name="T0" fmla="*/ 0 w 212"/>
              <a:gd name="T1" fmla="*/ 72522 h 129"/>
              <a:gd name="T2" fmla="*/ 0 w 212"/>
              <a:gd name="T3" fmla="*/ 72522 h 129"/>
              <a:gd name="T4" fmla="*/ 51520 w 212"/>
              <a:gd name="T5" fmla="*/ 1295 h 129"/>
              <a:gd name="T6" fmla="*/ 51520 w 212"/>
              <a:gd name="T7" fmla="*/ 1295 h 129"/>
              <a:gd name="T8" fmla="*/ 133690 w 212"/>
              <a:gd name="T9" fmla="*/ 6475 h 129"/>
              <a:gd name="T10" fmla="*/ 133690 w 212"/>
              <a:gd name="T11" fmla="*/ 6475 h 129"/>
              <a:gd name="T12" fmla="*/ 103691 w 212"/>
              <a:gd name="T13" fmla="*/ 25253 h 129"/>
              <a:gd name="T14" fmla="*/ 86735 w 212"/>
              <a:gd name="T15" fmla="*/ 27196 h 129"/>
              <a:gd name="T16" fmla="*/ 86735 w 212"/>
              <a:gd name="T17" fmla="*/ 27196 h 129"/>
              <a:gd name="T18" fmla="*/ 52172 w 212"/>
              <a:gd name="T19" fmla="*/ 77055 h 129"/>
              <a:gd name="T20" fmla="*/ 52172 w 212"/>
              <a:gd name="T21" fmla="*/ 77055 h 129"/>
              <a:gd name="T22" fmla="*/ 0 w 212"/>
              <a:gd name="T23" fmla="*/ 72522 h 1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2" h="129">
                <a:moveTo>
                  <a:pt x="0" y="112"/>
                </a:moveTo>
                <a:lnTo>
                  <a:pt x="0" y="112"/>
                </a:lnTo>
                <a:cubicBezTo>
                  <a:pt x="0" y="112"/>
                  <a:pt x="54" y="3"/>
                  <a:pt x="79" y="2"/>
                </a:cubicBezTo>
                <a:cubicBezTo>
                  <a:pt x="103" y="0"/>
                  <a:pt x="205" y="10"/>
                  <a:pt x="205" y="10"/>
                </a:cubicBezTo>
                <a:cubicBezTo>
                  <a:pt x="205" y="10"/>
                  <a:pt x="211" y="49"/>
                  <a:pt x="159" y="39"/>
                </a:cubicBezTo>
                <a:lnTo>
                  <a:pt x="133" y="42"/>
                </a:lnTo>
                <a:cubicBezTo>
                  <a:pt x="133" y="42"/>
                  <a:pt x="133" y="110"/>
                  <a:pt x="80" y="119"/>
                </a:cubicBezTo>
                <a:cubicBezTo>
                  <a:pt x="27" y="128"/>
                  <a:pt x="0" y="112"/>
                  <a:pt x="0" y="112"/>
                </a:cubicBezTo>
              </a:path>
            </a:pathLst>
          </a:custGeom>
          <a:solidFill>
            <a:srgbClr val="E5A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04">
            <a:extLst>
              <a:ext uri="{FF2B5EF4-FFF2-40B4-BE49-F238E27FC236}">
                <a16:creationId xmlns:a16="http://schemas.microsoft.com/office/drawing/2014/main" id="{0363EC26-1264-ED4C-ABA1-29E1FE85D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4166" y="9401284"/>
            <a:ext cx="3965899" cy="82395"/>
          </a:xfrm>
          <a:custGeom>
            <a:avLst/>
            <a:gdLst>
              <a:gd name="T0" fmla="*/ 2058671 w 3183"/>
              <a:gd name="T1" fmla="*/ 42529 h 64"/>
              <a:gd name="T2" fmla="*/ 20254 w 3183"/>
              <a:gd name="T3" fmla="*/ 42529 h 64"/>
              <a:gd name="T4" fmla="*/ 20254 w 3183"/>
              <a:gd name="T5" fmla="*/ 42529 h 64"/>
              <a:gd name="T6" fmla="*/ 0 w 3183"/>
              <a:gd name="T7" fmla="*/ 20927 h 64"/>
              <a:gd name="T8" fmla="*/ 0 w 3183"/>
              <a:gd name="T9" fmla="*/ 20927 h 64"/>
              <a:gd name="T10" fmla="*/ 20254 w 3183"/>
              <a:gd name="T11" fmla="*/ 0 h 64"/>
              <a:gd name="T12" fmla="*/ 2058671 w 3183"/>
              <a:gd name="T13" fmla="*/ 0 h 64"/>
              <a:gd name="T14" fmla="*/ 2058671 w 3183"/>
              <a:gd name="T15" fmla="*/ 0 h 64"/>
              <a:gd name="T16" fmla="*/ 2078925 w 3183"/>
              <a:gd name="T17" fmla="*/ 20927 h 64"/>
              <a:gd name="T18" fmla="*/ 2078925 w 3183"/>
              <a:gd name="T19" fmla="*/ 20927 h 64"/>
              <a:gd name="T20" fmla="*/ 2058671 w 3183"/>
              <a:gd name="T21" fmla="*/ 42529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83" h="64">
                <a:moveTo>
                  <a:pt x="3151" y="63"/>
                </a:moveTo>
                <a:lnTo>
                  <a:pt x="31" y="63"/>
                </a:lnTo>
                <a:cubicBezTo>
                  <a:pt x="14" y="63"/>
                  <a:pt x="0" y="48"/>
                  <a:pt x="0" y="31"/>
                </a:cubicBezTo>
                <a:cubicBezTo>
                  <a:pt x="0" y="13"/>
                  <a:pt x="14" y="0"/>
                  <a:pt x="31" y="0"/>
                </a:cubicBezTo>
                <a:lnTo>
                  <a:pt x="3151" y="0"/>
                </a:lnTo>
                <a:cubicBezTo>
                  <a:pt x="3169" y="0"/>
                  <a:pt x="3182" y="13"/>
                  <a:pt x="3182" y="31"/>
                </a:cubicBezTo>
                <a:cubicBezTo>
                  <a:pt x="3182" y="48"/>
                  <a:pt x="3169" y="63"/>
                  <a:pt x="3151" y="63"/>
                </a:cubicBezTo>
              </a:path>
            </a:pathLst>
          </a:custGeom>
          <a:solidFill>
            <a:srgbClr val="1A19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05">
            <a:extLst>
              <a:ext uri="{FF2B5EF4-FFF2-40B4-BE49-F238E27FC236}">
                <a16:creationId xmlns:a16="http://schemas.microsoft.com/office/drawing/2014/main" id="{9EA49F46-4D84-A944-A19C-AB0EC692B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759" y="9417763"/>
            <a:ext cx="867884" cy="2455393"/>
          </a:xfrm>
          <a:custGeom>
            <a:avLst/>
            <a:gdLst>
              <a:gd name="T0" fmla="*/ 11100 w 697"/>
              <a:gd name="T1" fmla="*/ 1286842 h 1970"/>
              <a:gd name="T2" fmla="*/ 11100 w 697"/>
              <a:gd name="T3" fmla="*/ 1286842 h 1970"/>
              <a:gd name="T4" fmla="*/ 7835 w 697"/>
              <a:gd name="T5" fmla="*/ 1286189 h 1970"/>
              <a:gd name="T6" fmla="*/ 7835 w 697"/>
              <a:gd name="T7" fmla="*/ 1286189 h 1970"/>
              <a:gd name="T8" fmla="*/ 1959 w 697"/>
              <a:gd name="T9" fmla="*/ 1275079 h 1970"/>
              <a:gd name="T10" fmla="*/ 435500 w 697"/>
              <a:gd name="T11" fmla="*/ 7189 h 1970"/>
              <a:gd name="T12" fmla="*/ 435500 w 697"/>
              <a:gd name="T13" fmla="*/ 7189 h 1970"/>
              <a:gd name="T14" fmla="*/ 447253 w 697"/>
              <a:gd name="T15" fmla="*/ 1307 h 1970"/>
              <a:gd name="T16" fmla="*/ 447253 w 697"/>
              <a:gd name="T17" fmla="*/ 1307 h 1970"/>
              <a:gd name="T18" fmla="*/ 453129 w 697"/>
              <a:gd name="T19" fmla="*/ 13725 h 1970"/>
              <a:gd name="T20" fmla="*/ 19588 w 697"/>
              <a:gd name="T21" fmla="*/ 1280960 h 1970"/>
              <a:gd name="T22" fmla="*/ 19588 w 697"/>
              <a:gd name="T23" fmla="*/ 1280960 h 1970"/>
              <a:gd name="T24" fmla="*/ 11100 w 697"/>
              <a:gd name="T25" fmla="*/ 1286842 h 19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97" h="1970">
                <a:moveTo>
                  <a:pt x="17" y="1969"/>
                </a:moveTo>
                <a:lnTo>
                  <a:pt x="17" y="1969"/>
                </a:lnTo>
                <a:cubicBezTo>
                  <a:pt x="15" y="1969"/>
                  <a:pt x="14" y="1969"/>
                  <a:pt x="12" y="1968"/>
                </a:cubicBezTo>
                <a:cubicBezTo>
                  <a:pt x="5" y="1966"/>
                  <a:pt x="0" y="1958"/>
                  <a:pt x="3" y="1951"/>
                </a:cubicBezTo>
                <a:lnTo>
                  <a:pt x="667" y="11"/>
                </a:lnTo>
                <a:cubicBezTo>
                  <a:pt x="669" y="3"/>
                  <a:pt x="678" y="0"/>
                  <a:pt x="685" y="2"/>
                </a:cubicBezTo>
                <a:cubicBezTo>
                  <a:pt x="693" y="4"/>
                  <a:pt x="696" y="13"/>
                  <a:pt x="694" y="21"/>
                </a:cubicBezTo>
                <a:lnTo>
                  <a:pt x="30" y="1960"/>
                </a:lnTo>
                <a:cubicBezTo>
                  <a:pt x="29" y="1966"/>
                  <a:pt x="23" y="1969"/>
                  <a:pt x="17" y="1969"/>
                </a:cubicBezTo>
              </a:path>
            </a:pathLst>
          </a:custGeom>
          <a:solidFill>
            <a:srgbClr val="1A19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06">
            <a:extLst>
              <a:ext uri="{FF2B5EF4-FFF2-40B4-BE49-F238E27FC236}">
                <a16:creationId xmlns:a16="http://schemas.microsoft.com/office/drawing/2014/main" id="{9B6A0FD5-5B1F-104B-B0FF-0509C50A9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7110" y="9417763"/>
            <a:ext cx="867884" cy="2455393"/>
          </a:xfrm>
          <a:custGeom>
            <a:avLst/>
            <a:gdLst>
              <a:gd name="T0" fmla="*/ 443988 w 697"/>
              <a:gd name="T1" fmla="*/ 1286842 h 1970"/>
              <a:gd name="T2" fmla="*/ 443988 w 697"/>
              <a:gd name="T3" fmla="*/ 1286842 h 1970"/>
              <a:gd name="T4" fmla="*/ 434847 w 697"/>
              <a:gd name="T5" fmla="*/ 1280960 h 1970"/>
              <a:gd name="T6" fmla="*/ 1306 w 697"/>
              <a:gd name="T7" fmla="*/ 13725 h 1970"/>
              <a:gd name="T8" fmla="*/ 1306 w 697"/>
              <a:gd name="T9" fmla="*/ 13725 h 1970"/>
              <a:gd name="T10" fmla="*/ 7182 w 697"/>
              <a:gd name="T11" fmla="*/ 1307 h 1970"/>
              <a:gd name="T12" fmla="*/ 7182 w 697"/>
              <a:gd name="T13" fmla="*/ 1307 h 1970"/>
              <a:gd name="T14" fmla="*/ 19588 w 697"/>
              <a:gd name="T15" fmla="*/ 7189 h 1970"/>
              <a:gd name="T16" fmla="*/ 452476 w 697"/>
              <a:gd name="T17" fmla="*/ 1275079 h 1970"/>
              <a:gd name="T18" fmla="*/ 452476 w 697"/>
              <a:gd name="T19" fmla="*/ 1275079 h 1970"/>
              <a:gd name="T20" fmla="*/ 447253 w 697"/>
              <a:gd name="T21" fmla="*/ 1286189 h 1970"/>
              <a:gd name="T22" fmla="*/ 447253 w 697"/>
              <a:gd name="T23" fmla="*/ 1286189 h 1970"/>
              <a:gd name="T24" fmla="*/ 443988 w 697"/>
              <a:gd name="T25" fmla="*/ 1286842 h 19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97" h="1970">
                <a:moveTo>
                  <a:pt x="680" y="1969"/>
                </a:moveTo>
                <a:lnTo>
                  <a:pt x="680" y="1969"/>
                </a:lnTo>
                <a:cubicBezTo>
                  <a:pt x="673" y="1969"/>
                  <a:pt x="668" y="1966"/>
                  <a:pt x="666" y="1960"/>
                </a:cubicBezTo>
                <a:lnTo>
                  <a:pt x="2" y="21"/>
                </a:lnTo>
                <a:cubicBezTo>
                  <a:pt x="0" y="13"/>
                  <a:pt x="4" y="4"/>
                  <a:pt x="11" y="2"/>
                </a:cubicBezTo>
                <a:cubicBezTo>
                  <a:pt x="19" y="0"/>
                  <a:pt x="27" y="3"/>
                  <a:pt x="30" y="11"/>
                </a:cubicBezTo>
                <a:lnTo>
                  <a:pt x="693" y="1951"/>
                </a:lnTo>
                <a:cubicBezTo>
                  <a:pt x="696" y="1958"/>
                  <a:pt x="692" y="1966"/>
                  <a:pt x="685" y="1968"/>
                </a:cubicBezTo>
                <a:cubicBezTo>
                  <a:pt x="683" y="1969"/>
                  <a:pt x="681" y="1969"/>
                  <a:pt x="680" y="1969"/>
                </a:cubicBezTo>
              </a:path>
            </a:pathLst>
          </a:custGeom>
          <a:solidFill>
            <a:srgbClr val="1A19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07">
            <a:extLst>
              <a:ext uri="{FF2B5EF4-FFF2-40B4-BE49-F238E27FC236}">
                <a16:creationId xmlns:a16="http://schemas.microsoft.com/office/drawing/2014/main" id="{F91A372B-ED50-FD4B-A8D4-4F4DE208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892" y="8670707"/>
            <a:ext cx="1175489" cy="736069"/>
          </a:xfrm>
          <a:custGeom>
            <a:avLst/>
            <a:gdLst>
              <a:gd name="T0" fmla="*/ 615733 w 945"/>
              <a:gd name="T1" fmla="*/ 385306 h 589"/>
              <a:gd name="T2" fmla="*/ 0 w 945"/>
              <a:gd name="T3" fmla="*/ 385306 h 589"/>
              <a:gd name="T4" fmla="*/ 0 w 945"/>
              <a:gd name="T5" fmla="*/ 0 h 589"/>
              <a:gd name="T6" fmla="*/ 615733 w 945"/>
              <a:gd name="T7" fmla="*/ 0 h 589"/>
              <a:gd name="T8" fmla="*/ 615733 w 945"/>
              <a:gd name="T9" fmla="*/ 385306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5" h="589">
                <a:moveTo>
                  <a:pt x="944" y="588"/>
                </a:moveTo>
                <a:lnTo>
                  <a:pt x="0" y="588"/>
                </a:lnTo>
                <a:lnTo>
                  <a:pt x="0" y="0"/>
                </a:lnTo>
                <a:lnTo>
                  <a:pt x="944" y="0"/>
                </a:lnTo>
                <a:lnTo>
                  <a:pt x="944" y="588"/>
                </a:lnTo>
              </a:path>
            </a:pathLst>
          </a:custGeom>
          <a:solidFill>
            <a:srgbClr val="F4F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08">
            <a:extLst>
              <a:ext uri="{FF2B5EF4-FFF2-40B4-BE49-F238E27FC236}">
                <a16:creationId xmlns:a16="http://schemas.microsoft.com/office/drawing/2014/main" id="{9FAF00F7-5D72-0D42-B246-79F256301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892" y="8670707"/>
            <a:ext cx="1175489" cy="736069"/>
          </a:xfrm>
          <a:custGeom>
            <a:avLst/>
            <a:gdLst>
              <a:gd name="T0" fmla="*/ 615733 w 945"/>
              <a:gd name="T1" fmla="*/ 385306 h 589"/>
              <a:gd name="T2" fmla="*/ 0 w 945"/>
              <a:gd name="T3" fmla="*/ 385306 h 589"/>
              <a:gd name="T4" fmla="*/ 0 w 945"/>
              <a:gd name="T5" fmla="*/ 0 h 589"/>
              <a:gd name="T6" fmla="*/ 615733 w 945"/>
              <a:gd name="T7" fmla="*/ 0 h 589"/>
              <a:gd name="T8" fmla="*/ 615733 w 945"/>
              <a:gd name="T9" fmla="*/ 385306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5" h="589">
                <a:moveTo>
                  <a:pt x="944" y="588"/>
                </a:moveTo>
                <a:lnTo>
                  <a:pt x="0" y="588"/>
                </a:lnTo>
                <a:lnTo>
                  <a:pt x="0" y="0"/>
                </a:lnTo>
                <a:lnTo>
                  <a:pt x="944" y="0"/>
                </a:lnTo>
                <a:lnTo>
                  <a:pt x="944" y="588"/>
                </a:lnTo>
              </a:path>
            </a:pathLst>
          </a:custGeom>
          <a:solidFill>
            <a:srgbClr val="0D4261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09">
            <a:extLst>
              <a:ext uri="{FF2B5EF4-FFF2-40B4-BE49-F238E27FC236}">
                <a16:creationId xmlns:a16="http://schemas.microsoft.com/office/drawing/2014/main" id="{D3C5A0C1-0E06-1343-8749-FDF2D6540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5845" y="8714651"/>
            <a:ext cx="1071124" cy="686633"/>
          </a:xfrm>
          <a:custGeom>
            <a:avLst/>
            <a:gdLst>
              <a:gd name="T0" fmla="*/ 225317 w 860"/>
              <a:gd name="T1" fmla="*/ 326775 h 552"/>
              <a:gd name="T2" fmla="*/ 27430 w 860"/>
              <a:gd name="T3" fmla="*/ 0 h 552"/>
              <a:gd name="T4" fmla="*/ 0 w 860"/>
              <a:gd name="T5" fmla="*/ 16958 h 552"/>
              <a:gd name="T6" fmla="*/ 207684 w 860"/>
              <a:gd name="T7" fmla="*/ 359387 h 552"/>
              <a:gd name="T8" fmla="*/ 207684 w 860"/>
              <a:gd name="T9" fmla="*/ 359387 h 552"/>
              <a:gd name="T10" fmla="*/ 207684 w 860"/>
              <a:gd name="T11" fmla="*/ 359387 h 552"/>
              <a:gd name="T12" fmla="*/ 561007 w 860"/>
              <a:gd name="T13" fmla="*/ 359387 h 552"/>
              <a:gd name="T14" fmla="*/ 561007 w 860"/>
              <a:gd name="T15" fmla="*/ 326775 h 552"/>
              <a:gd name="T16" fmla="*/ 225317 w 860"/>
              <a:gd name="T17" fmla="*/ 326775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0" h="552">
                <a:moveTo>
                  <a:pt x="345" y="501"/>
                </a:moveTo>
                <a:lnTo>
                  <a:pt x="42" y="0"/>
                </a:lnTo>
                <a:lnTo>
                  <a:pt x="0" y="26"/>
                </a:lnTo>
                <a:lnTo>
                  <a:pt x="318" y="551"/>
                </a:lnTo>
                <a:lnTo>
                  <a:pt x="859" y="551"/>
                </a:lnTo>
                <a:lnTo>
                  <a:pt x="859" y="501"/>
                </a:lnTo>
                <a:lnTo>
                  <a:pt x="345" y="501"/>
                </a:lnTo>
              </a:path>
            </a:pathLst>
          </a:custGeom>
          <a:solidFill>
            <a:srgbClr val="0D42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308">
            <a:extLst>
              <a:ext uri="{FF2B5EF4-FFF2-40B4-BE49-F238E27FC236}">
                <a16:creationId xmlns:a16="http://schemas.microsoft.com/office/drawing/2014/main" id="{7B72EFD0-EB46-C04E-88D8-B4DF289A2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382" y="4616839"/>
            <a:ext cx="346057" cy="554799"/>
          </a:xfrm>
          <a:custGeom>
            <a:avLst/>
            <a:gdLst>
              <a:gd name="T0" fmla="*/ 170364 w 278"/>
              <a:gd name="T1" fmla="*/ 132351 h 444"/>
              <a:gd name="T2" fmla="*/ 170364 w 278"/>
              <a:gd name="T3" fmla="*/ 132351 h 444"/>
              <a:gd name="T4" fmla="*/ 170364 w 278"/>
              <a:gd name="T5" fmla="*/ 132351 h 444"/>
              <a:gd name="T6" fmla="*/ 170364 w 278"/>
              <a:gd name="T7" fmla="*/ 132351 h 444"/>
              <a:gd name="T8" fmla="*/ 170364 w 278"/>
              <a:gd name="T9" fmla="*/ 132351 h 444"/>
              <a:gd name="T10" fmla="*/ 170364 w 278"/>
              <a:gd name="T11" fmla="*/ 131696 h 444"/>
              <a:gd name="T12" fmla="*/ 62010 w 278"/>
              <a:gd name="T13" fmla="*/ 11794 h 444"/>
              <a:gd name="T14" fmla="*/ 62010 w 278"/>
              <a:gd name="T15" fmla="*/ 11794 h 444"/>
              <a:gd name="T16" fmla="*/ 23498 w 278"/>
              <a:gd name="T17" fmla="*/ 9828 h 444"/>
              <a:gd name="T18" fmla="*/ 23498 w 278"/>
              <a:gd name="T19" fmla="*/ 9828 h 444"/>
              <a:gd name="T20" fmla="*/ 20887 w 278"/>
              <a:gd name="T21" fmla="*/ 49140 h 444"/>
              <a:gd name="T22" fmla="*/ 110965 w 278"/>
              <a:gd name="T23" fmla="*/ 148732 h 444"/>
              <a:gd name="T24" fmla="*/ 12402 w 278"/>
              <a:gd name="T25" fmla="*/ 238495 h 444"/>
              <a:gd name="T26" fmla="*/ 12402 w 278"/>
              <a:gd name="T27" fmla="*/ 238495 h 444"/>
              <a:gd name="T28" fmla="*/ 10444 w 278"/>
              <a:gd name="T29" fmla="*/ 277807 h 444"/>
              <a:gd name="T30" fmla="*/ 10444 w 278"/>
              <a:gd name="T31" fmla="*/ 277807 h 444"/>
              <a:gd name="T32" fmla="*/ 48955 w 278"/>
              <a:gd name="T33" fmla="*/ 279773 h 444"/>
              <a:gd name="T34" fmla="*/ 168405 w 278"/>
              <a:gd name="T35" fmla="*/ 171008 h 444"/>
              <a:gd name="T36" fmla="*/ 168405 w 278"/>
              <a:gd name="T37" fmla="*/ 171008 h 444"/>
              <a:gd name="T38" fmla="*/ 170364 w 278"/>
              <a:gd name="T39" fmla="*/ 132351 h 4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78" h="444">
                <a:moveTo>
                  <a:pt x="261" y="202"/>
                </a:moveTo>
                <a:lnTo>
                  <a:pt x="261" y="202"/>
                </a:lnTo>
                <a:cubicBezTo>
                  <a:pt x="261" y="201"/>
                  <a:pt x="261" y="201"/>
                  <a:pt x="261" y="201"/>
                </a:cubicBezTo>
                <a:lnTo>
                  <a:pt x="95" y="18"/>
                </a:lnTo>
                <a:cubicBezTo>
                  <a:pt x="79" y="1"/>
                  <a:pt x="53" y="0"/>
                  <a:pt x="36" y="15"/>
                </a:cubicBezTo>
                <a:cubicBezTo>
                  <a:pt x="18" y="31"/>
                  <a:pt x="16" y="57"/>
                  <a:pt x="32" y="75"/>
                </a:cubicBezTo>
                <a:lnTo>
                  <a:pt x="170" y="227"/>
                </a:lnTo>
                <a:lnTo>
                  <a:pt x="19" y="364"/>
                </a:lnTo>
                <a:cubicBezTo>
                  <a:pt x="1" y="380"/>
                  <a:pt x="0" y="407"/>
                  <a:pt x="16" y="424"/>
                </a:cubicBezTo>
                <a:cubicBezTo>
                  <a:pt x="31" y="441"/>
                  <a:pt x="58" y="443"/>
                  <a:pt x="75" y="427"/>
                </a:cubicBezTo>
                <a:lnTo>
                  <a:pt x="258" y="261"/>
                </a:lnTo>
                <a:cubicBezTo>
                  <a:pt x="275" y="246"/>
                  <a:pt x="277" y="219"/>
                  <a:pt x="261" y="20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309">
            <a:extLst>
              <a:ext uri="{FF2B5EF4-FFF2-40B4-BE49-F238E27FC236}">
                <a16:creationId xmlns:a16="http://schemas.microsoft.com/office/drawing/2014/main" id="{AF53D887-EF08-C341-BDAE-7B174F34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382" y="7374349"/>
            <a:ext cx="346057" cy="554799"/>
          </a:xfrm>
          <a:custGeom>
            <a:avLst/>
            <a:gdLst>
              <a:gd name="T0" fmla="*/ 170364 w 278"/>
              <a:gd name="T1" fmla="*/ 132351 h 444"/>
              <a:gd name="T2" fmla="*/ 170364 w 278"/>
              <a:gd name="T3" fmla="*/ 132351 h 444"/>
              <a:gd name="T4" fmla="*/ 170364 w 278"/>
              <a:gd name="T5" fmla="*/ 132351 h 444"/>
              <a:gd name="T6" fmla="*/ 170364 w 278"/>
              <a:gd name="T7" fmla="*/ 132351 h 444"/>
              <a:gd name="T8" fmla="*/ 170364 w 278"/>
              <a:gd name="T9" fmla="*/ 132351 h 444"/>
              <a:gd name="T10" fmla="*/ 170364 w 278"/>
              <a:gd name="T11" fmla="*/ 131696 h 444"/>
              <a:gd name="T12" fmla="*/ 62010 w 278"/>
              <a:gd name="T13" fmla="*/ 11794 h 444"/>
              <a:gd name="T14" fmla="*/ 62010 w 278"/>
              <a:gd name="T15" fmla="*/ 11794 h 444"/>
              <a:gd name="T16" fmla="*/ 23498 w 278"/>
              <a:gd name="T17" fmla="*/ 9828 h 444"/>
              <a:gd name="T18" fmla="*/ 23498 w 278"/>
              <a:gd name="T19" fmla="*/ 9828 h 444"/>
              <a:gd name="T20" fmla="*/ 20887 w 278"/>
              <a:gd name="T21" fmla="*/ 49140 h 444"/>
              <a:gd name="T22" fmla="*/ 110965 w 278"/>
              <a:gd name="T23" fmla="*/ 148732 h 444"/>
              <a:gd name="T24" fmla="*/ 12402 w 278"/>
              <a:gd name="T25" fmla="*/ 239150 h 444"/>
              <a:gd name="T26" fmla="*/ 12402 w 278"/>
              <a:gd name="T27" fmla="*/ 239150 h 444"/>
              <a:gd name="T28" fmla="*/ 10444 w 278"/>
              <a:gd name="T29" fmla="*/ 277807 h 444"/>
              <a:gd name="T30" fmla="*/ 10444 w 278"/>
              <a:gd name="T31" fmla="*/ 277807 h 444"/>
              <a:gd name="T32" fmla="*/ 48955 w 278"/>
              <a:gd name="T33" fmla="*/ 279773 h 444"/>
              <a:gd name="T34" fmla="*/ 168405 w 278"/>
              <a:gd name="T35" fmla="*/ 171664 h 444"/>
              <a:gd name="T36" fmla="*/ 168405 w 278"/>
              <a:gd name="T37" fmla="*/ 171664 h 444"/>
              <a:gd name="T38" fmla="*/ 170364 w 278"/>
              <a:gd name="T39" fmla="*/ 132351 h 4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78" h="444">
                <a:moveTo>
                  <a:pt x="261" y="202"/>
                </a:moveTo>
                <a:lnTo>
                  <a:pt x="261" y="202"/>
                </a:lnTo>
                <a:cubicBezTo>
                  <a:pt x="261" y="202"/>
                  <a:pt x="261" y="202"/>
                  <a:pt x="261" y="201"/>
                </a:cubicBezTo>
                <a:lnTo>
                  <a:pt x="95" y="18"/>
                </a:lnTo>
                <a:cubicBezTo>
                  <a:pt x="79" y="1"/>
                  <a:pt x="53" y="0"/>
                  <a:pt x="36" y="15"/>
                </a:cubicBezTo>
                <a:cubicBezTo>
                  <a:pt x="18" y="31"/>
                  <a:pt x="16" y="58"/>
                  <a:pt x="32" y="75"/>
                </a:cubicBezTo>
                <a:lnTo>
                  <a:pt x="170" y="227"/>
                </a:lnTo>
                <a:lnTo>
                  <a:pt x="19" y="365"/>
                </a:lnTo>
                <a:cubicBezTo>
                  <a:pt x="1" y="380"/>
                  <a:pt x="0" y="407"/>
                  <a:pt x="16" y="424"/>
                </a:cubicBezTo>
                <a:cubicBezTo>
                  <a:pt x="31" y="441"/>
                  <a:pt x="58" y="443"/>
                  <a:pt x="75" y="427"/>
                </a:cubicBezTo>
                <a:lnTo>
                  <a:pt x="258" y="262"/>
                </a:lnTo>
                <a:cubicBezTo>
                  <a:pt x="275" y="246"/>
                  <a:pt x="277" y="219"/>
                  <a:pt x="261" y="20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310">
            <a:extLst>
              <a:ext uri="{FF2B5EF4-FFF2-40B4-BE49-F238E27FC236}">
                <a16:creationId xmlns:a16="http://schemas.microsoft.com/office/drawing/2014/main" id="{E5746ADA-9A0C-A44C-A99C-D7CAA3A3E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382" y="10219745"/>
            <a:ext cx="346057" cy="554799"/>
          </a:xfrm>
          <a:custGeom>
            <a:avLst/>
            <a:gdLst>
              <a:gd name="T0" fmla="*/ 170364 w 278"/>
              <a:gd name="T1" fmla="*/ 133007 h 444"/>
              <a:gd name="T2" fmla="*/ 170364 w 278"/>
              <a:gd name="T3" fmla="*/ 133007 h 444"/>
              <a:gd name="T4" fmla="*/ 170364 w 278"/>
              <a:gd name="T5" fmla="*/ 133007 h 444"/>
              <a:gd name="T6" fmla="*/ 170364 w 278"/>
              <a:gd name="T7" fmla="*/ 132351 h 444"/>
              <a:gd name="T8" fmla="*/ 170364 w 278"/>
              <a:gd name="T9" fmla="*/ 132351 h 444"/>
              <a:gd name="T10" fmla="*/ 170364 w 278"/>
              <a:gd name="T11" fmla="*/ 132351 h 444"/>
              <a:gd name="T12" fmla="*/ 62010 w 278"/>
              <a:gd name="T13" fmla="*/ 12449 h 444"/>
              <a:gd name="T14" fmla="*/ 62010 w 278"/>
              <a:gd name="T15" fmla="*/ 12449 h 444"/>
              <a:gd name="T16" fmla="*/ 23498 w 278"/>
              <a:gd name="T17" fmla="*/ 10483 h 444"/>
              <a:gd name="T18" fmla="*/ 23498 w 278"/>
              <a:gd name="T19" fmla="*/ 10483 h 444"/>
              <a:gd name="T20" fmla="*/ 20887 w 278"/>
              <a:gd name="T21" fmla="*/ 49796 h 444"/>
              <a:gd name="T22" fmla="*/ 110965 w 278"/>
              <a:gd name="T23" fmla="*/ 149387 h 444"/>
              <a:gd name="T24" fmla="*/ 12402 w 278"/>
              <a:gd name="T25" fmla="*/ 239805 h 444"/>
              <a:gd name="T26" fmla="*/ 12402 w 278"/>
              <a:gd name="T27" fmla="*/ 239805 h 444"/>
              <a:gd name="T28" fmla="*/ 10444 w 278"/>
              <a:gd name="T29" fmla="*/ 278462 h 444"/>
              <a:gd name="T30" fmla="*/ 10444 w 278"/>
              <a:gd name="T31" fmla="*/ 278462 h 444"/>
              <a:gd name="T32" fmla="*/ 48955 w 278"/>
              <a:gd name="T33" fmla="*/ 280428 h 444"/>
              <a:gd name="T34" fmla="*/ 168405 w 278"/>
              <a:gd name="T35" fmla="*/ 171664 h 444"/>
              <a:gd name="T36" fmla="*/ 168405 w 278"/>
              <a:gd name="T37" fmla="*/ 171664 h 444"/>
              <a:gd name="T38" fmla="*/ 170364 w 278"/>
              <a:gd name="T39" fmla="*/ 133007 h 4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78" h="444">
                <a:moveTo>
                  <a:pt x="261" y="203"/>
                </a:moveTo>
                <a:lnTo>
                  <a:pt x="261" y="203"/>
                </a:lnTo>
                <a:cubicBezTo>
                  <a:pt x="261" y="202"/>
                  <a:pt x="261" y="202"/>
                  <a:pt x="261" y="202"/>
                </a:cubicBezTo>
                <a:lnTo>
                  <a:pt x="95" y="19"/>
                </a:lnTo>
                <a:cubicBezTo>
                  <a:pt x="79" y="2"/>
                  <a:pt x="53" y="0"/>
                  <a:pt x="36" y="16"/>
                </a:cubicBezTo>
                <a:cubicBezTo>
                  <a:pt x="18" y="32"/>
                  <a:pt x="16" y="58"/>
                  <a:pt x="32" y="76"/>
                </a:cubicBezTo>
                <a:lnTo>
                  <a:pt x="170" y="228"/>
                </a:lnTo>
                <a:lnTo>
                  <a:pt x="19" y="366"/>
                </a:lnTo>
                <a:cubicBezTo>
                  <a:pt x="1" y="381"/>
                  <a:pt x="0" y="408"/>
                  <a:pt x="16" y="425"/>
                </a:cubicBezTo>
                <a:cubicBezTo>
                  <a:pt x="31" y="442"/>
                  <a:pt x="58" y="443"/>
                  <a:pt x="75" y="428"/>
                </a:cubicBezTo>
                <a:lnTo>
                  <a:pt x="258" y="262"/>
                </a:lnTo>
                <a:cubicBezTo>
                  <a:pt x="275" y="247"/>
                  <a:pt x="277" y="220"/>
                  <a:pt x="261" y="20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C8307-BEC4-B440-BB32-0D30EE876FEA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57705-3D8A-D145-868B-8182A47F0A8D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D228D-69C9-2D4A-9F82-C7188EEC4D04}"/>
              </a:ext>
            </a:extLst>
          </p:cNvPr>
          <p:cNvSpPr txBox="1"/>
          <p:nvPr/>
        </p:nvSpPr>
        <p:spPr>
          <a:xfrm>
            <a:off x="3825968" y="4494174"/>
            <a:ext cx="518544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77E4E-016B-C444-87E5-3635810F2F38}"/>
              </a:ext>
            </a:extLst>
          </p:cNvPr>
          <p:cNvSpPr txBox="1"/>
          <p:nvPr/>
        </p:nvSpPr>
        <p:spPr>
          <a:xfrm>
            <a:off x="3825969" y="5166866"/>
            <a:ext cx="518544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Beautiful designs and infographic templates for all your needs.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43D11-9C88-3742-B6EB-CBCAE6DE9976}"/>
              </a:ext>
            </a:extLst>
          </p:cNvPr>
          <p:cNvSpPr txBox="1"/>
          <p:nvPr/>
        </p:nvSpPr>
        <p:spPr>
          <a:xfrm>
            <a:off x="3825968" y="7259105"/>
            <a:ext cx="518544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E3F5-1EF3-9042-A909-D6374EC4C9A7}"/>
              </a:ext>
            </a:extLst>
          </p:cNvPr>
          <p:cNvSpPr txBox="1"/>
          <p:nvPr/>
        </p:nvSpPr>
        <p:spPr>
          <a:xfrm>
            <a:off x="3825969" y="7931017"/>
            <a:ext cx="518544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Beautiful designs and infographic templates for all your needs.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0EDFE-C3E0-A14C-99B3-DA55D096CD49}"/>
              </a:ext>
            </a:extLst>
          </p:cNvPr>
          <p:cNvSpPr txBox="1"/>
          <p:nvPr/>
        </p:nvSpPr>
        <p:spPr>
          <a:xfrm>
            <a:off x="3825968" y="10110963"/>
            <a:ext cx="518544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14863-68CF-8344-9707-8246C294DC5C}"/>
              </a:ext>
            </a:extLst>
          </p:cNvPr>
          <p:cNvSpPr txBox="1"/>
          <p:nvPr/>
        </p:nvSpPr>
        <p:spPr>
          <a:xfrm>
            <a:off x="3825969" y="10782644"/>
            <a:ext cx="518544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Beautiful designs and infographic templates for all your needs. </a:t>
            </a:r>
          </a:p>
        </p:txBody>
      </p:sp>
    </p:spTree>
    <p:extLst>
      <p:ext uri="{BB962C8B-B14F-4D97-AF65-F5344CB8AC3E}">
        <p14:creationId xmlns:p14="http://schemas.microsoft.com/office/powerpoint/2010/main" val="412933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E5B88788-14FC-6B48-8C11-12E419F55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3197" y="4770646"/>
            <a:ext cx="1697318" cy="1049174"/>
          </a:xfrm>
          <a:custGeom>
            <a:avLst/>
            <a:gdLst>
              <a:gd name="T0" fmla="*/ 845546 w 1361"/>
              <a:gd name="T1" fmla="*/ 422230 h 843"/>
              <a:gd name="T2" fmla="*/ 845546 w 1361"/>
              <a:gd name="T3" fmla="*/ 422230 h 843"/>
              <a:gd name="T4" fmla="*/ 736992 w 1361"/>
              <a:gd name="T5" fmla="*/ 440503 h 843"/>
              <a:gd name="T6" fmla="*/ 736992 w 1361"/>
              <a:gd name="T7" fmla="*/ 440503 h 843"/>
              <a:gd name="T8" fmla="*/ 738954 w 1361"/>
              <a:gd name="T9" fmla="*/ 427451 h 843"/>
              <a:gd name="T10" fmla="*/ 738954 w 1361"/>
              <a:gd name="T11" fmla="*/ 427451 h 843"/>
              <a:gd name="T12" fmla="*/ 547349 w 1361"/>
              <a:gd name="T13" fmla="*/ 21536 h 843"/>
              <a:gd name="T14" fmla="*/ 547349 w 1361"/>
              <a:gd name="T15" fmla="*/ 21536 h 843"/>
              <a:gd name="T16" fmla="*/ 241304 w 1361"/>
              <a:gd name="T17" fmla="*/ 350444 h 843"/>
              <a:gd name="T18" fmla="*/ 241304 w 1361"/>
              <a:gd name="T19" fmla="*/ 350444 h 843"/>
              <a:gd name="T20" fmla="*/ 236727 w 1361"/>
              <a:gd name="T21" fmla="*/ 391558 h 843"/>
              <a:gd name="T22" fmla="*/ 236727 w 1361"/>
              <a:gd name="T23" fmla="*/ 391558 h 843"/>
              <a:gd name="T24" fmla="*/ 99399 w 1361"/>
              <a:gd name="T25" fmla="*/ 322383 h 843"/>
              <a:gd name="T26" fmla="*/ 99399 w 1361"/>
              <a:gd name="T27" fmla="*/ 322383 h 843"/>
              <a:gd name="T28" fmla="*/ 27466 w 1361"/>
              <a:gd name="T29" fmla="*/ 536434 h 843"/>
              <a:gd name="T30" fmla="*/ 27466 w 1361"/>
              <a:gd name="T31" fmla="*/ 536434 h 843"/>
              <a:gd name="T32" fmla="*/ 31389 w 1361"/>
              <a:gd name="T33" fmla="*/ 549486 h 843"/>
              <a:gd name="T34" fmla="*/ 870396 w 1361"/>
              <a:gd name="T35" fmla="*/ 549486 h 843"/>
              <a:gd name="T36" fmla="*/ 870396 w 1361"/>
              <a:gd name="T37" fmla="*/ 549486 h 843"/>
              <a:gd name="T38" fmla="*/ 845546 w 1361"/>
              <a:gd name="T39" fmla="*/ 422230 h 8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361" h="843">
                <a:moveTo>
                  <a:pt x="1293" y="647"/>
                </a:moveTo>
                <a:lnTo>
                  <a:pt x="1293" y="647"/>
                </a:lnTo>
                <a:cubicBezTo>
                  <a:pt x="1247" y="617"/>
                  <a:pt x="1182" y="631"/>
                  <a:pt x="1127" y="675"/>
                </a:cubicBezTo>
                <a:cubicBezTo>
                  <a:pt x="1128" y="668"/>
                  <a:pt x="1129" y="662"/>
                  <a:pt x="1130" y="655"/>
                </a:cubicBezTo>
                <a:cubicBezTo>
                  <a:pt x="1179" y="344"/>
                  <a:pt x="1048" y="66"/>
                  <a:pt x="837" y="33"/>
                </a:cubicBezTo>
                <a:cubicBezTo>
                  <a:pt x="627" y="0"/>
                  <a:pt x="417" y="225"/>
                  <a:pt x="369" y="537"/>
                </a:cubicBezTo>
                <a:cubicBezTo>
                  <a:pt x="365" y="558"/>
                  <a:pt x="363" y="579"/>
                  <a:pt x="362" y="600"/>
                </a:cubicBezTo>
                <a:cubicBezTo>
                  <a:pt x="306" y="518"/>
                  <a:pt x="226" y="474"/>
                  <a:pt x="152" y="494"/>
                </a:cubicBezTo>
                <a:cubicBezTo>
                  <a:pt x="49" y="522"/>
                  <a:pt x="0" y="669"/>
                  <a:pt x="42" y="822"/>
                </a:cubicBezTo>
                <a:cubicBezTo>
                  <a:pt x="43" y="828"/>
                  <a:pt x="46" y="835"/>
                  <a:pt x="48" y="842"/>
                </a:cubicBezTo>
                <a:lnTo>
                  <a:pt x="1331" y="842"/>
                </a:lnTo>
                <a:cubicBezTo>
                  <a:pt x="1360" y="760"/>
                  <a:pt x="1347" y="680"/>
                  <a:pt x="1293" y="647"/>
                </a:cubicBezTo>
              </a:path>
            </a:pathLst>
          </a:custGeom>
          <a:solidFill>
            <a:srgbClr val="A1DFF3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659A42D1-295A-B746-9F19-1A5D0B90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0798" y="6731665"/>
            <a:ext cx="922814" cy="604235"/>
          </a:xfrm>
          <a:custGeom>
            <a:avLst/>
            <a:gdLst>
              <a:gd name="T0" fmla="*/ 429185 w 743"/>
              <a:gd name="T1" fmla="*/ 197939 h 485"/>
              <a:gd name="T2" fmla="*/ 429185 w 743"/>
              <a:gd name="T3" fmla="*/ 197939 h 485"/>
              <a:gd name="T4" fmla="*/ 340612 w 743"/>
              <a:gd name="T5" fmla="*/ 242361 h 485"/>
              <a:gd name="T6" fmla="*/ 340612 w 743"/>
              <a:gd name="T7" fmla="*/ 242361 h 485"/>
              <a:gd name="T8" fmla="*/ 332797 w 743"/>
              <a:gd name="T9" fmla="*/ 184874 h 485"/>
              <a:gd name="T10" fmla="*/ 332797 w 743"/>
              <a:gd name="T11" fmla="*/ 184874 h 485"/>
              <a:gd name="T12" fmla="*/ 162817 w 743"/>
              <a:gd name="T13" fmla="*/ 16332 h 485"/>
              <a:gd name="T14" fmla="*/ 162817 w 743"/>
              <a:gd name="T15" fmla="*/ 16332 h 485"/>
              <a:gd name="T16" fmla="*/ 81408 w 743"/>
              <a:gd name="T17" fmla="*/ 227989 h 485"/>
              <a:gd name="T18" fmla="*/ 81408 w 743"/>
              <a:gd name="T19" fmla="*/ 227989 h 485"/>
              <a:gd name="T20" fmla="*/ 33215 w 743"/>
              <a:gd name="T21" fmla="*/ 214271 h 485"/>
              <a:gd name="T22" fmla="*/ 33215 w 743"/>
              <a:gd name="T23" fmla="*/ 214271 h 485"/>
              <a:gd name="T24" fmla="*/ 18235 w 743"/>
              <a:gd name="T25" fmla="*/ 316180 h 485"/>
              <a:gd name="T26" fmla="*/ 467609 w 743"/>
              <a:gd name="T27" fmla="*/ 316180 h 485"/>
              <a:gd name="T28" fmla="*/ 467609 w 743"/>
              <a:gd name="T29" fmla="*/ 316180 h 485"/>
              <a:gd name="T30" fmla="*/ 429185 w 743"/>
              <a:gd name="T31" fmla="*/ 197939 h 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43" h="485">
                <a:moveTo>
                  <a:pt x="659" y="303"/>
                </a:moveTo>
                <a:lnTo>
                  <a:pt x="659" y="303"/>
                </a:lnTo>
                <a:cubicBezTo>
                  <a:pt x="612" y="287"/>
                  <a:pt x="559" y="317"/>
                  <a:pt x="523" y="371"/>
                </a:cubicBezTo>
                <a:cubicBezTo>
                  <a:pt x="522" y="343"/>
                  <a:pt x="518" y="313"/>
                  <a:pt x="511" y="283"/>
                </a:cubicBezTo>
                <a:cubicBezTo>
                  <a:pt x="471" y="115"/>
                  <a:pt x="354" y="0"/>
                  <a:pt x="250" y="25"/>
                </a:cubicBezTo>
                <a:cubicBezTo>
                  <a:pt x="149" y="49"/>
                  <a:pt x="96" y="191"/>
                  <a:pt x="125" y="349"/>
                </a:cubicBezTo>
                <a:cubicBezTo>
                  <a:pt x="101" y="328"/>
                  <a:pt x="74" y="319"/>
                  <a:pt x="51" y="328"/>
                </a:cubicBezTo>
                <a:cubicBezTo>
                  <a:pt x="10" y="345"/>
                  <a:pt x="0" y="414"/>
                  <a:pt x="28" y="484"/>
                </a:cubicBezTo>
                <a:lnTo>
                  <a:pt x="718" y="484"/>
                </a:lnTo>
                <a:cubicBezTo>
                  <a:pt x="742" y="401"/>
                  <a:pt x="716" y="322"/>
                  <a:pt x="659" y="303"/>
                </a:cubicBezTo>
              </a:path>
            </a:pathLst>
          </a:custGeom>
          <a:solidFill>
            <a:srgbClr val="A1DFF3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E63F7972-2E39-5344-8FD4-2CBFED44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260" y="4133453"/>
            <a:ext cx="1620418" cy="1109595"/>
          </a:xfrm>
          <a:custGeom>
            <a:avLst/>
            <a:gdLst>
              <a:gd name="T0" fmla="*/ 781871 w 1303"/>
              <a:gd name="T1" fmla="*/ 357591 h 890"/>
              <a:gd name="T2" fmla="*/ 781871 w 1303"/>
              <a:gd name="T3" fmla="*/ 357591 h 890"/>
              <a:gd name="T4" fmla="*/ 594718 w 1303"/>
              <a:gd name="T5" fmla="*/ 432116 h 890"/>
              <a:gd name="T6" fmla="*/ 594718 w 1303"/>
              <a:gd name="T7" fmla="*/ 432116 h 890"/>
              <a:gd name="T8" fmla="*/ 576459 w 1303"/>
              <a:gd name="T9" fmla="*/ 319021 h 890"/>
              <a:gd name="T10" fmla="*/ 576459 w 1303"/>
              <a:gd name="T11" fmla="*/ 319021 h 890"/>
              <a:gd name="T12" fmla="*/ 264102 w 1303"/>
              <a:gd name="T13" fmla="*/ 32033 h 890"/>
              <a:gd name="T14" fmla="*/ 264102 w 1303"/>
              <a:gd name="T15" fmla="*/ 32033 h 890"/>
              <a:gd name="T16" fmla="*/ 136942 w 1303"/>
              <a:gd name="T17" fmla="*/ 437346 h 890"/>
              <a:gd name="T18" fmla="*/ 136942 w 1303"/>
              <a:gd name="T19" fmla="*/ 437346 h 890"/>
              <a:gd name="T20" fmla="*/ 142158 w 1303"/>
              <a:gd name="T21" fmla="*/ 456305 h 890"/>
              <a:gd name="T22" fmla="*/ 142158 w 1303"/>
              <a:gd name="T23" fmla="*/ 456305 h 890"/>
              <a:gd name="T24" fmla="*/ 58689 w 1303"/>
              <a:gd name="T25" fmla="*/ 435385 h 890"/>
              <a:gd name="T26" fmla="*/ 58689 w 1303"/>
              <a:gd name="T27" fmla="*/ 435385 h 890"/>
              <a:gd name="T28" fmla="*/ 14998 w 1303"/>
              <a:gd name="T29" fmla="*/ 581167 h 890"/>
              <a:gd name="T30" fmla="*/ 798826 w 1303"/>
              <a:gd name="T31" fmla="*/ 581167 h 890"/>
              <a:gd name="T32" fmla="*/ 798826 w 1303"/>
              <a:gd name="T33" fmla="*/ 581167 h 890"/>
              <a:gd name="T34" fmla="*/ 781871 w 1303"/>
              <a:gd name="T35" fmla="*/ 357591 h 8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03" h="890">
                <a:moveTo>
                  <a:pt x="1199" y="547"/>
                </a:moveTo>
                <a:lnTo>
                  <a:pt x="1199" y="547"/>
                </a:lnTo>
                <a:cubicBezTo>
                  <a:pt x="1115" y="499"/>
                  <a:pt x="993" y="549"/>
                  <a:pt x="912" y="661"/>
                </a:cubicBezTo>
                <a:cubicBezTo>
                  <a:pt x="909" y="605"/>
                  <a:pt x="900" y="547"/>
                  <a:pt x="884" y="488"/>
                </a:cubicBezTo>
                <a:cubicBezTo>
                  <a:pt x="806" y="196"/>
                  <a:pt x="592" y="0"/>
                  <a:pt x="405" y="49"/>
                </a:cubicBezTo>
                <a:cubicBezTo>
                  <a:pt x="218" y="99"/>
                  <a:pt x="131" y="376"/>
                  <a:pt x="210" y="669"/>
                </a:cubicBezTo>
                <a:cubicBezTo>
                  <a:pt x="212" y="679"/>
                  <a:pt x="215" y="688"/>
                  <a:pt x="218" y="698"/>
                </a:cubicBezTo>
                <a:cubicBezTo>
                  <a:pt x="176" y="664"/>
                  <a:pt x="129" y="651"/>
                  <a:pt x="90" y="666"/>
                </a:cubicBezTo>
                <a:cubicBezTo>
                  <a:pt x="25" y="691"/>
                  <a:pt x="0" y="785"/>
                  <a:pt x="23" y="889"/>
                </a:cubicBezTo>
                <a:lnTo>
                  <a:pt x="1225" y="889"/>
                </a:lnTo>
                <a:cubicBezTo>
                  <a:pt x="1302" y="752"/>
                  <a:pt x="1291" y="600"/>
                  <a:pt x="1199" y="547"/>
                </a:cubicBezTo>
              </a:path>
            </a:pathLst>
          </a:custGeom>
          <a:solidFill>
            <a:srgbClr val="A1DFF3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29750AE-721B-704D-B639-61FA9773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840" y="6522927"/>
            <a:ext cx="862390" cy="505361"/>
          </a:xfrm>
          <a:custGeom>
            <a:avLst/>
            <a:gdLst>
              <a:gd name="T0" fmla="*/ 417523 w 691"/>
              <a:gd name="T1" fmla="*/ 184906 h 407"/>
              <a:gd name="T2" fmla="*/ 417523 w 691"/>
              <a:gd name="T3" fmla="*/ 184906 h 407"/>
              <a:gd name="T4" fmla="*/ 376948 w 691"/>
              <a:gd name="T5" fmla="*/ 195323 h 407"/>
              <a:gd name="T6" fmla="*/ 376948 w 691"/>
              <a:gd name="T7" fmla="*/ 195323 h 407"/>
              <a:gd name="T8" fmla="*/ 340955 w 691"/>
              <a:gd name="T9" fmla="*/ 22137 h 407"/>
              <a:gd name="T10" fmla="*/ 340955 w 691"/>
              <a:gd name="T11" fmla="*/ 22137 h 407"/>
              <a:gd name="T12" fmla="*/ 164260 w 691"/>
              <a:gd name="T13" fmla="*/ 169931 h 407"/>
              <a:gd name="T14" fmla="*/ 164260 w 691"/>
              <a:gd name="T15" fmla="*/ 169931 h 407"/>
              <a:gd name="T16" fmla="*/ 150518 w 691"/>
              <a:gd name="T17" fmla="*/ 205089 h 407"/>
              <a:gd name="T18" fmla="*/ 150518 w 691"/>
              <a:gd name="T19" fmla="*/ 205089 h 407"/>
              <a:gd name="T20" fmla="*/ 102745 w 691"/>
              <a:gd name="T21" fmla="*/ 163420 h 407"/>
              <a:gd name="T22" fmla="*/ 102745 w 691"/>
              <a:gd name="T23" fmla="*/ 163420 h 407"/>
              <a:gd name="T24" fmla="*/ 1963 w 691"/>
              <a:gd name="T25" fmla="*/ 253269 h 407"/>
              <a:gd name="T26" fmla="*/ 1963 w 691"/>
              <a:gd name="T27" fmla="*/ 253269 h 407"/>
              <a:gd name="T28" fmla="*/ 0 w 691"/>
              <a:gd name="T29" fmla="*/ 264337 h 407"/>
              <a:gd name="T30" fmla="*/ 444354 w 691"/>
              <a:gd name="T31" fmla="*/ 264337 h 407"/>
              <a:gd name="T32" fmla="*/ 444354 w 691"/>
              <a:gd name="T33" fmla="*/ 264337 h 407"/>
              <a:gd name="T34" fmla="*/ 417523 w 691"/>
              <a:gd name="T35" fmla="*/ 184906 h 4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91" h="407">
                <a:moveTo>
                  <a:pt x="638" y="284"/>
                </a:moveTo>
                <a:lnTo>
                  <a:pt x="638" y="284"/>
                </a:lnTo>
                <a:cubicBezTo>
                  <a:pt x="618" y="277"/>
                  <a:pt x="596" y="284"/>
                  <a:pt x="576" y="300"/>
                </a:cubicBezTo>
                <a:cubicBezTo>
                  <a:pt x="608" y="174"/>
                  <a:pt x="588" y="63"/>
                  <a:pt x="521" y="34"/>
                </a:cubicBezTo>
                <a:cubicBezTo>
                  <a:pt x="439" y="0"/>
                  <a:pt x="318" y="102"/>
                  <a:pt x="251" y="261"/>
                </a:cubicBezTo>
                <a:cubicBezTo>
                  <a:pt x="243" y="279"/>
                  <a:pt x="237" y="297"/>
                  <a:pt x="230" y="315"/>
                </a:cubicBezTo>
                <a:cubicBezTo>
                  <a:pt x="216" y="281"/>
                  <a:pt x="190" y="258"/>
                  <a:pt x="157" y="251"/>
                </a:cubicBezTo>
                <a:cubicBezTo>
                  <a:pt x="91" y="237"/>
                  <a:pt x="22" y="297"/>
                  <a:pt x="3" y="389"/>
                </a:cubicBezTo>
                <a:cubicBezTo>
                  <a:pt x="2" y="394"/>
                  <a:pt x="0" y="400"/>
                  <a:pt x="0" y="406"/>
                </a:cubicBezTo>
                <a:lnTo>
                  <a:pt x="679" y="406"/>
                </a:lnTo>
                <a:cubicBezTo>
                  <a:pt x="690" y="347"/>
                  <a:pt x="674" y="295"/>
                  <a:pt x="638" y="284"/>
                </a:cubicBezTo>
              </a:path>
            </a:pathLst>
          </a:custGeom>
          <a:solidFill>
            <a:srgbClr val="A1DFF3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E6C7648A-689C-D54B-BE98-56849EA8F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558" y="10296650"/>
            <a:ext cx="11216574" cy="60425"/>
          </a:xfrm>
          <a:custGeom>
            <a:avLst/>
            <a:gdLst>
              <a:gd name="T0" fmla="*/ 5880924 w 9006"/>
              <a:gd name="T1" fmla="*/ 31010 h 47"/>
              <a:gd name="T2" fmla="*/ 0 w 9006"/>
              <a:gd name="T3" fmla="*/ 31010 h 47"/>
              <a:gd name="T4" fmla="*/ 0 w 9006"/>
              <a:gd name="T5" fmla="*/ 0 h 47"/>
              <a:gd name="T6" fmla="*/ 5880924 w 9006"/>
              <a:gd name="T7" fmla="*/ 0 h 47"/>
              <a:gd name="T8" fmla="*/ 5880924 w 9006"/>
              <a:gd name="T9" fmla="*/ 3101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06" h="47">
                <a:moveTo>
                  <a:pt x="9005" y="46"/>
                </a:moveTo>
                <a:lnTo>
                  <a:pt x="0" y="46"/>
                </a:lnTo>
                <a:lnTo>
                  <a:pt x="0" y="0"/>
                </a:lnTo>
                <a:lnTo>
                  <a:pt x="9005" y="0"/>
                </a:lnTo>
                <a:lnTo>
                  <a:pt x="9005" y="46"/>
                </a:ln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B699E065-300A-4C46-B764-292D0B00E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05" y="11669912"/>
            <a:ext cx="1120560" cy="252680"/>
          </a:xfrm>
          <a:custGeom>
            <a:avLst/>
            <a:gdLst>
              <a:gd name="T0" fmla="*/ 586928 w 898"/>
              <a:gd name="T1" fmla="*/ 65921 h 203"/>
              <a:gd name="T2" fmla="*/ 586928 w 898"/>
              <a:gd name="T3" fmla="*/ 65921 h 203"/>
              <a:gd name="T4" fmla="*/ 293137 w 898"/>
              <a:gd name="T5" fmla="*/ 131841 h 203"/>
              <a:gd name="T6" fmla="*/ 293137 w 898"/>
              <a:gd name="T7" fmla="*/ 131841 h 203"/>
              <a:gd name="T8" fmla="*/ 0 w 898"/>
              <a:gd name="T9" fmla="*/ 65921 h 203"/>
              <a:gd name="T10" fmla="*/ 0 w 898"/>
              <a:gd name="T11" fmla="*/ 65921 h 203"/>
              <a:gd name="T12" fmla="*/ 293137 w 898"/>
              <a:gd name="T13" fmla="*/ 0 h 203"/>
              <a:gd name="T14" fmla="*/ 293137 w 898"/>
              <a:gd name="T15" fmla="*/ 0 h 203"/>
              <a:gd name="T16" fmla="*/ 586928 w 898"/>
              <a:gd name="T17" fmla="*/ 65921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98" h="203">
                <a:moveTo>
                  <a:pt x="897" y="101"/>
                </a:moveTo>
                <a:lnTo>
                  <a:pt x="897" y="101"/>
                </a:lnTo>
                <a:cubicBezTo>
                  <a:pt x="897" y="157"/>
                  <a:pt x="696" y="202"/>
                  <a:pt x="448" y="202"/>
                </a:cubicBezTo>
                <a:cubicBezTo>
                  <a:pt x="200" y="202"/>
                  <a:pt x="0" y="157"/>
                  <a:pt x="0" y="101"/>
                </a:cubicBezTo>
                <a:cubicBezTo>
                  <a:pt x="0" y="46"/>
                  <a:pt x="200" y="0"/>
                  <a:pt x="448" y="0"/>
                </a:cubicBezTo>
                <a:cubicBezTo>
                  <a:pt x="696" y="0"/>
                  <a:pt x="897" y="46"/>
                  <a:pt x="897" y="101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B6027CA4-C6C3-E246-A2E9-BAF395D11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349" y="12136821"/>
            <a:ext cx="1115067" cy="252680"/>
          </a:xfrm>
          <a:custGeom>
            <a:avLst/>
            <a:gdLst>
              <a:gd name="T0" fmla="*/ 584050 w 897"/>
              <a:gd name="T1" fmla="*/ 65921 h 203"/>
              <a:gd name="T2" fmla="*/ 584050 w 897"/>
              <a:gd name="T3" fmla="*/ 65921 h 203"/>
              <a:gd name="T4" fmla="*/ 292025 w 897"/>
              <a:gd name="T5" fmla="*/ 131841 h 203"/>
              <a:gd name="T6" fmla="*/ 292025 w 897"/>
              <a:gd name="T7" fmla="*/ 131841 h 203"/>
              <a:gd name="T8" fmla="*/ 0 w 897"/>
              <a:gd name="T9" fmla="*/ 65921 h 203"/>
              <a:gd name="T10" fmla="*/ 0 w 897"/>
              <a:gd name="T11" fmla="*/ 65921 h 203"/>
              <a:gd name="T12" fmla="*/ 292025 w 897"/>
              <a:gd name="T13" fmla="*/ 0 h 203"/>
              <a:gd name="T14" fmla="*/ 292025 w 897"/>
              <a:gd name="T15" fmla="*/ 0 h 203"/>
              <a:gd name="T16" fmla="*/ 584050 w 897"/>
              <a:gd name="T17" fmla="*/ 65921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97" h="203">
                <a:moveTo>
                  <a:pt x="896" y="101"/>
                </a:moveTo>
                <a:lnTo>
                  <a:pt x="896" y="101"/>
                </a:lnTo>
                <a:cubicBezTo>
                  <a:pt x="896" y="157"/>
                  <a:pt x="696" y="202"/>
                  <a:pt x="448" y="202"/>
                </a:cubicBezTo>
                <a:cubicBezTo>
                  <a:pt x="200" y="202"/>
                  <a:pt x="0" y="157"/>
                  <a:pt x="0" y="101"/>
                </a:cubicBezTo>
                <a:cubicBezTo>
                  <a:pt x="0" y="45"/>
                  <a:pt x="200" y="0"/>
                  <a:pt x="448" y="0"/>
                </a:cubicBezTo>
                <a:cubicBezTo>
                  <a:pt x="696" y="0"/>
                  <a:pt x="896" y="45"/>
                  <a:pt x="896" y="101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450DAA9-56AF-F246-BD07-0C0EA52D7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102" y="7747875"/>
            <a:ext cx="1130301" cy="844680"/>
          </a:xfrm>
          <a:custGeom>
            <a:avLst/>
            <a:gdLst>
              <a:gd name="connsiteX0" fmla="*/ 142816 w 1130301"/>
              <a:gd name="connsiteY0" fmla="*/ 626206 h 844680"/>
              <a:gd name="connsiteX1" fmla="*/ 992975 w 1130301"/>
              <a:gd name="connsiteY1" fmla="*/ 626206 h 844680"/>
              <a:gd name="connsiteX2" fmla="*/ 567271 w 1130301"/>
              <a:gd name="connsiteY2" fmla="*/ 844680 h 844680"/>
              <a:gd name="connsiteX3" fmla="*/ 142816 w 1130301"/>
              <a:gd name="connsiteY3" fmla="*/ 626206 h 844680"/>
              <a:gd name="connsiteX4" fmla="*/ 0 w 1130301"/>
              <a:gd name="connsiteY4" fmla="*/ 0 h 844680"/>
              <a:gd name="connsiteX5" fmla="*/ 1130301 w 1130301"/>
              <a:gd name="connsiteY5" fmla="*/ 0 h 844680"/>
              <a:gd name="connsiteX6" fmla="*/ 1130301 w 1130301"/>
              <a:gd name="connsiteY6" fmla="*/ 152574 h 844680"/>
              <a:gd name="connsiteX7" fmla="*/ 0 w 1130301"/>
              <a:gd name="connsiteY7" fmla="*/ 152574 h 84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301" h="844680">
                <a:moveTo>
                  <a:pt x="142816" y="626206"/>
                </a:moveTo>
                <a:lnTo>
                  <a:pt x="992975" y="626206"/>
                </a:lnTo>
                <a:cubicBezTo>
                  <a:pt x="992975" y="626206"/>
                  <a:pt x="940542" y="844680"/>
                  <a:pt x="567271" y="844680"/>
                </a:cubicBezTo>
                <a:cubicBezTo>
                  <a:pt x="195249" y="844680"/>
                  <a:pt x="142816" y="626206"/>
                  <a:pt x="142816" y="626206"/>
                </a:cubicBezTo>
                <a:close/>
                <a:moveTo>
                  <a:pt x="0" y="0"/>
                </a:moveTo>
                <a:lnTo>
                  <a:pt x="1130301" y="0"/>
                </a:lnTo>
                <a:lnTo>
                  <a:pt x="1130301" y="152574"/>
                </a:lnTo>
                <a:lnTo>
                  <a:pt x="0" y="152574"/>
                </a:ln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F663D71-3FB6-6C4C-AB9F-668784077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665" y="7901681"/>
            <a:ext cx="1229173" cy="465690"/>
          </a:xfrm>
          <a:custGeom>
            <a:avLst/>
            <a:gdLst>
              <a:gd name="connsiteX0" fmla="*/ 48569 w 1229173"/>
              <a:gd name="connsiteY0" fmla="*/ 236201 h 465690"/>
              <a:gd name="connsiteX1" fmla="*/ 1179358 w 1229173"/>
              <a:gd name="connsiteY1" fmla="*/ 236201 h 465690"/>
              <a:gd name="connsiteX2" fmla="*/ 1229173 w 1229173"/>
              <a:gd name="connsiteY2" fmla="*/ 285473 h 465690"/>
              <a:gd name="connsiteX3" fmla="*/ 1229173 w 1229173"/>
              <a:gd name="connsiteY3" fmla="*/ 310741 h 465690"/>
              <a:gd name="connsiteX4" fmla="*/ 1179358 w 1229173"/>
              <a:gd name="connsiteY4" fmla="*/ 361276 h 465690"/>
              <a:gd name="connsiteX5" fmla="*/ 1118181 w 1229173"/>
              <a:gd name="connsiteY5" fmla="*/ 361276 h 465690"/>
              <a:gd name="connsiteX6" fmla="*/ 1132747 w 1229173"/>
              <a:gd name="connsiteY6" fmla="*/ 370782 h 465690"/>
              <a:gd name="connsiteX7" fmla="*/ 1146775 w 1229173"/>
              <a:gd name="connsiteY7" fmla="*/ 404656 h 465690"/>
              <a:gd name="connsiteX8" fmla="*/ 1146775 w 1229173"/>
              <a:gd name="connsiteY8" fmla="*/ 418083 h 465690"/>
              <a:gd name="connsiteX9" fmla="*/ 1098145 w 1229173"/>
              <a:gd name="connsiteY9" fmla="*/ 465690 h 465690"/>
              <a:gd name="connsiteX10" fmla="*/ 126779 w 1229173"/>
              <a:gd name="connsiteY10" fmla="*/ 465690 h 465690"/>
              <a:gd name="connsiteX11" fmla="*/ 76901 w 1229173"/>
              <a:gd name="connsiteY11" fmla="*/ 418083 h 465690"/>
              <a:gd name="connsiteX12" fmla="*/ 76901 w 1229173"/>
              <a:gd name="connsiteY12" fmla="*/ 404656 h 465690"/>
              <a:gd name="connsiteX13" fmla="*/ 91553 w 1229173"/>
              <a:gd name="connsiteY13" fmla="*/ 370782 h 465690"/>
              <a:gd name="connsiteX14" fmla="*/ 106523 w 1229173"/>
              <a:gd name="connsiteY14" fmla="*/ 361276 h 465690"/>
              <a:gd name="connsiteX15" fmla="*/ 48569 w 1229173"/>
              <a:gd name="connsiteY15" fmla="*/ 361276 h 465690"/>
              <a:gd name="connsiteX16" fmla="*/ 0 w 1229173"/>
              <a:gd name="connsiteY16" fmla="*/ 310741 h 465690"/>
              <a:gd name="connsiteX17" fmla="*/ 0 w 1229173"/>
              <a:gd name="connsiteY17" fmla="*/ 285473 h 465690"/>
              <a:gd name="connsiteX18" fmla="*/ 48569 w 1229173"/>
              <a:gd name="connsiteY18" fmla="*/ 236201 h 465690"/>
              <a:gd name="connsiteX19" fmla="*/ 48569 w 1229173"/>
              <a:gd name="connsiteY19" fmla="*/ 0 h 465690"/>
              <a:gd name="connsiteX20" fmla="*/ 1179358 w 1229173"/>
              <a:gd name="connsiteY20" fmla="*/ 0 h 465690"/>
              <a:gd name="connsiteX21" fmla="*/ 1229173 w 1229173"/>
              <a:gd name="connsiteY21" fmla="*/ 49274 h 465690"/>
              <a:gd name="connsiteX22" fmla="*/ 1229173 w 1229173"/>
              <a:gd name="connsiteY22" fmla="*/ 75805 h 465690"/>
              <a:gd name="connsiteX23" fmla="*/ 1179358 w 1229173"/>
              <a:gd name="connsiteY23" fmla="*/ 125079 h 465690"/>
              <a:gd name="connsiteX24" fmla="*/ 1117911 w 1229173"/>
              <a:gd name="connsiteY24" fmla="*/ 125079 h 465690"/>
              <a:gd name="connsiteX25" fmla="*/ 1132747 w 1229173"/>
              <a:gd name="connsiteY25" fmla="*/ 135037 h 465690"/>
              <a:gd name="connsiteX26" fmla="*/ 1146775 w 1229173"/>
              <a:gd name="connsiteY26" fmla="*/ 168453 h 465690"/>
              <a:gd name="connsiteX27" fmla="*/ 1146775 w 1229173"/>
              <a:gd name="connsiteY27" fmla="*/ 180659 h 465690"/>
              <a:gd name="connsiteX28" fmla="*/ 1098145 w 1229173"/>
              <a:gd name="connsiteY28" fmla="*/ 229487 h 465690"/>
              <a:gd name="connsiteX29" fmla="*/ 126779 w 1229173"/>
              <a:gd name="connsiteY29" fmla="*/ 229487 h 465690"/>
              <a:gd name="connsiteX30" fmla="*/ 76901 w 1229173"/>
              <a:gd name="connsiteY30" fmla="*/ 180659 h 465690"/>
              <a:gd name="connsiteX31" fmla="*/ 76901 w 1229173"/>
              <a:gd name="connsiteY31" fmla="*/ 168453 h 465690"/>
              <a:gd name="connsiteX32" fmla="*/ 91553 w 1229173"/>
              <a:gd name="connsiteY32" fmla="*/ 135037 h 465690"/>
              <a:gd name="connsiteX33" fmla="*/ 106802 w 1229173"/>
              <a:gd name="connsiteY33" fmla="*/ 125079 h 465690"/>
              <a:gd name="connsiteX34" fmla="*/ 48569 w 1229173"/>
              <a:gd name="connsiteY34" fmla="*/ 125079 h 465690"/>
              <a:gd name="connsiteX35" fmla="*/ 0 w 1229173"/>
              <a:gd name="connsiteY35" fmla="*/ 75805 h 465690"/>
              <a:gd name="connsiteX36" fmla="*/ 0 w 1229173"/>
              <a:gd name="connsiteY36" fmla="*/ 49274 h 465690"/>
              <a:gd name="connsiteX37" fmla="*/ 48569 w 1229173"/>
              <a:gd name="connsiteY37" fmla="*/ 0 h 46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9173" h="465690">
                <a:moveTo>
                  <a:pt x="48569" y="236201"/>
                </a:moveTo>
                <a:lnTo>
                  <a:pt x="1179358" y="236201"/>
                </a:lnTo>
                <a:cubicBezTo>
                  <a:pt x="1206756" y="236201"/>
                  <a:pt x="1229173" y="257679"/>
                  <a:pt x="1229173" y="285473"/>
                </a:cubicBezTo>
                <a:lnTo>
                  <a:pt x="1229173" y="310741"/>
                </a:lnTo>
                <a:cubicBezTo>
                  <a:pt x="1229173" y="338535"/>
                  <a:pt x="1206756" y="361276"/>
                  <a:pt x="1179358" y="361276"/>
                </a:cubicBezTo>
                <a:lnTo>
                  <a:pt x="1118181" y="361276"/>
                </a:lnTo>
                <a:lnTo>
                  <a:pt x="1132747" y="370782"/>
                </a:lnTo>
                <a:cubicBezTo>
                  <a:pt x="1141476" y="379327"/>
                  <a:pt x="1146775" y="391228"/>
                  <a:pt x="1146775" y="404656"/>
                </a:cubicBezTo>
                <a:lnTo>
                  <a:pt x="1146775" y="418083"/>
                </a:lnTo>
                <a:cubicBezTo>
                  <a:pt x="1146775" y="443717"/>
                  <a:pt x="1125577" y="465690"/>
                  <a:pt x="1098145" y="465690"/>
                </a:cubicBezTo>
                <a:lnTo>
                  <a:pt x="126779" y="465690"/>
                </a:lnTo>
                <a:cubicBezTo>
                  <a:pt x="99346" y="465690"/>
                  <a:pt x="76901" y="443717"/>
                  <a:pt x="76901" y="418083"/>
                </a:cubicBezTo>
                <a:lnTo>
                  <a:pt x="76901" y="404656"/>
                </a:lnTo>
                <a:cubicBezTo>
                  <a:pt x="76901" y="391228"/>
                  <a:pt x="82513" y="379327"/>
                  <a:pt x="91553" y="370782"/>
                </a:cubicBezTo>
                <a:lnTo>
                  <a:pt x="106523" y="361276"/>
                </a:lnTo>
                <a:lnTo>
                  <a:pt x="48569" y="361276"/>
                </a:lnTo>
                <a:cubicBezTo>
                  <a:pt x="21171" y="361276"/>
                  <a:pt x="0" y="338535"/>
                  <a:pt x="0" y="310741"/>
                </a:cubicBezTo>
                <a:lnTo>
                  <a:pt x="0" y="285473"/>
                </a:lnTo>
                <a:cubicBezTo>
                  <a:pt x="0" y="257679"/>
                  <a:pt x="21171" y="236201"/>
                  <a:pt x="48569" y="236201"/>
                </a:cubicBezTo>
                <a:close/>
                <a:moveTo>
                  <a:pt x="48569" y="0"/>
                </a:moveTo>
                <a:lnTo>
                  <a:pt x="1179358" y="0"/>
                </a:lnTo>
                <a:cubicBezTo>
                  <a:pt x="1206756" y="0"/>
                  <a:pt x="1229173" y="22742"/>
                  <a:pt x="1229173" y="49274"/>
                </a:cubicBezTo>
                <a:lnTo>
                  <a:pt x="1229173" y="75805"/>
                </a:lnTo>
                <a:cubicBezTo>
                  <a:pt x="1229173" y="102337"/>
                  <a:pt x="1206756" y="125079"/>
                  <a:pt x="1179358" y="125079"/>
                </a:cubicBezTo>
                <a:lnTo>
                  <a:pt x="1117911" y="125079"/>
                </a:lnTo>
                <a:lnTo>
                  <a:pt x="1132747" y="135037"/>
                </a:lnTo>
                <a:cubicBezTo>
                  <a:pt x="1141476" y="143734"/>
                  <a:pt x="1146775" y="155636"/>
                  <a:pt x="1146775" y="168453"/>
                </a:cubicBezTo>
                <a:lnTo>
                  <a:pt x="1146775" y="180659"/>
                </a:lnTo>
                <a:cubicBezTo>
                  <a:pt x="1146775" y="208735"/>
                  <a:pt x="1125577" y="229487"/>
                  <a:pt x="1098145" y="229487"/>
                </a:cubicBezTo>
                <a:lnTo>
                  <a:pt x="126779" y="229487"/>
                </a:lnTo>
                <a:cubicBezTo>
                  <a:pt x="99346" y="229487"/>
                  <a:pt x="76901" y="208735"/>
                  <a:pt x="76901" y="180659"/>
                </a:cubicBezTo>
                <a:lnTo>
                  <a:pt x="76901" y="168453"/>
                </a:lnTo>
                <a:cubicBezTo>
                  <a:pt x="76901" y="155636"/>
                  <a:pt x="82513" y="143734"/>
                  <a:pt x="91553" y="135037"/>
                </a:cubicBezTo>
                <a:lnTo>
                  <a:pt x="106802" y="125079"/>
                </a:lnTo>
                <a:lnTo>
                  <a:pt x="48569" y="125079"/>
                </a:lnTo>
                <a:cubicBezTo>
                  <a:pt x="21171" y="125079"/>
                  <a:pt x="0" y="102337"/>
                  <a:pt x="0" y="75805"/>
                </a:cubicBezTo>
                <a:lnTo>
                  <a:pt x="0" y="49274"/>
                </a:lnTo>
                <a:cubicBezTo>
                  <a:pt x="0" y="22742"/>
                  <a:pt x="21171" y="0"/>
                  <a:pt x="48569" y="0"/>
                </a:cubicBez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997A33E-207D-0443-A778-B3BCE571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944" y="8017035"/>
            <a:ext cx="899541" cy="246088"/>
          </a:xfrm>
          <a:custGeom>
            <a:avLst/>
            <a:gdLst>
              <a:gd name="connsiteX0" fmla="*/ 856611 w 899541"/>
              <a:gd name="connsiteY0" fmla="*/ 236199 h 246088"/>
              <a:gd name="connsiteX1" fmla="*/ 894338 w 899541"/>
              <a:gd name="connsiteY1" fmla="*/ 236199 h 246088"/>
              <a:gd name="connsiteX2" fmla="*/ 899541 w 899541"/>
              <a:gd name="connsiteY2" fmla="*/ 241693 h 246088"/>
              <a:gd name="connsiteX3" fmla="*/ 894338 w 899541"/>
              <a:gd name="connsiteY3" fmla="*/ 246088 h 246088"/>
              <a:gd name="connsiteX4" fmla="*/ 856611 w 899541"/>
              <a:gd name="connsiteY4" fmla="*/ 246088 h 246088"/>
              <a:gd name="connsiteX5" fmla="*/ 851407 w 899541"/>
              <a:gd name="connsiteY5" fmla="*/ 241693 h 246088"/>
              <a:gd name="connsiteX6" fmla="*/ 856611 w 899541"/>
              <a:gd name="connsiteY6" fmla="*/ 236199 h 246088"/>
              <a:gd name="connsiteX7" fmla="*/ 636615 w 899541"/>
              <a:gd name="connsiteY7" fmla="*/ 236199 h 246088"/>
              <a:gd name="connsiteX8" fmla="*/ 768351 w 899541"/>
              <a:gd name="connsiteY8" fmla="*/ 236199 h 246088"/>
              <a:gd name="connsiteX9" fmla="*/ 773276 w 899541"/>
              <a:gd name="connsiteY9" fmla="*/ 241693 h 246088"/>
              <a:gd name="connsiteX10" fmla="*/ 768351 w 899541"/>
              <a:gd name="connsiteY10" fmla="*/ 246088 h 246088"/>
              <a:gd name="connsiteX11" fmla="*/ 636615 w 899541"/>
              <a:gd name="connsiteY11" fmla="*/ 246088 h 246088"/>
              <a:gd name="connsiteX12" fmla="*/ 631690 w 899541"/>
              <a:gd name="connsiteY12" fmla="*/ 241693 h 246088"/>
              <a:gd name="connsiteX13" fmla="*/ 636615 w 899541"/>
              <a:gd name="connsiteY13" fmla="*/ 236199 h 246088"/>
              <a:gd name="connsiteX14" fmla="*/ 10490 w 899541"/>
              <a:gd name="connsiteY14" fmla="*/ 236199 h 246088"/>
              <a:gd name="connsiteX15" fmla="*/ 356294 w 899541"/>
              <a:gd name="connsiteY15" fmla="*/ 236199 h 246088"/>
              <a:gd name="connsiteX16" fmla="*/ 361288 w 899541"/>
              <a:gd name="connsiteY16" fmla="*/ 241693 h 246088"/>
              <a:gd name="connsiteX17" fmla="*/ 356294 w 899541"/>
              <a:gd name="connsiteY17" fmla="*/ 246088 h 246088"/>
              <a:gd name="connsiteX18" fmla="*/ 10490 w 899541"/>
              <a:gd name="connsiteY18" fmla="*/ 246088 h 246088"/>
              <a:gd name="connsiteX19" fmla="*/ 5496 w 899541"/>
              <a:gd name="connsiteY19" fmla="*/ 241693 h 246088"/>
              <a:gd name="connsiteX20" fmla="*/ 10490 w 899541"/>
              <a:gd name="connsiteY20" fmla="*/ 236199 h 246088"/>
              <a:gd name="connsiteX21" fmla="*/ 555506 w 899541"/>
              <a:gd name="connsiteY21" fmla="*/ 115354 h 246088"/>
              <a:gd name="connsiteX22" fmla="*/ 856180 w 899541"/>
              <a:gd name="connsiteY22" fmla="*/ 115354 h 246088"/>
              <a:gd name="connsiteX23" fmla="*/ 861150 w 899541"/>
              <a:gd name="connsiteY23" fmla="*/ 119749 h 246088"/>
              <a:gd name="connsiteX24" fmla="*/ 856180 w 899541"/>
              <a:gd name="connsiteY24" fmla="*/ 125243 h 246088"/>
              <a:gd name="connsiteX25" fmla="*/ 555506 w 899541"/>
              <a:gd name="connsiteY25" fmla="*/ 125243 h 246088"/>
              <a:gd name="connsiteX26" fmla="*/ 549293 w 899541"/>
              <a:gd name="connsiteY26" fmla="*/ 119749 h 246088"/>
              <a:gd name="connsiteX27" fmla="*/ 555506 w 899541"/>
              <a:gd name="connsiteY27" fmla="*/ 115354 h 246088"/>
              <a:gd name="connsiteX28" fmla="*/ 230488 w 899541"/>
              <a:gd name="connsiteY28" fmla="*/ 115354 h 246088"/>
              <a:gd name="connsiteX29" fmla="*/ 251581 w 899541"/>
              <a:gd name="connsiteY29" fmla="*/ 115354 h 246088"/>
              <a:gd name="connsiteX30" fmla="*/ 256854 w 899541"/>
              <a:gd name="connsiteY30" fmla="*/ 120348 h 246088"/>
              <a:gd name="connsiteX31" fmla="*/ 251581 w 899541"/>
              <a:gd name="connsiteY31" fmla="*/ 125342 h 246088"/>
              <a:gd name="connsiteX32" fmla="*/ 230488 w 899541"/>
              <a:gd name="connsiteY32" fmla="*/ 125342 h 246088"/>
              <a:gd name="connsiteX33" fmla="*/ 225214 w 899541"/>
              <a:gd name="connsiteY33" fmla="*/ 120348 h 246088"/>
              <a:gd name="connsiteX34" fmla="*/ 230488 w 899541"/>
              <a:gd name="connsiteY34" fmla="*/ 115354 h 246088"/>
              <a:gd name="connsiteX35" fmla="*/ 131469 w 899541"/>
              <a:gd name="connsiteY35" fmla="*/ 115354 h 246088"/>
              <a:gd name="connsiteX36" fmla="*/ 195553 w 899541"/>
              <a:gd name="connsiteY36" fmla="*/ 115354 h 246088"/>
              <a:gd name="connsiteX37" fmla="*/ 201962 w 899541"/>
              <a:gd name="connsiteY37" fmla="*/ 120348 h 246088"/>
              <a:gd name="connsiteX38" fmla="*/ 195553 w 899541"/>
              <a:gd name="connsiteY38" fmla="*/ 125342 h 246088"/>
              <a:gd name="connsiteX39" fmla="*/ 131469 w 899541"/>
              <a:gd name="connsiteY39" fmla="*/ 125342 h 246088"/>
              <a:gd name="connsiteX40" fmla="*/ 126342 w 899541"/>
              <a:gd name="connsiteY40" fmla="*/ 120348 h 246088"/>
              <a:gd name="connsiteX41" fmla="*/ 131469 w 899541"/>
              <a:gd name="connsiteY41" fmla="*/ 115354 h 246088"/>
              <a:gd name="connsiteX42" fmla="*/ 4851 w 899541"/>
              <a:gd name="connsiteY42" fmla="*/ 115354 h 246088"/>
              <a:gd name="connsiteX43" fmla="*/ 86106 w 899541"/>
              <a:gd name="connsiteY43" fmla="*/ 115354 h 246088"/>
              <a:gd name="connsiteX44" fmla="*/ 92169 w 899541"/>
              <a:gd name="connsiteY44" fmla="*/ 120348 h 246088"/>
              <a:gd name="connsiteX45" fmla="*/ 86106 w 899541"/>
              <a:gd name="connsiteY45" fmla="*/ 125342 h 246088"/>
              <a:gd name="connsiteX46" fmla="*/ 4851 w 899541"/>
              <a:gd name="connsiteY46" fmla="*/ 125342 h 246088"/>
              <a:gd name="connsiteX47" fmla="*/ 0 w 899541"/>
              <a:gd name="connsiteY47" fmla="*/ 120348 h 246088"/>
              <a:gd name="connsiteX48" fmla="*/ 4851 w 899541"/>
              <a:gd name="connsiteY48" fmla="*/ 115354 h 246088"/>
              <a:gd name="connsiteX49" fmla="*/ 742117 w 899541"/>
              <a:gd name="connsiteY49" fmla="*/ 5493 h 246088"/>
              <a:gd name="connsiteX50" fmla="*/ 823371 w 899541"/>
              <a:gd name="connsiteY50" fmla="*/ 5493 h 246088"/>
              <a:gd name="connsiteX51" fmla="*/ 828222 w 899541"/>
              <a:gd name="connsiteY51" fmla="*/ 10987 h 246088"/>
              <a:gd name="connsiteX52" fmla="*/ 823371 w 899541"/>
              <a:gd name="connsiteY52" fmla="*/ 15382 h 246088"/>
              <a:gd name="connsiteX53" fmla="*/ 742117 w 899541"/>
              <a:gd name="connsiteY53" fmla="*/ 15382 h 246088"/>
              <a:gd name="connsiteX54" fmla="*/ 736053 w 899541"/>
              <a:gd name="connsiteY54" fmla="*/ 10987 h 246088"/>
              <a:gd name="connsiteX55" fmla="*/ 742117 w 899541"/>
              <a:gd name="connsiteY55" fmla="*/ 5493 h 246088"/>
              <a:gd name="connsiteX56" fmla="*/ 4976 w 899541"/>
              <a:gd name="connsiteY56" fmla="*/ 0 h 246088"/>
              <a:gd name="connsiteX57" fmla="*/ 614484 w 899541"/>
              <a:gd name="connsiteY57" fmla="*/ 0 h 246088"/>
              <a:gd name="connsiteX58" fmla="*/ 619459 w 899541"/>
              <a:gd name="connsiteY58" fmla="*/ 5494 h 246088"/>
              <a:gd name="connsiteX59" fmla="*/ 614484 w 899541"/>
              <a:gd name="connsiteY59" fmla="*/ 9889 h 246088"/>
              <a:gd name="connsiteX60" fmla="*/ 4976 w 899541"/>
              <a:gd name="connsiteY60" fmla="*/ 9889 h 246088"/>
              <a:gd name="connsiteX61" fmla="*/ 0 w 899541"/>
              <a:gd name="connsiteY61" fmla="*/ 5494 h 246088"/>
              <a:gd name="connsiteX62" fmla="*/ 4976 w 899541"/>
              <a:gd name="connsiteY62" fmla="*/ 0 h 24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99541" h="246088">
                <a:moveTo>
                  <a:pt x="856611" y="236199"/>
                </a:moveTo>
                <a:lnTo>
                  <a:pt x="894338" y="236199"/>
                </a:lnTo>
                <a:cubicBezTo>
                  <a:pt x="896939" y="236199"/>
                  <a:pt x="899541" y="238397"/>
                  <a:pt x="899541" y="241693"/>
                </a:cubicBezTo>
                <a:cubicBezTo>
                  <a:pt x="899541" y="243890"/>
                  <a:pt x="896939" y="246088"/>
                  <a:pt x="894338" y="246088"/>
                </a:cubicBezTo>
                <a:lnTo>
                  <a:pt x="856611" y="246088"/>
                </a:lnTo>
                <a:cubicBezTo>
                  <a:pt x="852708" y="246088"/>
                  <a:pt x="851407" y="243890"/>
                  <a:pt x="851407" y="241693"/>
                </a:cubicBezTo>
                <a:cubicBezTo>
                  <a:pt x="851407" y="238397"/>
                  <a:pt x="852708" y="236199"/>
                  <a:pt x="856611" y="236199"/>
                </a:cubicBezTo>
                <a:close/>
                <a:moveTo>
                  <a:pt x="636615" y="236199"/>
                </a:moveTo>
                <a:lnTo>
                  <a:pt x="768351" y="236199"/>
                </a:lnTo>
                <a:cubicBezTo>
                  <a:pt x="770814" y="236199"/>
                  <a:pt x="773276" y="238397"/>
                  <a:pt x="773276" y="241693"/>
                </a:cubicBezTo>
                <a:cubicBezTo>
                  <a:pt x="773276" y="243890"/>
                  <a:pt x="770814" y="246088"/>
                  <a:pt x="768351" y="246088"/>
                </a:cubicBezTo>
                <a:lnTo>
                  <a:pt x="636615" y="246088"/>
                </a:lnTo>
                <a:cubicBezTo>
                  <a:pt x="634153" y="246088"/>
                  <a:pt x="631690" y="243890"/>
                  <a:pt x="631690" y="241693"/>
                </a:cubicBezTo>
                <a:cubicBezTo>
                  <a:pt x="631690" y="238397"/>
                  <a:pt x="634153" y="236199"/>
                  <a:pt x="636615" y="236199"/>
                </a:cubicBezTo>
                <a:close/>
                <a:moveTo>
                  <a:pt x="10490" y="236199"/>
                </a:moveTo>
                <a:lnTo>
                  <a:pt x="356294" y="236199"/>
                </a:lnTo>
                <a:cubicBezTo>
                  <a:pt x="360039" y="236199"/>
                  <a:pt x="361288" y="238397"/>
                  <a:pt x="361288" y="241693"/>
                </a:cubicBezTo>
                <a:cubicBezTo>
                  <a:pt x="361288" y="243890"/>
                  <a:pt x="360039" y="246088"/>
                  <a:pt x="356294" y="246088"/>
                </a:cubicBezTo>
                <a:lnTo>
                  <a:pt x="10490" y="246088"/>
                </a:lnTo>
                <a:cubicBezTo>
                  <a:pt x="7993" y="246088"/>
                  <a:pt x="5496" y="243890"/>
                  <a:pt x="5496" y="241693"/>
                </a:cubicBezTo>
                <a:cubicBezTo>
                  <a:pt x="5496" y="238397"/>
                  <a:pt x="7993" y="236199"/>
                  <a:pt x="10490" y="236199"/>
                </a:cubicBezTo>
                <a:close/>
                <a:moveTo>
                  <a:pt x="555506" y="115354"/>
                </a:moveTo>
                <a:lnTo>
                  <a:pt x="856180" y="115354"/>
                </a:lnTo>
                <a:cubicBezTo>
                  <a:pt x="858665" y="115354"/>
                  <a:pt x="861150" y="117552"/>
                  <a:pt x="861150" y="119749"/>
                </a:cubicBezTo>
                <a:cubicBezTo>
                  <a:pt x="861150" y="121946"/>
                  <a:pt x="858665" y="125243"/>
                  <a:pt x="856180" y="125243"/>
                </a:cubicBezTo>
                <a:lnTo>
                  <a:pt x="555506" y="125243"/>
                </a:lnTo>
                <a:cubicBezTo>
                  <a:pt x="551778" y="125243"/>
                  <a:pt x="549293" y="121946"/>
                  <a:pt x="549293" y="119749"/>
                </a:cubicBezTo>
                <a:cubicBezTo>
                  <a:pt x="549293" y="117552"/>
                  <a:pt x="551778" y="115354"/>
                  <a:pt x="555506" y="115354"/>
                </a:cubicBezTo>
                <a:close/>
                <a:moveTo>
                  <a:pt x="230488" y="115354"/>
                </a:moveTo>
                <a:lnTo>
                  <a:pt x="251581" y="115354"/>
                </a:lnTo>
                <a:cubicBezTo>
                  <a:pt x="254217" y="115354"/>
                  <a:pt x="256854" y="117352"/>
                  <a:pt x="256854" y="120348"/>
                </a:cubicBezTo>
                <a:cubicBezTo>
                  <a:pt x="256854" y="122346"/>
                  <a:pt x="254217" y="125342"/>
                  <a:pt x="251581" y="125342"/>
                </a:cubicBezTo>
                <a:lnTo>
                  <a:pt x="230488" y="125342"/>
                </a:lnTo>
                <a:cubicBezTo>
                  <a:pt x="227851" y="125342"/>
                  <a:pt x="225214" y="122346"/>
                  <a:pt x="225214" y="120348"/>
                </a:cubicBezTo>
                <a:cubicBezTo>
                  <a:pt x="225214" y="117352"/>
                  <a:pt x="227851" y="115354"/>
                  <a:pt x="230488" y="115354"/>
                </a:cubicBezTo>
                <a:close/>
                <a:moveTo>
                  <a:pt x="131469" y="115354"/>
                </a:moveTo>
                <a:lnTo>
                  <a:pt x="195553" y="115354"/>
                </a:lnTo>
                <a:cubicBezTo>
                  <a:pt x="199398" y="115354"/>
                  <a:pt x="201962" y="117352"/>
                  <a:pt x="201962" y="120348"/>
                </a:cubicBezTo>
                <a:cubicBezTo>
                  <a:pt x="201962" y="122346"/>
                  <a:pt x="199398" y="125342"/>
                  <a:pt x="195553" y="125342"/>
                </a:cubicBezTo>
                <a:lnTo>
                  <a:pt x="131469" y="125342"/>
                </a:lnTo>
                <a:cubicBezTo>
                  <a:pt x="128906" y="125342"/>
                  <a:pt x="126342" y="122346"/>
                  <a:pt x="126342" y="120348"/>
                </a:cubicBezTo>
                <a:cubicBezTo>
                  <a:pt x="126342" y="117352"/>
                  <a:pt x="128906" y="115354"/>
                  <a:pt x="131469" y="115354"/>
                </a:cubicBezTo>
                <a:close/>
                <a:moveTo>
                  <a:pt x="4851" y="115354"/>
                </a:moveTo>
                <a:lnTo>
                  <a:pt x="86106" y="115354"/>
                </a:lnTo>
                <a:cubicBezTo>
                  <a:pt x="89744" y="115354"/>
                  <a:pt x="92169" y="117352"/>
                  <a:pt x="92169" y="120348"/>
                </a:cubicBezTo>
                <a:cubicBezTo>
                  <a:pt x="92169" y="122346"/>
                  <a:pt x="89744" y="125342"/>
                  <a:pt x="86106" y="125342"/>
                </a:cubicBezTo>
                <a:lnTo>
                  <a:pt x="4851" y="125342"/>
                </a:lnTo>
                <a:cubicBezTo>
                  <a:pt x="2426" y="125342"/>
                  <a:pt x="0" y="122346"/>
                  <a:pt x="0" y="120348"/>
                </a:cubicBezTo>
                <a:cubicBezTo>
                  <a:pt x="0" y="117352"/>
                  <a:pt x="2426" y="115354"/>
                  <a:pt x="4851" y="115354"/>
                </a:cubicBezTo>
                <a:close/>
                <a:moveTo>
                  <a:pt x="742117" y="5493"/>
                </a:moveTo>
                <a:lnTo>
                  <a:pt x="823371" y="5493"/>
                </a:lnTo>
                <a:cubicBezTo>
                  <a:pt x="825797" y="5493"/>
                  <a:pt x="828222" y="7691"/>
                  <a:pt x="828222" y="10987"/>
                </a:cubicBezTo>
                <a:cubicBezTo>
                  <a:pt x="828222" y="13184"/>
                  <a:pt x="825797" y="15382"/>
                  <a:pt x="823371" y="15382"/>
                </a:cubicBezTo>
                <a:lnTo>
                  <a:pt x="742117" y="15382"/>
                </a:lnTo>
                <a:cubicBezTo>
                  <a:pt x="738479" y="15382"/>
                  <a:pt x="736053" y="13184"/>
                  <a:pt x="736053" y="10987"/>
                </a:cubicBezTo>
                <a:cubicBezTo>
                  <a:pt x="736053" y="7691"/>
                  <a:pt x="738479" y="5493"/>
                  <a:pt x="742117" y="5493"/>
                </a:cubicBezTo>
                <a:close/>
                <a:moveTo>
                  <a:pt x="4976" y="0"/>
                </a:moveTo>
                <a:lnTo>
                  <a:pt x="614484" y="0"/>
                </a:lnTo>
                <a:cubicBezTo>
                  <a:pt x="616972" y="0"/>
                  <a:pt x="619459" y="2198"/>
                  <a:pt x="619459" y="5494"/>
                </a:cubicBezTo>
                <a:cubicBezTo>
                  <a:pt x="619459" y="7691"/>
                  <a:pt x="616972" y="9889"/>
                  <a:pt x="614484" y="9889"/>
                </a:cubicBezTo>
                <a:lnTo>
                  <a:pt x="4976" y="9889"/>
                </a:lnTo>
                <a:cubicBezTo>
                  <a:pt x="2488" y="9889"/>
                  <a:pt x="0" y="7691"/>
                  <a:pt x="0" y="5494"/>
                </a:cubicBezTo>
                <a:cubicBezTo>
                  <a:pt x="0" y="2198"/>
                  <a:pt x="2488" y="0"/>
                  <a:pt x="4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C5E3012-6EC4-CF4D-9AC9-3F2DCBC0E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819" y="3276536"/>
            <a:ext cx="4380001" cy="2421176"/>
          </a:xfrm>
          <a:custGeom>
            <a:avLst/>
            <a:gdLst>
              <a:gd name="connsiteX0" fmla="*/ 4027082 w 4380001"/>
              <a:gd name="connsiteY0" fmla="*/ 2346795 h 2421176"/>
              <a:gd name="connsiteX1" fmla="*/ 4360119 w 4380001"/>
              <a:gd name="connsiteY1" fmla="*/ 2377051 h 2421176"/>
              <a:gd name="connsiteX2" fmla="*/ 4380001 w 4380001"/>
              <a:gd name="connsiteY2" fmla="*/ 2401005 h 2421176"/>
              <a:gd name="connsiteX3" fmla="*/ 4357633 w 4380001"/>
              <a:gd name="connsiteY3" fmla="*/ 2421176 h 2421176"/>
              <a:gd name="connsiteX4" fmla="*/ 4356391 w 4380001"/>
              <a:gd name="connsiteY4" fmla="*/ 2421176 h 2421176"/>
              <a:gd name="connsiteX5" fmla="*/ 4023354 w 4380001"/>
              <a:gd name="connsiteY5" fmla="*/ 2390919 h 2421176"/>
              <a:gd name="connsiteX6" fmla="*/ 4003472 w 4380001"/>
              <a:gd name="connsiteY6" fmla="*/ 2366966 h 2421176"/>
              <a:gd name="connsiteX7" fmla="*/ 4027082 w 4380001"/>
              <a:gd name="connsiteY7" fmla="*/ 2346795 h 2421176"/>
              <a:gd name="connsiteX8" fmla="*/ 356084 w 4380001"/>
              <a:gd name="connsiteY8" fmla="*/ 2346795 h 2421176"/>
              <a:gd name="connsiteX9" fmla="*/ 378628 w 4380001"/>
              <a:gd name="connsiteY9" fmla="*/ 2366966 h 2421176"/>
              <a:gd name="connsiteX10" fmla="*/ 358589 w 4380001"/>
              <a:gd name="connsiteY10" fmla="*/ 2390919 h 2421176"/>
              <a:gd name="connsiteX11" fmla="*/ 24182 w 4380001"/>
              <a:gd name="connsiteY11" fmla="*/ 2421176 h 2421176"/>
              <a:gd name="connsiteX12" fmla="*/ 21677 w 4380001"/>
              <a:gd name="connsiteY12" fmla="*/ 2421176 h 2421176"/>
              <a:gd name="connsiteX13" fmla="*/ 386 w 4380001"/>
              <a:gd name="connsiteY13" fmla="*/ 2401005 h 2421176"/>
              <a:gd name="connsiteX14" fmla="*/ 20425 w 4380001"/>
              <a:gd name="connsiteY14" fmla="*/ 2377051 h 2421176"/>
              <a:gd name="connsiteX15" fmla="*/ 4248802 w 4380001"/>
              <a:gd name="connsiteY15" fmla="*/ 1486815 h 2421176"/>
              <a:gd name="connsiteX16" fmla="*/ 4277399 w 4380001"/>
              <a:gd name="connsiteY16" fmla="*/ 1500349 h 2421176"/>
              <a:gd name="connsiteX17" fmla="*/ 4263722 w 4380001"/>
              <a:gd name="connsiteY17" fmla="*/ 1528649 h 2421176"/>
              <a:gd name="connsiteX18" fmla="*/ 3946671 w 4380001"/>
              <a:gd name="connsiteY18" fmla="*/ 1634466 h 2421176"/>
              <a:gd name="connsiteX19" fmla="*/ 3939211 w 4380001"/>
              <a:gd name="connsiteY19" fmla="*/ 1635697 h 2421176"/>
              <a:gd name="connsiteX20" fmla="*/ 3919317 w 4380001"/>
              <a:gd name="connsiteY20" fmla="*/ 1620932 h 2421176"/>
              <a:gd name="connsiteX21" fmla="*/ 3932994 w 4380001"/>
              <a:gd name="connsiteY21" fmla="*/ 1593862 h 2421176"/>
              <a:gd name="connsiteX22" fmla="*/ 133435 w 4380001"/>
              <a:gd name="connsiteY22" fmla="*/ 1486815 h 2421176"/>
              <a:gd name="connsiteX23" fmla="*/ 451560 w 4380001"/>
              <a:gd name="connsiteY23" fmla="*/ 1593862 h 2421176"/>
              <a:gd name="connsiteX24" fmla="*/ 465284 w 4380001"/>
              <a:gd name="connsiteY24" fmla="*/ 1620932 h 2421176"/>
              <a:gd name="connsiteX25" fmla="*/ 444075 w 4380001"/>
              <a:gd name="connsiteY25" fmla="*/ 1635697 h 2421176"/>
              <a:gd name="connsiteX26" fmla="*/ 437837 w 4380001"/>
              <a:gd name="connsiteY26" fmla="*/ 1634466 h 2421176"/>
              <a:gd name="connsiteX27" fmla="*/ 119711 w 4380001"/>
              <a:gd name="connsiteY27" fmla="*/ 1528649 h 2421176"/>
              <a:gd name="connsiteX28" fmla="*/ 105988 w 4380001"/>
              <a:gd name="connsiteY28" fmla="*/ 1500349 h 2421176"/>
              <a:gd name="connsiteX29" fmla="*/ 133435 w 4380001"/>
              <a:gd name="connsiteY29" fmla="*/ 1486815 h 2421176"/>
              <a:gd name="connsiteX30" fmla="*/ 3802100 w 4380001"/>
              <a:gd name="connsiteY30" fmla="*/ 710636 h 2421176"/>
              <a:gd name="connsiteX31" fmla="*/ 3817768 w 4380001"/>
              <a:gd name="connsiteY31" fmla="*/ 717346 h 2421176"/>
              <a:gd name="connsiteX32" fmla="*/ 3815286 w 4380001"/>
              <a:gd name="connsiteY32" fmla="*/ 749805 h 2421176"/>
              <a:gd name="connsiteX33" fmla="*/ 3568311 w 4380001"/>
              <a:gd name="connsiteY33" fmla="*/ 975769 h 2421176"/>
              <a:gd name="connsiteX34" fmla="*/ 3554660 w 4380001"/>
              <a:gd name="connsiteY34" fmla="*/ 982011 h 2421176"/>
              <a:gd name="connsiteX35" fmla="*/ 3538526 w 4380001"/>
              <a:gd name="connsiteY35" fmla="*/ 974520 h 2421176"/>
              <a:gd name="connsiteX36" fmla="*/ 3539767 w 4380001"/>
              <a:gd name="connsiteY36" fmla="*/ 943310 h 2421176"/>
              <a:gd name="connsiteX37" fmla="*/ 3785500 w 4380001"/>
              <a:gd name="connsiteY37" fmla="*/ 716098 h 2421176"/>
              <a:gd name="connsiteX38" fmla="*/ 3802100 w 4380001"/>
              <a:gd name="connsiteY38" fmla="*/ 710636 h 2421176"/>
              <a:gd name="connsiteX39" fmla="*/ 582362 w 4380001"/>
              <a:gd name="connsiteY39" fmla="*/ 710636 h 2421176"/>
              <a:gd name="connsiteX40" fmla="*/ 597875 w 4380001"/>
              <a:gd name="connsiteY40" fmla="*/ 716098 h 2421176"/>
              <a:gd name="connsiteX41" fmla="*/ 844850 w 4380001"/>
              <a:gd name="connsiteY41" fmla="*/ 943310 h 2421176"/>
              <a:gd name="connsiteX42" fmla="*/ 844850 w 4380001"/>
              <a:gd name="connsiteY42" fmla="*/ 974520 h 2421176"/>
              <a:gd name="connsiteX43" fmla="*/ 829957 w 4380001"/>
              <a:gd name="connsiteY43" fmla="*/ 982011 h 2421176"/>
              <a:gd name="connsiteX44" fmla="*/ 815064 w 4380001"/>
              <a:gd name="connsiteY44" fmla="*/ 975769 h 2421176"/>
              <a:gd name="connsiteX45" fmla="*/ 568089 w 4380001"/>
              <a:gd name="connsiteY45" fmla="*/ 749805 h 2421176"/>
              <a:gd name="connsiteX46" fmla="*/ 566848 w 4380001"/>
              <a:gd name="connsiteY46" fmla="*/ 717346 h 2421176"/>
              <a:gd name="connsiteX47" fmla="*/ 582362 w 4380001"/>
              <a:gd name="connsiteY47" fmla="*/ 710636 h 2421176"/>
              <a:gd name="connsiteX48" fmla="*/ 3067389 w 4380001"/>
              <a:gd name="connsiteY48" fmla="*/ 191305 h 2421176"/>
              <a:gd name="connsiteX49" fmla="*/ 3085094 w 4380001"/>
              <a:gd name="connsiteY49" fmla="*/ 191774 h 2421176"/>
              <a:gd name="connsiteX50" fmla="*/ 3095121 w 4380001"/>
              <a:gd name="connsiteY50" fmla="*/ 220589 h 2421176"/>
              <a:gd name="connsiteX51" fmla="*/ 2959752 w 4380001"/>
              <a:gd name="connsiteY51" fmla="*/ 528780 h 2421176"/>
              <a:gd name="connsiteX52" fmla="*/ 2938444 w 4380001"/>
              <a:gd name="connsiteY52" fmla="*/ 542561 h 2421176"/>
              <a:gd name="connsiteX53" fmla="*/ 2930924 w 4380001"/>
              <a:gd name="connsiteY53" fmla="*/ 541309 h 2421176"/>
              <a:gd name="connsiteX54" fmla="*/ 2919643 w 4380001"/>
              <a:gd name="connsiteY54" fmla="*/ 511241 h 2421176"/>
              <a:gd name="connsiteX55" fmla="*/ 3056265 w 4380001"/>
              <a:gd name="connsiteY55" fmla="*/ 203050 h 2421176"/>
              <a:gd name="connsiteX56" fmla="*/ 3067389 w 4380001"/>
              <a:gd name="connsiteY56" fmla="*/ 191305 h 2421176"/>
              <a:gd name="connsiteX57" fmla="*/ 1322024 w 4380001"/>
              <a:gd name="connsiteY57" fmla="*/ 191305 h 2421176"/>
              <a:gd name="connsiteX58" fmla="*/ 1333541 w 4380001"/>
              <a:gd name="connsiteY58" fmla="*/ 203050 h 2421176"/>
              <a:gd name="connsiteX59" fmla="*/ 1469252 w 4380001"/>
              <a:gd name="connsiteY59" fmla="*/ 511241 h 2421176"/>
              <a:gd name="connsiteX60" fmla="*/ 1458047 w 4380001"/>
              <a:gd name="connsiteY60" fmla="*/ 541309 h 2421176"/>
              <a:gd name="connsiteX61" fmla="*/ 1449331 w 4380001"/>
              <a:gd name="connsiteY61" fmla="*/ 542561 h 2421176"/>
              <a:gd name="connsiteX62" fmla="*/ 1429411 w 4380001"/>
              <a:gd name="connsiteY62" fmla="*/ 528780 h 2421176"/>
              <a:gd name="connsiteX63" fmla="*/ 1293699 w 4380001"/>
              <a:gd name="connsiteY63" fmla="*/ 220589 h 2421176"/>
              <a:gd name="connsiteX64" fmla="*/ 1304905 w 4380001"/>
              <a:gd name="connsiteY64" fmla="*/ 191774 h 2421176"/>
              <a:gd name="connsiteX65" fmla="*/ 1322024 w 4380001"/>
              <a:gd name="connsiteY65" fmla="*/ 191305 h 2421176"/>
              <a:gd name="connsiteX66" fmla="*/ 2194461 w 4380001"/>
              <a:gd name="connsiteY66" fmla="*/ 0 h 2421176"/>
              <a:gd name="connsiteX67" fmla="*/ 2215839 w 4380001"/>
              <a:gd name="connsiteY67" fmla="*/ 21126 h 2421176"/>
              <a:gd name="connsiteX68" fmla="*/ 2215839 w 4380001"/>
              <a:gd name="connsiteY68" fmla="*/ 355411 h 2421176"/>
              <a:gd name="connsiteX69" fmla="*/ 2194461 w 4380001"/>
              <a:gd name="connsiteY69" fmla="*/ 377779 h 2421176"/>
              <a:gd name="connsiteX70" fmla="*/ 2173083 w 4380001"/>
              <a:gd name="connsiteY70" fmla="*/ 355411 h 2421176"/>
              <a:gd name="connsiteX71" fmla="*/ 2173083 w 4380001"/>
              <a:gd name="connsiteY71" fmla="*/ 21126 h 2421176"/>
              <a:gd name="connsiteX72" fmla="*/ 2194461 w 4380001"/>
              <a:gd name="connsiteY72" fmla="*/ 0 h 242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380001" h="2421176">
                <a:moveTo>
                  <a:pt x="4027082" y="2346795"/>
                </a:moveTo>
                <a:lnTo>
                  <a:pt x="4360119" y="2377051"/>
                </a:lnTo>
                <a:cubicBezTo>
                  <a:pt x="4372545" y="2378312"/>
                  <a:pt x="4380001" y="2388398"/>
                  <a:pt x="4380001" y="2401005"/>
                </a:cubicBezTo>
                <a:cubicBezTo>
                  <a:pt x="4378759" y="2413611"/>
                  <a:pt x="4368817" y="2421176"/>
                  <a:pt x="4357633" y="2421176"/>
                </a:cubicBezTo>
                <a:cubicBezTo>
                  <a:pt x="4357633" y="2421176"/>
                  <a:pt x="4357633" y="2421176"/>
                  <a:pt x="4356391" y="2421176"/>
                </a:cubicBezTo>
                <a:lnTo>
                  <a:pt x="4023354" y="2390919"/>
                </a:lnTo>
                <a:cubicBezTo>
                  <a:pt x="4010928" y="2389658"/>
                  <a:pt x="4002229" y="2379573"/>
                  <a:pt x="4003472" y="2366966"/>
                </a:cubicBezTo>
                <a:cubicBezTo>
                  <a:pt x="4004714" y="2354359"/>
                  <a:pt x="4014656" y="2345534"/>
                  <a:pt x="4027082" y="2346795"/>
                </a:cubicBezTo>
                <a:close/>
                <a:moveTo>
                  <a:pt x="356084" y="2346795"/>
                </a:moveTo>
                <a:cubicBezTo>
                  <a:pt x="367356" y="2345534"/>
                  <a:pt x="378628" y="2354359"/>
                  <a:pt x="378628" y="2366966"/>
                </a:cubicBezTo>
                <a:cubicBezTo>
                  <a:pt x="381133" y="2379573"/>
                  <a:pt x="371114" y="2389658"/>
                  <a:pt x="358589" y="2390919"/>
                </a:cubicBezTo>
                <a:lnTo>
                  <a:pt x="24182" y="2421176"/>
                </a:lnTo>
                <a:cubicBezTo>
                  <a:pt x="22930" y="2421176"/>
                  <a:pt x="21677" y="2421176"/>
                  <a:pt x="21677" y="2421176"/>
                </a:cubicBezTo>
                <a:cubicBezTo>
                  <a:pt x="10405" y="2421176"/>
                  <a:pt x="386" y="2413611"/>
                  <a:pt x="386" y="2401005"/>
                </a:cubicBezTo>
                <a:cubicBezTo>
                  <a:pt x="-2119" y="2388398"/>
                  <a:pt x="7900" y="2378312"/>
                  <a:pt x="20425" y="2377051"/>
                </a:cubicBezTo>
                <a:close/>
                <a:moveTo>
                  <a:pt x="4248802" y="1486815"/>
                </a:moveTo>
                <a:cubicBezTo>
                  <a:pt x="4261235" y="1483123"/>
                  <a:pt x="4273669" y="1489275"/>
                  <a:pt x="4277399" y="1500349"/>
                </a:cubicBezTo>
                <a:cubicBezTo>
                  <a:pt x="4281129" y="1512654"/>
                  <a:pt x="4274912" y="1524958"/>
                  <a:pt x="4263722" y="1528649"/>
                </a:cubicBezTo>
                <a:lnTo>
                  <a:pt x="3946671" y="1634466"/>
                </a:lnTo>
                <a:cubicBezTo>
                  <a:pt x="3944184" y="1634466"/>
                  <a:pt x="3941697" y="1635697"/>
                  <a:pt x="3939211" y="1635697"/>
                </a:cubicBezTo>
                <a:cubicBezTo>
                  <a:pt x="3930507" y="1635697"/>
                  <a:pt x="3921804" y="1629545"/>
                  <a:pt x="3919317" y="1620932"/>
                </a:cubicBezTo>
                <a:cubicBezTo>
                  <a:pt x="3914344" y="1609858"/>
                  <a:pt x="3920561" y="1597553"/>
                  <a:pt x="3932994" y="1593862"/>
                </a:cubicBezTo>
                <a:close/>
                <a:moveTo>
                  <a:pt x="133435" y="1486815"/>
                </a:moveTo>
                <a:lnTo>
                  <a:pt x="451560" y="1593862"/>
                </a:lnTo>
                <a:cubicBezTo>
                  <a:pt x="462788" y="1597553"/>
                  <a:pt x="469026" y="1609858"/>
                  <a:pt x="465284" y="1620932"/>
                </a:cubicBezTo>
                <a:cubicBezTo>
                  <a:pt x="461541" y="1629545"/>
                  <a:pt x="454056" y="1635697"/>
                  <a:pt x="444075" y="1635697"/>
                </a:cubicBezTo>
                <a:cubicBezTo>
                  <a:pt x="441580" y="1635697"/>
                  <a:pt x="440333" y="1634466"/>
                  <a:pt x="437837" y="1634466"/>
                </a:cubicBezTo>
                <a:lnTo>
                  <a:pt x="119711" y="1528649"/>
                </a:lnTo>
                <a:cubicBezTo>
                  <a:pt x="107236" y="1524958"/>
                  <a:pt x="102246" y="1512654"/>
                  <a:pt x="105988" y="1500349"/>
                </a:cubicBezTo>
                <a:cubicBezTo>
                  <a:pt x="109731" y="1489275"/>
                  <a:pt x="120959" y="1483123"/>
                  <a:pt x="133435" y="1486815"/>
                </a:cubicBezTo>
                <a:close/>
                <a:moveTo>
                  <a:pt x="3802100" y="710636"/>
                </a:moveTo>
                <a:cubicBezTo>
                  <a:pt x="3807840" y="710792"/>
                  <a:pt x="3813424" y="712977"/>
                  <a:pt x="3817768" y="717346"/>
                </a:cubicBezTo>
                <a:cubicBezTo>
                  <a:pt x="3825215" y="727333"/>
                  <a:pt x="3825215" y="741066"/>
                  <a:pt x="3815286" y="749805"/>
                </a:cubicBezTo>
                <a:lnTo>
                  <a:pt x="3568311" y="975769"/>
                </a:lnTo>
                <a:cubicBezTo>
                  <a:pt x="3564588" y="979514"/>
                  <a:pt x="3559624" y="982011"/>
                  <a:pt x="3554660" y="982011"/>
                </a:cubicBezTo>
                <a:cubicBezTo>
                  <a:pt x="3548454" y="982011"/>
                  <a:pt x="3542249" y="979514"/>
                  <a:pt x="3538526" y="974520"/>
                </a:cubicBezTo>
                <a:cubicBezTo>
                  <a:pt x="3529838" y="965781"/>
                  <a:pt x="3531079" y="952049"/>
                  <a:pt x="3539767" y="943310"/>
                </a:cubicBezTo>
                <a:lnTo>
                  <a:pt x="3785500" y="716098"/>
                </a:lnTo>
                <a:cubicBezTo>
                  <a:pt x="3790464" y="712352"/>
                  <a:pt x="3796360" y="710480"/>
                  <a:pt x="3802100" y="710636"/>
                </a:cubicBezTo>
                <a:close/>
                <a:moveTo>
                  <a:pt x="582362" y="710636"/>
                </a:moveTo>
                <a:cubicBezTo>
                  <a:pt x="587947" y="710480"/>
                  <a:pt x="593532" y="712352"/>
                  <a:pt x="597875" y="716098"/>
                </a:cubicBezTo>
                <a:lnTo>
                  <a:pt x="844850" y="943310"/>
                </a:lnTo>
                <a:cubicBezTo>
                  <a:pt x="853538" y="952049"/>
                  <a:pt x="853538" y="965781"/>
                  <a:pt x="844850" y="974520"/>
                </a:cubicBezTo>
                <a:cubicBezTo>
                  <a:pt x="841127" y="979514"/>
                  <a:pt x="836163" y="982011"/>
                  <a:pt x="829957" y="982011"/>
                </a:cubicBezTo>
                <a:cubicBezTo>
                  <a:pt x="823752" y="982011"/>
                  <a:pt x="818787" y="979514"/>
                  <a:pt x="815064" y="975769"/>
                </a:cubicBezTo>
                <a:lnTo>
                  <a:pt x="568089" y="749805"/>
                </a:lnTo>
                <a:cubicBezTo>
                  <a:pt x="559402" y="741066"/>
                  <a:pt x="558161" y="727333"/>
                  <a:pt x="566848" y="717346"/>
                </a:cubicBezTo>
                <a:cubicBezTo>
                  <a:pt x="571192" y="712977"/>
                  <a:pt x="576777" y="710792"/>
                  <a:pt x="582362" y="710636"/>
                </a:cubicBezTo>
                <a:close/>
                <a:moveTo>
                  <a:pt x="3067389" y="191305"/>
                </a:moveTo>
                <a:cubicBezTo>
                  <a:pt x="3072560" y="189269"/>
                  <a:pt x="3078827" y="189269"/>
                  <a:pt x="3085094" y="191774"/>
                </a:cubicBezTo>
                <a:cubicBezTo>
                  <a:pt x="3095121" y="196786"/>
                  <a:pt x="3100135" y="209314"/>
                  <a:pt x="3095121" y="220589"/>
                </a:cubicBezTo>
                <a:lnTo>
                  <a:pt x="2959752" y="528780"/>
                </a:lnTo>
                <a:cubicBezTo>
                  <a:pt x="2955992" y="537550"/>
                  <a:pt x="2948471" y="542561"/>
                  <a:pt x="2938444" y="542561"/>
                </a:cubicBezTo>
                <a:cubicBezTo>
                  <a:pt x="2935937" y="542561"/>
                  <a:pt x="2933430" y="542561"/>
                  <a:pt x="2930924" y="541309"/>
                </a:cubicBezTo>
                <a:cubicBezTo>
                  <a:pt x="2919643" y="536297"/>
                  <a:pt x="2914629" y="522516"/>
                  <a:pt x="2919643" y="511241"/>
                </a:cubicBezTo>
                <a:lnTo>
                  <a:pt x="3056265" y="203050"/>
                </a:lnTo>
                <a:cubicBezTo>
                  <a:pt x="3058145" y="197412"/>
                  <a:pt x="3062219" y="193340"/>
                  <a:pt x="3067389" y="191305"/>
                </a:cubicBezTo>
                <a:close/>
                <a:moveTo>
                  <a:pt x="1322024" y="191305"/>
                </a:moveTo>
                <a:cubicBezTo>
                  <a:pt x="1327316" y="193340"/>
                  <a:pt x="1331673" y="197412"/>
                  <a:pt x="1333541" y="203050"/>
                </a:cubicBezTo>
                <a:lnTo>
                  <a:pt x="1469252" y="511241"/>
                </a:lnTo>
                <a:cubicBezTo>
                  <a:pt x="1474233" y="522516"/>
                  <a:pt x="1469252" y="536297"/>
                  <a:pt x="1458047" y="541309"/>
                </a:cubicBezTo>
                <a:cubicBezTo>
                  <a:pt x="1454312" y="542561"/>
                  <a:pt x="1451822" y="542561"/>
                  <a:pt x="1449331" y="542561"/>
                </a:cubicBezTo>
                <a:cubicBezTo>
                  <a:pt x="1440616" y="542561"/>
                  <a:pt x="1431901" y="537550"/>
                  <a:pt x="1429411" y="528780"/>
                </a:cubicBezTo>
                <a:lnTo>
                  <a:pt x="1293699" y="220589"/>
                </a:lnTo>
                <a:cubicBezTo>
                  <a:pt x="1288719" y="209314"/>
                  <a:pt x="1293699" y="196786"/>
                  <a:pt x="1304905" y="191774"/>
                </a:cubicBezTo>
                <a:cubicBezTo>
                  <a:pt x="1310508" y="189269"/>
                  <a:pt x="1316733" y="189269"/>
                  <a:pt x="1322024" y="191305"/>
                </a:cubicBezTo>
                <a:close/>
                <a:moveTo>
                  <a:pt x="2194461" y="0"/>
                </a:moveTo>
                <a:cubicBezTo>
                  <a:pt x="2206337" y="0"/>
                  <a:pt x="2215839" y="9942"/>
                  <a:pt x="2215839" y="21126"/>
                </a:cubicBezTo>
                <a:lnTo>
                  <a:pt x="2215839" y="355411"/>
                </a:lnTo>
                <a:cubicBezTo>
                  <a:pt x="2215839" y="367838"/>
                  <a:pt x="2206337" y="377779"/>
                  <a:pt x="2194461" y="377779"/>
                </a:cubicBezTo>
                <a:cubicBezTo>
                  <a:pt x="2182584" y="377779"/>
                  <a:pt x="2173083" y="367838"/>
                  <a:pt x="2173083" y="355411"/>
                </a:cubicBezTo>
                <a:lnTo>
                  <a:pt x="2173083" y="21126"/>
                </a:lnTo>
                <a:cubicBezTo>
                  <a:pt x="2173083" y="9942"/>
                  <a:pt x="2182584" y="0"/>
                  <a:pt x="2194461" y="0"/>
                </a:cubicBezTo>
                <a:close/>
              </a:path>
            </a:pathLst>
          </a:custGeom>
          <a:solidFill>
            <a:srgbClr val="FDD0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9D95AAAF-EA15-894B-BF67-F70958A9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486" y="3880770"/>
            <a:ext cx="3268299" cy="3938516"/>
          </a:xfrm>
          <a:custGeom>
            <a:avLst/>
            <a:gdLst>
              <a:gd name="T0" fmla="*/ 1713128 w 2625"/>
              <a:gd name="T1" fmla="*/ 856516 h 3161"/>
              <a:gd name="T2" fmla="*/ 1713128 w 2625"/>
              <a:gd name="T3" fmla="*/ 856516 h 3161"/>
              <a:gd name="T4" fmla="*/ 854605 w 2625"/>
              <a:gd name="T5" fmla="*/ 3267 h 3161"/>
              <a:gd name="T6" fmla="*/ 854605 w 2625"/>
              <a:gd name="T7" fmla="*/ 3267 h 3161"/>
              <a:gd name="T8" fmla="*/ 7834 w 2625"/>
              <a:gd name="T9" fmla="*/ 871543 h 3161"/>
              <a:gd name="T10" fmla="*/ 7834 w 2625"/>
              <a:gd name="T11" fmla="*/ 871543 h 3161"/>
              <a:gd name="T12" fmla="*/ 257883 w 2625"/>
              <a:gd name="T13" fmla="*/ 1460847 h 3161"/>
              <a:gd name="T14" fmla="*/ 257883 w 2625"/>
              <a:gd name="T15" fmla="*/ 1460847 h 3161"/>
              <a:gd name="T16" fmla="*/ 355161 w 2625"/>
              <a:gd name="T17" fmla="*/ 1565380 h 3161"/>
              <a:gd name="T18" fmla="*/ 355161 w 2625"/>
              <a:gd name="T19" fmla="*/ 1565380 h 3161"/>
              <a:gd name="T20" fmla="*/ 488999 w 2625"/>
              <a:gd name="T21" fmla="*/ 1803846 h 3161"/>
              <a:gd name="T22" fmla="*/ 488999 w 2625"/>
              <a:gd name="T23" fmla="*/ 1803846 h 3161"/>
              <a:gd name="T24" fmla="*/ 860481 w 2625"/>
              <a:gd name="T25" fmla="*/ 2064525 h 3161"/>
              <a:gd name="T26" fmla="*/ 860481 w 2625"/>
              <a:gd name="T27" fmla="*/ 2064525 h 3161"/>
              <a:gd name="T28" fmla="*/ 1239798 w 2625"/>
              <a:gd name="T29" fmla="*/ 1803846 h 3161"/>
              <a:gd name="T30" fmla="*/ 1239798 w 2625"/>
              <a:gd name="T31" fmla="*/ 1803846 h 3161"/>
              <a:gd name="T32" fmla="*/ 1320101 w 2625"/>
              <a:gd name="T33" fmla="*/ 1613073 h 3161"/>
              <a:gd name="T34" fmla="*/ 1320101 w 2625"/>
              <a:gd name="T35" fmla="*/ 1613073 h 3161"/>
              <a:gd name="T36" fmla="*/ 1418031 w 2625"/>
              <a:gd name="T37" fmla="*/ 1503314 h 3161"/>
              <a:gd name="T38" fmla="*/ 1418031 w 2625"/>
              <a:gd name="T39" fmla="*/ 1503314 h 3161"/>
              <a:gd name="T40" fmla="*/ 1713128 w 2625"/>
              <a:gd name="T41" fmla="*/ 856516 h 3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5" h="3161">
                <a:moveTo>
                  <a:pt x="2624" y="1311"/>
                </a:moveTo>
                <a:lnTo>
                  <a:pt x="2624" y="1311"/>
                </a:lnTo>
                <a:cubicBezTo>
                  <a:pt x="2624" y="586"/>
                  <a:pt x="2035" y="0"/>
                  <a:pt x="1309" y="5"/>
                </a:cubicBezTo>
                <a:cubicBezTo>
                  <a:pt x="585" y="10"/>
                  <a:pt x="0" y="610"/>
                  <a:pt x="12" y="1334"/>
                </a:cubicBezTo>
                <a:cubicBezTo>
                  <a:pt x="18" y="1687"/>
                  <a:pt x="164" y="2005"/>
                  <a:pt x="395" y="2236"/>
                </a:cubicBezTo>
                <a:cubicBezTo>
                  <a:pt x="447" y="2288"/>
                  <a:pt x="498" y="2341"/>
                  <a:pt x="544" y="2396"/>
                </a:cubicBezTo>
                <a:cubicBezTo>
                  <a:pt x="603" y="2469"/>
                  <a:pt x="676" y="2562"/>
                  <a:pt x="749" y="2761"/>
                </a:cubicBezTo>
                <a:cubicBezTo>
                  <a:pt x="844" y="3016"/>
                  <a:pt x="597" y="3160"/>
                  <a:pt x="1318" y="3160"/>
                </a:cubicBezTo>
                <a:cubicBezTo>
                  <a:pt x="2060" y="3160"/>
                  <a:pt x="1825" y="3043"/>
                  <a:pt x="1899" y="2761"/>
                </a:cubicBezTo>
                <a:cubicBezTo>
                  <a:pt x="1934" y="2623"/>
                  <a:pt x="1978" y="2535"/>
                  <a:pt x="2022" y="2469"/>
                </a:cubicBezTo>
                <a:cubicBezTo>
                  <a:pt x="2064" y="2406"/>
                  <a:pt x="2114" y="2350"/>
                  <a:pt x="2172" y="2301"/>
                </a:cubicBezTo>
                <a:cubicBezTo>
                  <a:pt x="2449" y="2061"/>
                  <a:pt x="2624" y="1707"/>
                  <a:pt x="2624" y="1311"/>
                </a:cubicBezTo>
              </a:path>
            </a:pathLst>
          </a:custGeom>
          <a:solidFill>
            <a:srgbClr val="FDD0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CB8C9DA-41B9-8D4B-AFA1-7B658A34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926" y="4232472"/>
            <a:ext cx="818101" cy="1245531"/>
          </a:xfrm>
          <a:custGeom>
            <a:avLst/>
            <a:gdLst>
              <a:gd name="connsiteX0" fmla="*/ 385415 w 818101"/>
              <a:gd name="connsiteY0" fmla="*/ 300347 h 1245531"/>
              <a:gd name="connsiteX1" fmla="*/ 438684 w 818101"/>
              <a:gd name="connsiteY1" fmla="*/ 319687 h 1245531"/>
              <a:gd name="connsiteX2" fmla="*/ 444933 w 818101"/>
              <a:gd name="connsiteY2" fmla="*/ 417013 h 1245531"/>
              <a:gd name="connsiteX3" fmla="*/ 143752 w 818101"/>
              <a:gd name="connsiteY3" fmla="*/ 1178152 h 1245531"/>
              <a:gd name="connsiteX4" fmla="*/ 72518 w 818101"/>
              <a:gd name="connsiteY4" fmla="*/ 1245531 h 1245531"/>
              <a:gd name="connsiteX5" fmla="*/ 34 w 818101"/>
              <a:gd name="connsiteY5" fmla="*/ 1169418 h 1245531"/>
              <a:gd name="connsiteX6" fmla="*/ 334958 w 818101"/>
              <a:gd name="connsiteY6" fmla="*/ 325926 h 1245531"/>
              <a:gd name="connsiteX7" fmla="*/ 385415 w 818101"/>
              <a:gd name="connsiteY7" fmla="*/ 300347 h 1245531"/>
              <a:gd name="connsiteX8" fmla="*/ 738411 w 818101"/>
              <a:gd name="connsiteY8" fmla="*/ 486 h 1245531"/>
              <a:gd name="connsiteX9" fmla="*/ 810740 w 818101"/>
              <a:gd name="connsiteY9" fmla="*/ 38597 h 1245531"/>
              <a:gd name="connsiteX10" fmla="*/ 783275 w 818101"/>
              <a:gd name="connsiteY10" fmla="*/ 131835 h 1245531"/>
              <a:gd name="connsiteX11" fmla="*/ 675913 w 818101"/>
              <a:gd name="connsiteY11" fmla="*/ 201453 h 1245531"/>
              <a:gd name="connsiteX12" fmla="*/ 578538 w 818101"/>
              <a:gd name="connsiteY12" fmla="*/ 187778 h 1245531"/>
              <a:gd name="connsiteX13" fmla="*/ 593519 w 818101"/>
              <a:gd name="connsiteY13" fmla="*/ 85838 h 1245531"/>
              <a:gd name="connsiteX14" fmla="*/ 710868 w 818101"/>
              <a:gd name="connsiteY14" fmla="*/ 10004 h 1245531"/>
              <a:gd name="connsiteX15" fmla="*/ 738411 w 818101"/>
              <a:gd name="connsiteY15" fmla="*/ 486 h 124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8101" h="1245531">
                <a:moveTo>
                  <a:pt x="385415" y="300347"/>
                </a:moveTo>
                <a:cubicBezTo>
                  <a:pt x="404317" y="299099"/>
                  <a:pt x="423688" y="305338"/>
                  <a:pt x="438684" y="319687"/>
                </a:cubicBezTo>
                <a:cubicBezTo>
                  <a:pt x="467428" y="345890"/>
                  <a:pt x="469927" y="388314"/>
                  <a:pt x="444933" y="417013"/>
                </a:cubicBezTo>
                <a:cubicBezTo>
                  <a:pt x="263724" y="631629"/>
                  <a:pt x="157498" y="897404"/>
                  <a:pt x="143752" y="1178152"/>
                </a:cubicBezTo>
                <a:cubicBezTo>
                  <a:pt x="141252" y="1215585"/>
                  <a:pt x="110009" y="1245531"/>
                  <a:pt x="72518" y="1245531"/>
                </a:cubicBezTo>
                <a:cubicBezTo>
                  <a:pt x="31277" y="1245531"/>
                  <a:pt x="-1215" y="1210594"/>
                  <a:pt x="34" y="1169418"/>
                </a:cubicBezTo>
                <a:cubicBezTo>
                  <a:pt x="16281" y="858723"/>
                  <a:pt x="133754" y="563002"/>
                  <a:pt x="334958" y="325926"/>
                </a:cubicBezTo>
                <a:cubicBezTo>
                  <a:pt x="348080" y="310329"/>
                  <a:pt x="366513" y="301594"/>
                  <a:pt x="385415" y="300347"/>
                </a:cubicBezTo>
                <a:close/>
                <a:moveTo>
                  <a:pt x="738411" y="486"/>
                </a:moveTo>
                <a:cubicBezTo>
                  <a:pt x="766734" y="-2894"/>
                  <a:pt x="795759" y="11558"/>
                  <a:pt x="810740" y="38597"/>
                </a:cubicBezTo>
                <a:cubicBezTo>
                  <a:pt x="826969" y="72163"/>
                  <a:pt x="815733" y="113188"/>
                  <a:pt x="783275" y="131835"/>
                </a:cubicBezTo>
                <a:cubicBezTo>
                  <a:pt x="745823" y="154212"/>
                  <a:pt x="710868" y="176589"/>
                  <a:pt x="675913" y="201453"/>
                </a:cubicBezTo>
                <a:cubicBezTo>
                  <a:pt x="644703" y="223830"/>
                  <a:pt x="602258" y="217614"/>
                  <a:pt x="578538" y="187778"/>
                </a:cubicBezTo>
                <a:cubicBezTo>
                  <a:pt x="553570" y="156699"/>
                  <a:pt x="559812" y="109458"/>
                  <a:pt x="593519" y="85838"/>
                </a:cubicBezTo>
                <a:cubicBezTo>
                  <a:pt x="630971" y="58488"/>
                  <a:pt x="669671" y="32381"/>
                  <a:pt x="710868" y="10004"/>
                </a:cubicBezTo>
                <a:cubicBezTo>
                  <a:pt x="719607" y="4721"/>
                  <a:pt x="728970" y="1613"/>
                  <a:pt x="738411" y="4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id="{1E239F9D-B979-FD48-85CE-3D91F88C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00" y="3880770"/>
            <a:ext cx="1878583" cy="3938516"/>
          </a:xfrm>
          <a:custGeom>
            <a:avLst/>
            <a:gdLst>
              <a:gd name="T0" fmla="*/ 125419 w 1508"/>
              <a:gd name="T1" fmla="*/ 3267 h 3161"/>
              <a:gd name="T2" fmla="*/ 125419 w 1508"/>
              <a:gd name="T3" fmla="*/ 3267 h 3161"/>
              <a:gd name="T4" fmla="*/ 0 w 1508"/>
              <a:gd name="T5" fmla="*/ 13720 h 3161"/>
              <a:gd name="T6" fmla="*/ 0 w 1508"/>
              <a:gd name="T7" fmla="*/ 13720 h 3161"/>
              <a:gd name="T8" fmla="*/ 721160 w 1508"/>
              <a:gd name="T9" fmla="*/ 856516 h 3161"/>
              <a:gd name="T10" fmla="*/ 721160 w 1508"/>
              <a:gd name="T11" fmla="*/ 856516 h 3161"/>
              <a:gd name="T12" fmla="*/ 425249 w 1508"/>
              <a:gd name="T13" fmla="*/ 1503314 h 3161"/>
              <a:gd name="T14" fmla="*/ 425249 w 1508"/>
              <a:gd name="T15" fmla="*/ 1503314 h 3161"/>
              <a:gd name="T16" fmla="*/ 327266 w 1508"/>
              <a:gd name="T17" fmla="*/ 1613073 h 3161"/>
              <a:gd name="T18" fmla="*/ 327266 w 1508"/>
              <a:gd name="T19" fmla="*/ 1613073 h 3161"/>
              <a:gd name="T20" fmla="*/ 246919 w 1508"/>
              <a:gd name="T21" fmla="*/ 1803846 h 3161"/>
              <a:gd name="T22" fmla="*/ 246919 w 1508"/>
              <a:gd name="T23" fmla="*/ 1803846 h 3161"/>
              <a:gd name="T24" fmla="*/ 7185 w 1508"/>
              <a:gd name="T25" fmla="*/ 2061911 h 3161"/>
              <a:gd name="T26" fmla="*/ 7185 w 1508"/>
              <a:gd name="T27" fmla="*/ 2061911 h 3161"/>
              <a:gd name="T28" fmla="*/ 131298 w 1508"/>
              <a:gd name="T29" fmla="*/ 2064525 h 3161"/>
              <a:gd name="T30" fmla="*/ 131298 w 1508"/>
              <a:gd name="T31" fmla="*/ 2064525 h 3161"/>
              <a:gd name="T32" fmla="*/ 510822 w 1508"/>
              <a:gd name="T33" fmla="*/ 1803846 h 3161"/>
              <a:gd name="T34" fmla="*/ 510822 w 1508"/>
              <a:gd name="T35" fmla="*/ 1803846 h 3161"/>
              <a:gd name="T36" fmla="*/ 591168 w 1508"/>
              <a:gd name="T37" fmla="*/ 1613073 h 3161"/>
              <a:gd name="T38" fmla="*/ 591168 w 1508"/>
              <a:gd name="T39" fmla="*/ 1613073 h 3161"/>
              <a:gd name="T40" fmla="*/ 689152 w 1508"/>
              <a:gd name="T41" fmla="*/ 1503314 h 3161"/>
              <a:gd name="T42" fmla="*/ 689152 w 1508"/>
              <a:gd name="T43" fmla="*/ 1503314 h 3161"/>
              <a:gd name="T44" fmla="*/ 984410 w 1508"/>
              <a:gd name="T45" fmla="*/ 856516 h 3161"/>
              <a:gd name="T46" fmla="*/ 984410 w 1508"/>
              <a:gd name="T47" fmla="*/ 856516 h 3161"/>
              <a:gd name="T48" fmla="*/ 125419 w 1508"/>
              <a:gd name="T49" fmla="*/ 3267 h 31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08" h="3161">
                <a:moveTo>
                  <a:pt x="192" y="5"/>
                </a:moveTo>
                <a:lnTo>
                  <a:pt x="192" y="5"/>
                </a:lnTo>
                <a:cubicBezTo>
                  <a:pt x="127" y="6"/>
                  <a:pt x="62" y="11"/>
                  <a:pt x="0" y="21"/>
                </a:cubicBezTo>
                <a:cubicBezTo>
                  <a:pt x="626" y="118"/>
                  <a:pt x="1104" y="659"/>
                  <a:pt x="1104" y="1311"/>
                </a:cubicBezTo>
                <a:cubicBezTo>
                  <a:pt x="1104" y="1707"/>
                  <a:pt x="929" y="2061"/>
                  <a:pt x="651" y="2301"/>
                </a:cubicBezTo>
                <a:cubicBezTo>
                  <a:pt x="594" y="2350"/>
                  <a:pt x="543" y="2406"/>
                  <a:pt x="501" y="2469"/>
                </a:cubicBezTo>
                <a:cubicBezTo>
                  <a:pt x="457" y="2535"/>
                  <a:pt x="413" y="2623"/>
                  <a:pt x="378" y="2761"/>
                </a:cubicBezTo>
                <a:cubicBezTo>
                  <a:pt x="313" y="3011"/>
                  <a:pt x="491" y="3132"/>
                  <a:pt x="11" y="3156"/>
                </a:cubicBezTo>
                <a:cubicBezTo>
                  <a:pt x="65" y="3159"/>
                  <a:pt x="128" y="3160"/>
                  <a:pt x="201" y="3160"/>
                </a:cubicBezTo>
                <a:cubicBezTo>
                  <a:pt x="943" y="3160"/>
                  <a:pt x="708" y="3043"/>
                  <a:pt x="782" y="2761"/>
                </a:cubicBezTo>
                <a:cubicBezTo>
                  <a:pt x="817" y="2623"/>
                  <a:pt x="861" y="2535"/>
                  <a:pt x="905" y="2469"/>
                </a:cubicBezTo>
                <a:cubicBezTo>
                  <a:pt x="947" y="2406"/>
                  <a:pt x="997" y="2350"/>
                  <a:pt x="1055" y="2301"/>
                </a:cubicBezTo>
                <a:cubicBezTo>
                  <a:pt x="1332" y="2061"/>
                  <a:pt x="1507" y="1707"/>
                  <a:pt x="1507" y="1311"/>
                </a:cubicBezTo>
                <a:cubicBezTo>
                  <a:pt x="1507" y="586"/>
                  <a:pt x="918" y="0"/>
                  <a:pt x="192" y="5"/>
                </a:cubicBezTo>
              </a:path>
            </a:pathLst>
          </a:custGeom>
          <a:solidFill>
            <a:srgbClr val="FCC4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4315D72E-7793-234E-9B72-B38EEF12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920" y="5572628"/>
            <a:ext cx="1516049" cy="2246658"/>
          </a:xfrm>
          <a:custGeom>
            <a:avLst/>
            <a:gdLst>
              <a:gd name="T0" fmla="*/ 616276 w 1219"/>
              <a:gd name="T1" fmla="*/ 245807 h 1802"/>
              <a:gd name="T2" fmla="*/ 603885 w 1219"/>
              <a:gd name="T3" fmla="*/ 288954 h 1802"/>
              <a:gd name="T4" fmla="*/ 563452 w 1219"/>
              <a:gd name="T5" fmla="*/ 304644 h 1802"/>
              <a:gd name="T6" fmla="*/ 512585 w 1219"/>
              <a:gd name="T7" fmla="*/ 251037 h 1802"/>
              <a:gd name="T8" fmla="*/ 570626 w 1219"/>
              <a:gd name="T9" fmla="*/ 118327 h 1802"/>
              <a:gd name="T10" fmla="*/ 370418 w 1219"/>
              <a:gd name="T11" fmla="*/ 251037 h 1802"/>
              <a:gd name="T12" fmla="*/ 356723 w 1219"/>
              <a:gd name="T13" fmla="*/ 286993 h 1802"/>
              <a:gd name="T14" fmla="*/ 306507 w 1219"/>
              <a:gd name="T15" fmla="*/ 301376 h 1802"/>
              <a:gd name="T16" fmla="*/ 264770 w 1219"/>
              <a:gd name="T17" fmla="*/ 281110 h 1802"/>
              <a:gd name="T18" fmla="*/ 250423 w 1219"/>
              <a:gd name="T19" fmla="*/ 224888 h 1802"/>
              <a:gd name="T20" fmla="*/ 284335 w 1219"/>
              <a:gd name="T21" fmla="*/ 109175 h 1802"/>
              <a:gd name="T22" fmla="*/ 370418 w 1219"/>
              <a:gd name="T23" fmla="*/ 251037 h 1802"/>
              <a:gd name="T24" fmla="*/ 753878 w 1219"/>
              <a:gd name="T25" fmla="*/ 39225 h 1802"/>
              <a:gd name="T26" fmla="*/ 721923 w 1219"/>
              <a:gd name="T27" fmla="*/ 22227 h 1802"/>
              <a:gd name="T28" fmla="*/ 572582 w 1219"/>
              <a:gd name="T29" fmla="*/ 90870 h 1802"/>
              <a:gd name="T30" fmla="*/ 425198 w 1219"/>
              <a:gd name="T31" fmla="*/ 0 h 1802"/>
              <a:gd name="T32" fmla="*/ 280422 w 1219"/>
              <a:gd name="T33" fmla="*/ 83679 h 1802"/>
              <a:gd name="T34" fmla="*/ 145428 w 1219"/>
              <a:gd name="T35" fmla="*/ 37917 h 1802"/>
              <a:gd name="T36" fmla="*/ 101082 w 1219"/>
              <a:gd name="T37" fmla="*/ 62106 h 1802"/>
              <a:gd name="T38" fmla="*/ 329332 w 1219"/>
              <a:gd name="T39" fmla="*/ 1176738 h 1802"/>
              <a:gd name="T40" fmla="*/ 347593 w 1219"/>
              <a:gd name="T41" fmla="*/ 1177391 h 1802"/>
              <a:gd name="T42" fmla="*/ 191078 w 1219"/>
              <a:gd name="T43" fmla="*/ 661588 h 1802"/>
              <a:gd name="T44" fmla="*/ 115429 w 1219"/>
              <a:gd name="T45" fmla="*/ 71912 h 1802"/>
              <a:gd name="T46" fmla="*/ 145428 w 1219"/>
              <a:gd name="T47" fmla="*/ 55568 h 1802"/>
              <a:gd name="T48" fmla="*/ 270640 w 1219"/>
              <a:gd name="T49" fmla="*/ 98715 h 1802"/>
              <a:gd name="T50" fmla="*/ 232815 w 1219"/>
              <a:gd name="T51" fmla="*/ 224888 h 1802"/>
              <a:gd name="T52" fmla="*/ 250423 w 1219"/>
              <a:gd name="T53" fmla="*/ 290916 h 1802"/>
              <a:gd name="T54" fmla="*/ 306507 w 1219"/>
              <a:gd name="T55" fmla="*/ 319027 h 1802"/>
              <a:gd name="T56" fmla="*/ 367809 w 1219"/>
              <a:gd name="T57" fmla="*/ 300068 h 1802"/>
              <a:gd name="T58" fmla="*/ 388025 w 1219"/>
              <a:gd name="T59" fmla="*/ 251037 h 1802"/>
              <a:gd name="T60" fmla="*/ 294117 w 1219"/>
              <a:gd name="T61" fmla="*/ 94793 h 1802"/>
              <a:gd name="T62" fmla="*/ 425198 w 1219"/>
              <a:gd name="T63" fmla="*/ 17651 h 1802"/>
              <a:gd name="T64" fmla="*/ 560843 w 1219"/>
              <a:gd name="T65" fmla="*/ 103945 h 1802"/>
              <a:gd name="T66" fmla="*/ 494977 w 1219"/>
              <a:gd name="T67" fmla="*/ 251037 h 1802"/>
              <a:gd name="T68" fmla="*/ 563452 w 1219"/>
              <a:gd name="T69" fmla="*/ 322295 h 1802"/>
              <a:gd name="T70" fmla="*/ 616928 w 1219"/>
              <a:gd name="T71" fmla="*/ 300068 h 1802"/>
              <a:gd name="T72" fmla="*/ 633231 w 1219"/>
              <a:gd name="T73" fmla="*/ 245807 h 1802"/>
              <a:gd name="T74" fmla="*/ 583016 w 1219"/>
              <a:gd name="T75" fmla="*/ 104599 h 1802"/>
              <a:gd name="T76" fmla="*/ 721923 w 1219"/>
              <a:gd name="T77" fmla="*/ 39225 h 1802"/>
              <a:gd name="T78" fmla="*/ 740183 w 1219"/>
              <a:gd name="T79" fmla="*/ 49031 h 1802"/>
              <a:gd name="T80" fmla="*/ 674316 w 1219"/>
              <a:gd name="T81" fmla="*/ 643283 h 1802"/>
              <a:gd name="T82" fmla="*/ 534106 w 1219"/>
              <a:gd name="T83" fmla="*/ 1176738 h 1802"/>
              <a:gd name="T84" fmla="*/ 552366 w 1219"/>
              <a:gd name="T85" fmla="*/ 1175430 h 1802"/>
              <a:gd name="T86" fmla="*/ 691272 w 1219"/>
              <a:gd name="T87" fmla="*/ 647206 h 18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19" h="1802">
                <a:moveTo>
                  <a:pt x="945" y="376"/>
                </a:moveTo>
                <a:lnTo>
                  <a:pt x="945" y="376"/>
                </a:lnTo>
                <a:cubicBezTo>
                  <a:pt x="945" y="405"/>
                  <a:pt x="938" y="427"/>
                  <a:pt x="926" y="442"/>
                </a:cubicBezTo>
                <a:cubicBezTo>
                  <a:pt x="913" y="458"/>
                  <a:pt x="892" y="466"/>
                  <a:pt x="864" y="466"/>
                </a:cubicBezTo>
                <a:cubicBezTo>
                  <a:pt x="799" y="466"/>
                  <a:pt x="786" y="422"/>
                  <a:pt x="786" y="384"/>
                </a:cubicBezTo>
                <a:cubicBezTo>
                  <a:pt x="786" y="323"/>
                  <a:pt x="821" y="244"/>
                  <a:pt x="875" y="181"/>
                </a:cubicBezTo>
                <a:cubicBezTo>
                  <a:pt x="918" y="246"/>
                  <a:pt x="945" y="319"/>
                  <a:pt x="945" y="376"/>
                </a:cubicBezTo>
                <a:close/>
                <a:moveTo>
                  <a:pt x="568" y="384"/>
                </a:moveTo>
                <a:lnTo>
                  <a:pt x="568" y="384"/>
                </a:lnTo>
                <a:cubicBezTo>
                  <a:pt x="568" y="407"/>
                  <a:pt x="561" y="427"/>
                  <a:pt x="547" y="439"/>
                </a:cubicBezTo>
                <a:cubicBezTo>
                  <a:pt x="530" y="454"/>
                  <a:pt x="505" y="461"/>
                  <a:pt x="470" y="461"/>
                </a:cubicBezTo>
                <a:cubicBezTo>
                  <a:pt x="442" y="461"/>
                  <a:pt x="420" y="451"/>
                  <a:pt x="406" y="430"/>
                </a:cubicBezTo>
                <a:cubicBezTo>
                  <a:pt x="392" y="409"/>
                  <a:pt x="384" y="380"/>
                  <a:pt x="384" y="344"/>
                </a:cubicBezTo>
                <a:cubicBezTo>
                  <a:pt x="384" y="290"/>
                  <a:pt x="403" y="224"/>
                  <a:pt x="436" y="167"/>
                </a:cubicBezTo>
                <a:cubicBezTo>
                  <a:pt x="516" y="232"/>
                  <a:pt x="568" y="320"/>
                  <a:pt x="568" y="384"/>
                </a:cubicBezTo>
                <a:close/>
                <a:moveTo>
                  <a:pt x="1156" y="60"/>
                </a:moveTo>
                <a:lnTo>
                  <a:pt x="1156" y="60"/>
                </a:lnTo>
                <a:cubicBezTo>
                  <a:pt x="1144" y="43"/>
                  <a:pt x="1127" y="34"/>
                  <a:pt x="1107" y="34"/>
                </a:cubicBezTo>
                <a:cubicBezTo>
                  <a:pt x="1019" y="34"/>
                  <a:pt x="940" y="78"/>
                  <a:pt x="878" y="139"/>
                </a:cubicBezTo>
                <a:cubicBezTo>
                  <a:pt x="820" y="61"/>
                  <a:pt x="739" y="0"/>
                  <a:pt x="652" y="0"/>
                </a:cubicBezTo>
                <a:cubicBezTo>
                  <a:pt x="557" y="0"/>
                  <a:pt x="480" y="55"/>
                  <a:pt x="430" y="128"/>
                </a:cubicBezTo>
                <a:cubicBezTo>
                  <a:pt x="370" y="86"/>
                  <a:pt x="299" y="58"/>
                  <a:pt x="223" y="58"/>
                </a:cubicBezTo>
                <a:cubicBezTo>
                  <a:pt x="195" y="58"/>
                  <a:pt x="172" y="71"/>
                  <a:pt x="155" y="95"/>
                </a:cubicBezTo>
                <a:cubicBezTo>
                  <a:pt x="0" y="315"/>
                  <a:pt x="448" y="1636"/>
                  <a:pt x="505" y="1800"/>
                </a:cubicBezTo>
                <a:cubicBezTo>
                  <a:pt x="514" y="1800"/>
                  <a:pt x="524" y="1800"/>
                  <a:pt x="533" y="1801"/>
                </a:cubicBezTo>
                <a:cubicBezTo>
                  <a:pt x="517" y="1753"/>
                  <a:pt x="392" y="1370"/>
                  <a:pt x="293" y="1012"/>
                </a:cubicBezTo>
                <a:cubicBezTo>
                  <a:pt x="117" y="379"/>
                  <a:pt x="133" y="172"/>
                  <a:pt x="177" y="110"/>
                </a:cubicBezTo>
                <a:cubicBezTo>
                  <a:pt x="189" y="93"/>
                  <a:pt x="204" y="85"/>
                  <a:pt x="223" y="85"/>
                </a:cubicBezTo>
                <a:cubicBezTo>
                  <a:pt x="293" y="85"/>
                  <a:pt x="359" y="112"/>
                  <a:pt x="415" y="151"/>
                </a:cubicBezTo>
                <a:cubicBezTo>
                  <a:pt x="378" y="212"/>
                  <a:pt x="357" y="284"/>
                  <a:pt x="357" y="344"/>
                </a:cubicBezTo>
                <a:cubicBezTo>
                  <a:pt x="357" y="385"/>
                  <a:pt x="367" y="420"/>
                  <a:pt x="384" y="445"/>
                </a:cubicBezTo>
                <a:cubicBezTo>
                  <a:pt x="404" y="473"/>
                  <a:pt x="434" y="488"/>
                  <a:pt x="470" y="488"/>
                </a:cubicBezTo>
                <a:cubicBezTo>
                  <a:pt x="511" y="488"/>
                  <a:pt x="543" y="478"/>
                  <a:pt x="564" y="459"/>
                </a:cubicBezTo>
                <a:cubicBezTo>
                  <a:pt x="584" y="441"/>
                  <a:pt x="595" y="415"/>
                  <a:pt x="595" y="384"/>
                </a:cubicBezTo>
                <a:cubicBezTo>
                  <a:pt x="595" y="312"/>
                  <a:pt x="538" y="214"/>
                  <a:pt x="451" y="145"/>
                </a:cubicBezTo>
                <a:cubicBezTo>
                  <a:pt x="498" y="77"/>
                  <a:pt x="567" y="27"/>
                  <a:pt x="652" y="27"/>
                </a:cubicBezTo>
                <a:cubicBezTo>
                  <a:pt x="730" y="27"/>
                  <a:pt x="805" y="85"/>
                  <a:pt x="860" y="159"/>
                </a:cubicBezTo>
                <a:cubicBezTo>
                  <a:pt x="798" y="228"/>
                  <a:pt x="759" y="315"/>
                  <a:pt x="759" y="384"/>
                </a:cubicBezTo>
                <a:cubicBezTo>
                  <a:pt x="759" y="452"/>
                  <a:pt x="799" y="493"/>
                  <a:pt x="864" y="493"/>
                </a:cubicBezTo>
                <a:cubicBezTo>
                  <a:pt x="900" y="493"/>
                  <a:pt x="927" y="481"/>
                  <a:pt x="946" y="459"/>
                </a:cubicBezTo>
                <a:cubicBezTo>
                  <a:pt x="963" y="439"/>
                  <a:pt x="971" y="411"/>
                  <a:pt x="971" y="376"/>
                </a:cubicBezTo>
                <a:cubicBezTo>
                  <a:pt x="971" y="313"/>
                  <a:pt x="941" y="232"/>
                  <a:pt x="894" y="160"/>
                </a:cubicBezTo>
                <a:cubicBezTo>
                  <a:pt x="936" y="117"/>
                  <a:pt x="1010" y="60"/>
                  <a:pt x="1107" y="60"/>
                </a:cubicBezTo>
                <a:cubicBezTo>
                  <a:pt x="1118" y="60"/>
                  <a:pt x="1127" y="65"/>
                  <a:pt x="1135" y="75"/>
                </a:cubicBezTo>
                <a:cubicBezTo>
                  <a:pt x="1175" y="129"/>
                  <a:pt x="1189" y="329"/>
                  <a:pt x="1034" y="984"/>
                </a:cubicBezTo>
                <a:cubicBezTo>
                  <a:pt x="948" y="1347"/>
                  <a:pt x="836" y="1740"/>
                  <a:pt x="819" y="1800"/>
                </a:cubicBezTo>
                <a:cubicBezTo>
                  <a:pt x="829" y="1800"/>
                  <a:pt x="838" y="1799"/>
                  <a:pt x="847" y="1798"/>
                </a:cubicBezTo>
                <a:cubicBezTo>
                  <a:pt x="871" y="1716"/>
                  <a:pt x="977" y="1339"/>
                  <a:pt x="1060" y="990"/>
                </a:cubicBezTo>
                <a:cubicBezTo>
                  <a:pt x="1186" y="457"/>
                  <a:pt x="1218" y="144"/>
                  <a:pt x="1156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E71F640-DFA2-E449-AD92-D4EFB51B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935" y="11505121"/>
            <a:ext cx="229075" cy="253221"/>
          </a:xfrm>
          <a:custGeom>
            <a:avLst/>
            <a:gdLst>
              <a:gd name="connsiteX0" fmla="*/ 202639 w 229075"/>
              <a:gd name="connsiteY0" fmla="*/ 71411 h 253221"/>
              <a:gd name="connsiteX1" fmla="*/ 221731 w 229075"/>
              <a:gd name="connsiteY1" fmla="*/ 177243 h 253221"/>
              <a:gd name="connsiteX2" fmla="*/ 142818 w 229075"/>
              <a:gd name="connsiteY2" fmla="*/ 253194 h 253221"/>
              <a:gd name="connsiteX3" fmla="*/ 76531 w 229075"/>
              <a:gd name="connsiteY3" fmla="*/ 0 h 253221"/>
              <a:gd name="connsiteX4" fmla="*/ 108625 w 229075"/>
              <a:gd name="connsiteY4" fmla="*/ 11093 h 253221"/>
              <a:gd name="connsiteX5" fmla="*/ 33328 w 229075"/>
              <a:gd name="connsiteY5" fmla="*/ 251447 h 253221"/>
              <a:gd name="connsiteX6" fmla="*/ 0 w 229075"/>
              <a:gd name="connsiteY6" fmla="*/ 240354 h 25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5" h="253221">
                <a:moveTo>
                  <a:pt x="202639" y="71411"/>
                </a:moveTo>
                <a:cubicBezTo>
                  <a:pt x="202639" y="71411"/>
                  <a:pt x="245913" y="97558"/>
                  <a:pt x="221731" y="177243"/>
                </a:cubicBezTo>
                <a:cubicBezTo>
                  <a:pt x="195002" y="256929"/>
                  <a:pt x="142818" y="253194"/>
                  <a:pt x="142818" y="253194"/>
                </a:cubicBezTo>
                <a:close/>
                <a:moveTo>
                  <a:pt x="76531" y="0"/>
                </a:moveTo>
                <a:lnTo>
                  <a:pt x="108625" y="11093"/>
                </a:lnTo>
                <a:lnTo>
                  <a:pt x="33328" y="251447"/>
                </a:lnTo>
                <a:lnTo>
                  <a:pt x="0" y="240354"/>
                </a:lnTo>
                <a:close/>
              </a:path>
            </a:pathLst>
          </a:custGeom>
          <a:solidFill>
            <a:srgbClr val="0683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57CE2BC4-C481-264A-ADE9-EB9F39E9A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626" y="11506049"/>
            <a:ext cx="165670" cy="281778"/>
          </a:xfrm>
          <a:custGeom>
            <a:avLst/>
            <a:gdLst>
              <a:gd name="connsiteX0" fmla="*/ 142235 w 165670"/>
              <a:gd name="connsiteY0" fmla="*/ 18020 h 281778"/>
              <a:gd name="connsiteX1" fmla="*/ 148622 w 165670"/>
              <a:gd name="connsiteY1" fmla="*/ 19255 h 281778"/>
              <a:gd name="connsiteX2" fmla="*/ 155009 w 165670"/>
              <a:gd name="connsiteY2" fmla="*/ 32836 h 281778"/>
              <a:gd name="connsiteX3" fmla="*/ 150137 w 165670"/>
              <a:gd name="connsiteY3" fmla="*/ 47891 h 281778"/>
              <a:gd name="connsiteX4" fmla="*/ 155209 w 165670"/>
              <a:gd name="connsiteY4" fmla="*/ 45515 h 281778"/>
              <a:gd name="connsiteX5" fmla="*/ 157634 w 165670"/>
              <a:gd name="connsiteY5" fmla="*/ 45515 h 281778"/>
              <a:gd name="connsiteX6" fmla="*/ 164911 w 165670"/>
              <a:gd name="connsiteY6" fmla="*/ 59262 h 281778"/>
              <a:gd name="connsiteX7" fmla="*/ 100635 w 165670"/>
              <a:gd name="connsiteY7" fmla="*/ 269220 h 281778"/>
              <a:gd name="connsiteX8" fmla="*/ 87295 w 165670"/>
              <a:gd name="connsiteY8" fmla="*/ 275469 h 281778"/>
              <a:gd name="connsiteX9" fmla="*/ 84869 w 165670"/>
              <a:gd name="connsiteY9" fmla="*/ 275469 h 281778"/>
              <a:gd name="connsiteX10" fmla="*/ 78208 w 165670"/>
              <a:gd name="connsiteY10" fmla="*/ 270130 h 281778"/>
              <a:gd name="connsiteX11" fmla="*/ 77086 w 165670"/>
              <a:gd name="connsiteY11" fmla="*/ 273597 h 281778"/>
              <a:gd name="connsiteX12" fmla="*/ 61757 w 165670"/>
              <a:gd name="connsiteY12" fmla="*/ 281005 h 281778"/>
              <a:gd name="connsiteX13" fmla="*/ 56647 w 165670"/>
              <a:gd name="connsiteY13" fmla="*/ 279770 h 281778"/>
              <a:gd name="connsiteX14" fmla="*/ 50260 w 165670"/>
              <a:gd name="connsiteY14" fmla="*/ 266189 h 281778"/>
              <a:gd name="connsiteX15" fmla="*/ 128183 w 165670"/>
              <a:gd name="connsiteY15" fmla="*/ 25428 h 281778"/>
              <a:gd name="connsiteX16" fmla="*/ 142235 w 165670"/>
              <a:gd name="connsiteY16" fmla="*/ 18020 h 281778"/>
              <a:gd name="connsiteX17" fmla="*/ 91710 w 165670"/>
              <a:gd name="connsiteY17" fmla="*/ 310 h 281778"/>
              <a:gd name="connsiteX18" fmla="*/ 98023 w 165670"/>
              <a:gd name="connsiteY18" fmla="*/ 1551 h 281778"/>
              <a:gd name="connsiteX19" fmla="*/ 105600 w 165670"/>
              <a:gd name="connsiteY19" fmla="*/ 16435 h 281778"/>
              <a:gd name="connsiteX20" fmla="*/ 100804 w 165670"/>
              <a:gd name="connsiteY20" fmla="*/ 31252 h 281778"/>
              <a:gd name="connsiteX21" fmla="*/ 105598 w 165670"/>
              <a:gd name="connsiteY21" fmla="*/ 29035 h 281778"/>
              <a:gd name="connsiteX22" fmla="*/ 109284 w 165670"/>
              <a:gd name="connsiteY22" fmla="*/ 29035 h 281778"/>
              <a:gd name="connsiteX23" fmla="*/ 116656 w 165670"/>
              <a:gd name="connsiteY23" fmla="*/ 42782 h 281778"/>
              <a:gd name="connsiteX24" fmla="*/ 51537 w 165670"/>
              <a:gd name="connsiteY24" fmla="*/ 252737 h 281778"/>
              <a:gd name="connsiteX25" fmla="*/ 38022 w 165670"/>
              <a:gd name="connsiteY25" fmla="*/ 260236 h 281778"/>
              <a:gd name="connsiteX26" fmla="*/ 34336 w 165670"/>
              <a:gd name="connsiteY26" fmla="*/ 258986 h 281778"/>
              <a:gd name="connsiteX27" fmla="*/ 30134 w 165670"/>
              <a:gd name="connsiteY27" fmla="*/ 249583 h 281778"/>
              <a:gd name="connsiteX28" fmla="*/ 27309 w 165670"/>
              <a:gd name="connsiteY28" fmla="*/ 258309 h 281778"/>
              <a:gd name="connsiteX29" fmla="*/ 13419 w 165670"/>
              <a:gd name="connsiteY29" fmla="*/ 264511 h 281778"/>
              <a:gd name="connsiteX30" fmla="*/ 8368 w 165670"/>
              <a:gd name="connsiteY30" fmla="*/ 263271 h 281778"/>
              <a:gd name="connsiteX31" fmla="*/ 792 w 165670"/>
              <a:gd name="connsiteY31" fmla="*/ 249626 h 281778"/>
              <a:gd name="connsiteX32" fmla="*/ 77819 w 165670"/>
              <a:gd name="connsiteY32" fmla="*/ 7753 h 281778"/>
              <a:gd name="connsiteX33" fmla="*/ 91710 w 165670"/>
              <a:gd name="connsiteY33" fmla="*/ 310 h 28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5670" h="281778">
                <a:moveTo>
                  <a:pt x="142235" y="18020"/>
                </a:moveTo>
                <a:lnTo>
                  <a:pt x="148622" y="19255"/>
                </a:lnTo>
                <a:cubicBezTo>
                  <a:pt x="153732" y="21724"/>
                  <a:pt x="156287" y="27898"/>
                  <a:pt x="155009" y="32836"/>
                </a:cubicBezTo>
                <a:lnTo>
                  <a:pt x="150137" y="47891"/>
                </a:lnTo>
                <a:lnTo>
                  <a:pt x="155209" y="45515"/>
                </a:lnTo>
                <a:lnTo>
                  <a:pt x="157634" y="45515"/>
                </a:lnTo>
                <a:cubicBezTo>
                  <a:pt x="163698" y="46764"/>
                  <a:pt x="167336" y="54263"/>
                  <a:pt x="164911" y="59262"/>
                </a:cubicBezTo>
                <a:lnTo>
                  <a:pt x="100635" y="269220"/>
                </a:lnTo>
                <a:cubicBezTo>
                  <a:pt x="99422" y="275469"/>
                  <a:pt x="92146" y="277968"/>
                  <a:pt x="87295" y="275469"/>
                </a:cubicBezTo>
                <a:lnTo>
                  <a:pt x="84869" y="275469"/>
                </a:lnTo>
                <a:lnTo>
                  <a:pt x="78208" y="270130"/>
                </a:lnTo>
                <a:lnTo>
                  <a:pt x="77086" y="273597"/>
                </a:lnTo>
                <a:cubicBezTo>
                  <a:pt x="74531" y="279770"/>
                  <a:pt x="68144" y="283474"/>
                  <a:pt x="61757" y="281005"/>
                </a:cubicBezTo>
                <a:lnTo>
                  <a:pt x="56647" y="279770"/>
                </a:lnTo>
                <a:cubicBezTo>
                  <a:pt x="51538" y="278536"/>
                  <a:pt x="47705" y="271128"/>
                  <a:pt x="50260" y="266189"/>
                </a:cubicBezTo>
                <a:lnTo>
                  <a:pt x="128183" y="25428"/>
                </a:lnTo>
                <a:cubicBezTo>
                  <a:pt x="130738" y="19255"/>
                  <a:pt x="135848" y="15551"/>
                  <a:pt x="142235" y="18020"/>
                </a:cubicBezTo>
                <a:close/>
                <a:moveTo>
                  <a:pt x="91710" y="310"/>
                </a:moveTo>
                <a:lnTo>
                  <a:pt x="98023" y="1551"/>
                </a:lnTo>
                <a:cubicBezTo>
                  <a:pt x="104337" y="4032"/>
                  <a:pt x="106862" y="10233"/>
                  <a:pt x="105600" y="16435"/>
                </a:cubicBezTo>
                <a:lnTo>
                  <a:pt x="100804" y="31252"/>
                </a:lnTo>
                <a:lnTo>
                  <a:pt x="105598" y="29035"/>
                </a:lnTo>
                <a:lnTo>
                  <a:pt x="109284" y="29035"/>
                </a:lnTo>
                <a:cubicBezTo>
                  <a:pt x="114199" y="31535"/>
                  <a:pt x="117885" y="37784"/>
                  <a:pt x="116656" y="42782"/>
                </a:cubicBezTo>
                <a:lnTo>
                  <a:pt x="51537" y="252737"/>
                </a:lnTo>
                <a:cubicBezTo>
                  <a:pt x="49080" y="258986"/>
                  <a:pt x="42936" y="261485"/>
                  <a:pt x="38022" y="260236"/>
                </a:cubicBezTo>
                <a:lnTo>
                  <a:pt x="34336" y="258986"/>
                </a:lnTo>
                <a:lnTo>
                  <a:pt x="30134" y="249583"/>
                </a:lnTo>
                <a:lnTo>
                  <a:pt x="27309" y="258309"/>
                </a:lnTo>
                <a:cubicBezTo>
                  <a:pt x="26047" y="264511"/>
                  <a:pt x="19733" y="266992"/>
                  <a:pt x="13419" y="264511"/>
                </a:cubicBezTo>
                <a:lnTo>
                  <a:pt x="8368" y="263271"/>
                </a:lnTo>
                <a:cubicBezTo>
                  <a:pt x="2054" y="262030"/>
                  <a:pt x="-1734" y="255828"/>
                  <a:pt x="792" y="249626"/>
                </a:cubicBezTo>
                <a:lnTo>
                  <a:pt x="77819" y="7753"/>
                </a:lnTo>
                <a:cubicBezTo>
                  <a:pt x="80345" y="1551"/>
                  <a:pt x="86659" y="-930"/>
                  <a:pt x="91710" y="310"/>
                </a:cubicBezTo>
                <a:close/>
              </a:path>
            </a:pathLst>
          </a:custGeom>
          <a:solidFill>
            <a:srgbClr val="03BA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9AF1F6C-E257-1040-9B23-EA288FBCC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851" y="11560048"/>
            <a:ext cx="114253" cy="191038"/>
          </a:xfrm>
          <a:custGeom>
            <a:avLst/>
            <a:gdLst>
              <a:gd name="connsiteX0" fmla="*/ 30213 w 114253"/>
              <a:gd name="connsiteY0" fmla="*/ 164791 h 191038"/>
              <a:gd name="connsiteX1" fmla="*/ 31587 w 114253"/>
              <a:gd name="connsiteY1" fmla="*/ 167376 h 191038"/>
              <a:gd name="connsiteX2" fmla="*/ 24720 w 114253"/>
              <a:gd name="connsiteY2" fmla="*/ 185471 h 191038"/>
              <a:gd name="connsiteX3" fmla="*/ 23347 w 114253"/>
              <a:gd name="connsiteY3" fmla="*/ 185471 h 191038"/>
              <a:gd name="connsiteX4" fmla="*/ 23347 w 114253"/>
              <a:gd name="connsiteY4" fmla="*/ 184178 h 191038"/>
              <a:gd name="connsiteX5" fmla="*/ 28840 w 114253"/>
              <a:gd name="connsiteY5" fmla="*/ 166083 h 191038"/>
              <a:gd name="connsiteX6" fmla="*/ 40808 w 114253"/>
              <a:gd name="connsiteY6" fmla="*/ 143996 h 191038"/>
              <a:gd name="connsiteX7" fmla="*/ 40808 w 114253"/>
              <a:gd name="connsiteY7" fmla="*/ 146351 h 191038"/>
              <a:gd name="connsiteX8" fmla="*/ 36099 w 114253"/>
              <a:gd name="connsiteY8" fmla="*/ 158123 h 191038"/>
              <a:gd name="connsiteX9" fmla="*/ 34530 w 114253"/>
              <a:gd name="connsiteY9" fmla="*/ 158123 h 191038"/>
              <a:gd name="connsiteX10" fmla="*/ 32960 w 114253"/>
              <a:gd name="connsiteY10" fmla="*/ 156946 h 191038"/>
              <a:gd name="connsiteX11" fmla="*/ 37669 w 114253"/>
              <a:gd name="connsiteY11" fmla="*/ 145173 h 191038"/>
              <a:gd name="connsiteX12" fmla="*/ 40808 w 114253"/>
              <a:gd name="connsiteY12" fmla="*/ 143996 h 191038"/>
              <a:gd name="connsiteX13" fmla="*/ 39552 w 114253"/>
              <a:gd name="connsiteY13" fmla="*/ 131833 h 191038"/>
              <a:gd name="connsiteX14" fmla="*/ 41748 w 114253"/>
              <a:gd name="connsiteY14" fmla="*/ 131833 h 191038"/>
              <a:gd name="connsiteX15" fmla="*/ 41748 w 114253"/>
              <a:gd name="connsiteY15" fmla="*/ 132749 h 191038"/>
              <a:gd name="connsiteX16" fmla="*/ 41748 w 114253"/>
              <a:gd name="connsiteY16" fmla="*/ 135496 h 191038"/>
              <a:gd name="connsiteX17" fmla="*/ 39552 w 114253"/>
              <a:gd name="connsiteY17" fmla="*/ 136411 h 191038"/>
              <a:gd name="connsiteX18" fmla="*/ 39552 w 114253"/>
              <a:gd name="connsiteY18" fmla="*/ 135496 h 191038"/>
              <a:gd name="connsiteX19" fmla="*/ 74515 w 114253"/>
              <a:gd name="connsiteY19" fmla="*/ 115357 h 191038"/>
              <a:gd name="connsiteX20" fmla="*/ 74515 w 114253"/>
              <a:gd name="connsiteY20" fmla="*/ 117798 h 191038"/>
              <a:gd name="connsiteX21" fmla="*/ 53022 w 114253"/>
              <a:gd name="connsiteY21" fmla="*/ 189818 h 191038"/>
              <a:gd name="connsiteX22" fmla="*/ 51827 w 114253"/>
              <a:gd name="connsiteY22" fmla="*/ 191038 h 191038"/>
              <a:gd name="connsiteX23" fmla="*/ 50633 w 114253"/>
              <a:gd name="connsiteY23" fmla="*/ 188597 h 191038"/>
              <a:gd name="connsiteX24" fmla="*/ 73321 w 114253"/>
              <a:gd name="connsiteY24" fmla="*/ 116578 h 191038"/>
              <a:gd name="connsiteX25" fmla="*/ 74515 w 114253"/>
              <a:gd name="connsiteY25" fmla="*/ 115357 h 191038"/>
              <a:gd name="connsiteX26" fmla="*/ 41502 w 114253"/>
              <a:gd name="connsiteY26" fmla="*/ 43944 h 191038"/>
              <a:gd name="connsiteX27" fmla="*/ 42723 w 114253"/>
              <a:gd name="connsiteY27" fmla="*/ 46464 h 191038"/>
              <a:gd name="connsiteX28" fmla="*/ 2442 w 114253"/>
              <a:gd name="connsiteY28" fmla="*/ 178751 h 191038"/>
              <a:gd name="connsiteX29" fmla="*/ 1221 w 114253"/>
              <a:gd name="connsiteY29" fmla="*/ 178751 h 191038"/>
              <a:gd name="connsiteX30" fmla="*/ 0 w 114253"/>
              <a:gd name="connsiteY30" fmla="*/ 177491 h 191038"/>
              <a:gd name="connsiteX31" fmla="*/ 40281 w 114253"/>
              <a:gd name="connsiteY31" fmla="*/ 45204 h 191038"/>
              <a:gd name="connsiteX32" fmla="*/ 41502 w 114253"/>
              <a:gd name="connsiteY32" fmla="*/ 43944 h 191038"/>
              <a:gd name="connsiteX33" fmla="*/ 102173 w 114253"/>
              <a:gd name="connsiteY33" fmla="*/ 27468 h 191038"/>
              <a:gd name="connsiteX34" fmla="*/ 103272 w 114253"/>
              <a:gd name="connsiteY34" fmla="*/ 28736 h 191038"/>
              <a:gd name="connsiteX35" fmla="*/ 95581 w 114253"/>
              <a:gd name="connsiteY35" fmla="*/ 57892 h 191038"/>
              <a:gd name="connsiteX36" fmla="*/ 94482 w 114253"/>
              <a:gd name="connsiteY36" fmla="*/ 59159 h 191038"/>
              <a:gd name="connsiteX37" fmla="*/ 93383 w 114253"/>
              <a:gd name="connsiteY37" fmla="*/ 56624 h 191038"/>
              <a:gd name="connsiteX38" fmla="*/ 101074 w 114253"/>
              <a:gd name="connsiteY38" fmla="*/ 28736 h 191038"/>
              <a:gd name="connsiteX39" fmla="*/ 102173 w 114253"/>
              <a:gd name="connsiteY39" fmla="*/ 27468 h 191038"/>
              <a:gd name="connsiteX40" fmla="*/ 83770 w 114253"/>
              <a:gd name="connsiteY40" fmla="*/ 5494 h 191038"/>
              <a:gd name="connsiteX41" fmla="*/ 85143 w 114253"/>
              <a:gd name="connsiteY41" fmla="*/ 5494 h 191038"/>
              <a:gd name="connsiteX42" fmla="*/ 85143 w 114253"/>
              <a:gd name="connsiteY42" fmla="*/ 6715 h 191038"/>
              <a:gd name="connsiteX43" fmla="*/ 63172 w 114253"/>
              <a:gd name="connsiteY43" fmla="*/ 70190 h 191038"/>
              <a:gd name="connsiteX44" fmla="*/ 61798 w 114253"/>
              <a:gd name="connsiteY44" fmla="*/ 70190 h 191038"/>
              <a:gd name="connsiteX45" fmla="*/ 60425 w 114253"/>
              <a:gd name="connsiteY45" fmla="*/ 68970 h 191038"/>
              <a:gd name="connsiteX46" fmla="*/ 112056 w 114253"/>
              <a:gd name="connsiteY46" fmla="*/ 1221 h 191038"/>
              <a:gd name="connsiteX47" fmla="*/ 113155 w 114253"/>
              <a:gd name="connsiteY47" fmla="*/ 1221 h 191038"/>
              <a:gd name="connsiteX48" fmla="*/ 114253 w 114253"/>
              <a:gd name="connsiteY48" fmla="*/ 2442 h 191038"/>
              <a:gd name="connsiteX49" fmla="*/ 112056 w 114253"/>
              <a:gd name="connsiteY49" fmla="*/ 9766 h 191038"/>
              <a:gd name="connsiteX50" fmla="*/ 110957 w 114253"/>
              <a:gd name="connsiteY50" fmla="*/ 9766 h 191038"/>
              <a:gd name="connsiteX51" fmla="*/ 109858 w 114253"/>
              <a:gd name="connsiteY51" fmla="*/ 8545 h 191038"/>
              <a:gd name="connsiteX52" fmla="*/ 57679 w 114253"/>
              <a:gd name="connsiteY52" fmla="*/ 0 h 191038"/>
              <a:gd name="connsiteX53" fmla="*/ 59053 w 114253"/>
              <a:gd name="connsiteY53" fmla="*/ 2441 h 191038"/>
              <a:gd name="connsiteX54" fmla="*/ 52186 w 114253"/>
              <a:gd name="connsiteY54" fmla="*/ 18310 h 191038"/>
              <a:gd name="connsiteX55" fmla="*/ 50813 w 114253"/>
              <a:gd name="connsiteY55" fmla="*/ 19531 h 191038"/>
              <a:gd name="connsiteX56" fmla="*/ 49439 w 114253"/>
              <a:gd name="connsiteY56" fmla="*/ 18310 h 191038"/>
              <a:gd name="connsiteX57" fmla="*/ 56306 w 114253"/>
              <a:gd name="connsiteY57" fmla="*/ 1221 h 191038"/>
              <a:gd name="connsiteX58" fmla="*/ 57679 w 114253"/>
              <a:gd name="connsiteY58" fmla="*/ 0 h 19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4253" h="191038">
                <a:moveTo>
                  <a:pt x="30213" y="164791"/>
                </a:moveTo>
                <a:cubicBezTo>
                  <a:pt x="31587" y="166083"/>
                  <a:pt x="31587" y="166083"/>
                  <a:pt x="31587" y="167376"/>
                </a:cubicBezTo>
                <a:lnTo>
                  <a:pt x="24720" y="185471"/>
                </a:lnTo>
                <a:lnTo>
                  <a:pt x="23347" y="185471"/>
                </a:lnTo>
                <a:cubicBezTo>
                  <a:pt x="23347" y="185471"/>
                  <a:pt x="21973" y="185471"/>
                  <a:pt x="23347" y="184178"/>
                </a:cubicBezTo>
                <a:lnTo>
                  <a:pt x="28840" y="166083"/>
                </a:lnTo>
                <a:close/>
                <a:moveTo>
                  <a:pt x="40808" y="143996"/>
                </a:moveTo>
                <a:cubicBezTo>
                  <a:pt x="40808" y="143996"/>
                  <a:pt x="42378" y="145173"/>
                  <a:pt x="40808" y="146351"/>
                </a:cubicBezTo>
                <a:lnTo>
                  <a:pt x="36099" y="158123"/>
                </a:lnTo>
                <a:cubicBezTo>
                  <a:pt x="36099" y="158123"/>
                  <a:pt x="36099" y="158123"/>
                  <a:pt x="34530" y="158123"/>
                </a:cubicBezTo>
                <a:cubicBezTo>
                  <a:pt x="32960" y="158123"/>
                  <a:pt x="32960" y="158123"/>
                  <a:pt x="32960" y="156946"/>
                </a:cubicBezTo>
                <a:lnTo>
                  <a:pt x="37669" y="145173"/>
                </a:lnTo>
                <a:cubicBezTo>
                  <a:pt x="39239" y="143996"/>
                  <a:pt x="40808" y="142819"/>
                  <a:pt x="40808" y="143996"/>
                </a:cubicBezTo>
                <a:close/>
                <a:moveTo>
                  <a:pt x="39552" y="131833"/>
                </a:moveTo>
                <a:cubicBezTo>
                  <a:pt x="40650" y="131833"/>
                  <a:pt x="40650" y="131833"/>
                  <a:pt x="41748" y="131833"/>
                </a:cubicBezTo>
                <a:cubicBezTo>
                  <a:pt x="41748" y="131833"/>
                  <a:pt x="42846" y="131833"/>
                  <a:pt x="41748" y="132749"/>
                </a:cubicBezTo>
                <a:lnTo>
                  <a:pt x="41748" y="135496"/>
                </a:lnTo>
                <a:cubicBezTo>
                  <a:pt x="40650" y="135496"/>
                  <a:pt x="39552" y="136411"/>
                  <a:pt x="39552" y="136411"/>
                </a:cubicBezTo>
                <a:cubicBezTo>
                  <a:pt x="39552" y="135496"/>
                  <a:pt x="38454" y="135496"/>
                  <a:pt x="39552" y="135496"/>
                </a:cubicBezTo>
                <a:close/>
                <a:moveTo>
                  <a:pt x="74515" y="115357"/>
                </a:moveTo>
                <a:cubicBezTo>
                  <a:pt x="74515" y="115357"/>
                  <a:pt x="75709" y="116578"/>
                  <a:pt x="74515" y="117798"/>
                </a:cubicBezTo>
                <a:lnTo>
                  <a:pt x="53022" y="189818"/>
                </a:lnTo>
                <a:cubicBezTo>
                  <a:pt x="51827" y="191038"/>
                  <a:pt x="51827" y="191038"/>
                  <a:pt x="51827" y="191038"/>
                </a:cubicBezTo>
                <a:cubicBezTo>
                  <a:pt x="50633" y="191038"/>
                  <a:pt x="49439" y="189818"/>
                  <a:pt x="50633" y="188597"/>
                </a:cubicBezTo>
                <a:lnTo>
                  <a:pt x="73321" y="116578"/>
                </a:lnTo>
                <a:cubicBezTo>
                  <a:pt x="73321" y="115357"/>
                  <a:pt x="73321" y="115357"/>
                  <a:pt x="74515" y="115357"/>
                </a:cubicBezTo>
                <a:close/>
                <a:moveTo>
                  <a:pt x="41502" y="43944"/>
                </a:moveTo>
                <a:cubicBezTo>
                  <a:pt x="42723" y="43944"/>
                  <a:pt x="42723" y="45204"/>
                  <a:pt x="42723" y="46464"/>
                </a:cubicBezTo>
                <a:lnTo>
                  <a:pt x="2442" y="178751"/>
                </a:lnTo>
                <a:cubicBezTo>
                  <a:pt x="2442" y="178751"/>
                  <a:pt x="1221" y="180011"/>
                  <a:pt x="1221" y="178751"/>
                </a:cubicBezTo>
                <a:cubicBezTo>
                  <a:pt x="0" y="178751"/>
                  <a:pt x="0" y="178751"/>
                  <a:pt x="0" y="177491"/>
                </a:cubicBezTo>
                <a:lnTo>
                  <a:pt x="40281" y="45204"/>
                </a:lnTo>
                <a:cubicBezTo>
                  <a:pt x="40281" y="43944"/>
                  <a:pt x="41502" y="43944"/>
                  <a:pt x="41502" y="43944"/>
                </a:cubicBezTo>
                <a:close/>
                <a:moveTo>
                  <a:pt x="102173" y="27468"/>
                </a:moveTo>
                <a:cubicBezTo>
                  <a:pt x="103272" y="27468"/>
                  <a:pt x="103272" y="28736"/>
                  <a:pt x="103272" y="28736"/>
                </a:cubicBezTo>
                <a:lnTo>
                  <a:pt x="95581" y="57892"/>
                </a:lnTo>
                <a:cubicBezTo>
                  <a:pt x="95581" y="59159"/>
                  <a:pt x="94482" y="59159"/>
                  <a:pt x="94482" y="59159"/>
                </a:cubicBezTo>
                <a:cubicBezTo>
                  <a:pt x="93383" y="59159"/>
                  <a:pt x="93383" y="57892"/>
                  <a:pt x="93383" y="56624"/>
                </a:cubicBezTo>
                <a:lnTo>
                  <a:pt x="101074" y="28736"/>
                </a:lnTo>
                <a:cubicBezTo>
                  <a:pt x="102173" y="27468"/>
                  <a:pt x="102173" y="27468"/>
                  <a:pt x="102173" y="27468"/>
                </a:cubicBezTo>
                <a:close/>
                <a:moveTo>
                  <a:pt x="83770" y="5494"/>
                </a:moveTo>
                <a:cubicBezTo>
                  <a:pt x="83770" y="5494"/>
                  <a:pt x="83770" y="5494"/>
                  <a:pt x="85143" y="5494"/>
                </a:cubicBezTo>
                <a:cubicBezTo>
                  <a:pt x="85143" y="5494"/>
                  <a:pt x="86516" y="5494"/>
                  <a:pt x="85143" y="6715"/>
                </a:cubicBezTo>
                <a:lnTo>
                  <a:pt x="63172" y="70190"/>
                </a:lnTo>
                <a:lnTo>
                  <a:pt x="61798" y="70190"/>
                </a:lnTo>
                <a:cubicBezTo>
                  <a:pt x="61798" y="70190"/>
                  <a:pt x="60425" y="70190"/>
                  <a:pt x="60425" y="68970"/>
                </a:cubicBezTo>
                <a:close/>
                <a:moveTo>
                  <a:pt x="112056" y="1221"/>
                </a:moveTo>
                <a:cubicBezTo>
                  <a:pt x="112056" y="1221"/>
                  <a:pt x="112056" y="0"/>
                  <a:pt x="113155" y="1221"/>
                </a:cubicBezTo>
                <a:cubicBezTo>
                  <a:pt x="114253" y="1221"/>
                  <a:pt x="114253" y="1221"/>
                  <a:pt x="114253" y="2442"/>
                </a:cubicBezTo>
                <a:lnTo>
                  <a:pt x="112056" y="9766"/>
                </a:lnTo>
                <a:lnTo>
                  <a:pt x="110957" y="9766"/>
                </a:lnTo>
                <a:cubicBezTo>
                  <a:pt x="109858" y="9766"/>
                  <a:pt x="109858" y="9766"/>
                  <a:pt x="109858" y="8545"/>
                </a:cubicBezTo>
                <a:close/>
                <a:moveTo>
                  <a:pt x="57679" y="0"/>
                </a:moveTo>
                <a:cubicBezTo>
                  <a:pt x="59053" y="0"/>
                  <a:pt x="59053" y="1221"/>
                  <a:pt x="59053" y="2441"/>
                </a:cubicBezTo>
                <a:lnTo>
                  <a:pt x="52186" y="18310"/>
                </a:lnTo>
                <a:cubicBezTo>
                  <a:pt x="52186" y="19531"/>
                  <a:pt x="52186" y="20751"/>
                  <a:pt x="50813" y="19531"/>
                </a:cubicBezTo>
                <a:cubicBezTo>
                  <a:pt x="49439" y="19531"/>
                  <a:pt x="49439" y="18310"/>
                  <a:pt x="49439" y="18310"/>
                </a:cubicBezTo>
                <a:lnTo>
                  <a:pt x="56306" y="1221"/>
                </a:lnTo>
                <a:cubicBezTo>
                  <a:pt x="56306" y="0"/>
                  <a:pt x="57679" y="0"/>
                  <a:pt x="57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5DE37464-4108-494F-BFB2-3B56B8703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533" y="11065673"/>
            <a:ext cx="966756" cy="790999"/>
          </a:xfrm>
          <a:custGeom>
            <a:avLst/>
            <a:gdLst>
              <a:gd name="T0" fmla="*/ 272362 w 778"/>
              <a:gd name="T1" fmla="*/ 32005 h 635"/>
              <a:gd name="T2" fmla="*/ 272362 w 778"/>
              <a:gd name="T3" fmla="*/ 32005 h 635"/>
              <a:gd name="T4" fmla="*/ 31276 w 778"/>
              <a:gd name="T5" fmla="*/ 158721 h 635"/>
              <a:gd name="T6" fmla="*/ 31276 w 778"/>
              <a:gd name="T7" fmla="*/ 158721 h 635"/>
              <a:gd name="T8" fmla="*/ 160290 w 778"/>
              <a:gd name="T9" fmla="*/ 399741 h 635"/>
              <a:gd name="T10" fmla="*/ 160290 w 778"/>
              <a:gd name="T11" fmla="*/ 399741 h 635"/>
              <a:gd name="T12" fmla="*/ 302987 w 778"/>
              <a:gd name="T13" fmla="*/ 386024 h 635"/>
              <a:gd name="T14" fmla="*/ 302987 w 778"/>
              <a:gd name="T15" fmla="*/ 386024 h 635"/>
              <a:gd name="T16" fmla="*/ 332308 w 778"/>
              <a:gd name="T17" fmla="*/ 371655 h 635"/>
              <a:gd name="T18" fmla="*/ 332308 w 778"/>
              <a:gd name="T19" fmla="*/ 371655 h 635"/>
              <a:gd name="T20" fmla="*/ 392254 w 778"/>
              <a:gd name="T21" fmla="*/ 359244 h 635"/>
              <a:gd name="T22" fmla="*/ 392254 w 778"/>
              <a:gd name="T23" fmla="*/ 359244 h 635"/>
              <a:gd name="T24" fmla="*/ 473051 w 778"/>
              <a:gd name="T25" fmla="*/ 297193 h 635"/>
              <a:gd name="T26" fmla="*/ 473051 w 778"/>
              <a:gd name="T27" fmla="*/ 297193 h 635"/>
              <a:gd name="T28" fmla="*/ 443078 w 778"/>
              <a:gd name="T29" fmla="*/ 197911 h 635"/>
              <a:gd name="T30" fmla="*/ 443078 w 778"/>
              <a:gd name="T31" fmla="*/ 197911 h 635"/>
              <a:gd name="T32" fmla="*/ 407892 w 778"/>
              <a:gd name="T33" fmla="*/ 167865 h 635"/>
              <a:gd name="T34" fmla="*/ 407892 w 778"/>
              <a:gd name="T35" fmla="*/ 167865 h 635"/>
              <a:gd name="T36" fmla="*/ 390299 w 778"/>
              <a:gd name="T37" fmla="*/ 139126 h 635"/>
              <a:gd name="T38" fmla="*/ 390299 w 778"/>
              <a:gd name="T39" fmla="*/ 139126 h 635"/>
              <a:gd name="T40" fmla="*/ 272362 w 778"/>
              <a:gd name="T41" fmla="*/ 32005 h 6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78" h="635">
                <a:moveTo>
                  <a:pt x="418" y="49"/>
                </a:moveTo>
                <a:lnTo>
                  <a:pt x="418" y="49"/>
                </a:lnTo>
                <a:cubicBezTo>
                  <a:pt x="262" y="0"/>
                  <a:pt x="96" y="87"/>
                  <a:pt x="48" y="243"/>
                </a:cubicBezTo>
                <a:cubicBezTo>
                  <a:pt x="0" y="399"/>
                  <a:pt x="89" y="565"/>
                  <a:pt x="246" y="612"/>
                </a:cubicBezTo>
                <a:cubicBezTo>
                  <a:pt x="322" y="634"/>
                  <a:pt x="400" y="625"/>
                  <a:pt x="465" y="591"/>
                </a:cubicBezTo>
                <a:cubicBezTo>
                  <a:pt x="480" y="583"/>
                  <a:pt x="495" y="575"/>
                  <a:pt x="510" y="569"/>
                </a:cubicBezTo>
                <a:cubicBezTo>
                  <a:pt x="530" y="562"/>
                  <a:pt x="555" y="552"/>
                  <a:pt x="602" y="550"/>
                </a:cubicBezTo>
                <a:cubicBezTo>
                  <a:pt x="663" y="547"/>
                  <a:pt x="678" y="610"/>
                  <a:pt x="726" y="455"/>
                </a:cubicBezTo>
                <a:cubicBezTo>
                  <a:pt x="777" y="295"/>
                  <a:pt x="736" y="338"/>
                  <a:pt x="680" y="303"/>
                </a:cubicBezTo>
                <a:cubicBezTo>
                  <a:pt x="653" y="286"/>
                  <a:pt x="637" y="271"/>
                  <a:pt x="626" y="257"/>
                </a:cubicBezTo>
                <a:cubicBezTo>
                  <a:pt x="615" y="243"/>
                  <a:pt x="606" y="229"/>
                  <a:pt x="599" y="213"/>
                </a:cubicBezTo>
                <a:cubicBezTo>
                  <a:pt x="567" y="137"/>
                  <a:pt x="503" y="76"/>
                  <a:pt x="418" y="49"/>
                </a:cubicBezTo>
              </a:path>
            </a:pathLst>
          </a:custGeom>
          <a:solidFill>
            <a:srgbClr val="FDD0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2D48EF06-77CA-7C48-844E-CC4E57FB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84" y="11522651"/>
            <a:ext cx="221099" cy="247932"/>
          </a:xfrm>
          <a:custGeom>
            <a:avLst/>
            <a:gdLst>
              <a:gd name="connsiteX0" fmla="*/ 59811 w 221099"/>
              <a:gd name="connsiteY0" fmla="*/ 95106 h 247932"/>
              <a:gd name="connsiteX1" fmla="*/ 69333 w 221099"/>
              <a:gd name="connsiteY1" fmla="*/ 102206 h 247932"/>
              <a:gd name="connsiteX2" fmla="*/ 210631 w 221099"/>
              <a:gd name="connsiteY2" fmla="*/ 217051 h 247932"/>
              <a:gd name="connsiteX3" fmla="*/ 220460 w 221099"/>
              <a:gd name="connsiteY3" fmla="*/ 236809 h 247932"/>
              <a:gd name="connsiteX4" fmla="*/ 199573 w 221099"/>
              <a:gd name="connsiteY4" fmla="*/ 246688 h 247932"/>
              <a:gd name="connsiteX5" fmla="*/ 43531 w 221099"/>
              <a:gd name="connsiteY5" fmla="*/ 119495 h 247932"/>
              <a:gd name="connsiteX6" fmla="*/ 48445 w 221099"/>
              <a:gd name="connsiteY6" fmla="*/ 97267 h 247932"/>
              <a:gd name="connsiteX7" fmla="*/ 59811 w 221099"/>
              <a:gd name="connsiteY7" fmla="*/ 95106 h 247932"/>
              <a:gd name="connsiteX8" fmla="*/ 13583 w 221099"/>
              <a:gd name="connsiteY8" fmla="*/ 190 h 247932"/>
              <a:gd name="connsiteX9" fmla="*/ 31892 w 221099"/>
              <a:gd name="connsiteY9" fmla="*/ 12627 h 247932"/>
              <a:gd name="connsiteX10" fmla="*/ 39216 w 221099"/>
              <a:gd name="connsiteY10" fmla="*/ 39989 h 247932"/>
              <a:gd name="connsiteX11" fmla="*/ 29451 w 221099"/>
              <a:gd name="connsiteY11" fmla="*/ 59888 h 247932"/>
              <a:gd name="connsiteX12" fmla="*/ 8700 w 221099"/>
              <a:gd name="connsiteY12" fmla="*/ 49938 h 247932"/>
              <a:gd name="connsiteX13" fmla="*/ 156 w 221099"/>
              <a:gd name="connsiteY13" fmla="*/ 20089 h 247932"/>
              <a:gd name="connsiteX14" fmla="*/ 13583 w 221099"/>
              <a:gd name="connsiteY14" fmla="*/ 190 h 24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099" h="247932">
                <a:moveTo>
                  <a:pt x="59811" y="95106"/>
                </a:moveTo>
                <a:cubicBezTo>
                  <a:pt x="63497" y="96032"/>
                  <a:pt x="66876" y="98502"/>
                  <a:pt x="69333" y="102206"/>
                </a:cubicBezTo>
                <a:cubicBezTo>
                  <a:pt x="103736" y="155306"/>
                  <a:pt x="152883" y="194823"/>
                  <a:pt x="210631" y="217051"/>
                </a:cubicBezTo>
                <a:cubicBezTo>
                  <a:pt x="218003" y="219521"/>
                  <a:pt x="222918" y="228165"/>
                  <a:pt x="220460" y="236809"/>
                </a:cubicBezTo>
                <a:cubicBezTo>
                  <a:pt x="218003" y="245454"/>
                  <a:pt x="208173" y="250393"/>
                  <a:pt x="199573" y="246688"/>
                </a:cubicBezTo>
                <a:cubicBezTo>
                  <a:pt x="134453" y="221991"/>
                  <a:pt x="80391" y="177535"/>
                  <a:pt x="43531" y="119495"/>
                </a:cubicBezTo>
                <a:cubicBezTo>
                  <a:pt x="37387" y="110850"/>
                  <a:pt x="41073" y="100971"/>
                  <a:pt x="48445" y="97267"/>
                </a:cubicBezTo>
                <a:cubicBezTo>
                  <a:pt x="52131" y="94797"/>
                  <a:pt x="56125" y="94180"/>
                  <a:pt x="59811" y="95106"/>
                </a:cubicBezTo>
                <a:close/>
                <a:moveTo>
                  <a:pt x="13583" y="190"/>
                </a:moveTo>
                <a:cubicBezTo>
                  <a:pt x="20907" y="-1054"/>
                  <a:pt x="29451" y="3921"/>
                  <a:pt x="31892" y="12627"/>
                </a:cubicBezTo>
                <a:cubicBezTo>
                  <a:pt x="33113" y="21333"/>
                  <a:pt x="36775" y="30039"/>
                  <a:pt x="39216" y="39989"/>
                </a:cubicBezTo>
                <a:cubicBezTo>
                  <a:pt x="41658" y="48695"/>
                  <a:pt x="36775" y="56157"/>
                  <a:pt x="29451" y="59888"/>
                </a:cubicBezTo>
                <a:cubicBezTo>
                  <a:pt x="20907" y="63619"/>
                  <a:pt x="12362" y="58644"/>
                  <a:pt x="8700" y="49938"/>
                </a:cubicBezTo>
                <a:cubicBezTo>
                  <a:pt x="6259" y="39989"/>
                  <a:pt x="2597" y="30039"/>
                  <a:pt x="156" y="20089"/>
                </a:cubicBezTo>
                <a:cubicBezTo>
                  <a:pt x="-1065" y="11383"/>
                  <a:pt x="5038" y="1433"/>
                  <a:pt x="13583" y="1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56">
            <a:extLst>
              <a:ext uri="{FF2B5EF4-FFF2-40B4-BE49-F238E27FC236}">
                <a16:creationId xmlns:a16="http://schemas.microsoft.com/office/drawing/2014/main" id="{92434E5D-EF51-CA40-8CC7-741421684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476" y="11065673"/>
            <a:ext cx="922814" cy="615221"/>
          </a:xfrm>
          <a:custGeom>
            <a:avLst/>
            <a:gdLst>
              <a:gd name="T0" fmla="*/ 6539 w 740"/>
              <a:gd name="T1" fmla="*/ 158045 h 496"/>
              <a:gd name="T2" fmla="*/ 6539 w 740"/>
              <a:gd name="T3" fmla="*/ 158045 h 496"/>
              <a:gd name="T4" fmla="*/ 0 w 740"/>
              <a:gd name="T5" fmla="*/ 186012 h 496"/>
              <a:gd name="T6" fmla="*/ 0 w 740"/>
              <a:gd name="T7" fmla="*/ 186012 h 496"/>
              <a:gd name="T8" fmla="*/ 230175 w 740"/>
              <a:gd name="T9" fmla="*/ 88453 h 496"/>
              <a:gd name="T10" fmla="*/ 230175 w 740"/>
              <a:gd name="T11" fmla="*/ 88453 h 496"/>
              <a:gd name="T12" fmla="*/ 349186 w 740"/>
              <a:gd name="T13" fmla="*/ 194467 h 496"/>
              <a:gd name="T14" fmla="*/ 349186 w 740"/>
              <a:gd name="T15" fmla="*/ 194467 h 496"/>
              <a:gd name="T16" fmla="*/ 366842 w 740"/>
              <a:gd name="T17" fmla="*/ 223735 h 496"/>
              <a:gd name="T18" fmla="*/ 366842 w 740"/>
              <a:gd name="T19" fmla="*/ 223735 h 496"/>
              <a:gd name="T20" fmla="*/ 401499 w 740"/>
              <a:gd name="T21" fmla="*/ 253653 h 496"/>
              <a:gd name="T22" fmla="*/ 401499 w 740"/>
              <a:gd name="T23" fmla="*/ 253653 h 496"/>
              <a:gd name="T24" fmla="*/ 441387 w 740"/>
              <a:gd name="T25" fmla="*/ 321944 h 496"/>
              <a:gd name="T26" fmla="*/ 441387 w 740"/>
              <a:gd name="T27" fmla="*/ 321944 h 496"/>
              <a:gd name="T28" fmla="*/ 449888 w 740"/>
              <a:gd name="T29" fmla="*/ 295928 h 496"/>
              <a:gd name="T30" fmla="*/ 449888 w 740"/>
              <a:gd name="T31" fmla="*/ 295928 h 496"/>
              <a:gd name="T32" fmla="*/ 419808 w 740"/>
              <a:gd name="T33" fmla="*/ 197069 h 496"/>
              <a:gd name="T34" fmla="*/ 419808 w 740"/>
              <a:gd name="T35" fmla="*/ 197069 h 496"/>
              <a:gd name="T36" fmla="*/ 384497 w 740"/>
              <a:gd name="T37" fmla="*/ 167151 h 496"/>
              <a:gd name="T38" fmla="*/ 384497 w 740"/>
              <a:gd name="T39" fmla="*/ 167151 h 496"/>
              <a:gd name="T40" fmla="*/ 366842 w 740"/>
              <a:gd name="T41" fmla="*/ 138533 h 496"/>
              <a:gd name="T42" fmla="*/ 366842 w 740"/>
              <a:gd name="T43" fmla="*/ 138533 h 496"/>
              <a:gd name="T44" fmla="*/ 248485 w 740"/>
              <a:gd name="T45" fmla="*/ 31869 h 496"/>
              <a:gd name="T46" fmla="*/ 248485 w 740"/>
              <a:gd name="T47" fmla="*/ 31869 h 496"/>
              <a:gd name="T48" fmla="*/ 6539 w 740"/>
              <a:gd name="T49" fmla="*/ 158045 h 49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40" h="496">
                <a:moveTo>
                  <a:pt x="10" y="243"/>
                </a:moveTo>
                <a:lnTo>
                  <a:pt x="10" y="243"/>
                </a:lnTo>
                <a:cubicBezTo>
                  <a:pt x="5" y="257"/>
                  <a:pt x="2" y="271"/>
                  <a:pt x="0" y="286"/>
                </a:cubicBezTo>
                <a:cubicBezTo>
                  <a:pt x="63" y="158"/>
                  <a:pt x="212" y="91"/>
                  <a:pt x="352" y="136"/>
                </a:cubicBezTo>
                <a:cubicBezTo>
                  <a:pt x="437" y="162"/>
                  <a:pt x="501" y="224"/>
                  <a:pt x="534" y="299"/>
                </a:cubicBezTo>
                <a:cubicBezTo>
                  <a:pt x="541" y="315"/>
                  <a:pt x="550" y="330"/>
                  <a:pt x="561" y="344"/>
                </a:cubicBezTo>
                <a:cubicBezTo>
                  <a:pt x="572" y="357"/>
                  <a:pt x="588" y="373"/>
                  <a:pt x="614" y="390"/>
                </a:cubicBezTo>
                <a:cubicBezTo>
                  <a:pt x="665" y="421"/>
                  <a:pt x="703" y="391"/>
                  <a:pt x="675" y="495"/>
                </a:cubicBezTo>
                <a:cubicBezTo>
                  <a:pt x="679" y="484"/>
                  <a:pt x="684" y="470"/>
                  <a:pt x="688" y="455"/>
                </a:cubicBezTo>
                <a:cubicBezTo>
                  <a:pt x="739" y="295"/>
                  <a:pt x="698" y="338"/>
                  <a:pt x="642" y="303"/>
                </a:cubicBezTo>
                <a:cubicBezTo>
                  <a:pt x="615" y="286"/>
                  <a:pt x="599" y="271"/>
                  <a:pt x="588" y="257"/>
                </a:cubicBezTo>
                <a:cubicBezTo>
                  <a:pt x="577" y="243"/>
                  <a:pt x="568" y="229"/>
                  <a:pt x="561" y="213"/>
                </a:cubicBezTo>
                <a:cubicBezTo>
                  <a:pt x="529" y="137"/>
                  <a:pt x="465" y="76"/>
                  <a:pt x="380" y="49"/>
                </a:cubicBezTo>
                <a:cubicBezTo>
                  <a:pt x="224" y="0"/>
                  <a:pt x="58" y="87"/>
                  <a:pt x="10" y="243"/>
                </a:cubicBezTo>
              </a:path>
            </a:pathLst>
          </a:custGeom>
          <a:solidFill>
            <a:srgbClr val="FCC4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57">
            <a:extLst>
              <a:ext uri="{FF2B5EF4-FFF2-40B4-BE49-F238E27FC236}">
                <a16:creationId xmlns:a16="http://schemas.microsoft.com/office/drawing/2014/main" id="{B6223F8F-1152-FE4C-ABE4-330EB99A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516" y="11340327"/>
            <a:ext cx="521831" cy="340569"/>
          </a:xfrm>
          <a:custGeom>
            <a:avLst/>
            <a:gdLst>
              <a:gd name="T0" fmla="*/ 77714 w 419"/>
              <a:gd name="T1" fmla="*/ 48229 h 274"/>
              <a:gd name="T2" fmla="*/ 86203 w 419"/>
              <a:gd name="T3" fmla="*/ 54095 h 274"/>
              <a:gd name="T4" fmla="*/ 86856 w 419"/>
              <a:gd name="T5" fmla="*/ 63220 h 274"/>
              <a:gd name="T6" fmla="*/ 71836 w 419"/>
              <a:gd name="T7" fmla="*/ 71041 h 274"/>
              <a:gd name="T8" fmla="*/ 47020 w 419"/>
              <a:gd name="T9" fmla="*/ 49533 h 274"/>
              <a:gd name="T10" fmla="*/ 62040 w 419"/>
              <a:gd name="T11" fmla="*/ 101673 h 274"/>
              <a:gd name="T12" fmla="*/ 68571 w 419"/>
              <a:gd name="T13" fmla="*/ 106887 h 274"/>
              <a:gd name="T14" fmla="*/ 68571 w 419"/>
              <a:gd name="T15" fmla="*/ 118618 h 274"/>
              <a:gd name="T16" fmla="*/ 61387 w 419"/>
              <a:gd name="T17" fmla="*/ 125787 h 274"/>
              <a:gd name="T18" fmla="*/ 48326 w 419"/>
              <a:gd name="T19" fmla="*/ 125787 h 274"/>
              <a:gd name="T20" fmla="*/ 26122 w 419"/>
              <a:gd name="T21" fmla="*/ 110145 h 274"/>
              <a:gd name="T22" fmla="*/ 62040 w 419"/>
              <a:gd name="T23" fmla="*/ 101673 h 274"/>
              <a:gd name="T24" fmla="*/ 42449 w 419"/>
              <a:gd name="T25" fmla="*/ 5214 h 274"/>
              <a:gd name="T26" fmla="*/ 36571 w 419"/>
              <a:gd name="T27" fmla="*/ 10428 h 274"/>
              <a:gd name="T28" fmla="*/ 41142 w 419"/>
              <a:gd name="T29" fmla="*/ 46926 h 274"/>
              <a:gd name="T30" fmla="*/ 11755 w 419"/>
              <a:gd name="T31" fmla="*/ 72996 h 274"/>
              <a:gd name="T32" fmla="*/ 20245 w 419"/>
              <a:gd name="T33" fmla="*/ 110145 h 274"/>
              <a:gd name="T34" fmla="*/ 1306 w 419"/>
              <a:gd name="T35" fmla="*/ 135564 h 274"/>
              <a:gd name="T36" fmla="*/ 3265 w 419"/>
              <a:gd name="T37" fmla="*/ 146643 h 274"/>
              <a:gd name="T38" fmla="*/ 257957 w 419"/>
              <a:gd name="T39" fmla="*/ 172713 h 274"/>
              <a:gd name="T40" fmla="*/ 259916 w 419"/>
              <a:gd name="T41" fmla="*/ 168803 h 274"/>
              <a:gd name="T42" fmla="*/ 138448 w 419"/>
              <a:gd name="T43" fmla="*/ 168151 h 274"/>
              <a:gd name="T44" fmla="*/ 6531 w 419"/>
              <a:gd name="T45" fmla="*/ 144036 h 274"/>
              <a:gd name="T46" fmla="*/ 4571 w 419"/>
              <a:gd name="T47" fmla="*/ 136215 h 274"/>
              <a:gd name="T48" fmla="*/ 22204 w 419"/>
              <a:gd name="T49" fmla="*/ 112752 h 274"/>
              <a:gd name="T50" fmla="*/ 47020 w 419"/>
              <a:gd name="T51" fmla="*/ 129046 h 274"/>
              <a:gd name="T52" fmla="*/ 62040 w 419"/>
              <a:gd name="T53" fmla="*/ 130350 h 274"/>
              <a:gd name="T54" fmla="*/ 72489 w 419"/>
              <a:gd name="T55" fmla="*/ 119922 h 274"/>
              <a:gd name="T56" fmla="*/ 72489 w 419"/>
              <a:gd name="T57" fmla="*/ 105583 h 274"/>
              <a:gd name="T58" fmla="*/ 63346 w 419"/>
              <a:gd name="T59" fmla="*/ 97762 h 274"/>
              <a:gd name="T60" fmla="*/ 23510 w 419"/>
              <a:gd name="T61" fmla="*/ 107538 h 274"/>
              <a:gd name="T62" fmla="*/ 15673 w 419"/>
              <a:gd name="T63" fmla="*/ 73648 h 274"/>
              <a:gd name="T64" fmla="*/ 43102 w 419"/>
              <a:gd name="T65" fmla="*/ 50836 h 274"/>
              <a:gd name="T66" fmla="*/ 70530 w 419"/>
              <a:gd name="T67" fmla="*/ 74951 h 274"/>
              <a:gd name="T68" fmla="*/ 90122 w 419"/>
              <a:gd name="T69" fmla="*/ 64523 h 274"/>
              <a:gd name="T70" fmla="*/ 88815 w 419"/>
              <a:gd name="T71" fmla="*/ 52140 h 274"/>
              <a:gd name="T72" fmla="*/ 79020 w 419"/>
              <a:gd name="T73" fmla="*/ 44971 h 274"/>
              <a:gd name="T74" fmla="*/ 45061 w 419"/>
              <a:gd name="T75" fmla="*/ 46274 h 274"/>
              <a:gd name="T76" fmla="*/ 40489 w 419"/>
              <a:gd name="T77" fmla="*/ 11731 h 274"/>
              <a:gd name="T78" fmla="*/ 43755 w 419"/>
              <a:gd name="T79" fmla="*/ 8473 h 274"/>
              <a:gd name="T80" fmla="*/ 167182 w 419"/>
              <a:gd name="T81" fmla="*/ 62568 h 274"/>
              <a:gd name="T82" fmla="*/ 271671 w 419"/>
              <a:gd name="T83" fmla="*/ 129046 h 274"/>
              <a:gd name="T84" fmla="*/ 272977 w 419"/>
              <a:gd name="T85" fmla="*/ 125136 h 274"/>
              <a:gd name="T86" fmla="*/ 169141 w 419"/>
              <a:gd name="T87" fmla="*/ 59309 h 27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19" h="274">
                <a:moveTo>
                  <a:pt x="119" y="74"/>
                </a:moveTo>
                <a:lnTo>
                  <a:pt x="119" y="74"/>
                </a:lnTo>
                <a:cubicBezTo>
                  <a:pt x="125" y="76"/>
                  <a:pt x="129" y="79"/>
                  <a:pt x="132" y="83"/>
                </a:cubicBezTo>
                <a:cubicBezTo>
                  <a:pt x="134" y="86"/>
                  <a:pt x="134" y="92"/>
                  <a:pt x="133" y="97"/>
                </a:cubicBezTo>
                <a:cubicBezTo>
                  <a:pt x="128" y="112"/>
                  <a:pt x="118" y="112"/>
                  <a:pt x="110" y="109"/>
                </a:cubicBezTo>
                <a:cubicBezTo>
                  <a:pt x="97" y="105"/>
                  <a:pt x="82" y="92"/>
                  <a:pt x="72" y="76"/>
                </a:cubicBezTo>
                <a:cubicBezTo>
                  <a:pt x="89" y="71"/>
                  <a:pt x="106" y="71"/>
                  <a:pt x="119" y="74"/>
                </a:cubicBezTo>
                <a:close/>
                <a:moveTo>
                  <a:pt x="95" y="156"/>
                </a:moveTo>
                <a:lnTo>
                  <a:pt x="95" y="156"/>
                </a:lnTo>
                <a:cubicBezTo>
                  <a:pt x="100" y="157"/>
                  <a:pt x="103" y="160"/>
                  <a:pt x="105" y="164"/>
                </a:cubicBezTo>
                <a:cubicBezTo>
                  <a:pt x="108" y="169"/>
                  <a:pt x="107" y="175"/>
                  <a:pt x="105" y="182"/>
                </a:cubicBezTo>
                <a:cubicBezTo>
                  <a:pt x="103" y="188"/>
                  <a:pt x="99" y="192"/>
                  <a:pt x="94" y="193"/>
                </a:cubicBezTo>
                <a:cubicBezTo>
                  <a:pt x="89" y="195"/>
                  <a:pt x="81" y="195"/>
                  <a:pt x="74" y="193"/>
                </a:cubicBezTo>
                <a:cubicBezTo>
                  <a:pt x="62" y="189"/>
                  <a:pt x="49" y="181"/>
                  <a:pt x="40" y="169"/>
                </a:cubicBezTo>
                <a:cubicBezTo>
                  <a:pt x="59" y="157"/>
                  <a:pt x="81" y="151"/>
                  <a:pt x="95" y="156"/>
                </a:cubicBezTo>
                <a:close/>
                <a:moveTo>
                  <a:pt x="65" y="8"/>
                </a:moveTo>
                <a:lnTo>
                  <a:pt x="65" y="8"/>
                </a:lnTo>
                <a:cubicBezTo>
                  <a:pt x="60" y="9"/>
                  <a:pt x="58" y="12"/>
                  <a:pt x="56" y="16"/>
                </a:cubicBezTo>
                <a:cubicBezTo>
                  <a:pt x="50" y="35"/>
                  <a:pt x="54" y="55"/>
                  <a:pt x="63" y="72"/>
                </a:cubicBezTo>
                <a:cubicBezTo>
                  <a:pt x="43" y="80"/>
                  <a:pt x="24" y="93"/>
                  <a:pt x="18" y="112"/>
                </a:cubicBezTo>
                <a:cubicBezTo>
                  <a:pt x="12" y="132"/>
                  <a:pt x="18" y="153"/>
                  <a:pt x="31" y="169"/>
                </a:cubicBezTo>
                <a:cubicBezTo>
                  <a:pt x="18" y="178"/>
                  <a:pt x="7" y="192"/>
                  <a:pt x="2" y="208"/>
                </a:cubicBezTo>
                <a:cubicBezTo>
                  <a:pt x="0" y="214"/>
                  <a:pt x="1" y="220"/>
                  <a:pt x="5" y="225"/>
                </a:cubicBezTo>
                <a:cubicBezTo>
                  <a:pt x="42" y="273"/>
                  <a:pt x="357" y="266"/>
                  <a:pt x="395" y="265"/>
                </a:cubicBezTo>
                <a:cubicBezTo>
                  <a:pt x="396" y="263"/>
                  <a:pt x="396" y="261"/>
                  <a:pt x="398" y="259"/>
                </a:cubicBezTo>
                <a:cubicBezTo>
                  <a:pt x="386" y="260"/>
                  <a:pt x="295" y="260"/>
                  <a:pt x="212" y="258"/>
                </a:cubicBezTo>
                <a:cubicBezTo>
                  <a:pt x="64" y="252"/>
                  <a:pt x="20" y="235"/>
                  <a:pt x="10" y="221"/>
                </a:cubicBezTo>
                <a:cubicBezTo>
                  <a:pt x="7" y="217"/>
                  <a:pt x="6" y="214"/>
                  <a:pt x="7" y="209"/>
                </a:cubicBezTo>
                <a:cubicBezTo>
                  <a:pt x="12" y="195"/>
                  <a:pt x="22" y="182"/>
                  <a:pt x="34" y="173"/>
                </a:cubicBezTo>
                <a:cubicBezTo>
                  <a:pt x="45" y="185"/>
                  <a:pt x="59" y="194"/>
                  <a:pt x="72" y="198"/>
                </a:cubicBezTo>
                <a:cubicBezTo>
                  <a:pt x="81" y="201"/>
                  <a:pt x="89" y="201"/>
                  <a:pt x="95" y="200"/>
                </a:cubicBezTo>
                <a:cubicBezTo>
                  <a:pt x="103" y="197"/>
                  <a:pt x="108" y="192"/>
                  <a:pt x="111" y="184"/>
                </a:cubicBezTo>
                <a:cubicBezTo>
                  <a:pt x="114" y="175"/>
                  <a:pt x="114" y="167"/>
                  <a:pt x="111" y="162"/>
                </a:cubicBezTo>
                <a:cubicBezTo>
                  <a:pt x="108" y="156"/>
                  <a:pt x="103" y="152"/>
                  <a:pt x="97" y="150"/>
                </a:cubicBezTo>
                <a:cubicBezTo>
                  <a:pt x="81" y="145"/>
                  <a:pt x="56" y="151"/>
                  <a:pt x="36" y="165"/>
                </a:cubicBezTo>
                <a:cubicBezTo>
                  <a:pt x="24" y="150"/>
                  <a:pt x="18" y="132"/>
                  <a:pt x="24" y="113"/>
                </a:cubicBezTo>
                <a:cubicBezTo>
                  <a:pt x="29" y="97"/>
                  <a:pt x="47" y="85"/>
                  <a:pt x="66" y="78"/>
                </a:cubicBezTo>
                <a:cubicBezTo>
                  <a:pt x="77" y="96"/>
                  <a:pt x="93" y="110"/>
                  <a:pt x="108" y="115"/>
                </a:cubicBezTo>
                <a:cubicBezTo>
                  <a:pt x="122" y="119"/>
                  <a:pt x="134" y="113"/>
                  <a:pt x="138" y="99"/>
                </a:cubicBezTo>
                <a:cubicBezTo>
                  <a:pt x="141" y="92"/>
                  <a:pt x="140" y="85"/>
                  <a:pt x="136" y="80"/>
                </a:cubicBezTo>
                <a:cubicBezTo>
                  <a:pt x="133" y="75"/>
                  <a:pt x="128" y="71"/>
                  <a:pt x="121" y="69"/>
                </a:cubicBezTo>
                <a:cubicBezTo>
                  <a:pt x="107" y="65"/>
                  <a:pt x="87" y="65"/>
                  <a:pt x="69" y="71"/>
                </a:cubicBezTo>
                <a:cubicBezTo>
                  <a:pt x="62" y="58"/>
                  <a:pt x="55" y="39"/>
                  <a:pt x="62" y="18"/>
                </a:cubicBezTo>
                <a:cubicBezTo>
                  <a:pt x="62" y="15"/>
                  <a:pt x="64" y="14"/>
                  <a:pt x="67" y="13"/>
                </a:cubicBezTo>
                <a:cubicBezTo>
                  <a:pt x="81" y="8"/>
                  <a:pt x="125" y="19"/>
                  <a:pt x="256" y="96"/>
                </a:cubicBezTo>
                <a:cubicBezTo>
                  <a:pt x="328" y="139"/>
                  <a:pt x="405" y="190"/>
                  <a:pt x="416" y="198"/>
                </a:cubicBezTo>
                <a:cubicBezTo>
                  <a:pt x="417" y="195"/>
                  <a:pt x="418" y="193"/>
                  <a:pt x="418" y="192"/>
                </a:cubicBezTo>
                <a:cubicBezTo>
                  <a:pt x="402" y="181"/>
                  <a:pt x="328" y="132"/>
                  <a:pt x="259" y="91"/>
                </a:cubicBezTo>
                <a:cubicBezTo>
                  <a:pt x="152" y="28"/>
                  <a:pt x="87" y="0"/>
                  <a:pt x="6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03EBA63F-C7AF-DC40-A90D-FCF606E4E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640" y="12076396"/>
            <a:ext cx="157065" cy="180013"/>
          </a:xfrm>
          <a:custGeom>
            <a:avLst/>
            <a:gdLst>
              <a:gd name="connsiteX0" fmla="*/ 18785 w 157065"/>
              <a:gd name="connsiteY0" fmla="*/ 49439 h 180013"/>
              <a:gd name="connsiteX1" fmla="*/ 58182 w 157065"/>
              <a:gd name="connsiteY1" fmla="*/ 178761 h 180013"/>
              <a:gd name="connsiteX2" fmla="*/ 5243 w 157065"/>
              <a:gd name="connsiteY2" fmla="*/ 124772 h 180013"/>
              <a:gd name="connsiteX3" fmla="*/ 18785 w 157065"/>
              <a:gd name="connsiteY3" fmla="*/ 49439 h 180013"/>
              <a:gd name="connsiteX4" fmla="*/ 104577 w 157065"/>
              <a:gd name="connsiteY4" fmla="*/ 0 h 180013"/>
              <a:gd name="connsiteX5" fmla="*/ 157065 w 157065"/>
              <a:gd name="connsiteY5" fmla="*/ 172460 h 180013"/>
              <a:gd name="connsiteX6" fmla="*/ 133872 w 157065"/>
              <a:gd name="connsiteY6" fmla="*/ 180013 h 180013"/>
              <a:gd name="connsiteX7" fmla="*/ 81384 w 157065"/>
              <a:gd name="connsiteY7" fmla="*/ 7553 h 18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65" h="180013">
                <a:moveTo>
                  <a:pt x="18785" y="49439"/>
                </a:moveTo>
                <a:lnTo>
                  <a:pt x="58182" y="178761"/>
                </a:lnTo>
                <a:cubicBezTo>
                  <a:pt x="58182" y="178761"/>
                  <a:pt x="22479" y="180016"/>
                  <a:pt x="5243" y="124772"/>
                </a:cubicBezTo>
                <a:cubicBezTo>
                  <a:pt x="-11993" y="67017"/>
                  <a:pt x="18785" y="49439"/>
                  <a:pt x="18785" y="49439"/>
                </a:cubicBezTo>
                <a:close/>
                <a:moveTo>
                  <a:pt x="104577" y="0"/>
                </a:moveTo>
                <a:lnTo>
                  <a:pt x="157065" y="172460"/>
                </a:lnTo>
                <a:lnTo>
                  <a:pt x="133872" y="180013"/>
                </a:lnTo>
                <a:lnTo>
                  <a:pt x="81384" y="7553"/>
                </a:lnTo>
                <a:close/>
              </a:path>
            </a:pathLst>
          </a:custGeom>
          <a:solidFill>
            <a:srgbClr val="0683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37EFCC7-C321-3A48-A5A9-16538E78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518" y="12077325"/>
            <a:ext cx="123242" cy="200121"/>
          </a:xfrm>
          <a:custGeom>
            <a:avLst/>
            <a:gdLst>
              <a:gd name="connsiteX0" fmla="*/ 5200 w 123242"/>
              <a:gd name="connsiteY0" fmla="*/ 33269 h 200121"/>
              <a:gd name="connsiteX1" fmla="*/ 7641 w 123242"/>
              <a:gd name="connsiteY1" fmla="*/ 33269 h 200121"/>
              <a:gd name="connsiteX2" fmla="*/ 17407 w 123242"/>
              <a:gd name="connsiteY2" fmla="*/ 38225 h 200121"/>
              <a:gd name="connsiteX3" fmla="*/ 62572 w 123242"/>
              <a:gd name="connsiteY3" fmla="*/ 184431 h 200121"/>
              <a:gd name="connsiteX4" fmla="*/ 56469 w 123242"/>
              <a:gd name="connsiteY4" fmla="*/ 194343 h 200121"/>
              <a:gd name="connsiteX5" fmla="*/ 55248 w 123242"/>
              <a:gd name="connsiteY5" fmla="*/ 194343 h 200121"/>
              <a:gd name="connsiteX6" fmla="*/ 45482 w 123242"/>
              <a:gd name="connsiteY6" fmla="*/ 189387 h 200121"/>
              <a:gd name="connsiteX7" fmla="*/ 317 w 123242"/>
              <a:gd name="connsiteY7" fmla="*/ 43181 h 200121"/>
              <a:gd name="connsiteX8" fmla="*/ 5200 w 123242"/>
              <a:gd name="connsiteY8" fmla="*/ 33269 h 200121"/>
              <a:gd name="connsiteX9" fmla="*/ 58620 w 123242"/>
              <a:gd name="connsiteY9" fmla="*/ 328 h 200121"/>
              <a:gd name="connsiteX10" fmla="*/ 68705 w 123242"/>
              <a:gd name="connsiteY10" fmla="*/ 5354 h 200121"/>
              <a:gd name="connsiteX11" fmla="*/ 122914 w 123242"/>
              <a:gd name="connsiteY11" fmla="*/ 177506 h 200121"/>
              <a:gd name="connsiteX12" fmla="*/ 117871 w 123242"/>
              <a:gd name="connsiteY12" fmla="*/ 187558 h 200121"/>
              <a:gd name="connsiteX13" fmla="*/ 114089 w 123242"/>
              <a:gd name="connsiteY13" fmla="*/ 187558 h 200121"/>
              <a:gd name="connsiteX14" fmla="*/ 104004 w 123242"/>
              <a:gd name="connsiteY14" fmla="*/ 183789 h 200121"/>
              <a:gd name="connsiteX15" fmla="*/ 100834 w 123242"/>
              <a:gd name="connsiteY15" fmla="*/ 173723 h 200121"/>
              <a:gd name="connsiteX16" fmla="*/ 95999 w 123242"/>
              <a:gd name="connsiteY16" fmla="*/ 183356 h 200121"/>
              <a:gd name="connsiteX17" fmla="*/ 94755 w 123242"/>
              <a:gd name="connsiteY17" fmla="*/ 183356 h 200121"/>
              <a:gd name="connsiteX18" fmla="*/ 87144 w 123242"/>
              <a:gd name="connsiteY18" fmla="*/ 179565 h 200121"/>
              <a:gd name="connsiteX19" fmla="*/ 89956 w 123242"/>
              <a:gd name="connsiteY19" fmla="*/ 188493 h 200121"/>
              <a:gd name="connsiteX20" fmla="*/ 84913 w 123242"/>
              <a:gd name="connsiteY20" fmla="*/ 197289 h 200121"/>
              <a:gd name="connsiteX21" fmla="*/ 81131 w 123242"/>
              <a:gd name="connsiteY21" fmla="*/ 199802 h 200121"/>
              <a:gd name="connsiteX22" fmla="*/ 71046 w 123242"/>
              <a:gd name="connsiteY22" fmla="*/ 193519 h 200121"/>
              <a:gd name="connsiteX23" fmla="*/ 16836 w 123242"/>
              <a:gd name="connsiteY23" fmla="*/ 21367 h 200121"/>
              <a:gd name="connsiteX24" fmla="*/ 21879 w 123242"/>
              <a:gd name="connsiteY24" fmla="*/ 12571 h 200121"/>
              <a:gd name="connsiteX25" fmla="*/ 25661 w 123242"/>
              <a:gd name="connsiteY25" fmla="*/ 11315 h 200121"/>
              <a:gd name="connsiteX26" fmla="*/ 35747 w 123242"/>
              <a:gd name="connsiteY26" fmla="*/ 16341 h 200121"/>
              <a:gd name="connsiteX27" fmla="*/ 40226 w 123242"/>
              <a:gd name="connsiteY27" fmla="*/ 30567 h 200121"/>
              <a:gd name="connsiteX28" fmla="*/ 43763 w 123242"/>
              <a:gd name="connsiteY28" fmla="*/ 23521 h 200121"/>
              <a:gd name="connsiteX29" fmla="*/ 45007 w 123242"/>
              <a:gd name="connsiteY29" fmla="*/ 22282 h 200121"/>
              <a:gd name="connsiteX30" fmla="*/ 54957 w 123242"/>
              <a:gd name="connsiteY30" fmla="*/ 28477 h 200121"/>
              <a:gd name="connsiteX31" fmla="*/ 72505 w 123242"/>
              <a:gd name="connsiteY31" fmla="*/ 83758 h 200121"/>
              <a:gd name="connsiteX32" fmla="*/ 49795 w 123242"/>
              <a:gd name="connsiteY32" fmla="*/ 11637 h 200121"/>
              <a:gd name="connsiteX33" fmla="*/ 54838 w 123242"/>
              <a:gd name="connsiteY33" fmla="*/ 1584 h 20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3242" h="200121">
                <a:moveTo>
                  <a:pt x="5200" y="33269"/>
                </a:moveTo>
                <a:lnTo>
                  <a:pt x="7641" y="33269"/>
                </a:lnTo>
                <a:cubicBezTo>
                  <a:pt x="11303" y="32030"/>
                  <a:pt x="16186" y="34508"/>
                  <a:pt x="17407" y="38225"/>
                </a:cubicBezTo>
                <a:lnTo>
                  <a:pt x="62572" y="184431"/>
                </a:lnTo>
                <a:cubicBezTo>
                  <a:pt x="63793" y="188148"/>
                  <a:pt x="61351" y="191865"/>
                  <a:pt x="56469" y="194343"/>
                </a:cubicBezTo>
                <a:lnTo>
                  <a:pt x="55248" y="194343"/>
                </a:lnTo>
                <a:cubicBezTo>
                  <a:pt x="51586" y="195582"/>
                  <a:pt x="47923" y="194343"/>
                  <a:pt x="45482" y="189387"/>
                </a:cubicBezTo>
                <a:lnTo>
                  <a:pt x="317" y="43181"/>
                </a:lnTo>
                <a:cubicBezTo>
                  <a:pt x="-903" y="39464"/>
                  <a:pt x="1538" y="35747"/>
                  <a:pt x="5200" y="33269"/>
                </a:cubicBezTo>
                <a:close/>
                <a:moveTo>
                  <a:pt x="58620" y="328"/>
                </a:moveTo>
                <a:cubicBezTo>
                  <a:pt x="63662" y="-929"/>
                  <a:pt x="67444" y="1584"/>
                  <a:pt x="68705" y="5354"/>
                </a:cubicBezTo>
                <a:lnTo>
                  <a:pt x="122914" y="177506"/>
                </a:lnTo>
                <a:cubicBezTo>
                  <a:pt x="124175" y="181275"/>
                  <a:pt x="121653" y="186302"/>
                  <a:pt x="117871" y="187558"/>
                </a:cubicBezTo>
                <a:lnTo>
                  <a:pt x="114089" y="187558"/>
                </a:lnTo>
                <a:cubicBezTo>
                  <a:pt x="110307" y="190071"/>
                  <a:pt x="105264" y="187558"/>
                  <a:pt x="104004" y="183789"/>
                </a:cubicBezTo>
                <a:lnTo>
                  <a:pt x="100834" y="173723"/>
                </a:lnTo>
                <a:lnTo>
                  <a:pt x="95999" y="183356"/>
                </a:lnTo>
                <a:lnTo>
                  <a:pt x="94755" y="183356"/>
                </a:lnTo>
                <a:lnTo>
                  <a:pt x="87144" y="179565"/>
                </a:lnTo>
                <a:lnTo>
                  <a:pt x="89956" y="188493"/>
                </a:lnTo>
                <a:cubicBezTo>
                  <a:pt x="91217" y="192262"/>
                  <a:pt x="88695" y="197289"/>
                  <a:pt x="84913" y="197289"/>
                </a:cubicBezTo>
                <a:lnTo>
                  <a:pt x="81131" y="199802"/>
                </a:lnTo>
                <a:cubicBezTo>
                  <a:pt x="76089" y="201058"/>
                  <a:pt x="72306" y="198545"/>
                  <a:pt x="71046" y="193519"/>
                </a:cubicBezTo>
                <a:lnTo>
                  <a:pt x="16836" y="21367"/>
                </a:lnTo>
                <a:cubicBezTo>
                  <a:pt x="15576" y="17597"/>
                  <a:pt x="18097" y="13828"/>
                  <a:pt x="21879" y="12571"/>
                </a:cubicBezTo>
                <a:lnTo>
                  <a:pt x="25661" y="11315"/>
                </a:lnTo>
                <a:cubicBezTo>
                  <a:pt x="29443" y="10058"/>
                  <a:pt x="33225" y="12571"/>
                  <a:pt x="35747" y="16341"/>
                </a:cubicBezTo>
                <a:lnTo>
                  <a:pt x="40226" y="30567"/>
                </a:lnTo>
                <a:lnTo>
                  <a:pt x="43763" y="23521"/>
                </a:lnTo>
                <a:lnTo>
                  <a:pt x="45007" y="22282"/>
                </a:lnTo>
                <a:cubicBezTo>
                  <a:pt x="48739" y="21043"/>
                  <a:pt x="53713" y="23521"/>
                  <a:pt x="54957" y="28477"/>
                </a:cubicBezTo>
                <a:lnTo>
                  <a:pt x="72505" y="83758"/>
                </a:lnTo>
                <a:lnTo>
                  <a:pt x="49795" y="11637"/>
                </a:lnTo>
                <a:cubicBezTo>
                  <a:pt x="48534" y="6610"/>
                  <a:pt x="51056" y="2841"/>
                  <a:pt x="54838" y="1584"/>
                </a:cubicBezTo>
                <a:close/>
              </a:path>
            </a:pathLst>
          </a:custGeom>
          <a:solidFill>
            <a:srgbClr val="03BA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541C168-003D-F84F-B0F8-3EA8F4FCE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352" y="12114848"/>
            <a:ext cx="80363" cy="136078"/>
          </a:xfrm>
          <a:custGeom>
            <a:avLst/>
            <a:gdLst>
              <a:gd name="connsiteX0" fmla="*/ 55082 w 80363"/>
              <a:gd name="connsiteY0" fmla="*/ 122024 h 136078"/>
              <a:gd name="connsiteX1" fmla="*/ 57827 w 80363"/>
              <a:gd name="connsiteY1" fmla="*/ 133793 h 136078"/>
              <a:gd name="connsiteX2" fmla="*/ 57827 w 80363"/>
              <a:gd name="connsiteY2" fmla="*/ 134970 h 136078"/>
              <a:gd name="connsiteX3" fmla="*/ 56912 w 80363"/>
              <a:gd name="connsiteY3" fmla="*/ 134970 h 136078"/>
              <a:gd name="connsiteX4" fmla="*/ 54167 w 80363"/>
              <a:gd name="connsiteY4" fmla="*/ 123201 h 136078"/>
              <a:gd name="connsiteX5" fmla="*/ 55082 w 80363"/>
              <a:gd name="connsiteY5" fmla="*/ 122024 h 136078"/>
              <a:gd name="connsiteX6" fmla="*/ 48670 w 80363"/>
              <a:gd name="connsiteY6" fmla="*/ 105367 h 136078"/>
              <a:gd name="connsiteX7" fmla="*/ 49769 w 80363"/>
              <a:gd name="connsiteY7" fmla="*/ 105367 h 136078"/>
              <a:gd name="connsiteX8" fmla="*/ 51967 w 80363"/>
              <a:gd name="connsiteY8" fmla="*/ 113357 h 136078"/>
              <a:gd name="connsiteX9" fmla="*/ 51967 w 80363"/>
              <a:gd name="connsiteY9" fmla="*/ 114356 h 136078"/>
              <a:gd name="connsiteX10" fmla="*/ 50868 w 80363"/>
              <a:gd name="connsiteY10" fmla="*/ 113357 h 136078"/>
              <a:gd name="connsiteX11" fmla="*/ 48670 w 80363"/>
              <a:gd name="connsiteY11" fmla="*/ 106366 h 136078"/>
              <a:gd name="connsiteX12" fmla="*/ 48670 w 80363"/>
              <a:gd name="connsiteY12" fmla="*/ 105367 h 136078"/>
              <a:gd name="connsiteX13" fmla="*/ 50502 w 80363"/>
              <a:gd name="connsiteY13" fmla="*/ 93381 h 136078"/>
              <a:gd name="connsiteX14" fmla="*/ 50502 w 80363"/>
              <a:gd name="connsiteY14" fmla="*/ 94480 h 136078"/>
              <a:gd name="connsiteX15" fmla="*/ 52333 w 80363"/>
              <a:gd name="connsiteY15" fmla="*/ 96677 h 136078"/>
              <a:gd name="connsiteX16" fmla="*/ 52333 w 80363"/>
              <a:gd name="connsiteY16" fmla="*/ 97776 h 136078"/>
              <a:gd name="connsiteX17" fmla="*/ 50502 w 80363"/>
              <a:gd name="connsiteY17" fmla="*/ 96677 h 136078"/>
              <a:gd name="connsiteX18" fmla="*/ 48670 w 80363"/>
              <a:gd name="connsiteY18" fmla="*/ 94480 h 136078"/>
              <a:gd name="connsiteX19" fmla="*/ 50502 w 80363"/>
              <a:gd name="connsiteY19" fmla="*/ 93381 h 136078"/>
              <a:gd name="connsiteX20" fmla="*/ 26699 w 80363"/>
              <a:gd name="connsiteY20" fmla="*/ 82396 h 136078"/>
              <a:gd name="connsiteX21" fmla="*/ 28072 w 80363"/>
              <a:gd name="connsiteY21" fmla="*/ 82396 h 136078"/>
              <a:gd name="connsiteX22" fmla="*/ 47297 w 80363"/>
              <a:gd name="connsiteY22" fmla="*/ 134829 h 136078"/>
              <a:gd name="connsiteX23" fmla="*/ 45923 w 80363"/>
              <a:gd name="connsiteY23" fmla="*/ 136078 h 136078"/>
              <a:gd name="connsiteX24" fmla="*/ 44550 w 80363"/>
              <a:gd name="connsiteY24" fmla="*/ 134829 h 136078"/>
              <a:gd name="connsiteX25" fmla="*/ 26699 w 80363"/>
              <a:gd name="connsiteY25" fmla="*/ 83644 h 136078"/>
              <a:gd name="connsiteX26" fmla="*/ 49940 w 80363"/>
              <a:gd name="connsiteY26" fmla="*/ 32960 h 136078"/>
              <a:gd name="connsiteX27" fmla="*/ 51207 w 80363"/>
              <a:gd name="connsiteY27" fmla="*/ 34173 h 136078"/>
              <a:gd name="connsiteX28" fmla="*/ 80363 w 80363"/>
              <a:gd name="connsiteY28" fmla="*/ 123915 h 136078"/>
              <a:gd name="connsiteX29" fmla="*/ 80363 w 80363"/>
              <a:gd name="connsiteY29" fmla="*/ 125127 h 136078"/>
              <a:gd name="connsiteX30" fmla="*/ 77827 w 80363"/>
              <a:gd name="connsiteY30" fmla="*/ 125127 h 136078"/>
              <a:gd name="connsiteX31" fmla="*/ 48672 w 80363"/>
              <a:gd name="connsiteY31" fmla="*/ 35385 h 136078"/>
              <a:gd name="connsiteX32" fmla="*/ 49940 w 80363"/>
              <a:gd name="connsiteY32" fmla="*/ 32960 h 136078"/>
              <a:gd name="connsiteX33" fmla="*/ 6101 w 80363"/>
              <a:gd name="connsiteY33" fmla="*/ 21973 h 136078"/>
              <a:gd name="connsiteX34" fmla="*/ 14341 w 80363"/>
              <a:gd name="connsiteY34" fmla="*/ 41504 h 136078"/>
              <a:gd name="connsiteX35" fmla="*/ 12968 w 80363"/>
              <a:gd name="connsiteY35" fmla="*/ 42724 h 136078"/>
              <a:gd name="connsiteX36" fmla="*/ 11595 w 80363"/>
              <a:gd name="connsiteY36" fmla="*/ 42724 h 136078"/>
              <a:gd name="connsiteX37" fmla="*/ 4728 w 80363"/>
              <a:gd name="connsiteY37" fmla="*/ 23194 h 136078"/>
              <a:gd name="connsiteX38" fmla="*/ 6101 w 80363"/>
              <a:gd name="connsiteY38" fmla="*/ 21973 h 136078"/>
              <a:gd name="connsiteX39" fmla="*/ 609 w 80363"/>
              <a:gd name="connsiteY39" fmla="*/ 5492 h 136078"/>
              <a:gd name="connsiteX40" fmla="*/ 1982 w 80363"/>
              <a:gd name="connsiteY40" fmla="*/ 5492 h 136078"/>
              <a:gd name="connsiteX41" fmla="*/ 3354 w 80363"/>
              <a:gd name="connsiteY41" fmla="*/ 13340 h 136078"/>
              <a:gd name="connsiteX42" fmla="*/ 1982 w 80363"/>
              <a:gd name="connsiteY42" fmla="*/ 13340 h 136078"/>
              <a:gd name="connsiteX43" fmla="*/ 609 w 80363"/>
              <a:gd name="connsiteY43" fmla="*/ 7062 h 136078"/>
              <a:gd name="connsiteX44" fmla="*/ 609 w 80363"/>
              <a:gd name="connsiteY44" fmla="*/ 5492 h 136078"/>
              <a:gd name="connsiteX45" fmla="*/ 21207 w 80363"/>
              <a:gd name="connsiteY45" fmla="*/ 5490 h 136078"/>
              <a:gd name="connsiteX46" fmla="*/ 22384 w 80363"/>
              <a:gd name="connsiteY46" fmla="*/ 5490 h 136078"/>
              <a:gd name="connsiteX47" fmla="*/ 36507 w 80363"/>
              <a:gd name="connsiteY47" fmla="*/ 52395 h 136078"/>
              <a:gd name="connsiteX48" fmla="*/ 35330 w 80363"/>
              <a:gd name="connsiteY48" fmla="*/ 53662 h 136078"/>
              <a:gd name="connsiteX49" fmla="*/ 34153 w 80363"/>
              <a:gd name="connsiteY49" fmla="*/ 52395 h 136078"/>
              <a:gd name="connsiteX50" fmla="*/ 21207 w 80363"/>
              <a:gd name="connsiteY50" fmla="*/ 6758 h 136078"/>
              <a:gd name="connsiteX51" fmla="*/ 21207 w 80363"/>
              <a:gd name="connsiteY51" fmla="*/ 5490 h 136078"/>
              <a:gd name="connsiteX52" fmla="*/ 38599 w 80363"/>
              <a:gd name="connsiteY52" fmla="*/ 0 h 136078"/>
              <a:gd name="connsiteX53" fmla="*/ 42262 w 80363"/>
              <a:gd name="connsiteY53" fmla="*/ 13942 h 136078"/>
              <a:gd name="connsiteX54" fmla="*/ 41346 w 80363"/>
              <a:gd name="connsiteY54" fmla="*/ 13942 h 136078"/>
              <a:gd name="connsiteX55" fmla="*/ 40431 w 80363"/>
              <a:gd name="connsiteY55" fmla="*/ 13942 h 136078"/>
              <a:gd name="connsiteX56" fmla="*/ 37684 w 80363"/>
              <a:gd name="connsiteY56" fmla="*/ 1267 h 136078"/>
              <a:gd name="connsiteX57" fmla="*/ 38599 w 80363"/>
              <a:gd name="connsiteY57" fmla="*/ 0 h 13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363" h="136078">
                <a:moveTo>
                  <a:pt x="55082" y="122024"/>
                </a:moveTo>
                <a:lnTo>
                  <a:pt x="57827" y="133793"/>
                </a:lnTo>
                <a:cubicBezTo>
                  <a:pt x="58742" y="133793"/>
                  <a:pt x="57827" y="134970"/>
                  <a:pt x="57827" y="134970"/>
                </a:cubicBezTo>
                <a:cubicBezTo>
                  <a:pt x="57827" y="136147"/>
                  <a:pt x="56912" y="134970"/>
                  <a:pt x="56912" y="134970"/>
                </a:cubicBezTo>
                <a:lnTo>
                  <a:pt x="54167" y="123201"/>
                </a:lnTo>
                <a:cubicBezTo>
                  <a:pt x="54167" y="122024"/>
                  <a:pt x="54167" y="122024"/>
                  <a:pt x="55082" y="122024"/>
                </a:cubicBezTo>
                <a:close/>
                <a:moveTo>
                  <a:pt x="48670" y="105367"/>
                </a:moveTo>
                <a:cubicBezTo>
                  <a:pt x="49769" y="104368"/>
                  <a:pt x="49769" y="105367"/>
                  <a:pt x="49769" y="105367"/>
                </a:cubicBezTo>
                <a:lnTo>
                  <a:pt x="51967" y="113357"/>
                </a:lnTo>
                <a:cubicBezTo>
                  <a:pt x="53065" y="113357"/>
                  <a:pt x="51967" y="114356"/>
                  <a:pt x="51967" y="114356"/>
                </a:cubicBezTo>
                <a:cubicBezTo>
                  <a:pt x="51967" y="114356"/>
                  <a:pt x="50868" y="114356"/>
                  <a:pt x="50868" y="113357"/>
                </a:cubicBezTo>
                <a:lnTo>
                  <a:pt x="48670" y="106366"/>
                </a:lnTo>
                <a:cubicBezTo>
                  <a:pt x="48670" y="105367"/>
                  <a:pt x="48670" y="105367"/>
                  <a:pt x="48670" y="105367"/>
                </a:cubicBezTo>
                <a:close/>
                <a:moveTo>
                  <a:pt x="50502" y="93381"/>
                </a:moveTo>
                <a:cubicBezTo>
                  <a:pt x="50502" y="93381"/>
                  <a:pt x="50502" y="93381"/>
                  <a:pt x="50502" y="94480"/>
                </a:cubicBezTo>
                <a:lnTo>
                  <a:pt x="52333" y="96677"/>
                </a:lnTo>
                <a:cubicBezTo>
                  <a:pt x="52333" y="96677"/>
                  <a:pt x="52333" y="96677"/>
                  <a:pt x="52333" y="97776"/>
                </a:cubicBezTo>
                <a:cubicBezTo>
                  <a:pt x="50502" y="97776"/>
                  <a:pt x="50502" y="97776"/>
                  <a:pt x="50502" y="96677"/>
                </a:cubicBezTo>
                <a:lnTo>
                  <a:pt x="48670" y="94480"/>
                </a:lnTo>
                <a:cubicBezTo>
                  <a:pt x="48670" y="94480"/>
                  <a:pt x="48670" y="93381"/>
                  <a:pt x="50502" y="93381"/>
                </a:cubicBezTo>
                <a:close/>
                <a:moveTo>
                  <a:pt x="26699" y="82396"/>
                </a:moveTo>
                <a:lnTo>
                  <a:pt x="28072" y="82396"/>
                </a:lnTo>
                <a:lnTo>
                  <a:pt x="47297" y="134829"/>
                </a:lnTo>
                <a:cubicBezTo>
                  <a:pt x="47297" y="134829"/>
                  <a:pt x="47297" y="136078"/>
                  <a:pt x="45923" y="136078"/>
                </a:cubicBezTo>
                <a:cubicBezTo>
                  <a:pt x="44550" y="136078"/>
                  <a:pt x="44550" y="136078"/>
                  <a:pt x="44550" y="134829"/>
                </a:cubicBezTo>
                <a:lnTo>
                  <a:pt x="26699" y="83644"/>
                </a:lnTo>
                <a:close/>
                <a:moveTo>
                  <a:pt x="49940" y="32960"/>
                </a:moveTo>
                <a:cubicBezTo>
                  <a:pt x="51207" y="32960"/>
                  <a:pt x="51207" y="32960"/>
                  <a:pt x="51207" y="34173"/>
                </a:cubicBezTo>
                <a:lnTo>
                  <a:pt x="80363" y="123915"/>
                </a:lnTo>
                <a:lnTo>
                  <a:pt x="80363" y="125127"/>
                </a:lnTo>
                <a:cubicBezTo>
                  <a:pt x="79095" y="125127"/>
                  <a:pt x="79095" y="125127"/>
                  <a:pt x="77827" y="125127"/>
                </a:cubicBezTo>
                <a:lnTo>
                  <a:pt x="48672" y="35385"/>
                </a:lnTo>
                <a:cubicBezTo>
                  <a:pt x="48672" y="34173"/>
                  <a:pt x="49940" y="34173"/>
                  <a:pt x="49940" y="32960"/>
                </a:cubicBezTo>
                <a:close/>
                <a:moveTo>
                  <a:pt x="6101" y="21973"/>
                </a:moveTo>
                <a:lnTo>
                  <a:pt x="14341" y="41504"/>
                </a:lnTo>
                <a:cubicBezTo>
                  <a:pt x="14341" y="42724"/>
                  <a:pt x="12968" y="42724"/>
                  <a:pt x="12968" y="42724"/>
                </a:cubicBezTo>
                <a:cubicBezTo>
                  <a:pt x="11595" y="42724"/>
                  <a:pt x="11595" y="42724"/>
                  <a:pt x="11595" y="42724"/>
                </a:cubicBezTo>
                <a:lnTo>
                  <a:pt x="4728" y="23194"/>
                </a:lnTo>
                <a:cubicBezTo>
                  <a:pt x="4728" y="21973"/>
                  <a:pt x="4728" y="21973"/>
                  <a:pt x="6101" y="21973"/>
                </a:cubicBezTo>
                <a:close/>
                <a:moveTo>
                  <a:pt x="609" y="5492"/>
                </a:moveTo>
                <a:cubicBezTo>
                  <a:pt x="609" y="5492"/>
                  <a:pt x="609" y="5492"/>
                  <a:pt x="1982" y="5492"/>
                </a:cubicBezTo>
                <a:lnTo>
                  <a:pt x="3354" y="13340"/>
                </a:lnTo>
                <a:cubicBezTo>
                  <a:pt x="3354" y="14909"/>
                  <a:pt x="1982" y="13340"/>
                  <a:pt x="1982" y="13340"/>
                </a:cubicBezTo>
                <a:lnTo>
                  <a:pt x="609" y="7062"/>
                </a:lnTo>
                <a:cubicBezTo>
                  <a:pt x="-763" y="5492"/>
                  <a:pt x="609" y="5492"/>
                  <a:pt x="609" y="5492"/>
                </a:cubicBezTo>
                <a:close/>
                <a:moveTo>
                  <a:pt x="21207" y="5490"/>
                </a:moveTo>
                <a:lnTo>
                  <a:pt x="22384" y="5490"/>
                </a:lnTo>
                <a:lnTo>
                  <a:pt x="36507" y="52395"/>
                </a:lnTo>
                <a:cubicBezTo>
                  <a:pt x="36507" y="52395"/>
                  <a:pt x="36507" y="53662"/>
                  <a:pt x="35330" y="53662"/>
                </a:cubicBezTo>
                <a:cubicBezTo>
                  <a:pt x="35330" y="53662"/>
                  <a:pt x="34153" y="53662"/>
                  <a:pt x="34153" y="52395"/>
                </a:cubicBezTo>
                <a:lnTo>
                  <a:pt x="21207" y="6758"/>
                </a:lnTo>
                <a:cubicBezTo>
                  <a:pt x="21207" y="5490"/>
                  <a:pt x="21207" y="5490"/>
                  <a:pt x="21207" y="5490"/>
                </a:cubicBezTo>
                <a:close/>
                <a:moveTo>
                  <a:pt x="38599" y="0"/>
                </a:moveTo>
                <a:lnTo>
                  <a:pt x="42262" y="13942"/>
                </a:lnTo>
                <a:cubicBezTo>
                  <a:pt x="42262" y="13942"/>
                  <a:pt x="42262" y="13942"/>
                  <a:pt x="41346" y="13942"/>
                </a:cubicBezTo>
                <a:cubicBezTo>
                  <a:pt x="41346" y="15210"/>
                  <a:pt x="40431" y="13942"/>
                  <a:pt x="40431" y="13942"/>
                </a:cubicBezTo>
                <a:lnTo>
                  <a:pt x="37684" y="1267"/>
                </a:lnTo>
                <a:cubicBezTo>
                  <a:pt x="37684" y="0"/>
                  <a:pt x="37684" y="0"/>
                  <a:pt x="385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73">
            <a:extLst>
              <a:ext uri="{FF2B5EF4-FFF2-40B4-BE49-F238E27FC236}">
                <a16:creationId xmlns:a16="http://schemas.microsoft.com/office/drawing/2014/main" id="{79F9711B-8C74-F54E-82E4-D871249B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532" y="11768784"/>
            <a:ext cx="681123" cy="554799"/>
          </a:xfrm>
          <a:custGeom>
            <a:avLst/>
            <a:gdLst>
              <a:gd name="T0" fmla="*/ 164842 w 546"/>
              <a:gd name="T1" fmla="*/ 22778 h 447"/>
              <a:gd name="T2" fmla="*/ 164842 w 546"/>
              <a:gd name="T3" fmla="*/ 22778 h 447"/>
              <a:gd name="T4" fmla="*/ 334916 w 546"/>
              <a:gd name="T5" fmla="*/ 111939 h 447"/>
              <a:gd name="T6" fmla="*/ 334916 w 546"/>
              <a:gd name="T7" fmla="*/ 111939 h 447"/>
              <a:gd name="T8" fmla="*/ 243992 w 546"/>
              <a:gd name="T9" fmla="*/ 279847 h 447"/>
              <a:gd name="T10" fmla="*/ 243992 w 546"/>
              <a:gd name="T11" fmla="*/ 279847 h 447"/>
              <a:gd name="T12" fmla="*/ 142601 w 546"/>
              <a:gd name="T13" fmla="*/ 270085 h 447"/>
              <a:gd name="T14" fmla="*/ 142601 w 546"/>
              <a:gd name="T15" fmla="*/ 270085 h 447"/>
              <a:gd name="T16" fmla="*/ 122323 w 546"/>
              <a:gd name="T17" fmla="*/ 260323 h 447"/>
              <a:gd name="T18" fmla="*/ 122323 w 546"/>
              <a:gd name="T19" fmla="*/ 260323 h 447"/>
              <a:gd name="T20" fmla="*/ 79804 w 546"/>
              <a:gd name="T21" fmla="*/ 251863 h 447"/>
              <a:gd name="T22" fmla="*/ 79804 w 546"/>
              <a:gd name="T23" fmla="*/ 251863 h 447"/>
              <a:gd name="T24" fmla="*/ 22895 w 546"/>
              <a:gd name="T25" fmla="*/ 208258 h 447"/>
              <a:gd name="T26" fmla="*/ 22895 w 546"/>
              <a:gd name="T27" fmla="*/ 208258 h 447"/>
              <a:gd name="T28" fmla="*/ 44481 w 546"/>
              <a:gd name="T29" fmla="*/ 138622 h 447"/>
              <a:gd name="T30" fmla="*/ 44481 w 546"/>
              <a:gd name="T31" fmla="*/ 138622 h 447"/>
              <a:gd name="T32" fmla="*/ 69338 w 546"/>
              <a:gd name="T33" fmla="*/ 117796 h 447"/>
              <a:gd name="T34" fmla="*/ 69338 w 546"/>
              <a:gd name="T35" fmla="*/ 117796 h 447"/>
              <a:gd name="T36" fmla="*/ 81767 w 546"/>
              <a:gd name="T37" fmla="*/ 97621 h 447"/>
              <a:gd name="T38" fmla="*/ 81767 w 546"/>
              <a:gd name="T39" fmla="*/ 97621 h 447"/>
              <a:gd name="T40" fmla="*/ 164842 w 546"/>
              <a:gd name="T41" fmla="*/ 22778 h 4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46" h="447">
                <a:moveTo>
                  <a:pt x="252" y="35"/>
                </a:moveTo>
                <a:lnTo>
                  <a:pt x="252" y="35"/>
                </a:lnTo>
                <a:cubicBezTo>
                  <a:pt x="361" y="0"/>
                  <a:pt x="478" y="62"/>
                  <a:pt x="512" y="172"/>
                </a:cubicBezTo>
                <a:cubicBezTo>
                  <a:pt x="545" y="281"/>
                  <a:pt x="482" y="398"/>
                  <a:pt x="373" y="430"/>
                </a:cubicBezTo>
                <a:cubicBezTo>
                  <a:pt x="319" y="446"/>
                  <a:pt x="265" y="440"/>
                  <a:pt x="218" y="415"/>
                </a:cubicBezTo>
                <a:cubicBezTo>
                  <a:pt x="208" y="410"/>
                  <a:pt x="198" y="405"/>
                  <a:pt x="187" y="400"/>
                </a:cubicBezTo>
                <a:cubicBezTo>
                  <a:pt x="173" y="395"/>
                  <a:pt x="156" y="389"/>
                  <a:pt x="122" y="387"/>
                </a:cubicBezTo>
                <a:cubicBezTo>
                  <a:pt x="79" y="384"/>
                  <a:pt x="69" y="429"/>
                  <a:pt x="35" y="320"/>
                </a:cubicBezTo>
                <a:cubicBezTo>
                  <a:pt x="0" y="209"/>
                  <a:pt x="29" y="238"/>
                  <a:pt x="68" y="213"/>
                </a:cubicBezTo>
                <a:cubicBezTo>
                  <a:pt x="87" y="202"/>
                  <a:pt x="98" y="191"/>
                  <a:pt x="106" y="181"/>
                </a:cubicBezTo>
                <a:cubicBezTo>
                  <a:pt x="114" y="172"/>
                  <a:pt x="120" y="161"/>
                  <a:pt x="125" y="150"/>
                </a:cubicBezTo>
                <a:cubicBezTo>
                  <a:pt x="147" y="97"/>
                  <a:pt x="193" y="54"/>
                  <a:pt x="252" y="35"/>
                </a:cubicBezTo>
              </a:path>
            </a:pathLst>
          </a:custGeom>
          <a:solidFill>
            <a:srgbClr val="FDD0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9D237667-92D0-9E43-A3F6-32D9717F1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749" y="12087381"/>
            <a:ext cx="156189" cy="178375"/>
          </a:xfrm>
          <a:custGeom>
            <a:avLst/>
            <a:gdLst>
              <a:gd name="connsiteX0" fmla="*/ 122313 w 156189"/>
              <a:gd name="connsiteY0" fmla="*/ 73853 h 178375"/>
              <a:gd name="connsiteX1" fmla="*/ 126044 w 156189"/>
              <a:gd name="connsiteY1" fmla="*/ 89722 h 178375"/>
              <a:gd name="connsiteX2" fmla="*/ 14113 w 156189"/>
              <a:gd name="connsiteY2" fmla="*/ 177611 h 178375"/>
              <a:gd name="connsiteX3" fmla="*/ 433 w 156189"/>
              <a:gd name="connsiteY3" fmla="*/ 170287 h 178375"/>
              <a:gd name="connsiteX4" fmla="*/ 6651 w 156189"/>
              <a:gd name="connsiteY4" fmla="*/ 156859 h 178375"/>
              <a:gd name="connsiteX5" fmla="*/ 106145 w 156189"/>
              <a:gd name="connsiteY5" fmla="*/ 77515 h 178375"/>
              <a:gd name="connsiteX6" fmla="*/ 122313 w 156189"/>
              <a:gd name="connsiteY6" fmla="*/ 73853 h 178375"/>
              <a:gd name="connsiteX7" fmla="*/ 145808 w 156189"/>
              <a:gd name="connsiteY7" fmla="*/ 0 h 178375"/>
              <a:gd name="connsiteX8" fmla="*/ 155949 w 156189"/>
              <a:gd name="connsiteY8" fmla="*/ 13064 h 178375"/>
              <a:gd name="connsiteX9" fmla="*/ 149611 w 156189"/>
              <a:gd name="connsiteY9" fmla="*/ 33255 h 178375"/>
              <a:gd name="connsiteX10" fmla="*/ 134399 w 156189"/>
              <a:gd name="connsiteY10" fmla="*/ 40381 h 178375"/>
              <a:gd name="connsiteX11" fmla="*/ 126794 w 156189"/>
              <a:gd name="connsiteY11" fmla="*/ 27317 h 178375"/>
              <a:gd name="connsiteX12" fmla="*/ 133132 w 156189"/>
              <a:gd name="connsiteY12" fmla="*/ 8314 h 178375"/>
              <a:gd name="connsiteX13" fmla="*/ 145808 w 156189"/>
              <a:gd name="connsiteY13" fmla="*/ 0 h 17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189" h="178375">
                <a:moveTo>
                  <a:pt x="122313" y="73853"/>
                </a:moveTo>
                <a:cubicBezTo>
                  <a:pt x="127288" y="76295"/>
                  <a:pt x="129775" y="84839"/>
                  <a:pt x="126044" y="89722"/>
                </a:cubicBezTo>
                <a:cubicBezTo>
                  <a:pt x="99927" y="130005"/>
                  <a:pt x="61373" y="161742"/>
                  <a:pt x="14113" y="177611"/>
                </a:cubicBezTo>
                <a:cubicBezTo>
                  <a:pt x="9138" y="180052"/>
                  <a:pt x="1676" y="176390"/>
                  <a:pt x="433" y="170287"/>
                </a:cubicBezTo>
                <a:cubicBezTo>
                  <a:pt x="-811" y="165404"/>
                  <a:pt x="433" y="159301"/>
                  <a:pt x="6651" y="156859"/>
                </a:cubicBezTo>
                <a:cubicBezTo>
                  <a:pt x="47692" y="142211"/>
                  <a:pt x="82516" y="114136"/>
                  <a:pt x="106145" y="77515"/>
                </a:cubicBezTo>
                <a:cubicBezTo>
                  <a:pt x="111120" y="72633"/>
                  <a:pt x="117339" y="71412"/>
                  <a:pt x="122313" y="73853"/>
                </a:cubicBezTo>
                <a:close/>
                <a:moveTo>
                  <a:pt x="145808" y="0"/>
                </a:moveTo>
                <a:cubicBezTo>
                  <a:pt x="153414" y="2375"/>
                  <a:pt x="157216" y="7126"/>
                  <a:pt x="155949" y="13064"/>
                </a:cubicBezTo>
                <a:cubicBezTo>
                  <a:pt x="153414" y="20190"/>
                  <a:pt x="152146" y="27317"/>
                  <a:pt x="149611" y="33255"/>
                </a:cubicBezTo>
                <a:cubicBezTo>
                  <a:pt x="147075" y="39193"/>
                  <a:pt x="140737" y="42756"/>
                  <a:pt x="134399" y="40381"/>
                </a:cubicBezTo>
                <a:cubicBezTo>
                  <a:pt x="129329" y="38006"/>
                  <a:pt x="125526" y="32067"/>
                  <a:pt x="126794" y="27317"/>
                </a:cubicBezTo>
                <a:cubicBezTo>
                  <a:pt x="130596" y="21378"/>
                  <a:pt x="131864" y="15440"/>
                  <a:pt x="133132" y="8314"/>
                </a:cubicBezTo>
                <a:cubicBezTo>
                  <a:pt x="134399" y="3563"/>
                  <a:pt x="140737" y="0"/>
                  <a:pt x="1458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76">
            <a:extLst>
              <a:ext uri="{FF2B5EF4-FFF2-40B4-BE49-F238E27FC236}">
                <a16:creationId xmlns:a16="http://schemas.microsoft.com/office/drawing/2014/main" id="{0C9ECEDE-410E-234B-A986-E9F7FEF7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532" y="11768786"/>
            <a:ext cx="648167" cy="433953"/>
          </a:xfrm>
          <a:custGeom>
            <a:avLst/>
            <a:gdLst>
              <a:gd name="T0" fmla="*/ 335292 w 519"/>
              <a:gd name="T1" fmla="*/ 111822 h 350"/>
              <a:gd name="T2" fmla="*/ 335292 w 519"/>
              <a:gd name="T3" fmla="*/ 111822 h 350"/>
              <a:gd name="T4" fmla="*/ 339221 w 519"/>
              <a:gd name="T5" fmla="*/ 130676 h 350"/>
              <a:gd name="T6" fmla="*/ 339221 w 519"/>
              <a:gd name="T7" fmla="*/ 130676 h 350"/>
              <a:gd name="T8" fmla="*/ 177469 w 519"/>
              <a:gd name="T9" fmla="*/ 62412 h 350"/>
              <a:gd name="T10" fmla="*/ 177469 w 519"/>
              <a:gd name="T11" fmla="*/ 62412 h 350"/>
              <a:gd name="T12" fmla="*/ 94301 w 519"/>
              <a:gd name="T13" fmla="*/ 137177 h 350"/>
              <a:gd name="T14" fmla="*/ 94301 w 519"/>
              <a:gd name="T15" fmla="*/ 137177 h 350"/>
              <a:gd name="T16" fmla="*/ 81858 w 519"/>
              <a:gd name="T17" fmla="*/ 157331 h 350"/>
              <a:gd name="T18" fmla="*/ 81858 w 519"/>
              <a:gd name="T19" fmla="*/ 157331 h 350"/>
              <a:gd name="T20" fmla="*/ 56973 w 519"/>
              <a:gd name="T21" fmla="*/ 178135 h 350"/>
              <a:gd name="T22" fmla="*/ 56973 w 519"/>
              <a:gd name="T23" fmla="*/ 178135 h 350"/>
              <a:gd name="T24" fmla="*/ 29469 w 519"/>
              <a:gd name="T25" fmla="*/ 226895 h 350"/>
              <a:gd name="T26" fmla="*/ 29469 w 519"/>
              <a:gd name="T27" fmla="*/ 226895 h 350"/>
              <a:gd name="T28" fmla="*/ 22920 w 519"/>
              <a:gd name="T29" fmla="*/ 208041 h 350"/>
              <a:gd name="T30" fmla="*/ 22920 w 519"/>
              <a:gd name="T31" fmla="*/ 208041 h 350"/>
              <a:gd name="T32" fmla="*/ 44531 w 519"/>
              <a:gd name="T33" fmla="*/ 138477 h 350"/>
              <a:gd name="T34" fmla="*/ 44531 w 519"/>
              <a:gd name="T35" fmla="*/ 138477 h 350"/>
              <a:gd name="T36" fmla="*/ 69416 w 519"/>
              <a:gd name="T37" fmla="*/ 117673 h 350"/>
              <a:gd name="T38" fmla="*/ 69416 w 519"/>
              <a:gd name="T39" fmla="*/ 117673 h 350"/>
              <a:gd name="T40" fmla="*/ 81858 w 519"/>
              <a:gd name="T41" fmla="*/ 97519 h 350"/>
              <a:gd name="T42" fmla="*/ 81858 w 519"/>
              <a:gd name="T43" fmla="*/ 97519 h 350"/>
              <a:gd name="T44" fmla="*/ 165026 w 519"/>
              <a:gd name="T45" fmla="*/ 22755 h 350"/>
              <a:gd name="T46" fmla="*/ 165026 w 519"/>
              <a:gd name="T47" fmla="*/ 22755 h 350"/>
              <a:gd name="T48" fmla="*/ 335292 w 519"/>
              <a:gd name="T49" fmla="*/ 111822 h 3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19" h="350">
                <a:moveTo>
                  <a:pt x="512" y="172"/>
                </a:moveTo>
                <a:lnTo>
                  <a:pt x="512" y="172"/>
                </a:lnTo>
                <a:cubicBezTo>
                  <a:pt x="515" y="182"/>
                  <a:pt x="517" y="191"/>
                  <a:pt x="518" y="201"/>
                </a:cubicBezTo>
                <a:cubicBezTo>
                  <a:pt x="474" y="112"/>
                  <a:pt x="370" y="66"/>
                  <a:pt x="271" y="96"/>
                </a:cubicBezTo>
                <a:cubicBezTo>
                  <a:pt x="212" y="115"/>
                  <a:pt x="166" y="158"/>
                  <a:pt x="144" y="211"/>
                </a:cubicBezTo>
                <a:cubicBezTo>
                  <a:pt x="139" y="223"/>
                  <a:pt x="133" y="233"/>
                  <a:pt x="125" y="242"/>
                </a:cubicBezTo>
                <a:cubicBezTo>
                  <a:pt x="117" y="252"/>
                  <a:pt x="106" y="263"/>
                  <a:pt x="87" y="274"/>
                </a:cubicBezTo>
                <a:cubicBezTo>
                  <a:pt x="52" y="297"/>
                  <a:pt x="25" y="275"/>
                  <a:pt x="45" y="349"/>
                </a:cubicBezTo>
                <a:cubicBezTo>
                  <a:pt x="42" y="341"/>
                  <a:pt x="38" y="331"/>
                  <a:pt x="35" y="320"/>
                </a:cubicBezTo>
                <a:cubicBezTo>
                  <a:pt x="0" y="209"/>
                  <a:pt x="29" y="238"/>
                  <a:pt x="68" y="213"/>
                </a:cubicBezTo>
                <a:cubicBezTo>
                  <a:pt x="87" y="202"/>
                  <a:pt x="98" y="191"/>
                  <a:pt x="106" y="181"/>
                </a:cubicBezTo>
                <a:cubicBezTo>
                  <a:pt x="114" y="172"/>
                  <a:pt x="120" y="161"/>
                  <a:pt x="125" y="150"/>
                </a:cubicBezTo>
                <a:cubicBezTo>
                  <a:pt x="147" y="97"/>
                  <a:pt x="193" y="54"/>
                  <a:pt x="252" y="35"/>
                </a:cubicBezTo>
                <a:cubicBezTo>
                  <a:pt x="361" y="0"/>
                  <a:pt x="478" y="62"/>
                  <a:pt x="512" y="172"/>
                </a:cubicBezTo>
              </a:path>
            </a:pathLst>
          </a:custGeom>
          <a:solidFill>
            <a:srgbClr val="FCC4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77">
            <a:extLst>
              <a:ext uri="{FF2B5EF4-FFF2-40B4-BE49-F238E27FC236}">
                <a16:creationId xmlns:a16="http://schemas.microsoft.com/office/drawing/2014/main" id="{743323E0-225C-264C-BDA8-A00BF05E7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3488" y="11961043"/>
            <a:ext cx="368024" cy="241693"/>
          </a:xfrm>
          <a:custGeom>
            <a:avLst/>
            <a:gdLst>
              <a:gd name="T0" fmla="*/ 158962 w 295"/>
              <a:gd name="T1" fmla="*/ 35459 h 193"/>
              <a:gd name="T2" fmla="*/ 141300 w 295"/>
              <a:gd name="T3" fmla="*/ 49905 h 193"/>
              <a:gd name="T4" fmla="*/ 131487 w 295"/>
              <a:gd name="T5" fmla="*/ 44652 h 193"/>
              <a:gd name="T6" fmla="*/ 131487 w 295"/>
              <a:gd name="T7" fmla="*/ 38086 h 193"/>
              <a:gd name="T8" fmla="*/ 137375 w 295"/>
              <a:gd name="T9" fmla="*/ 34802 h 193"/>
              <a:gd name="T10" fmla="*/ 174008 w 295"/>
              <a:gd name="T11" fmla="*/ 78141 h 193"/>
              <a:gd name="T12" fmla="*/ 158308 w 295"/>
              <a:gd name="T13" fmla="*/ 89304 h 193"/>
              <a:gd name="T14" fmla="*/ 149150 w 295"/>
              <a:gd name="T15" fmla="*/ 89304 h 193"/>
              <a:gd name="T16" fmla="*/ 143917 w 295"/>
              <a:gd name="T17" fmla="*/ 84051 h 193"/>
              <a:gd name="T18" fmla="*/ 143917 w 295"/>
              <a:gd name="T19" fmla="*/ 76171 h 193"/>
              <a:gd name="T20" fmla="*/ 148496 w 295"/>
              <a:gd name="T21" fmla="*/ 71575 h 193"/>
              <a:gd name="T22" fmla="*/ 174008 w 295"/>
              <a:gd name="T23" fmla="*/ 78141 h 193"/>
              <a:gd name="T24" fmla="*/ 73921 w 295"/>
              <a:gd name="T25" fmla="*/ 42025 h 193"/>
              <a:gd name="T26" fmla="*/ 0 w 295"/>
              <a:gd name="T27" fmla="*/ 87991 h 193"/>
              <a:gd name="T28" fmla="*/ 654 w 295"/>
              <a:gd name="T29" fmla="*/ 91274 h 193"/>
              <a:gd name="T30" fmla="*/ 74575 w 295"/>
              <a:gd name="T31" fmla="*/ 44652 h 193"/>
              <a:gd name="T32" fmla="*/ 161579 w 295"/>
              <a:gd name="T33" fmla="*/ 5910 h 193"/>
              <a:gd name="T34" fmla="*/ 163542 w 295"/>
              <a:gd name="T35" fmla="*/ 8536 h 193"/>
              <a:gd name="T36" fmla="*/ 160271 w 295"/>
              <a:gd name="T37" fmla="*/ 32176 h 193"/>
              <a:gd name="T38" fmla="*/ 136721 w 295"/>
              <a:gd name="T39" fmla="*/ 31519 h 193"/>
              <a:gd name="T40" fmla="*/ 129525 w 295"/>
              <a:gd name="T41" fmla="*/ 36772 h 193"/>
              <a:gd name="T42" fmla="*/ 128871 w 295"/>
              <a:gd name="T43" fmla="*/ 45965 h 193"/>
              <a:gd name="T44" fmla="*/ 142608 w 295"/>
              <a:gd name="T45" fmla="*/ 53188 h 193"/>
              <a:gd name="T46" fmla="*/ 161579 w 295"/>
              <a:gd name="T47" fmla="*/ 36116 h 193"/>
              <a:gd name="T48" fmla="*/ 181204 w 295"/>
              <a:gd name="T49" fmla="*/ 52532 h 193"/>
              <a:gd name="T50" fmla="*/ 175317 w 295"/>
              <a:gd name="T51" fmla="*/ 76171 h 193"/>
              <a:gd name="T52" fmla="*/ 147842 w 295"/>
              <a:gd name="T53" fmla="*/ 69605 h 193"/>
              <a:gd name="T54" fmla="*/ 141300 w 295"/>
              <a:gd name="T55" fmla="*/ 74858 h 193"/>
              <a:gd name="T56" fmla="*/ 141300 w 295"/>
              <a:gd name="T57" fmla="*/ 84708 h 193"/>
              <a:gd name="T58" fmla="*/ 147842 w 295"/>
              <a:gd name="T59" fmla="*/ 91931 h 193"/>
              <a:gd name="T60" fmla="*/ 158962 w 295"/>
              <a:gd name="T61" fmla="*/ 91274 h 193"/>
              <a:gd name="T62" fmla="*/ 176625 w 295"/>
              <a:gd name="T63" fmla="*/ 80111 h 193"/>
              <a:gd name="T64" fmla="*/ 189054 w 295"/>
              <a:gd name="T65" fmla="*/ 96527 h 193"/>
              <a:gd name="T66" fmla="*/ 187746 w 295"/>
              <a:gd name="T67" fmla="*/ 101780 h 193"/>
              <a:gd name="T68" fmla="*/ 95508 w 295"/>
              <a:gd name="T69" fmla="*/ 118853 h 193"/>
              <a:gd name="T70" fmla="*/ 9812 w 295"/>
              <a:gd name="T71" fmla="*/ 119510 h 193"/>
              <a:gd name="T72" fmla="*/ 11121 w 295"/>
              <a:gd name="T73" fmla="*/ 122136 h 193"/>
              <a:gd name="T74" fmla="*/ 190362 w 295"/>
              <a:gd name="T75" fmla="*/ 103750 h 193"/>
              <a:gd name="T76" fmla="*/ 191017 w 295"/>
              <a:gd name="T77" fmla="*/ 95871 h 193"/>
              <a:gd name="T78" fmla="*/ 177933 w 295"/>
              <a:gd name="T79" fmla="*/ 77484 h 193"/>
              <a:gd name="T80" fmla="*/ 183821 w 295"/>
              <a:gd name="T81" fmla="*/ 51875 h 193"/>
              <a:gd name="T82" fmla="*/ 163542 w 295"/>
              <a:gd name="T83" fmla="*/ 33489 h 193"/>
              <a:gd name="T84" fmla="*/ 166812 w 295"/>
              <a:gd name="T85" fmla="*/ 7223 h 193"/>
              <a:gd name="T86" fmla="*/ 162233 w 295"/>
              <a:gd name="T87" fmla="*/ 3283 h 19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5" h="193">
                <a:moveTo>
                  <a:pt x="243" y="54"/>
                </a:moveTo>
                <a:lnTo>
                  <a:pt x="243" y="54"/>
                </a:lnTo>
                <a:cubicBezTo>
                  <a:pt x="236" y="65"/>
                  <a:pt x="226" y="74"/>
                  <a:pt x="216" y="76"/>
                </a:cubicBezTo>
                <a:cubicBezTo>
                  <a:pt x="211" y="78"/>
                  <a:pt x="204" y="78"/>
                  <a:pt x="201" y="68"/>
                </a:cubicBezTo>
                <a:cubicBezTo>
                  <a:pt x="199" y="65"/>
                  <a:pt x="199" y="61"/>
                  <a:pt x="201" y="58"/>
                </a:cubicBezTo>
                <a:cubicBezTo>
                  <a:pt x="203" y="55"/>
                  <a:pt x="206" y="54"/>
                  <a:pt x="210" y="53"/>
                </a:cubicBezTo>
                <a:cubicBezTo>
                  <a:pt x="219" y="49"/>
                  <a:pt x="231" y="50"/>
                  <a:pt x="243" y="54"/>
                </a:cubicBezTo>
                <a:close/>
                <a:moveTo>
                  <a:pt x="266" y="119"/>
                </a:moveTo>
                <a:lnTo>
                  <a:pt x="266" y="119"/>
                </a:lnTo>
                <a:cubicBezTo>
                  <a:pt x="259" y="127"/>
                  <a:pt x="250" y="133"/>
                  <a:pt x="242" y="136"/>
                </a:cubicBezTo>
                <a:cubicBezTo>
                  <a:pt x="236" y="137"/>
                  <a:pt x="232" y="137"/>
                  <a:pt x="228" y="136"/>
                </a:cubicBezTo>
                <a:cubicBezTo>
                  <a:pt x="224" y="135"/>
                  <a:pt x="221" y="132"/>
                  <a:pt x="220" y="128"/>
                </a:cubicBezTo>
                <a:cubicBezTo>
                  <a:pt x="219" y="123"/>
                  <a:pt x="219" y="118"/>
                  <a:pt x="220" y="116"/>
                </a:cubicBezTo>
                <a:cubicBezTo>
                  <a:pt x="221" y="112"/>
                  <a:pt x="223" y="111"/>
                  <a:pt x="227" y="109"/>
                </a:cubicBezTo>
                <a:cubicBezTo>
                  <a:pt x="237" y="106"/>
                  <a:pt x="253" y="110"/>
                  <a:pt x="266" y="119"/>
                </a:cubicBezTo>
                <a:close/>
                <a:moveTo>
                  <a:pt x="113" y="64"/>
                </a:moveTo>
                <a:lnTo>
                  <a:pt x="113" y="64"/>
                </a:lnTo>
                <a:cubicBezTo>
                  <a:pt x="64" y="93"/>
                  <a:pt x="12" y="127"/>
                  <a:pt x="0" y="134"/>
                </a:cubicBezTo>
                <a:cubicBezTo>
                  <a:pt x="1" y="136"/>
                  <a:pt x="1" y="137"/>
                  <a:pt x="1" y="139"/>
                </a:cubicBezTo>
                <a:cubicBezTo>
                  <a:pt x="10" y="133"/>
                  <a:pt x="64" y="98"/>
                  <a:pt x="114" y="68"/>
                </a:cubicBezTo>
                <a:cubicBezTo>
                  <a:pt x="206" y="13"/>
                  <a:pt x="237" y="6"/>
                  <a:pt x="247" y="9"/>
                </a:cubicBezTo>
                <a:cubicBezTo>
                  <a:pt x="249" y="10"/>
                  <a:pt x="250" y="11"/>
                  <a:pt x="250" y="13"/>
                </a:cubicBezTo>
                <a:cubicBezTo>
                  <a:pt x="255" y="27"/>
                  <a:pt x="250" y="42"/>
                  <a:pt x="245" y="49"/>
                </a:cubicBezTo>
                <a:cubicBezTo>
                  <a:pt x="233" y="46"/>
                  <a:pt x="219" y="45"/>
                  <a:pt x="209" y="48"/>
                </a:cubicBezTo>
                <a:cubicBezTo>
                  <a:pt x="204" y="50"/>
                  <a:pt x="200" y="53"/>
                  <a:pt x="198" y="56"/>
                </a:cubicBezTo>
                <a:cubicBezTo>
                  <a:pt x="195" y="60"/>
                  <a:pt x="195" y="65"/>
                  <a:pt x="197" y="70"/>
                </a:cubicBezTo>
                <a:cubicBezTo>
                  <a:pt x="199" y="80"/>
                  <a:pt x="208" y="84"/>
                  <a:pt x="218" y="81"/>
                </a:cubicBezTo>
                <a:cubicBezTo>
                  <a:pt x="228" y="78"/>
                  <a:pt x="240" y="67"/>
                  <a:pt x="247" y="55"/>
                </a:cubicBezTo>
                <a:cubicBezTo>
                  <a:pt x="261" y="59"/>
                  <a:pt x="273" y="68"/>
                  <a:pt x="277" y="80"/>
                </a:cubicBezTo>
                <a:cubicBezTo>
                  <a:pt x="281" y="93"/>
                  <a:pt x="277" y="106"/>
                  <a:pt x="268" y="116"/>
                </a:cubicBezTo>
                <a:cubicBezTo>
                  <a:pt x="254" y="106"/>
                  <a:pt x="237" y="102"/>
                  <a:pt x="226" y="106"/>
                </a:cubicBezTo>
                <a:cubicBezTo>
                  <a:pt x="221" y="107"/>
                  <a:pt x="218" y="110"/>
                  <a:pt x="216" y="114"/>
                </a:cubicBezTo>
                <a:cubicBezTo>
                  <a:pt x="214" y="118"/>
                  <a:pt x="214" y="123"/>
                  <a:pt x="216" y="129"/>
                </a:cubicBezTo>
                <a:cubicBezTo>
                  <a:pt x="218" y="134"/>
                  <a:pt x="221" y="139"/>
                  <a:pt x="226" y="140"/>
                </a:cubicBezTo>
                <a:cubicBezTo>
                  <a:pt x="231" y="142"/>
                  <a:pt x="237" y="141"/>
                  <a:pt x="243" y="139"/>
                </a:cubicBezTo>
                <a:cubicBezTo>
                  <a:pt x="252" y="136"/>
                  <a:pt x="262" y="130"/>
                  <a:pt x="270" y="122"/>
                </a:cubicBezTo>
                <a:cubicBezTo>
                  <a:pt x="278" y="128"/>
                  <a:pt x="285" y="137"/>
                  <a:pt x="289" y="147"/>
                </a:cubicBezTo>
                <a:cubicBezTo>
                  <a:pt x="289" y="150"/>
                  <a:pt x="289" y="153"/>
                  <a:pt x="287" y="155"/>
                </a:cubicBezTo>
                <a:cubicBezTo>
                  <a:pt x="280" y="165"/>
                  <a:pt x="249" y="177"/>
                  <a:pt x="146" y="181"/>
                </a:cubicBezTo>
                <a:cubicBezTo>
                  <a:pt x="86" y="183"/>
                  <a:pt x="23" y="182"/>
                  <a:pt x="15" y="182"/>
                </a:cubicBezTo>
                <a:cubicBezTo>
                  <a:pt x="15" y="183"/>
                  <a:pt x="16" y="185"/>
                  <a:pt x="17" y="186"/>
                </a:cubicBezTo>
                <a:cubicBezTo>
                  <a:pt x="43" y="187"/>
                  <a:pt x="264" y="192"/>
                  <a:pt x="291" y="158"/>
                </a:cubicBezTo>
                <a:cubicBezTo>
                  <a:pt x="293" y="154"/>
                  <a:pt x="294" y="150"/>
                  <a:pt x="292" y="146"/>
                </a:cubicBezTo>
                <a:cubicBezTo>
                  <a:pt x="289" y="134"/>
                  <a:pt x="281" y="125"/>
                  <a:pt x="272" y="118"/>
                </a:cubicBezTo>
                <a:cubicBezTo>
                  <a:pt x="281" y="107"/>
                  <a:pt x="286" y="93"/>
                  <a:pt x="281" y="79"/>
                </a:cubicBezTo>
                <a:cubicBezTo>
                  <a:pt x="277" y="65"/>
                  <a:pt x="264" y="56"/>
                  <a:pt x="250" y="51"/>
                </a:cubicBezTo>
                <a:cubicBezTo>
                  <a:pt x="256" y="39"/>
                  <a:pt x="258" y="25"/>
                  <a:pt x="255" y="11"/>
                </a:cubicBezTo>
                <a:cubicBezTo>
                  <a:pt x="253" y="8"/>
                  <a:pt x="251" y="7"/>
                  <a:pt x="248" y="5"/>
                </a:cubicBezTo>
                <a:cubicBezTo>
                  <a:pt x="233" y="0"/>
                  <a:pt x="187" y="20"/>
                  <a:pt x="11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78">
            <a:extLst>
              <a:ext uri="{FF2B5EF4-FFF2-40B4-BE49-F238E27FC236}">
                <a16:creationId xmlns:a16="http://schemas.microsoft.com/office/drawing/2014/main" id="{FCEBE27C-5BF5-1E4B-8788-0AC3947D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519" y="6160387"/>
            <a:ext cx="598732" cy="598740"/>
          </a:xfrm>
          <a:custGeom>
            <a:avLst/>
            <a:gdLst>
              <a:gd name="T0" fmla="*/ 313303 w 482"/>
              <a:gd name="T1" fmla="*/ 313301 h 482"/>
              <a:gd name="T2" fmla="*/ 0 w 482"/>
              <a:gd name="T3" fmla="*/ 313301 h 482"/>
              <a:gd name="T4" fmla="*/ 0 w 482"/>
              <a:gd name="T5" fmla="*/ 0 h 482"/>
              <a:gd name="T6" fmla="*/ 313303 w 482"/>
              <a:gd name="T7" fmla="*/ 0 h 482"/>
              <a:gd name="T8" fmla="*/ 313303 w 482"/>
              <a:gd name="T9" fmla="*/ 313301 h 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" h="482">
                <a:moveTo>
                  <a:pt x="481" y="481"/>
                </a:moveTo>
                <a:lnTo>
                  <a:pt x="0" y="481"/>
                </a:lnTo>
                <a:lnTo>
                  <a:pt x="0" y="0"/>
                </a:lnTo>
                <a:lnTo>
                  <a:pt x="481" y="0"/>
                </a:lnTo>
                <a:lnTo>
                  <a:pt x="481" y="481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EA565BB-A5F4-1A40-AC14-18A6107ED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379" y="6336165"/>
            <a:ext cx="377752" cy="251420"/>
          </a:xfrm>
          <a:custGeom>
            <a:avLst/>
            <a:gdLst>
              <a:gd name="connsiteX0" fmla="*/ 290719 w 377752"/>
              <a:gd name="connsiteY0" fmla="*/ 54929 h 251420"/>
              <a:gd name="connsiteX1" fmla="*/ 347480 w 377752"/>
              <a:gd name="connsiteY1" fmla="*/ 68784 h 251420"/>
              <a:gd name="connsiteX2" fmla="*/ 372707 w 377752"/>
              <a:gd name="connsiteY2" fmla="*/ 116647 h 251420"/>
              <a:gd name="connsiteX3" fmla="*/ 324775 w 377752"/>
              <a:gd name="connsiteY3" fmla="*/ 116647 h 251420"/>
              <a:gd name="connsiteX4" fmla="*/ 318469 w 377752"/>
              <a:gd name="connsiteY4" fmla="*/ 102792 h 251420"/>
              <a:gd name="connsiteX5" fmla="*/ 291980 w 377752"/>
              <a:gd name="connsiteY5" fmla="*/ 92716 h 251420"/>
              <a:gd name="connsiteX6" fmla="*/ 269276 w 377752"/>
              <a:gd name="connsiteY6" fmla="*/ 96495 h 251420"/>
              <a:gd name="connsiteX7" fmla="*/ 262969 w 377752"/>
              <a:gd name="connsiteY7" fmla="*/ 109090 h 251420"/>
              <a:gd name="connsiteX8" fmla="*/ 269276 w 377752"/>
              <a:gd name="connsiteY8" fmla="*/ 120426 h 251420"/>
              <a:gd name="connsiteX9" fmla="*/ 320991 w 377752"/>
              <a:gd name="connsiteY9" fmla="*/ 134281 h 251420"/>
              <a:gd name="connsiteX10" fmla="*/ 363877 w 377752"/>
              <a:gd name="connsiteY10" fmla="*/ 154434 h 251420"/>
              <a:gd name="connsiteX11" fmla="*/ 377752 w 377752"/>
              <a:gd name="connsiteY11" fmla="*/ 189702 h 251420"/>
              <a:gd name="connsiteX12" fmla="*/ 357570 w 377752"/>
              <a:gd name="connsiteY12" fmla="*/ 235045 h 251420"/>
              <a:gd name="connsiteX13" fmla="*/ 294503 w 377752"/>
              <a:gd name="connsiteY13" fmla="*/ 251420 h 251420"/>
              <a:gd name="connsiteX14" fmla="*/ 230174 w 377752"/>
              <a:gd name="connsiteY14" fmla="*/ 233786 h 251420"/>
              <a:gd name="connsiteX15" fmla="*/ 208731 w 377752"/>
              <a:gd name="connsiteY15" fmla="*/ 185923 h 251420"/>
              <a:gd name="connsiteX16" fmla="*/ 257924 w 377752"/>
              <a:gd name="connsiteY16" fmla="*/ 185923 h 251420"/>
              <a:gd name="connsiteX17" fmla="*/ 264231 w 377752"/>
              <a:gd name="connsiteY17" fmla="*/ 204816 h 251420"/>
              <a:gd name="connsiteX18" fmla="*/ 298287 w 377752"/>
              <a:gd name="connsiteY18" fmla="*/ 214893 h 251420"/>
              <a:gd name="connsiteX19" fmla="*/ 320991 w 377752"/>
              <a:gd name="connsiteY19" fmla="*/ 209854 h 251420"/>
              <a:gd name="connsiteX20" fmla="*/ 328559 w 377752"/>
              <a:gd name="connsiteY20" fmla="*/ 197259 h 251420"/>
              <a:gd name="connsiteX21" fmla="*/ 322253 w 377752"/>
              <a:gd name="connsiteY21" fmla="*/ 185923 h 251420"/>
              <a:gd name="connsiteX22" fmla="*/ 271799 w 377752"/>
              <a:gd name="connsiteY22" fmla="*/ 170808 h 251420"/>
              <a:gd name="connsiteX23" fmla="*/ 227651 w 377752"/>
              <a:gd name="connsiteY23" fmla="*/ 150655 h 251420"/>
              <a:gd name="connsiteX24" fmla="*/ 213777 w 377752"/>
              <a:gd name="connsiteY24" fmla="*/ 117907 h 251420"/>
              <a:gd name="connsiteX25" fmla="*/ 233958 w 377752"/>
              <a:gd name="connsiteY25" fmla="*/ 73823 h 251420"/>
              <a:gd name="connsiteX26" fmla="*/ 290719 w 377752"/>
              <a:gd name="connsiteY26" fmla="*/ 54929 h 251420"/>
              <a:gd name="connsiteX27" fmla="*/ 50709 w 377752"/>
              <a:gd name="connsiteY27" fmla="*/ 42021 h 251420"/>
              <a:gd name="connsiteX28" fmla="*/ 50709 w 377752"/>
              <a:gd name="connsiteY28" fmla="*/ 113706 h 251420"/>
              <a:gd name="connsiteX29" fmla="*/ 97708 w 377752"/>
              <a:gd name="connsiteY29" fmla="*/ 113706 h 251420"/>
              <a:gd name="connsiteX30" fmla="*/ 124918 w 377752"/>
              <a:gd name="connsiteY30" fmla="*/ 106290 h 251420"/>
              <a:gd name="connsiteX31" fmla="*/ 134813 w 377752"/>
              <a:gd name="connsiteY31" fmla="*/ 77864 h 251420"/>
              <a:gd name="connsiteX32" fmla="*/ 124918 w 377752"/>
              <a:gd name="connsiteY32" fmla="*/ 50673 h 251420"/>
              <a:gd name="connsiteX33" fmla="*/ 97708 w 377752"/>
              <a:gd name="connsiteY33" fmla="*/ 42021 h 251420"/>
              <a:gd name="connsiteX34" fmla="*/ 0 w 377752"/>
              <a:gd name="connsiteY34" fmla="*/ 0 h 251420"/>
              <a:gd name="connsiteX35" fmla="*/ 105129 w 377752"/>
              <a:gd name="connsiteY35" fmla="*/ 0 h 251420"/>
              <a:gd name="connsiteX36" fmla="*/ 163259 w 377752"/>
              <a:gd name="connsiteY36" fmla="*/ 18539 h 251420"/>
              <a:gd name="connsiteX37" fmla="*/ 185522 w 377752"/>
              <a:gd name="connsiteY37" fmla="*/ 77864 h 251420"/>
              <a:gd name="connsiteX38" fmla="*/ 163259 w 377752"/>
              <a:gd name="connsiteY38" fmla="*/ 138424 h 251420"/>
              <a:gd name="connsiteX39" fmla="*/ 101419 w 377752"/>
              <a:gd name="connsiteY39" fmla="*/ 156963 h 251420"/>
              <a:gd name="connsiteX40" fmla="*/ 50709 w 377752"/>
              <a:gd name="connsiteY40" fmla="*/ 156963 h 251420"/>
              <a:gd name="connsiteX41" fmla="*/ 50709 w 377752"/>
              <a:gd name="connsiteY41" fmla="*/ 245950 h 251420"/>
              <a:gd name="connsiteX42" fmla="*/ 0 w 377752"/>
              <a:gd name="connsiteY42" fmla="*/ 245950 h 25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77752" h="251420">
                <a:moveTo>
                  <a:pt x="290719" y="54929"/>
                </a:moveTo>
                <a:cubicBezTo>
                  <a:pt x="314684" y="54929"/>
                  <a:pt x="333605" y="59967"/>
                  <a:pt x="347480" y="68784"/>
                </a:cubicBezTo>
                <a:cubicBezTo>
                  <a:pt x="362616" y="78861"/>
                  <a:pt x="370184" y="95235"/>
                  <a:pt x="372707" y="116647"/>
                </a:cubicBezTo>
                <a:lnTo>
                  <a:pt x="324775" y="116647"/>
                </a:lnTo>
                <a:cubicBezTo>
                  <a:pt x="323514" y="110350"/>
                  <a:pt x="322253" y="106571"/>
                  <a:pt x="318469" y="102792"/>
                </a:cubicBezTo>
                <a:cubicBezTo>
                  <a:pt x="313423" y="95235"/>
                  <a:pt x="304594" y="92716"/>
                  <a:pt x="291980" y="92716"/>
                </a:cubicBezTo>
                <a:cubicBezTo>
                  <a:pt x="281889" y="92716"/>
                  <a:pt x="274321" y="93975"/>
                  <a:pt x="269276" y="96495"/>
                </a:cubicBezTo>
                <a:cubicBezTo>
                  <a:pt x="265492" y="101533"/>
                  <a:pt x="262969" y="104052"/>
                  <a:pt x="262969" y="109090"/>
                </a:cubicBezTo>
                <a:cubicBezTo>
                  <a:pt x="262969" y="115388"/>
                  <a:pt x="265492" y="117907"/>
                  <a:pt x="269276" y="120426"/>
                </a:cubicBezTo>
                <a:cubicBezTo>
                  <a:pt x="274321" y="122945"/>
                  <a:pt x="290719" y="127983"/>
                  <a:pt x="320991" y="134281"/>
                </a:cubicBezTo>
                <a:cubicBezTo>
                  <a:pt x="339911" y="138060"/>
                  <a:pt x="355048" y="145617"/>
                  <a:pt x="363877" y="154434"/>
                </a:cubicBezTo>
                <a:cubicBezTo>
                  <a:pt x="373968" y="164510"/>
                  <a:pt x="377752" y="175846"/>
                  <a:pt x="377752" y="189702"/>
                </a:cubicBezTo>
                <a:cubicBezTo>
                  <a:pt x="377752" y="207335"/>
                  <a:pt x="371445" y="223709"/>
                  <a:pt x="357570" y="235045"/>
                </a:cubicBezTo>
                <a:cubicBezTo>
                  <a:pt x="343695" y="246381"/>
                  <a:pt x="323514" y="251420"/>
                  <a:pt x="294503" y="251420"/>
                </a:cubicBezTo>
                <a:cubicBezTo>
                  <a:pt x="265492" y="251420"/>
                  <a:pt x="244049" y="246381"/>
                  <a:pt x="230174" y="233786"/>
                </a:cubicBezTo>
                <a:cubicBezTo>
                  <a:pt x="216299" y="221190"/>
                  <a:pt x="208731" y="206076"/>
                  <a:pt x="208731" y="185923"/>
                </a:cubicBezTo>
                <a:lnTo>
                  <a:pt x="257924" y="185923"/>
                </a:lnTo>
                <a:cubicBezTo>
                  <a:pt x="259185" y="195999"/>
                  <a:pt x="261708" y="202297"/>
                  <a:pt x="264231" y="204816"/>
                </a:cubicBezTo>
                <a:cubicBezTo>
                  <a:pt x="270537" y="212374"/>
                  <a:pt x="281889" y="214893"/>
                  <a:pt x="298287" y="214893"/>
                </a:cubicBezTo>
                <a:cubicBezTo>
                  <a:pt x="307116" y="214893"/>
                  <a:pt x="314684" y="213633"/>
                  <a:pt x="320991" y="209854"/>
                </a:cubicBezTo>
                <a:cubicBezTo>
                  <a:pt x="327298" y="207335"/>
                  <a:pt x="328559" y="203557"/>
                  <a:pt x="328559" y="197259"/>
                </a:cubicBezTo>
                <a:cubicBezTo>
                  <a:pt x="328559" y="192221"/>
                  <a:pt x="327298" y="188442"/>
                  <a:pt x="322253" y="185923"/>
                </a:cubicBezTo>
                <a:cubicBezTo>
                  <a:pt x="317207" y="182144"/>
                  <a:pt x="302071" y="177106"/>
                  <a:pt x="271799" y="170808"/>
                </a:cubicBezTo>
                <a:cubicBezTo>
                  <a:pt x="250356" y="165770"/>
                  <a:pt x="236481" y="159472"/>
                  <a:pt x="227651" y="150655"/>
                </a:cubicBezTo>
                <a:cubicBezTo>
                  <a:pt x="218822" y="143098"/>
                  <a:pt x="213777" y="133022"/>
                  <a:pt x="213777" y="117907"/>
                </a:cubicBezTo>
                <a:cubicBezTo>
                  <a:pt x="213777" y="101533"/>
                  <a:pt x="221345" y="86418"/>
                  <a:pt x="233958" y="73823"/>
                </a:cubicBezTo>
                <a:cubicBezTo>
                  <a:pt x="247833" y="61227"/>
                  <a:pt x="266753" y="54929"/>
                  <a:pt x="290719" y="54929"/>
                </a:cubicBezTo>
                <a:close/>
                <a:moveTo>
                  <a:pt x="50709" y="42021"/>
                </a:moveTo>
                <a:lnTo>
                  <a:pt x="50709" y="113706"/>
                </a:lnTo>
                <a:lnTo>
                  <a:pt x="97708" y="113706"/>
                </a:lnTo>
                <a:cubicBezTo>
                  <a:pt x="108840" y="113706"/>
                  <a:pt x="117497" y="111234"/>
                  <a:pt x="124918" y="106290"/>
                </a:cubicBezTo>
                <a:cubicBezTo>
                  <a:pt x="131102" y="100111"/>
                  <a:pt x="134813" y="90223"/>
                  <a:pt x="134813" y="77864"/>
                </a:cubicBezTo>
                <a:cubicBezTo>
                  <a:pt x="134813" y="65505"/>
                  <a:pt x="131102" y="56853"/>
                  <a:pt x="124918" y="50673"/>
                </a:cubicBezTo>
                <a:cubicBezTo>
                  <a:pt x="117497" y="44493"/>
                  <a:pt x="108840" y="42021"/>
                  <a:pt x="97708" y="42021"/>
                </a:cubicBezTo>
                <a:close/>
                <a:moveTo>
                  <a:pt x="0" y="0"/>
                </a:moveTo>
                <a:lnTo>
                  <a:pt x="105129" y="0"/>
                </a:lnTo>
                <a:cubicBezTo>
                  <a:pt x="129865" y="0"/>
                  <a:pt x="148418" y="6179"/>
                  <a:pt x="163259" y="18539"/>
                </a:cubicBezTo>
                <a:cubicBezTo>
                  <a:pt x="178101" y="30898"/>
                  <a:pt x="185522" y="50673"/>
                  <a:pt x="185522" y="77864"/>
                </a:cubicBezTo>
                <a:cubicBezTo>
                  <a:pt x="185522" y="106290"/>
                  <a:pt x="178101" y="127301"/>
                  <a:pt x="163259" y="138424"/>
                </a:cubicBezTo>
                <a:cubicBezTo>
                  <a:pt x="149654" y="150784"/>
                  <a:pt x="128629" y="156963"/>
                  <a:pt x="101419" y="156963"/>
                </a:cubicBezTo>
                <a:lnTo>
                  <a:pt x="50709" y="156963"/>
                </a:lnTo>
                <a:lnTo>
                  <a:pt x="50709" y="245950"/>
                </a:lnTo>
                <a:lnTo>
                  <a:pt x="0" y="2459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81">
            <a:extLst>
              <a:ext uri="{FF2B5EF4-FFF2-40B4-BE49-F238E27FC236}">
                <a16:creationId xmlns:a16="http://schemas.microsoft.com/office/drawing/2014/main" id="{8770B320-6AD8-7042-84F1-C040C7E8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91" y="6945890"/>
            <a:ext cx="598732" cy="598744"/>
          </a:xfrm>
          <a:custGeom>
            <a:avLst/>
            <a:gdLst>
              <a:gd name="T0" fmla="*/ 313303 w 482"/>
              <a:gd name="T1" fmla="*/ 313301 h 481"/>
              <a:gd name="T2" fmla="*/ 0 w 482"/>
              <a:gd name="T3" fmla="*/ 313301 h 481"/>
              <a:gd name="T4" fmla="*/ 0 w 482"/>
              <a:gd name="T5" fmla="*/ 0 h 481"/>
              <a:gd name="T6" fmla="*/ 313303 w 482"/>
              <a:gd name="T7" fmla="*/ 0 h 481"/>
              <a:gd name="T8" fmla="*/ 313303 w 482"/>
              <a:gd name="T9" fmla="*/ 313301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" h="481">
                <a:moveTo>
                  <a:pt x="481" y="480"/>
                </a:moveTo>
                <a:lnTo>
                  <a:pt x="0" y="480"/>
                </a:lnTo>
                <a:lnTo>
                  <a:pt x="0" y="0"/>
                </a:lnTo>
                <a:lnTo>
                  <a:pt x="481" y="0"/>
                </a:lnTo>
                <a:lnTo>
                  <a:pt x="481" y="48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4868E72A-6799-6148-9622-7033A7A2C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218" y="7116176"/>
            <a:ext cx="328268" cy="262412"/>
          </a:xfrm>
          <a:custGeom>
            <a:avLst/>
            <a:gdLst>
              <a:gd name="connsiteX0" fmla="*/ 274647 w 328268"/>
              <a:gd name="connsiteY0" fmla="*/ 70311 h 262412"/>
              <a:gd name="connsiteX1" fmla="*/ 328268 w 328268"/>
              <a:gd name="connsiteY1" fmla="*/ 70311 h 262412"/>
              <a:gd name="connsiteX2" fmla="*/ 328268 w 328268"/>
              <a:gd name="connsiteY2" fmla="*/ 262412 h 262412"/>
              <a:gd name="connsiteX3" fmla="*/ 274647 w 328268"/>
              <a:gd name="connsiteY3" fmla="*/ 262412 h 262412"/>
              <a:gd name="connsiteX4" fmla="*/ 122342 w 328268"/>
              <a:gd name="connsiteY4" fmla="*/ 58337 h 262412"/>
              <a:gd name="connsiteX5" fmla="*/ 88636 w 328268"/>
              <a:gd name="connsiteY5" fmla="*/ 160116 h 262412"/>
              <a:gd name="connsiteX6" fmla="*/ 154800 w 328268"/>
              <a:gd name="connsiteY6" fmla="*/ 160116 h 262412"/>
              <a:gd name="connsiteX7" fmla="*/ 274647 w 328268"/>
              <a:gd name="connsiteY7" fmla="*/ 0 h 262412"/>
              <a:gd name="connsiteX8" fmla="*/ 328268 w 328268"/>
              <a:gd name="connsiteY8" fmla="*/ 0 h 262412"/>
              <a:gd name="connsiteX9" fmla="*/ 328268 w 328268"/>
              <a:gd name="connsiteY9" fmla="*/ 47711 h 262412"/>
              <a:gd name="connsiteX10" fmla="*/ 274647 w 328268"/>
              <a:gd name="connsiteY10" fmla="*/ 47711 h 262412"/>
              <a:gd name="connsiteX11" fmla="*/ 92381 w 328268"/>
              <a:gd name="connsiteY11" fmla="*/ 0 h 262412"/>
              <a:gd name="connsiteX12" fmla="*/ 153552 w 328268"/>
              <a:gd name="connsiteY12" fmla="*/ 0 h 262412"/>
              <a:gd name="connsiteX13" fmla="*/ 245933 w 328268"/>
              <a:gd name="connsiteY13" fmla="*/ 256930 h 262412"/>
              <a:gd name="connsiteX14" fmla="*/ 187258 w 328268"/>
              <a:gd name="connsiteY14" fmla="*/ 256930 h 262412"/>
              <a:gd name="connsiteX15" fmla="*/ 169781 w 328268"/>
              <a:gd name="connsiteY15" fmla="*/ 204799 h 262412"/>
              <a:gd name="connsiteX16" fmla="*/ 74903 w 328268"/>
              <a:gd name="connsiteY16" fmla="*/ 204799 h 262412"/>
              <a:gd name="connsiteX17" fmla="*/ 57426 w 328268"/>
              <a:gd name="connsiteY17" fmla="*/ 256930 h 262412"/>
              <a:gd name="connsiteX18" fmla="*/ 0 w 328268"/>
              <a:gd name="connsiteY18" fmla="*/ 256930 h 26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8268" h="262412">
                <a:moveTo>
                  <a:pt x="274647" y="70311"/>
                </a:moveTo>
                <a:lnTo>
                  <a:pt x="328268" y="70311"/>
                </a:lnTo>
                <a:lnTo>
                  <a:pt x="328268" y="262412"/>
                </a:lnTo>
                <a:lnTo>
                  <a:pt x="274647" y="262412"/>
                </a:lnTo>
                <a:close/>
                <a:moveTo>
                  <a:pt x="122342" y="58337"/>
                </a:moveTo>
                <a:lnTo>
                  <a:pt x="88636" y="160116"/>
                </a:lnTo>
                <a:lnTo>
                  <a:pt x="154800" y="160116"/>
                </a:lnTo>
                <a:close/>
                <a:moveTo>
                  <a:pt x="274647" y="0"/>
                </a:moveTo>
                <a:lnTo>
                  <a:pt x="328268" y="0"/>
                </a:lnTo>
                <a:lnTo>
                  <a:pt x="328268" y="47711"/>
                </a:lnTo>
                <a:lnTo>
                  <a:pt x="274647" y="47711"/>
                </a:lnTo>
                <a:close/>
                <a:moveTo>
                  <a:pt x="92381" y="0"/>
                </a:moveTo>
                <a:lnTo>
                  <a:pt x="153552" y="0"/>
                </a:lnTo>
                <a:lnTo>
                  <a:pt x="245933" y="256930"/>
                </a:lnTo>
                <a:lnTo>
                  <a:pt x="187258" y="256930"/>
                </a:lnTo>
                <a:lnTo>
                  <a:pt x="169781" y="204799"/>
                </a:lnTo>
                <a:lnTo>
                  <a:pt x="74903" y="204799"/>
                </a:lnTo>
                <a:lnTo>
                  <a:pt x="57426" y="256930"/>
                </a:lnTo>
                <a:lnTo>
                  <a:pt x="0" y="25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84">
            <a:extLst>
              <a:ext uri="{FF2B5EF4-FFF2-40B4-BE49-F238E27FC236}">
                <a16:creationId xmlns:a16="http://schemas.microsoft.com/office/drawing/2014/main" id="{6BC087DC-B691-0842-A0C6-691B890A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810" y="11137087"/>
            <a:ext cx="3032101" cy="686629"/>
          </a:xfrm>
          <a:custGeom>
            <a:avLst/>
            <a:gdLst>
              <a:gd name="T0" fmla="*/ 1589274 w 2435"/>
              <a:gd name="T1" fmla="*/ 179693 h 553"/>
              <a:gd name="T2" fmla="*/ 1589274 w 2435"/>
              <a:gd name="T3" fmla="*/ 179693 h 553"/>
              <a:gd name="T4" fmla="*/ 794637 w 2435"/>
              <a:gd name="T5" fmla="*/ 359386 h 553"/>
              <a:gd name="T6" fmla="*/ 794637 w 2435"/>
              <a:gd name="T7" fmla="*/ 359386 h 553"/>
              <a:gd name="T8" fmla="*/ 0 w 2435"/>
              <a:gd name="T9" fmla="*/ 179693 h 553"/>
              <a:gd name="T10" fmla="*/ 0 w 2435"/>
              <a:gd name="T11" fmla="*/ 179693 h 553"/>
              <a:gd name="T12" fmla="*/ 794637 w 2435"/>
              <a:gd name="T13" fmla="*/ 0 h 553"/>
              <a:gd name="T14" fmla="*/ 794637 w 2435"/>
              <a:gd name="T15" fmla="*/ 0 h 553"/>
              <a:gd name="T16" fmla="*/ 1589274 w 2435"/>
              <a:gd name="T17" fmla="*/ 179693 h 5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35" h="553">
                <a:moveTo>
                  <a:pt x="2434" y="276"/>
                </a:moveTo>
                <a:lnTo>
                  <a:pt x="2434" y="276"/>
                </a:lnTo>
                <a:cubicBezTo>
                  <a:pt x="2434" y="428"/>
                  <a:pt x="1889" y="552"/>
                  <a:pt x="1217" y="552"/>
                </a:cubicBezTo>
                <a:cubicBezTo>
                  <a:pt x="545" y="552"/>
                  <a:pt x="0" y="428"/>
                  <a:pt x="0" y="276"/>
                </a:cubicBezTo>
                <a:cubicBezTo>
                  <a:pt x="0" y="124"/>
                  <a:pt x="545" y="0"/>
                  <a:pt x="1217" y="0"/>
                </a:cubicBezTo>
                <a:cubicBezTo>
                  <a:pt x="1889" y="0"/>
                  <a:pt x="2434" y="124"/>
                  <a:pt x="2434" y="276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73516B71-120D-3F49-B9B3-0832269A6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276" y="10950324"/>
            <a:ext cx="2944214" cy="752546"/>
          </a:xfrm>
          <a:custGeom>
            <a:avLst/>
            <a:gdLst>
              <a:gd name="T0" fmla="*/ 1052946 w 2365"/>
              <a:gd name="T1" fmla="*/ 169208 h 604"/>
              <a:gd name="T2" fmla="*/ 1052946 w 2365"/>
              <a:gd name="T3" fmla="*/ 169208 h 604"/>
              <a:gd name="T4" fmla="*/ 951111 w 2365"/>
              <a:gd name="T5" fmla="*/ 149609 h 604"/>
              <a:gd name="T6" fmla="*/ 951111 w 2365"/>
              <a:gd name="T7" fmla="*/ 149609 h 604"/>
              <a:gd name="T8" fmla="*/ 1055557 w 2365"/>
              <a:gd name="T9" fmla="*/ 127396 h 604"/>
              <a:gd name="T10" fmla="*/ 1055557 w 2365"/>
              <a:gd name="T11" fmla="*/ 127396 h 604"/>
              <a:gd name="T12" fmla="*/ 1157392 w 2365"/>
              <a:gd name="T13" fmla="*/ 146995 h 604"/>
              <a:gd name="T14" fmla="*/ 1157392 w 2365"/>
              <a:gd name="T15" fmla="*/ 146995 h 604"/>
              <a:gd name="T16" fmla="*/ 1052946 w 2365"/>
              <a:gd name="T17" fmla="*/ 169208 h 604"/>
              <a:gd name="T18" fmla="*/ 1507939 w 2365"/>
              <a:gd name="T19" fmla="*/ 137849 h 604"/>
              <a:gd name="T20" fmla="*/ 1507939 w 2365"/>
              <a:gd name="T21" fmla="*/ 137849 h 604"/>
              <a:gd name="T22" fmla="*/ 1175670 w 2365"/>
              <a:gd name="T23" fmla="*/ 126089 h 604"/>
              <a:gd name="T24" fmla="*/ 1175670 w 2365"/>
              <a:gd name="T25" fmla="*/ 126089 h 604"/>
              <a:gd name="T26" fmla="*/ 1241601 w 2365"/>
              <a:gd name="T27" fmla="*/ 47039 h 604"/>
              <a:gd name="T28" fmla="*/ 1241601 w 2365"/>
              <a:gd name="T29" fmla="*/ 47039 h 604"/>
              <a:gd name="T30" fmla="*/ 1237032 w 2365"/>
              <a:gd name="T31" fmla="*/ 17639 h 604"/>
              <a:gd name="T32" fmla="*/ 1237032 w 2365"/>
              <a:gd name="T33" fmla="*/ 17639 h 604"/>
              <a:gd name="T34" fmla="*/ 770942 w 2365"/>
              <a:gd name="T35" fmla="*/ 0 h 604"/>
              <a:gd name="T36" fmla="*/ 770942 w 2365"/>
              <a:gd name="T37" fmla="*/ 0 h 604"/>
              <a:gd name="T38" fmla="*/ 0 w 2365"/>
              <a:gd name="T39" fmla="*/ 197301 h 604"/>
              <a:gd name="T40" fmla="*/ 0 w 2365"/>
              <a:gd name="T41" fmla="*/ 197301 h 604"/>
              <a:gd name="T42" fmla="*/ 770942 w 2365"/>
              <a:gd name="T43" fmla="*/ 393948 h 604"/>
              <a:gd name="T44" fmla="*/ 770942 w 2365"/>
              <a:gd name="T45" fmla="*/ 393948 h 604"/>
              <a:gd name="T46" fmla="*/ 1543189 w 2365"/>
              <a:gd name="T47" fmla="*/ 197301 h 604"/>
              <a:gd name="T48" fmla="*/ 1543189 w 2365"/>
              <a:gd name="T49" fmla="*/ 197301 h 604"/>
              <a:gd name="T50" fmla="*/ 1507939 w 2365"/>
              <a:gd name="T51" fmla="*/ 137849 h 60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65" h="604">
                <a:moveTo>
                  <a:pt x="1613" y="259"/>
                </a:moveTo>
                <a:lnTo>
                  <a:pt x="1613" y="259"/>
                </a:lnTo>
                <a:cubicBezTo>
                  <a:pt x="1539" y="259"/>
                  <a:pt x="1477" y="246"/>
                  <a:pt x="1457" y="229"/>
                </a:cubicBezTo>
                <a:cubicBezTo>
                  <a:pt x="1471" y="210"/>
                  <a:pt x="1537" y="195"/>
                  <a:pt x="1617" y="195"/>
                </a:cubicBezTo>
                <a:cubicBezTo>
                  <a:pt x="1690" y="195"/>
                  <a:pt x="1753" y="208"/>
                  <a:pt x="1773" y="225"/>
                </a:cubicBezTo>
                <a:cubicBezTo>
                  <a:pt x="1758" y="244"/>
                  <a:pt x="1692" y="259"/>
                  <a:pt x="1613" y="259"/>
                </a:cubicBezTo>
                <a:close/>
                <a:moveTo>
                  <a:pt x="2310" y="211"/>
                </a:moveTo>
                <a:lnTo>
                  <a:pt x="2310" y="211"/>
                </a:lnTo>
                <a:cubicBezTo>
                  <a:pt x="2124" y="186"/>
                  <a:pt x="1935" y="232"/>
                  <a:pt x="1801" y="193"/>
                </a:cubicBezTo>
                <a:cubicBezTo>
                  <a:pt x="1712" y="167"/>
                  <a:pt x="1898" y="102"/>
                  <a:pt x="1902" y="72"/>
                </a:cubicBezTo>
                <a:cubicBezTo>
                  <a:pt x="1902" y="66"/>
                  <a:pt x="1907" y="29"/>
                  <a:pt x="1895" y="27"/>
                </a:cubicBezTo>
                <a:cubicBezTo>
                  <a:pt x="1883" y="25"/>
                  <a:pt x="1427" y="0"/>
                  <a:pt x="1181" y="0"/>
                </a:cubicBezTo>
                <a:cubicBezTo>
                  <a:pt x="529" y="0"/>
                  <a:pt x="0" y="135"/>
                  <a:pt x="0" y="302"/>
                </a:cubicBezTo>
                <a:cubicBezTo>
                  <a:pt x="0" y="468"/>
                  <a:pt x="529" y="603"/>
                  <a:pt x="1181" y="603"/>
                </a:cubicBezTo>
                <a:cubicBezTo>
                  <a:pt x="1835" y="603"/>
                  <a:pt x="2364" y="468"/>
                  <a:pt x="2364" y="302"/>
                </a:cubicBezTo>
                <a:cubicBezTo>
                  <a:pt x="2364" y="270"/>
                  <a:pt x="2354" y="217"/>
                  <a:pt x="2310" y="211"/>
                </a:cubicBezTo>
                <a:close/>
              </a:path>
            </a:pathLst>
          </a:custGeom>
          <a:solidFill>
            <a:srgbClr val="FCAE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86">
            <a:extLst>
              <a:ext uri="{FF2B5EF4-FFF2-40B4-BE49-F238E27FC236}">
                <a16:creationId xmlns:a16="http://schemas.microsoft.com/office/drawing/2014/main" id="{F4897325-8425-5E45-8FC3-FE8DE708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276" y="10906378"/>
            <a:ext cx="2944214" cy="752546"/>
          </a:xfrm>
          <a:custGeom>
            <a:avLst/>
            <a:gdLst>
              <a:gd name="T0" fmla="*/ 1052946 w 2365"/>
              <a:gd name="T1" fmla="*/ 192409 h 605"/>
              <a:gd name="T2" fmla="*/ 1052946 w 2365"/>
              <a:gd name="T3" fmla="*/ 192409 h 605"/>
              <a:gd name="T4" fmla="*/ 951111 w 2365"/>
              <a:gd name="T5" fmla="*/ 172842 h 605"/>
              <a:gd name="T6" fmla="*/ 951111 w 2365"/>
              <a:gd name="T7" fmla="*/ 172842 h 605"/>
              <a:gd name="T8" fmla="*/ 1055557 w 2365"/>
              <a:gd name="T9" fmla="*/ 150666 h 605"/>
              <a:gd name="T10" fmla="*/ 1055557 w 2365"/>
              <a:gd name="T11" fmla="*/ 150666 h 605"/>
              <a:gd name="T12" fmla="*/ 1157392 w 2365"/>
              <a:gd name="T13" fmla="*/ 170233 h 605"/>
              <a:gd name="T14" fmla="*/ 1157392 w 2365"/>
              <a:gd name="T15" fmla="*/ 170233 h 605"/>
              <a:gd name="T16" fmla="*/ 1052946 w 2365"/>
              <a:gd name="T17" fmla="*/ 192409 h 605"/>
              <a:gd name="T18" fmla="*/ 1507939 w 2365"/>
              <a:gd name="T19" fmla="*/ 138273 h 605"/>
              <a:gd name="T20" fmla="*/ 1507939 w 2365"/>
              <a:gd name="T21" fmla="*/ 138273 h 605"/>
              <a:gd name="T22" fmla="*/ 1175670 w 2365"/>
              <a:gd name="T23" fmla="*/ 126533 h 605"/>
              <a:gd name="T24" fmla="*/ 1175670 w 2365"/>
              <a:gd name="T25" fmla="*/ 126533 h 605"/>
              <a:gd name="T26" fmla="*/ 1228546 w 2365"/>
              <a:gd name="T27" fmla="*/ 38482 h 605"/>
              <a:gd name="T28" fmla="*/ 1228546 w 2365"/>
              <a:gd name="T29" fmla="*/ 38482 h 605"/>
              <a:gd name="T30" fmla="*/ 770942 w 2365"/>
              <a:gd name="T31" fmla="*/ 0 h 605"/>
              <a:gd name="T32" fmla="*/ 770942 w 2365"/>
              <a:gd name="T33" fmla="*/ 0 h 605"/>
              <a:gd name="T34" fmla="*/ 0 w 2365"/>
              <a:gd name="T35" fmla="*/ 196974 h 605"/>
              <a:gd name="T36" fmla="*/ 0 w 2365"/>
              <a:gd name="T37" fmla="*/ 196974 h 605"/>
              <a:gd name="T38" fmla="*/ 770942 w 2365"/>
              <a:gd name="T39" fmla="*/ 393949 h 605"/>
              <a:gd name="T40" fmla="*/ 770942 w 2365"/>
              <a:gd name="T41" fmla="*/ 393949 h 605"/>
              <a:gd name="T42" fmla="*/ 1543189 w 2365"/>
              <a:gd name="T43" fmla="*/ 196974 h 605"/>
              <a:gd name="T44" fmla="*/ 1543189 w 2365"/>
              <a:gd name="T45" fmla="*/ 196974 h 605"/>
              <a:gd name="T46" fmla="*/ 1507939 w 2365"/>
              <a:gd name="T47" fmla="*/ 138273 h 6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65" h="605">
                <a:moveTo>
                  <a:pt x="1613" y="295"/>
                </a:moveTo>
                <a:lnTo>
                  <a:pt x="1613" y="295"/>
                </a:lnTo>
                <a:cubicBezTo>
                  <a:pt x="1539" y="295"/>
                  <a:pt x="1477" y="282"/>
                  <a:pt x="1457" y="265"/>
                </a:cubicBezTo>
                <a:cubicBezTo>
                  <a:pt x="1471" y="246"/>
                  <a:pt x="1537" y="231"/>
                  <a:pt x="1617" y="231"/>
                </a:cubicBezTo>
                <a:cubicBezTo>
                  <a:pt x="1690" y="231"/>
                  <a:pt x="1753" y="244"/>
                  <a:pt x="1773" y="261"/>
                </a:cubicBezTo>
                <a:cubicBezTo>
                  <a:pt x="1758" y="280"/>
                  <a:pt x="1692" y="295"/>
                  <a:pt x="1613" y="295"/>
                </a:cubicBezTo>
                <a:close/>
                <a:moveTo>
                  <a:pt x="2310" y="212"/>
                </a:moveTo>
                <a:lnTo>
                  <a:pt x="2310" y="212"/>
                </a:lnTo>
                <a:cubicBezTo>
                  <a:pt x="2124" y="187"/>
                  <a:pt x="1935" y="233"/>
                  <a:pt x="1801" y="194"/>
                </a:cubicBezTo>
                <a:cubicBezTo>
                  <a:pt x="1696" y="162"/>
                  <a:pt x="1975" y="77"/>
                  <a:pt x="1882" y="59"/>
                </a:cubicBezTo>
                <a:cubicBezTo>
                  <a:pt x="1687" y="20"/>
                  <a:pt x="1444" y="0"/>
                  <a:pt x="1181" y="0"/>
                </a:cubicBezTo>
                <a:cubicBezTo>
                  <a:pt x="529" y="0"/>
                  <a:pt x="0" y="135"/>
                  <a:pt x="0" y="302"/>
                </a:cubicBezTo>
                <a:cubicBezTo>
                  <a:pt x="0" y="469"/>
                  <a:pt x="529" y="604"/>
                  <a:pt x="1181" y="604"/>
                </a:cubicBezTo>
                <a:cubicBezTo>
                  <a:pt x="1835" y="604"/>
                  <a:pt x="2364" y="469"/>
                  <a:pt x="2364" y="302"/>
                </a:cubicBezTo>
                <a:cubicBezTo>
                  <a:pt x="2364" y="271"/>
                  <a:pt x="2354" y="218"/>
                  <a:pt x="2310" y="212"/>
                </a:cubicBezTo>
                <a:close/>
              </a:path>
            </a:pathLst>
          </a:custGeom>
          <a:solidFill>
            <a:srgbClr val="FDD0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87">
            <a:extLst>
              <a:ext uri="{FF2B5EF4-FFF2-40B4-BE49-F238E27FC236}">
                <a16:creationId xmlns:a16="http://schemas.microsoft.com/office/drawing/2014/main" id="{95FB3B26-0E94-E740-9AE5-A8C4D9781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024" y="11153562"/>
            <a:ext cx="779997" cy="269162"/>
          </a:xfrm>
          <a:custGeom>
            <a:avLst/>
            <a:gdLst>
              <a:gd name="T0" fmla="*/ 374485 w 628"/>
              <a:gd name="T1" fmla="*/ 110426 h 216"/>
              <a:gd name="T2" fmla="*/ 374485 w 628"/>
              <a:gd name="T3" fmla="*/ 110426 h 216"/>
              <a:gd name="T4" fmla="*/ 218830 w 628"/>
              <a:gd name="T5" fmla="*/ 124147 h 216"/>
              <a:gd name="T6" fmla="*/ 218830 w 628"/>
              <a:gd name="T7" fmla="*/ 124147 h 216"/>
              <a:gd name="T8" fmla="*/ 92482 w 628"/>
              <a:gd name="T9" fmla="*/ 78409 h 216"/>
              <a:gd name="T10" fmla="*/ 92482 w 628"/>
              <a:gd name="T11" fmla="*/ 78409 h 216"/>
              <a:gd name="T12" fmla="*/ 0 w 628"/>
              <a:gd name="T13" fmla="*/ 67301 h 216"/>
              <a:gd name="T14" fmla="*/ 0 w 628"/>
              <a:gd name="T15" fmla="*/ 67301 h 216"/>
              <a:gd name="T16" fmla="*/ 252696 w 628"/>
              <a:gd name="T17" fmla="*/ 0 h 216"/>
              <a:gd name="T18" fmla="*/ 252696 w 628"/>
              <a:gd name="T19" fmla="*/ 0 h 216"/>
              <a:gd name="T20" fmla="*/ 256604 w 628"/>
              <a:gd name="T21" fmla="*/ 47699 h 216"/>
              <a:gd name="T22" fmla="*/ 256604 w 628"/>
              <a:gd name="T23" fmla="*/ 47699 h 216"/>
              <a:gd name="T24" fmla="*/ 374485 w 628"/>
              <a:gd name="T25" fmla="*/ 110426 h 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8" h="216">
                <a:moveTo>
                  <a:pt x="575" y="169"/>
                </a:moveTo>
                <a:lnTo>
                  <a:pt x="575" y="169"/>
                </a:lnTo>
                <a:cubicBezTo>
                  <a:pt x="483" y="202"/>
                  <a:pt x="494" y="142"/>
                  <a:pt x="336" y="190"/>
                </a:cubicBezTo>
                <a:cubicBezTo>
                  <a:pt x="254" y="215"/>
                  <a:pt x="96" y="164"/>
                  <a:pt x="142" y="120"/>
                </a:cubicBezTo>
                <a:cubicBezTo>
                  <a:pt x="178" y="86"/>
                  <a:pt x="0" y="121"/>
                  <a:pt x="0" y="103"/>
                </a:cubicBezTo>
                <a:cubicBezTo>
                  <a:pt x="0" y="61"/>
                  <a:pt x="223" y="0"/>
                  <a:pt x="388" y="0"/>
                </a:cubicBezTo>
                <a:cubicBezTo>
                  <a:pt x="455" y="0"/>
                  <a:pt x="344" y="64"/>
                  <a:pt x="394" y="73"/>
                </a:cubicBezTo>
                <a:cubicBezTo>
                  <a:pt x="467" y="88"/>
                  <a:pt x="627" y="150"/>
                  <a:pt x="575" y="169"/>
                </a:cubicBezTo>
              </a:path>
            </a:pathLst>
          </a:custGeom>
          <a:solidFill>
            <a:srgbClr val="FD93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88">
            <a:extLst>
              <a:ext uri="{FF2B5EF4-FFF2-40B4-BE49-F238E27FC236}">
                <a16:creationId xmlns:a16="http://schemas.microsoft.com/office/drawing/2014/main" id="{7E5B4622-C058-1846-8AE5-FAD5BEA4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442" y="11345824"/>
            <a:ext cx="801968" cy="274652"/>
          </a:xfrm>
          <a:custGeom>
            <a:avLst/>
            <a:gdLst>
              <a:gd name="T0" fmla="*/ 419873 w 646"/>
              <a:gd name="T1" fmla="*/ 69706 h 219"/>
              <a:gd name="T2" fmla="*/ 419873 w 646"/>
              <a:gd name="T3" fmla="*/ 69706 h 219"/>
              <a:gd name="T4" fmla="*/ 283821 w 646"/>
              <a:gd name="T5" fmla="*/ 94037 h 219"/>
              <a:gd name="T6" fmla="*/ 283821 w 646"/>
              <a:gd name="T7" fmla="*/ 94037 h 219"/>
              <a:gd name="T8" fmla="*/ 224583 w 646"/>
              <a:gd name="T9" fmla="*/ 120341 h 219"/>
              <a:gd name="T10" fmla="*/ 224583 w 646"/>
              <a:gd name="T11" fmla="*/ 120341 h 219"/>
              <a:gd name="T12" fmla="*/ 29944 w 646"/>
              <a:gd name="T13" fmla="*/ 69706 h 219"/>
              <a:gd name="T14" fmla="*/ 29944 w 646"/>
              <a:gd name="T15" fmla="*/ 69706 h 219"/>
              <a:gd name="T16" fmla="*/ 53379 w 646"/>
              <a:gd name="T17" fmla="*/ 5918 h 219"/>
              <a:gd name="T18" fmla="*/ 53379 w 646"/>
              <a:gd name="T19" fmla="*/ 5918 h 219"/>
              <a:gd name="T20" fmla="*/ 238254 w 646"/>
              <a:gd name="T21" fmla="*/ 53266 h 219"/>
              <a:gd name="T22" fmla="*/ 238254 w 646"/>
              <a:gd name="T23" fmla="*/ 53266 h 219"/>
              <a:gd name="T24" fmla="*/ 419873 w 646"/>
              <a:gd name="T25" fmla="*/ 69706 h 2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6" h="219">
                <a:moveTo>
                  <a:pt x="645" y="106"/>
                </a:moveTo>
                <a:lnTo>
                  <a:pt x="645" y="106"/>
                </a:lnTo>
                <a:cubicBezTo>
                  <a:pt x="645" y="139"/>
                  <a:pt x="581" y="145"/>
                  <a:pt x="436" y="143"/>
                </a:cubicBezTo>
                <a:cubicBezTo>
                  <a:pt x="405" y="142"/>
                  <a:pt x="436" y="171"/>
                  <a:pt x="345" y="183"/>
                </a:cubicBezTo>
                <a:cubicBezTo>
                  <a:pt x="87" y="218"/>
                  <a:pt x="5" y="116"/>
                  <a:pt x="46" y="106"/>
                </a:cubicBezTo>
                <a:cubicBezTo>
                  <a:pt x="222" y="64"/>
                  <a:pt x="0" y="22"/>
                  <a:pt x="82" y="9"/>
                </a:cubicBezTo>
                <a:cubicBezTo>
                  <a:pt x="129" y="0"/>
                  <a:pt x="242" y="61"/>
                  <a:pt x="366" y="81"/>
                </a:cubicBezTo>
                <a:cubicBezTo>
                  <a:pt x="506" y="103"/>
                  <a:pt x="645" y="64"/>
                  <a:pt x="645" y="106"/>
                </a:cubicBezTo>
              </a:path>
            </a:pathLst>
          </a:custGeom>
          <a:solidFill>
            <a:srgbClr val="00F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89">
            <a:extLst>
              <a:ext uri="{FF2B5EF4-FFF2-40B4-BE49-F238E27FC236}">
                <a16:creationId xmlns:a16="http://schemas.microsoft.com/office/drawing/2014/main" id="{39E6FDBD-A750-C649-9613-BF899E246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105" y="10999760"/>
            <a:ext cx="747039" cy="192257"/>
          </a:xfrm>
          <a:custGeom>
            <a:avLst/>
            <a:gdLst>
              <a:gd name="T0" fmla="*/ 391067 w 599"/>
              <a:gd name="T1" fmla="*/ 50406 h 154"/>
              <a:gd name="T2" fmla="*/ 391067 w 599"/>
              <a:gd name="T3" fmla="*/ 50406 h 154"/>
              <a:gd name="T4" fmla="*/ 316516 w 599"/>
              <a:gd name="T5" fmla="*/ 64807 h 154"/>
              <a:gd name="T6" fmla="*/ 316516 w 599"/>
              <a:gd name="T7" fmla="*/ 64807 h 154"/>
              <a:gd name="T8" fmla="*/ 195534 w 599"/>
              <a:gd name="T9" fmla="*/ 100156 h 154"/>
              <a:gd name="T10" fmla="*/ 195534 w 599"/>
              <a:gd name="T11" fmla="*/ 100156 h 154"/>
              <a:gd name="T12" fmla="*/ 141255 w 599"/>
              <a:gd name="T13" fmla="*/ 70044 h 154"/>
              <a:gd name="T14" fmla="*/ 141255 w 599"/>
              <a:gd name="T15" fmla="*/ 70044 h 154"/>
              <a:gd name="T16" fmla="*/ 0 w 599"/>
              <a:gd name="T17" fmla="*/ 50406 h 154"/>
              <a:gd name="T18" fmla="*/ 0 w 599"/>
              <a:gd name="T19" fmla="*/ 50406 h 154"/>
              <a:gd name="T20" fmla="*/ 195534 w 599"/>
              <a:gd name="T21" fmla="*/ 0 h 154"/>
              <a:gd name="T22" fmla="*/ 195534 w 599"/>
              <a:gd name="T23" fmla="*/ 0 h 154"/>
              <a:gd name="T24" fmla="*/ 391067 w 599"/>
              <a:gd name="T25" fmla="*/ 50406 h 1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99" h="154">
                <a:moveTo>
                  <a:pt x="598" y="77"/>
                </a:moveTo>
                <a:lnTo>
                  <a:pt x="598" y="77"/>
                </a:lnTo>
                <a:cubicBezTo>
                  <a:pt x="598" y="91"/>
                  <a:pt x="567" y="122"/>
                  <a:pt x="484" y="99"/>
                </a:cubicBezTo>
                <a:cubicBezTo>
                  <a:pt x="429" y="84"/>
                  <a:pt x="408" y="153"/>
                  <a:pt x="299" y="153"/>
                </a:cubicBezTo>
                <a:cubicBezTo>
                  <a:pt x="219" y="153"/>
                  <a:pt x="271" y="98"/>
                  <a:pt x="216" y="107"/>
                </a:cubicBezTo>
                <a:cubicBezTo>
                  <a:pt x="49" y="136"/>
                  <a:pt x="0" y="99"/>
                  <a:pt x="0" y="77"/>
                </a:cubicBezTo>
                <a:cubicBezTo>
                  <a:pt x="0" y="34"/>
                  <a:pt x="133" y="0"/>
                  <a:pt x="299" y="0"/>
                </a:cubicBezTo>
                <a:cubicBezTo>
                  <a:pt x="464" y="0"/>
                  <a:pt x="598" y="34"/>
                  <a:pt x="598" y="77"/>
                </a:cubicBezTo>
              </a:path>
            </a:pathLst>
          </a:custGeom>
          <a:solidFill>
            <a:srgbClr val="FB5D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90">
            <a:extLst>
              <a:ext uri="{FF2B5EF4-FFF2-40B4-BE49-F238E27FC236}">
                <a16:creationId xmlns:a16="http://schemas.microsoft.com/office/drawing/2014/main" id="{A1C85890-8D0A-B547-8E2A-DFDD1256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338" y="11274410"/>
            <a:ext cx="774507" cy="241693"/>
          </a:xfrm>
          <a:custGeom>
            <a:avLst/>
            <a:gdLst>
              <a:gd name="T0" fmla="*/ 405471 w 622"/>
              <a:gd name="T1" fmla="*/ 63367 h 192"/>
              <a:gd name="T2" fmla="*/ 405471 w 622"/>
              <a:gd name="T3" fmla="*/ 63367 h 192"/>
              <a:gd name="T4" fmla="*/ 220691 w 622"/>
              <a:gd name="T5" fmla="*/ 99010 h 192"/>
              <a:gd name="T6" fmla="*/ 220691 w 622"/>
              <a:gd name="T7" fmla="*/ 99010 h 192"/>
              <a:gd name="T8" fmla="*/ 20241 w 622"/>
              <a:gd name="T9" fmla="*/ 103631 h 192"/>
              <a:gd name="T10" fmla="*/ 20241 w 622"/>
              <a:gd name="T11" fmla="*/ 103631 h 192"/>
              <a:gd name="T12" fmla="*/ 111651 w 622"/>
              <a:gd name="T13" fmla="*/ 67327 h 192"/>
              <a:gd name="T14" fmla="*/ 111651 w 622"/>
              <a:gd name="T15" fmla="*/ 67327 h 192"/>
              <a:gd name="T16" fmla="*/ 216774 w 622"/>
              <a:gd name="T17" fmla="*/ 21122 h 192"/>
              <a:gd name="T18" fmla="*/ 216774 w 622"/>
              <a:gd name="T19" fmla="*/ 21122 h 192"/>
              <a:gd name="T20" fmla="*/ 297737 w 622"/>
              <a:gd name="T21" fmla="*/ 43564 h 192"/>
              <a:gd name="T22" fmla="*/ 297737 w 622"/>
              <a:gd name="T23" fmla="*/ 43564 h 192"/>
              <a:gd name="T24" fmla="*/ 405471 w 622"/>
              <a:gd name="T25" fmla="*/ 63367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2" h="192">
                <a:moveTo>
                  <a:pt x="621" y="96"/>
                </a:moveTo>
                <a:lnTo>
                  <a:pt x="621" y="96"/>
                </a:lnTo>
                <a:cubicBezTo>
                  <a:pt x="621" y="138"/>
                  <a:pt x="499" y="117"/>
                  <a:pt x="338" y="150"/>
                </a:cubicBezTo>
                <a:cubicBezTo>
                  <a:pt x="144" y="191"/>
                  <a:pt x="0" y="186"/>
                  <a:pt x="31" y="157"/>
                </a:cubicBezTo>
                <a:cubicBezTo>
                  <a:pt x="89" y="101"/>
                  <a:pt x="193" y="113"/>
                  <a:pt x="171" y="102"/>
                </a:cubicBezTo>
                <a:cubicBezTo>
                  <a:pt x="89" y="64"/>
                  <a:pt x="228" y="55"/>
                  <a:pt x="332" y="32"/>
                </a:cubicBezTo>
                <a:cubicBezTo>
                  <a:pt x="470" y="0"/>
                  <a:pt x="442" y="66"/>
                  <a:pt x="456" y="66"/>
                </a:cubicBezTo>
                <a:cubicBezTo>
                  <a:pt x="484" y="66"/>
                  <a:pt x="621" y="68"/>
                  <a:pt x="621" y="96"/>
                </a:cubicBezTo>
              </a:path>
            </a:pathLst>
          </a:custGeom>
          <a:solidFill>
            <a:srgbClr val="2C99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91">
            <a:extLst>
              <a:ext uri="{FF2B5EF4-FFF2-40B4-BE49-F238E27FC236}">
                <a16:creationId xmlns:a16="http://schemas.microsoft.com/office/drawing/2014/main" id="{33C9A767-AF04-B94C-A51C-392ED6B9C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5453" y="11170044"/>
            <a:ext cx="406477" cy="65917"/>
          </a:xfrm>
          <a:custGeom>
            <a:avLst/>
            <a:gdLst>
              <a:gd name="T0" fmla="*/ 108532 w 326"/>
              <a:gd name="T1" fmla="*/ 12161 h 54"/>
              <a:gd name="T2" fmla="*/ 108532 w 326"/>
              <a:gd name="T3" fmla="*/ 12161 h 54"/>
              <a:gd name="T4" fmla="*/ 210527 w 326"/>
              <a:gd name="T5" fmla="*/ 31364 h 54"/>
              <a:gd name="T6" fmla="*/ 210527 w 326"/>
              <a:gd name="T7" fmla="*/ 31364 h 54"/>
              <a:gd name="T8" fmla="*/ 212488 w 326"/>
              <a:gd name="T9" fmla="*/ 26243 h 54"/>
              <a:gd name="T10" fmla="*/ 212488 w 326"/>
              <a:gd name="T11" fmla="*/ 26243 h 54"/>
              <a:gd name="T12" fmla="*/ 105917 w 326"/>
              <a:gd name="T13" fmla="*/ 0 h 54"/>
              <a:gd name="T14" fmla="*/ 105917 w 326"/>
              <a:gd name="T15" fmla="*/ 0 h 54"/>
              <a:gd name="T16" fmla="*/ 0 w 326"/>
              <a:gd name="T17" fmla="*/ 26243 h 54"/>
              <a:gd name="T18" fmla="*/ 0 w 326"/>
              <a:gd name="T19" fmla="*/ 26243 h 54"/>
              <a:gd name="T20" fmla="*/ 3923 w 326"/>
              <a:gd name="T21" fmla="*/ 33924 h 54"/>
              <a:gd name="T22" fmla="*/ 3923 w 326"/>
              <a:gd name="T23" fmla="*/ 33924 h 54"/>
              <a:gd name="T24" fmla="*/ 108532 w 326"/>
              <a:gd name="T25" fmla="*/ 12161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6" h="54">
                <a:moveTo>
                  <a:pt x="166" y="19"/>
                </a:moveTo>
                <a:lnTo>
                  <a:pt x="166" y="19"/>
                </a:lnTo>
                <a:cubicBezTo>
                  <a:pt x="239" y="19"/>
                  <a:pt x="302" y="32"/>
                  <a:pt x="322" y="49"/>
                </a:cubicBezTo>
                <a:cubicBezTo>
                  <a:pt x="323" y="47"/>
                  <a:pt x="325" y="44"/>
                  <a:pt x="325" y="41"/>
                </a:cubicBezTo>
                <a:cubicBezTo>
                  <a:pt x="325" y="18"/>
                  <a:pt x="252" y="0"/>
                  <a:pt x="162" y="0"/>
                </a:cubicBezTo>
                <a:cubicBezTo>
                  <a:pt x="72" y="0"/>
                  <a:pt x="0" y="18"/>
                  <a:pt x="0" y="41"/>
                </a:cubicBezTo>
                <a:cubicBezTo>
                  <a:pt x="0" y="46"/>
                  <a:pt x="1" y="49"/>
                  <a:pt x="6" y="53"/>
                </a:cubicBezTo>
                <a:cubicBezTo>
                  <a:pt x="20" y="34"/>
                  <a:pt x="86" y="19"/>
                  <a:pt x="166" y="19"/>
                </a:cubicBezTo>
              </a:path>
            </a:pathLst>
          </a:custGeom>
          <a:solidFill>
            <a:srgbClr val="FCAE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92">
            <a:extLst>
              <a:ext uri="{FF2B5EF4-FFF2-40B4-BE49-F238E27FC236}">
                <a16:creationId xmlns:a16="http://schemas.microsoft.com/office/drawing/2014/main" id="{F2868A73-61C3-6146-A5AE-D2CDAFD9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81" y="9093675"/>
            <a:ext cx="82393" cy="32959"/>
          </a:xfrm>
          <a:custGeom>
            <a:avLst/>
            <a:gdLst>
              <a:gd name="T0" fmla="*/ 41854 w 64"/>
              <a:gd name="T1" fmla="*/ 0 h 27"/>
              <a:gd name="T2" fmla="*/ 675 w 64"/>
              <a:gd name="T3" fmla="*/ 640 h 27"/>
              <a:gd name="T4" fmla="*/ 675 w 64"/>
              <a:gd name="T5" fmla="*/ 16642 h 27"/>
              <a:gd name="T6" fmla="*/ 675 w 64"/>
              <a:gd name="T7" fmla="*/ 16642 h 27"/>
              <a:gd name="T8" fmla="*/ 0 w 64"/>
              <a:gd name="T9" fmla="*/ 16642 h 27"/>
              <a:gd name="T10" fmla="*/ 42529 w 64"/>
              <a:gd name="T11" fmla="*/ 14722 h 27"/>
              <a:gd name="T12" fmla="*/ 41854 w 64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" h="27">
                <a:moveTo>
                  <a:pt x="62" y="0"/>
                </a:moveTo>
                <a:lnTo>
                  <a:pt x="1" y="1"/>
                </a:lnTo>
                <a:lnTo>
                  <a:pt x="1" y="26"/>
                </a:lnTo>
                <a:cubicBezTo>
                  <a:pt x="1" y="26"/>
                  <a:pt x="1" y="26"/>
                  <a:pt x="0" y="26"/>
                </a:cubicBezTo>
                <a:lnTo>
                  <a:pt x="63" y="23"/>
                </a:lnTo>
                <a:lnTo>
                  <a:pt x="6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93">
            <a:extLst>
              <a:ext uri="{FF2B5EF4-FFF2-40B4-BE49-F238E27FC236}">
                <a16:creationId xmlns:a16="http://schemas.microsoft.com/office/drawing/2014/main" id="{39573DD5-47B8-DD4E-829E-C3D349C77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296" y="10466935"/>
            <a:ext cx="2477312" cy="291129"/>
          </a:xfrm>
          <a:custGeom>
            <a:avLst/>
            <a:gdLst>
              <a:gd name="T0" fmla="*/ 1298362 w 1988"/>
              <a:gd name="T1" fmla="*/ 76328 h 234"/>
              <a:gd name="T2" fmla="*/ 1298362 w 1988"/>
              <a:gd name="T3" fmla="*/ 76328 h 234"/>
              <a:gd name="T4" fmla="*/ 648854 w 1988"/>
              <a:gd name="T5" fmla="*/ 152003 h 234"/>
              <a:gd name="T6" fmla="*/ 648854 w 1988"/>
              <a:gd name="T7" fmla="*/ 152003 h 234"/>
              <a:gd name="T8" fmla="*/ 0 w 1988"/>
              <a:gd name="T9" fmla="*/ 76328 h 234"/>
              <a:gd name="T10" fmla="*/ 0 w 1988"/>
              <a:gd name="T11" fmla="*/ 76328 h 234"/>
              <a:gd name="T12" fmla="*/ 648854 w 1988"/>
              <a:gd name="T13" fmla="*/ 0 h 234"/>
              <a:gd name="T14" fmla="*/ 648854 w 1988"/>
              <a:gd name="T15" fmla="*/ 0 h 234"/>
              <a:gd name="T16" fmla="*/ 1298362 w 1988"/>
              <a:gd name="T17" fmla="*/ 76328 h 2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8" h="234">
                <a:moveTo>
                  <a:pt x="1987" y="117"/>
                </a:moveTo>
                <a:lnTo>
                  <a:pt x="1987" y="117"/>
                </a:lnTo>
                <a:cubicBezTo>
                  <a:pt x="1987" y="181"/>
                  <a:pt x="1542" y="233"/>
                  <a:pt x="993" y="233"/>
                </a:cubicBezTo>
                <a:cubicBezTo>
                  <a:pt x="444" y="233"/>
                  <a:pt x="0" y="181"/>
                  <a:pt x="0" y="117"/>
                </a:cubicBezTo>
                <a:cubicBezTo>
                  <a:pt x="0" y="52"/>
                  <a:pt x="444" y="0"/>
                  <a:pt x="993" y="0"/>
                </a:cubicBezTo>
                <a:cubicBezTo>
                  <a:pt x="1542" y="0"/>
                  <a:pt x="1987" y="52"/>
                  <a:pt x="1987" y="117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AE000F82-2150-1242-80EE-BF0926FB0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222" y="7995067"/>
            <a:ext cx="1113816" cy="2602457"/>
          </a:xfrm>
          <a:custGeom>
            <a:avLst/>
            <a:gdLst>
              <a:gd name="connsiteX0" fmla="*/ 118491 w 1113816"/>
              <a:gd name="connsiteY0" fmla="*/ 1844571 h 2602457"/>
              <a:gd name="connsiteX1" fmla="*/ 82320 w 1113816"/>
              <a:gd name="connsiteY1" fmla="*/ 2124578 h 2602457"/>
              <a:gd name="connsiteX2" fmla="*/ 1031496 w 1113816"/>
              <a:gd name="connsiteY2" fmla="*/ 2124578 h 2602457"/>
              <a:gd name="connsiteX3" fmla="*/ 995325 w 1113816"/>
              <a:gd name="connsiteY3" fmla="*/ 1844571 h 2602457"/>
              <a:gd name="connsiteX4" fmla="*/ 157157 w 1113816"/>
              <a:gd name="connsiteY4" fmla="*/ 1542163 h 2602457"/>
              <a:gd name="connsiteX5" fmla="*/ 122233 w 1113816"/>
              <a:gd name="connsiteY5" fmla="*/ 1822171 h 2602457"/>
              <a:gd name="connsiteX6" fmla="*/ 992830 w 1113816"/>
              <a:gd name="connsiteY6" fmla="*/ 1822171 h 2602457"/>
              <a:gd name="connsiteX7" fmla="*/ 956659 w 1113816"/>
              <a:gd name="connsiteY7" fmla="*/ 1542163 h 2602457"/>
              <a:gd name="connsiteX8" fmla="*/ 195822 w 1113816"/>
              <a:gd name="connsiteY8" fmla="*/ 1241000 h 2602457"/>
              <a:gd name="connsiteX9" fmla="*/ 159651 w 1113816"/>
              <a:gd name="connsiteY9" fmla="*/ 1521007 h 2602457"/>
              <a:gd name="connsiteX10" fmla="*/ 954165 w 1113816"/>
              <a:gd name="connsiteY10" fmla="*/ 1521007 h 2602457"/>
              <a:gd name="connsiteX11" fmla="*/ 917994 w 1113816"/>
              <a:gd name="connsiteY11" fmla="*/ 1241000 h 2602457"/>
              <a:gd name="connsiteX12" fmla="*/ 233240 w 1113816"/>
              <a:gd name="connsiteY12" fmla="*/ 938592 h 2602457"/>
              <a:gd name="connsiteX13" fmla="*/ 198317 w 1113816"/>
              <a:gd name="connsiteY13" fmla="*/ 1218599 h 2602457"/>
              <a:gd name="connsiteX14" fmla="*/ 915499 w 1113816"/>
              <a:gd name="connsiteY14" fmla="*/ 1218599 h 2602457"/>
              <a:gd name="connsiteX15" fmla="*/ 880576 w 1113816"/>
              <a:gd name="connsiteY15" fmla="*/ 938592 h 2602457"/>
              <a:gd name="connsiteX16" fmla="*/ 271906 w 1113816"/>
              <a:gd name="connsiteY16" fmla="*/ 637429 h 2602457"/>
              <a:gd name="connsiteX17" fmla="*/ 236982 w 1113816"/>
              <a:gd name="connsiteY17" fmla="*/ 916191 h 2602457"/>
              <a:gd name="connsiteX18" fmla="*/ 878081 w 1113816"/>
              <a:gd name="connsiteY18" fmla="*/ 916191 h 2602457"/>
              <a:gd name="connsiteX19" fmla="*/ 841910 w 1113816"/>
              <a:gd name="connsiteY19" fmla="*/ 637429 h 2602457"/>
              <a:gd name="connsiteX20" fmla="*/ 310571 w 1113816"/>
              <a:gd name="connsiteY20" fmla="*/ 335021 h 2602457"/>
              <a:gd name="connsiteX21" fmla="*/ 274401 w 1113816"/>
              <a:gd name="connsiteY21" fmla="*/ 615028 h 2602457"/>
              <a:gd name="connsiteX22" fmla="*/ 839416 w 1113816"/>
              <a:gd name="connsiteY22" fmla="*/ 615028 h 2602457"/>
              <a:gd name="connsiteX23" fmla="*/ 803245 w 1113816"/>
              <a:gd name="connsiteY23" fmla="*/ 335021 h 2602457"/>
              <a:gd name="connsiteX24" fmla="*/ 339259 w 1113816"/>
              <a:gd name="connsiteY24" fmla="*/ 104793 h 2602457"/>
              <a:gd name="connsiteX25" fmla="*/ 313066 w 1113816"/>
              <a:gd name="connsiteY25" fmla="*/ 313865 h 2602457"/>
              <a:gd name="connsiteX26" fmla="*/ 800750 w 1113816"/>
              <a:gd name="connsiteY26" fmla="*/ 313865 h 2602457"/>
              <a:gd name="connsiteX27" fmla="*/ 774557 w 1113816"/>
              <a:gd name="connsiteY27" fmla="*/ 104793 h 2602457"/>
              <a:gd name="connsiteX28" fmla="*/ 252677 w 1113816"/>
              <a:gd name="connsiteY28" fmla="*/ 0 h 2602457"/>
              <a:gd name="connsiteX29" fmla="*/ 855656 w 1113816"/>
              <a:gd name="connsiteY29" fmla="*/ 0 h 2602457"/>
              <a:gd name="connsiteX30" fmla="*/ 855656 w 1113816"/>
              <a:gd name="connsiteY30" fmla="*/ 97607 h 2602457"/>
              <a:gd name="connsiteX31" fmla="*/ 795204 w 1113816"/>
              <a:gd name="connsiteY31" fmla="*/ 97607 h 2602457"/>
              <a:gd name="connsiteX32" fmla="*/ 1113816 w 1113816"/>
              <a:gd name="connsiteY32" fmla="*/ 2599969 h 2602457"/>
              <a:gd name="connsiteX33" fmla="*/ 1091365 w 1113816"/>
              <a:gd name="connsiteY33" fmla="*/ 2602457 h 2602457"/>
              <a:gd name="connsiteX34" fmla="*/ 1033990 w 1113816"/>
              <a:gd name="connsiteY34" fmla="*/ 2145735 h 2602457"/>
              <a:gd name="connsiteX35" fmla="*/ 79826 w 1113816"/>
              <a:gd name="connsiteY35" fmla="*/ 2145735 h 2602457"/>
              <a:gd name="connsiteX36" fmla="*/ 22451 w 1113816"/>
              <a:gd name="connsiteY36" fmla="*/ 2602457 h 2602457"/>
              <a:gd name="connsiteX37" fmla="*/ 0 w 1113816"/>
              <a:gd name="connsiteY37" fmla="*/ 2599969 h 2602457"/>
              <a:gd name="connsiteX38" fmla="*/ 318613 w 1113816"/>
              <a:gd name="connsiteY38" fmla="*/ 97607 h 2602457"/>
              <a:gd name="connsiteX39" fmla="*/ 252677 w 1113816"/>
              <a:gd name="connsiteY39" fmla="*/ 97607 h 260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3816" h="2602457">
                <a:moveTo>
                  <a:pt x="118491" y="1844571"/>
                </a:moveTo>
                <a:lnTo>
                  <a:pt x="82320" y="2124578"/>
                </a:lnTo>
                <a:lnTo>
                  <a:pt x="1031496" y="2124578"/>
                </a:lnTo>
                <a:lnTo>
                  <a:pt x="995325" y="1844571"/>
                </a:lnTo>
                <a:close/>
                <a:moveTo>
                  <a:pt x="157157" y="1542163"/>
                </a:moveTo>
                <a:lnTo>
                  <a:pt x="122233" y="1822171"/>
                </a:lnTo>
                <a:lnTo>
                  <a:pt x="992830" y="1822171"/>
                </a:lnTo>
                <a:lnTo>
                  <a:pt x="956659" y="1542163"/>
                </a:lnTo>
                <a:close/>
                <a:moveTo>
                  <a:pt x="195822" y="1241000"/>
                </a:moveTo>
                <a:lnTo>
                  <a:pt x="159651" y="1521007"/>
                </a:lnTo>
                <a:lnTo>
                  <a:pt x="954165" y="1521007"/>
                </a:lnTo>
                <a:lnTo>
                  <a:pt x="917994" y="1241000"/>
                </a:lnTo>
                <a:close/>
                <a:moveTo>
                  <a:pt x="233240" y="938592"/>
                </a:moveTo>
                <a:lnTo>
                  <a:pt x="198317" y="1218599"/>
                </a:lnTo>
                <a:lnTo>
                  <a:pt x="915499" y="1218599"/>
                </a:lnTo>
                <a:lnTo>
                  <a:pt x="880576" y="938592"/>
                </a:lnTo>
                <a:close/>
                <a:moveTo>
                  <a:pt x="271906" y="637429"/>
                </a:moveTo>
                <a:lnTo>
                  <a:pt x="236982" y="916191"/>
                </a:lnTo>
                <a:lnTo>
                  <a:pt x="878081" y="916191"/>
                </a:lnTo>
                <a:lnTo>
                  <a:pt x="841910" y="637429"/>
                </a:lnTo>
                <a:close/>
                <a:moveTo>
                  <a:pt x="310571" y="335021"/>
                </a:moveTo>
                <a:lnTo>
                  <a:pt x="274401" y="615028"/>
                </a:lnTo>
                <a:lnTo>
                  <a:pt x="839416" y="615028"/>
                </a:lnTo>
                <a:lnTo>
                  <a:pt x="803245" y="335021"/>
                </a:lnTo>
                <a:close/>
                <a:moveTo>
                  <a:pt x="339259" y="104793"/>
                </a:moveTo>
                <a:lnTo>
                  <a:pt x="313066" y="313865"/>
                </a:lnTo>
                <a:lnTo>
                  <a:pt x="800750" y="313865"/>
                </a:lnTo>
                <a:lnTo>
                  <a:pt x="774557" y="104793"/>
                </a:lnTo>
                <a:close/>
                <a:moveTo>
                  <a:pt x="252677" y="0"/>
                </a:moveTo>
                <a:lnTo>
                  <a:pt x="855656" y="0"/>
                </a:lnTo>
                <a:lnTo>
                  <a:pt x="855656" y="97607"/>
                </a:lnTo>
                <a:lnTo>
                  <a:pt x="795204" y="97607"/>
                </a:lnTo>
                <a:lnTo>
                  <a:pt x="1113816" y="2599969"/>
                </a:lnTo>
                <a:lnTo>
                  <a:pt x="1091365" y="2602457"/>
                </a:lnTo>
                <a:lnTo>
                  <a:pt x="1033990" y="2145735"/>
                </a:lnTo>
                <a:lnTo>
                  <a:pt x="79826" y="2145735"/>
                </a:lnTo>
                <a:lnTo>
                  <a:pt x="22451" y="2602457"/>
                </a:lnTo>
                <a:lnTo>
                  <a:pt x="0" y="2599969"/>
                </a:lnTo>
                <a:lnTo>
                  <a:pt x="318613" y="97607"/>
                </a:lnTo>
                <a:lnTo>
                  <a:pt x="252677" y="97607"/>
                </a:lnTo>
                <a:close/>
              </a:path>
            </a:pathLst>
          </a:custGeom>
          <a:solidFill>
            <a:srgbClr val="0683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96">
            <a:extLst>
              <a:ext uri="{FF2B5EF4-FFF2-40B4-BE49-F238E27FC236}">
                <a16:creationId xmlns:a16="http://schemas.microsoft.com/office/drawing/2014/main" id="{C23D74AA-CEF5-3F48-BB59-C1D7C13AC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304" y="6797580"/>
            <a:ext cx="1257884" cy="571276"/>
          </a:xfrm>
          <a:custGeom>
            <a:avLst/>
            <a:gdLst>
              <a:gd name="T0" fmla="*/ 658936 w 1008"/>
              <a:gd name="T1" fmla="*/ 0 h 458"/>
              <a:gd name="T2" fmla="*/ 0 w 1008"/>
              <a:gd name="T3" fmla="*/ 0 h 458"/>
              <a:gd name="T4" fmla="*/ 452159 w 1008"/>
              <a:gd name="T5" fmla="*/ 298897 h 458"/>
              <a:gd name="T6" fmla="*/ 658936 w 1008"/>
              <a:gd name="T7" fmla="*/ 0 h 458"/>
              <a:gd name="T8" fmla="*/ 516286 w 1008"/>
              <a:gd name="T9" fmla="*/ 74561 h 458"/>
              <a:gd name="T10" fmla="*/ 431874 w 1008"/>
              <a:gd name="T11" fmla="*/ 196212 h 458"/>
              <a:gd name="T12" fmla="*/ 248655 w 1008"/>
              <a:gd name="T13" fmla="*/ 74561 h 458"/>
              <a:gd name="T14" fmla="*/ 516286 w 1008"/>
              <a:gd name="T15" fmla="*/ 74561 h 4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8" h="458">
                <a:moveTo>
                  <a:pt x="1007" y="0"/>
                </a:moveTo>
                <a:lnTo>
                  <a:pt x="0" y="0"/>
                </a:lnTo>
                <a:lnTo>
                  <a:pt x="691" y="457"/>
                </a:lnTo>
                <a:lnTo>
                  <a:pt x="1007" y="0"/>
                </a:lnTo>
                <a:close/>
                <a:moveTo>
                  <a:pt x="789" y="114"/>
                </a:moveTo>
                <a:lnTo>
                  <a:pt x="660" y="300"/>
                </a:lnTo>
                <a:lnTo>
                  <a:pt x="380" y="114"/>
                </a:lnTo>
                <a:lnTo>
                  <a:pt x="789" y="114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97">
            <a:extLst>
              <a:ext uri="{FF2B5EF4-FFF2-40B4-BE49-F238E27FC236}">
                <a16:creationId xmlns:a16="http://schemas.microsoft.com/office/drawing/2014/main" id="{A1994DB0-E061-F041-8DBE-CF695D61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937" y="9143111"/>
            <a:ext cx="148311" cy="76902"/>
          </a:xfrm>
          <a:custGeom>
            <a:avLst/>
            <a:gdLst>
              <a:gd name="T0" fmla="*/ 0 w 117"/>
              <a:gd name="T1" fmla="*/ 661 h 61"/>
              <a:gd name="T2" fmla="*/ 38552 w 117"/>
              <a:gd name="T3" fmla="*/ 39663 h 61"/>
              <a:gd name="T4" fmla="*/ 77104 w 117"/>
              <a:gd name="T5" fmla="*/ 39663 h 61"/>
              <a:gd name="T6" fmla="*/ 33899 w 117"/>
              <a:gd name="T7" fmla="*/ 0 h 61"/>
              <a:gd name="T8" fmla="*/ 0 w 117"/>
              <a:gd name="T9" fmla="*/ 661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" h="61">
                <a:moveTo>
                  <a:pt x="0" y="1"/>
                </a:moveTo>
                <a:lnTo>
                  <a:pt x="58" y="60"/>
                </a:lnTo>
                <a:lnTo>
                  <a:pt x="116" y="60"/>
                </a:lnTo>
                <a:lnTo>
                  <a:pt x="51" y="0"/>
                </a:lnTo>
                <a:lnTo>
                  <a:pt x="0" y="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98">
            <a:extLst>
              <a:ext uri="{FF2B5EF4-FFF2-40B4-BE49-F238E27FC236}">
                <a16:creationId xmlns:a16="http://schemas.microsoft.com/office/drawing/2014/main" id="{50B31C74-3FC0-B14D-ACB9-7346DC14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44" y="9044233"/>
            <a:ext cx="263662" cy="175778"/>
          </a:xfrm>
          <a:custGeom>
            <a:avLst/>
            <a:gdLst>
              <a:gd name="T0" fmla="*/ 0 w 210"/>
              <a:gd name="T1" fmla="*/ 12982 h 142"/>
              <a:gd name="T2" fmla="*/ 7242 w 210"/>
              <a:gd name="T3" fmla="*/ 35051 h 142"/>
              <a:gd name="T4" fmla="*/ 4609 w 210"/>
              <a:gd name="T5" fmla="*/ 53225 h 142"/>
              <a:gd name="T6" fmla="*/ 38185 w 210"/>
              <a:gd name="T7" fmla="*/ 52576 h 142"/>
              <a:gd name="T8" fmla="*/ 80978 w 210"/>
              <a:gd name="T9" fmla="*/ 91521 h 142"/>
              <a:gd name="T10" fmla="*/ 137597 w 210"/>
              <a:gd name="T11" fmla="*/ 91521 h 142"/>
              <a:gd name="T12" fmla="*/ 137597 w 210"/>
              <a:gd name="T13" fmla="*/ 91521 h 142"/>
              <a:gd name="T14" fmla="*/ 96779 w 210"/>
              <a:gd name="T15" fmla="*/ 59067 h 142"/>
              <a:gd name="T16" fmla="*/ 96779 w 210"/>
              <a:gd name="T17" fmla="*/ 59067 h 142"/>
              <a:gd name="T18" fmla="*/ 41477 w 210"/>
              <a:gd name="T19" fmla="*/ 0 h 142"/>
              <a:gd name="T20" fmla="*/ 0 w 210"/>
              <a:gd name="T21" fmla="*/ 12982 h 1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0" h="142">
                <a:moveTo>
                  <a:pt x="0" y="20"/>
                </a:moveTo>
                <a:lnTo>
                  <a:pt x="11" y="54"/>
                </a:lnTo>
                <a:lnTo>
                  <a:pt x="7" y="82"/>
                </a:lnTo>
                <a:lnTo>
                  <a:pt x="58" y="81"/>
                </a:lnTo>
                <a:lnTo>
                  <a:pt x="123" y="141"/>
                </a:lnTo>
                <a:lnTo>
                  <a:pt x="209" y="141"/>
                </a:lnTo>
                <a:cubicBezTo>
                  <a:pt x="209" y="141"/>
                  <a:pt x="203" y="100"/>
                  <a:pt x="147" y="91"/>
                </a:cubicBezTo>
                <a:cubicBezTo>
                  <a:pt x="89" y="82"/>
                  <a:pt x="63" y="0"/>
                  <a:pt x="63" y="0"/>
                </a:cubicBezTo>
                <a:lnTo>
                  <a:pt x="0" y="20"/>
                </a:lnTo>
              </a:path>
            </a:pathLst>
          </a:custGeom>
          <a:solidFill>
            <a:srgbClr val="0A2E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100">
            <a:extLst>
              <a:ext uri="{FF2B5EF4-FFF2-40B4-BE49-F238E27FC236}">
                <a16:creationId xmlns:a16="http://schemas.microsoft.com/office/drawing/2014/main" id="{543C48AF-2C16-5D40-B163-E5594E73E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46" y="9044233"/>
            <a:ext cx="98872" cy="65917"/>
          </a:xfrm>
          <a:custGeom>
            <a:avLst/>
            <a:gdLst>
              <a:gd name="T0" fmla="*/ 41875 w 78"/>
              <a:gd name="T1" fmla="*/ 0 h 53"/>
              <a:gd name="T2" fmla="*/ 0 w 78"/>
              <a:gd name="T3" fmla="*/ 13043 h 53"/>
              <a:gd name="T4" fmla="*/ 6647 w 78"/>
              <a:gd name="T5" fmla="*/ 33912 h 53"/>
              <a:gd name="T6" fmla="*/ 51180 w 78"/>
              <a:gd name="T7" fmla="*/ 20869 h 53"/>
              <a:gd name="T8" fmla="*/ 51180 w 78"/>
              <a:gd name="T9" fmla="*/ 20869 h 53"/>
              <a:gd name="T10" fmla="*/ 41875 w 78"/>
              <a:gd name="T11" fmla="*/ 0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" h="53">
                <a:moveTo>
                  <a:pt x="63" y="0"/>
                </a:moveTo>
                <a:lnTo>
                  <a:pt x="0" y="20"/>
                </a:lnTo>
                <a:lnTo>
                  <a:pt x="10" y="52"/>
                </a:lnTo>
                <a:lnTo>
                  <a:pt x="77" y="32"/>
                </a:lnTo>
                <a:cubicBezTo>
                  <a:pt x="68" y="14"/>
                  <a:pt x="63" y="0"/>
                  <a:pt x="63" y="0"/>
                </a:cubicBez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101">
            <a:extLst>
              <a:ext uri="{FF2B5EF4-FFF2-40B4-BE49-F238E27FC236}">
                <a16:creationId xmlns:a16="http://schemas.microsoft.com/office/drawing/2014/main" id="{33179DA4-47BF-844A-BD8A-E94A130E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487" y="9093675"/>
            <a:ext cx="241689" cy="120848"/>
          </a:xfrm>
          <a:custGeom>
            <a:avLst/>
            <a:gdLst>
              <a:gd name="T0" fmla="*/ 99154 w 193"/>
              <a:gd name="T1" fmla="*/ 30363 h 96"/>
              <a:gd name="T2" fmla="*/ 99154 w 193"/>
              <a:gd name="T3" fmla="*/ 30363 h 96"/>
              <a:gd name="T4" fmla="*/ 45309 w 193"/>
              <a:gd name="T5" fmla="*/ 15182 h 96"/>
              <a:gd name="T6" fmla="*/ 44652 w 193"/>
              <a:gd name="T7" fmla="*/ 0 h 96"/>
              <a:gd name="T8" fmla="*/ 4597 w 193"/>
              <a:gd name="T9" fmla="*/ 660 h 96"/>
              <a:gd name="T10" fmla="*/ 4597 w 193"/>
              <a:gd name="T11" fmla="*/ 17162 h 96"/>
              <a:gd name="T12" fmla="*/ 4597 w 193"/>
              <a:gd name="T13" fmla="*/ 17162 h 96"/>
              <a:gd name="T14" fmla="*/ 0 w 193"/>
              <a:gd name="T15" fmla="*/ 40264 h 96"/>
              <a:gd name="T16" fmla="*/ 0 w 193"/>
              <a:gd name="T17" fmla="*/ 40264 h 96"/>
              <a:gd name="T18" fmla="*/ 4597 w 193"/>
              <a:gd name="T19" fmla="*/ 62707 h 96"/>
              <a:gd name="T20" fmla="*/ 122793 w 193"/>
              <a:gd name="T21" fmla="*/ 62707 h 96"/>
              <a:gd name="T22" fmla="*/ 122793 w 193"/>
              <a:gd name="T23" fmla="*/ 62707 h 96"/>
              <a:gd name="T24" fmla="*/ 99154 w 193"/>
              <a:gd name="T25" fmla="*/ 30363 h 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93" h="96">
                <a:moveTo>
                  <a:pt x="151" y="46"/>
                </a:moveTo>
                <a:lnTo>
                  <a:pt x="151" y="46"/>
                </a:lnTo>
                <a:cubicBezTo>
                  <a:pt x="129" y="38"/>
                  <a:pt x="69" y="23"/>
                  <a:pt x="69" y="23"/>
                </a:cubicBezTo>
                <a:lnTo>
                  <a:pt x="68" y="0"/>
                </a:lnTo>
                <a:lnTo>
                  <a:pt x="7" y="1"/>
                </a:lnTo>
                <a:lnTo>
                  <a:pt x="7" y="26"/>
                </a:lnTo>
                <a:cubicBezTo>
                  <a:pt x="7" y="26"/>
                  <a:pt x="0" y="45"/>
                  <a:pt x="0" y="61"/>
                </a:cubicBezTo>
                <a:cubicBezTo>
                  <a:pt x="0" y="80"/>
                  <a:pt x="7" y="95"/>
                  <a:pt x="7" y="95"/>
                </a:cubicBezTo>
                <a:lnTo>
                  <a:pt x="187" y="95"/>
                </a:lnTo>
                <a:cubicBezTo>
                  <a:pt x="187" y="95"/>
                  <a:pt x="192" y="61"/>
                  <a:pt x="151" y="46"/>
                </a:cubicBezTo>
              </a:path>
            </a:pathLst>
          </a:custGeom>
          <a:solidFill>
            <a:srgbClr val="0A2E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102">
            <a:extLst>
              <a:ext uri="{FF2B5EF4-FFF2-40B4-BE49-F238E27FC236}">
                <a16:creationId xmlns:a16="http://schemas.microsoft.com/office/drawing/2014/main" id="{F269C9DA-BC9D-CA4D-8CD3-068E081B1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897" y="7242516"/>
            <a:ext cx="104364" cy="148314"/>
          </a:xfrm>
          <a:custGeom>
            <a:avLst/>
            <a:gdLst>
              <a:gd name="T0" fmla="*/ 54058 w 82"/>
              <a:gd name="T1" fmla="*/ 77110 h 118"/>
              <a:gd name="T2" fmla="*/ 7341 w 82"/>
              <a:gd name="T3" fmla="*/ 77110 h 118"/>
              <a:gd name="T4" fmla="*/ 0 w 82"/>
              <a:gd name="T5" fmla="*/ 0 h 118"/>
              <a:gd name="T6" fmla="*/ 46716 w 82"/>
              <a:gd name="T7" fmla="*/ 0 h 118"/>
              <a:gd name="T8" fmla="*/ 54058 w 82"/>
              <a:gd name="T9" fmla="*/ 7711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118">
                <a:moveTo>
                  <a:pt x="81" y="117"/>
                </a:moveTo>
                <a:lnTo>
                  <a:pt x="11" y="117"/>
                </a:lnTo>
                <a:lnTo>
                  <a:pt x="0" y="0"/>
                </a:lnTo>
                <a:lnTo>
                  <a:pt x="70" y="0"/>
                </a:lnTo>
                <a:lnTo>
                  <a:pt x="81" y="117"/>
                </a:lnTo>
              </a:path>
            </a:pathLst>
          </a:custGeom>
          <a:solidFill>
            <a:srgbClr val="D17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103">
            <a:extLst>
              <a:ext uri="{FF2B5EF4-FFF2-40B4-BE49-F238E27FC236}">
                <a16:creationId xmlns:a16="http://schemas.microsoft.com/office/drawing/2014/main" id="{9F28D505-D40F-D94D-9ACC-684C1B5F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597" y="7242514"/>
            <a:ext cx="87887" cy="65917"/>
          </a:xfrm>
          <a:custGeom>
            <a:avLst/>
            <a:gdLst>
              <a:gd name="T0" fmla="*/ 45436 w 71"/>
              <a:gd name="T1" fmla="*/ 24323 h 54"/>
              <a:gd name="T2" fmla="*/ 7140 w 71"/>
              <a:gd name="T3" fmla="*/ 0 h 54"/>
              <a:gd name="T4" fmla="*/ 0 w 71"/>
              <a:gd name="T5" fmla="*/ 7681 h 54"/>
              <a:gd name="T6" fmla="*/ 38296 w 71"/>
              <a:gd name="T7" fmla="*/ 33924 h 54"/>
              <a:gd name="T8" fmla="*/ 45436 w 71"/>
              <a:gd name="T9" fmla="*/ 24323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54">
                <a:moveTo>
                  <a:pt x="70" y="38"/>
                </a:moveTo>
                <a:lnTo>
                  <a:pt x="11" y="0"/>
                </a:lnTo>
                <a:lnTo>
                  <a:pt x="0" y="12"/>
                </a:lnTo>
                <a:lnTo>
                  <a:pt x="59" y="53"/>
                </a:lnTo>
                <a:lnTo>
                  <a:pt x="70" y="38"/>
                </a:lnTo>
              </a:path>
            </a:pathLst>
          </a:custGeom>
          <a:solidFill>
            <a:srgbClr val="B3D3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105">
            <a:extLst>
              <a:ext uri="{FF2B5EF4-FFF2-40B4-BE49-F238E27FC236}">
                <a16:creationId xmlns:a16="http://schemas.microsoft.com/office/drawing/2014/main" id="{4DB64A55-D7AD-2E43-9B8E-060BCEF51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167" y="7407307"/>
            <a:ext cx="181265" cy="472402"/>
          </a:xfrm>
          <a:custGeom>
            <a:avLst/>
            <a:gdLst>
              <a:gd name="T0" fmla="*/ 54960 w 147"/>
              <a:gd name="T1" fmla="*/ 0 h 380"/>
              <a:gd name="T2" fmla="*/ 54960 w 147"/>
              <a:gd name="T3" fmla="*/ 0 h 380"/>
              <a:gd name="T4" fmla="*/ 5819 w 147"/>
              <a:gd name="T5" fmla="*/ 125809 h 380"/>
              <a:gd name="T6" fmla="*/ 5819 w 147"/>
              <a:gd name="T7" fmla="*/ 125809 h 380"/>
              <a:gd name="T8" fmla="*/ 94402 w 147"/>
              <a:gd name="T9" fmla="*/ 247054 h 380"/>
              <a:gd name="T10" fmla="*/ 54960 w 147"/>
              <a:gd name="T11" fmla="*/ 0 h 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7" h="380">
                <a:moveTo>
                  <a:pt x="85" y="0"/>
                </a:moveTo>
                <a:lnTo>
                  <a:pt x="85" y="0"/>
                </a:lnTo>
                <a:cubicBezTo>
                  <a:pt x="85" y="0"/>
                  <a:pt x="27" y="46"/>
                  <a:pt x="9" y="193"/>
                </a:cubicBezTo>
                <a:cubicBezTo>
                  <a:pt x="0" y="264"/>
                  <a:pt x="146" y="379"/>
                  <a:pt x="146" y="379"/>
                </a:cubicBezTo>
                <a:lnTo>
                  <a:pt x="85" y="0"/>
                </a:lnTo>
              </a:path>
            </a:pathLst>
          </a:custGeom>
          <a:solidFill>
            <a:srgbClr val="B3D3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106">
            <a:extLst>
              <a:ext uri="{FF2B5EF4-FFF2-40B4-BE49-F238E27FC236}">
                <a16:creationId xmlns:a16="http://schemas.microsoft.com/office/drawing/2014/main" id="{71F1C7C8-5233-5A4D-9BAB-A306A6D2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405" y="7039274"/>
            <a:ext cx="208731" cy="285639"/>
          </a:xfrm>
          <a:custGeom>
            <a:avLst/>
            <a:gdLst>
              <a:gd name="T0" fmla="*/ 97583 w 166"/>
              <a:gd name="T1" fmla="*/ 38421 h 230"/>
              <a:gd name="T2" fmla="*/ 97583 w 166"/>
              <a:gd name="T3" fmla="*/ 38421 h 230"/>
              <a:gd name="T4" fmla="*/ 89671 w 166"/>
              <a:gd name="T5" fmla="*/ 143264 h 230"/>
              <a:gd name="T6" fmla="*/ 89671 w 166"/>
              <a:gd name="T7" fmla="*/ 143264 h 230"/>
              <a:gd name="T8" fmla="*/ 3956 w 166"/>
              <a:gd name="T9" fmla="*/ 70981 h 230"/>
              <a:gd name="T10" fmla="*/ 3956 w 166"/>
              <a:gd name="T11" fmla="*/ 70981 h 230"/>
              <a:gd name="T12" fmla="*/ 34945 w 166"/>
              <a:gd name="T13" fmla="*/ 7814 h 230"/>
              <a:gd name="T14" fmla="*/ 34945 w 166"/>
              <a:gd name="T15" fmla="*/ 7814 h 230"/>
              <a:gd name="T16" fmla="*/ 97583 w 166"/>
              <a:gd name="T17" fmla="*/ 38421 h 2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6" h="230">
                <a:moveTo>
                  <a:pt x="148" y="59"/>
                </a:moveTo>
                <a:lnTo>
                  <a:pt x="148" y="59"/>
                </a:lnTo>
                <a:cubicBezTo>
                  <a:pt x="162" y="99"/>
                  <a:pt x="165" y="211"/>
                  <a:pt x="136" y="220"/>
                </a:cubicBezTo>
                <a:cubicBezTo>
                  <a:pt x="107" y="229"/>
                  <a:pt x="17" y="199"/>
                  <a:pt x="6" y="109"/>
                </a:cubicBezTo>
                <a:cubicBezTo>
                  <a:pt x="0" y="67"/>
                  <a:pt x="13" y="26"/>
                  <a:pt x="53" y="12"/>
                </a:cubicBezTo>
                <a:cubicBezTo>
                  <a:pt x="92" y="0"/>
                  <a:pt x="135" y="20"/>
                  <a:pt x="148" y="59"/>
                </a:cubicBez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107">
            <a:extLst>
              <a:ext uri="{FF2B5EF4-FFF2-40B4-BE49-F238E27FC236}">
                <a16:creationId xmlns:a16="http://schemas.microsoft.com/office/drawing/2014/main" id="{7E27AE9C-D843-E445-B0F9-2F8E987AD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911" y="7363362"/>
            <a:ext cx="148307" cy="27466"/>
          </a:xfrm>
          <a:custGeom>
            <a:avLst/>
            <a:gdLst>
              <a:gd name="T0" fmla="*/ 77102 w 117"/>
              <a:gd name="T1" fmla="*/ 13776 h 23"/>
              <a:gd name="T2" fmla="*/ 1994 w 117"/>
              <a:gd name="T3" fmla="*/ 13776 h 23"/>
              <a:gd name="T4" fmla="*/ 0 w 117"/>
              <a:gd name="T5" fmla="*/ 0 h 23"/>
              <a:gd name="T6" fmla="*/ 75108 w 117"/>
              <a:gd name="T7" fmla="*/ 0 h 23"/>
              <a:gd name="T8" fmla="*/ 77102 w 117"/>
              <a:gd name="T9" fmla="*/ 1377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" h="23">
                <a:moveTo>
                  <a:pt x="116" y="22"/>
                </a:moveTo>
                <a:lnTo>
                  <a:pt x="3" y="22"/>
                </a:lnTo>
                <a:lnTo>
                  <a:pt x="0" y="0"/>
                </a:lnTo>
                <a:lnTo>
                  <a:pt x="113" y="0"/>
                </a:lnTo>
                <a:lnTo>
                  <a:pt x="116" y="22"/>
                </a:lnTo>
              </a:path>
            </a:pathLst>
          </a:custGeom>
          <a:solidFill>
            <a:srgbClr val="B3D3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08">
            <a:extLst>
              <a:ext uri="{FF2B5EF4-FFF2-40B4-BE49-F238E27FC236}">
                <a16:creationId xmlns:a16="http://schemas.microsoft.com/office/drawing/2014/main" id="{38420A69-F0EC-3148-8DEB-896E4E0AE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670" y="7956612"/>
            <a:ext cx="307605" cy="1153541"/>
          </a:xfrm>
          <a:custGeom>
            <a:avLst/>
            <a:gdLst>
              <a:gd name="T0" fmla="*/ 148940 w 248"/>
              <a:gd name="T1" fmla="*/ 8501 h 925"/>
              <a:gd name="T2" fmla="*/ 160647 w 248"/>
              <a:gd name="T3" fmla="*/ 357687 h 925"/>
              <a:gd name="T4" fmla="*/ 121623 w 248"/>
              <a:gd name="T5" fmla="*/ 602902 h 925"/>
              <a:gd name="T6" fmla="*/ 70893 w 248"/>
              <a:gd name="T7" fmla="*/ 604210 h 925"/>
              <a:gd name="T8" fmla="*/ 70893 w 248"/>
              <a:gd name="T9" fmla="*/ 604210 h 925"/>
              <a:gd name="T10" fmla="*/ 81299 w 248"/>
              <a:gd name="T11" fmla="*/ 347225 h 925"/>
              <a:gd name="T12" fmla="*/ 81299 w 248"/>
              <a:gd name="T13" fmla="*/ 347225 h 925"/>
              <a:gd name="T14" fmla="*/ 52031 w 248"/>
              <a:gd name="T15" fmla="*/ 154976 h 925"/>
              <a:gd name="T16" fmla="*/ 52031 w 248"/>
              <a:gd name="T17" fmla="*/ 154976 h 925"/>
              <a:gd name="T18" fmla="*/ 52682 w 248"/>
              <a:gd name="T19" fmla="*/ 0 h 925"/>
              <a:gd name="T20" fmla="*/ 148940 w 248"/>
              <a:gd name="T21" fmla="*/ 8501 h 9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8" h="925">
                <a:moveTo>
                  <a:pt x="229" y="13"/>
                </a:moveTo>
                <a:lnTo>
                  <a:pt x="247" y="547"/>
                </a:lnTo>
                <a:lnTo>
                  <a:pt x="187" y="922"/>
                </a:lnTo>
                <a:lnTo>
                  <a:pt x="109" y="924"/>
                </a:lnTo>
                <a:cubicBezTo>
                  <a:pt x="109" y="924"/>
                  <a:pt x="69" y="663"/>
                  <a:pt x="125" y="531"/>
                </a:cubicBezTo>
                <a:cubicBezTo>
                  <a:pt x="125" y="531"/>
                  <a:pt x="83" y="325"/>
                  <a:pt x="80" y="237"/>
                </a:cubicBezTo>
                <a:cubicBezTo>
                  <a:pt x="80" y="237"/>
                  <a:pt x="0" y="106"/>
                  <a:pt x="81" y="0"/>
                </a:cubicBezTo>
                <a:lnTo>
                  <a:pt x="229" y="13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09">
            <a:extLst>
              <a:ext uri="{FF2B5EF4-FFF2-40B4-BE49-F238E27FC236}">
                <a16:creationId xmlns:a16="http://schemas.microsoft.com/office/drawing/2014/main" id="{4938D96A-EE9B-E846-8FBA-8456D33B1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051" y="7132655"/>
            <a:ext cx="159294" cy="148314"/>
          </a:xfrm>
          <a:custGeom>
            <a:avLst/>
            <a:gdLst>
              <a:gd name="T0" fmla="*/ 20229 w 128"/>
              <a:gd name="T1" fmla="*/ 75177 h 120"/>
              <a:gd name="T2" fmla="*/ 20229 w 128"/>
              <a:gd name="T3" fmla="*/ 75177 h 120"/>
              <a:gd name="T4" fmla="*/ 44374 w 128"/>
              <a:gd name="T5" fmla="*/ 48606 h 120"/>
              <a:gd name="T6" fmla="*/ 44374 w 128"/>
              <a:gd name="T7" fmla="*/ 48606 h 120"/>
              <a:gd name="T8" fmla="*/ 71782 w 128"/>
              <a:gd name="T9" fmla="*/ 29811 h 120"/>
              <a:gd name="T10" fmla="*/ 71782 w 128"/>
              <a:gd name="T11" fmla="*/ 29811 h 120"/>
              <a:gd name="T12" fmla="*/ 67214 w 128"/>
              <a:gd name="T13" fmla="*/ 29163 h 120"/>
              <a:gd name="T14" fmla="*/ 67214 w 128"/>
              <a:gd name="T15" fmla="*/ 29163 h 120"/>
              <a:gd name="T16" fmla="*/ 78308 w 128"/>
              <a:gd name="T17" fmla="*/ 19442 h 120"/>
              <a:gd name="T18" fmla="*/ 78308 w 128"/>
              <a:gd name="T19" fmla="*/ 19442 h 120"/>
              <a:gd name="T20" fmla="*/ 71129 w 128"/>
              <a:gd name="T21" fmla="*/ 18146 h 120"/>
              <a:gd name="T22" fmla="*/ 71129 w 128"/>
              <a:gd name="T23" fmla="*/ 18146 h 120"/>
              <a:gd name="T24" fmla="*/ 81570 w 128"/>
              <a:gd name="T25" fmla="*/ 8425 h 120"/>
              <a:gd name="T26" fmla="*/ 81570 w 128"/>
              <a:gd name="T27" fmla="*/ 8425 h 120"/>
              <a:gd name="T28" fmla="*/ 69172 w 128"/>
              <a:gd name="T29" fmla="*/ 8425 h 120"/>
              <a:gd name="T30" fmla="*/ 69172 w 128"/>
              <a:gd name="T31" fmla="*/ 8425 h 120"/>
              <a:gd name="T32" fmla="*/ 69824 w 128"/>
              <a:gd name="T33" fmla="*/ 648 h 120"/>
              <a:gd name="T34" fmla="*/ 69824 w 128"/>
              <a:gd name="T35" fmla="*/ 648 h 120"/>
              <a:gd name="T36" fmla="*/ 20229 w 128"/>
              <a:gd name="T37" fmla="*/ 16850 h 120"/>
              <a:gd name="T38" fmla="*/ 0 w 128"/>
              <a:gd name="T39" fmla="*/ 61567 h 120"/>
              <a:gd name="T40" fmla="*/ 20229 w 128"/>
              <a:gd name="T41" fmla="*/ 75177 h 1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8" h="120">
                <a:moveTo>
                  <a:pt x="31" y="116"/>
                </a:moveTo>
                <a:lnTo>
                  <a:pt x="31" y="116"/>
                </a:lnTo>
                <a:cubicBezTo>
                  <a:pt x="31" y="116"/>
                  <a:pt x="68" y="119"/>
                  <a:pt x="68" y="75"/>
                </a:cubicBezTo>
                <a:cubicBezTo>
                  <a:pt x="68" y="75"/>
                  <a:pt x="107" y="61"/>
                  <a:pt x="110" y="46"/>
                </a:cubicBezTo>
                <a:cubicBezTo>
                  <a:pt x="110" y="45"/>
                  <a:pt x="103" y="45"/>
                  <a:pt x="103" y="45"/>
                </a:cubicBezTo>
                <a:cubicBezTo>
                  <a:pt x="103" y="45"/>
                  <a:pt x="121" y="39"/>
                  <a:pt x="120" y="30"/>
                </a:cubicBezTo>
                <a:cubicBezTo>
                  <a:pt x="120" y="28"/>
                  <a:pt x="109" y="28"/>
                  <a:pt x="109" y="28"/>
                </a:cubicBezTo>
                <a:cubicBezTo>
                  <a:pt x="109" y="28"/>
                  <a:pt x="122" y="20"/>
                  <a:pt x="125" y="13"/>
                </a:cubicBezTo>
                <a:cubicBezTo>
                  <a:pt x="127" y="8"/>
                  <a:pt x="106" y="13"/>
                  <a:pt x="106" y="13"/>
                </a:cubicBezTo>
                <a:cubicBezTo>
                  <a:pt x="106" y="13"/>
                  <a:pt x="113" y="2"/>
                  <a:pt x="107" y="1"/>
                </a:cubicBezTo>
                <a:cubicBezTo>
                  <a:pt x="102" y="0"/>
                  <a:pt x="31" y="26"/>
                  <a:pt x="31" y="26"/>
                </a:cubicBezTo>
                <a:lnTo>
                  <a:pt x="0" y="95"/>
                </a:lnTo>
                <a:lnTo>
                  <a:pt x="31" y="116"/>
                </a:ln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10">
            <a:extLst>
              <a:ext uri="{FF2B5EF4-FFF2-40B4-BE49-F238E27FC236}">
                <a16:creationId xmlns:a16="http://schemas.microsoft.com/office/drawing/2014/main" id="{EBF59F8F-F4D8-B943-8324-247CE399D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516" y="8006050"/>
            <a:ext cx="181269" cy="329582"/>
          </a:xfrm>
          <a:custGeom>
            <a:avLst/>
            <a:gdLst>
              <a:gd name="T0" fmla="*/ 94395 w 145"/>
              <a:gd name="T1" fmla="*/ 172161 h 263"/>
              <a:gd name="T2" fmla="*/ 88496 w 145"/>
              <a:gd name="T3" fmla="*/ 6571 h 263"/>
              <a:gd name="T4" fmla="*/ 55064 w 145"/>
              <a:gd name="T5" fmla="*/ 2628 h 263"/>
              <a:gd name="T6" fmla="*/ 55064 w 145"/>
              <a:gd name="T7" fmla="*/ 2628 h 263"/>
              <a:gd name="T8" fmla="*/ 8522 w 145"/>
              <a:gd name="T9" fmla="*/ 35484 h 263"/>
              <a:gd name="T10" fmla="*/ 8522 w 145"/>
              <a:gd name="T11" fmla="*/ 35484 h 263"/>
              <a:gd name="T12" fmla="*/ 60308 w 145"/>
              <a:gd name="T13" fmla="*/ 137992 h 263"/>
              <a:gd name="T14" fmla="*/ 60308 w 145"/>
              <a:gd name="T15" fmla="*/ 137992 h 263"/>
              <a:gd name="T16" fmla="*/ 94395 w 145"/>
              <a:gd name="T17" fmla="*/ 172161 h 2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5" h="263">
                <a:moveTo>
                  <a:pt x="144" y="262"/>
                </a:moveTo>
                <a:lnTo>
                  <a:pt x="135" y="10"/>
                </a:lnTo>
                <a:lnTo>
                  <a:pt x="84" y="4"/>
                </a:lnTo>
                <a:cubicBezTo>
                  <a:pt x="51" y="0"/>
                  <a:pt x="20" y="21"/>
                  <a:pt x="13" y="54"/>
                </a:cubicBezTo>
                <a:cubicBezTo>
                  <a:pt x="0" y="107"/>
                  <a:pt x="26" y="185"/>
                  <a:pt x="92" y="210"/>
                </a:cubicBezTo>
                <a:cubicBezTo>
                  <a:pt x="93" y="210"/>
                  <a:pt x="107" y="262"/>
                  <a:pt x="144" y="262"/>
                </a:cubicBezTo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111">
            <a:extLst>
              <a:ext uri="{FF2B5EF4-FFF2-40B4-BE49-F238E27FC236}">
                <a16:creationId xmlns:a16="http://schemas.microsoft.com/office/drawing/2014/main" id="{5C8328BE-7BFD-FD4D-8A65-091A2903C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544" y="7967597"/>
            <a:ext cx="560280" cy="1120582"/>
          </a:xfrm>
          <a:custGeom>
            <a:avLst/>
            <a:gdLst>
              <a:gd name="T0" fmla="*/ 165257 w 448"/>
              <a:gd name="T1" fmla="*/ 10458 h 899"/>
              <a:gd name="T2" fmla="*/ 249854 w 448"/>
              <a:gd name="T3" fmla="*/ 315033 h 899"/>
              <a:gd name="T4" fmla="*/ 293135 w 448"/>
              <a:gd name="T5" fmla="*/ 570589 h 899"/>
              <a:gd name="T6" fmla="*/ 240673 w 448"/>
              <a:gd name="T7" fmla="*/ 586928 h 899"/>
              <a:gd name="T8" fmla="*/ 240673 w 448"/>
              <a:gd name="T9" fmla="*/ 586928 h 899"/>
              <a:gd name="T10" fmla="*/ 172471 w 448"/>
              <a:gd name="T11" fmla="*/ 340523 h 899"/>
              <a:gd name="T12" fmla="*/ 172471 w 448"/>
              <a:gd name="T13" fmla="*/ 340523 h 899"/>
              <a:gd name="T14" fmla="*/ 81973 w 448"/>
              <a:gd name="T15" fmla="*/ 152288 h 899"/>
              <a:gd name="T16" fmla="*/ 81973 w 448"/>
              <a:gd name="T17" fmla="*/ 152288 h 899"/>
              <a:gd name="T18" fmla="*/ 34101 w 448"/>
              <a:gd name="T19" fmla="*/ 0 h 899"/>
              <a:gd name="T20" fmla="*/ 165257 w 448"/>
              <a:gd name="T21" fmla="*/ 10458 h 8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8" h="899">
                <a:moveTo>
                  <a:pt x="252" y="16"/>
                </a:moveTo>
                <a:lnTo>
                  <a:pt x="381" y="482"/>
                </a:lnTo>
                <a:lnTo>
                  <a:pt x="447" y="873"/>
                </a:lnTo>
                <a:lnTo>
                  <a:pt x="367" y="898"/>
                </a:lnTo>
                <a:cubicBezTo>
                  <a:pt x="367" y="898"/>
                  <a:pt x="243" y="622"/>
                  <a:pt x="263" y="521"/>
                </a:cubicBezTo>
                <a:cubicBezTo>
                  <a:pt x="263" y="521"/>
                  <a:pt x="151" y="320"/>
                  <a:pt x="125" y="233"/>
                </a:cubicBezTo>
                <a:cubicBezTo>
                  <a:pt x="125" y="233"/>
                  <a:pt x="0" y="171"/>
                  <a:pt x="52" y="0"/>
                </a:cubicBezTo>
                <a:lnTo>
                  <a:pt x="252" y="16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E3DE17B7-18DD-4A43-94FC-D2DC85C8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284" y="7253501"/>
            <a:ext cx="826966" cy="734822"/>
          </a:xfrm>
          <a:custGeom>
            <a:avLst/>
            <a:gdLst>
              <a:gd name="connsiteX0" fmla="*/ 753441 w 826966"/>
              <a:gd name="connsiteY0" fmla="*/ 0 h 734822"/>
              <a:gd name="connsiteX1" fmla="*/ 826966 w 826966"/>
              <a:gd name="connsiteY1" fmla="*/ 51144 h 734822"/>
              <a:gd name="connsiteX2" fmla="*/ 645022 w 826966"/>
              <a:gd name="connsiteY2" fmla="*/ 311858 h 734822"/>
              <a:gd name="connsiteX3" fmla="*/ 359294 w 826966"/>
              <a:gd name="connsiteY3" fmla="*/ 301952 h 734822"/>
              <a:gd name="connsiteX4" fmla="*/ 371079 w 826966"/>
              <a:gd name="connsiteY4" fmla="*/ 326933 h 734822"/>
              <a:gd name="connsiteX5" fmla="*/ 389389 w 826966"/>
              <a:gd name="connsiteY5" fmla="*/ 460399 h 734822"/>
              <a:gd name="connsiteX6" fmla="*/ 326792 w 826966"/>
              <a:gd name="connsiteY6" fmla="*/ 481605 h 734822"/>
              <a:gd name="connsiteX7" fmla="*/ 314272 w 826966"/>
              <a:gd name="connsiteY7" fmla="*/ 540231 h 734822"/>
              <a:gd name="connsiteX8" fmla="*/ 314272 w 826966"/>
              <a:gd name="connsiteY8" fmla="*/ 640021 h 734822"/>
              <a:gd name="connsiteX9" fmla="*/ 334303 w 826966"/>
              <a:gd name="connsiteY9" fmla="*/ 734822 h 734822"/>
              <a:gd name="connsiteX10" fmla="*/ 22567 w 826966"/>
              <a:gd name="connsiteY10" fmla="*/ 708627 h 734822"/>
              <a:gd name="connsiteX11" fmla="*/ 56370 w 826966"/>
              <a:gd name="connsiteY11" fmla="*/ 632537 h 734822"/>
              <a:gd name="connsiteX12" fmla="*/ 62630 w 826966"/>
              <a:gd name="connsiteY12" fmla="*/ 568921 h 734822"/>
              <a:gd name="connsiteX13" fmla="*/ 20063 w 826966"/>
              <a:gd name="connsiteY13" fmla="*/ 375578 h 734822"/>
              <a:gd name="connsiteX14" fmla="*/ 32 w 826966"/>
              <a:gd name="connsiteY14" fmla="*/ 218409 h 734822"/>
              <a:gd name="connsiteX15" fmla="*/ 80157 w 826966"/>
              <a:gd name="connsiteY15" fmla="*/ 137329 h 734822"/>
              <a:gd name="connsiteX16" fmla="*/ 264610 w 826966"/>
              <a:gd name="connsiteY16" fmla="*/ 137329 h 734822"/>
              <a:gd name="connsiteX17" fmla="*/ 262442 w 826966"/>
              <a:gd name="connsiteY17" fmla="*/ 133475 h 734822"/>
              <a:gd name="connsiteX18" fmla="*/ 573990 w 826966"/>
              <a:gd name="connsiteY18" fmla="*/ 200837 h 73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6966" h="734822">
                <a:moveTo>
                  <a:pt x="753441" y="0"/>
                </a:moveTo>
                <a:lnTo>
                  <a:pt x="826966" y="51144"/>
                </a:lnTo>
                <a:lnTo>
                  <a:pt x="645022" y="311858"/>
                </a:lnTo>
                <a:lnTo>
                  <a:pt x="359294" y="301952"/>
                </a:lnTo>
                <a:lnTo>
                  <a:pt x="371079" y="326933"/>
                </a:lnTo>
                <a:cubicBezTo>
                  <a:pt x="394260" y="381639"/>
                  <a:pt x="407230" y="433737"/>
                  <a:pt x="389389" y="460399"/>
                </a:cubicBezTo>
                <a:cubicBezTo>
                  <a:pt x="369358" y="489089"/>
                  <a:pt x="326792" y="481605"/>
                  <a:pt x="326792" y="481605"/>
                </a:cubicBezTo>
                <a:lnTo>
                  <a:pt x="314272" y="540231"/>
                </a:lnTo>
                <a:cubicBezTo>
                  <a:pt x="306760" y="572663"/>
                  <a:pt x="308012" y="607590"/>
                  <a:pt x="314272" y="640021"/>
                </a:cubicBezTo>
                <a:lnTo>
                  <a:pt x="334303" y="734822"/>
                </a:lnTo>
                <a:lnTo>
                  <a:pt x="22567" y="708627"/>
                </a:lnTo>
                <a:lnTo>
                  <a:pt x="56370" y="632537"/>
                </a:lnTo>
                <a:cubicBezTo>
                  <a:pt x="63882" y="612579"/>
                  <a:pt x="66386" y="590126"/>
                  <a:pt x="62630" y="568921"/>
                </a:cubicBezTo>
                <a:cubicBezTo>
                  <a:pt x="50110" y="520273"/>
                  <a:pt x="31331" y="432957"/>
                  <a:pt x="20063" y="375578"/>
                </a:cubicBezTo>
                <a:cubicBezTo>
                  <a:pt x="2536" y="280777"/>
                  <a:pt x="32" y="218409"/>
                  <a:pt x="32" y="218409"/>
                </a:cubicBezTo>
                <a:cubicBezTo>
                  <a:pt x="-1220" y="173503"/>
                  <a:pt x="35087" y="137329"/>
                  <a:pt x="80157" y="137329"/>
                </a:cubicBezTo>
                <a:lnTo>
                  <a:pt x="264610" y="137329"/>
                </a:lnTo>
                <a:lnTo>
                  <a:pt x="262442" y="133475"/>
                </a:lnTo>
                <a:lnTo>
                  <a:pt x="573990" y="200837"/>
                </a:lnTo>
                <a:close/>
              </a:path>
            </a:pathLst>
          </a:custGeom>
          <a:solidFill>
            <a:srgbClr val="C4E5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113">
            <a:extLst>
              <a:ext uri="{FF2B5EF4-FFF2-40B4-BE49-F238E27FC236}">
                <a16:creationId xmlns:a16="http://schemas.microsoft.com/office/drawing/2014/main" id="{AD9E870E-FF30-D841-BF99-8D471A91F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659" y="6923921"/>
            <a:ext cx="384505" cy="823956"/>
          </a:xfrm>
          <a:custGeom>
            <a:avLst/>
            <a:gdLst>
              <a:gd name="T0" fmla="*/ 200969 w 309"/>
              <a:gd name="T1" fmla="*/ 88373 h 660"/>
              <a:gd name="T2" fmla="*/ 200969 w 309"/>
              <a:gd name="T3" fmla="*/ 88373 h 660"/>
              <a:gd name="T4" fmla="*/ 153336 w 309"/>
              <a:gd name="T5" fmla="*/ 137469 h 660"/>
              <a:gd name="T6" fmla="*/ 153336 w 309"/>
              <a:gd name="T7" fmla="*/ 137469 h 660"/>
              <a:gd name="T8" fmla="*/ 133762 w 309"/>
              <a:gd name="T9" fmla="*/ 125686 h 660"/>
              <a:gd name="T10" fmla="*/ 133762 w 309"/>
              <a:gd name="T11" fmla="*/ 125686 h 660"/>
              <a:gd name="T12" fmla="*/ 143549 w 309"/>
              <a:gd name="T13" fmla="*/ 147288 h 660"/>
              <a:gd name="T14" fmla="*/ 143549 w 309"/>
              <a:gd name="T15" fmla="*/ 147288 h 660"/>
              <a:gd name="T16" fmla="*/ 131152 w 309"/>
              <a:gd name="T17" fmla="*/ 241552 h 660"/>
              <a:gd name="T18" fmla="*/ 131152 w 309"/>
              <a:gd name="T19" fmla="*/ 241552 h 660"/>
              <a:gd name="T20" fmla="*/ 135066 w 309"/>
              <a:gd name="T21" fmla="*/ 406515 h 660"/>
              <a:gd name="T22" fmla="*/ 135066 w 309"/>
              <a:gd name="T23" fmla="*/ 406515 h 660"/>
              <a:gd name="T24" fmla="*/ 75037 w 309"/>
              <a:gd name="T25" fmla="*/ 72662 h 660"/>
              <a:gd name="T26" fmla="*/ 75037 w 309"/>
              <a:gd name="T27" fmla="*/ 72662 h 660"/>
              <a:gd name="T28" fmla="*/ 200969 w 309"/>
              <a:gd name="T29" fmla="*/ 88373 h 6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09" h="660">
                <a:moveTo>
                  <a:pt x="308" y="135"/>
                </a:moveTo>
                <a:lnTo>
                  <a:pt x="308" y="135"/>
                </a:lnTo>
                <a:cubicBezTo>
                  <a:pt x="308" y="135"/>
                  <a:pt x="296" y="180"/>
                  <a:pt x="235" y="210"/>
                </a:cubicBezTo>
                <a:cubicBezTo>
                  <a:pt x="235" y="210"/>
                  <a:pt x="214" y="176"/>
                  <a:pt x="205" y="192"/>
                </a:cubicBezTo>
                <a:cubicBezTo>
                  <a:pt x="195" y="209"/>
                  <a:pt x="192" y="228"/>
                  <a:pt x="220" y="225"/>
                </a:cubicBezTo>
                <a:cubicBezTo>
                  <a:pt x="220" y="225"/>
                  <a:pt x="243" y="289"/>
                  <a:pt x="201" y="369"/>
                </a:cubicBezTo>
                <a:cubicBezTo>
                  <a:pt x="169" y="431"/>
                  <a:pt x="274" y="599"/>
                  <a:pt x="207" y="621"/>
                </a:cubicBezTo>
                <a:cubicBezTo>
                  <a:pt x="90" y="659"/>
                  <a:pt x="0" y="208"/>
                  <a:pt x="115" y="111"/>
                </a:cubicBezTo>
                <a:cubicBezTo>
                  <a:pt x="246" y="0"/>
                  <a:pt x="308" y="135"/>
                  <a:pt x="308" y="135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14">
            <a:extLst>
              <a:ext uri="{FF2B5EF4-FFF2-40B4-BE49-F238E27FC236}">
                <a16:creationId xmlns:a16="http://schemas.microsoft.com/office/drawing/2014/main" id="{6FDC4B9A-0F8D-8B4C-896F-FF4C20C2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475" y="8786062"/>
            <a:ext cx="269156" cy="1801719"/>
          </a:xfrm>
          <a:custGeom>
            <a:avLst/>
            <a:gdLst>
              <a:gd name="T0" fmla="*/ 140486 w 217"/>
              <a:gd name="T1" fmla="*/ 944086 h 1446"/>
              <a:gd name="T2" fmla="*/ 0 w 217"/>
              <a:gd name="T3" fmla="*/ 944086 h 1446"/>
              <a:gd name="T4" fmla="*/ 0 w 217"/>
              <a:gd name="T5" fmla="*/ 0 h 1446"/>
              <a:gd name="T6" fmla="*/ 140486 w 217"/>
              <a:gd name="T7" fmla="*/ 0 h 1446"/>
              <a:gd name="T8" fmla="*/ 140486 w 217"/>
              <a:gd name="T9" fmla="*/ 944086 h 14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1446">
                <a:moveTo>
                  <a:pt x="216" y="1445"/>
                </a:moveTo>
                <a:lnTo>
                  <a:pt x="0" y="1445"/>
                </a:lnTo>
                <a:lnTo>
                  <a:pt x="0" y="0"/>
                </a:lnTo>
                <a:lnTo>
                  <a:pt x="216" y="0"/>
                </a:lnTo>
                <a:lnTo>
                  <a:pt x="216" y="1445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15">
            <a:extLst>
              <a:ext uri="{FF2B5EF4-FFF2-40B4-BE49-F238E27FC236}">
                <a16:creationId xmlns:a16="http://schemas.microsoft.com/office/drawing/2014/main" id="{0F5FDA98-0B25-8E4E-8BCA-AC84ADBE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475" y="8483942"/>
            <a:ext cx="269156" cy="307611"/>
          </a:xfrm>
          <a:custGeom>
            <a:avLst/>
            <a:gdLst>
              <a:gd name="T0" fmla="*/ 70243 w 217"/>
              <a:gd name="T1" fmla="*/ 0 h 246"/>
              <a:gd name="T2" fmla="*/ 0 w 217"/>
              <a:gd name="T3" fmla="*/ 160641 h 246"/>
              <a:gd name="T4" fmla="*/ 140486 w 217"/>
              <a:gd name="T5" fmla="*/ 160641 h 246"/>
              <a:gd name="T6" fmla="*/ 70243 w 217"/>
              <a:gd name="T7" fmla="*/ 0 h 2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7" h="246">
                <a:moveTo>
                  <a:pt x="108" y="0"/>
                </a:moveTo>
                <a:lnTo>
                  <a:pt x="0" y="245"/>
                </a:lnTo>
                <a:lnTo>
                  <a:pt x="216" y="245"/>
                </a:lnTo>
                <a:lnTo>
                  <a:pt x="108" y="0"/>
                </a:lnTo>
              </a:path>
            </a:pathLst>
          </a:custGeom>
          <a:solidFill>
            <a:srgbClr val="FEDC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16">
            <a:extLst>
              <a:ext uri="{FF2B5EF4-FFF2-40B4-BE49-F238E27FC236}">
                <a16:creationId xmlns:a16="http://schemas.microsoft.com/office/drawing/2014/main" id="{EFE598EF-AE61-744A-9D1B-67F1F14DC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364" y="8483944"/>
            <a:ext cx="104368" cy="131833"/>
          </a:xfrm>
          <a:custGeom>
            <a:avLst/>
            <a:gdLst>
              <a:gd name="T0" fmla="*/ 54068 w 83"/>
              <a:gd name="T1" fmla="*/ 62543 h 105"/>
              <a:gd name="T2" fmla="*/ 26374 w 83"/>
              <a:gd name="T3" fmla="*/ 0 h 105"/>
              <a:gd name="T4" fmla="*/ 0 w 83"/>
              <a:gd name="T5" fmla="*/ 60568 h 105"/>
              <a:gd name="T6" fmla="*/ 0 w 83"/>
              <a:gd name="T7" fmla="*/ 60568 h 105"/>
              <a:gd name="T8" fmla="*/ 28353 w 83"/>
              <a:gd name="T9" fmla="*/ 68469 h 105"/>
              <a:gd name="T10" fmla="*/ 28353 w 83"/>
              <a:gd name="T11" fmla="*/ 68469 h 105"/>
              <a:gd name="T12" fmla="*/ 54068 w 83"/>
              <a:gd name="T13" fmla="*/ 62543 h 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" h="105">
                <a:moveTo>
                  <a:pt x="82" y="95"/>
                </a:moveTo>
                <a:lnTo>
                  <a:pt x="40" y="0"/>
                </a:lnTo>
                <a:lnTo>
                  <a:pt x="0" y="92"/>
                </a:lnTo>
                <a:cubicBezTo>
                  <a:pt x="12" y="100"/>
                  <a:pt x="27" y="104"/>
                  <a:pt x="43" y="104"/>
                </a:cubicBezTo>
                <a:cubicBezTo>
                  <a:pt x="57" y="104"/>
                  <a:pt x="71" y="101"/>
                  <a:pt x="82" y="95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117">
            <a:extLst>
              <a:ext uri="{FF2B5EF4-FFF2-40B4-BE49-F238E27FC236}">
                <a16:creationId xmlns:a16="http://schemas.microsoft.com/office/drawing/2014/main" id="{5991BC74-E20E-2D4B-ABD7-6928120E6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803" y="8483944"/>
            <a:ext cx="137322" cy="2103839"/>
          </a:xfrm>
          <a:custGeom>
            <a:avLst/>
            <a:gdLst>
              <a:gd name="T0" fmla="*/ 27746 w 109"/>
              <a:gd name="T1" fmla="*/ 61975 h 1691"/>
              <a:gd name="T2" fmla="*/ 0 w 109"/>
              <a:gd name="T3" fmla="*/ 0 h 1691"/>
              <a:gd name="T4" fmla="*/ 1982 w 109"/>
              <a:gd name="T5" fmla="*/ 67846 h 1691"/>
              <a:gd name="T6" fmla="*/ 35673 w 109"/>
              <a:gd name="T7" fmla="*/ 159831 h 1691"/>
              <a:gd name="T8" fmla="*/ 35673 w 109"/>
              <a:gd name="T9" fmla="*/ 1102505 h 1691"/>
              <a:gd name="T10" fmla="*/ 71346 w 109"/>
              <a:gd name="T11" fmla="*/ 1102505 h 1691"/>
              <a:gd name="T12" fmla="*/ 71346 w 109"/>
              <a:gd name="T13" fmla="*/ 159831 h 1691"/>
              <a:gd name="T14" fmla="*/ 27746 w 109"/>
              <a:gd name="T15" fmla="*/ 61975 h 16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9" h="1691">
                <a:moveTo>
                  <a:pt x="42" y="95"/>
                </a:moveTo>
                <a:lnTo>
                  <a:pt x="0" y="0"/>
                </a:lnTo>
                <a:lnTo>
                  <a:pt x="3" y="104"/>
                </a:lnTo>
                <a:lnTo>
                  <a:pt x="54" y="245"/>
                </a:lnTo>
                <a:lnTo>
                  <a:pt x="54" y="1690"/>
                </a:lnTo>
                <a:lnTo>
                  <a:pt x="108" y="1690"/>
                </a:lnTo>
                <a:lnTo>
                  <a:pt x="108" y="245"/>
                </a:lnTo>
                <a:lnTo>
                  <a:pt x="42" y="95"/>
                </a:lnTo>
              </a:path>
            </a:pathLst>
          </a:custGeom>
          <a:solidFill>
            <a:srgbClr val="0A2E4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118">
            <a:extLst>
              <a:ext uri="{FF2B5EF4-FFF2-40B4-BE49-F238E27FC236}">
                <a16:creationId xmlns:a16="http://schemas.microsoft.com/office/drawing/2014/main" id="{9BBBE2E9-FBE1-2A45-B964-1F62FA99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77" y="10543837"/>
            <a:ext cx="620700" cy="131833"/>
          </a:xfrm>
          <a:custGeom>
            <a:avLst/>
            <a:gdLst>
              <a:gd name="T0" fmla="*/ 324822 w 500"/>
              <a:gd name="T1" fmla="*/ 33911 h 106"/>
              <a:gd name="T2" fmla="*/ 324822 w 500"/>
              <a:gd name="T3" fmla="*/ 33911 h 106"/>
              <a:gd name="T4" fmla="*/ 162737 w 500"/>
              <a:gd name="T5" fmla="*/ 68475 h 106"/>
              <a:gd name="T6" fmla="*/ 162737 w 500"/>
              <a:gd name="T7" fmla="*/ 68475 h 106"/>
              <a:gd name="T8" fmla="*/ 0 w 500"/>
              <a:gd name="T9" fmla="*/ 33911 h 106"/>
              <a:gd name="T10" fmla="*/ 0 w 500"/>
              <a:gd name="T11" fmla="*/ 33911 h 106"/>
              <a:gd name="T12" fmla="*/ 162737 w 500"/>
              <a:gd name="T13" fmla="*/ 0 h 106"/>
              <a:gd name="T14" fmla="*/ 162737 w 500"/>
              <a:gd name="T15" fmla="*/ 0 h 106"/>
              <a:gd name="T16" fmla="*/ 324822 w 500"/>
              <a:gd name="T17" fmla="*/ 33911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0" h="106">
                <a:moveTo>
                  <a:pt x="499" y="52"/>
                </a:moveTo>
                <a:lnTo>
                  <a:pt x="499" y="52"/>
                </a:lnTo>
                <a:cubicBezTo>
                  <a:pt x="499" y="82"/>
                  <a:pt x="387" y="105"/>
                  <a:pt x="250" y="105"/>
                </a:cubicBezTo>
                <a:cubicBezTo>
                  <a:pt x="111" y="105"/>
                  <a:pt x="0" y="82"/>
                  <a:pt x="0" y="52"/>
                </a:cubicBezTo>
                <a:cubicBezTo>
                  <a:pt x="0" y="23"/>
                  <a:pt x="111" y="0"/>
                  <a:pt x="250" y="0"/>
                </a:cubicBezTo>
                <a:cubicBezTo>
                  <a:pt x="387" y="0"/>
                  <a:pt x="499" y="23"/>
                  <a:pt x="499" y="52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119">
            <a:extLst>
              <a:ext uri="{FF2B5EF4-FFF2-40B4-BE49-F238E27FC236}">
                <a16:creationId xmlns:a16="http://schemas.microsoft.com/office/drawing/2014/main" id="{9D41658C-5A8F-E244-9670-2D6BE3FC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3055" y="8786062"/>
            <a:ext cx="269156" cy="1801719"/>
          </a:xfrm>
          <a:custGeom>
            <a:avLst/>
            <a:gdLst>
              <a:gd name="T0" fmla="*/ 140483 w 216"/>
              <a:gd name="T1" fmla="*/ 944086 h 1446"/>
              <a:gd name="T2" fmla="*/ 0 w 216"/>
              <a:gd name="T3" fmla="*/ 944086 h 1446"/>
              <a:gd name="T4" fmla="*/ 0 w 216"/>
              <a:gd name="T5" fmla="*/ 0 h 1446"/>
              <a:gd name="T6" fmla="*/ 140483 w 216"/>
              <a:gd name="T7" fmla="*/ 0 h 1446"/>
              <a:gd name="T8" fmla="*/ 140483 w 216"/>
              <a:gd name="T9" fmla="*/ 944086 h 14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" h="1446">
                <a:moveTo>
                  <a:pt x="215" y="1445"/>
                </a:moveTo>
                <a:lnTo>
                  <a:pt x="0" y="1445"/>
                </a:lnTo>
                <a:lnTo>
                  <a:pt x="0" y="0"/>
                </a:lnTo>
                <a:lnTo>
                  <a:pt x="215" y="0"/>
                </a:lnTo>
                <a:lnTo>
                  <a:pt x="215" y="1445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120">
            <a:extLst>
              <a:ext uri="{FF2B5EF4-FFF2-40B4-BE49-F238E27FC236}">
                <a16:creationId xmlns:a16="http://schemas.microsoft.com/office/drawing/2014/main" id="{24F527FB-73C6-814D-8C0E-4573BBE08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3055" y="8483942"/>
            <a:ext cx="269156" cy="307611"/>
          </a:xfrm>
          <a:custGeom>
            <a:avLst/>
            <a:gdLst>
              <a:gd name="T0" fmla="*/ 70568 w 216"/>
              <a:gd name="T1" fmla="*/ 0 h 246"/>
              <a:gd name="T2" fmla="*/ 0 w 216"/>
              <a:gd name="T3" fmla="*/ 160641 h 246"/>
              <a:gd name="T4" fmla="*/ 140483 w 216"/>
              <a:gd name="T5" fmla="*/ 160641 h 246"/>
              <a:gd name="T6" fmla="*/ 70568 w 216"/>
              <a:gd name="T7" fmla="*/ 0 h 2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246">
                <a:moveTo>
                  <a:pt x="108" y="0"/>
                </a:moveTo>
                <a:lnTo>
                  <a:pt x="0" y="245"/>
                </a:lnTo>
                <a:lnTo>
                  <a:pt x="215" y="245"/>
                </a:lnTo>
                <a:lnTo>
                  <a:pt x="108" y="0"/>
                </a:lnTo>
              </a:path>
            </a:pathLst>
          </a:custGeom>
          <a:solidFill>
            <a:srgbClr val="FEDC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121">
            <a:extLst>
              <a:ext uri="{FF2B5EF4-FFF2-40B4-BE49-F238E27FC236}">
                <a16:creationId xmlns:a16="http://schemas.microsoft.com/office/drawing/2014/main" id="{1D75D8E7-0A59-D844-803B-68AC6156D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450" y="8483944"/>
            <a:ext cx="104364" cy="131833"/>
          </a:xfrm>
          <a:custGeom>
            <a:avLst/>
            <a:gdLst>
              <a:gd name="T0" fmla="*/ 54066 w 83"/>
              <a:gd name="T1" fmla="*/ 62543 h 105"/>
              <a:gd name="T2" fmla="*/ 27033 w 83"/>
              <a:gd name="T3" fmla="*/ 0 h 105"/>
              <a:gd name="T4" fmla="*/ 0 w 83"/>
              <a:gd name="T5" fmla="*/ 60568 h 105"/>
              <a:gd name="T6" fmla="*/ 0 w 83"/>
              <a:gd name="T7" fmla="*/ 60568 h 105"/>
              <a:gd name="T8" fmla="*/ 28352 w 83"/>
              <a:gd name="T9" fmla="*/ 68469 h 105"/>
              <a:gd name="T10" fmla="*/ 28352 w 83"/>
              <a:gd name="T11" fmla="*/ 68469 h 105"/>
              <a:gd name="T12" fmla="*/ 54066 w 83"/>
              <a:gd name="T13" fmla="*/ 62543 h 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" h="105">
                <a:moveTo>
                  <a:pt x="82" y="95"/>
                </a:moveTo>
                <a:lnTo>
                  <a:pt x="41" y="0"/>
                </a:lnTo>
                <a:lnTo>
                  <a:pt x="0" y="92"/>
                </a:lnTo>
                <a:cubicBezTo>
                  <a:pt x="13" y="100"/>
                  <a:pt x="27" y="104"/>
                  <a:pt x="43" y="104"/>
                </a:cubicBezTo>
                <a:cubicBezTo>
                  <a:pt x="57" y="104"/>
                  <a:pt x="71" y="101"/>
                  <a:pt x="82" y="95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122">
            <a:extLst>
              <a:ext uri="{FF2B5EF4-FFF2-40B4-BE49-F238E27FC236}">
                <a16:creationId xmlns:a16="http://schemas.microsoft.com/office/drawing/2014/main" id="{478132F3-0D22-CB41-9662-5E9FCEC2E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4885" y="8483944"/>
            <a:ext cx="137324" cy="2103839"/>
          </a:xfrm>
          <a:custGeom>
            <a:avLst/>
            <a:gdLst>
              <a:gd name="T0" fmla="*/ 27086 w 109"/>
              <a:gd name="T1" fmla="*/ 61975 h 1691"/>
              <a:gd name="T2" fmla="*/ 0 w 109"/>
              <a:gd name="T3" fmla="*/ 0 h 1691"/>
              <a:gd name="T4" fmla="*/ 1321 w 109"/>
              <a:gd name="T5" fmla="*/ 67846 h 1691"/>
              <a:gd name="T6" fmla="*/ 35674 w 109"/>
              <a:gd name="T7" fmla="*/ 159831 h 1691"/>
              <a:gd name="T8" fmla="*/ 35674 w 109"/>
              <a:gd name="T9" fmla="*/ 1102505 h 1691"/>
              <a:gd name="T10" fmla="*/ 71347 w 109"/>
              <a:gd name="T11" fmla="*/ 1102505 h 1691"/>
              <a:gd name="T12" fmla="*/ 71347 w 109"/>
              <a:gd name="T13" fmla="*/ 159831 h 1691"/>
              <a:gd name="T14" fmla="*/ 27086 w 109"/>
              <a:gd name="T15" fmla="*/ 61975 h 16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9" h="1691">
                <a:moveTo>
                  <a:pt x="41" y="95"/>
                </a:moveTo>
                <a:lnTo>
                  <a:pt x="0" y="0"/>
                </a:lnTo>
                <a:lnTo>
                  <a:pt x="2" y="104"/>
                </a:lnTo>
                <a:lnTo>
                  <a:pt x="54" y="245"/>
                </a:lnTo>
                <a:lnTo>
                  <a:pt x="54" y="1690"/>
                </a:lnTo>
                <a:lnTo>
                  <a:pt x="108" y="1690"/>
                </a:lnTo>
                <a:lnTo>
                  <a:pt x="108" y="245"/>
                </a:lnTo>
                <a:lnTo>
                  <a:pt x="41" y="95"/>
                </a:lnTo>
              </a:path>
            </a:pathLst>
          </a:custGeom>
          <a:solidFill>
            <a:srgbClr val="0A2E4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123">
            <a:extLst>
              <a:ext uri="{FF2B5EF4-FFF2-40B4-BE49-F238E27FC236}">
                <a16:creationId xmlns:a16="http://schemas.microsoft.com/office/drawing/2014/main" id="{E84AB665-E091-5848-90DE-869A53F1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497" y="11686391"/>
            <a:ext cx="2263090" cy="236199"/>
          </a:xfrm>
          <a:custGeom>
            <a:avLst/>
            <a:gdLst>
              <a:gd name="T0" fmla="*/ 1186032 w 1817"/>
              <a:gd name="T1" fmla="*/ 61926 h 190"/>
              <a:gd name="T2" fmla="*/ 1186032 w 1817"/>
              <a:gd name="T3" fmla="*/ 61926 h 190"/>
              <a:gd name="T4" fmla="*/ 593669 w 1817"/>
              <a:gd name="T5" fmla="*/ 123200 h 190"/>
              <a:gd name="T6" fmla="*/ 593669 w 1817"/>
              <a:gd name="T7" fmla="*/ 123200 h 190"/>
              <a:gd name="T8" fmla="*/ 0 w 1817"/>
              <a:gd name="T9" fmla="*/ 61926 h 190"/>
              <a:gd name="T10" fmla="*/ 0 w 1817"/>
              <a:gd name="T11" fmla="*/ 61926 h 190"/>
              <a:gd name="T12" fmla="*/ 593669 w 1817"/>
              <a:gd name="T13" fmla="*/ 0 h 190"/>
              <a:gd name="T14" fmla="*/ 593669 w 1817"/>
              <a:gd name="T15" fmla="*/ 0 h 190"/>
              <a:gd name="T16" fmla="*/ 1186032 w 1817"/>
              <a:gd name="T17" fmla="*/ 61926 h 1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17" h="190">
                <a:moveTo>
                  <a:pt x="1816" y="95"/>
                </a:moveTo>
                <a:lnTo>
                  <a:pt x="1816" y="95"/>
                </a:lnTo>
                <a:cubicBezTo>
                  <a:pt x="1816" y="147"/>
                  <a:pt x="1410" y="189"/>
                  <a:pt x="909" y="189"/>
                </a:cubicBezTo>
                <a:cubicBezTo>
                  <a:pt x="407" y="189"/>
                  <a:pt x="0" y="147"/>
                  <a:pt x="0" y="95"/>
                </a:cubicBezTo>
                <a:cubicBezTo>
                  <a:pt x="0" y="42"/>
                  <a:pt x="407" y="0"/>
                  <a:pt x="909" y="0"/>
                </a:cubicBezTo>
                <a:cubicBezTo>
                  <a:pt x="1410" y="0"/>
                  <a:pt x="1816" y="42"/>
                  <a:pt x="1816" y="95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124">
            <a:extLst>
              <a:ext uri="{FF2B5EF4-FFF2-40B4-BE49-F238E27FC236}">
                <a16:creationId xmlns:a16="http://schemas.microsoft.com/office/drawing/2014/main" id="{BB4E84D9-7F6F-6F42-8DEA-B2ECB1729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300" y="11510615"/>
            <a:ext cx="1801683" cy="269158"/>
          </a:xfrm>
          <a:custGeom>
            <a:avLst/>
            <a:gdLst>
              <a:gd name="T0" fmla="*/ 0 w 1447"/>
              <a:gd name="T1" fmla="*/ 0 h 217"/>
              <a:gd name="T2" fmla="*/ 944086 w 1447"/>
              <a:gd name="T3" fmla="*/ 0 h 217"/>
              <a:gd name="T4" fmla="*/ 944086 w 1447"/>
              <a:gd name="T5" fmla="*/ 140484 h 217"/>
              <a:gd name="T6" fmla="*/ 0 w 1447"/>
              <a:gd name="T7" fmla="*/ 140484 h 217"/>
              <a:gd name="T8" fmla="*/ 0 w 1447"/>
              <a:gd name="T9" fmla="*/ 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" h="217">
                <a:moveTo>
                  <a:pt x="0" y="0"/>
                </a:moveTo>
                <a:lnTo>
                  <a:pt x="1446" y="0"/>
                </a:lnTo>
                <a:lnTo>
                  <a:pt x="1446" y="216"/>
                </a:lnTo>
                <a:lnTo>
                  <a:pt x="0" y="216"/>
                </a:lnTo>
                <a:lnTo>
                  <a:pt x="0" y="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125">
            <a:extLst>
              <a:ext uri="{FF2B5EF4-FFF2-40B4-BE49-F238E27FC236}">
                <a16:creationId xmlns:a16="http://schemas.microsoft.com/office/drawing/2014/main" id="{C1DFA2E2-5E42-1A44-B450-173F69873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983" y="11510615"/>
            <a:ext cx="307605" cy="269158"/>
          </a:xfrm>
          <a:custGeom>
            <a:avLst/>
            <a:gdLst>
              <a:gd name="T0" fmla="*/ 160639 w 245"/>
              <a:gd name="T1" fmla="*/ 70242 h 217"/>
              <a:gd name="T2" fmla="*/ 0 w 245"/>
              <a:gd name="T3" fmla="*/ 0 h 217"/>
              <a:gd name="T4" fmla="*/ 0 w 245"/>
              <a:gd name="T5" fmla="*/ 140484 h 217"/>
              <a:gd name="T6" fmla="*/ 160639 w 245"/>
              <a:gd name="T7" fmla="*/ 70242 h 2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" h="217">
                <a:moveTo>
                  <a:pt x="244" y="108"/>
                </a:moveTo>
                <a:lnTo>
                  <a:pt x="0" y="0"/>
                </a:lnTo>
                <a:lnTo>
                  <a:pt x="0" y="216"/>
                </a:lnTo>
                <a:lnTo>
                  <a:pt x="244" y="108"/>
                </a:lnTo>
              </a:path>
            </a:pathLst>
          </a:custGeom>
          <a:solidFill>
            <a:srgbClr val="FEDC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26">
            <a:extLst>
              <a:ext uri="{FF2B5EF4-FFF2-40B4-BE49-F238E27FC236}">
                <a16:creationId xmlns:a16="http://schemas.microsoft.com/office/drawing/2014/main" id="{E1C12AAF-7521-0542-8F4D-C08E1CF85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757" y="11598502"/>
            <a:ext cx="131830" cy="104366"/>
          </a:xfrm>
          <a:custGeom>
            <a:avLst/>
            <a:gdLst>
              <a:gd name="T0" fmla="*/ 5925 w 105"/>
              <a:gd name="T1" fmla="*/ 54074 h 84"/>
              <a:gd name="T2" fmla="*/ 68469 w 105"/>
              <a:gd name="T3" fmla="*/ 26711 h 84"/>
              <a:gd name="T4" fmla="*/ 7242 w 105"/>
              <a:gd name="T5" fmla="*/ 0 h 84"/>
              <a:gd name="T6" fmla="*/ 7242 w 105"/>
              <a:gd name="T7" fmla="*/ 0 h 84"/>
              <a:gd name="T8" fmla="*/ 0 w 105"/>
              <a:gd name="T9" fmla="*/ 28014 h 84"/>
              <a:gd name="T10" fmla="*/ 0 w 105"/>
              <a:gd name="T11" fmla="*/ 28014 h 84"/>
              <a:gd name="T12" fmla="*/ 5925 w 105"/>
              <a:gd name="T13" fmla="*/ 54074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5" h="84">
                <a:moveTo>
                  <a:pt x="9" y="83"/>
                </a:moveTo>
                <a:lnTo>
                  <a:pt x="104" y="41"/>
                </a:lnTo>
                <a:lnTo>
                  <a:pt x="11" y="0"/>
                </a:lnTo>
                <a:cubicBezTo>
                  <a:pt x="4" y="13"/>
                  <a:pt x="0" y="28"/>
                  <a:pt x="0" y="43"/>
                </a:cubicBezTo>
                <a:cubicBezTo>
                  <a:pt x="0" y="58"/>
                  <a:pt x="4" y="71"/>
                  <a:pt x="9" y="83"/>
                </a:cubicBezTo>
              </a:path>
            </a:pathLst>
          </a:custGeom>
          <a:solidFill>
            <a:srgbClr val="FD93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27">
            <a:extLst>
              <a:ext uri="{FF2B5EF4-FFF2-40B4-BE49-F238E27FC236}">
                <a16:creationId xmlns:a16="http://schemas.microsoft.com/office/drawing/2014/main" id="{36C49D96-0CB0-934B-A4A3-D19C81F5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300" y="11647938"/>
            <a:ext cx="2103793" cy="131833"/>
          </a:xfrm>
          <a:custGeom>
            <a:avLst/>
            <a:gdLst>
              <a:gd name="T0" fmla="*/ 1041180 w 1691"/>
              <a:gd name="T1" fmla="*/ 26243 h 108"/>
              <a:gd name="T2" fmla="*/ 1102503 w 1691"/>
              <a:gd name="T3" fmla="*/ 0 h 108"/>
              <a:gd name="T4" fmla="*/ 1034656 w 1691"/>
              <a:gd name="T5" fmla="*/ 1280 h 108"/>
              <a:gd name="T6" fmla="*/ 943325 w 1691"/>
              <a:gd name="T7" fmla="*/ 33923 h 108"/>
              <a:gd name="T8" fmla="*/ 0 w 1691"/>
              <a:gd name="T9" fmla="*/ 32643 h 108"/>
              <a:gd name="T10" fmla="*/ 0 w 1691"/>
              <a:gd name="T11" fmla="*/ 67207 h 108"/>
              <a:gd name="T12" fmla="*/ 943325 w 1691"/>
              <a:gd name="T13" fmla="*/ 68487 h 108"/>
              <a:gd name="T14" fmla="*/ 1041180 w 1691"/>
              <a:gd name="T15" fmla="*/ 26243 h 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91" h="108">
                <a:moveTo>
                  <a:pt x="1596" y="41"/>
                </a:moveTo>
                <a:lnTo>
                  <a:pt x="1690" y="0"/>
                </a:lnTo>
                <a:lnTo>
                  <a:pt x="1586" y="2"/>
                </a:lnTo>
                <a:lnTo>
                  <a:pt x="1446" y="53"/>
                </a:lnTo>
                <a:lnTo>
                  <a:pt x="0" y="51"/>
                </a:lnTo>
                <a:lnTo>
                  <a:pt x="0" y="105"/>
                </a:lnTo>
                <a:lnTo>
                  <a:pt x="1446" y="107"/>
                </a:lnTo>
                <a:lnTo>
                  <a:pt x="1596" y="41"/>
                </a:lnTo>
              </a:path>
            </a:pathLst>
          </a:custGeom>
          <a:solidFill>
            <a:srgbClr val="0A2E4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28">
            <a:extLst>
              <a:ext uri="{FF2B5EF4-FFF2-40B4-BE49-F238E27FC236}">
                <a16:creationId xmlns:a16="http://schemas.microsoft.com/office/drawing/2014/main" id="{93693911-5ED1-3449-812A-BE882C1CC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13" y="10384537"/>
            <a:ext cx="681123" cy="181272"/>
          </a:xfrm>
          <a:custGeom>
            <a:avLst/>
            <a:gdLst>
              <a:gd name="T0" fmla="*/ 356502 w 545"/>
              <a:gd name="T1" fmla="*/ 47198 h 145"/>
              <a:gd name="T2" fmla="*/ 356502 w 545"/>
              <a:gd name="T3" fmla="*/ 47198 h 145"/>
              <a:gd name="T4" fmla="*/ 178251 w 545"/>
              <a:gd name="T5" fmla="*/ 94395 h 145"/>
              <a:gd name="T6" fmla="*/ 178251 w 545"/>
              <a:gd name="T7" fmla="*/ 94395 h 145"/>
              <a:gd name="T8" fmla="*/ 0 w 545"/>
              <a:gd name="T9" fmla="*/ 47198 h 145"/>
              <a:gd name="T10" fmla="*/ 0 w 545"/>
              <a:gd name="T11" fmla="*/ 47198 h 145"/>
              <a:gd name="T12" fmla="*/ 178251 w 545"/>
              <a:gd name="T13" fmla="*/ 0 h 145"/>
              <a:gd name="T14" fmla="*/ 178251 w 545"/>
              <a:gd name="T15" fmla="*/ 0 h 145"/>
              <a:gd name="T16" fmla="*/ 356502 w 545"/>
              <a:gd name="T17" fmla="*/ 47198 h 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5" h="145">
                <a:moveTo>
                  <a:pt x="544" y="72"/>
                </a:moveTo>
                <a:lnTo>
                  <a:pt x="544" y="72"/>
                </a:lnTo>
                <a:cubicBezTo>
                  <a:pt x="544" y="112"/>
                  <a:pt x="422" y="144"/>
                  <a:pt x="272" y="144"/>
                </a:cubicBezTo>
                <a:cubicBezTo>
                  <a:pt x="122" y="144"/>
                  <a:pt x="0" y="112"/>
                  <a:pt x="0" y="72"/>
                </a:cubicBezTo>
                <a:cubicBezTo>
                  <a:pt x="0" y="33"/>
                  <a:pt x="122" y="0"/>
                  <a:pt x="272" y="0"/>
                </a:cubicBezTo>
                <a:cubicBezTo>
                  <a:pt x="422" y="0"/>
                  <a:pt x="544" y="33"/>
                  <a:pt x="544" y="72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29">
            <a:extLst>
              <a:ext uri="{FF2B5EF4-FFF2-40B4-BE49-F238E27FC236}">
                <a16:creationId xmlns:a16="http://schemas.microsoft.com/office/drawing/2014/main" id="{6B76FE08-ED0F-0549-ABEC-FA9A61514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030" y="8819021"/>
            <a:ext cx="1186474" cy="1669886"/>
          </a:xfrm>
          <a:custGeom>
            <a:avLst/>
            <a:gdLst>
              <a:gd name="T0" fmla="*/ 120247 w 952"/>
              <a:gd name="T1" fmla="*/ 874960 h 1342"/>
              <a:gd name="T2" fmla="*/ 0 w 952"/>
              <a:gd name="T3" fmla="*/ 799926 h 1342"/>
              <a:gd name="T4" fmla="*/ 501898 w 952"/>
              <a:gd name="T5" fmla="*/ 0 h 1342"/>
              <a:gd name="T6" fmla="*/ 621491 w 952"/>
              <a:gd name="T7" fmla="*/ 75034 h 1342"/>
              <a:gd name="T8" fmla="*/ 120247 w 952"/>
              <a:gd name="T9" fmla="*/ 874960 h 1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2" h="1342">
                <a:moveTo>
                  <a:pt x="184" y="1341"/>
                </a:moveTo>
                <a:lnTo>
                  <a:pt x="0" y="1226"/>
                </a:lnTo>
                <a:lnTo>
                  <a:pt x="768" y="0"/>
                </a:lnTo>
                <a:lnTo>
                  <a:pt x="951" y="115"/>
                </a:lnTo>
                <a:lnTo>
                  <a:pt x="184" y="1341"/>
                </a:lnTo>
              </a:path>
            </a:pathLst>
          </a:custGeom>
          <a:solidFill>
            <a:srgbClr val="FDD0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30">
            <a:extLst>
              <a:ext uri="{FF2B5EF4-FFF2-40B4-BE49-F238E27FC236}">
                <a16:creationId xmlns:a16="http://schemas.microsoft.com/office/drawing/2014/main" id="{C4179431-593A-6345-A095-20E3CC163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03" y="8637748"/>
            <a:ext cx="274647" cy="329582"/>
          </a:xfrm>
          <a:custGeom>
            <a:avLst/>
            <a:gdLst>
              <a:gd name="T0" fmla="*/ 143366 w 222"/>
              <a:gd name="T1" fmla="*/ 0 h 265"/>
              <a:gd name="T2" fmla="*/ 0 w 222"/>
              <a:gd name="T3" fmla="*/ 97169 h 265"/>
              <a:gd name="T4" fmla="*/ 118715 w 222"/>
              <a:gd name="T5" fmla="*/ 172166 h 265"/>
              <a:gd name="T6" fmla="*/ 143366 w 222"/>
              <a:gd name="T7" fmla="*/ 0 h 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2" h="265">
                <a:moveTo>
                  <a:pt x="221" y="0"/>
                </a:moveTo>
                <a:lnTo>
                  <a:pt x="0" y="149"/>
                </a:lnTo>
                <a:lnTo>
                  <a:pt x="183" y="264"/>
                </a:lnTo>
                <a:lnTo>
                  <a:pt x="221" y="0"/>
                </a:lnTo>
              </a:path>
            </a:pathLst>
          </a:custGeom>
          <a:solidFill>
            <a:srgbClr val="FEDC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31">
            <a:extLst>
              <a:ext uri="{FF2B5EF4-FFF2-40B4-BE49-F238E27FC236}">
                <a16:creationId xmlns:a16="http://schemas.microsoft.com/office/drawing/2014/main" id="{3BE8AD74-AB7D-4643-B100-19906D988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084" y="8637750"/>
            <a:ext cx="104364" cy="126342"/>
          </a:xfrm>
          <a:custGeom>
            <a:avLst/>
            <a:gdLst>
              <a:gd name="T0" fmla="*/ 44424 w 85"/>
              <a:gd name="T1" fmla="*/ 65605 h 103"/>
              <a:gd name="T2" fmla="*/ 54081 w 85"/>
              <a:gd name="T3" fmla="*/ 0 h 103"/>
              <a:gd name="T4" fmla="*/ 0 w 85"/>
              <a:gd name="T5" fmla="*/ 36018 h 103"/>
              <a:gd name="T6" fmla="*/ 0 w 85"/>
              <a:gd name="T7" fmla="*/ 36018 h 103"/>
              <a:gd name="T8" fmla="*/ 19959 w 85"/>
              <a:gd name="T9" fmla="*/ 57243 h 103"/>
              <a:gd name="T10" fmla="*/ 19959 w 85"/>
              <a:gd name="T11" fmla="*/ 57243 h 103"/>
              <a:gd name="T12" fmla="*/ 44424 w 85"/>
              <a:gd name="T13" fmla="*/ 65605 h 1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103">
                <a:moveTo>
                  <a:pt x="69" y="102"/>
                </a:moveTo>
                <a:lnTo>
                  <a:pt x="84" y="0"/>
                </a:lnTo>
                <a:lnTo>
                  <a:pt x="0" y="56"/>
                </a:lnTo>
                <a:cubicBezTo>
                  <a:pt x="8" y="69"/>
                  <a:pt x="18" y="81"/>
                  <a:pt x="31" y="89"/>
                </a:cubicBezTo>
                <a:cubicBezTo>
                  <a:pt x="43" y="96"/>
                  <a:pt x="56" y="101"/>
                  <a:pt x="69" y="102"/>
                </a:cubicBezTo>
              </a:path>
            </a:pathLst>
          </a:custGeom>
          <a:solidFill>
            <a:srgbClr val="FDD0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32">
            <a:extLst>
              <a:ext uri="{FF2B5EF4-FFF2-40B4-BE49-F238E27FC236}">
                <a16:creationId xmlns:a16="http://schemas.microsoft.com/office/drawing/2014/main" id="{1795E5EF-ECD4-694C-B1B5-0D42E7982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314" y="8632258"/>
            <a:ext cx="1060134" cy="1856649"/>
          </a:xfrm>
          <a:custGeom>
            <a:avLst/>
            <a:gdLst>
              <a:gd name="T0" fmla="*/ 545458 w 852"/>
              <a:gd name="T1" fmla="*/ 66556 h 1492"/>
              <a:gd name="T2" fmla="*/ 555245 w 852"/>
              <a:gd name="T3" fmla="*/ 0 h 1492"/>
              <a:gd name="T4" fmla="*/ 520664 w 852"/>
              <a:gd name="T5" fmla="*/ 58726 h 1492"/>
              <a:gd name="T6" fmla="*/ 500438 w 852"/>
              <a:gd name="T7" fmla="*/ 153992 h 1492"/>
              <a:gd name="T8" fmla="*/ 0 w 852"/>
              <a:gd name="T9" fmla="*/ 953967 h 1492"/>
              <a:gd name="T10" fmla="*/ 30013 w 852"/>
              <a:gd name="T11" fmla="*/ 972889 h 1492"/>
              <a:gd name="T12" fmla="*/ 530451 w 852"/>
              <a:gd name="T13" fmla="*/ 172262 h 1492"/>
              <a:gd name="T14" fmla="*/ 545458 w 852"/>
              <a:gd name="T15" fmla="*/ 66556 h 14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52" h="1492">
                <a:moveTo>
                  <a:pt x="836" y="102"/>
                </a:moveTo>
                <a:lnTo>
                  <a:pt x="851" y="0"/>
                </a:lnTo>
                <a:lnTo>
                  <a:pt x="798" y="90"/>
                </a:lnTo>
                <a:lnTo>
                  <a:pt x="767" y="236"/>
                </a:lnTo>
                <a:lnTo>
                  <a:pt x="0" y="1462"/>
                </a:lnTo>
                <a:lnTo>
                  <a:pt x="46" y="1491"/>
                </a:lnTo>
                <a:lnTo>
                  <a:pt x="813" y="264"/>
                </a:lnTo>
                <a:lnTo>
                  <a:pt x="836" y="102"/>
                </a:lnTo>
              </a:path>
            </a:pathLst>
          </a:custGeom>
          <a:solidFill>
            <a:srgbClr val="0A2E4A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133">
            <a:extLst>
              <a:ext uri="{FF2B5EF4-FFF2-40B4-BE49-F238E27FC236}">
                <a16:creationId xmlns:a16="http://schemas.microsoft.com/office/drawing/2014/main" id="{9B4D0B19-B739-B640-8370-36CA8F8B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117" y="10450454"/>
            <a:ext cx="631690" cy="340569"/>
          </a:xfrm>
          <a:custGeom>
            <a:avLst/>
            <a:gdLst>
              <a:gd name="T0" fmla="*/ 330584 w 508"/>
              <a:gd name="T1" fmla="*/ 0 h 272"/>
              <a:gd name="T2" fmla="*/ 16301 w 508"/>
              <a:gd name="T3" fmla="*/ 0 h 272"/>
              <a:gd name="T4" fmla="*/ 0 w 508"/>
              <a:gd name="T5" fmla="*/ 177922 h 272"/>
              <a:gd name="T6" fmla="*/ 314283 w 508"/>
              <a:gd name="T7" fmla="*/ 177922 h 272"/>
              <a:gd name="T8" fmla="*/ 330584 w 508"/>
              <a:gd name="T9" fmla="*/ 0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" h="272">
                <a:moveTo>
                  <a:pt x="507" y="0"/>
                </a:moveTo>
                <a:lnTo>
                  <a:pt x="25" y="0"/>
                </a:lnTo>
                <a:lnTo>
                  <a:pt x="0" y="271"/>
                </a:lnTo>
                <a:lnTo>
                  <a:pt x="482" y="271"/>
                </a:lnTo>
                <a:lnTo>
                  <a:pt x="507" y="0"/>
                </a:lnTo>
              </a:path>
            </a:pathLst>
          </a:custGeom>
          <a:solidFill>
            <a:srgbClr val="CDD7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34">
            <a:extLst>
              <a:ext uri="{FF2B5EF4-FFF2-40B4-BE49-F238E27FC236}">
                <a16:creationId xmlns:a16="http://schemas.microsoft.com/office/drawing/2014/main" id="{498FE20F-FEB3-604B-9156-577C10A46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413" y="10791023"/>
            <a:ext cx="829436" cy="120848"/>
          </a:xfrm>
          <a:custGeom>
            <a:avLst/>
            <a:gdLst>
              <a:gd name="T0" fmla="*/ 315240 w 665"/>
              <a:gd name="T1" fmla="*/ 62720 h 98"/>
              <a:gd name="T2" fmla="*/ 0 w 665"/>
              <a:gd name="T3" fmla="*/ 62720 h 98"/>
              <a:gd name="T4" fmla="*/ 119033 w 665"/>
              <a:gd name="T5" fmla="*/ 0 h 98"/>
              <a:gd name="T6" fmla="*/ 434273 w 665"/>
              <a:gd name="T7" fmla="*/ 0 h 98"/>
              <a:gd name="T8" fmla="*/ 315240 w 665"/>
              <a:gd name="T9" fmla="*/ 62720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5" h="98">
                <a:moveTo>
                  <a:pt x="482" y="97"/>
                </a:moveTo>
                <a:lnTo>
                  <a:pt x="0" y="97"/>
                </a:lnTo>
                <a:lnTo>
                  <a:pt x="182" y="0"/>
                </a:lnTo>
                <a:lnTo>
                  <a:pt x="664" y="0"/>
                </a:lnTo>
                <a:lnTo>
                  <a:pt x="482" y="97"/>
                </a:lnTo>
              </a:path>
            </a:pathLst>
          </a:custGeom>
          <a:solidFill>
            <a:srgbClr val="CDD7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35">
            <a:extLst>
              <a:ext uri="{FF2B5EF4-FFF2-40B4-BE49-F238E27FC236}">
                <a16:creationId xmlns:a16="http://schemas.microsoft.com/office/drawing/2014/main" id="{9107D493-8643-8144-BB5B-74BA8DD7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117" y="10450454"/>
            <a:ext cx="631690" cy="340569"/>
          </a:xfrm>
          <a:custGeom>
            <a:avLst/>
            <a:gdLst>
              <a:gd name="T0" fmla="*/ 330584 w 508"/>
              <a:gd name="T1" fmla="*/ 0 h 272"/>
              <a:gd name="T2" fmla="*/ 16301 w 508"/>
              <a:gd name="T3" fmla="*/ 0 h 272"/>
              <a:gd name="T4" fmla="*/ 0 w 508"/>
              <a:gd name="T5" fmla="*/ 177922 h 272"/>
              <a:gd name="T6" fmla="*/ 314283 w 508"/>
              <a:gd name="T7" fmla="*/ 177922 h 272"/>
              <a:gd name="T8" fmla="*/ 330584 w 508"/>
              <a:gd name="T9" fmla="*/ 0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" h="272">
                <a:moveTo>
                  <a:pt x="507" y="0"/>
                </a:moveTo>
                <a:lnTo>
                  <a:pt x="25" y="0"/>
                </a:lnTo>
                <a:lnTo>
                  <a:pt x="0" y="271"/>
                </a:lnTo>
                <a:lnTo>
                  <a:pt x="482" y="271"/>
                </a:lnTo>
                <a:lnTo>
                  <a:pt x="507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36">
            <a:extLst>
              <a:ext uri="{FF2B5EF4-FFF2-40B4-BE49-F238E27FC236}">
                <a16:creationId xmlns:a16="http://schemas.microsoft.com/office/drawing/2014/main" id="{2910FBB0-0FA4-0247-9AC8-CE24B784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090" y="10472428"/>
            <a:ext cx="587745" cy="302120"/>
          </a:xfrm>
          <a:custGeom>
            <a:avLst/>
            <a:gdLst>
              <a:gd name="T0" fmla="*/ 307539 w 471"/>
              <a:gd name="T1" fmla="*/ 0 h 242"/>
              <a:gd name="T2" fmla="*/ 14395 w 471"/>
              <a:gd name="T3" fmla="*/ 0 h 242"/>
              <a:gd name="T4" fmla="*/ 0 w 471"/>
              <a:gd name="T5" fmla="*/ 157763 h 242"/>
              <a:gd name="T6" fmla="*/ 293143 w 471"/>
              <a:gd name="T7" fmla="*/ 157763 h 242"/>
              <a:gd name="T8" fmla="*/ 307539 w 471"/>
              <a:gd name="T9" fmla="*/ 0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1" h="242">
                <a:moveTo>
                  <a:pt x="470" y="0"/>
                </a:moveTo>
                <a:lnTo>
                  <a:pt x="22" y="0"/>
                </a:lnTo>
                <a:lnTo>
                  <a:pt x="0" y="241"/>
                </a:lnTo>
                <a:lnTo>
                  <a:pt x="448" y="241"/>
                </a:lnTo>
                <a:lnTo>
                  <a:pt x="470" y="0"/>
                </a:lnTo>
              </a:path>
            </a:pathLst>
          </a:custGeom>
          <a:solidFill>
            <a:srgbClr val="DFE5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8FBF9BDB-EFFE-B34B-A5BF-9AF86F2C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470" y="10472428"/>
            <a:ext cx="432689" cy="300872"/>
          </a:xfrm>
          <a:custGeom>
            <a:avLst/>
            <a:gdLst>
              <a:gd name="connsiteX0" fmla="*/ 382626 w 432689"/>
              <a:gd name="connsiteY0" fmla="*/ 0 h 300872"/>
              <a:gd name="connsiteX1" fmla="*/ 432689 w 432689"/>
              <a:gd name="connsiteY1" fmla="*/ 0 h 300872"/>
              <a:gd name="connsiteX2" fmla="*/ 286257 w 432689"/>
              <a:gd name="connsiteY2" fmla="*/ 300872 h 300872"/>
              <a:gd name="connsiteX3" fmla="*/ 236194 w 432689"/>
              <a:gd name="connsiteY3" fmla="*/ 300872 h 300872"/>
              <a:gd name="connsiteX4" fmla="*/ 337858 w 432689"/>
              <a:gd name="connsiteY4" fmla="*/ 0 h 300872"/>
              <a:gd name="connsiteX5" fmla="*/ 350303 w 432689"/>
              <a:gd name="connsiteY5" fmla="*/ 0 h 300872"/>
              <a:gd name="connsiteX6" fmla="*/ 204695 w 432689"/>
              <a:gd name="connsiteY6" fmla="*/ 300872 h 300872"/>
              <a:gd name="connsiteX7" fmla="*/ 192250 w 432689"/>
              <a:gd name="connsiteY7" fmla="*/ 300872 h 300872"/>
              <a:gd name="connsiteX8" fmla="*/ 250219 w 432689"/>
              <a:gd name="connsiteY8" fmla="*/ 0 h 300872"/>
              <a:gd name="connsiteX9" fmla="*/ 278892 w 432689"/>
              <a:gd name="connsiteY9" fmla="*/ 0 h 300872"/>
              <a:gd name="connsiteX10" fmla="*/ 133036 w 432689"/>
              <a:gd name="connsiteY10" fmla="*/ 300872 h 300872"/>
              <a:gd name="connsiteX11" fmla="*/ 104363 w 432689"/>
              <a:gd name="connsiteY11" fmla="*/ 300872 h 300872"/>
              <a:gd name="connsiteX12" fmla="*/ 146062 w 432689"/>
              <a:gd name="connsiteY12" fmla="*/ 0 h 300872"/>
              <a:gd name="connsiteX13" fmla="*/ 218469 w 432689"/>
              <a:gd name="connsiteY13" fmla="*/ 0 h 300872"/>
              <a:gd name="connsiteX14" fmla="*/ 72407 w 432689"/>
              <a:gd name="connsiteY14" fmla="*/ 300872 h 300872"/>
              <a:gd name="connsiteX15" fmla="*/ 0 w 432689"/>
              <a:gd name="connsiteY15" fmla="*/ 300872 h 30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689" h="300872">
                <a:moveTo>
                  <a:pt x="382626" y="0"/>
                </a:moveTo>
                <a:lnTo>
                  <a:pt x="432689" y="0"/>
                </a:lnTo>
                <a:lnTo>
                  <a:pt x="286257" y="300872"/>
                </a:lnTo>
                <a:lnTo>
                  <a:pt x="236194" y="300872"/>
                </a:lnTo>
                <a:close/>
                <a:moveTo>
                  <a:pt x="337858" y="0"/>
                </a:moveTo>
                <a:lnTo>
                  <a:pt x="350303" y="0"/>
                </a:lnTo>
                <a:lnTo>
                  <a:pt x="204695" y="300872"/>
                </a:lnTo>
                <a:lnTo>
                  <a:pt x="192250" y="300872"/>
                </a:lnTo>
                <a:close/>
                <a:moveTo>
                  <a:pt x="250219" y="0"/>
                </a:moveTo>
                <a:lnTo>
                  <a:pt x="278892" y="0"/>
                </a:lnTo>
                <a:lnTo>
                  <a:pt x="133036" y="300872"/>
                </a:lnTo>
                <a:lnTo>
                  <a:pt x="104363" y="300872"/>
                </a:lnTo>
                <a:close/>
                <a:moveTo>
                  <a:pt x="146062" y="0"/>
                </a:moveTo>
                <a:lnTo>
                  <a:pt x="218469" y="0"/>
                </a:lnTo>
                <a:lnTo>
                  <a:pt x="72407" y="300872"/>
                </a:lnTo>
                <a:lnTo>
                  <a:pt x="0" y="300872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41">
            <a:extLst>
              <a:ext uri="{FF2B5EF4-FFF2-40B4-BE49-F238E27FC236}">
                <a16:creationId xmlns:a16="http://schemas.microsoft.com/office/drawing/2014/main" id="{DFD35A75-9DBC-EA45-B90D-00AF7D09B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413" y="10791023"/>
            <a:ext cx="829436" cy="120848"/>
          </a:xfrm>
          <a:custGeom>
            <a:avLst/>
            <a:gdLst>
              <a:gd name="T0" fmla="*/ 315240 w 665"/>
              <a:gd name="T1" fmla="*/ 62720 h 98"/>
              <a:gd name="T2" fmla="*/ 0 w 665"/>
              <a:gd name="T3" fmla="*/ 62720 h 98"/>
              <a:gd name="T4" fmla="*/ 119033 w 665"/>
              <a:gd name="T5" fmla="*/ 0 h 98"/>
              <a:gd name="T6" fmla="*/ 434273 w 665"/>
              <a:gd name="T7" fmla="*/ 0 h 98"/>
              <a:gd name="T8" fmla="*/ 315240 w 665"/>
              <a:gd name="T9" fmla="*/ 62720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5" h="98">
                <a:moveTo>
                  <a:pt x="482" y="97"/>
                </a:moveTo>
                <a:lnTo>
                  <a:pt x="0" y="97"/>
                </a:lnTo>
                <a:lnTo>
                  <a:pt x="182" y="0"/>
                </a:lnTo>
                <a:lnTo>
                  <a:pt x="664" y="0"/>
                </a:lnTo>
                <a:lnTo>
                  <a:pt x="482" y="97"/>
                </a:lnTo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42">
            <a:extLst>
              <a:ext uri="{FF2B5EF4-FFF2-40B4-BE49-F238E27FC236}">
                <a16:creationId xmlns:a16="http://schemas.microsoft.com/office/drawing/2014/main" id="{366F2300-8D02-B54D-B724-BAC26948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362" y="11131591"/>
            <a:ext cx="1439149" cy="219722"/>
          </a:xfrm>
          <a:custGeom>
            <a:avLst/>
            <a:gdLst>
              <a:gd name="T0" fmla="*/ 753985 w 1154"/>
              <a:gd name="T1" fmla="*/ 57606 h 176"/>
              <a:gd name="T2" fmla="*/ 753985 w 1154"/>
              <a:gd name="T3" fmla="*/ 57606 h 176"/>
              <a:gd name="T4" fmla="*/ 377320 w 1154"/>
              <a:gd name="T5" fmla="*/ 114557 h 176"/>
              <a:gd name="T6" fmla="*/ 377320 w 1154"/>
              <a:gd name="T7" fmla="*/ 114557 h 176"/>
              <a:gd name="T8" fmla="*/ 0 w 1154"/>
              <a:gd name="T9" fmla="*/ 57606 h 176"/>
              <a:gd name="T10" fmla="*/ 0 w 1154"/>
              <a:gd name="T11" fmla="*/ 57606 h 176"/>
              <a:gd name="T12" fmla="*/ 377320 w 1154"/>
              <a:gd name="T13" fmla="*/ 0 h 176"/>
              <a:gd name="T14" fmla="*/ 377320 w 1154"/>
              <a:gd name="T15" fmla="*/ 0 h 176"/>
              <a:gd name="T16" fmla="*/ 753985 w 1154"/>
              <a:gd name="T17" fmla="*/ 57606 h 1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54" h="176">
                <a:moveTo>
                  <a:pt x="1153" y="88"/>
                </a:moveTo>
                <a:lnTo>
                  <a:pt x="1153" y="88"/>
                </a:lnTo>
                <a:cubicBezTo>
                  <a:pt x="1153" y="136"/>
                  <a:pt x="895" y="175"/>
                  <a:pt x="577" y="175"/>
                </a:cubicBezTo>
                <a:cubicBezTo>
                  <a:pt x="258" y="175"/>
                  <a:pt x="0" y="136"/>
                  <a:pt x="0" y="88"/>
                </a:cubicBezTo>
                <a:cubicBezTo>
                  <a:pt x="0" y="39"/>
                  <a:pt x="258" y="0"/>
                  <a:pt x="577" y="0"/>
                </a:cubicBezTo>
                <a:cubicBezTo>
                  <a:pt x="895" y="0"/>
                  <a:pt x="1153" y="39"/>
                  <a:pt x="1153" y="88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143">
            <a:extLst>
              <a:ext uri="{FF2B5EF4-FFF2-40B4-BE49-F238E27FC236}">
                <a16:creationId xmlns:a16="http://schemas.microsoft.com/office/drawing/2014/main" id="{5992F478-3E84-B94B-BBA5-4F0CC1E6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988" y="9796783"/>
            <a:ext cx="82395" cy="109861"/>
          </a:xfrm>
          <a:custGeom>
            <a:avLst/>
            <a:gdLst>
              <a:gd name="T0" fmla="*/ 2618 w 66"/>
              <a:gd name="T1" fmla="*/ 56959 h 89"/>
              <a:gd name="T2" fmla="*/ 2618 w 66"/>
              <a:gd name="T3" fmla="*/ 56959 h 89"/>
              <a:gd name="T4" fmla="*/ 24876 w 66"/>
              <a:gd name="T5" fmla="*/ 3884 h 89"/>
              <a:gd name="T6" fmla="*/ 24876 w 66"/>
              <a:gd name="T7" fmla="*/ 3884 h 89"/>
              <a:gd name="T8" fmla="*/ 41896 w 66"/>
              <a:gd name="T9" fmla="*/ 11651 h 89"/>
              <a:gd name="T10" fmla="*/ 31422 w 66"/>
              <a:gd name="T11" fmla="*/ 32363 h 89"/>
              <a:gd name="T12" fmla="*/ 31422 w 66"/>
              <a:gd name="T13" fmla="*/ 32363 h 89"/>
              <a:gd name="T14" fmla="*/ 5892 w 66"/>
              <a:gd name="T15" fmla="*/ 55664 h 89"/>
              <a:gd name="T16" fmla="*/ 2618 w 66"/>
              <a:gd name="T17" fmla="*/ 56959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89">
                <a:moveTo>
                  <a:pt x="4" y="88"/>
                </a:moveTo>
                <a:lnTo>
                  <a:pt x="4" y="88"/>
                </a:lnTo>
                <a:cubicBezTo>
                  <a:pt x="4" y="88"/>
                  <a:pt x="0" y="15"/>
                  <a:pt x="38" y="6"/>
                </a:cubicBezTo>
                <a:cubicBezTo>
                  <a:pt x="65" y="0"/>
                  <a:pt x="64" y="18"/>
                  <a:pt x="64" y="18"/>
                </a:cubicBezTo>
                <a:lnTo>
                  <a:pt x="48" y="50"/>
                </a:lnTo>
                <a:cubicBezTo>
                  <a:pt x="40" y="67"/>
                  <a:pt x="26" y="80"/>
                  <a:pt x="9" y="86"/>
                </a:cubicBezTo>
                <a:lnTo>
                  <a:pt x="4" y="88"/>
                </a:lnTo>
              </a:path>
            </a:pathLst>
          </a:custGeom>
          <a:solidFill>
            <a:srgbClr val="D17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44">
            <a:extLst>
              <a:ext uri="{FF2B5EF4-FFF2-40B4-BE49-F238E27FC236}">
                <a16:creationId xmlns:a16="http://schemas.microsoft.com/office/drawing/2014/main" id="{8E420360-00A5-6648-9434-BD7684742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839" y="10038477"/>
            <a:ext cx="280141" cy="747054"/>
          </a:xfrm>
          <a:custGeom>
            <a:avLst/>
            <a:gdLst>
              <a:gd name="T0" fmla="*/ 146246 w 226"/>
              <a:gd name="T1" fmla="*/ 7821 h 601"/>
              <a:gd name="T2" fmla="*/ 146246 w 226"/>
              <a:gd name="T3" fmla="*/ 7821 h 601"/>
              <a:gd name="T4" fmla="*/ 42249 w 226"/>
              <a:gd name="T5" fmla="*/ 142088 h 601"/>
              <a:gd name="T6" fmla="*/ 42249 w 226"/>
              <a:gd name="T7" fmla="*/ 142088 h 601"/>
              <a:gd name="T8" fmla="*/ 122847 w 226"/>
              <a:gd name="T9" fmla="*/ 388462 h 601"/>
              <a:gd name="T10" fmla="*/ 140396 w 226"/>
              <a:gd name="T11" fmla="*/ 391069 h 601"/>
              <a:gd name="T12" fmla="*/ 146246 w 226"/>
              <a:gd name="T13" fmla="*/ 7821 h 6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" h="601">
                <a:moveTo>
                  <a:pt x="225" y="12"/>
                </a:moveTo>
                <a:lnTo>
                  <a:pt x="225" y="12"/>
                </a:lnTo>
                <a:cubicBezTo>
                  <a:pt x="225" y="12"/>
                  <a:pt x="120" y="0"/>
                  <a:pt x="65" y="218"/>
                </a:cubicBezTo>
                <a:cubicBezTo>
                  <a:pt x="0" y="472"/>
                  <a:pt x="9" y="560"/>
                  <a:pt x="189" y="596"/>
                </a:cubicBezTo>
                <a:lnTo>
                  <a:pt x="216" y="600"/>
                </a:lnTo>
                <a:lnTo>
                  <a:pt x="225" y="12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145">
            <a:extLst>
              <a:ext uri="{FF2B5EF4-FFF2-40B4-BE49-F238E27FC236}">
                <a16:creationId xmlns:a16="http://schemas.microsoft.com/office/drawing/2014/main" id="{CF8196F7-AEDD-F74D-82FD-DA622026A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923" y="9868193"/>
            <a:ext cx="241689" cy="164791"/>
          </a:xfrm>
          <a:custGeom>
            <a:avLst/>
            <a:gdLst>
              <a:gd name="T0" fmla="*/ 93244 w 193"/>
              <a:gd name="T1" fmla="*/ 85759 h 133"/>
              <a:gd name="T2" fmla="*/ 0 w 193"/>
              <a:gd name="T3" fmla="*/ 85759 h 133"/>
              <a:gd name="T4" fmla="*/ 32832 w 193"/>
              <a:gd name="T5" fmla="*/ 0 h 133"/>
              <a:gd name="T6" fmla="*/ 126076 w 193"/>
              <a:gd name="T7" fmla="*/ 0 h 133"/>
              <a:gd name="T8" fmla="*/ 93244 w 193"/>
              <a:gd name="T9" fmla="*/ 85759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3" h="133">
                <a:moveTo>
                  <a:pt x="142" y="132"/>
                </a:moveTo>
                <a:lnTo>
                  <a:pt x="0" y="132"/>
                </a:lnTo>
                <a:lnTo>
                  <a:pt x="50" y="0"/>
                </a:lnTo>
                <a:lnTo>
                  <a:pt x="192" y="0"/>
                </a:lnTo>
                <a:lnTo>
                  <a:pt x="142" y="132"/>
                </a:lnTo>
              </a:path>
            </a:pathLst>
          </a:custGeom>
          <a:solidFill>
            <a:srgbClr val="D17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146">
            <a:extLst>
              <a:ext uri="{FF2B5EF4-FFF2-40B4-BE49-F238E27FC236}">
                <a16:creationId xmlns:a16="http://schemas.microsoft.com/office/drawing/2014/main" id="{6D05F986-7A01-E440-B76B-393D3339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343" y="9626496"/>
            <a:ext cx="269156" cy="335077"/>
          </a:xfrm>
          <a:custGeom>
            <a:avLst/>
            <a:gdLst>
              <a:gd name="T0" fmla="*/ 130777 w 218"/>
              <a:gd name="T1" fmla="*/ 63537 h 271"/>
              <a:gd name="T2" fmla="*/ 130777 w 218"/>
              <a:gd name="T3" fmla="*/ 63537 h 271"/>
              <a:gd name="T4" fmla="*/ 97759 w 218"/>
              <a:gd name="T5" fmla="*/ 171161 h 271"/>
              <a:gd name="T6" fmla="*/ 97759 w 218"/>
              <a:gd name="T7" fmla="*/ 171161 h 271"/>
              <a:gd name="T8" fmla="*/ 5179 w 218"/>
              <a:gd name="T9" fmla="*/ 82987 h 271"/>
              <a:gd name="T10" fmla="*/ 5179 w 218"/>
              <a:gd name="T11" fmla="*/ 82987 h 271"/>
              <a:gd name="T12" fmla="*/ 57620 w 218"/>
              <a:gd name="T13" fmla="*/ 5187 h 271"/>
              <a:gd name="T14" fmla="*/ 57620 w 218"/>
              <a:gd name="T15" fmla="*/ 5187 h 271"/>
              <a:gd name="T16" fmla="*/ 130777 w 218"/>
              <a:gd name="T17" fmla="*/ 63537 h 2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8" h="271">
                <a:moveTo>
                  <a:pt x="202" y="98"/>
                </a:moveTo>
                <a:lnTo>
                  <a:pt x="202" y="98"/>
                </a:lnTo>
                <a:cubicBezTo>
                  <a:pt x="211" y="151"/>
                  <a:pt x="217" y="255"/>
                  <a:pt x="151" y="264"/>
                </a:cubicBezTo>
                <a:cubicBezTo>
                  <a:pt x="103" y="270"/>
                  <a:pt x="16" y="182"/>
                  <a:pt x="8" y="128"/>
                </a:cubicBezTo>
                <a:cubicBezTo>
                  <a:pt x="0" y="74"/>
                  <a:pt x="35" y="17"/>
                  <a:pt x="89" y="8"/>
                </a:cubicBezTo>
                <a:cubicBezTo>
                  <a:pt x="143" y="0"/>
                  <a:pt x="194" y="44"/>
                  <a:pt x="202" y="98"/>
                </a:cubicBez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147">
            <a:extLst>
              <a:ext uri="{FF2B5EF4-FFF2-40B4-BE49-F238E27FC236}">
                <a16:creationId xmlns:a16="http://schemas.microsoft.com/office/drawing/2014/main" id="{D7EF1CD1-DF66-7B4F-B36A-1E8F5F7F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528" y="9483676"/>
            <a:ext cx="472392" cy="483389"/>
          </a:xfrm>
          <a:custGeom>
            <a:avLst/>
            <a:gdLst>
              <a:gd name="T0" fmla="*/ 43023 w 380"/>
              <a:gd name="T1" fmla="*/ 232616 h 389"/>
              <a:gd name="T2" fmla="*/ 43023 w 380"/>
              <a:gd name="T3" fmla="*/ 232616 h 389"/>
              <a:gd name="T4" fmla="*/ 153187 w 380"/>
              <a:gd name="T5" fmla="*/ 217630 h 389"/>
              <a:gd name="T6" fmla="*/ 151231 w 380"/>
              <a:gd name="T7" fmla="*/ 172670 h 389"/>
              <a:gd name="T8" fmla="*/ 151231 w 380"/>
              <a:gd name="T9" fmla="*/ 172670 h 389"/>
              <a:gd name="T10" fmla="*/ 127112 w 380"/>
              <a:gd name="T11" fmla="*/ 140743 h 389"/>
              <a:gd name="T12" fmla="*/ 127112 w 380"/>
              <a:gd name="T13" fmla="*/ 140743 h 389"/>
              <a:gd name="T14" fmla="*/ 159705 w 380"/>
              <a:gd name="T15" fmla="*/ 160290 h 389"/>
              <a:gd name="T16" fmla="*/ 176653 w 380"/>
              <a:gd name="T17" fmla="*/ 160290 h 389"/>
              <a:gd name="T18" fmla="*/ 176653 w 380"/>
              <a:gd name="T19" fmla="*/ 160290 h 389"/>
              <a:gd name="T20" fmla="*/ 174046 w 380"/>
              <a:gd name="T21" fmla="*/ 115982 h 389"/>
              <a:gd name="T22" fmla="*/ 174046 w 380"/>
              <a:gd name="T23" fmla="*/ 115982 h 389"/>
              <a:gd name="T24" fmla="*/ 204683 w 380"/>
              <a:gd name="T25" fmla="*/ 92525 h 389"/>
              <a:gd name="T26" fmla="*/ 204683 w 380"/>
              <a:gd name="T27" fmla="*/ 92525 h 389"/>
              <a:gd name="T28" fmla="*/ 212506 w 380"/>
              <a:gd name="T29" fmla="*/ 40398 h 389"/>
              <a:gd name="T30" fmla="*/ 212506 w 380"/>
              <a:gd name="T31" fmla="*/ 40398 h 389"/>
              <a:gd name="T32" fmla="*/ 187083 w 380"/>
              <a:gd name="T33" fmla="*/ 3258 h 389"/>
              <a:gd name="T34" fmla="*/ 187083 w 380"/>
              <a:gd name="T35" fmla="*/ 3258 h 389"/>
              <a:gd name="T36" fmla="*/ 138194 w 380"/>
              <a:gd name="T37" fmla="*/ 37140 h 389"/>
              <a:gd name="T38" fmla="*/ 138194 w 380"/>
              <a:gd name="T39" fmla="*/ 37140 h 389"/>
              <a:gd name="T40" fmla="*/ 104949 w 380"/>
              <a:gd name="T41" fmla="*/ 22154 h 389"/>
              <a:gd name="T42" fmla="*/ 104949 w 380"/>
              <a:gd name="T43" fmla="*/ 22154 h 389"/>
              <a:gd name="T44" fmla="*/ 71704 w 380"/>
              <a:gd name="T45" fmla="*/ 57991 h 389"/>
              <a:gd name="T46" fmla="*/ 71704 w 380"/>
              <a:gd name="T47" fmla="*/ 57991 h 389"/>
              <a:gd name="T48" fmla="*/ 27378 w 380"/>
              <a:gd name="T49" fmla="*/ 63204 h 389"/>
              <a:gd name="T50" fmla="*/ 27378 w 380"/>
              <a:gd name="T51" fmla="*/ 63204 h 389"/>
              <a:gd name="T52" fmla="*/ 20859 w 380"/>
              <a:gd name="T53" fmla="*/ 119240 h 389"/>
              <a:gd name="T54" fmla="*/ 20859 w 380"/>
              <a:gd name="T55" fmla="*/ 119240 h 389"/>
              <a:gd name="T56" fmla="*/ 4563 w 380"/>
              <a:gd name="T57" fmla="*/ 145304 h 389"/>
              <a:gd name="T58" fmla="*/ 4563 w 380"/>
              <a:gd name="T59" fmla="*/ 145304 h 389"/>
              <a:gd name="T60" fmla="*/ 34548 w 380"/>
              <a:gd name="T61" fmla="*/ 183096 h 389"/>
              <a:gd name="T62" fmla="*/ 34548 w 380"/>
              <a:gd name="T63" fmla="*/ 183096 h 389"/>
              <a:gd name="T64" fmla="*/ 43023 w 380"/>
              <a:gd name="T65" fmla="*/ 232616 h 3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80" h="389">
                <a:moveTo>
                  <a:pt x="66" y="357"/>
                </a:moveTo>
                <a:lnTo>
                  <a:pt x="66" y="357"/>
                </a:lnTo>
                <a:cubicBezTo>
                  <a:pt x="66" y="357"/>
                  <a:pt x="189" y="388"/>
                  <a:pt x="235" y="334"/>
                </a:cubicBezTo>
                <a:lnTo>
                  <a:pt x="232" y="265"/>
                </a:lnTo>
                <a:cubicBezTo>
                  <a:pt x="232" y="265"/>
                  <a:pt x="176" y="244"/>
                  <a:pt x="195" y="216"/>
                </a:cubicBezTo>
                <a:cubicBezTo>
                  <a:pt x="214" y="188"/>
                  <a:pt x="245" y="246"/>
                  <a:pt x="245" y="246"/>
                </a:cubicBezTo>
                <a:lnTo>
                  <a:pt x="271" y="246"/>
                </a:lnTo>
                <a:cubicBezTo>
                  <a:pt x="271" y="246"/>
                  <a:pt x="277" y="205"/>
                  <a:pt x="267" y="178"/>
                </a:cubicBezTo>
                <a:cubicBezTo>
                  <a:pt x="267" y="178"/>
                  <a:pt x="319" y="189"/>
                  <a:pt x="314" y="142"/>
                </a:cubicBezTo>
                <a:cubicBezTo>
                  <a:pt x="314" y="142"/>
                  <a:pt x="379" y="114"/>
                  <a:pt x="326" y="62"/>
                </a:cubicBezTo>
                <a:cubicBezTo>
                  <a:pt x="326" y="62"/>
                  <a:pt x="330" y="9"/>
                  <a:pt x="287" y="5"/>
                </a:cubicBezTo>
                <a:cubicBezTo>
                  <a:pt x="243" y="0"/>
                  <a:pt x="212" y="57"/>
                  <a:pt x="212" y="57"/>
                </a:cubicBezTo>
                <a:cubicBezTo>
                  <a:pt x="212" y="57"/>
                  <a:pt x="199" y="22"/>
                  <a:pt x="161" y="34"/>
                </a:cubicBezTo>
                <a:cubicBezTo>
                  <a:pt x="108" y="50"/>
                  <a:pt x="110" y="89"/>
                  <a:pt x="110" y="89"/>
                </a:cubicBezTo>
                <a:cubicBezTo>
                  <a:pt x="110" y="89"/>
                  <a:pt x="69" y="71"/>
                  <a:pt x="42" y="97"/>
                </a:cubicBezTo>
                <a:cubicBezTo>
                  <a:pt x="0" y="135"/>
                  <a:pt x="32" y="183"/>
                  <a:pt x="32" y="183"/>
                </a:cubicBezTo>
                <a:cubicBezTo>
                  <a:pt x="32" y="183"/>
                  <a:pt x="2" y="190"/>
                  <a:pt x="7" y="223"/>
                </a:cubicBezTo>
                <a:cubicBezTo>
                  <a:pt x="11" y="253"/>
                  <a:pt x="53" y="281"/>
                  <a:pt x="53" y="281"/>
                </a:cubicBezTo>
                <a:cubicBezTo>
                  <a:pt x="53" y="281"/>
                  <a:pt x="5" y="319"/>
                  <a:pt x="66" y="357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48">
            <a:extLst>
              <a:ext uri="{FF2B5EF4-FFF2-40B4-BE49-F238E27FC236}">
                <a16:creationId xmlns:a16="http://schemas.microsoft.com/office/drawing/2014/main" id="{9F87E269-FEAD-384E-912F-AC9B1EF7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978" y="10005520"/>
            <a:ext cx="263662" cy="49436"/>
          </a:xfrm>
          <a:custGeom>
            <a:avLst/>
            <a:gdLst>
              <a:gd name="T0" fmla="*/ 127870 w 213"/>
              <a:gd name="T1" fmla="*/ 25274 h 40"/>
              <a:gd name="T2" fmla="*/ 0 w 213"/>
              <a:gd name="T3" fmla="*/ 25274 h 40"/>
              <a:gd name="T4" fmla="*/ 9087 w 213"/>
              <a:gd name="T5" fmla="*/ 0 h 40"/>
              <a:gd name="T6" fmla="*/ 137606 w 213"/>
              <a:gd name="T7" fmla="*/ 0 h 40"/>
              <a:gd name="T8" fmla="*/ 127870 w 213"/>
              <a:gd name="T9" fmla="*/ 25274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" h="40">
                <a:moveTo>
                  <a:pt x="197" y="39"/>
                </a:moveTo>
                <a:lnTo>
                  <a:pt x="0" y="39"/>
                </a:lnTo>
                <a:lnTo>
                  <a:pt x="14" y="0"/>
                </a:lnTo>
                <a:lnTo>
                  <a:pt x="212" y="0"/>
                </a:lnTo>
                <a:lnTo>
                  <a:pt x="197" y="39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149">
            <a:extLst>
              <a:ext uri="{FF2B5EF4-FFF2-40B4-BE49-F238E27FC236}">
                <a16:creationId xmlns:a16="http://schemas.microsoft.com/office/drawing/2014/main" id="{B62FFFEE-AADF-0D41-9960-752C39A5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641" y="10054954"/>
            <a:ext cx="587745" cy="922832"/>
          </a:xfrm>
          <a:custGeom>
            <a:avLst/>
            <a:gdLst>
              <a:gd name="T0" fmla="*/ 66884 w 470"/>
              <a:gd name="T1" fmla="*/ 0 h 739"/>
              <a:gd name="T2" fmla="*/ 66884 w 470"/>
              <a:gd name="T3" fmla="*/ 0 h 739"/>
              <a:gd name="T4" fmla="*/ 66884 w 470"/>
              <a:gd name="T5" fmla="*/ 0 h 739"/>
              <a:gd name="T6" fmla="*/ 5246 w 470"/>
              <a:gd name="T7" fmla="*/ 75956 h 739"/>
              <a:gd name="T8" fmla="*/ 5246 w 470"/>
              <a:gd name="T9" fmla="*/ 75956 h 739"/>
              <a:gd name="T10" fmla="*/ 41311 w 470"/>
              <a:gd name="T11" fmla="*/ 342456 h 739"/>
              <a:gd name="T12" fmla="*/ 41311 w 470"/>
              <a:gd name="T13" fmla="*/ 440020 h 739"/>
              <a:gd name="T14" fmla="*/ 41311 w 470"/>
              <a:gd name="T15" fmla="*/ 440020 h 739"/>
              <a:gd name="T16" fmla="*/ 276718 w 470"/>
              <a:gd name="T17" fmla="*/ 434127 h 739"/>
              <a:gd name="T18" fmla="*/ 270816 w 470"/>
              <a:gd name="T19" fmla="*/ 334599 h 739"/>
              <a:gd name="T20" fmla="*/ 270816 w 470"/>
              <a:gd name="T21" fmla="*/ 334599 h 739"/>
              <a:gd name="T22" fmla="*/ 297046 w 470"/>
              <a:gd name="T23" fmla="*/ 176139 h 739"/>
              <a:gd name="T24" fmla="*/ 297046 w 470"/>
              <a:gd name="T25" fmla="*/ 176139 h 739"/>
              <a:gd name="T26" fmla="*/ 291144 w 470"/>
              <a:gd name="T27" fmla="*/ 42561 h 739"/>
              <a:gd name="T28" fmla="*/ 196063 w 470"/>
              <a:gd name="T29" fmla="*/ 0 h 739"/>
              <a:gd name="T30" fmla="*/ 66884 w 470"/>
              <a:gd name="T31" fmla="*/ 0 h 7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70" h="739">
                <a:moveTo>
                  <a:pt x="102" y="0"/>
                </a:moveTo>
                <a:lnTo>
                  <a:pt x="102" y="0"/>
                </a:lnTo>
                <a:cubicBezTo>
                  <a:pt x="54" y="15"/>
                  <a:pt x="11" y="66"/>
                  <a:pt x="8" y="116"/>
                </a:cubicBezTo>
                <a:cubicBezTo>
                  <a:pt x="0" y="219"/>
                  <a:pt x="63" y="523"/>
                  <a:pt x="63" y="523"/>
                </a:cubicBezTo>
                <a:lnTo>
                  <a:pt x="63" y="672"/>
                </a:lnTo>
                <a:cubicBezTo>
                  <a:pt x="63" y="672"/>
                  <a:pt x="219" y="738"/>
                  <a:pt x="422" y="663"/>
                </a:cubicBezTo>
                <a:lnTo>
                  <a:pt x="413" y="511"/>
                </a:lnTo>
                <a:cubicBezTo>
                  <a:pt x="413" y="511"/>
                  <a:pt x="434" y="400"/>
                  <a:pt x="453" y="269"/>
                </a:cubicBezTo>
                <a:cubicBezTo>
                  <a:pt x="469" y="164"/>
                  <a:pt x="444" y="65"/>
                  <a:pt x="444" y="65"/>
                </a:cubicBezTo>
                <a:lnTo>
                  <a:pt x="299" y="0"/>
                </a:lnTo>
                <a:lnTo>
                  <a:pt x="102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150">
            <a:extLst>
              <a:ext uri="{FF2B5EF4-FFF2-40B4-BE49-F238E27FC236}">
                <a16:creationId xmlns:a16="http://schemas.microsoft.com/office/drawing/2014/main" id="{F9808230-9D19-0D4F-A272-EF435A4DF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667" y="9978052"/>
            <a:ext cx="900842" cy="417472"/>
          </a:xfrm>
          <a:custGeom>
            <a:avLst/>
            <a:gdLst>
              <a:gd name="T0" fmla="*/ 265626 w 722"/>
              <a:gd name="T1" fmla="*/ 110754 h 336"/>
              <a:gd name="T2" fmla="*/ 30096 w 722"/>
              <a:gd name="T3" fmla="*/ 54074 h 336"/>
              <a:gd name="T4" fmla="*/ 30096 w 722"/>
              <a:gd name="T5" fmla="*/ 54074 h 336"/>
              <a:gd name="T6" fmla="*/ 62154 w 722"/>
              <a:gd name="T7" fmla="*/ 185677 h 336"/>
              <a:gd name="T8" fmla="*/ 62154 w 722"/>
              <a:gd name="T9" fmla="*/ 185677 h 336"/>
              <a:gd name="T10" fmla="*/ 297685 w 722"/>
              <a:gd name="T11" fmla="*/ 200010 h 336"/>
              <a:gd name="T12" fmla="*/ 471716 w 722"/>
              <a:gd name="T13" fmla="*/ 51468 h 336"/>
              <a:gd name="T14" fmla="*/ 425918 w 722"/>
              <a:gd name="T15" fmla="*/ 0 h 336"/>
              <a:gd name="T16" fmla="*/ 265626 w 722"/>
              <a:gd name="T17" fmla="*/ 110754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2" h="336">
                <a:moveTo>
                  <a:pt x="406" y="170"/>
                </a:moveTo>
                <a:lnTo>
                  <a:pt x="46" y="83"/>
                </a:lnTo>
                <a:cubicBezTo>
                  <a:pt x="46" y="83"/>
                  <a:pt x="0" y="234"/>
                  <a:pt x="95" y="285"/>
                </a:cubicBezTo>
                <a:cubicBezTo>
                  <a:pt x="190" y="335"/>
                  <a:pt x="455" y="307"/>
                  <a:pt x="455" y="307"/>
                </a:cubicBezTo>
                <a:lnTo>
                  <a:pt x="721" y="79"/>
                </a:lnTo>
                <a:lnTo>
                  <a:pt x="651" y="0"/>
                </a:lnTo>
                <a:lnTo>
                  <a:pt x="406" y="17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51">
            <a:extLst>
              <a:ext uri="{FF2B5EF4-FFF2-40B4-BE49-F238E27FC236}">
                <a16:creationId xmlns:a16="http://schemas.microsoft.com/office/drawing/2014/main" id="{2DDA9DD5-25F8-E446-AE17-78B664055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624" y="9923122"/>
            <a:ext cx="164788" cy="153804"/>
          </a:xfrm>
          <a:custGeom>
            <a:avLst/>
            <a:gdLst>
              <a:gd name="T0" fmla="*/ 39277 w 132"/>
              <a:gd name="T1" fmla="*/ 0 h 122"/>
              <a:gd name="T2" fmla="*/ 0 w 132"/>
              <a:gd name="T3" fmla="*/ 27764 h 122"/>
              <a:gd name="T4" fmla="*/ 45823 w 132"/>
              <a:gd name="T5" fmla="*/ 79987 h 122"/>
              <a:gd name="T6" fmla="*/ 85754 w 132"/>
              <a:gd name="T7" fmla="*/ 45612 h 122"/>
              <a:gd name="T8" fmla="*/ 39277 w 132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122">
                <a:moveTo>
                  <a:pt x="60" y="0"/>
                </a:moveTo>
                <a:lnTo>
                  <a:pt x="0" y="42"/>
                </a:lnTo>
                <a:lnTo>
                  <a:pt x="70" y="121"/>
                </a:lnTo>
                <a:lnTo>
                  <a:pt x="131" y="69"/>
                </a:lnTo>
                <a:lnTo>
                  <a:pt x="60" y="0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152">
            <a:extLst>
              <a:ext uri="{FF2B5EF4-FFF2-40B4-BE49-F238E27FC236}">
                <a16:creationId xmlns:a16="http://schemas.microsoft.com/office/drawing/2014/main" id="{A314855F-01E1-3045-AFA6-BB33B266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015" y="9697907"/>
            <a:ext cx="214227" cy="307611"/>
          </a:xfrm>
          <a:custGeom>
            <a:avLst/>
            <a:gdLst>
              <a:gd name="T0" fmla="*/ 0 w 172"/>
              <a:gd name="T1" fmla="*/ 122769 h 247"/>
              <a:gd name="T2" fmla="*/ 28083 w 172"/>
              <a:gd name="T3" fmla="*/ 94035 h 247"/>
              <a:gd name="T4" fmla="*/ 28083 w 172"/>
              <a:gd name="T5" fmla="*/ 94035 h 247"/>
              <a:gd name="T6" fmla="*/ 77066 w 172"/>
              <a:gd name="T7" fmla="*/ 3265 h 247"/>
              <a:gd name="T8" fmla="*/ 77066 w 172"/>
              <a:gd name="T9" fmla="*/ 3265 h 247"/>
              <a:gd name="T10" fmla="*/ 64657 w 172"/>
              <a:gd name="T11" fmla="*/ 66608 h 247"/>
              <a:gd name="T12" fmla="*/ 67922 w 172"/>
              <a:gd name="T13" fmla="*/ 67262 h 247"/>
              <a:gd name="T14" fmla="*/ 67922 w 172"/>
              <a:gd name="T15" fmla="*/ 67262 h 247"/>
              <a:gd name="T16" fmla="*/ 79025 w 172"/>
              <a:gd name="T17" fmla="*/ 80975 h 247"/>
              <a:gd name="T18" fmla="*/ 79025 w 172"/>
              <a:gd name="T19" fmla="*/ 80975 h 247"/>
              <a:gd name="T20" fmla="*/ 79678 w 172"/>
              <a:gd name="T21" fmla="*/ 80975 h 247"/>
              <a:gd name="T22" fmla="*/ 79678 w 172"/>
              <a:gd name="T23" fmla="*/ 80975 h 247"/>
              <a:gd name="T24" fmla="*/ 96659 w 172"/>
              <a:gd name="T25" fmla="*/ 99260 h 247"/>
              <a:gd name="T26" fmla="*/ 96659 w 172"/>
              <a:gd name="T27" fmla="*/ 99913 h 247"/>
              <a:gd name="T28" fmla="*/ 102537 w 172"/>
              <a:gd name="T29" fmla="*/ 101219 h 247"/>
              <a:gd name="T30" fmla="*/ 102537 w 172"/>
              <a:gd name="T31" fmla="*/ 101219 h 247"/>
              <a:gd name="T32" fmla="*/ 109721 w 172"/>
              <a:gd name="T33" fmla="*/ 113626 h 247"/>
              <a:gd name="T34" fmla="*/ 109721 w 172"/>
              <a:gd name="T35" fmla="*/ 113626 h 247"/>
              <a:gd name="T36" fmla="*/ 92740 w 172"/>
              <a:gd name="T37" fmla="*/ 139094 h 247"/>
              <a:gd name="T38" fmla="*/ 92740 w 172"/>
              <a:gd name="T39" fmla="*/ 139094 h 247"/>
              <a:gd name="T40" fmla="*/ 69228 w 172"/>
              <a:gd name="T41" fmla="*/ 154114 h 247"/>
              <a:gd name="T42" fmla="*/ 69228 w 172"/>
              <a:gd name="T43" fmla="*/ 154114 h 247"/>
              <a:gd name="T44" fmla="*/ 49636 w 172"/>
              <a:gd name="T45" fmla="*/ 151502 h 247"/>
              <a:gd name="T46" fmla="*/ 39839 w 172"/>
              <a:gd name="T47" fmla="*/ 160644 h 247"/>
              <a:gd name="T48" fmla="*/ 0 w 172"/>
              <a:gd name="T49" fmla="*/ 122769 h 24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2" h="247">
                <a:moveTo>
                  <a:pt x="0" y="188"/>
                </a:moveTo>
                <a:lnTo>
                  <a:pt x="43" y="144"/>
                </a:lnTo>
                <a:cubicBezTo>
                  <a:pt x="43" y="144"/>
                  <a:pt x="104" y="0"/>
                  <a:pt x="118" y="5"/>
                </a:cubicBezTo>
                <a:cubicBezTo>
                  <a:pt x="133" y="9"/>
                  <a:pt x="99" y="102"/>
                  <a:pt x="99" y="102"/>
                </a:cubicBezTo>
                <a:lnTo>
                  <a:pt x="104" y="103"/>
                </a:lnTo>
                <a:cubicBezTo>
                  <a:pt x="114" y="105"/>
                  <a:pt x="121" y="114"/>
                  <a:pt x="121" y="124"/>
                </a:cubicBezTo>
                <a:lnTo>
                  <a:pt x="122" y="124"/>
                </a:lnTo>
                <a:cubicBezTo>
                  <a:pt x="136" y="125"/>
                  <a:pt x="146" y="137"/>
                  <a:pt x="148" y="152"/>
                </a:cubicBezTo>
                <a:lnTo>
                  <a:pt x="148" y="153"/>
                </a:lnTo>
                <a:lnTo>
                  <a:pt x="157" y="155"/>
                </a:lnTo>
                <a:cubicBezTo>
                  <a:pt x="166" y="157"/>
                  <a:pt x="171" y="166"/>
                  <a:pt x="168" y="174"/>
                </a:cubicBezTo>
                <a:cubicBezTo>
                  <a:pt x="163" y="189"/>
                  <a:pt x="154" y="202"/>
                  <a:pt x="142" y="213"/>
                </a:cubicBezTo>
                <a:cubicBezTo>
                  <a:pt x="132" y="223"/>
                  <a:pt x="119" y="232"/>
                  <a:pt x="106" y="236"/>
                </a:cubicBezTo>
                <a:cubicBezTo>
                  <a:pt x="87" y="240"/>
                  <a:pt x="76" y="232"/>
                  <a:pt x="76" y="232"/>
                </a:cubicBezTo>
                <a:lnTo>
                  <a:pt x="61" y="246"/>
                </a:lnTo>
                <a:lnTo>
                  <a:pt x="0" y="188"/>
                </a:ln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53">
            <a:extLst>
              <a:ext uri="{FF2B5EF4-FFF2-40B4-BE49-F238E27FC236}">
                <a16:creationId xmlns:a16="http://schemas.microsoft.com/office/drawing/2014/main" id="{0C3CC92B-1EED-9346-B595-90A189FBB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345" y="10736093"/>
            <a:ext cx="1340277" cy="565785"/>
          </a:xfrm>
          <a:custGeom>
            <a:avLst/>
            <a:gdLst>
              <a:gd name="T0" fmla="*/ 123869 w 1078"/>
              <a:gd name="T1" fmla="*/ 81325 h 456"/>
              <a:gd name="T2" fmla="*/ 123869 w 1078"/>
              <a:gd name="T3" fmla="*/ 81325 h 456"/>
              <a:gd name="T4" fmla="*/ 194931 w 1078"/>
              <a:gd name="T5" fmla="*/ 264142 h 456"/>
              <a:gd name="T6" fmla="*/ 194931 w 1078"/>
              <a:gd name="T7" fmla="*/ 264142 h 456"/>
              <a:gd name="T8" fmla="*/ 659114 w 1078"/>
              <a:gd name="T9" fmla="*/ 72216 h 456"/>
              <a:gd name="T10" fmla="*/ 659114 w 1078"/>
              <a:gd name="T11" fmla="*/ 72216 h 456"/>
              <a:gd name="T12" fmla="*/ 373563 w 1078"/>
              <a:gd name="T13" fmla="*/ 85228 h 456"/>
              <a:gd name="T14" fmla="*/ 357916 w 1078"/>
              <a:gd name="T15" fmla="*/ 75469 h 456"/>
              <a:gd name="T16" fmla="*/ 123869 w 1078"/>
              <a:gd name="T17" fmla="*/ 8132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78" h="456">
                <a:moveTo>
                  <a:pt x="190" y="125"/>
                </a:moveTo>
                <a:lnTo>
                  <a:pt x="190" y="125"/>
                </a:lnTo>
                <a:cubicBezTo>
                  <a:pt x="190" y="125"/>
                  <a:pt x="0" y="357"/>
                  <a:pt x="299" y="406"/>
                </a:cubicBezTo>
                <a:cubicBezTo>
                  <a:pt x="598" y="455"/>
                  <a:pt x="1077" y="221"/>
                  <a:pt x="1011" y="111"/>
                </a:cubicBezTo>
                <a:cubicBezTo>
                  <a:pt x="945" y="0"/>
                  <a:pt x="573" y="131"/>
                  <a:pt x="573" y="131"/>
                </a:cubicBezTo>
                <a:lnTo>
                  <a:pt x="549" y="116"/>
                </a:lnTo>
                <a:lnTo>
                  <a:pt x="190" y="125"/>
                </a:lnTo>
              </a:path>
            </a:pathLst>
          </a:custGeom>
          <a:solidFill>
            <a:srgbClr val="0A2E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54">
            <a:extLst>
              <a:ext uri="{FF2B5EF4-FFF2-40B4-BE49-F238E27FC236}">
                <a16:creationId xmlns:a16="http://schemas.microsoft.com/office/drawing/2014/main" id="{73DA0C27-10AE-B642-B319-DF7C00090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831" y="10851450"/>
            <a:ext cx="1312809" cy="203240"/>
          </a:xfrm>
          <a:custGeom>
            <a:avLst/>
            <a:gdLst>
              <a:gd name="T0" fmla="*/ 687739 w 1056"/>
              <a:gd name="T1" fmla="*/ 53285 h 164"/>
              <a:gd name="T2" fmla="*/ 687739 w 1056"/>
              <a:gd name="T3" fmla="*/ 53285 h 164"/>
              <a:gd name="T4" fmla="*/ 343544 w 1056"/>
              <a:gd name="T5" fmla="*/ 105920 h 164"/>
              <a:gd name="T6" fmla="*/ 343544 w 1056"/>
              <a:gd name="T7" fmla="*/ 105920 h 164"/>
              <a:gd name="T8" fmla="*/ 0 w 1056"/>
              <a:gd name="T9" fmla="*/ 53285 h 164"/>
              <a:gd name="T10" fmla="*/ 0 w 1056"/>
              <a:gd name="T11" fmla="*/ 53285 h 164"/>
              <a:gd name="T12" fmla="*/ 343544 w 1056"/>
              <a:gd name="T13" fmla="*/ 0 h 164"/>
              <a:gd name="T14" fmla="*/ 343544 w 1056"/>
              <a:gd name="T15" fmla="*/ 0 h 164"/>
              <a:gd name="T16" fmla="*/ 687739 w 1056"/>
              <a:gd name="T17" fmla="*/ 53285 h 1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6" h="164">
                <a:moveTo>
                  <a:pt x="1055" y="82"/>
                </a:moveTo>
                <a:lnTo>
                  <a:pt x="1055" y="82"/>
                </a:lnTo>
                <a:cubicBezTo>
                  <a:pt x="1055" y="128"/>
                  <a:pt x="819" y="163"/>
                  <a:pt x="527" y="163"/>
                </a:cubicBezTo>
                <a:cubicBezTo>
                  <a:pt x="236" y="163"/>
                  <a:pt x="0" y="128"/>
                  <a:pt x="0" y="82"/>
                </a:cubicBezTo>
                <a:cubicBezTo>
                  <a:pt x="0" y="37"/>
                  <a:pt x="236" y="0"/>
                  <a:pt x="527" y="0"/>
                </a:cubicBezTo>
                <a:cubicBezTo>
                  <a:pt x="819" y="0"/>
                  <a:pt x="1055" y="37"/>
                  <a:pt x="1055" y="82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55">
            <a:extLst>
              <a:ext uri="{FF2B5EF4-FFF2-40B4-BE49-F238E27FC236}">
                <a16:creationId xmlns:a16="http://schemas.microsoft.com/office/drawing/2014/main" id="{64FE77B5-2393-5947-B95C-C14DD400A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320" y="10791023"/>
            <a:ext cx="296618" cy="148314"/>
          </a:xfrm>
          <a:custGeom>
            <a:avLst/>
            <a:gdLst>
              <a:gd name="T0" fmla="*/ 32814 w 237"/>
              <a:gd name="T1" fmla="*/ 37566 h 118"/>
              <a:gd name="T2" fmla="*/ 32814 w 237"/>
              <a:gd name="T3" fmla="*/ 37566 h 118"/>
              <a:gd name="T4" fmla="*/ 99753 w 237"/>
              <a:gd name="T5" fmla="*/ 18454 h 118"/>
              <a:gd name="T6" fmla="*/ 99753 w 237"/>
              <a:gd name="T7" fmla="*/ 0 h 118"/>
              <a:gd name="T8" fmla="*/ 148973 w 237"/>
              <a:gd name="T9" fmla="*/ 1318 h 118"/>
              <a:gd name="T10" fmla="*/ 148973 w 237"/>
              <a:gd name="T11" fmla="*/ 21090 h 118"/>
              <a:gd name="T12" fmla="*/ 148973 w 237"/>
              <a:gd name="T13" fmla="*/ 21090 h 118"/>
              <a:gd name="T14" fmla="*/ 154223 w 237"/>
              <a:gd name="T15" fmla="*/ 49429 h 118"/>
              <a:gd name="T16" fmla="*/ 154223 w 237"/>
              <a:gd name="T17" fmla="*/ 49429 h 118"/>
              <a:gd name="T18" fmla="*/ 148973 w 237"/>
              <a:gd name="T19" fmla="*/ 77110 h 118"/>
              <a:gd name="T20" fmla="*/ 3938 w 237"/>
              <a:gd name="T21" fmla="*/ 77110 h 118"/>
              <a:gd name="T22" fmla="*/ 3938 w 237"/>
              <a:gd name="T23" fmla="*/ 77110 h 118"/>
              <a:gd name="T24" fmla="*/ 32814 w 237"/>
              <a:gd name="T25" fmla="*/ 37566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7" h="118">
                <a:moveTo>
                  <a:pt x="50" y="57"/>
                </a:moveTo>
                <a:lnTo>
                  <a:pt x="50" y="57"/>
                </a:lnTo>
                <a:cubicBezTo>
                  <a:pt x="77" y="47"/>
                  <a:pt x="152" y="28"/>
                  <a:pt x="152" y="28"/>
                </a:cubicBezTo>
                <a:lnTo>
                  <a:pt x="152" y="0"/>
                </a:lnTo>
                <a:lnTo>
                  <a:pt x="227" y="2"/>
                </a:lnTo>
                <a:lnTo>
                  <a:pt x="227" y="32"/>
                </a:lnTo>
                <a:cubicBezTo>
                  <a:pt x="227" y="32"/>
                  <a:pt x="235" y="55"/>
                  <a:pt x="235" y="75"/>
                </a:cubicBezTo>
                <a:cubicBezTo>
                  <a:pt x="236" y="97"/>
                  <a:pt x="227" y="117"/>
                  <a:pt x="227" y="117"/>
                </a:cubicBezTo>
                <a:lnTo>
                  <a:pt x="6" y="117"/>
                </a:lnTo>
                <a:cubicBezTo>
                  <a:pt x="6" y="117"/>
                  <a:pt x="0" y="75"/>
                  <a:pt x="50" y="57"/>
                </a:cubicBezTo>
              </a:path>
            </a:pathLst>
          </a:custGeom>
          <a:solidFill>
            <a:srgbClr val="0A2E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56">
            <a:extLst>
              <a:ext uri="{FF2B5EF4-FFF2-40B4-BE49-F238E27FC236}">
                <a16:creationId xmlns:a16="http://schemas.microsoft.com/office/drawing/2014/main" id="{C407EB50-FACA-C84F-A25A-41FC0B2BD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576" y="10791023"/>
            <a:ext cx="93378" cy="38453"/>
          </a:xfrm>
          <a:custGeom>
            <a:avLst/>
            <a:gdLst>
              <a:gd name="T0" fmla="*/ 48320 w 76"/>
              <a:gd name="T1" fmla="*/ 1260 h 32"/>
              <a:gd name="T2" fmla="*/ 0 w 76"/>
              <a:gd name="T3" fmla="*/ 0 h 32"/>
              <a:gd name="T4" fmla="*/ 0 w 76"/>
              <a:gd name="T5" fmla="*/ 17643 h 32"/>
              <a:gd name="T6" fmla="*/ 48320 w 76"/>
              <a:gd name="T7" fmla="*/ 19533 h 32"/>
              <a:gd name="T8" fmla="*/ 48320 w 76"/>
              <a:gd name="T9" fmla="*/ 126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" h="32">
                <a:moveTo>
                  <a:pt x="75" y="2"/>
                </a:moveTo>
                <a:lnTo>
                  <a:pt x="0" y="0"/>
                </a:lnTo>
                <a:lnTo>
                  <a:pt x="0" y="28"/>
                </a:lnTo>
                <a:lnTo>
                  <a:pt x="75" y="31"/>
                </a:lnTo>
                <a:lnTo>
                  <a:pt x="75" y="2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57">
            <a:extLst>
              <a:ext uri="{FF2B5EF4-FFF2-40B4-BE49-F238E27FC236}">
                <a16:creationId xmlns:a16="http://schemas.microsoft.com/office/drawing/2014/main" id="{A1AEBE49-A1F8-D94A-8DB1-C251C084F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715" y="9280436"/>
            <a:ext cx="368024" cy="1532557"/>
          </a:xfrm>
          <a:custGeom>
            <a:avLst/>
            <a:gdLst>
              <a:gd name="T0" fmla="*/ 0 w 297"/>
              <a:gd name="T1" fmla="*/ 13709 h 1231"/>
              <a:gd name="T2" fmla="*/ 143597 w 297"/>
              <a:gd name="T3" fmla="*/ 0 h 1231"/>
              <a:gd name="T4" fmla="*/ 143597 w 297"/>
              <a:gd name="T5" fmla="*/ 0 h 1231"/>
              <a:gd name="T6" fmla="*/ 150095 w 297"/>
              <a:gd name="T7" fmla="*/ 190619 h 1231"/>
              <a:gd name="T8" fmla="*/ 150095 w 297"/>
              <a:gd name="T9" fmla="*/ 190619 h 1231"/>
              <a:gd name="T10" fmla="*/ 123455 w 297"/>
              <a:gd name="T11" fmla="*/ 450435 h 1231"/>
              <a:gd name="T12" fmla="*/ 123455 w 297"/>
              <a:gd name="T13" fmla="*/ 450435 h 1231"/>
              <a:gd name="T14" fmla="*/ 135800 w 297"/>
              <a:gd name="T15" fmla="*/ 596011 h 1231"/>
              <a:gd name="T16" fmla="*/ 135800 w 297"/>
              <a:gd name="T17" fmla="*/ 596011 h 1231"/>
              <a:gd name="T18" fmla="*/ 111759 w 297"/>
              <a:gd name="T19" fmla="*/ 800992 h 1231"/>
              <a:gd name="T20" fmla="*/ 50032 w 297"/>
              <a:gd name="T21" fmla="*/ 802950 h 1231"/>
              <a:gd name="T22" fmla="*/ 17544 w 297"/>
              <a:gd name="T23" fmla="*/ 429546 h 1231"/>
              <a:gd name="T24" fmla="*/ 0 w 297"/>
              <a:gd name="T25" fmla="*/ 13709 h 12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7" h="1231">
                <a:moveTo>
                  <a:pt x="0" y="21"/>
                </a:moveTo>
                <a:lnTo>
                  <a:pt x="221" y="0"/>
                </a:lnTo>
                <a:cubicBezTo>
                  <a:pt x="221" y="0"/>
                  <a:pt x="296" y="212"/>
                  <a:pt x="231" y="292"/>
                </a:cubicBezTo>
                <a:cubicBezTo>
                  <a:pt x="231" y="292"/>
                  <a:pt x="258" y="530"/>
                  <a:pt x="190" y="690"/>
                </a:cubicBezTo>
                <a:cubicBezTo>
                  <a:pt x="190" y="690"/>
                  <a:pt x="214" y="819"/>
                  <a:pt x="209" y="913"/>
                </a:cubicBezTo>
                <a:cubicBezTo>
                  <a:pt x="203" y="1017"/>
                  <a:pt x="172" y="1227"/>
                  <a:pt x="172" y="1227"/>
                </a:cubicBezTo>
                <a:lnTo>
                  <a:pt x="77" y="1230"/>
                </a:lnTo>
                <a:lnTo>
                  <a:pt x="27" y="658"/>
                </a:lnTo>
                <a:lnTo>
                  <a:pt x="0" y="21"/>
                </a:lnTo>
              </a:path>
            </a:pathLst>
          </a:custGeom>
          <a:solidFill>
            <a:srgbClr val="043E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158">
            <a:extLst>
              <a:ext uri="{FF2B5EF4-FFF2-40B4-BE49-F238E27FC236}">
                <a16:creationId xmlns:a16="http://schemas.microsoft.com/office/drawing/2014/main" id="{8C7FFFB5-D538-DA41-BC10-06E4F1C7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717" y="9291425"/>
            <a:ext cx="274647" cy="560291"/>
          </a:xfrm>
          <a:custGeom>
            <a:avLst/>
            <a:gdLst>
              <a:gd name="T0" fmla="*/ 61907 w 221"/>
              <a:gd name="T1" fmla="*/ 203243 h 451"/>
              <a:gd name="T2" fmla="*/ 61907 w 221"/>
              <a:gd name="T3" fmla="*/ 203243 h 451"/>
              <a:gd name="T4" fmla="*/ 104916 w 221"/>
              <a:gd name="T5" fmla="*/ 164810 h 451"/>
              <a:gd name="T6" fmla="*/ 104916 w 221"/>
              <a:gd name="T7" fmla="*/ 164810 h 451"/>
              <a:gd name="T8" fmla="*/ 78198 w 221"/>
              <a:gd name="T9" fmla="*/ 0 h 451"/>
              <a:gd name="T10" fmla="*/ 0 w 221"/>
              <a:gd name="T11" fmla="*/ 7166 h 451"/>
              <a:gd name="T12" fmla="*/ 12381 w 221"/>
              <a:gd name="T13" fmla="*/ 293140 h 451"/>
              <a:gd name="T14" fmla="*/ 12381 w 221"/>
              <a:gd name="T15" fmla="*/ 293140 h 451"/>
              <a:gd name="T16" fmla="*/ 61907 w 221"/>
              <a:gd name="T17" fmla="*/ 203243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1" h="451">
                <a:moveTo>
                  <a:pt x="95" y="312"/>
                </a:moveTo>
                <a:lnTo>
                  <a:pt x="95" y="312"/>
                </a:lnTo>
                <a:cubicBezTo>
                  <a:pt x="95" y="312"/>
                  <a:pt x="135" y="304"/>
                  <a:pt x="161" y="253"/>
                </a:cubicBezTo>
                <a:cubicBezTo>
                  <a:pt x="220" y="138"/>
                  <a:pt x="160" y="18"/>
                  <a:pt x="120" y="0"/>
                </a:cubicBezTo>
                <a:lnTo>
                  <a:pt x="0" y="11"/>
                </a:lnTo>
                <a:lnTo>
                  <a:pt x="19" y="450"/>
                </a:lnTo>
                <a:cubicBezTo>
                  <a:pt x="72" y="416"/>
                  <a:pt x="95" y="312"/>
                  <a:pt x="95" y="312"/>
                </a:cubicBezTo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159">
            <a:extLst>
              <a:ext uri="{FF2B5EF4-FFF2-40B4-BE49-F238E27FC236}">
                <a16:creationId xmlns:a16="http://schemas.microsoft.com/office/drawing/2014/main" id="{31F2FB33-E986-B441-ADD3-BB03BEC7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897" y="10845956"/>
            <a:ext cx="181269" cy="98874"/>
          </a:xfrm>
          <a:custGeom>
            <a:avLst/>
            <a:gdLst>
              <a:gd name="T0" fmla="*/ 94404 w 147"/>
              <a:gd name="T1" fmla="*/ 0 h 78"/>
              <a:gd name="T2" fmla="*/ 47202 w 147"/>
              <a:gd name="T3" fmla="*/ 51180 h 78"/>
              <a:gd name="T4" fmla="*/ 0 w 147"/>
              <a:gd name="T5" fmla="*/ 51180 h 78"/>
              <a:gd name="T6" fmla="*/ 50435 w 147"/>
              <a:gd name="T7" fmla="*/ 0 h 78"/>
              <a:gd name="T8" fmla="*/ 94404 w 1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" h="78">
                <a:moveTo>
                  <a:pt x="146" y="0"/>
                </a:moveTo>
                <a:lnTo>
                  <a:pt x="73" y="77"/>
                </a:lnTo>
                <a:lnTo>
                  <a:pt x="0" y="77"/>
                </a:lnTo>
                <a:lnTo>
                  <a:pt x="78" y="0"/>
                </a:lnTo>
                <a:lnTo>
                  <a:pt x="146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160">
            <a:extLst>
              <a:ext uri="{FF2B5EF4-FFF2-40B4-BE49-F238E27FC236}">
                <a16:creationId xmlns:a16="http://schemas.microsoft.com/office/drawing/2014/main" id="{919998EB-AA35-BC4E-A08C-FE94DA35B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069" y="10725108"/>
            <a:ext cx="318591" cy="214231"/>
          </a:xfrm>
          <a:custGeom>
            <a:avLst/>
            <a:gdLst>
              <a:gd name="T0" fmla="*/ 166408 w 257"/>
              <a:gd name="T1" fmla="*/ 15584 h 173"/>
              <a:gd name="T2" fmla="*/ 157958 w 257"/>
              <a:gd name="T3" fmla="*/ 42206 h 173"/>
              <a:gd name="T4" fmla="*/ 162508 w 257"/>
              <a:gd name="T5" fmla="*/ 61686 h 173"/>
              <a:gd name="T6" fmla="*/ 118306 w 257"/>
              <a:gd name="T7" fmla="*/ 61686 h 173"/>
              <a:gd name="T8" fmla="*/ 67603 w 257"/>
              <a:gd name="T9" fmla="*/ 111684 h 173"/>
              <a:gd name="T10" fmla="*/ 0 w 257"/>
              <a:gd name="T11" fmla="*/ 111684 h 173"/>
              <a:gd name="T12" fmla="*/ 0 w 257"/>
              <a:gd name="T13" fmla="*/ 111684 h 173"/>
              <a:gd name="T14" fmla="*/ 49402 w 257"/>
              <a:gd name="T15" fmla="*/ 72075 h 173"/>
              <a:gd name="T16" fmla="*/ 49402 w 257"/>
              <a:gd name="T17" fmla="*/ 72075 h 173"/>
              <a:gd name="T18" fmla="*/ 116356 w 257"/>
              <a:gd name="T19" fmla="*/ 0 h 173"/>
              <a:gd name="T20" fmla="*/ 166408 w 257"/>
              <a:gd name="T21" fmla="*/ 15584 h 1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7" h="173">
                <a:moveTo>
                  <a:pt x="256" y="24"/>
                </a:moveTo>
                <a:lnTo>
                  <a:pt x="243" y="65"/>
                </a:lnTo>
                <a:lnTo>
                  <a:pt x="250" y="95"/>
                </a:lnTo>
                <a:lnTo>
                  <a:pt x="182" y="95"/>
                </a:lnTo>
                <a:lnTo>
                  <a:pt x="104" y="172"/>
                </a:lnTo>
                <a:lnTo>
                  <a:pt x="0" y="172"/>
                </a:lnTo>
                <a:cubicBezTo>
                  <a:pt x="0" y="172"/>
                  <a:pt x="7" y="122"/>
                  <a:pt x="76" y="111"/>
                </a:cubicBezTo>
                <a:cubicBezTo>
                  <a:pt x="147" y="100"/>
                  <a:pt x="179" y="0"/>
                  <a:pt x="179" y="0"/>
                </a:cubicBezTo>
                <a:lnTo>
                  <a:pt x="256" y="24"/>
                </a:lnTo>
              </a:path>
            </a:pathLst>
          </a:custGeom>
          <a:solidFill>
            <a:srgbClr val="0A2E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161">
            <a:extLst>
              <a:ext uri="{FF2B5EF4-FFF2-40B4-BE49-F238E27FC236}">
                <a16:creationId xmlns:a16="http://schemas.microsoft.com/office/drawing/2014/main" id="{1FF3FB86-420D-FC47-A6A7-D1D44ED2A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800" y="10725106"/>
            <a:ext cx="109859" cy="65917"/>
          </a:xfrm>
          <a:custGeom>
            <a:avLst/>
            <a:gdLst>
              <a:gd name="T0" fmla="*/ 56966 w 90"/>
              <a:gd name="T1" fmla="*/ 15082 h 55"/>
              <a:gd name="T2" fmla="*/ 7681 w 90"/>
              <a:gd name="T3" fmla="*/ 0 h 55"/>
              <a:gd name="T4" fmla="*/ 7681 w 90"/>
              <a:gd name="T5" fmla="*/ 0 h 55"/>
              <a:gd name="T6" fmla="*/ 0 w 90"/>
              <a:gd name="T7" fmla="*/ 18225 h 55"/>
              <a:gd name="T8" fmla="*/ 50565 w 90"/>
              <a:gd name="T9" fmla="*/ 33936 h 55"/>
              <a:gd name="T10" fmla="*/ 56966 w 90"/>
              <a:gd name="T11" fmla="*/ 15082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0" h="55">
                <a:moveTo>
                  <a:pt x="89" y="24"/>
                </a:moveTo>
                <a:lnTo>
                  <a:pt x="12" y="0"/>
                </a:lnTo>
                <a:cubicBezTo>
                  <a:pt x="12" y="0"/>
                  <a:pt x="8" y="12"/>
                  <a:pt x="0" y="29"/>
                </a:cubicBezTo>
                <a:lnTo>
                  <a:pt x="79" y="54"/>
                </a:lnTo>
                <a:lnTo>
                  <a:pt x="89" y="24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162">
            <a:extLst>
              <a:ext uri="{FF2B5EF4-FFF2-40B4-BE49-F238E27FC236}">
                <a16:creationId xmlns:a16="http://schemas.microsoft.com/office/drawing/2014/main" id="{E42D8851-9B19-0C41-BC76-E38D9B16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239" y="8236760"/>
            <a:ext cx="38452" cy="71408"/>
          </a:xfrm>
          <a:custGeom>
            <a:avLst/>
            <a:gdLst>
              <a:gd name="T0" fmla="*/ 19468 w 29"/>
              <a:gd name="T1" fmla="*/ 36797 h 58"/>
              <a:gd name="T2" fmla="*/ 19468 w 29"/>
              <a:gd name="T3" fmla="*/ 17430 h 58"/>
              <a:gd name="T4" fmla="*/ 9039 w 29"/>
              <a:gd name="T5" fmla="*/ 0 h 58"/>
              <a:gd name="T6" fmla="*/ 0 w 29"/>
              <a:gd name="T7" fmla="*/ 17430 h 58"/>
              <a:gd name="T8" fmla="*/ 19468 w 29"/>
              <a:gd name="T9" fmla="*/ 3679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58">
                <a:moveTo>
                  <a:pt x="28" y="57"/>
                </a:moveTo>
                <a:lnTo>
                  <a:pt x="28" y="27"/>
                </a:lnTo>
                <a:lnTo>
                  <a:pt x="13" y="0"/>
                </a:lnTo>
                <a:lnTo>
                  <a:pt x="0" y="27"/>
                </a:lnTo>
                <a:lnTo>
                  <a:pt x="28" y="57"/>
                </a:lnTo>
              </a:path>
            </a:pathLst>
          </a:custGeom>
          <a:solidFill>
            <a:srgbClr val="D17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163">
            <a:extLst>
              <a:ext uri="{FF2B5EF4-FFF2-40B4-BE49-F238E27FC236}">
                <a16:creationId xmlns:a16="http://schemas.microsoft.com/office/drawing/2014/main" id="{96DDDC02-6A30-9448-95C6-9E0FE844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843" y="7714918"/>
            <a:ext cx="406477" cy="977763"/>
          </a:xfrm>
          <a:custGeom>
            <a:avLst/>
            <a:gdLst>
              <a:gd name="T0" fmla="*/ 212492 w 328"/>
              <a:gd name="T1" fmla="*/ 512042 h 786"/>
              <a:gd name="T2" fmla="*/ 212492 w 328"/>
              <a:gd name="T3" fmla="*/ 512042 h 786"/>
              <a:gd name="T4" fmla="*/ 155308 w 328"/>
              <a:gd name="T5" fmla="*/ 251129 h 786"/>
              <a:gd name="T6" fmla="*/ 155308 w 328"/>
              <a:gd name="T7" fmla="*/ 251129 h 786"/>
              <a:gd name="T8" fmla="*/ 53935 w 328"/>
              <a:gd name="T9" fmla="*/ 0 h 786"/>
              <a:gd name="T10" fmla="*/ 0 w 328"/>
              <a:gd name="T11" fmla="*/ 18264 h 786"/>
              <a:gd name="T12" fmla="*/ 122817 w 328"/>
              <a:gd name="T13" fmla="*/ 426593 h 786"/>
              <a:gd name="T14" fmla="*/ 122817 w 328"/>
              <a:gd name="T15" fmla="*/ 426593 h 786"/>
              <a:gd name="T16" fmla="*/ 212492 w 328"/>
              <a:gd name="T17" fmla="*/ 512042 h 7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8" h="786">
                <a:moveTo>
                  <a:pt x="327" y="785"/>
                </a:moveTo>
                <a:lnTo>
                  <a:pt x="327" y="785"/>
                </a:lnTo>
                <a:cubicBezTo>
                  <a:pt x="327" y="785"/>
                  <a:pt x="315" y="562"/>
                  <a:pt x="239" y="385"/>
                </a:cubicBezTo>
                <a:cubicBezTo>
                  <a:pt x="169" y="221"/>
                  <a:pt x="83" y="0"/>
                  <a:pt x="83" y="0"/>
                </a:cubicBezTo>
                <a:lnTo>
                  <a:pt x="0" y="28"/>
                </a:lnTo>
                <a:lnTo>
                  <a:pt x="189" y="654"/>
                </a:lnTo>
                <a:cubicBezTo>
                  <a:pt x="189" y="654"/>
                  <a:pt x="250" y="763"/>
                  <a:pt x="327" y="785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164">
            <a:extLst>
              <a:ext uri="{FF2B5EF4-FFF2-40B4-BE49-F238E27FC236}">
                <a16:creationId xmlns:a16="http://schemas.microsoft.com/office/drawing/2014/main" id="{2DC73D23-B8CC-E742-8589-BA49646CE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221" y="8390564"/>
            <a:ext cx="148311" cy="142819"/>
          </a:xfrm>
          <a:custGeom>
            <a:avLst/>
            <a:gdLst>
              <a:gd name="T0" fmla="*/ 77110 w 118"/>
              <a:gd name="T1" fmla="*/ 74237 h 115"/>
              <a:gd name="T2" fmla="*/ 0 w 118"/>
              <a:gd name="T3" fmla="*/ 74237 h 115"/>
              <a:gd name="T4" fmla="*/ 0 w 118"/>
              <a:gd name="T5" fmla="*/ 0 h 115"/>
              <a:gd name="T6" fmla="*/ 77110 w 118"/>
              <a:gd name="T7" fmla="*/ 0 h 115"/>
              <a:gd name="T8" fmla="*/ 77110 w 118"/>
              <a:gd name="T9" fmla="*/ 7423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" h="115">
                <a:moveTo>
                  <a:pt x="117" y="114"/>
                </a:moveTo>
                <a:lnTo>
                  <a:pt x="0" y="114"/>
                </a:lnTo>
                <a:lnTo>
                  <a:pt x="0" y="0"/>
                </a:lnTo>
                <a:lnTo>
                  <a:pt x="117" y="0"/>
                </a:lnTo>
                <a:lnTo>
                  <a:pt x="117" y="114"/>
                </a:lnTo>
              </a:path>
            </a:pathLst>
          </a:custGeom>
          <a:solidFill>
            <a:srgbClr val="D17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165">
            <a:extLst>
              <a:ext uri="{FF2B5EF4-FFF2-40B4-BE49-F238E27FC236}">
                <a16:creationId xmlns:a16="http://schemas.microsoft.com/office/drawing/2014/main" id="{9561E3B0-C149-B04F-B7CB-9F344B24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362" y="8115912"/>
            <a:ext cx="252675" cy="357047"/>
          </a:xfrm>
          <a:custGeom>
            <a:avLst/>
            <a:gdLst>
              <a:gd name="T0" fmla="*/ 121453 w 204"/>
              <a:gd name="T1" fmla="*/ 102119 h 286"/>
              <a:gd name="T2" fmla="*/ 121453 w 204"/>
              <a:gd name="T3" fmla="*/ 102119 h 286"/>
              <a:gd name="T4" fmla="*/ 40917 w 204"/>
              <a:gd name="T5" fmla="*/ 174781 h 286"/>
              <a:gd name="T6" fmla="*/ 40917 w 204"/>
              <a:gd name="T7" fmla="*/ 174781 h 286"/>
              <a:gd name="T8" fmla="*/ 9742 w 204"/>
              <a:gd name="T9" fmla="*/ 70043 h 286"/>
              <a:gd name="T10" fmla="*/ 9742 w 204"/>
              <a:gd name="T11" fmla="*/ 70043 h 286"/>
              <a:gd name="T12" fmla="*/ 86381 w 204"/>
              <a:gd name="T13" fmla="*/ 12438 h 286"/>
              <a:gd name="T14" fmla="*/ 86381 w 204"/>
              <a:gd name="T15" fmla="*/ 12438 h 286"/>
              <a:gd name="T16" fmla="*/ 121453 w 204"/>
              <a:gd name="T17" fmla="*/ 102119 h 2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4" h="286">
                <a:moveTo>
                  <a:pt x="187" y="156"/>
                </a:moveTo>
                <a:lnTo>
                  <a:pt x="187" y="156"/>
                </a:lnTo>
                <a:cubicBezTo>
                  <a:pt x="173" y="208"/>
                  <a:pt x="125" y="285"/>
                  <a:pt x="63" y="267"/>
                </a:cubicBezTo>
                <a:cubicBezTo>
                  <a:pt x="0" y="248"/>
                  <a:pt x="0" y="159"/>
                  <a:pt x="15" y="107"/>
                </a:cubicBezTo>
                <a:cubicBezTo>
                  <a:pt x="30" y="55"/>
                  <a:pt x="65" y="0"/>
                  <a:pt x="133" y="19"/>
                </a:cubicBezTo>
                <a:cubicBezTo>
                  <a:pt x="202" y="39"/>
                  <a:pt x="203" y="104"/>
                  <a:pt x="187" y="156"/>
                </a:cubicBez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179">
            <a:extLst>
              <a:ext uri="{FF2B5EF4-FFF2-40B4-BE49-F238E27FC236}">
                <a16:creationId xmlns:a16="http://schemas.microsoft.com/office/drawing/2014/main" id="{63815430-2A95-8F44-96F1-409907A24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843" y="7714918"/>
            <a:ext cx="406477" cy="977763"/>
          </a:xfrm>
          <a:custGeom>
            <a:avLst/>
            <a:gdLst>
              <a:gd name="T0" fmla="*/ 212492 w 328"/>
              <a:gd name="T1" fmla="*/ 512042 h 786"/>
              <a:gd name="T2" fmla="*/ 212492 w 328"/>
              <a:gd name="T3" fmla="*/ 512042 h 786"/>
              <a:gd name="T4" fmla="*/ 155308 w 328"/>
              <a:gd name="T5" fmla="*/ 251129 h 786"/>
              <a:gd name="T6" fmla="*/ 155308 w 328"/>
              <a:gd name="T7" fmla="*/ 251129 h 786"/>
              <a:gd name="T8" fmla="*/ 53935 w 328"/>
              <a:gd name="T9" fmla="*/ 0 h 786"/>
              <a:gd name="T10" fmla="*/ 0 w 328"/>
              <a:gd name="T11" fmla="*/ 18264 h 786"/>
              <a:gd name="T12" fmla="*/ 122817 w 328"/>
              <a:gd name="T13" fmla="*/ 426593 h 786"/>
              <a:gd name="T14" fmla="*/ 122817 w 328"/>
              <a:gd name="T15" fmla="*/ 426593 h 786"/>
              <a:gd name="T16" fmla="*/ 212492 w 328"/>
              <a:gd name="T17" fmla="*/ 512042 h 7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8" h="786">
                <a:moveTo>
                  <a:pt x="327" y="785"/>
                </a:moveTo>
                <a:lnTo>
                  <a:pt x="327" y="785"/>
                </a:lnTo>
                <a:cubicBezTo>
                  <a:pt x="327" y="785"/>
                  <a:pt x="315" y="562"/>
                  <a:pt x="239" y="385"/>
                </a:cubicBezTo>
                <a:cubicBezTo>
                  <a:pt x="169" y="221"/>
                  <a:pt x="83" y="0"/>
                  <a:pt x="83" y="0"/>
                </a:cubicBezTo>
                <a:lnTo>
                  <a:pt x="0" y="28"/>
                </a:lnTo>
                <a:lnTo>
                  <a:pt x="189" y="654"/>
                </a:lnTo>
                <a:cubicBezTo>
                  <a:pt x="189" y="654"/>
                  <a:pt x="250" y="763"/>
                  <a:pt x="327" y="785"/>
                </a:cubicBezTo>
              </a:path>
            </a:pathLst>
          </a:custGeom>
          <a:solidFill>
            <a:srgbClr val="223B5F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8" name="Freeform 166">
            <a:extLst>
              <a:ext uri="{FF2B5EF4-FFF2-40B4-BE49-F238E27FC236}">
                <a16:creationId xmlns:a16="http://schemas.microsoft.com/office/drawing/2014/main" id="{CA0DC10F-22EF-084E-AEFA-E3ABA595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843" y="8000555"/>
            <a:ext cx="362534" cy="422966"/>
          </a:xfrm>
          <a:custGeom>
            <a:avLst/>
            <a:gdLst>
              <a:gd name="T0" fmla="*/ 20762 w 293"/>
              <a:gd name="T1" fmla="*/ 161417 h 338"/>
              <a:gd name="T2" fmla="*/ 29845 w 293"/>
              <a:gd name="T3" fmla="*/ 163385 h 338"/>
              <a:gd name="T4" fmla="*/ 29845 w 293"/>
              <a:gd name="T5" fmla="*/ 163385 h 338"/>
              <a:gd name="T6" fmla="*/ 53851 w 293"/>
              <a:gd name="T7" fmla="*/ 125984 h 338"/>
              <a:gd name="T8" fmla="*/ 53851 w 293"/>
              <a:gd name="T9" fmla="*/ 125984 h 338"/>
              <a:gd name="T10" fmla="*/ 46714 w 293"/>
              <a:gd name="T11" fmla="*/ 166010 h 338"/>
              <a:gd name="T12" fmla="*/ 46714 w 293"/>
              <a:gd name="T13" fmla="*/ 166010 h 338"/>
              <a:gd name="T14" fmla="*/ 72666 w 293"/>
              <a:gd name="T15" fmla="*/ 220472 h 338"/>
              <a:gd name="T16" fmla="*/ 72666 w 293"/>
              <a:gd name="T17" fmla="*/ 220472 h 338"/>
              <a:gd name="T18" fmla="*/ 142737 w 293"/>
              <a:gd name="T19" fmla="*/ 217191 h 338"/>
              <a:gd name="T20" fmla="*/ 151172 w 293"/>
              <a:gd name="T21" fmla="*/ 135826 h 338"/>
              <a:gd name="T22" fmla="*/ 151172 w 293"/>
              <a:gd name="T23" fmla="*/ 135826 h 338"/>
              <a:gd name="T24" fmla="*/ 164797 w 293"/>
              <a:gd name="T25" fmla="*/ 64304 h 338"/>
              <a:gd name="T26" fmla="*/ 164797 w 293"/>
              <a:gd name="T27" fmla="*/ 64304 h 338"/>
              <a:gd name="T28" fmla="*/ 27250 w 293"/>
              <a:gd name="T29" fmla="*/ 5905 h 338"/>
              <a:gd name="T30" fmla="*/ 27250 w 293"/>
              <a:gd name="T31" fmla="*/ 5905 h 338"/>
              <a:gd name="T32" fmla="*/ 13625 w 293"/>
              <a:gd name="T33" fmla="*/ 69554 h 338"/>
              <a:gd name="T34" fmla="*/ 13625 w 293"/>
              <a:gd name="T35" fmla="*/ 69554 h 338"/>
              <a:gd name="T36" fmla="*/ 20762 w 293"/>
              <a:gd name="T37" fmla="*/ 161417 h 3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3" h="338">
                <a:moveTo>
                  <a:pt x="32" y="246"/>
                </a:moveTo>
                <a:lnTo>
                  <a:pt x="46" y="249"/>
                </a:lnTo>
                <a:cubicBezTo>
                  <a:pt x="46" y="249"/>
                  <a:pt x="60" y="179"/>
                  <a:pt x="83" y="192"/>
                </a:cubicBezTo>
                <a:cubicBezTo>
                  <a:pt x="106" y="204"/>
                  <a:pt x="90" y="243"/>
                  <a:pt x="72" y="253"/>
                </a:cubicBezTo>
                <a:cubicBezTo>
                  <a:pt x="72" y="253"/>
                  <a:pt x="74" y="335"/>
                  <a:pt x="112" y="336"/>
                </a:cubicBezTo>
                <a:cubicBezTo>
                  <a:pt x="149" y="337"/>
                  <a:pt x="220" y="331"/>
                  <a:pt x="220" y="331"/>
                </a:cubicBezTo>
                <a:lnTo>
                  <a:pt x="233" y="207"/>
                </a:lnTo>
                <a:cubicBezTo>
                  <a:pt x="233" y="207"/>
                  <a:pt x="292" y="111"/>
                  <a:pt x="254" y="98"/>
                </a:cubicBezTo>
                <a:cubicBezTo>
                  <a:pt x="155" y="64"/>
                  <a:pt x="79" y="0"/>
                  <a:pt x="42" y="9"/>
                </a:cubicBezTo>
                <a:cubicBezTo>
                  <a:pt x="5" y="19"/>
                  <a:pt x="0" y="76"/>
                  <a:pt x="21" y="106"/>
                </a:cubicBezTo>
                <a:cubicBezTo>
                  <a:pt x="41" y="137"/>
                  <a:pt x="32" y="246"/>
                  <a:pt x="32" y="246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9" name="Freeform 167">
            <a:extLst>
              <a:ext uri="{FF2B5EF4-FFF2-40B4-BE49-F238E27FC236}">
                <a16:creationId xmlns:a16="http://schemas.microsoft.com/office/drawing/2014/main" id="{EC846C05-1A17-B64F-9AF2-A9FB93197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829" y="9285928"/>
            <a:ext cx="741549" cy="1488617"/>
          </a:xfrm>
          <a:custGeom>
            <a:avLst/>
            <a:gdLst>
              <a:gd name="T0" fmla="*/ 170568 w 595"/>
              <a:gd name="T1" fmla="*/ 16983 h 1195"/>
              <a:gd name="T2" fmla="*/ 348324 w 595"/>
              <a:gd name="T3" fmla="*/ 0 h 1195"/>
              <a:gd name="T4" fmla="*/ 348324 w 595"/>
              <a:gd name="T5" fmla="*/ 0 h 1195"/>
              <a:gd name="T6" fmla="*/ 296043 w 595"/>
              <a:gd name="T7" fmla="*/ 193998 h 1195"/>
              <a:gd name="T8" fmla="*/ 296043 w 595"/>
              <a:gd name="T9" fmla="*/ 193998 h 1195"/>
              <a:gd name="T10" fmla="*/ 169261 w 595"/>
              <a:gd name="T11" fmla="*/ 428493 h 1195"/>
              <a:gd name="T12" fmla="*/ 169261 w 595"/>
              <a:gd name="T13" fmla="*/ 428493 h 1195"/>
              <a:gd name="T14" fmla="*/ 73194 w 595"/>
              <a:gd name="T15" fmla="*/ 779910 h 1195"/>
              <a:gd name="T16" fmla="*/ 0 w 595"/>
              <a:gd name="T17" fmla="*/ 762274 h 1195"/>
              <a:gd name="T18" fmla="*/ 60123 w 595"/>
              <a:gd name="T19" fmla="*/ 425227 h 1195"/>
              <a:gd name="T20" fmla="*/ 170568 w 595"/>
              <a:gd name="T21" fmla="*/ 16983 h 11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95" h="1195">
                <a:moveTo>
                  <a:pt x="261" y="26"/>
                </a:moveTo>
                <a:lnTo>
                  <a:pt x="533" y="0"/>
                </a:lnTo>
                <a:cubicBezTo>
                  <a:pt x="533" y="0"/>
                  <a:pt x="594" y="165"/>
                  <a:pt x="453" y="297"/>
                </a:cubicBezTo>
                <a:cubicBezTo>
                  <a:pt x="453" y="297"/>
                  <a:pt x="398" y="518"/>
                  <a:pt x="259" y="656"/>
                </a:cubicBezTo>
                <a:cubicBezTo>
                  <a:pt x="259" y="656"/>
                  <a:pt x="276" y="901"/>
                  <a:pt x="112" y="1194"/>
                </a:cubicBezTo>
                <a:lnTo>
                  <a:pt x="0" y="1167"/>
                </a:lnTo>
                <a:lnTo>
                  <a:pt x="92" y="651"/>
                </a:lnTo>
                <a:lnTo>
                  <a:pt x="261" y="26"/>
                </a:lnTo>
              </a:path>
            </a:pathLst>
          </a:custGeom>
          <a:solidFill>
            <a:srgbClr val="043E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0" name="Freeform 168">
            <a:extLst>
              <a:ext uri="{FF2B5EF4-FFF2-40B4-BE49-F238E27FC236}">
                <a16:creationId xmlns:a16="http://schemas.microsoft.com/office/drawing/2014/main" id="{1A15E83F-DB5E-F24B-A648-E82A1AF7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406" y="7528153"/>
            <a:ext cx="148311" cy="219722"/>
          </a:xfrm>
          <a:custGeom>
            <a:avLst/>
            <a:gdLst>
              <a:gd name="T0" fmla="*/ 77104 w 117"/>
              <a:gd name="T1" fmla="*/ 98847 h 176"/>
              <a:gd name="T2" fmla="*/ 77104 w 117"/>
              <a:gd name="T3" fmla="*/ 98847 h 176"/>
              <a:gd name="T4" fmla="*/ 69793 w 117"/>
              <a:gd name="T5" fmla="*/ 51714 h 176"/>
              <a:gd name="T6" fmla="*/ 69793 w 117"/>
              <a:gd name="T7" fmla="*/ 51714 h 176"/>
              <a:gd name="T8" fmla="*/ 58493 w 117"/>
              <a:gd name="T9" fmla="*/ 49096 h 176"/>
              <a:gd name="T10" fmla="*/ 58493 w 117"/>
              <a:gd name="T11" fmla="*/ 49096 h 176"/>
              <a:gd name="T12" fmla="*/ 49852 w 117"/>
              <a:gd name="T13" fmla="*/ 43205 h 176"/>
              <a:gd name="T14" fmla="*/ 49852 w 117"/>
              <a:gd name="T15" fmla="*/ 43205 h 176"/>
              <a:gd name="T16" fmla="*/ 43870 w 117"/>
              <a:gd name="T17" fmla="*/ 47132 h 176"/>
              <a:gd name="T18" fmla="*/ 43870 w 117"/>
              <a:gd name="T19" fmla="*/ 47132 h 176"/>
              <a:gd name="T20" fmla="*/ 33899 w 117"/>
              <a:gd name="T21" fmla="*/ 41241 h 176"/>
              <a:gd name="T22" fmla="*/ 33899 w 117"/>
              <a:gd name="T23" fmla="*/ 41241 h 176"/>
              <a:gd name="T24" fmla="*/ 29246 w 117"/>
              <a:gd name="T25" fmla="*/ 43859 h 176"/>
              <a:gd name="T26" fmla="*/ 29246 w 117"/>
              <a:gd name="T27" fmla="*/ 43859 h 176"/>
              <a:gd name="T28" fmla="*/ 5982 w 117"/>
              <a:gd name="T29" fmla="*/ 1309 h 176"/>
              <a:gd name="T30" fmla="*/ 5982 w 117"/>
              <a:gd name="T31" fmla="*/ 1309 h 176"/>
              <a:gd name="T32" fmla="*/ 18611 w 117"/>
              <a:gd name="T33" fmla="*/ 64807 h 176"/>
              <a:gd name="T34" fmla="*/ 18611 w 117"/>
              <a:gd name="T35" fmla="*/ 64807 h 176"/>
              <a:gd name="T36" fmla="*/ 7976 w 117"/>
              <a:gd name="T37" fmla="*/ 83136 h 176"/>
              <a:gd name="T38" fmla="*/ 7976 w 117"/>
              <a:gd name="T39" fmla="*/ 83136 h 176"/>
              <a:gd name="T40" fmla="*/ 20605 w 117"/>
              <a:gd name="T41" fmla="*/ 103429 h 176"/>
              <a:gd name="T42" fmla="*/ 20605 w 117"/>
              <a:gd name="T43" fmla="*/ 103429 h 176"/>
              <a:gd name="T44" fmla="*/ 30576 w 117"/>
              <a:gd name="T45" fmla="*/ 108666 h 176"/>
              <a:gd name="T46" fmla="*/ 31905 w 117"/>
              <a:gd name="T47" fmla="*/ 114557 h 176"/>
              <a:gd name="T48" fmla="*/ 77104 w 117"/>
              <a:gd name="T49" fmla="*/ 98847 h 1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7" h="176">
                <a:moveTo>
                  <a:pt x="116" y="151"/>
                </a:moveTo>
                <a:lnTo>
                  <a:pt x="116" y="151"/>
                </a:lnTo>
                <a:cubicBezTo>
                  <a:pt x="116" y="151"/>
                  <a:pt x="113" y="95"/>
                  <a:pt x="105" y="79"/>
                </a:cubicBezTo>
                <a:cubicBezTo>
                  <a:pt x="103" y="75"/>
                  <a:pt x="95" y="66"/>
                  <a:pt x="88" y="75"/>
                </a:cubicBezTo>
                <a:cubicBezTo>
                  <a:pt x="88" y="75"/>
                  <a:pt x="83" y="65"/>
                  <a:pt x="75" y="66"/>
                </a:cubicBezTo>
                <a:cubicBezTo>
                  <a:pt x="67" y="66"/>
                  <a:pt x="66" y="72"/>
                  <a:pt x="66" y="72"/>
                </a:cubicBezTo>
                <a:cubicBezTo>
                  <a:pt x="66" y="72"/>
                  <a:pt x="57" y="62"/>
                  <a:pt x="51" y="63"/>
                </a:cubicBezTo>
                <a:cubicBezTo>
                  <a:pt x="45" y="64"/>
                  <a:pt x="44" y="67"/>
                  <a:pt x="44" y="67"/>
                </a:cubicBezTo>
                <a:cubicBezTo>
                  <a:pt x="44" y="67"/>
                  <a:pt x="17" y="0"/>
                  <a:pt x="9" y="2"/>
                </a:cubicBezTo>
                <a:cubicBezTo>
                  <a:pt x="0" y="4"/>
                  <a:pt x="4" y="47"/>
                  <a:pt x="28" y="99"/>
                </a:cubicBezTo>
                <a:cubicBezTo>
                  <a:pt x="28" y="99"/>
                  <a:pt x="8" y="110"/>
                  <a:pt x="12" y="127"/>
                </a:cubicBezTo>
                <a:cubicBezTo>
                  <a:pt x="14" y="132"/>
                  <a:pt x="20" y="151"/>
                  <a:pt x="31" y="158"/>
                </a:cubicBezTo>
                <a:cubicBezTo>
                  <a:pt x="40" y="165"/>
                  <a:pt x="46" y="166"/>
                  <a:pt x="46" y="166"/>
                </a:cubicBezTo>
                <a:lnTo>
                  <a:pt x="48" y="175"/>
                </a:lnTo>
                <a:lnTo>
                  <a:pt x="116" y="151"/>
                </a:ln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169">
            <a:extLst>
              <a:ext uri="{FF2B5EF4-FFF2-40B4-BE49-F238E27FC236}">
                <a16:creationId xmlns:a16="http://schemas.microsoft.com/office/drawing/2014/main" id="{06E9720D-7989-1C44-BC37-03D8AB38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394" y="8022527"/>
            <a:ext cx="274647" cy="379022"/>
          </a:xfrm>
          <a:custGeom>
            <a:avLst/>
            <a:gdLst>
              <a:gd name="T0" fmla="*/ 143366 w 222"/>
              <a:gd name="T1" fmla="*/ 12340 h 306"/>
              <a:gd name="T2" fmla="*/ 17515 w 222"/>
              <a:gd name="T3" fmla="*/ 198093 h 306"/>
              <a:gd name="T4" fmla="*/ 0 w 222"/>
              <a:gd name="T5" fmla="*/ 185752 h 306"/>
              <a:gd name="T6" fmla="*/ 125851 w 222"/>
              <a:gd name="T7" fmla="*/ 0 h 306"/>
              <a:gd name="T8" fmla="*/ 143366 w 222"/>
              <a:gd name="T9" fmla="*/ 1234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" h="306">
                <a:moveTo>
                  <a:pt x="221" y="19"/>
                </a:moveTo>
                <a:lnTo>
                  <a:pt x="27" y="305"/>
                </a:lnTo>
                <a:lnTo>
                  <a:pt x="0" y="286"/>
                </a:lnTo>
                <a:lnTo>
                  <a:pt x="194" y="0"/>
                </a:lnTo>
                <a:lnTo>
                  <a:pt x="221" y="19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51965C22-829E-E44F-9677-8BFBF19EF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859" y="8077459"/>
            <a:ext cx="190982" cy="267789"/>
          </a:xfrm>
          <a:custGeom>
            <a:avLst/>
            <a:gdLst>
              <a:gd name="connsiteX0" fmla="*/ 2354 w 190982"/>
              <a:gd name="connsiteY0" fmla="*/ 252681 h 267789"/>
              <a:gd name="connsiteX1" fmla="*/ 15300 w 190982"/>
              <a:gd name="connsiteY1" fmla="*/ 262295 h 267789"/>
              <a:gd name="connsiteX2" fmla="*/ 11770 w 190982"/>
              <a:gd name="connsiteY2" fmla="*/ 267789 h 267789"/>
              <a:gd name="connsiteX3" fmla="*/ 0 w 190982"/>
              <a:gd name="connsiteY3" fmla="*/ 258175 h 267789"/>
              <a:gd name="connsiteX4" fmla="*/ 30995 w 190982"/>
              <a:gd name="connsiteY4" fmla="*/ 214229 h 267789"/>
              <a:gd name="connsiteX5" fmla="*/ 42767 w 190982"/>
              <a:gd name="connsiteY5" fmla="*/ 221220 h 267789"/>
              <a:gd name="connsiteX6" fmla="*/ 39235 w 190982"/>
              <a:gd name="connsiteY6" fmla="*/ 224217 h 267789"/>
              <a:gd name="connsiteX7" fmla="*/ 27463 w 190982"/>
              <a:gd name="connsiteY7" fmla="*/ 217225 h 267789"/>
              <a:gd name="connsiteX8" fmla="*/ 62776 w 190982"/>
              <a:gd name="connsiteY8" fmla="*/ 170284 h 267789"/>
              <a:gd name="connsiteX9" fmla="*/ 75725 w 190982"/>
              <a:gd name="connsiteY9" fmla="*/ 179895 h 267789"/>
              <a:gd name="connsiteX10" fmla="*/ 72193 w 190982"/>
              <a:gd name="connsiteY10" fmla="*/ 185388 h 267789"/>
              <a:gd name="connsiteX11" fmla="*/ 60421 w 190982"/>
              <a:gd name="connsiteY11" fmla="*/ 175776 h 267789"/>
              <a:gd name="connsiteX12" fmla="*/ 91416 w 190982"/>
              <a:gd name="connsiteY12" fmla="*/ 126342 h 267789"/>
              <a:gd name="connsiteX13" fmla="*/ 103185 w 190982"/>
              <a:gd name="connsiteY13" fmla="*/ 133333 h 267789"/>
              <a:gd name="connsiteX14" fmla="*/ 100831 w 190982"/>
              <a:gd name="connsiteY14" fmla="*/ 136330 h 267789"/>
              <a:gd name="connsiteX15" fmla="*/ 87885 w 190982"/>
              <a:gd name="connsiteY15" fmla="*/ 129338 h 267789"/>
              <a:gd name="connsiteX16" fmla="*/ 117887 w 190982"/>
              <a:gd name="connsiteY16" fmla="*/ 82395 h 267789"/>
              <a:gd name="connsiteX17" fmla="*/ 130564 w 190982"/>
              <a:gd name="connsiteY17" fmla="*/ 92006 h 267789"/>
              <a:gd name="connsiteX18" fmla="*/ 128029 w 190982"/>
              <a:gd name="connsiteY18" fmla="*/ 97499 h 267789"/>
              <a:gd name="connsiteX19" fmla="*/ 115351 w 190982"/>
              <a:gd name="connsiteY19" fmla="*/ 86514 h 267789"/>
              <a:gd name="connsiteX20" fmla="*/ 146347 w 190982"/>
              <a:gd name="connsiteY20" fmla="*/ 38453 h 267789"/>
              <a:gd name="connsiteX21" fmla="*/ 158116 w 190982"/>
              <a:gd name="connsiteY21" fmla="*/ 44446 h 267789"/>
              <a:gd name="connsiteX22" fmla="*/ 154586 w 190982"/>
              <a:gd name="connsiteY22" fmla="*/ 48441 h 267789"/>
              <a:gd name="connsiteX23" fmla="*/ 142816 w 190982"/>
              <a:gd name="connsiteY23" fmla="*/ 41449 h 267789"/>
              <a:gd name="connsiteX24" fmla="*/ 178307 w 190982"/>
              <a:gd name="connsiteY24" fmla="*/ 0 h 267789"/>
              <a:gd name="connsiteX25" fmla="*/ 190982 w 190982"/>
              <a:gd name="connsiteY25" fmla="*/ 9614 h 267789"/>
              <a:gd name="connsiteX26" fmla="*/ 188447 w 190982"/>
              <a:gd name="connsiteY26" fmla="*/ 15107 h 267789"/>
              <a:gd name="connsiteX27" fmla="*/ 175772 w 190982"/>
              <a:gd name="connsiteY27" fmla="*/ 4120 h 26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0982" h="267789">
                <a:moveTo>
                  <a:pt x="2354" y="252681"/>
                </a:moveTo>
                <a:lnTo>
                  <a:pt x="15300" y="262295"/>
                </a:lnTo>
                <a:lnTo>
                  <a:pt x="11770" y="267789"/>
                </a:lnTo>
                <a:lnTo>
                  <a:pt x="0" y="258175"/>
                </a:lnTo>
                <a:close/>
                <a:moveTo>
                  <a:pt x="30995" y="214229"/>
                </a:moveTo>
                <a:lnTo>
                  <a:pt x="42767" y="221220"/>
                </a:lnTo>
                <a:lnTo>
                  <a:pt x="39235" y="224217"/>
                </a:lnTo>
                <a:lnTo>
                  <a:pt x="27463" y="217225"/>
                </a:lnTo>
                <a:close/>
                <a:moveTo>
                  <a:pt x="62776" y="170284"/>
                </a:moveTo>
                <a:lnTo>
                  <a:pt x="75725" y="179895"/>
                </a:lnTo>
                <a:lnTo>
                  <a:pt x="72193" y="185388"/>
                </a:lnTo>
                <a:lnTo>
                  <a:pt x="60421" y="175776"/>
                </a:lnTo>
                <a:close/>
                <a:moveTo>
                  <a:pt x="91416" y="126342"/>
                </a:moveTo>
                <a:lnTo>
                  <a:pt x="103185" y="133333"/>
                </a:lnTo>
                <a:lnTo>
                  <a:pt x="100831" y="136330"/>
                </a:lnTo>
                <a:lnTo>
                  <a:pt x="87885" y="129338"/>
                </a:lnTo>
                <a:close/>
                <a:moveTo>
                  <a:pt x="117887" y="82395"/>
                </a:moveTo>
                <a:lnTo>
                  <a:pt x="130564" y="92006"/>
                </a:lnTo>
                <a:lnTo>
                  <a:pt x="128029" y="97499"/>
                </a:lnTo>
                <a:lnTo>
                  <a:pt x="115351" y="86514"/>
                </a:lnTo>
                <a:close/>
                <a:moveTo>
                  <a:pt x="146347" y="38453"/>
                </a:moveTo>
                <a:lnTo>
                  <a:pt x="158116" y="44446"/>
                </a:lnTo>
                <a:lnTo>
                  <a:pt x="154586" y="48441"/>
                </a:lnTo>
                <a:lnTo>
                  <a:pt x="142816" y="41449"/>
                </a:lnTo>
                <a:close/>
                <a:moveTo>
                  <a:pt x="178307" y="0"/>
                </a:moveTo>
                <a:lnTo>
                  <a:pt x="190982" y="9614"/>
                </a:lnTo>
                <a:lnTo>
                  <a:pt x="188447" y="15107"/>
                </a:lnTo>
                <a:lnTo>
                  <a:pt x="175772" y="4120"/>
                </a:lnTo>
                <a:close/>
              </a:path>
            </a:pathLst>
          </a:custGeom>
          <a:solidFill>
            <a:srgbClr val="FD93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177">
            <a:extLst>
              <a:ext uri="{FF2B5EF4-FFF2-40B4-BE49-F238E27FC236}">
                <a16:creationId xmlns:a16="http://schemas.microsoft.com/office/drawing/2014/main" id="{5F601C38-BACC-1549-BB07-E59007A6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79" y="8236758"/>
            <a:ext cx="181269" cy="170282"/>
          </a:xfrm>
          <a:custGeom>
            <a:avLst/>
            <a:gdLst>
              <a:gd name="T0" fmla="*/ 94395 w 145"/>
              <a:gd name="T1" fmla="*/ 65478 h 135"/>
              <a:gd name="T2" fmla="*/ 70141 w 145"/>
              <a:gd name="T3" fmla="*/ 23149 h 135"/>
              <a:gd name="T4" fmla="*/ 70141 w 145"/>
              <a:gd name="T5" fmla="*/ 23149 h 135"/>
              <a:gd name="T6" fmla="*/ 24254 w 145"/>
              <a:gd name="T7" fmla="*/ 1323 h 135"/>
              <a:gd name="T8" fmla="*/ 24254 w 145"/>
              <a:gd name="T9" fmla="*/ 1323 h 135"/>
              <a:gd name="T10" fmla="*/ 24254 w 145"/>
              <a:gd name="T11" fmla="*/ 8598 h 135"/>
              <a:gd name="T12" fmla="*/ 24254 w 145"/>
              <a:gd name="T13" fmla="*/ 8598 h 135"/>
              <a:gd name="T14" fmla="*/ 3933 w 145"/>
              <a:gd name="T15" fmla="*/ 1323 h 135"/>
              <a:gd name="T16" fmla="*/ 3933 w 145"/>
              <a:gd name="T17" fmla="*/ 1323 h 135"/>
              <a:gd name="T18" fmla="*/ 9833 w 145"/>
              <a:gd name="T19" fmla="*/ 13228 h 135"/>
              <a:gd name="T20" fmla="*/ 9833 w 145"/>
              <a:gd name="T21" fmla="*/ 13228 h 135"/>
              <a:gd name="T22" fmla="*/ 1311 w 145"/>
              <a:gd name="T23" fmla="*/ 14551 h 135"/>
              <a:gd name="T24" fmla="*/ 1311 w 145"/>
              <a:gd name="T25" fmla="*/ 14551 h 135"/>
              <a:gd name="T26" fmla="*/ 12455 w 145"/>
              <a:gd name="T27" fmla="*/ 27778 h 135"/>
              <a:gd name="T28" fmla="*/ 12455 w 145"/>
              <a:gd name="T29" fmla="*/ 27778 h 135"/>
              <a:gd name="T30" fmla="*/ 3278 w 145"/>
              <a:gd name="T31" fmla="*/ 29101 h 135"/>
              <a:gd name="T32" fmla="*/ 3278 w 145"/>
              <a:gd name="T33" fmla="*/ 29101 h 135"/>
              <a:gd name="T34" fmla="*/ 31465 w 145"/>
              <a:gd name="T35" fmla="*/ 53573 h 135"/>
              <a:gd name="T36" fmla="*/ 31465 w 145"/>
              <a:gd name="T37" fmla="*/ 53573 h 135"/>
              <a:gd name="T38" fmla="*/ 41954 w 145"/>
              <a:gd name="T39" fmla="*/ 76722 h 135"/>
              <a:gd name="T40" fmla="*/ 41954 w 145"/>
              <a:gd name="T41" fmla="*/ 76722 h 135"/>
              <a:gd name="T42" fmla="*/ 60964 w 145"/>
              <a:gd name="T43" fmla="*/ 88627 h 135"/>
              <a:gd name="T44" fmla="*/ 94395 w 145"/>
              <a:gd name="T45" fmla="*/ 65478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5" h="135">
                <a:moveTo>
                  <a:pt x="144" y="99"/>
                </a:moveTo>
                <a:lnTo>
                  <a:pt x="107" y="35"/>
                </a:lnTo>
                <a:cubicBezTo>
                  <a:pt x="107" y="35"/>
                  <a:pt x="42" y="0"/>
                  <a:pt x="37" y="2"/>
                </a:cubicBezTo>
                <a:cubicBezTo>
                  <a:pt x="32" y="5"/>
                  <a:pt x="37" y="13"/>
                  <a:pt x="37" y="13"/>
                </a:cubicBezTo>
                <a:cubicBezTo>
                  <a:pt x="37" y="13"/>
                  <a:pt x="11" y="0"/>
                  <a:pt x="6" y="2"/>
                </a:cubicBezTo>
                <a:cubicBezTo>
                  <a:pt x="1" y="3"/>
                  <a:pt x="15" y="20"/>
                  <a:pt x="15" y="20"/>
                </a:cubicBezTo>
                <a:cubicBezTo>
                  <a:pt x="15" y="20"/>
                  <a:pt x="4" y="17"/>
                  <a:pt x="2" y="22"/>
                </a:cubicBezTo>
                <a:cubicBezTo>
                  <a:pt x="0" y="27"/>
                  <a:pt x="19" y="42"/>
                  <a:pt x="19" y="42"/>
                </a:cubicBezTo>
                <a:cubicBezTo>
                  <a:pt x="19" y="42"/>
                  <a:pt x="3" y="38"/>
                  <a:pt x="5" y="44"/>
                </a:cubicBezTo>
                <a:cubicBezTo>
                  <a:pt x="9" y="59"/>
                  <a:pt x="48" y="81"/>
                  <a:pt x="48" y="81"/>
                </a:cubicBezTo>
                <a:cubicBezTo>
                  <a:pt x="48" y="81"/>
                  <a:pt x="51" y="105"/>
                  <a:pt x="64" y="116"/>
                </a:cubicBezTo>
                <a:cubicBezTo>
                  <a:pt x="77" y="128"/>
                  <a:pt x="93" y="134"/>
                  <a:pt x="93" y="134"/>
                </a:cubicBezTo>
                <a:lnTo>
                  <a:pt x="144" y="99"/>
                </a:ln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8FF27CC2-E352-F84F-A4F9-0B3D24CBA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747" y="8357604"/>
            <a:ext cx="1109489" cy="965531"/>
          </a:xfrm>
          <a:custGeom>
            <a:avLst/>
            <a:gdLst>
              <a:gd name="connsiteX0" fmla="*/ 83163 w 1109489"/>
              <a:gd name="connsiteY0" fmla="*/ 0 h 965531"/>
              <a:gd name="connsiteX1" fmla="*/ 379819 w 1109489"/>
              <a:gd name="connsiteY1" fmla="*/ 274546 h 965531"/>
              <a:gd name="connsiteX2" fmla="*/ 616895 w 1109489"/>
              <a:gd name="connsiteY2" fmla="*/ 173921 h 965531"/>
              <a:gd name="connsiteX3" fmla="*/ 619301 w 1109489"/>
              <a:gd name="connsiteY3" fmla="*/ 175778 h 965531"/>
              <a:gd name="connsiteX4" fmla="*/ 1049682 w 1109489"/>
              <a:gd name="connsiteY4" fmla="*/ 175778 h 965531"/>
              <a:gd name="connsiteX5" fmla="*/ 1073249 w 1109489"/>
              <a:gd name="connsiteY5" fmla="*/ 626710 h 965531"/>
              <a:gd name="connsiteX6" fmla="*/ 1070768 w 1109489"/>
              <a:gd name="connsiteY6" fmla="*/ 925670 h 965531"/>
              <a:gd name="connsiteX7" fmla="*/ 649053 w 1109489"/>
              <a:gd name="connsiteY7" fmla="*/ 965531 h 965531"/>
              <a:gd name="connsiteX8" fmla="*/ 663937 w 1109489"/>
              <a:gd name="connsiteY8" fmla="*/ 626710 h 965531"/>
              <a:gd name="connsiteX9" fmla="*/ 626553 w 1109489"/>
              <a:gd name="connsiteY9" fmla="*/ 458506 h 965531"/>
              <a:gd name="connsiteX10" fmla="*/ 619058 w 1109489"/>
              <a:gd name="connsiteY10" fmla="*/ 394903 h 965531"/>
              <a:gd name="connsiteX11" fmla="*/ 600042 w 1109489"/>
              <a:gd name="connsiteY11" fmla="*/ 398640 h 965531"/>
              <a:gd name="connsiteX12" fmla="*/ 264384 w 1109489"/>
              <a:gd name="connsiteY12" fmla="*/ 423621 h 965531"/>
              <a:gd name="connsiteX13" fmla="*/ 0 w 1109489"/>
              <a:gd name="connsiteY13" fmla="*/ 55903 h 965531"/>
              <a:gd name="connsiteX14" fmla="*/ 83163 w 1109489"/>
              <a:gd name="connsiteY14" fmla="*/ 0 h 96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9489" h="965531">
                <a:moveTo>
                  <a:pt x="83163" y="0"/>
                </a:moveTo>
                <a:lnTo>
                  <a:pt x="379819" y="274546"/>
                </a:lnTo>
                <a:lnTo>
                  <a:pt x="616895" y="173921"/>
                </a:lnTo>
                <a:lnTo>
                  <a:pt x="619301" y="175778"/>
                </a:lnTo>
                <a:lnTo>
                  <a:pt x="1049682" y="175778"/>
                </a:lnTo>
                <a:cubicBezTo>
                  <a:pt x="1168755" y="275431"/>
                  <a:pt x="1073249" y="626710"/>
                  <a:pt x="1073249" y="626710"/>
                </a:cubicBezTo>
                <a:lnTo>
                  <a:pt x="1070768" y="925670"/>
                </a:lnTo>
                <a:lnTo>
                  <a:pt x="649053" y="965531"/>
                </a:lnTo>
                <a:lnTo>
                  <a:pt x="663937" y="626710"/>
                </a:lnTo>
                <a:cubicBezTo>
                  <a:pt x="646263" y="568787"/>
                  <a:pt x="634402" y="511642"/>
                  <a:pt x="626553" y="458506"/>
                </a:cubicBezTo>
                <a:lnTo>
                  <a:pt x="619058" y="394903"/>
                </a:lnTo>
                <a:lnTo>
                  <a:pt x="600042" y="398640"/>
                </a:lnTo>
                <a:cubicBezTo>
                  <a:pt x="510149" y="415702"/>
                  <a:pt x="323032" y="446915"/>
                  <a:pt x="264384" y="423621"/>
                </a:cubicBezTo>
                <a:cubicBezTo>
                  <a:pt x="186186" y="390080"/>
                  <a:pt x="0" y="55903"/>
                  <a:pt x="0" y="55903"/>
                </a:cubicBezTo>
                <a:cubicBezTo>
                  <a:pt x="0" y="55903"/>
                  <a:pt x="27307" y="0"/>
                  <a:pt x="83163" y="0"/>
                </a:cubicBez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181">
            <a:extLst>
              <a:ext uri="{FF2B5EF4-FFF2-40B4-BE49-F238E27FC236}">
                <a16:creationId xmlns:a16="http://schemas.microsoft.com/office/drawing/2014/main" id="{025FE2A9-BD81-404D-A662-5043F9C87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68" y="10532852"/>
            <a:ext cx="1356754" cy="252680"/>
          </a:xfrm>
          <a:custGeom>
            <a:avLst/>
            <a:gdLst>
              <a:gd name="T0" fmla="*/ 710781 w 1090"/>
              <a:gd name="T1" fmla="*/ 65921 h 203"/>
              <a:gd name="T2" fmla="*/ 710781 w 1090"/>
              <a:gd name="T3" fmla="*/ 65921 h 203"/>
              <a:gd name="T4" fmla="*/ 355064 w 1090"/>
              <a:gd name="T5" fmla="*/ 131841 h 203"/>
              <a:gd name="T6" fmla="*/ 355064 w 1090"/>
              <a:gd name="T7" fmla="*/ 131841 h 203"/>
              <a:gd name="T8" fmla="*/ 0 w 1090"/>
              <a:gd name="T9" fmla="*/ 65921 h 203"/>
              <a:gd name="T10" fmla="*/ 0 w 1090"/>
              <a:gd name="T11" fmla="*/ 65921 h 203"/>
              <a:gd name="T12" fmla="*/ 355064 w 1090"/>
              <a:gd name="T13" fmla="*/ 0 h 203"/>
              <a:gd name="T14" fmla="*/ 355064 w 1090"/>
              <a:gd name="T15" fmla="*/ 0 h 203"/>
              <a:gd name="T16" fmla="*/ 710781 w 1090"/>
              <a:gd name="T17" fmla="*/ 65921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90" h="203">
                <a:moveTo>
                  <a:pt x="1089" y="101"/>
                </a:moveTo>
                <a:lnTo>
                  <a:pt x="1089" y="101"/>
                </a:lnTo>
                <a:cubicBezTo>
                  <a:pt x="1089" y="157"/>
                  <a:pt x="845" y="202"/>
                  <a:pt x="544" y="202"/>
                </a:cubicBezTo>
                <a:cubicBezTo>
                  <a:pt x="244" y="202"/>
                  <a:pt x="0" y="157"/>
                  <a:pt x="0" y="101"/>
                </a:cubicBezTo>
                <a:cubicBezTo>
                  <a:pt x="0" y="46"/>
                  <a:pt x="244" y="0"/>
                  <a:pt x="544" y="0"/>
                </a:cubicBezTo>
                <a:cubicBezTo>
                  <a:pt x="845" y="0"/>
                  <a:pt x="1089" y="46"/>
                  <a:pt x="1089" y="101"/>
                </a:cubicBezTo>
              </a:path>
            </a:pathLst>
          </a:custGeom>
          <a:solidFill>
            <a:srgbClr val="EAF4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6" name="Freeform 182">
            <a:extLst>
              <a:ext uri="{FF2B5EF4-FFF2-40B4-BE49-F238E27FC236}">
                <a16:creationId xmlns:a16="http://schemas.microsoft.com/office/drawing/2014/main" id="{5BB4B510-1A21-8848-9758-87C7A1861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191" y="10494399"/>
            <a:ext cx="93378" cy="82397"/>
          </a:xfrm>
          <a:custGeom>
            <a:avLst/>
            <a:gdLst>
              <a:gd name="T0" fmla="*/ 48320 w 76"/>
              <a:gd name="T1" fmla="*/ 42570 h 68"/>
              <a:gd name="T2" fmla="*/ 0 w 76"/>
              <a:gd name="T3" fmla="*/ 42570 h 68"/>
              <a:gd name="T4" fmla="*/ 0 w 76"/>
              <a:gd name="T5" fmla="*/ 0 h 68"/>
              <a:gd name="T6" fmla="*/ 48320 w 76"/>
              <a:gd name="T7" fmla="*/ 0 h 68"/>
              <a:gd name="T8" fmla="*/ 48320 w 76"/>
              <a:gd name="T9" fmla="*/ 4257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" h="68">
                <a:moveTo>
                  <a:pt x="75" y="67"/>
                </a:moveTo>
                <a:lnTo>
                  <a:pt x="0" y="67"/>
                </a:lnTo>
                <a:lnTo>
                  <a:pt x="0" y="0"/>
                </a:lnTo>
                <a:lnTo>
                  <a:pt x="75" y="0"/>
                </a:lnTo>
                <a:lnTo>
                  <a:pt x="75" y="67"/>
                </a:ln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7" name="Freeform 183">
            <a:extLst>
              <a:ext uri="{FF2B5EF4-FFF2-40B4-BE49-F238E27FC236}">
                <a16:creationId xmlns:a16="http://schemas.microsoft.com/office/drawing/2014/main" id="{28FFB09C-259B-A64C-B3A2-EE3DC50C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93" y="10582287"/>
            <a:ext cx="258169" cy="87889"/>
          </a:xfrm>
          <a:custGeom>
            <a:avLst/>
            <a:gdLst>
              <a:gd name="T0" fmla="*/ 134721 w 207"/>
              <a:gd name="T1" fmla="*/ 0 h 71"/>
              <a:gd name="T2" fmla="*/ 86326 w 207"/>
              <a:gd name="T3" fmla="*/ 0 h 71"/>
              <a:gd name="T4" fmla="*/ 56243 w 207"/>
              <a:gd name="T5" fmla="*/ 13631 h 71"/>
              <a:gd name="T6" fmla="*/ 30083 w 207"/>
              <a:gd name="T7" fmla="*/ 14929 h 71"/>
              <a:gd name="T8" fmla="*/ 30083 w 207"/>
              <a:gd name="T9" fmla="*/ 14929 h 71"/>
              <a:gd name="T10" fmla="*/ 0 w 207"/>
              <a:gd name="T11" fmla="*/ 45436 h 71"/>
              <a:gd name="T12" fmla="*/ 134721 w 207"/>
              <a:gd name="T13" fmla="*/ 45436 h 71"/>
              <a:gd name="T14" fmla="*/ 134721 w 207"/>
              <a:gd name="T15" fmla="*/ 0 h 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7" h="71">
                <a:moveTo>
                  <a:pt x="206" y="0"/>
                </a:moveTo>
                <a:lnTo>
                  <a:pt x="132" y="0"/>
                </a:lnTo>
                <a:lnTo>
                  <a:pt x="86" y="21"/>
                </a:lnTo>
                <a:lnTo>
                  <a:pt x="46" y="23"/>
                </a:lnTo>
                <a:cubicBezTo>
                  <a:pt x="20" y="23"/>
                  <a:pt x="0" y="44"/>
                  <a:pt x="0" y="70"/>
                </a:cubicBezTo>
                <a:lnTo>
                  <a:pt x="206" y="70"/>
                </a:lnTo>
                <a:lnTo>
                  <a:pt x="206" y="0"/>
                </a:lnTo>
              </a:path>
            </a:pathLst>
          </a:custGeom>
          <a:solidFill>
            <a:srgbClr val="0A2E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8" name="Freeform 184">
            <a:extLst>
              <a:ext uri="{FF2B5EF4-FFF2-40B4-BE49-F238E27FC236}">
                <a16:creationId xmlns:a16="http://schemas.microsoft.com/office/drawing/2014/main" id="{2F4524DA-8450-8A45-94B8-FEEDDA33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792" y="9016771"/>
            <a:ext cx="395492" cy="1510585"/>
          </a:xfrm>
          <a:custGeom>
            <a:avLst/>
            <a:gdLst>
              <a:gd name="T0" fmla="*/ 23551 w 317"/>
              <a:gd name="T1" fmla="*/ 5872 h 1214"/>
              <a:gd name="T2" fmla="*/ 0 w 317"/>
              <a:gd name="T3" fmla="*/ 398651 h 1214"/>
              <a:gd name="T4" fmla="*/ 33364 w 317"/>
              <a:gd name="T5" fmla="*/ 791430 h 1214"/>
              <a:gd name="T6" fmla="*/ 104672 w 317"/>
              <a:gd name="T7" fmla="*/ 791430 h 1214"/>
              <a:gd name="T8" fmla="*/ 104672 w 317"/>
              <a:gd name="T9" fmla="*/ 791430 h 1214"/>
              <a:gd name="T10" fmla="*/ 104672 w 317"/>
              <a:gd name="T11" fmla="*/ 399303 h 1214"/>
              <a:gd name="T12" fmla="*/ 104672 w 317"/>
              <a:gd name="T13" fmla="*/ 399303 h 1214"/>
              <a:gd name="T14" fmla="*/ 199532 w 317"/>
              <a:gd name="T15" fmla="*/ 0 h 1214"/>
              <a:gd name="T16" fmla="*/ 23551 w 317"/>
              <a:gd name="T17" fmla="*/ 5872 h 12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7" h="1214">
                <a:moveTo>
                  <a:pt x="36" y="9"/>
                </a:moveTo>
                <a:lnTo>
                  <a:pt x="0" y="611"/>
                </a:lnTo>
                <a:lnTo>
                  <a:pt x="51" y="1213"/>
                </a:lnTo>
                <a:lnTo>
                  <a:pt x="160" y="1213"/>
                </a:lnTo>
                <a:cubicBezTo>
                  <a:pt x="160" y="1213"/>
                  <a:pt x="227" y="739"/>
                  <a:pt x="160" y="612"/>
                </a:cubicBezTo>
                <a:cubicBezTo>
                  <a:pt x="160" y="612"/>
                  <a:pt x="316" y="212"/>
                  <a:pt x="305" y="0"/>
                </a:cubicBezTo>
                <a:lnTo>
                  <a:pt x="36" y="9"/>
                </a:lnTo>
              </a:path>
            </a:pathLst>
          </a:custGeom>
          <a:solidFill>
            <a:srgbClr val="043E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9" name="Freeform 185">
            <a:extLst>
              <a:ext uri="{FF2B5EF4-FFF2-40B4-BE49-F238E27FC236}">
                <a16:creationId xmlns:a16="http://schemas.microsoft.com/office/drawing/2014/main" id="{DF8BBAD9-AE13-824E-BB16-FE1656AA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9681" y="9016771"/>
            <a:ext cx="302114" cy="637193"/>
          </a:xfrm>
          <a:custGeom>
            <a:avLst/>
            <a:gdLst>
              <a:gd name="T0" fmla="*/ 82482 w 242"/>
              <a:gd name="T1" fmla="*/ 333461 h 511"/>
              <a:gd name="T2" fmla="*/ 82482 w 242"/>
              <a:gd name="T3" fmla="*/ 333461 h 511"/>
              <a:gd name="T4" fmla="*/ 153181 w 242"/>
              <a:gd name="T5" fmla="*/ 0 h 511"/>
              <a:gd name="T6" fmla="*/ 37968 w 242"/>
              <a:gd name="T7" fmla="*/ 3923 h 511"/>
              <a:gd name="T8" fmla="*/ 37968 w 242"/>
              <a:gd name="T9" fmla="*/ 3923 h 511"/>
              <a:gd name="T10" fmla="*/ 82482 w 242"/>
              <a:gd name="T11" fmla="*/ 333461 h 5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2" h="511">
                <a:moveTo>
                  <a:pt x="126" y="510"/>
                </a:moveTo>
                <a:lnTo>
                  <a:pt x="126" y="510"/>
                </a:lnTo>
                <a:cubicBezTo>
                  <a:pt x="171" y="376"/>
                  <a:pt x="241" y="144"/>
                  <a:pt x="234" y="0"/>
                </a:cubicBezTo>
                <a:lnTo>
                  <a:pt x="58" y="6"/>
                </a:lnTo>
                <a:cubicBezTo>
                  <a:pt x="103" y="184"/>
                  <a:pt x="0" y="283"/>
                  <a:pt x="126" y="510"/>
                </a:cubicBezTo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0" name="Freeform 186">
            <a:extLst>
              <a:ext uri="{FF2B5EF4-FFF2-40B4-BE49-F238E27FC236}">
                <a16:creationId xmlns:a16="http://schemas.microsoft.com/office/drawing/2014/main" id="{87869C34-C53C-CC4C-B328-BB61DD878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149" y="9011274"/>
            <a:ext cx="626194" cy="1472136"/>
          </a:xfrm>
          <a:custGeom>
            <a:avLst/>
            <a:gdLst>
              <a:gd name="T0" fmla="*/ 183511 w 501"/>
              <a:gd name="T1" fmla="*/ 0 h 1181"/>
              <a:gd name="T2" fmla="*/ 183511 w 501"/>
              <a:gd name="T3" fmla="*/ 0 h 1181"/>
              <a:gd name="T4" fmla="*/ 196619 w 501"/>
              <a:gd name="T5" fmla="*/ 188895 h 1181"/>
              <a:gd name="T6" fmla="*/ 205139 w 501"/>
              <a:gd name="T7" fmla="*/ 375829 h 1181"/>
              <a:gd name="T8" fmla="*/ 205139 w 501"/>
              <a:gd name="T9" fmla="*/ 375829 h 1181"/>
              <a:gd name="T10" fmla="*/ 268057 w 501"/>
              <a:gd name="T11" fmla="*/ 496095 h 1181"/>
              <a:gd name="T12" fmla="*/ 268057 w 501"/>
              <a:gd name="T13" fmla="*/ 496095 h 1181"/>
              <a:gd name="T14" fmla="*/ 327699 w 501"/>
              <a:gd name="T15" fmla="*/ 742508 h 1181"/>
              <a:gd name="T16" fmla="*/ 271334 w 501"/>
              <a:gd name="T17" fmla="*/ 771267 h 1181"/>
              <a:gd name="T18" fmla="*/ 106830 w 501"/>
              <a:gd name="T19" fmla="*/ 422890 h 1181"/>
              <a:gd name="T20" fmla="*/ 0 w 501"/>
              <a:gd name="T21" fmla="*/ 7843 h 1181"/>
              <a:gd name="T22" fmla="*/ 183511 w 501"/>
              <a:gd name="T23" fmla="*/ 0 h 11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01" h="1181">
                <a:moveTo>
                  <a:pt x="280" y="0"/>
                </a:moveTo>
                <a:lnTo>
                  <a:pt x="280" y="0"/>
                </a:lnTo>
                <a:cubicBezTo>
                  <a:pt x="280" y="0"/>
                  <a:pt x="362" y="119"/>
                  <a:pt x="300" y="289"/>
                </a:cubicBezTo>
                <a:lnTo>
                  <a:pt x="313" y="575"/>
                </a:lnTo>
                <a:cubicBezTo>
                  <a:pt x="313" y="575"/>
                  <a:pt x="378" y="636"/>
                  <a:pt x="409" y="759"/>
                </a:cubicBezTo>
                <a:cubicBezTo>
                  <a:pt x="442" y="885"/>
                  <a:pt x="500" y="1136"/>
                  <a:pt x="500" y="1136"/>
                </a:cubicBezTo>
                <a:lnTo>
                  <a:pt x="414" y="1180"/>
                </a:lnTo>
                <a:lnTo>
                  <a:pt x="163" y="647"/>
                </a:lnTo>
                <a:lnTo>
                  <a:pt x="0" y="12"/>
                </a:lnTo>
                <a:lnTo>
                  <a:pt x="280" y="0"/>
                </a:lnTo>
              </a:path>
            </a:pathLst>
          </a:custGeom>
          <a:solidFill>
            <a:srgbClr val="043E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1" name="Freeform 187">
            <a:extLst>
              <a:ext uri="{FF2B5EF4-FFF2-40B4-BE49-F238E27FC236}">
                <a16:creationId xmlns:a16="http://schemas.microsoft.com/office/drawing/2014/main" id="{6BF032E8-CAED-3542-ACBF-2D4BD22A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484" y="10417495"/>
            <a:ext cx="120845" cy="115355"/>
          </a:xfrm>
          <a:custGeom>
            <a:avLst/>
            <a:gdLst>
              <a:gd name="T0" fmla="*/ 62727 w 99"/>
              <a:gd name="T1" fmla="*/ 38609 h 94"/>
              <a:gd name="T2" fmla="*/ 19842 w 99"/>
              <a:gd name="T3" fmla="*/ 59844 h 94"/>
              <a:gd name="T4" fmla="*/ 0 w 99"/>
              <a:gd name="T5" fmla="*/ 21878 h 94"/>
              <a:gd name="T6" fmla="*/ 43525 w 99"/>
              <a:gd name="T7" fmla="*/ 0 h 94"/>
              <a:gd name="T8" fmla="*/ 62727 w 99"/>
              <a:gd name="T9" fmla="*/ 38609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" h="94">
                <a:moveTo>
                  <a:pt x="98" y="60"/>
                </a:moveTo>
                <a:lnTo>
                  <a:pt x="31" y="93"/>
                </a:lnTo>
                <a:lnTo>
                  <a:pt x="0" y="34"/>
                </a:lnTo>
                <a:lnTo>
                  <a:pt x="68" y="0"/>
                </a:lnTo>
                <a:lnTo>
                  <a:pt x="98" y="60"/>
                </a:ln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2" name="Freeform 188">
            <a:extLst>
              <a:ext uri="{FF2B5EF4-FFF2-40B4-BE49-F238E27FC236}">
                <a16:creationId xmlns:a16="http://schemas.microsoft.com/office/drawing/2014/main" id="{6038DE59-D63D-3041-A950-11FFF7AD5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597" y="10494399"/>
            <a:ext cx="252675" cy="142819"/>
          </a:xfrm>
          <a:custGeom>
            <a:avLst/>
            <a:gdLst>
              <a:gd name="T0" fmla="*/ 111608 w 203"/>
              <a:gd name="T1" fmla="*/ 0 h 116"/>
              <a:gd name="T2" fmla="*/ 67879 w 203"/>
              <a:gd name="T3" fmla="*/ 21304 h 116"/>
              <a:gd name="T4" fmla="*/ 67879 w 203"/>
              <a:gd name="T5" fmla="*/ 21304 h 116"/>
              <a:gd name="T6" fmla="*/ 33287 w 203"/>
              <a:gd name="T7" fmla="*/ 42609 h 116"/>
              <a:gd name="T8" fmla="*/ 33287 w 203"/>
              <a:gd name="T9" fmla="*/ 42609 h 116"/>
              <a:gd name="T10" fmla="*/ 2611 w 203"/>
              <a:gd name="T11" fmla="*/ 71660 h 116"/>
              <a:gd name="T12" fmla="*/ 74405 w 203"/>
              <a:gd name="T13" fmla="*/ 74242 h 116"/>
              <a:gd name="T14" fmla="*/ 131841 w 203"/>
              <a:gd name="T15" fmla="*/ 40026 h 116"/>
              <a:gd name="T16" fmla="*/ 111608 w 203"/>
              <a:gd name="T17" fmla="*/ 0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116">
                <a:moveTo>
                  <a:pt x="171" y="0"/>
                </a:moveTo>
                <a:lnTo>
                  <a:pt x="104" y="33"/>
                </a:lnTo>
                <a:cubicBezTo>
                  <a:pt x="104" y="33"/>
                  <a:pt x="90" y="68"/>
                  <a:pt x="51" y="66"/>
                </a:cubicBezTo>
                <a:cubicBezTo>
                  <a:pt x="19" y="65"/>
                  <a:pt x="0" y="89"/>
                  <a:pt x="4" y="111"/>
                </a:cubicBezTo>
                <a:lnTo>
                  <a:pt x="114" y="115"/>
                </a:lnTo>
                <a:lnTo>
                  <a:pt x="202" y="62"/>
                </a:lnTo>
                <a:lnTo>
                  <a:pt x="171" y="0"/>
                </a:lnTo>
              </a:path>
            </a:pathLst>
          </a:custGeom>
          <a:solidFill>
            <a:srgbClr val="0A2E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3" name="Freeform 189">
            <a:extLst>
              <a:ext uri="{FF2B5EF4-FFF2-40B4-BE49-F238E27FC236}">
                <a16:creationId xmlns:a16="http://schemas.microsoft.com/office/drawing/2014/main" id="{95BAEE65-CCAA-BD44-AD63-60548167D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332" y="8363096"/>
            <a:ext cx="494364" cy="829452"/>
          </a:xfrm>
          <a:custGeom>
            <a:avLst/>
            <a:gdLst>
              <a:gd name="T0" fmla="*/ 189662 w 395"/>
              <a:gd name="T1" fmla="*/ 3918 h 666"/>
              <a:gd name="T2" fmla="*/ 252008 w 395"/>
              <a:gd name="T3" fmla="*/ 20897 h 666"/>
              <a:gd name="T4" fmla="*/ 252008 w 395"/>
              <a:gd name="T5" fmla="*/ 20897 h 666"/>
              <a:gd name="T6" fmla="*/ 216569 w 395"/>
              <a:gd name="T7" fmla="*/ 216157 h 666"/>
              <a:gd name="T8" fmla="*/ 216569 w 395"/>
              <a:gd name="T9" fmla="*/ 216157 h 666"/>
              <a:gd name="T10" fmla="*/ 217226 w 395"/>
              <a:gd name="T11" fmla="*/ 242932 h 666"/>
              <a:gd name="T12" fmla="*/ 258571 w 395"/>
              <a:gd name="T13" fmla="*/ 338930 h 666"/>
              <a:gd name="T14" fmla="*/ 258571 w 395"/>
              <a:gd name="T15" fmla="*/ 338930 h 666"/>
              <a:gd name="T16" fmla="*/ 37407 w 395"/>
              <a:gd name="T17" fmla="*/ 347419 h 666"/>
              <a:gd name="T18" fmla="*/ 51845 w 395"/>
              <a:gd name="T19" fmla="*/ 216157 h 666"/>
              <a:gd name="T20" fmla="*/ 51845 w 395"/>
              <a:gd name="T21" fmla="*/ 216157 h 666"/>
              <a:gd name="T22" fmla="*/ 8532 w 395"/>
              <a:gd name="T23" fmla="*/ 176975 h 666"/>
              <a:gd name="T24" fmla="*/ 8532 w 395"/>
              <a:gd name="T25" fmla="*/ 176975 h 666"/>
              <a:gd name="T26" fmla="*/ 51189 w 395"/>
              <a:gd name="T27" fmla="*/ 9796 h 666"/>
              <a:gd name="T28" fmla="*/ 109597 w 395"/>
              <a:gd name="T29" fmla="*/ 0 h 666"/>
              <a:gd name="T30" fmla="*/ 189662 w 395"/>
              <a:gd name="T31" fmla="*/ 3918 h 6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5" h="666">
                <a:moveTo>
                  <a:pt x="289" y="6"/>
                </a:moveTo>
                <a:lnTo>
                  <a:pt x="384" y="32"/>
                </a:lnTo>
                <a:cubicBezTo>
                  <a:pt x="384" y="32"/>
                  <a:pt x="386" y="177"/>
                  <a:pt x="330" y="331"/>
                </a:cubicBezTo>
                <a:cubicBezTo>
                  <a:pt x="325" y="345"/>
                  <a:pt x="325" y="359"/>
                  <a:pt x="331" y="372"/>
                </a:cubicBezTo>
                <a:lnTo>
                  <a:pt x="394" y="519"/>
                </a:lnTo>
                <a:cubicBezTo>
                  <a:pt x="394" y="519"/>
                  <a:pt x="183" y="665"/>
                  <a:pt x="57" y="532"/>
                </a:cubicBezTo>
                <a:lnTo>
                  <a:pt x="79" y="331"/>
                </a:lnTo>
                <a:cubicBezTo>
                  <a:pt x="79" y="331"/>
                  <a:pt x="24" y="307"/>
                  <a:pt x="13" y="271"/>
                </a:cubicBezTo>
                <a:cubicBezTo>
                  <a:pt x="0" y="229"/>
                  <a:pt x="78" y="15"/>
                  <a:pt x="78" y="15"/>
                </a:cubicBezTo>
                <a:lnTo>
                  <a:pt x="167" y="0"/>
                </a:lnTo>
                <a:lnTo>
                  <a:pt x="289" y="6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4" name="Freeform 190">
            <a:extLst>
              <a:ext uri="{FF2B5EF4-FFF2-40B4-BE49-F238E27FC236}">
                <a16:creationId xmlns:a16="http://schemas.microsoft.com/office/drawing/2014/main" id="{285C1003-7E25-5C40-A254-42088BA05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442" y="8494929"/>
            <a:ext cx="186759" cy="593250"/>
          </a:xfrm>
          <a:custGeom>
            <a:avLst/>
            <a:gdLst>
              <a:gd name="T0" fmla="*/ 56696 w 152"/>
              <a:gd name="T1" fmla="*/ 173835 h 476"/>
              <a:gd name="T2" fmla="*/ 56696 w 152"/>
              <a:gd name="T3" fmla="*/ 173835 h 476"/>
              <a:gd name="T4" fmla="*/ 56052 w 152"/>
              <a:gd name="T5" fmla="*/ 147041 h 476"/>
              <a:gd name="T6" fmla="*/ 56052 w 152"/>
              <a:gd name="T7" fmla="*/ 147041 h 476"/>
              <a:gd name="T8" fmla="*/ 88266 w 152"/>
              <a:gd name="T9" fmla="*/ 0 h 476"/>
              <a:gd name="T10" fmla="*/ 88266 w 152"/>
              <a:gd name="T11" fmla="*/ 0 h 476"/>
              <a:gd name="T12" fmla="*/ 644 w 152"/>
              <a:gd name="T13" fmla="*/ 131356 h 476"/>
              <a:gd name="T14" fmla="*/ 644 w 152"/>
              <a:gd name="T15" fmla="*/ 131356 h 476"/>
              <a:gd name="T16" fmla="*/ 4510 w 152"/>
              <a:gd name="T17" fmla="*/ 310419 h 476"/>
              <a:gd name="T18" fmla="*/ 4510 w 152"/>
              <a:gd name="T19" fmla="*/ 310419 h 476"/>
              <a:gd name="T20" fmla="*/ 97286 w 152"/>
              <a:gd name="T21" fmla="*/ 269902 h 476"/>
              <a:gd name="T22" fmla="*/ 56696 w 152"/>
              <a:gd name="T23" fmla="*/ 173835 h 4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2" h="476">
                <a:moveTo>
                  <a:pt x="88" y="266"/>
                </a:moveTo>
                <a:lnTo>
                  <a:pt x="88" y="266"/>
                </a:lnTo>
                <a:cubicBezTo>
                  <a:pt x="82" y="253"/>
                  <a:pt x="82" y="239"/>
                  <a:pt x="87" y="225"/>
                </a:cubicBezTo>
                <a:cubicBezTo>
                  <a:pt x="118" y="139"/>
                  <a:pt x="131" y="57"/>
                  <a:pt x="137" y="0"/>
                </a:cubicBezTo>
                <a:cubicBezTo>
                  <a:pt x="85" y="39"/>
                  <a:pt x="0" y="116"/>
                  <a:pt x="1" y="201"/>
                </a:cubicBezTo>
                <a:cubicBezTo>
                  <a:pt x="3" y="291"/>
                  <a:pt x="41" y="393"/>
                  <a:pt x="7" y="475"/>
                </a:cubicBezTo>
                <a:cubicBezTo>
                  <a:pt x="86" y="458"/>
                  <a:pt x="151" y="413"/>
                  <a:pt x="151" y="413"/>
                </a:cubicBezTo>
                <a:lnTo>
                  <a:pt x="88" y="266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5" name="Freeform 144">
            <a:extLst>
              <a:ext uri="{FF2B5EF4-FFF2-40B4-BE49-F238E27FC236}">
                <a16:creationId xmlns:a16="http://schemas.microsoft.com/office/drawing/2014/main" id="{9A26E76A-F4FE-1D48-B272-28A3F9975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105" y="8319153"/>
            <a:ext cx="185509" cy="147088"/>
          </a:xfrm>
          <a:custGeom>
            <a:avLst/>
            <a:gdLst>
              <a:gd name="connsiteX0" fmla="*/ 31737 w 185509"/>
              <a:gd name="connsiteY0" fmla="*/ 10987 h 147088"/>
              <a:gd name="connsiteX1" fmla="*/ 31737 w 185509"/>
              <a:gd name="connsiteY1" fmla="*/ 84228 h 147088"/>
              <a:gd name="connsiteX2" fmla="*/ 1221 w 185509"/>
              <a:gd name="connsiteY2" fmla="*/ 130614 h 147088"/>
              <a:gd name="connsiteX3" fmla="*/ 0 w 185509"/>
              <a:gd name="connsiteY3" fmla="*/ 51270 h 147088"/>
              <a:gd name="connsiteX4" fmla="*/ 161751 w 185509"/>
              <a:gd name="connsiteY4" fmla="*/ 0 h 147088"/>
              <a:gd name="connsiteX5" fmla="*/ 185509 w 185509"/>
              <a:gd name="connsiteY5" fmla="*/ 51481 h 147088"/>
              <a:gd name="connsiteX6" fmla="*/ 56716 w 185509"/>
              <a:gd name="connsiteY6" fmla="*/ 147088 h 147088"/>
              <a:gd name="connsiteX7" fmla="*/ 32958 w 185509"/>
              <a:gd name="connsiteY7" fmla="*/ 84576 h 1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09" h="147088">
                <a:moveTo>
                  <a:pt x="31737" y="10987"/>
                </a:moveTo>
                <a:lnTo>
                  <a:pt x="31737" y="84228"/>
                </a:lnTo>
                <a:lnTo>
                  <a:pt x="1221" y="130614"/>
                </a:lnTo>
                <a:lnTo>
                  <a:pt x="0" y="51270"/>
                </a:lnTo>
                <a:close/>
                <a:moveTo>
                  <a:pt x="161751" y="0"/>
                </a:moveTo>
                <a:lnTo>
                  <a:pt x="185509" y="51481"/>
                </a:lnTo>
                <a:lnTo>
                  <a:pt x="56716" y="147088"/>
                </a:lnTo>
                <a:lnTo>
                  <a:pt x="32958" y="84576"/>
                </a:lnTo>
                <a:close/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6" name="Freeform 193">
            <a:extLst>
              <a:ext uri="{FF2B5EF4-FFF2-40B4-BE49-F238E27FC236}">
                <a16:creationId xmlns:a16="http://schemas.microsoft.com/office/drawing/2014/main" id="{D1CCD7CA-FAB2-BB42-974D-CF68CD415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896" y="8258730"/>
            <a:ext cx="538308" cy="324088"/>
          </a:xfrm>
          <a:custGeom>
            <a:avLst/>
            <a:gdLst>
              <a:gd name="T0" fmla="*/ 281614 w 430"/>
              <a:gd name="T1" fmla="*/ 65761 h 261"/>
              <a:gd name="T2" fmla="*/ 281614 w 430"/>
              <a:gd name="T3" fmla="*/ 65761 h 261"/>
              <a:gd name="T4" fmla="*/ 153607 w 430"/>
              <a:gd name="T5" fmla="*/ 97665 h 261"/>
              <a:gd name="T6" fmla="*/ 39387 w 430"/>
              <a:gd name="T7" fmla="*/ 0 h 261"/>
              <a:gd name="T8" fmla="*/ 0 w 430"/>
              <a:gd name="T9" fmla="*/ 28648 h 261"/>
              <a:gd name="T10" fmla="*/ 0 w 430"/>
              <a:gd name="T11" fmla="*/ 28648 h 261"/>
              <a:gd name="T12" fmla="*/ 145730 w 430"/>
              <a:gd name="T13" fmla="*/ 165379 h 261"/>
              <a:gd name="T14" fmla="*/ 145730 w 430"/>
              <a:gd name="T15" fmla="*/ 165379 h 261"/>
              <a:gd name="T16" fmla="*/ 253387 w 430"/>
              <a:gd name="T17" fmla="*/ 154962 h 261"/>
              <a:gd name="T18" fmla="*/ 281614 w 430"/>
              <a:gd name="T19" fmla="*/ 65761 h 2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0" h="261">
                <a:moveTo>
                  <a:pt x="429" y="101"/>
                </a:moveTo>
                <a:lnTo>
                  <a:pt x="429" y="101"/>
                </a:lnTo>
                <a:cubicBezTo>
                  <a:pt x="429" y="101"/>
                  <a:pt x="294" y="127"/>
                  <a:pt x="234" y="150"/>
                </a:cubicBezTo>
                <a:lnTo>
                  <a:pt x="60" y="0"/>
                </a:lnTo>
                <a:lnTo>
                  <a:pt x="0" y="44"/>
                </a:lnTo>
                <a:cubicBezTo>
                  <a:pt x="0" y="44"/>
                  <a:pt x="159" y="260"/>
                  <a:pt x="222" y="254"/>
                </a:cubicBezTo>
                <a:cubicBezTo>
                  <a:pt x="286" y="248"/>
                  <a:pt x="386" y="238"/>
                  <a:pt x="386" y="238"/>
                </a:cubicBezTo>
                <a:lnTo>
                  <a:pt x="429" y="101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7" name="Freeform 194">
            <a:extLst>
              <a:ext uri="{FF2B5EF4-FFF2-40B4-BE49-F238E27FC236}">
                <a16:creationId xmlns:a16="http://schemas.microsoft.com/office/drawing/2014/main" id="{389FBD29-529B-0A49-84B9-CE93773D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459" y="8110416"/>
            <a:ext cx="120845" cy="197750"/>
          </a:xfrm>
          <a:custGeom>
            <a:avLst/>
            <a:gdLst>
              <a:gd name="T0" fmla="*/ 32017 w 95"/>
              <a:gd name="T1" fmla="*/ 103031 h 157"/>
              <a:gd name="T2" fmla="*/ 12673 w 95"/>
              <a:gd name="T3" fmla="*/ 77933 h 157"/>
              <a:gd name="T4" fmla="*/ 12673 w 95"/>
              <a:gd name="T5" fmla="*/ 77933 h 157"/>
              <a:gd name="T6" fmla="*/ 2668 w 95"/>
              <a:gd name="T7" fmla="*/ 38306 h 157"/>
              <a:gd name="T8" fmla="*/ 8671 w 95"/>
              <a:gd name="T9" fmla="*/ 0 h 157"/>
              <a:gd name="T10" fmla="*/ 57364 w 95"/>
              <a:gd name="T11" fmla="*/ 38306 h 157"/>
              <a:gd name="T12" fmla="*/ 62700 w 95"/>
              <a:gd name="T13" fmla="*/ 81236 h 157"/>
              <a:gd name="T14" fmla="*/ 32017 w 95"/>
              <a:gd name="T15" fmla="*/ 103031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157">
                <a:moveTo>
                  <a:pt x="48" y="156"/>
                </a:moveTo>
                <a:lnTo>
                  <a:pt x="19" y="118"/>
                </a:lnTo>
                <a:cubicBezTo>
                  <a:pt x="6" y="101"/>
                  <a:pt x="0" y="79"/>
                  <a:pt x="4" y="58"/>
                </a:cubicBezTo>
                <a:lnTo>
                  <a:pt x="13" y="0"/>
                </a:lnTo>
                <a:lnTo>
                  <a:pt x="86" y="58"/>
                </a:lnTo>
                <a:lnTo>
                  <a:pt x="94" y="123"/>
                </a:lnTo>
                <a:lnTo>
                  <a:pt x="48" y="156"/>
                </a:lnTo>
              </a:path>
            </a:pathLst>
          </a:custGeom>
          <a:solidFill>
            <a:srgbClr val="D17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8" name="Freeform 195">
            <a:extLst>
              <a:ext uri="{FF2B5EF4-FFF2-40B4-BE49-F238E27FC236}">
                <a16:creationId xmlns:a16="http://schemas.microsoft.com/office/drawing/2014/main" id="{3E2F374A-F94A-E448-8084-39134B5A4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0383" y="7874217"/>
            <a:ext cx="247185" cy="461415"/>
          </a:xfrm>
          <a:custGeom>
            <a:avLst/>
            <a:gdLst>
              <a:gd name="T0" fmla="*/ 3948 w 197"/>
              <a:gd name="T1" fmla="*/ 56236 h 370"/>
              <a:gd name="T2" fmla="*/ 3948 w 197"/>
              <a:gd name="T3" fmla="*/ 56236 h 370"/>
              <a:gd name="T4" fmla="*/ 82901 w 197"/>
              <a:gd name="T5" fmla="*/ 35965 h 370"/>
              <a:gd name="T6" fmla="*/ 82901 w 197"/>
              <a:gd name="T7" fmla="*/ 35965 h 370"/>
              <a:gd name="T8" fmla="*/ 96060 w 197"/>
              <a:gd name="T9" fmla="*/ 181786 h 370"/>
              <a:gd name="T10" fmla="*/ 96060 w 197"/>
              <a:gd name="T11" fmla="*/ 181786 h 370"/>
              <a:gd name="T12" fmla="*/ 78953 w 197"/>
              <a:gd name="T13" fmla="*/ 234098 h 370"/>
              <a:gd name="T14" fmla="*/ 78953 w 197"/>
              <a:gd name="T15" fmla="*/ 234098 h 370"/>
              <a:gd name="T16" fmla="*/ 7237 w 197"/>
              <a:gd name="T17" fmla="*/ 126858 h 370"/>
              <a:gd name="T18" fmla="*/ 7237 w 197"/>
              <a:gd name="T19" fmla="*/ 126858 h 370"/>
              <a:gd name="T20" fmla="*/ 3948 w 197"/>
              <a:gd name="T21" fmla="*/ 56236 h 3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7" h="370">
                <a:moveTo>
                  <a:pt x="6" y="86"/>
                </a:moveTo>
                <a:lnTo>
                  <a:pt x="6" y="86"/>
                </a:lnTo>
                <a:cubicBezTo>
                  <a:pt x="6" y="86"/>
                  <a:pt x="55" y="0"/>
                  <a:pt x="126" y="55"/>
                </a:cubicBezTo>
                <a:cubicBezTo>
                  <a:pt x="196" y="111"/>
                  <a:pt x="93" y="197"/>
                  <a:pt x="146" y="278"/>
                </a:cubicBezTo>
                <a:cubicBezTo>
                  <a:pt x="180" y="332"/>
                  <a:pt x="172" y="369"/>
                  <a:pt x="120" y="358"/>
                </a:cubicBezTo>
                <a:cubicBezTo>
                  <a:pt x="78" y="348"/>
                  <a:pt x="0" y="312"/>
                  <a:pt x="11" y="194"/>
                </a:cubicBezTo>
                <a:cubicBezTo>
                  <a:pt x="18" y="115"/>
                  <a:pt x="6" y="86"/>
                  <a:pt x="6" y="86"/>
                </a:cubicBezTo>
              </a:path>
            </a:pathLst>
          </a:custGeom>
          <a:solidFill>
            <a:srgbClr val="0A2E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9" name="Freeform 197">
            <a:extLst>
              <a:ext uri="{FF2B5EF4-FFF2-40B4-BE49-F238E27FC236}">
                <a16:creationId xmlns:a16="http://schemas.microsoft.com/office/drawing/2014/main" id="{1DE4631C-5330-AB42-95CE-B5928873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063" y="8170841"/>
            <a:ext cx="131830" cy="236199"/>
          </a:xfrm>
          <a:custGeom>
            <a:avLst/>
            <a:gdLst>
              <a:gd name="T0" fmla="*/ 68462 w 104"/>
              <a:gd name="T1" fmla="*/ 78461 h 191"/>
              <a:gd name="T2" fmla="*/ 0 w 104"/>
              <a:gd name="T3" fmla="*/ 123204 h 191"/>
              <a:gd name="T4" fmla="*/ 0 w 104"/>
              <a:gd name="T5" fmla="*/ 26586 h 191"/>
              <a:gd name="T6" fmla="*/ 68462 w 104"/>
              <a:gd name="T7" fmla="*/ 0 h 191"/>
              <a:gd name="T8" fmla="*/ 68462 w 104"/>
              <a:gd name="T9" fmla="*/ 78461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" h="191">
                <a:moveTo>
                  <a:pt x="103" y="121"/>
                </a:moveTo>
                <a:lnTo>
                  <a:pt x="0" y="190"/>
                </a:lnTo>
                <a:lnTo>
                  <a:pt x="0" y="41"/>
                </a:lnTo>
                <a:lnTo>
                  <a:pt x="103" y="0"/>
                </a:lnTo>
                <a:lnTo>
                  <a:pt x="103" y="121"/>
                </a:lnTo>
              </a:path>
            </a:pathLst>
          </a:custGeom>
          <a:solidFill>
            <a:srgbClr val="D17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0" name="Freeform 198">
            <a:extLst>
              <a:ext uri="{FF2B5EF4-FFF2-40B4-BE49-F238E27FC236}">
                <a16:creationId xmlns:a16="http://schemas.microsoft.com/office/drawing/2014/main" id="{7BB46BD5-9775-1E43-A7B0-0F12CD33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218" y="7995065"/>
            <a:ext cx="258166" cy="313101"/>
          </a:xfrm>
          <a:custGeom>
            <a:avLst/>
            <a:gdLst>
              <a:gd name="T0" fmla="*/ 122419 w 209"/>
              <a:gd name="T1" fmla="*/ 90557 h 252"/>
              <a:gd name="T2" fmla="*/ 122419 w 209"/>
              <a:gd name="T3" fmla="*/ 90557 h 252"/>
              <a:gd name="T4" fmla="*/ 36920 w 209"/>
              <a:gd name="T5" fmla="*/ 157661 h 252"/>
              <a:gd name="T6" fmla="*/ 36920 w 209"/>
              <a:gd name="T7" fmla="*/ 157661 h 252"/>
              <a:gd name="T8" fmla="*/ 12954 w 209"/>
              <a:gd name="T9" fmla="*/ 44301 h 252"/>
              <a:gd name="T10" fmla="*/ 12954 w 209"/>
              <a:gd name="T11" fmla="*/ 44301 h 252"/>
              <a:gd name="T12" fmla="*/ 90680 w 209"/>
              <a:gd name="T13" fmla="*/ 12378 h 252"/>
              <a:gd name="T14" fmla="*/ 90680 w 209"/>
              <a:gd name="T15" fmla="*/ 12378 h 252"/>
              <a:gd name="T16" fmla="*/ 122419 w 209"/>
              <a:gd name="T17" fmla="*/ 90557 h 2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" h="252">
                <a:moveTo>
                  <a:pt x="189" y="139"/>
                </a:moveTo>
                <a:lnTo>
                  <a:pt x="189" y="139"/>
                </a:lnTo>
                <a:cubicBezTo>
                  <a:pt x="169" y="185"/>
                  <a:pt x="104" y="251"/>
                  <a:pt x="57" y="242"/>
                </a:cubicBezTo>
                <a:cubicBezTo>
                  <a:pt x="9" y="232"/>
                  <a:pt x="0" y="115"/>
                  <a:pt x="20" y="68"/>
                </a:cubicBezTo>
                <a:cubicBezTo>
                  <a:pt x="40" y="22"/>
                  <a:pt x="93" y="0"/>
                  <a:pt x="140" y="19"/>
                </a:cubicBezTo>
                <a:cubicBezTo>
                  <a:pt x="186" y="39"/>
                  <a:pt x="208" y="92"/>
                  <a:pt x="189" y="139"/>
                </a:cubicBez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FF5859C8-B584-FE47-8F7A-7D9AA00C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697" y="7919891"/>
            <a:ext cx="450616" cy="403195"/>
          </a:xfrm>
          <a:custGeom>
            <a:avLst/>
            <a:gdLst>
              <a:gd name="connsiteX0" fmla="*/ 2987 w 450616"/>
              <a:gd name="connsiteY0" fmla="*/ 178581 h 403195"/>
              <a:gd name="connsiteX1" fmla="*/ 0 w 450616"/>
              <a:gd name="connsiteY1" fmla="*/ 189308 h 403195"/>
              <a:gd name="connsiteX2" fmla="*/ 2494 w 450616"/>
              <a:gd name="connsiteY2" fmla="*/ 179961 h 403195"/>
              <a:gd name="connsiteX3" fmla="*/ 338674 w 450616"/>
              <a:gd name="connsiteY3" fmla="*/ 20 h 403195"/>
              <a:gd name="connsiteX4" fmla="*/ 399784 w 450616"/>
              <a:gd name="connsiteY4" fmla="*/ 22915 h 403195"/>
              <a:gd name="connsiteX5" fmla="*/ 424879 w 450616"/>
              <a:gd name="connsiteY5" fmla="*/ 301011 h 403195"/>
              <a:gd name="connsiteX6" fmla="*/ 392256 w 450616"/>
              <a:gd name="connsiteY6" fmla="*/ 400776 h 403195"/>
              <a:gd name="connsiteX7" fmla="*/ 278801 w 450616"/>
              <a:gd name="connsiteY7" fmla="*/ 322348 h 403195"/>
              <a:gd name="connsiteX8" fmla="*/ 271786 w 450616"/>
              <a:gd name="connsiteY8" fmla="*/ 306720 h 403195"/>
              <a:gd name="connsiteX9" fmla="*/ 268249 w 450616"/>
              <a:gd name="connsiteY9" fmla="*/ 311339 h 403195"/>
              <a:gd name="connsiteX10" fmla="*/ 228904 w 450616"/>
              <a:gd name="connsiteY10" fmla="*/ 348571 h 403195"/>
              <a:gd name="connsiteX11" fmla="*/ 183123 w 450616"/>
              <a:gd name="connsiteY11" fmla="*/ 255772 h 403195"/>
              <a:gd name="connsiteX12" fmla="*/ 163326 w 450616"/>
              <a:gd name="connsiteY12" fmla="*/ 154195 h 403195"/>
              <a:gd name="connsiteX13" fmla="*/ 37120 w 450616"/>
              <a:gd name="connsiteY13" fmla="*/ 132876 h 403195"/>
              <a:gd name="connsiteX14" fmla="*/ 9744 w 450616"/>
              <a:gd name="connsiteY14" fmla="*/ 159681 h 403195"/>
              <a:gd name="connsiteX15" fmla="*/ 2987 w 450616"/>
              <a:gd name="connsiteY15" fmla="*/ 178581 h 403195"/>
              <a:gd name="connsiteX16" fmla="*/ 20708 w 450616"/>
              <a:gd name="connsiteY16" fmla="*/ 114949 h 403195"/>
              <a:gd name="connsiteX17" fmla="*/ 248295 w 450616"/>
              <a:gd name="connsiteY17" fmla="*/ 41703 h 403195"/>
              <a:gd name="connsiteX18" fmla="*/ 257549 w 450616"/>
              <a:gd name="connsiteY18" fmla="*/ 49539 h 403195"/>
              <a:gd name="connsiteX19" fmla="*/ 260213 w 450616"/>
              <a:gd name="connsiteY19" fmla="*/ 45888 h 403195"/>
              <a:gd name="connsiteX20" fmla="*/ 338674 w 450616"/>
              <a:gd name="connsiteY20" fmla="*/ 20 h 40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616" h="403195">
                <a:moveTo>
                  <a:pt x="2987" y="178581"/>
                </a:moveTo>
                <a:lnTo>
                  <a:pt x="0" y="189308"/>
                </a:lnTo>
                <a:cubicBezTo>
                  <a:pt x="0" y="189308"/>
                  <a:pt x="851" y="185546"/>
                  <a:pt x="2494" y="179961"/>
                </a:cubicBezTo>
                <a:close/>
                <a:moveTo>
                  <a:pt x="338674" y="20"/>
                </a:moveTo>
                <a:cubicBezTo>
                  <a:pt x="356966" y="-390"/>
                  <a:pt x="377512" y="5768"/>
                  <a:pt x="399784" y="22915"/>
                </a:cubicBezTo>
                <a:cubicBezTo>
                  <a:pt x="487616" y="92751"/>
                  <a:pt x="358377" y="199999"/>
                  <a:pt x="424879" y="301011"/>
                </a:cubicBezTo>
                <a:cubicBezTo>
                  <a:pt x="467540" y="368353"/>
                  <a:pt x="457502" y="414494"/>
                  <a:pt x="392256" y="400776"/>
                </a:cubicBezTo>
                <a:cubicBezTo>
                  <a:pt x="359318" y="392982"/>
                  <a:pt x="308736" y="372523"/>
                  <a:pt x="278801" y="322348"/>
                </a:cubicBezTo>
                <a:lnTo>
                  <a:pt x="271786" y="306720"/>
                </a:lnTo>
                <a:lnTo>
                  <a:pt x="268249" y="311339"/>
                </a:lnTo>
                <a:cubicBezTo>
                  <a:pt x="247522" y="335169"/>
                  <a:pt x="228904" y="348571"/>
                  <a:pt x="228904" y="348571"/>
                </a:cubicBezTo>
                <a:cubicBezTo>
                  <a:pt x="228904" y="348571"/>
                  <a:pt x="221480" y="258280"/>
                  <a:pt x="183123" y="255772"/>
                </a:cubicBezTo>
                <a:cubicBezTo>
                  <a:pt x="132393" y="250756"/>
                  <a:pt x="193022" y="141654"/>
                  <a:pt x="163326" y="154195"/>
                </a:cubicBezTo>
                <a:cubicBezTo>
                  <a:pt x="69290" y="191816"/>
                  <a:pt x="71764" y="139146"/>
                  <a:pt x="37120" y="132876"/>
                </a:cubicBezTo>
                <a:cubicBezTo>
                  <a:pt x="25365" y="130995"/>
                  <a:pt x="16085" y="145103"/>
                  <a:pt x="9744" y="159681"/>
                </a:cubicBezTo>
                <a:lnTo>
                  <a:pt x="2987" y="178581"/>
                </a:lnTo>
                <a:lnTo>
                  <a:pt x="20708" y="114949"/>
                </a:lnTo>
                <a:cubicBezTo>
                  <a:pt x="68376" y="10034"/>
                  <a:pt x="175554" y="-2237"/>
                  <a:pt x="248295" y="41703"/>
                </a:cubicBezTo>
                <a:lnTo>
                  <a:pt x="257549" y="49539"/>
                </a:lnTo>
                <a:lnTo>
                  <a:pt x="260213" y="45888"/>
                </a:lnTo>
                <a:cubicBezTo>
                  <a:pt x="274525" y="27923"/>
                  <a:pt x="302090" y="838"/>
                  <a:pt x="338674" y="20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2" name="Freeform 200">
            <a:extLst>
              <a:ext uri="{FF2B5EF4-FFF2-40B4-BE49-F238E27FC236}">
                <a16:creationId xmlns:a16="http://schemas.microsoft.com/office/drawing/2014/main" id="{E21914BE-F263-FC45-95F8-FAE36207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962" y="8137884"/>
            <a:ext cx="65916" cy="76902"/>
          </a:xfrm>
          <a:custGeom>
            <a:avLst/>
            <a:gdLst>
              <a:gd name="T0" fmla="*/ 27252 w 52"/>
              <a:gd name="T1" fmla="*/ 27103 h 61"/>
              <a:gd name="T2" fmla="*/ 27252 w 52"/>
              <a:gd name="T3" fmla="*/ 27103 h 61"/>
              <a:gd name="T4" fmla="*/ 5982 w 52"/>
              <a:gd name="T5" fmla="*/ 36358 h 61"/>
              <a:gd name="T6" fmla="*/ 5982 w 52"/>
              <a:gd name="T7" fmla="*/ 36358 h 61"/>
              <a:gd name="T8" fmla="*/ 6647 w 52"/>
              <a:gd name="T9" fmla="*/ 13221 h 61"/>
              <a:gd name="T10" fmla="*/ 6647 w 52"/>
              <a:gd name="T11" fmla="*/ 13221 h 61"/>
              <a:gd name="T12" fmla="*/ 27917 w 52"/>
              <a:gd name="T13" fmla="*/ 3966 h 61"/>
              <a:gd name="T14" fmla="*/ 27917 w 52"/>
              <a:gd name="T15" fmla="*/ 3966 h 61"/>
              <a:gd name="T16" fmla="*/ 27252 w 52"/>
              <a:gd name="T17" fmla="*/ 27103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" h="61">
                <a:moveTo>
                  <a:pt x="41" y="41"/>
                </a:moveTo>
                <a:lnTo>
                  <a:pt x="41" y="41"/>
                </a:lnTo>
                <a:cubicBezTo>
                  <a:pt x="32" y="54"/>
                  <a:pt x="18" y="60"/>
                  <a:pt x="9" y="55"/>
                </a:cubicBezTo>
                <a:cubicBezTo>
                  <a:pt x="0" y="49"/>
                  <a:pt x="1" y="33"/>
                  <a:pt x="10" y="20"/>
                </a:cubicBezTo>
                <a:cubicBezTo>
                  <a:pt x="19" y="6"/>
                  <a:pt x="33" y="0"/>
                  <a:pt x="42" y="6"/>
                </a:cubicBezTo>
                <a:cubicBezTo>
                  <a:pt x="51" y="12"/>
                  <a:pt x="50" y="28"/>
                  <a:pt x="41" y="41"/>
                </a:cubicBez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3" name="Freeform 201">
            <a:extLst>
              <a:ext uri="{FF2B5EF4-FFF2-40B4-BE49-F238E27FC236}">
                <a16:creationId xmlns:a16="http://schemas.microsoft.com/office/drawing/2014/main" id="{43744B05-A9B0-1543-B893-D659056EE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723" y="8407040"/>
            <a:ext cx="126340" cy="681137"/>
          </a:xfrm>
          <a:custGeom>
            <a:avLst/>
            <a:gdLst>
              <a:gd name="T0" fmla="*/ 42450 w 103"/>
              <a:gd name="T1" fmla="*/ 355205 h 549"/>
              <a:gd name="T2" fmla="*/ 35375 w 103"/>
              <a:gd name="T3" fmla="*/ 191264 h 549"/>
              <a:gd name="T4" fmla="*/ 35375 w 103"/>
              <a:gd name="T5" fmla="*/ 191264 h 549"/>
              <a:gd name="T6" fmla="*/ 13507 w 103"/>
              <a:gd name="T7" fmla="*/ 156134 h 549"/>
              <a:gd name="T8" fmla="*/ 13507 w 103"/>
              <a:gd name="T9" fmla="*/ 156134 h 549"/>
              <a:gd name="T10" fmla="*/ 61746 w 103"/>
              <a:gd name="T11" fmla="*/ 0 h 549"/>
              <a:gd name="T12" fmla="*/ 65605 w 103"/>
              <a:gd name="T13" fmla="*/ 1952 h 549"/>
              <a:gd name="T14" fmla="*/ 65605 w 103"/>
              <a:gd name="T15" fmla="*/ 1952 h 549"/>
              <a:gd name="T16" fmla="*/ 16723 w 103"/>
              <a:gd name="T17" fmla="*/ 154183 h 549"/>
              <a:gd name="T18" fmla="*/ 16723 w 103"/>
              <a:gd name="T19" fmla="*/ 154183 h 549"/>
              <a:gd name="T20" fmla="*/ 39234 w 103"/>
              <a:gd name="T21" fmla="*/ 189313 h 549"/>
              <a:gd name="T22" fmla="*/ 39877 w 103"/>
              <a:gd name="T23" fmla="*/ 189963 h 549"/>
              <a:gd name="T24" fmla="*/ 39877 w 103"/>
              <a:gd name="T25" fmla="*/ 190614 h 549"/>
              <a:gd name="T26" fmla="*/ 46952 w 103"/>
              <a:gd name="T27" fmla="*/ 356506 h 549"/>
              <a:gd name="T28" fmla="*/ 42450 w 103"/>
              <a:gd name="T29" fmla="*/ 355205 h 5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3" h="549">
                <a:moveTo>
                  <a:pt x="66" y="546"/>
                </a:moveTo>
                <a:lnTo>
                  <a:pt x="55" y="294"/>
                </a:lnTo>
                <a:cubicBezTo>
                  <a:pt x="52" y="290"/>
                  <a:pt x="38" y="271"/>
                  <a:pt x="21" y="240"/>
                </a:cubicBezTo>
                <a:cubicBezTo>
                  <a:pt x="0" y="204"/>
                  <a:pt x="92" y="8"/>
                  <a:pt x="96" y="0"/>
                </a:cubicBezTo>
                <a:lnTo>
                  <a:pt x="102" y="3"/>
                </a:lnTo>
                <a:cubicBezTo>
                  <a:pt x="75" y="59"/>
                  <a:pt x="11" y="209"/>
                  <a:pt x="26" y="237"/>
                </a:cubicBezTo>
                <a:cubicBezTo>
                  <a:pt x="46" y="271"/>
                  <a:pt x="61" y="291"/>
                  <a:pt x="61" y="291"/>
                </a:cubicBezTo>
                <a:lnTo>
                  <a:pt x="62" y="292"/>
                </a:lnTo>
                <a:lnTo>
                  <a:pt x="62" y="293"/>
                </a:lnTo>
                <a:lnTo>
                  <a:pt x="73" y="548"/>
                </a:lnTo>
                <a:lnTo>
                  <a:pt x="66" y="546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4" name="Freeform 202">
            <a:extLst>
              <a:ext uri="{FF2B5EF4-FFF2-40B4-BE49-F238E27FC236}">
                <a16:creationId xmlns:a16="http://schemas.microsoft.com/office/drawing/2014/main" id="{833A7FA9-7027-4849-A6F5-39940373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744" y="7346887"/>
            <a:ext cx="461406" cy="516346"/>
          </a:xfrm>
          <a:custGeom>
            <a:avLst/>
            <a:gdLst>
              <a:gd name="T0" fmla="*/ 150150 w 369"/>
              <a:gd name="T1" fmla="*/ 72417 h 415"/>
              <a:gd name="T2" fmla="*/ 0 w 369"/>
              <a:gd name="T3" fmla="*/ 0 h 415"/>
              <a:gd name="T4" fmla="*/ 48520 w 369"/>
              <a:gd name="T5" fmla="*/ 154620 h 415"/>
              <a:gd name="T6" fmla="*/ 48520 w 369"/>
              <a:gd name="T7" fmla="*/ 154620 h 415"/>
              <a:gd name="T8" fmla="*/ 132447 w 369"/>
              <a:gd name="T9" fmla="*/ 247914 h 415"/>
              <a:gd name="T10" fmla="*/ 184245 w 369"/>
              <a:gd name="T11" fmla="*/ 270096 h 415"/>
              <a:gd name="T12" fmla="*/ 241289 w 369"/>
              <a:gd name="T13" fmla="*/ 224427 h 415"/>
              <a:gd name="T14" fmla="*/ 230798 w 369"/>
              <a:gd name="T15" fmla="*/ 174844 h 415"/>
              <a:gd name="T16" fmla="*/ 230798 w 369"/>
              <a:gd name="T17" fmla="*/ 174844 h 415"/>
              <a:gd name="T18" fmla="*/ 150150 w 369"/>
              <a:gd name="T19" fmla="*/ 72417 h 4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9" h="415">
                <a:moveTo>
                  <a:pt x="229" y="111"/>
                </a:moveTo>
                <a:lnTo>
                  <a:pt x="0" y="0"/>
                </a:lnTo>
                <a:lnTo>
                  <a:pt x="74" y="237"/>
                </a:lnTo>
                <a:cubicBezTo>
                  <a:pt x="93" y="301"/>
                  <a:pt x="140" y="353"/>
                  <a:pt x="202" y="380"/>
                </a:cubicBezTo>
                <a:lnTo>
                  <a:pt x="281" y="414"/>
                </a:lnTo>
                <a:lnTo>
                  <a:pt x="368" y="344"/>
                </a:lnTo>
                <a:lnTo>
                  <a:pt x="352" y="268"/>
                </a:lnTo>
                <a:cubicBezTo>
                  <a:pt x="337" y="199"/>
                  <a:pt x="292" y="142"/>
                  <a:pt x="229" y="111"/>
                </a:cubicBezTo>
              </a:path>
            </a:pathLst>
          </a:custGeom>
          <a:solidFill>
            <a:srgbClr val="DFE5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96BE4DE2-2A0A-144F-88C7-63A5D71C7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0952" y="7621538"/>
            <a:ext cx="218440" cy="223986"/>
          </a:xfrm>
          <a:custGeom>
            <a:avLst/>
            <a:gdLst>
              <a:gd name="connsiteX0" fmla="*/ 9803 w 218440"/>
              <a:gd name="connsiteY0" fmla="*/ 87887 h 223986"/>
              <a:gd name="connsiteX1" fmla="*/ 158072 w 218440"/>
              <a:gd name="connsiteY1" fmla="*/ 215403 h 223986"/>
              <a:gd name="connsiteX2" fmla="*/ 149494 w 218440"/>
              <a:gd name="connsiteY2" fmla="*/ 223986 h 223986"/>
              <a:gd name="connsiteX3" fmla="*/ 0 w 218440"/>
              <a:gd name="connsiteY3" fmla="*/ 92792 h 223986"/>
              <a:gd name="connsiteX4" fmla="*/ 80002 w 218440"/>
              <a:gd name="connsiteY4" fmla="*/ 49434 h 223986"/>
              <a:gd name="connsiteX5" fmla="*/ 185534 w 218440"/>
              <a:gd name="connsiteY5" fmla="*/ 195856 h 223986"/>
              <a:gd name="connsiteX6" fmla="*/ 178171 w 218440"/>
              <a:gd name="connsiteY6" fmla="*/ 202008 h 223986"/>
              <a:gd name="connsiteX7" fmla="*/ 71412 w 218440"/>
              <a:gd name="connsiteY7" fmla="*/ 55586 h 223986"/>
              <a:gd name="connsiteX8" fmla="*/ 134016 w 218440"/>
              <a:gd name="connsiteY8" fmla="*/ 0 h 223986"/>
              <a:gd name="connsiteX9" fmla="*/ 218440 w 218440"/>
              <a:gd name="connsiteY9" fmla="*/ 173716 h 223986"/>
              <a:gd name="connsiteX10" fmla="*/ 209486 w 218440"/>
              <a:gd name="connsiteY10" fmla="*/ 180010 h 223986"/>
              <a:gd name="connsiteX11" fmla="*/ 126341 w 218440"/>
              <a:gd name="connsiteY11" fmla="*/ 7553 h 22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440" h="223986">
                <a:moveTo>
                  <a:pt x="9803" y="87887"/>
                </a:moveTo>
                <a:cubicBezTo>
                  <a:pt x="61268" y="200690"/>
                  <a:pt x="158072" y="215403"/>
                  <a:pt x="158072" y="215403"/>
                </a:cubicBezTo>
                <a:lnTo>
                  <a:pt x="149494" y="223986"/>
                </a:lnTo>
                <a:cubicBezTo>
                  <a:pt x="144593" y="222760"/>
                  <a:pt x="52690" y="210499"/>
                  <a:pt x="0" y="92792"/>
                </a:cubicBezTo>
                <a:close/>
                <a:moveTo>
                  <a:pt x="80002" y="49434"/>
                </a:moveTo>
                <a:lnTo>
                  <a:pt x="185534" y="195856"/>
                </a:lnTo>
                <a:lnTo>
                  <a:pt x="178171" y="202008"/>
                </a:lnTo>
                <a:lnTo>
                  <a:pt x="71412" y="55586"/>
                </a:lnTo>
                <a:close/>
                <a:moveTo>
                  <a:pt x="134016" y="0"/>
                </a:moveTo>
                <a:cubicBezTo>
                  <a:pt x="209486" y="78047"/>
                  <a:pt x="217161" y="169940"/>
                  <a:pt x="218440" y="173716"/>
                </a:cubicBezTo>
                <a:lnTo>
                  <a:pt x="209486" y="180010"/>
                </a:lnTo>
                <a:cubicBezTo>
                  <a:pt x="209486" y="180010"/>
                  <a:pt x="199253" y="83082"/>
                  <a:pt x="126341" y="75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6" name="Freeform 206">
            <a:extLst>
              <a:ext uri="{FF2B5EF4-FFF2-40B4-BE49-F238E27FC236}">
                <a16:creationId xmlns:a16="http://schemas.microsoft.com/office/drawing/2014/main" id="{2E697AC8-E22B-3548-B51B-0D8AAB4C2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291" y="7775341"/>
            <a:ext cx="148307" cy="131833"/>
          </a:xfrm>
          <a:custGeom>
            <a:avLst/>
            <a:gdLst>
              <a:gd name="T0" fmla="*/ 57337 w 118"/>
              <a:gd name="T1" fmla="*/ 0 h 106"/>
              <a:gd name="T2" fmla="*/ 0 w 118"/>
              <a:gd name="T3" fmla="*/ 45650 h 106"/>
              <a:gd name="T4" fmla="*/ 18453 w 118"/>
              <a:gd name="T5" fmla="*/ 68475 h 106"/>
              <a:gd name="T6" fmla="*/ 77108 w 118"/>
              <a:gd name="T7" fmla="*/ 24129 h 106"/>
              <a:gd name="T8" fmla="*/ 57337 w 118"/>
              <a:gd name="T9" fmla="*/ 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" h="106">
                <a:moveTo>
                  <a:pt x="87" y="0"/>
                </a:moveTo>
                <a:lnTo>
                  <a:pt x="0" y="70"/>
                </a:lnTo>
                <a:lnTo>
                  <a:pt x="28" y="105"/>
                </a:lnTo>
                <a:lnTo>
                  <a:pt x="117" y="37"/>
                </a:lnTo>
                <a:lnTo>
                  <a:pt x="87" y="0"/>
                </a:lnTo>
              </a:path>
            </a:pathLst>
          </a:custGeom>
          <a:solidFill>
            <a:srgbClr val="043E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7" name="Freeform 207">
            <a:extLst>
              <a:ext uri="{FF2B5EF4-FFF2-40B4-BE49-F238E27FC236}">
                <a16:creationId xmlns:a16="http://schemas.microsoft.com/office/drawing/2014/main" id="{72E5B1AE-887B-924F-9EAA-6A005347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370" y="9159590"/>
            <a:ext cx="137324" cy="126338"/>
          </a:xfrm>
          <a:custGeom>
            <a:avLst/>
            <a:gdLst>
              <a:gd name="T0" fmla="*/ 64936 w 112"/>
              <a:gd name="T1" fmla="*/ 11041 h 102"/>
              <a:gd name="T2" fmla="*/ 56578 w 112"/>
              <a:gd name="T3" fmla="*/ 0 h 102"/>
              <a:gd name="T4" fmla="*/ 0 w 112"/>
              <a:gd name="T5" fmla="*/ 45463 h 102"/>
              <a:gd name="T6" fmla="*/ 8358 w 112"/>
              <a:gd name="T7" fmla="*/ 56504 h 102"/>
              <a:gd name="T8" fmla="*/ 8358 w 112"/>
              <a:gd name="T9" fmla="*/ 56504 h 102"/>
              <a:gd name="T10" fmla="*/ 34075 w 112"/>
              <a:gd name="T11" fmla="*/ 59102 h 102"/>
              <a:gd name="T12" fmla="*/ 62364 w 112"/>
              <a:gd name="T13" fmla="*/ 36370 h 102"/>
              <a:gd name="T14" fmla="*/ 62364 w 112"/>
              <a:gd name="T15" fmla="*/ 36370 h 102"/>
              <a:gd name="T16" fmla="*/ 64936 w 112"/>
              <a:gd name="T17" fmla="*/ 11041 h 1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" h="102">
                <a:moveTo>
                  <a:pt x="101" y="17"/>
                </a:moveTo>
                <a:lnTo>
                  <a:pt x="88" y="0"/>
                </a:lnTo>
                <a:lnTo>
                  <a:pt x="0" y="70"/>
                </a:lnTo>
                <a:lnTo>
                  <a:pt x="13" y="87"/>
                </a:lnTo>
                <a:cubicBezTo>
                  <a:pt x="23" y="99"/>
                  <a:pt x="41" y="101"/>
                  <a:pt x="53" y="91"/>
                </a:cubicBezTo>
                <a:lnTo>
                  <a:pt x="97" y="56"/>
                </a:lnTo>
                <a:cubicBezTo>
                  <a:pt x="109" y="46"/>
                  <a:pt x="111" y="29"/>
                  <a:pt x="101" y="17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8" name="Freeform 208">
            <a:extLst>
              <a:ext uri="{FF2B5EF4-FFF2-40B4-BE49-F238E27FC236}">
                <a16:creationId xmlns:a16="http://schemas.microsoft.com/office/drawing/2014/main" id="{E6B1082F-9CB9-5A44-A4AE-475A5B0F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49" y="7824779"/>
            <a:ext cx="1180979" cy="1422700"/>
          </a:xfrm>
          <a:custGeom>
            <a:avLst/>
            <a:gdLst>
              <a:gd name="T0" fmla="*/ 58138 w 948"/>
              <a:gd name="T1" fmla="*/ 0 h 1143"/>
              <a:gd name="T2" fmla="*/ 0 w 948"/>
              <a:gd name="T3" fmla="*/ 44381 h 1143"/>
              <a:gd name="T4" fmla="*/ 561126 w 948"/>
              <a:gd name="T5" fmla="*/ 745346 h 1143"/>
              <a:gd name="T6" fmla="*/ 618611 w 948"/>
              <a:gd name="T7" fmla="*/ 699660 h 1143"/>
              <a:gd name="T8" fmla="*/ 58138 w 948"/>
              <a:gd name="T9" fmla="*/ 0 h 1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8" h="1143">
                <a:moveTo>
                  <a:pt x="89" y="0"/>
                </a:moveTo>
                <a:lnTo>
                  <a:pt x="0" y="68"/>
                </a:lnTo>
                <a:lnTo>
                  <a:pt x="859" y="1142"/>
                </a:lnTo>
                <a:lnTo>
                  <a:pt x="947" y="1072"/>
                </a:lnTo>
                <a:lnTo>
                  <a:pt x="89" y="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9" name="Freeform 209">
            <a:extLst>
              <a:ext uri="{FF2B5EF4-FFF2-40B4-BE49-F238E27FC236}">
                <a16:creationId xmlns:a16="http://schemas.microsoft.com/office/drawing/2014/main" id="{2EBC179B-48BC-AA40-AC63-4C88B2466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951" y="8456480"/>
            <a:ext cx="565774" cy="790999"/>
          </a:xfrm>
          <a:custGeom>
            <a:avLst/>
            <a:gdLst>
              <a:gd name="T0" fmla="*/ 296016 w 452"/>
              <a:gd name="T1" fmla="*/ 368316 h 634"/>
              <a:gd name="T2" fmla="*/ 0 w 452"/>
              <a:gd name="T3" fmla="*/ 0 h 634"/>
              <a:gd name="T4" fmla="*/ 14440 w 452"/>
              <a:gd name="T5" fmla="*/ 135420 h 634"/>
              <a:gd name="T6" fmla="*/ 238256 w 452"/>
              <a:gd name="T7" fmla="*/ 414110 h 634"/>
              <a:gd name="T8" fmla="*/ 296016 w 452"/>
              <a:gd name="T9" fmla="*/ 368316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2" h="634">
                <a:moveTo>
                  <a:pt x="451" y="563"/>
                </a:moveTo>
                <a:lnTo>
                  <a:pt x="0" y="0"/>
                </a:lnTo>
                <a:lnTo>
                  <a:pt x="22" y="207"/>
                </a:lnTo>
                <a:lnTo>
                  <a:pt x="363" y="633"/>
                </a:lnTo>
                <a:lnTo>
                  <a:pt x="451" y="563"/>
                </a:lnTo>
              </a:path>
            </a:pathLst>
          </a:custGeom>
          <a:solidFill>
            <a:srgbClr val="F47168">
              <a:alpha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0" name="Freeform 210">
            <a:extLst>
              <a:ext uri="{FF2B5EF4-FFF2-40B4-BE49-F238E27FC236}">
                <a16:creationId xmlns:a16="http://schemas.microsoft.com/office/drawing/2014/main" id="{DE72A65B-29C3-DD41-A10F-FD464033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299" y="9247479"/>
            <a:ext cx="153801" cy="186763"/>
          </a:xfrm>
          <a:custGeom>
            <a:avLst/>
            <a:gdLst>
              <a:gd name="T0" fmla="*/ 30817 w 123"/>
              <a:gd name="T1" fmla="*/ 54119 h 152"/>
              <a:gd name="T2" fmla="*/ 30817 w 123"/>
              <a:gd name="T3" fmla="*/ 54119 h 152"/>
              <a:gd name="T4" fmla="*/ 23604 w 123"/>
              <a:gd name="T5" fmla="*/ 0 h 152"/>
              <a:gd name="T6" fmla="*/ 23604 w 123"/>
              <a:gd name="T7" fmla="*/ 0 h 152"/>
              <a:gd name="T8" fmla="*/ 16392 w 123"/>
              <a:gd name="T9" fmla="*/ 2577 h 152"/>
              <a:gd name="T10" fmla="*/ 16392 w 123"/>
              <a:gd name="T11" fmla="*/ 2577 h 152"/>
              <a:gd name="T12" fmla="*/ 15736 w 123"/>
              <a:gd name="T13" fmla="*/ 64428 h 152"/>
              <a:gd name="T14" fmla="*/ 15736 w 123"/>
              <a:gd name="T15" fmla="*/ 64428 h 152"/>
              <a:gd name="T16" fmla="*/ 74747 w 123"/>
              <a:gd name="T17" fmla="*/ 86333 h 152"/>
              <a:gd name="T18" fmla="*/ 74747 w 123"/>
              <a:gd name="T19" fmla="*/ 86333 h 152"/>
              <a:gd name="T20" fmla="*/ 79992 w 123"/>
              <a:gd name="T21" fmla="*/ 79890 h 152"/>
              <a:gd name="T22" fmla="*/ 79992 w 123"/>
              <a:gd name="T23" fmla="*/ 79890 h 152"/>
              <a:gd name="T24" fmla="*/ 30817 w 123"/>
              <a:gd name="T25" fmla="*/ 54119 h 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3" h="152">
                <a:moveTo>
                  <a:pt x="47" y="84"/>
                </a:moveTo>
                <a:lnTo>
                  <a:pt x="47" y="84"/>
                </a:lnTo>
                <a:cubicBezTo>
                  <a:pt x="27" y="54"/>
                  <a:pt x="23" y="20"/>
                  <a:pt x="36" y="0"/>
                </a:cubicBezTo>
                <a:cubicBezTo>
                  <a:pt x="32" y="0"/>
                  <a:pt x="28" y="1"/>
                  <a:pt x="25" y="4"/>
                </a:cubicBezTo>
                <a:cubicBezTo>
                  <a:pt x="0" y="21"/>
                  <a:pt x="0" y="63"/>
                  <a:pt x="24" y="100"/>
                </a:cubicBezTo>
                <a:cubicBezTo>
                  <a:pt x="49" y="135"/>
                  <a:pt x="89" y="151"/>
                  <a:pt x="114" y="134"/>
                </a:cubicBezTo>
                <a:cubicBezTo>
                  <a:pt x="117" y="131"/>
                  <a:pt x="120" y="128"/>
                  <a:pt x="122" y="124"/>
                </a:cubicBezTo>
                <a:cubicBezTo>
                  <a:pt x="98" y="129"/>
                  <a:pt x="67" y="114"/>
                  <a:pt x="47" y="84"/>
                </a:cubicBezTo>
              </a:path>
            </a:pathLst>
          </a:custGeom>
          <a:solidFill>
            <a:srgbClr val="00F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1" name="Freeform 211">
            <a:extLst>
              <a:ext uri="{FF2B5EF4-FFF2-40B4-BE49-F238E27FC236}">
                <a16:creationId xmlns:a16="http://schemas.microsoft.com/office/drawing/2014/main" id="{F42396D5-B02C-E048-8914-386662847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242" y="9209026"/>
            <a:ext cx="153801" cy="192257"/>
          </a:xfrm>
          <a:custGeom>
            <a:avLst/>
            <a:gdLst>
              <a:gd name="T0" fmla="*/ 63873 w 125"/>
              <a:gd name="T1" fmla="*/ 34040 h 154"/>
              <a:gd name="T2" fmla="*/ 63873 w 125"/>
              <a:gd name="T3" fmla="*/ 34040 h 154"/>
              <a:gd name="T4" fmla="*/ 7097 w 125"/>
              <a:gd name="T5" fmla="*/ 11128 h 154"/>
              <a:gd name="T6" fmla="*/ 7097 w 125"/>
              <a:gd name="T7" fmla="*/ 11128 h 154"/>
              <a:gd name="T8" fmla="*/ 0 w 125"/>
              <a:gd name="T9" fmla="*/ 18984 h 154"/>
              <a:gd name="T10" fmla="*/ 0 w 125"/>
              <a:gd name="T11" fmla="*/ 18984 h 154"/>
              <a:gd name="T12" fmla="*/ 45808 w 125"/>
              <a:gd name="T13" fmla="*/ 50406 h 154"/>
              <a:gd name="T14" fmla="*/ 45808 w 125"/>
              <a:gd name="T15" fmla="*/ 50406 h 154"/>
              <a:gd name="T16" fmla="*/ 55486 w 125"/>
              <a:gd name="T17" fmla="*/ 100156 h 154"/>
              <a:gd name="T18" fmla="*/ 55486 w 125"/>
              <a:gd name="T19" fmla="*/ 100156 h 154"/>
              <a:gd name="T20" fmla="*/ 63873 w 125"/>
              <a:gd name="T21" fmla="*/ 96883 h 154"/>
              <a:gd name="T22" fmla="*/ 63873 w 125"/>
              <a:gd name="T23" fmla="*/ 96883 h 154"/>
              <a:gd name="T24" fmla="*/ 63873 w 125"/>
              <a:gd name="T25" fmla="*/ 34040 h 1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" h="154">
                <a:moveTo>
                  <a:pt x="99" y="52"/>
                </a:moveTo>
                <a:lnTo>
                  <a:pt x="99" y="52"/>
                </a:lnTo>
                <a:cubicBezTo>
                  <a:pt x="75" y="16"/>
                  <a:pt x="35" y="0"/>
                  <a:pt x="11" y="17"/>
                </a:cubicBezTo>
                <a:cubicBezTo>
                  <a:pt x="6" y="20"/>
                  <a:pt x="3" y="24"/>
                  <a:pt x="0" y="29"/>
                </a:cubicBezTo>
                <a:cubicBezTo>
                  <a:pt x="25" y="27"/>
                  <a:pt x="57" y="58"/>
                  <a:pt x="71" y="77"/>
                </a:cubicBezTo>
                <a:cubicBezTo>
                  <a:pt x="84" y="96"/>
                  <a:pt x="97" y="132"/>
                  <a:pt x="86" y="153"/>
                </a:cubicBezTo>
                <a:cubicBezTo>
                  <a:pt x="91" y="152"/>
                  <a:pt x="96" y="150"/>
                  <a:pt x="99" y="148"/>
                </a:cubicBezTo>
                <a:cubicBezTo>
                  <a:pt x="124" y="130"/>
                  <a:pt x="124" y="88"/>
                  <a:pt x="99" y="52"/>
                </a:cubicBezTo>
              </a:path>
            </a:pathLst>
          </a:custGeom>
          <a:solidFill>
            <a:srgbClr val="03BA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2" name="Freeform 212">
            <a:extLst>
              <a:ext uri="{FF2B5EF4-FFF2-40B4-BE49-F238E27FC236}">
                <a16:creationId xmlns:a16="http://schemas.microsoft.com/office/drawing/2014/main" id="{6CC16AEF-8AAF-0A42-BB78-31F57B561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397" y="8407040"/>
            <a:ext cx="291127" cy="686633"/>
          </a:xfrm>
          <a:custGeom>
            <a:avLst/>
            <a:gdLst>
              <a:gd name="T0" fmla="*/ 73380 w 233"/>
              <a:gd name="T1" fmla="*/ 0 h 550"/>
              <a:gd name="T2" fmla="*/ 73380 w 233"/>
              <a:gd name="T3" fmla="*/ 0 h 550"/>
              <a:gd name="T4" fmla="*/ 138243 w 233"/>
              <a:gd name="T5" fmla="*/ 215369 h 550"/>
              <a:gd name="T6" fmla="*/ 138243 w 233"/>
              <a:gd name="T7" fmla="*/ 215369 h 550"/>
              <a:gd name="T8" fmla="*/ 32759 w 233"/>
              <a:gd name="T9" fmla="*/ 359384 h 550"/>
              <a:gd name="T10" fmla="*/ 0 w 233"/>
              <a:gd name="T11" fmla="*/ 331890 h 550"/>
              <a:gd name="T12" fmla="*/ 69449 w 233"/>
              <a:gd name="T13" fmla="*/ 197694 h 550"/>
              <a:gd name="T14" fmla="*/ 69449 w 233"/>
              <a:gd name="T15" fmla="*/ 197694 h 550"/>
              <a:gd name="T16" fmla="*/ 27518 w 233"/>
              <a:gd name="T17" fmla="*/ 54333 h 550"/>
              <a:gd name="T18" fmla="*/ 27518 w 233"/>
              <a:gd name="T19" fmla="*/ 54333 h 550"/>
              <a:gd name="T20" fmla="*/ 73380 w 233"/>
              <a:gd name="T21" fmla="*/ 0 h 5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550">
                <a:moveTo>
                  <a:pt x="112" y="0"/>
                </a:moveTo>
                <a:lnTo>
                  <a:pt x="112" y="0"/>
                </a:lnTo>
                <a:cubicBezTo>
                  <a:pt x="185" y="45"/>
                  <a:pt x="232" y="289"/>
                  <a:pt x="211" y="329"/>
                </a:cubicBezTo>
                <a:cubicBezTo>
                  <a:pt x="189" y="369"/>
                  <a:pt x="50" y="549"/>
                  <a:pt x="50" y="549"/>
                </a:cubicBezTo>
                <a:lnTo>
                  <a:pt x="0" y="507"/>
                </a:lnTo>
                <a:lnTo>
                  <a:pt x="106" y="302"/>
                </a:lnTo>
                <a:cubicBezTo>
                  <a:pt x="106" y="302"/>
                  <a:pt x="35" y="163"/>
                  <a:pt x="42" y="83"/>
                </a:cubicBezTo>
                <a:cubicBezTo>
                  <a:pt x="48" y="3"/>
                  <a:pt x="112" y="0"/>
                  <a:pt x="112" y="0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3" name="Freeform 213">
            <a:extLst>
              <a:ext uri="{FF2B5EF4-FFF2-40B4-BE49-F238E27FC236}">
                <a16:creationId xmlns:a16="http://schemas.microsoft.com/office/drawing/2014/main" id="{6D669A96-EEFB-2645-82CF-76ADCA0A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063" y="9000291"/>
            <a:ext cx="186759" cy="186763"/>
          </a:xfrm>
          <a:custGeom>
            <a:avLst/>
            <a:gdLst>
              <a:gd name="T0" fmla="*/ 97281 w 151"/>
              <a:gd name="T1" fmla="*/ 43811 h 152"/>
              <a:gd name="T2" fmla="*/ 82365 w 151"/>
              <a:gd name="T3" fmla="*/ 71515 h 152"/>
              <a:gd name="T4" fmla="*/ 70043 w 151"/>
              <a:gd name="T5" fmla="*/ 88910 h 152"/>
              <a:gd name="T6" fmla="*/ 70043 w 151"/>
              <a:gd name="T7" fmla="*/ 88910 h 152"/>
              <a:gd name="T8" fmla="*/ 51235 w 151"/>
              <a:gd name="T9" fmla="*/ 92776 h 152"/>
              <a:gd name="T10" fmla="*/ 49938 w 151"/>
              <a:gd name="T11" fmla="*/ 92132 h 152"/>
              <a:gd name="T12" fmla="*/ 49938 w 151"/>
              <a:gd name="T13" fmla="*/ 92132 h 152"/>
              <a:gd name="T14" fmla="*/ 34373 w 151"/>
              <a:gd name="T15" fmla="*/ 83112 h 152"/>
              <a:gd name="T16" fmla="*/ 32427 w 151"/>
              <a:gd name="T17" fmla="*/ 78602 h 152"/>
              <a:gd name="T18" fmla="*/ 31779 w 151"/>
              <a:gd name="T19" fmla="*/ 78602 h 152"/>
              <a:gd name="T20" fmla="*/ 31779 w 151"/>
              <a:gd name="T21" fmla="*/ 78602 h 152"/>
              <a:gd name="T22" fmla="*/ 17511 w 151"/>
              <a:gd name="T23" fmla="*/ 69582 h 152"/>
              <a:gd name="T24" fmla="*/ 16214 w 151"/>
              <a:gd name="T25" fmla="*/ 65072 h 152"/>
              <a:gd name="T26" fmla="*/ 16214 w 151"/>
              <a:gd name="T27" fmla="*/ 65072 h 152"/>
              <a:gd name="T28" fmla="*/ 13619 w 151"/>
              <a:gd name="T29" fmla="*/ 48965 h 152"/>
              <a:gd name="T30" fmla="*/ 23996 w 151"/>
              <a:gd name="T31" fmla="*/ 36724 h 152"/>
              <a:gd name="T32" fmla="*/ 11025 w 151"/>
              <a:gd name="T33" fmla="*/ 29637 h 152"/>
              <a:gd name="T34" fmla="*/ 3891 w 151"/>
              <a:gd name="T35" fmla="*/ 19328 h 152"/>
              <a:gd name="T36" fmla="*/ 3891 w 151"/>
              <a:gd name="T37" fmla="*/ 19328 h 152"/>
              <a:gd name="T38" fmla="*/ 0 w 151"/>
              <a:gd name="T39" fmla="*/ 9020 h 152"/>
              <a:gd name="T40" fmla="*/ 0 w 151"/>
              <a:gd name="T41" fmla="*/ 5154 h 152"/>
              <a:gd name="T42" fmla="*/ 0 w 151"/>
              <a:gd name="T43" fmla="*/ 5154 h 152"/>
              <a:gd name="T44" fmla="*/ 6485 w 151"/>
              <a:gd name="T45" fmla="*/ 2577 h 152"/>
              <a:gd name="T46" fmla="*/ 22699 w 151"/>
              <a:gd name="T47" fmla="*/ 16751 h 152"/>
              <a:gd name="T48" fmla="*/ 68097 w 151"/>
              <a:gd name="T49" fmla="*/ 19328 h 152"/>
              <a:gd name="T50" fmla="*/ 97281 w 151"/>
              <a:gd name="T51" fmla="*/ 43811 h 1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1" h="152">
                <a:moveTo>
                  <a:pt x="150" y="68"/>
                </a:moveTo>
                <a:lnTo>
                  <a:pt x="127" y="111"/>
                </a:lnTo>
                <a:lnTo>
                  <a:pt x="108" y="138"/>
                </a:lnTo>
                <a:cubicBezTo>
                  <a:pt x="102" y="149"/>
                  <a:pt x="89" y="151"/>
                  <a:pt x="79" y="144"/>
                </a:cubicBezTo>
                <a:lnTo>
                  <a:pt x="77" y="143"/>
                </a:lnTo>
                <a:cubicBezTo>
                  <a:pt x="67" y="145"/>
                  <a:pt x="56" y="140"/>
                  <a:pt x="53" y="129"/>
                </a:cubicBezTo>
                <a:lnTo>
                  <a:pt x="50" y="122"/>
                </a:lnTo>
                <a:lnTo>
                  <a:pt x="49" y="122"/>
                </a:lnTo>
                <a:cubicBezTo>
                  <a:pt x="39" y="124"/>
                  <a:pt x="30" y="118"/>
                  <a:pt x="27" y="108"/>
                </a:cubicBezTo>
                <a:lnTo>
                  <a:pt x="25" y="101"/>
                </a:lnTo>
                <a:cubicBezTo>
                  <a:pt x="14" y="97"/>
                  <a:pt x="12" y="83"/>
                  <a:pt x="21" y="76"/>
                </a:cubicBezTo>
                <a:lnTo>
                  <a:pt x="37" y="57"/>
                </a:lnTo>
                <a:lnTo>
                  <a:pt x="17" y="46"/>
                </a:lnTo>
                <a:lnTo>
                  <a:pt x="6" y="30"/>
                </a:lnTo>
                <a:cubicBezTo>
                  <a:pt x="2" y="26"/>
                  <a:pt x="0" y="20"/>
                  <a:pt x="0" y="14"/>
                </a:cubicBezTo>
                <a:lnTo>
                  <a:pt x="0" y="8"/>
                </a:lnTo>
                <a:cubicBezTo>
                  <a:pt x="0" y="3"/>
                  <a:pt x="6" y="0"/>
                  <a:pt x="10" y="4"/>
                </a:cubicBezTo>
                <a:lnTo>
                  <a:pt x="35" y="26"/>
                </a:lnTo>
                <a:lnTo>
                  <a:pt x="105" y="30"/>
                </a:lnTo>
                <a:lnTo>
                  <a:pt x="150" y="68"/>
                </a:lnTo>
              </a:path>
            </a:pathLst>
          </a:custGeom>
          <a:solidFill>
            <a:srgbClr val="F59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4" name="Freeform 520">
            <a:extLst>
              <a:ext uri="{FF2B5EF4-FFF2-40B4-BE49-F238E27FC236}">
                <a16:creationId xmlns:a16="http://schemas.microsoft.com/office/drawing/2014/main" id="{06B8883A-31FB-3B42-9E89-B5D3191EC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8538" y="4666277"/>
            <a:ext cx="236194" cy="236199"/>
          </a:xfrm>
          <a:custGeom>
            <a:avLst/>
            <a:gdLst>
              <a:gd name="T0" fmla="*/ 123193 w 188"/>
              <a:gd name="T1" fmla="*/ 61598 h 189"/>
              <a:gd name="T2" fmla="*/ 123193 w 188"/>
              <a:gd name="T3" fmla="*/ 61598 h 189"/>
              <a:gd name="T4" fmla="*/ 61926 w 188"/>
              <a:gd name="T5" fmla="*/ 123197 h 189"/>
              <a:gd name="T6" fmla="*/ 61926 w 188"/>
              <a:gd name="T7" fmla="*/ 123197 h 189"/>
              <a:gd name="T8" fmla="*/ 0 w 188"/>
              <a:gd name="T9" fmla="*/ 61598 h 189"/>
              <a:gd name="T10" fmla="*/ 0 w 188"/>
              <a:gd name="T11" fmla="*/ 61598 h 189"/>
              <a:gd name="T12" fmla="*/ 61926 w 188"/>
              <a:gd name="T13" fmla="*/ 0 h 189"/>
              <a:gd name="T14" fmla="*/ 61926 w 188"/>
              <a:gd name="T15" fmla="*/ 0 h 189"/>
              <a:gd name="T16" fmla="*/ 123193 w 188"/>
              <a:gd name="T17" fmla="*/ 61598 h 1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8" h="189">
                <a:moveTo>
                  <a:pt x="187" y="94"/>
                </a:moveTo>
                <a:lnTo>
                  <a:pt x="187" y="94"/>
                </a:lnTo>
                <a:cubicBezTo>
                  <a:pt x="187" y="146"/>
                  <a:pt x="146" y="188"/>
                  <a:pt x="94" y="188"/>
                </a:cubicBezTo>
                <a:cubicBezTo>
                  <a:pt x="42" y="188"/>
                  <a:pt x="0" y="146"/>
                  <a:pt x="0" y="94"/>
                </a:cubicBezTo>
                <a:cubicBezTo>
                  <a:pt x="0" y="42"/>
                  <a:pt x="42" y="0"/>
                  <a:pt x="94" y="0"/>
                </a:cubicBezTo>
                <a:cubicBezTo>
                  <a:pt x="146" y="0"/>
                  <a:pt x="187" y="42"/>
                  <a:pt x="187" y="94"/>
                </a:cubicBezTo>
              </a:path>
            </a:pathLst>
          </a:custGeom>
          <a:solidFill>
            <a:schemeClr val="accent3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5" name="Freeform 521">
            <a:extLst>
              <a:ext uri="{FF2B5EF4-FFF2-40B4-BE49-F238E27FC236}">
                <a16:creationId xmlns:a16="http://schemas.microsoft.com/office/drawing/2014/main" id="{28F53909-F173-B04B-9F42-534CC359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8538" y="7418294"/>
            <a:ext cx="236194" cy="236203"/>
          </a:xfrm>
          <a:custGeom>
            <a:avLst/>
            <a:gdLst>
              <a:gd name="T0" fmla="*/ 123193 w 188"/>
              <a:gd name="T1" fmla="*/ 61268 h 188"/>
              <a:gd name="T2" fmla="*/ 123193 w 188"/>
              <a:gd name="T3" fmla="*/ 61268 h 188"/>
              <a:gd name="T4" fmla="*/ 61926 w 188"/>
              <a:gd name="T5" fmla="*/ 123195 h 188"/>
              <a:gd name="T6" fmla="*/ 61926 w 188"/>
              <a:gd name="T7" fmla="*/ 123195 h 188"/>
              <a:gd name="T8" fmla="*/ 0 w 188"/>
              <a:gd name="T9" fmla="*/ 61268 h 188"/>
              <a:gd name="T10" fmla="*/ 0 w 188"/>
              <a:gd name="T11" fmla="*/ 61268 h 188"/>
              <a:gd name="T12" fmla="*/ 61926 w 188"/>
              <a:gd name="T13" fmla="*/ 0 h 188"/>
              <a:gd name="T14" fmla="*/ 61926 w 188"/>
              <a:gd name="T15" fmla="*/ 0 h 188"/>
              <a:gd name="T16" fmla="*/ 123193 w 188"/>
              <a:gd name="T17" fmla="*/ 61268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8" h="188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6" y="187"/>
                  <a:pt x="94" y="187"/>
                </a:cubicBezTo>
                <a:cubicBezTo>
                  <a:pt x="42" y="187"/>
                  <a:pt x="0" y="145"/>
                  <a:pt x="0" y="93"/>
                </a:cubicBezTo>
                <a:cubicBezTo>
                  <a:pt x="0" y="42"/>
                  <a:pt x="42" y="0"/>
                  <a:pt x="94" y="0"/>
                </a:cubicBezTo>
                <a:cubicBezTo>
                  <a:pt x="146" y="0"/>
                  <a:pt x="187" y="42"/>
                  <a:pt x="187" y="9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6" name="Freeform 522">
            <a:extLst>
              <a:ext uri="{FF2B5EF4-FFF2-40B4-BE49-F238E27FC236}">
                <a16:creationId xmlns:a16="http://schemas.microsoft.com/office/drawing/2014/main" id="{58313BBD-449E-5641-A341-70AE4F3C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8538" y="10170309"/>
            <a:ext cx="236194" cy="236199"/>
          </a:xfrm>
          <a:custGeom>
            <a:avLst/>
            <a:gdLst>
              <a:gd name="T0" fmla="*/ 123193 w 188"/>
              <a:gd name="T1" fmla="*/ 61267 h 188"/>
              <a:gd name="T2" fmla="*/ 123193 w 188"/>
              <a:gd name="T3" fmla="*/ 61267 h 188"/>
              <a:gd name="T4" fmla="*/ 61926 w 188"/>
              <a:gd name="T5" fmla="*/ 123193 h 188"/>
              <a:gd name="T6" fmla="*/ 61926 w 188"/>
              <a:gd name="T7" fmla="*/ 123193 h 188"/>
              <a:gd name="T8" fmla="*/ 0 w 188"/>
              <a:gd name="T9" fmla="*/ 61267 h 188"/>
              <a:gd name="T10" fmla="*/ 0 w 188"/>
              <a:gd name="T11" fmla="*/ 61267 h 188"/>
              <a:gd name="T12" fmla="*/ 61926 w 188"/>
              <a:gd name="T13" fmla="*/ 0 h 188"/>
              <a:gd name="T14" fmla="*/ 61926 w 188"/>
              <a:gd name="T15" fmla="*/ 0 h 188"/>
              <a:gd name="T16" fmla="*/ 123193 w 188"/>
              <a:gd name="T17" fmla="*/ 61267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8" h="188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6" y="187"/>
                  <a:pt x="94" y="187"/>
                </a:cubicBezTo>
                <a:cubicBezTo>
                  <a:pt x="42" y="187"/>
                  <a:pt x="0" y="145"/>
                  <a:pt x="0" y="93"/>
                </a:cubicBezTo>
                <a:cubicBezTo>
                  <a:pt x="0" y="42"/>
                  <a:pt x="42" y="0"/>
                  <a:pt x="94" y="0"/>
                </a:cubicBezTo>
                <a:cubicBezTo>
                  <a:pt x="146" y="0"/>
                  <a:pt x="187" y="42"/>
                  <a:pt x="187" y="9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7" name="Freeform 523">
            <a:extLst>
              <a:ext uri="{FF2B5EF4-FFF2-40B4-BE49-F238E27FC236}">
                <a16:creationId xmlns:a16="http://schemas.microsoft.com/office/drawing/2014/main" id="{40978894-484C-CD41-8A86-FE0E206A2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4292" y="4666277"/>
            <a:ext cx="236198" cy="236199"/>
          </a:xfrm>
          <a:custGeom>
            <a:avLst/>
            <a:gdLst>
              <a:gd name="T0" fmla="*/ 123199 w 189"/>
              <a:gd name="T1" fmla="*/ 61598 h 189"/>
              <a:gd name="T2" fmla="*/ 123199 w 189"/>
              <a:gd name="T3" fmla="*/ 61598 h 189"/>
              <a:gd name="T4" fmla="*/ 61599 w 189"/>
              <a:gd name="T5" fmla="*/ 123197 h 189"/>
              <a:gd name="T6" fmla="*/ 61599 w 189"/>
              <a:gd name="T7" fmla="*/ 123197 h 189"/>
              <a:gd name="T8" fmla="*/ 0 w 189"/>
              <a:gd name="T9" fmla="*/ 61598 h 189"/>
              <a:gd name="T10" fmla="*/ 0 w 189"/>
              <a:gd name="T11" fmla="*/ 61598 h 189"/>
              <a:gd name="T12" fmla="*/ 61599 w 189"/>
              <a:gd name="T13" fmla="*/ 0 h 189"/>
              <a:gd name="T14" fmla="*/ 61599 w 189"/>
              <a:gd name="T15" fmla="*/ 0 h 189"/>
              <a:gd name="T16" fmla="*/ 123199 w 189"/>
              <a:gd name="T17" fmla="*/ 61598 h 1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89">
                <a:moveTo>
                  <a:pt x="188" y="94"/>
                </a:moveTo>
                <a:lnTo>
                  <a:pt x="188" y="94"/>
                </a:lnTo>
                <a:cubicBezTo>
                  <a:pt x="188" y="146"/>
                  <a:pt x="146" y="188"/>
                  <a:pt x="94" y="188"/>
                </a:cubicBezTo>
                <a:cubicBezTo>
                  <a:pt x="43" y="188"/>
                  <a:pt x="0" y="146"/>
                  <a:pt x="0" y="94"/>
                </a:cubicBezTo>
                <a:cubicBezTo>
                  <a:pt x="0" y="42"/>
                  <a:pt x="43" y="0"/>
                  <a:pt x="94" y="0"/>
                </a:cubicBezTo>
                <a:cubicBezTo>
                  <a:pt x="146" y="0"/>
                  <a:pt x="188" y="42"/>
                  <a:pt x="188" y="9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8" name="Freeform 524">
            <a:extLst>
              <a:ext uri="{FF2B5EF4-FFF2-40B4-BE49-F238E27FC236}">
                <a16:creationId xmlns:a16="http://schemas.microsoft.com/office/drawing/2014/main" id="{E5EB6753-8590-C349-A97D-F6D94D30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4292" y="7418294"/>
            <a:ext cx="236198" cy="236203"/>
          </a:xfrm>
          <a:custGeom>
            <a:avLst/>
            <a:gdLst>
              <a:gd name="T0" fmla="*/ 123199 w 189"/>
              <a:gd name="T1" fmla="*/ 61268 h 188"/>
              <a:gd name="T2" fmla="*/ 123199 w 189"/>
              <a:gd name="T3" fmla="*/ 61268 h 188"/>
              <a:gd name="T4" fmla="*/ 61599 w 189"/>
              <a:gd name="T5" fmla="*/ 123195 h 188"/>
              <a:gd name="T6" fmla="*/ 61599 w 189"/>
              <a:gd name="T7" fmla="*/ 123195 h 188"/>
              <a:gd name="T8" fmla="*/ 0 w 189"/>
              <a:gd name="T9" fmla="*/ 61268 h 188"/>
              <a:gd name="T10" fmla="*/ 0 w 189"/>
              <a:gd name="T11" fmla="*/ 61268 h 188"/>
              <a:gd name="T12" fmla="*/ 61599 w 189"/>
              <a:gd name="T13" fmla="*/ 0 h 188"/>
              <a:gd name="T14" fmla="*/ 61599 w 189"/>
              <a:gd name="T15" fmla="*/ 0 h 188"/>
              <a:gd name="T16" fmla="*/ 123199 w 189"/>
              <a:gd name="T17" fmla="*/ 61268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88">
                <a:moveTo>
                  <a:pt x="188" y="93"/>
                </a:moveTo>
                <a:lnTo>
                  <a:pt x="188" y="93"/>
                </a:lnTo>
                <a:cubicBezTo>
                  <a:pt x="188" y="145"/>
                  <a:pt x="146" y="187"/>
                  <a:pt x="94" y="187"/>
                </a:cubicBezTo>
                <a:cubicBezTo>
                  <a:pt x="43" y="187"/>
                  <a:pt x="0" y="145"/>
                  <a:pt x="0" y="93"/>
                </a:cubicBezTo>
                <a:cubicBezTo>
                  <a:pt x="0" y="42"/>
                  <a:pt x="43" y="0"/>
                  <a:pt x="94" y="0"/>
                </a:cubicBezTo>
                <a:cubicBezTo>
                  <a:pt x="146" y="0"/>
                  <a:pt x="188" y="42"/>
                  <a:pt x="188" y="9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9" name="Freeform 525">
            <a:extLst>
              <a:ext uri="{FF2B5EF4-FFF2-40B4-BE49-F238E27FC236}">
                <a16:creationId xmlns:a16="http://schemas.microsoft.com/office/drawing/2014/main" id="{4C730084-0814-CA41-ADA2-1ADF54159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4292" y="10170309"/>
            <a:ext cx="236198" cy="236199"/>
          </a:xfrm>
          <a:custGeom>
            <a:avLst/>
            <a:gdLst>
              <a:gd name="T0" fmla="*/ 123199 w 189"/>
              <a:gd name="T1" fmla="*/ 61267 h 188"/>
              <a:gd name="T2" fmla="*/ 123199 w 189"/>
              <a:gd name="T3" fmla="*/ 61267 h 188"/>
              <a:gd name="T4" fmla="*/ 61599 w 189"/>
              <a:gd name="T5" fmla="*/ 123193 h 188"/>
              <a:gd name="T6" fmla="*/ 61599 w 189"/>
              <a:gd name="T7" fmla="*/ 123193 h 188"/>
              <a:gd name="T8" fmla="*/ 0 w 189"/>
              <a:gd name="T9" fmla="*/ 61267 h 188"/>
              <a:gd name="T10" fmla="*/ 0 w 189"/>
              <a:gd name="T11" fmla="*/ 61267 h 188"/>
              <a:gd name="T12" fmla="*/ 61599 w 189"/>
              <a:gd name="T13" fmla="*/ 0 h 188"/>
              <a:gd name="T14" fmla="*/ 61599 w 189"/>
              <a:gd name="T15" fmla="*/ 0 h 188"/>
              <a:gd name="T16" fmla="*/ 123199 w 189"/>
              <a:gd name="T17" fmla="*/ 61267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88">
                <a:moveTo>
                  <a:pt x="188" y="93"/>
                </a:moveTo>
                <a:lnTo>
                  <a:pt x="188" y="93"/>
                </a:lnTo>
                <a:cubicBezTo>
                  <a:pt x="188" y="145"/>
                  <a:pt x="146" y="187"/>
                  <a:pt x="94" y="187"/>
                </a:cubicBezTo>
                <a:cubicBezTo>
                  <a:pt x="43" y="187"/>
                  <a:pt x="0" y="145"/>
                  <a:pt x="0" y="93"/>
                </a:cubicBezTo>
                <a:cubicBezTo>
                  <a:pt x="0" y="42"/>
                  <a:pt x="43" y="0"/>
                  <a:pt x="94" y="0"/>
                </a:cubicBezTo>
                <a:cubicBezTo>
                  <a:pt x="146" y="0"/>
                  <a:pt x="188" y="42"/>
                  <a:pt x="188" y="9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E4290-0E38-3E41-AAC4-2521D0165A06}"/>
              </a:ext>
            </a:extLst>
          </p:cNvPr>
          <p:cNvSpPr txBox="1"/>
          <p:nvPr/>
        </p:nvSpPr>
        <p:spPr>
          <a:xfrm>
            <a:off x="11113499" y="1091649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D6A0C-E9D4-B341-90B6-91AE89247294}"/>
              </a:ext>
            </a:extLst>
          </p:cNvPr>
          <p:cNvSpPr txBox="1"/>
          <p:nvPr/>
        </p:nvSpPr>
        <p:spPr>
          <a:xfrm>
            <a:off x="12484707" y="2272913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80203-2C51-7148-BAF8-17293C242528}"/>
              </a:ext>
            </a:extLst>
          </p:cNvPr>
          <p:cNvSpPr txBox="1"/>
          <p:nvPr/>
        </p:nvSpPr>
        <p:spPr>
          <a:xfrm>
            <a:off x="14062170" y="4459706"/>
            <a:ext cx="368980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7A0ED-18E0-EE44-8EBF-2455237D10B1}"/>
              </a:ext>
            </a:extLst>
          </p:cNvPr>
          <p:cNvSpPr txBox="1"/>
          <p:nvPr/>
        </p:nvSpPr>
        <p:spPr>
          <a:xfrm>
            <a:off x="14062171" y="5115106"/>
            <a:ext cx="368980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48DC7-30C2-FA46-AEB9-620319CE1043}"/>
              </a:ext>
            </a:extLst>
          </p:cNvPr>
          <p:cNvSpPr txBox="1"/>
          <p:nvPr/>
        </p:nvSpPr>
        <p:spPr>
          <a:xfrm>
            <a:off x="19270071" y="4459706"/>
            <a:ext cx="368980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9C131-5259-1749-B708-CB77BF8EEA88}"/>
              </a:ext>
            </a:extLst>
          </p:cNvPr>
          <p:cNvSpPr txBox="1"/>
          <p:nvPr/>
        </p:nvSpPr>
        <p:spPr>
          <a:xfrm>
            <a:off x="19270072" y="5115106"/>
            <a:ext cx="368980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74178-94EF-AC4F-BD2F-F4A5044FB13B}"/>
              </a:ext>
            </a:extLst>
          </p:cNvPr>
          <p:cNvSpPr txBox="1"/>
          <p:nvPr/>
        </p:nvSpPr>
        <p:spPr>
          <a:xfrm>
            <a:off x="14062170" y="7223429"/>
            <a:ext cx="368980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21154-D483-DE47-9DEA-C9ECB742228E}"/>
              </a:ext>
            </a:extLst>
          </p:cNvPr>
          <p:cNvSpPr txBox="1"/>
          <p:nvPr/>
        </p:nvSpPr>
        <p:spPr>
          <a:xfrm>
            <a:off x="14062171" y="7878829"/>
            <a:ext cx="368980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4AA65-4E99-1E4F-8D0C-130FA01294FD}"/>
              </a:ext>
            </a:extLst>
          </p:cNvPr>
          <p:cNvSpPr txBox="1"/>
          <p:nvPr/>
        </p:nvSpPr>
        <p:spPr>
          <a:xfrm>
            <a:off x="19270070" y="7223429"/>
            <a:ext cx="368980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846D8B-6D06-914A-8331-ABA8B1D7E2A4}"/>
              </a:ext>
            </a:extLst>
          </p:cNvPr>
          <p:cNvSpPr txBox="1"/>
          <p:nvPr/>
        </p:nvSpPr>
        <p:spPr>
          <a:xfrm>
            <a:off x="19270072" y="7878829"/>
            <a:ext cx="368980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87AD1-FE34-7644-B740-F5F08D5920E2}"/>
              </a:ext>
            </a:extLst>
          </p:cNvPr>
          <p:cNvSpPr txBox="1"/>
          <p:nvPr/>
        </p:nvSpPr>
        <p:spPr>
          <a:xfrm>
            <a:off x="14062170" y="9992758"/>
            <a:ext cx="368980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B3420-AB2A-4F45-A93C-9F037C5E4BB7}"/>
              </a:ext>
            </a:extLst>
          </p:cNvPr>
          <p:cNvSpPr txBox="1"/>
          <p:nvPr/>
        </p:nvSpPr>
        <p:spPr>
          <a:xfrm>
            <a:off x="14062171" y="10648158"/>
            <a:ext cx="368980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C9FBA-7885-D842-88C2-4F1A35614B36}"/>
              </a:ext>
            </a:extLst>
          </p:cNvPr>
          <p:cNvSpPr txBox="1"/>
          <p:nvPr/>
        </p:nvSpPr>
        <p:spPr>
          <a:xfrm>
            <a:off x="19270071" y="9992758"/>
            <a:ext cx="3689802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848144-F27B-564E-851F-69BF41BD1693}"/>
              </a:ext>
            </a:extLst>
          </p:cNvPr>
          <p:cNvSpPr txBox="1"/>
          <p:nvPr/>
        </p:nvSpPr>
        <p:spPr>
          <a:xfrm>
            <a:off x="19270072" y="10648158"/>
            <a:ext cx="3689802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300157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0">
            <a:extLst>
              <a:ext uri="{FF2B5EF4-FFF2-40B4-BE49-F238E27FC236}">
                <a16:creationId xmlns:a16="http://schemas.microsoft.com/office/drawing/2014/main" id="{ECD0F126-95FB-A549-AAFF-98E4D7EF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929" y="11494132"/>
            <a:ext cx="11051786" cy="27466"/>
          </a:xfrm>
          <a:custGeom>
            <a:avLst/>
            <a:gdLst>
              <a:gd name="T0" fmla="*/ 0 w 8874"/>
              <a:gd name="T1" fmla="*/ 6888 h 23"/>
              <a:gd name="T2" fmla="*/ 724233 w 8874"/>
              <a:gd name="T3" fmla="*/ 3131 h 23"/>
              <a:gd name="T4" fmla="*/ 1449119 w 8874"/>
              <a:gd name="T5" fmla="*/ 1252 h 23"/>
              <a:gd name="T6" fmla="*/ 2897584 w 8874"/>
              <a:gd name="T7" fmla="*/ 0 h 23"/>
              <a:gd name="T8" fmla="*/ 4345396 w 8874"/>
              <a:gd name="T9" fmla="*/ 1252 h 23"/>
              <a:gd name="T10" fmla="*/ 5070282 w 8874"/>
              <a:gd name="T11" fmla="*/ 3131 h 23"/>
              <a:gd name="T12" fmla="*/ 5794515 w 8874"/>
              <a:gd name="T13" fmla="*/ 6888 h 23"/>
              <a:gd name="T14" fmla="*/ 5070282 w 8874"/>
              <a:gd name="T15" fmla="*/ 10019 h 23"/>
              <a:gd name="T16" fmla="*/ 4345396 w 8874"/>
              <a:gd name="T17" fmla="*/ 11897 h 23"/>
              <a:gd name="T18" fmla="*/ 2897584 w 8874"/>
              <a:gd name="T19" fmla="*/ 13776 h 23"/>
              <a:gd name="T20" fmla="*/ 1449119 w 8874"/>
              <a:gd name="T21" fmla="*/ 11897 h 23"/>
              <a:gd name="T22" fmla="*/ 724233 w 8874"/>
              <a:gd name="T23" fmla="*/ 10019 h 23"/>
              <a:gd name="T24" fmla="*/ 0 w 8874"/>
              <a:gd name="T25" fmla="*/ 6888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874" h="23">
                <a:moveTo>
                  <a:pt x="0" y="11"/>
                </a:moveTo>
                <a:lnTo>
                  <a:pt x="1109" y="5"/>
                </a:lnTo>
                <a:lnTo>
                  <a:pt x="2219" y="2"/>
                </a:lnTo>
                <a:lnTo>
                  <a:pt x="4437" y="0"/>
                </a:lnTo>
                <a:lnTo>
                  <a:pt x="6654" y="2"/>
                </a:lnTo>
                <a:lnTo>
                  <a:pt x="7764" y="5"/>
                </a:lnTo>
                <a:lnTo>
                  <a:pt x="8873" y="11"/>
                </a:lnTo>
                <a:lnTo>
                  <a:pt x="7764" y="16"/>
                </a:lnTo>
                <a:lnTo>
                  <a:pt x="6654" y="19"/>
                </a:lnTo>
                <a:lnTo>
                  <a:pt x="4437" y="22"/>
                </a:lnTo>
                <a:lnTo>
                  <a:pt x="2219" y="19"/>
                </a:lnTo>
                <a:lnTo>
                  <a:pt x="1109" y="16"/>
                </a:lnTo>
                <a:lnTo>
                  <a:pt x="0" y="11"/>
                </a:lnTo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CC8BCD1-EA06-A045-8E64-B09D582E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0804" y="9099162"/>
            <a:ext cx="1009453" cy="2399226"/>
          </a:xfrm>
          <a:custGeom>
            <a:avLst/>
            <a:gdLst>
              <a:gd name="connsiteX0" fmla="*/ 0 w 1009453"/>
              <a:gd name="connsiteY0" fmla="*/ 2263136 h 2399226"/>
              <a:gd name="connsiteX1" fmla="*/ 1009453 w 1009453"/>
              <a:gd name="connsiteY1" fmla="*/ 2263136 h 2399226"/>
              <a:gd name="connsiteX2" fmla="*/ 1009453 w 1009453"/>
              <a:gd name="connsiteY2" fmla="*/ 2399226 h 2399226"/>
              <a:gd name="connsiteX3" fmla="*/ 0 w 1009453"/>
              <a:gd name="connsiteY3" fmla="*/ 2399226 h 2399226"/>
              <a:gd name="connsiteX4" fmla="*/ 259538 w 1009453"/>
              <a:gd name="connsiteY4" fmla="*/ 1933554 h 2399226"/>
              <a:gd name="connsiteX5" fmla="*/ 751163 w 1009453"/>
              <a:gd name="connsiteY5" fmla="*/ 1933554 h 2399226"/>
              <a:gd name="connsiteX6" fmla="*/ 875941 w 1009453"/>
              <a:gd name="connsiteY6" fmla="*/ 2051505 h 2399226"/>
              <a:gd name="connsiteX7" fmla="*/ 1009453 w 1009453"/>
              <a:gd name="connsiteY7" fmla="*/ 2113584 h 2399226"/>
              <a:gd name="connsiteX8" fmla="*/ 0 w 1009453"/>
              <a:gd name="connsiteY8" fmla="*/ 2113584 h 2399226"/>
              <a:gd name="connsiteX9" fmla="*/ 134760 w 1009453"/>
              <a:gd name="connsiteY9" fmla="*/ 2051505 h 2399226"/>
              <a:gd name="connsiteX10" fmla="*/ 259538 w 1009453"/>
              <a:gd name="connsiteY10" fmla="*/ 1933554 h 2399226"/>
              <a:gd name="connsiteX11" fmla="*/ 317357 w 1009453"/>
              <a:gd name="connsiteY11" fmla="*/ 1170020 h 2399226"/>
              <a:gd name="connsiteX12" fmla="*/ 690845 w 1009453"/>
              <a:gd name="connsiteY12" fmla="*/ 1170020 h 2399226"/>
              <a:gd name="connsiteX13" fmla="*/ 683350 w 1009453"/>
              <a:gd name="connsiteY13" fmla="*/ 1536439 h 2399226"/>
              <a:gd name="connsiteX14" fmla="*/ 698340 w 1009453"/>
              <a:gd name="connsiteY14" fmla="*/ 1682259 h 2399226"/>
              <a:gd name="connsiteX15" fmla="*/ 718326 w 1009453"/>
              <a:gd name="connsiteY15" fmla="*/ 1762024 h 2399226"/>
              <a:gd name="connsiteX16" fmla="*/ 291125 w 1009453"/>
              <a:gd name="connsiteY16" fmla="*/ 1762024 h 2399226"/>
              <a:gd name="connsiteX17" fmla="*/ 309862 w 1009453"/>
              <a:gd name="connsiteY17" fmla="*/ 1682259 h 2399226"/>
              <a:gd name="connsiteX18" fmla="*/ 324851 w 1009453"/>
              <a:gd name="connsiteY18" fmla="*/ 1536439 h 2399226"/>
              <a:gd name="connsiteX19" fmla="*/ 340562 w 1009453"/>
              <a:gd name="connsiteY19" fmla="*/ 527335 h 2399226"/>
              <a:gd name="connsiteX20" fmla="*/ 663398 w 1009453"/>
              <a:gd name="connsiteY20" fmla="*/ 527335 h 2399226"/>
              <a:gd name="connsiteX21" fmla="*/ 663398 w 1009453"/>
              <a:gd name="connsiteY21" fmla="*/ 960037 h 2399226"/>
              <a:gd name="connsiteX22" fmla="*/ 340562 w 1009453"/>
              <a:gd name="connsiteY22" fmla="*/ 960037 h 2399226"/>
              <a:gd name="connsiteX23" fmla="*/ 507472 w 1009453"/>
              <a:gd name="connsiteY23" fmla="*/ 0 h 2399226"/>
              <a:gd name="connsiteX24" fmla="*/ 729309 w 1009453"/>
              <a:gd name="connsiteY24" fmla="*/ 177903 h 2399226"/>
              <a:gd name="connsiteX25" fmla="*/ 507472 w 1009453"/>
              <a:gd name="connsiteY25" fmla="*/ 355807 h 2399226"/>
              <a:gd name="connsiteX26" fmla="*/ 285635 w 1009453"/>
              <a:gd name="connsiteY26" fmla="*/ 177903 h 2399226"/>
              <a:gd name="connsiteX27" fmla="*/ 507472 w 1009453"/>
              <a:gd name="connsiteY27" fmla="*/ 0 h 239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9453" h="2399226">
                <a:moveTo>
                  <a:pt x="0" y="2263136"/>
                </a:moveTo>
                <a:lnTo>
                  <a:pt x="1009453" y="2263136"/>
                </a:lnTo>
                <a:lnTo>
                  <a:pt x="1009453" y="2399226"/>
                </a:lnTo>
                <a:lnTo>
                  <a:pt x="0" y="2399226"/>
                </a:lnTo>
                <a:close/>
                <a:moveTo>
                  <a:pt x="259538" y="1933554"/>
                </a:moveTo>
                <a:lnTo>
                  <a:pt x="751163" y="1933554"/>
                </a:lnTo>
                <a:cubicBezTo>
                  <a:pt x="778614" y="1985701"/>
                  <a:pt x="822286" y="2026673"/>
                  <a:pt x="875941" y="2051505"/>
                </a:cubicBezTo>
                <a:lnTo>
                  <a:pt x="1009453" y="2113584"/>
                </a:lnTo>
                <a:lnTo>
                  <a:pt x="0" y="2113584"/>
                </a:lnTo>
                <a:lnTo>
                  <a:pt x="134760" y="2051505"/>
                </a:lnTo>
                <a:cubicBezTo>
                  <a:pt x="188415" y="2026673"/>
                  <a:pt x="232087" y="1985701"/>
                  <a:pt x="259538" y="1933554"/>
                </a:cubicBezTo>
                <a:close/>
                <a:moveTo>
                  <a:pt x="317357" y="1170020"/>
                </a:moveTo>
                <a:lnTo>
                  <a:pt x="690845" y="1170020"/>
                </a:lnTo>
                <a:lnTo>
                  <a:pt x="683350" y="1536439"/>
                </a:lnTo>
                <a:cubicBezTo>
                  <a:pt x="682101" y="1585046"/>
                  <a:pt x="687098" y="1633652"/>
                  <a:pt x="698340" y="1682259"/>
                </a:cubicBezTo>
                <a:lnTo>
                  <a:pt x="718326" y="1762024"/>
                </a:lnTo>
                <a:lnTo>
                  <a:pt x="291125" y="1762024"/>
                </a:lnTo>
                <a:lnTo>
                  <a:pt x="309862" y="1682259"/>
                </a:lnTo>
                <a:cubicBezTo>
                  <a:pt x="321104" y="1633652"/>
                  <a:pt x="327350" y="1585046"/>
                  <a:pt x="324851" y="1536439"/>
                </a:cubicBezTo>
                <a:close/>
                <a:moveTo>
                  <a:pt x="340562" y="527335"/>
                </a:moveTo>
                <a:lnTo>
                  <a:pt x="663398" y="527335"/>
                </a:lnTo>
                <a:lnTo>
                  <a:pt x="663398" y="960037"/>
                </a:lnTo>
                <a:lnTo>
                  <a:pt x="340562" y="960037"/>
                </a:lnTo>
                <a:close/>
                <a:moveTo>
                  <a:pt x="507472" y="0"/>
                </a:moveTo>
                <a:cubicBezTo>
                  <a:pt x="606484" y="0"/>
                  <a:pt x="729309" y="79621"/>
                  <a:pt x="729309" y="177903"/>
                </a:cubicBezTo>
                <a:cubicBezTo>
                  <a:pt x="729309" y="276186"/>
                  <a:pt x="606484" y="355807"/>
                  <a:pt x="507472" y="355807"/>
                </a:cubicBezTo>
                <a:cubicBezTo>
                  <a:pt x="408460" y="355807"/>
                  <a:pt x="285635" y="276186"/>
                  <a:pt x="285635" y="177903"/>
                </a:cubicBezTo>
                <a:cubicBezTo>
                  <a:pt x="285635" y="79621"/>
                  <a:pt x="408460" y="0"/>
                  <a:pt x="507472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215BCD7-2E56-0443-81F2-39681B381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903" y="8983814"/>
            <a:ext cx="1157762" cy="2377217"/>
          </a:xfrm>
          <a:custGeom>
            <a:avLst/>
            <a:gdLst>
              <a:gd name="connsiteX0" fmla="*/ 72282 w 1157762"/>
              <a:gd name="connsiteY0" fmla="*/ 2230175 h 2377217"/>
              <a:gd name="connsiteX1" fmla="*/ 1085479 w 1157762"/>
              <a:gd name="connsiteY1" fmla="*/ 2230175 h 2377217"/>
              <a:gd name="connsiteX2" fmla="*/ 1157762 w 1157762"/>
              <a:gd name="connsiteY2" fmla="*/ 2303696 h 2377217"/>
              <a:gd name="connsiteX3" fmla="*/ 1085479 w 1157762"/>
              <a:gd name="connsiteY3" fmla="*/ 2377217 h 2377217"/>
              <a:gd name="connsiteX4" fmla="*/ 72282 w 1157762"/>
              <a:gd name="connsiteY4" fmla="*/ 2377217 h 2377217"/>
              <a:gd name="connsiteX5" fmla="*/ 0 w 1157762"/>
              <a:gd name="connsiteY5" fmla="*/ 2303696 h 2377217"/>
              <a:gd name="connsiteX6" fmla="*/ 72282 w 1157762"/>
              <a:gd name="connsiteY6" fmla="*/ 2230175 h 2377217"/>
              <a:gd name="connsiteX7" fmla="*/ 405646 w 1157762"/>
              <a:gd name="connsiteY7" fmla="*/ 1076636 h 2377217"/>
              <a:gd name="connsiteX8" fmla="*/ 752117 w 1157762"/>
              <a:gd name="connsiteY8" fmla="*/ 1076636 h 2377217"/>
              <a:gd name="connsiteX9" fmla="*/ 800723 w 1157762"/>
              <a:gd name="connsiteY9" fmla="*/ 1123267 h 2377217"/>
              <a:gd name="connsiteX10" fmla="*/ 800723 w 1157762"/>
              <a:gd name="connsiteY10" fmla="*/ 1144129 h 2377217"/>
              <a:gd name="connsiteX11" fmla="*/ 752117 w 1157762"/>
              <a:gd name="connsiteY11" fmla="*/ 1190760 h 2377217"/>
              <a:gd name="connsiteX12" fmla="*/ 405646 w 1157762"/>
              <a:gd name="connsiteY12" fmla="*/ 1190760 h 2377217"/>
              <a:gd name="connsiteX13" fmla="*/ 357040 w 1157762"/>
              <a:gd name="connsiteY13" fmla="*/ 1144129 h 2377217"/>
              <a:gd name="connsiteX14" fmla="*/ 357040 w 1157762"/>
              <a:gd name="connsiteY14" fmla="*/ 1123267 h 2377217"/>
              <a:gd name="connsiteX15" fmla="*/ 405646 w 1157762"/>
              <a:gd name="connsiteY15" fmla="*/ 1076636 h 2377217"/>
              <a:gd name="connsiteX16" fmla="*/ 582253 w 1157762"/>
              <a:gd name="connsiteY16" fmla="*/ 0 h 2377217"/>
              <a:gd name="connsiteX17" fmla="*/ 641416 w 1157762"/>
              <a:gd name="connsiteY17" fmla="*/ 60424 h 2377217"/>
              <a:gd name="connsiteX18" fmla="*/ 582253 w 1157762"/>
              <a:gd name="connsiteY18" fmla="*/ 119589 h 2377217"/>
              <a:gd name="connsiteX19" fmla="*/ 521830 w 1157762"/>
              <a:gd name="connsiteY19" fmla="*/ 60424 h 2377217"/>
              <a:gd name="connsiteX20" fmla="*/ 582253 w 1157762"/>
              <a:gd name="connsiteY20" fmla="*/ 0 h 23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57762" h="2377217">
                <a:moveTo>
                  <a:pt x="72282" y="2230175"/>
                </a:moveTo>
                <a:lnTo>
                  <a:pt x="1085479" y="2230175"/>
                </a:lnTo>
                <a:cubicBezTo>
                  <a:pt x="1125359" y="2230175"/>
                  <a:pt x="1157762" y="2264400"/>
                  <a:pt x="1157762" y="2303696"/>
                </a:cubicBezTo>
                <a:cubicBezTo>
                  <a:pt x="1157762" y="2345527"/>
                  <a:pt x="1125359" y="2377217"/>
                  <a:pt x="1085479" y="2377217"/>
                </a:cubicBezTo>
                <a:lnTo>
                  <a:pt x="72282" y="2377217"/>
                </a:lnTo>
                <a:cubicBezTo>
                  <a:pt x="32402" y="2377217"/>
                  <a:pt x="0" y="2345527"/>
                  <a:pt x="0" y="2303696"/>
                </a:cubicBezTo>
                <a:cubicBezTo>
                  <a:pt x="0" y="2264400"/>
                  <a:pt x="32402" y="2230175"/>
                  <a:pt x="72282" y="2230175"/>
                </a:cubicBezTo>
                <a:close/>
                <a:moveTo>
                  <a:pt x="405646" y="1076636"/>
                </a:moveTo>
                <a:lnTo>
                  <a:pt x="752117" y="1076636"/>
                </a:lnTo>
                <a:cubicBezTo>
                  <a:pt x="778289" y="1076636"/>
                  <a:pt x="800723" y="1097497"/>
                  <a:pt x="800723" y="1123267"/>
                </a:cubicBezTo>
                <a:lnTo>
                  <a:pt x="800723" y="1144129"/>
                </a:lnTo>
                <a:cubicBezTo>
                  <a:pt x="800723" y="1169899"/>
                  <a:pt x="778289" y="1190760"/>
                  <a:pt x="752117" y="1190760"/>
                </a:cubicBezTo>
                <a:lnTo>
                  <a:pt x="405646" y="1190760"/>
                </a:lnTo>
                <a:cubicBezTo>
                  <a:pt x="378227" y="1190760"/>
                  <a:pt x="357040" y="1169899"/>
                  <a:pt x="357040" y="1144129"/>
                </a:cubicBezTo>
                <a:lnTo>
                  <a:pt x="357040" y="1123267"/>
                </a:lnTo>
                <a:cubicBezTo>
                  <a:pt x="357040" y="1097497"/>
                  <a:pt x="378227" y="1076636"/>
                  <a:pt x="405646" y="1076636"/>
                </a:cubicBezTo>
                <a:close/>
                <a:moveTo>
                  <a:pt x="582253" y="0"/>
                </a:moveTo>
                <a:cubicBezTo>
                  <a:pt x="614981" y="0"/>
                  <a:pt x="641416" y="27694"/>
                  <a:pt x="641416" y="60424"/>
                </a:cubicBezTo>
                <a:cubicBezTo>
                  <a:pt x="641416" y="91895"/>
                  <a:pt x="614981" y="119589"/>
                  <a:pt x="582253" y="119589"/>
                </a:cubicBezTo>
                <a:cubicBezTo>
                  <a:pt x="549524" y="119589"/>
                  <a:pt x="521830" y="91895"/>
                  <a:pt x="521830" y="60424"/>
                </a:cubicBezTo>
                <a:cubicBezTo>
                  <a:pt x="521830" y="27694"/>
                  <a:pt x="549524" y="0"/>
                  <a:pt x="582253" y="0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59DCD6A-A8C1-6A4F-9894-78FFD15A1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035" y="9280436"/>
            <a:ext cx="651166" cy="1756510"/>
          </a:xfrm>
          <a:custGeom>
            <a:avLst/>
            <a:gdLst>
              <a:gd name="connsiteX0" fmla="*/ 98921 w 651166"/>
              <a:gd name="connsiteY0" fmla="*/ 1581997 h 1756510"/>
              <a:gd name="connsiteX1" fmla="*/ 552072 w 651166"/>
              <a:gd name="connsiteY1" fmla="*/ 1581997 h 1756510"/>
              <a:gd name="connsiteX2" fmla="*/ 637971 w 651166"/>
              <a:gd name="connsiteY2" fmla="*/ 1669254 h 1756510"/>
              <a:gd name="connsiteX3" fmla="*/ 552072 w 651166"/>
              <a:gd name="connsiteY3" fmla="*/ 1756510 h 1756510"/>
              <a:gd name="connsiteX4" fmla="*/ 98921 w 651166"/>
              <a:gd name="connsiteY4" fmla="*/ 1756510 h 1756510"/>
              <a:gd name="connsiteX5" fmla="*/ 13022 w 651166"/>
              <a:gd name="connsiteY5" fmla="*/ 1669254 h 1756510"/>
              <a:gd name="connsiteX6" fmla="*/ 98921 w 651166"/>
              <a:gd name="connsiteY6" fmla="*/ 1581997 h 1756510"/>
              <a:gd name="connsiteX7" fmla="*/ 116592 w 651166"/>
              <a:gd name="connsiteY7" fmla="*/ 895368 h 1756510"/>
              <a:gd name="connsiteX8" fmla="*/ 535647 w 651166"/>
              <a:gd name="connsiteY8" fmla="*/ 895368 h 1756510"/>
              <a:gd name="connsiteX9" fmla="*/ 583040 w 651166"/>
              <a:gd name="connsiteY9" fmla="*/ 943537 h 1756510"/>
              <a:gd name="connsiteX10" fmla="*/ 535647 w 651166"/>
              <a:gd name="connsiteY10" fmla="*/ 992974 h 1756510"/>
              <a:gd name="connsiteX11" fmla="*/ 116592 w 651166"/>
              <a:gd name="connsiteY11" fmla="*/ 992974 h 1756510"/>
              <a:gd name="connsiteX12" fmla="*/ 67952 w 651166"/>
              <a:gd name="connsiteY12" fmla="*/ 943537 h 1756510"/>
              <a:gd name="connsiteX13" fmla="*/ 116592 w 651166"/>
              <a:gd name="connsiteY13" fmla="*/ 895368 h 1756510"/>
              <a:gd name="connsiteX14" fmla="*/ 56665 w 651166"/>
              <a:gd name="connsiteY14" fmla="*/ 0 h 1756510"/>
              <a:gd name="connsiteX15" fmla="*/ 57913 w 651166"/>
              <a:gd name="connsiteY15" fmla="*/ 0 h 1756510"/>
              <a:gd name="connsiteX16" fmla="*/ 138999 w 651166"/>
              <a:gd name="connsiteY16" fmla="*/ 31277 h 1756510"/>
              <a:gd name="connsiteX17" fmla="*/ 145236 w 651166"/>
              <a:gd name="connsiteY17" fmla="*/ 38784 h 1756510"/>
              <a:gd name="connsiteX18" fmla="*/ 262499 w 651166"/>
              <a:gd name="connsiteY18" fmla="*/ 48792 h 1756510"/>
              <a:gd name="connsiteX19" fmla="*/ 279964 w 651166"/>
              <a:gd name="connsiteY19" fmla="*/ 37532 h 1756510"/>
              <a:gd name="connsiteX20" fmla="*/ 388494 w 651166"/>
              <a:gd name="connsiteY20" fmla="*/ 41286 h 1756510"/>
              <a:gd name="connsiteX21" fmla="*/ 511995 w 651166"/>
              <a:gd name="connsiteY21" fmla="*/ 32528 h 1756510"/>
              <a:gd name="connsiteX22" fmla="*/ 594328 w 651166"/>
              <a:gd name="connsiteY22" fmla="*/ 0 h 1756510"/>
              <a:gd name="connsiteX23" fmla="*/ 642980 w 651166"/>
              <a:gd name="connsiteY23" fmla="*/ 86325 h 1756510"/>
              <a:gd name="connsiteX24" fmla="*/ 487045 w 651166"/>
              <a:gd name="connsiteY24" fmla="*/ 350303 h 1756510"/>
              <a:gd name="connsiteX25" fmla="*/ 163948 w 651166"/>
              <a:gd name="connsiteY25" fmla="*/ 350303 h 1756510"/>
              <a:gd name="connsiteX26" fmla="*/ 8014 w 651166"/>
              <a:gd name="connsiteY26" fmla="*/ 86325 h 1756510"/>
              <a:gd name="connsiteX27" fmla="*/ 56665 w 651166"/>
              <a:gd name="connsiteY27" fmla="*/ 0 h 175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1166" h="1756510">
                <a:moveTo>
                  <a:pt x="98921" y="1581997"/>
                </a:moveTo>
                <a:lnTo>
                  <a:pt x="552072" y="1581997"/>
                </a:lnTo>
                <a:cubicBezTo>
                  <a:pt x="599379" y="1581997"/>
                  <a:pt x="637971" y="1619935"/>
                  <a:pt x="637971" y="1669254"/>
                </a:cubicBezTo>
                <a:cubicBezTo>
                  <a:pt x="637971" y="1717308"/>
                  <a:pt x="599379" y="1756510"/>
                  <a:pt x="552072" y="1756510"/>
                </a:cubicBezTo>
                <a:lnTo>
                  <a:pt x="98921" y="1756510"/>
                </a:lnTo>
                <a:cubicBezTo>
                  <a:pt x="51614" y="1756510"/>
                  <a:pt x="13022" y="1717308"/>
                  <a:pt x="13022" y="1669254"/>
                </a:cubicBezTo>
                <a:cubicBezTo>
                  <a:pt x="13022" y="1619935"/>
                  <a:pt x="51614" y="1581997"/>
                  <a:pt x="98921" y="1581997"/>
                </a:cubicBezTo>
                <a:close/>
                <a:moveTo>
                  <a:pt x="116592" y="895368"/>
                </a:moveTo>
                <a:lnTo>
                  <a:pt x="535647" y="895368"/>
                </a:lnTo>
                <a:cubicBezTo>
                  <a:pt x="561838" y="895368"/>
                  <a:pt x="583040" y="918185"/>
                  <a:pt x="583040" y="943537"/>
                </a:cubicBezTo>
                <a:cubicBezTo>
                  <a:pt x="583040" y="971425"/>
                  <a:pt x="561838" y="992974"/>
                  <a:pt x="535647" y="992974"/>
                </a:cubicBezTo>
                <a:lnTo>
                  <a:pt x="116592" y="992974"/>
                </a:lnTo>
                <a:cubicBezTo>
                  <a:pt x="90401" y="992974"/>
                  <a:pt x="67952" y="971425"/>
                  <a:pt x="67952" y="943537"/>
                </a:cubicBezTo>
                <a:cubicBezTo>
                  <a:pt x="67952" y="918185"/>
                  <a:pt x="90401" y="895368"/>
                  <a:pt x="116592" y="895368"/>
                </a:cubicBezTo>
                <a:close/>
                <a:moveTo>
                  <a:pt x="56665" y="0"/>
                </a:moveTo>
                <a:lnTo>
                  <a:pt x="57913" y="0"/>
                </a:lnTo>
                <a:cubicBezTo>
                  <a:pt x="87852" y="0"/>
                  <a:pt x="117792" y="11260"/>
                  <a:pt x="138999" y="31277"/>
                </a:cubicBezTo>
                <a:lnTo>
                  <a:pt x="145236" y="38784"/>
                </a:lnTo>
                <a:cubicBezTo>
                  <a:pt x="177671" y="67558"/>
                  <a:pt x="226322" y="72563"/>
                  <a:pt x="262499" y="48792"/>
                </a:cubicBezTo>
                <a:lnTo>
                  <a:pt x="279964" y="37532"/>
                </a:lnTo>
                <a:cubicBezTo>
                  <a:pt x="313646" y="15013"/>
                  <a:pt x="356060" y="16264"/>
                  <a:pt x="388494" y="41286"/>
                </a:cubicBezTo>
                <a:cubicBezTo>
                  <a:pt x="425919" y="68810"/>
                  <a:pt x="478313" y="66307"/>
                  <a:pt x="511995" y="32528"/>
                </a:cubicBezTo>
                <a:cubicBezTo>
                  <a:pt x="534449" y="11260"/>
                  <a:pt x="563141" y="0"/>
                  <a:pt x="594328" y="0"/>
                </a:cubicBezTo>
                <a:cubicBezTo>
                  <a:pt x="639237" y="0"/>
                  <a:pt x="665435" y="47541"/>
                  <a:pt x="642980" y="86325"/>
                </a:cubicBezTo>
                <a:lnTo>
                  <a:pt x="487045" y="350303"/>
                </a:lnTo>
                <a:lnTo>
                  <a:pt x="163948" y="350303"/>
                </a:lnTo>
                <a:lnTo>
                  <a:pt x="8014" y="86325"/>
                </a:lnTo>
                <a:cubicBezTo>
                  <a:pt x="-14441" y="47541"/>
                  <a:pt x="13004" y="0"/>
                  <a:pt x="56665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82">
            <a:extLst>
              <a:ext uri="{FF2B5EF4-FFF2-40B4-BE49-F238E27FC236}">
                <a16:creationId xmlns:a16="http://schemas.microsoft.com/office/drawing/2014/main" id="{228486BC-FD7C-594A-9292-20B590C60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4875" y="8983814"/>
            <a:ext cx="3526465" cy="203240"/>
          </a:xfrm>
          <a:custGeom>
            <a:avLst/>
            <a:gdLst>
              <a:gd name="T0" fmla="*/ 1848500 w 2829"/>
              <a:gd name="T1" fmla="*/ 105908 h 161"/>
              <a:gd name="T2" fmla="*/ 0 w 2829"/>
              <a:gd name="T3" fmla="*/ 105908 h 161"/>
              <a:gd name="T4" fmla="*/ 0 w 2829"/>
              <a:gd name="T5" fmla="*/ 0 h 161"/>
              <a:gd name="T6" fmla="*/ 1848500 w 2829"/>
              <a:gd name="T7" fmla="*/ 0 h 161"/>
              <a:gd name="T8" fmla="*/ 1848500 w 2829"/>
              <a:gd name="T9" fmla="*/ 105908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29" h="161">
                <a:moveTo>
                  <a:pt x="2828" y="160"/>
                </a:moveTo>
                <a:lnTo>
                  <a:pt x="0" y="160"/>
                </a:lnTo>
                <a:lnTo>
                  <a:pt x="0" y="0"/>
                </a:lnTo>
                <a:lnTo>
                  <a:pt x="2828" y="0"/>
                </a:lnTo>
                <a:lnTo>
                  <a:pt x="2828" y="160"/>
                </a:lnTo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83">
            <a:extLst>
              <a:ext uri="{FF2B5EF4-FFF2-40B4-BE49-F238E27FC236}">
                <a16:creationId xmlns:a16="http://schemas.microsoft.com/office/drawing/2014/main" id="{C926EFD1-76B3-4E40-B19E-E78289922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2198" y="9181562"/>
            <a:ext cx="1268867" cy="2318066"/>
          </a:xfrm>
          <a:custGeom>
            <a:avLst/>
            <a:gdLst>
              <a:gd name="T0" fmla="*/ 664695 w 1018"/>
              <a:gd name="T1" fmla="*/ 1214835 h 1860"/>
              <a:gd name="T2" fmla="*/ 0 w 1018"/>
              <a:gd name="T3" fmla="*/ 1214835 h 1860"/>
              <a:gd name="T4" fmla="*/ 0 w 1018"/>
              <a:gd name="T5" fmla="*/ 0 h 1860"/>
              <a:gd name="T6" fmla="*/ 664695 w 1018"/>
              <a:gd name="T7" fmla="*/ 0 h 1860"/>
              <a:gd name="T8" fmla="*/ 664695 w 1018"/>
              <a:gd name="T9" fmla="*/ 1214835 h 1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8" h="1860">
                <a:moveTo>
                  <a:pt x="1017" y="1859"/>
                </a:moveTo>
                <a:lnTo>
                  <a:pt x="0" y="1859"/>
                </a:lnTo>
                <a:lnTo>
                  <a:pt x="0" y="0"/>
                </a:lnTo>
                <a:lnTo>
                  <a:pt x="1017" y="0"/>
                </a:lnTo>
                <a:lnTo>
                  <a:pt x="1017" y="1859"/>
                </a:lnTo>
              </a:path>
            </a:pathLst>
          </a:cu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DC974AA-0ABC-9746-B475-A3291A2C5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2197" y="9181560"/>
            <a:ext cx="3135226" cy="2327808"/>
          </a:xfrm>
          <a:custGeom>
            <a:avLst/>
            <a:gdLst>
              <a:gd name="connsiteX0" fmla="*/ 0 w 3135226"/>
              <a:gd name="connsiteY0" fmla="*/ 0 h 2327808"/>
              <a:gd name="connsiteX1" fmla="*/ 3135220 w 3135226"/>
              <a:gd name="connsiteY1" fmla="*/ 0 h 2327808"/>
              <a:gd name="connsiteX2" fmla="*/ 3135220 w 3135226"/>
              <a:gd name="connsiteY2" fmla="*/ 2 h 2327808"/>
              <a:gd name="connsiteX3" fmla="*/ 3135226 w 3135226"/>
              <a:gd name="connsiteY3" fmla="*/ 2 h 2327808"/>
              <a:gd name="connsiteX4" fmla="*/ 3135226 w 3135226"/>
              <a:gd name="connsiteY4" fmla="*/ 2327808 h 2327808"/>
              <a:gd name="connsiteX5" fmla="*/ 3021118 w 3135226"/>
              <a:gd name="connsiteY5" fmla="*/ 2327808 h 2327808"/>
              <a:gd name="connsiteX6" fmla="*/ 3021118 w 3135226"/>
              <a:gd name="connsiteY6" fmla="*/ 278900 h 2327808"/>
              <a:gd name="connsiteX7" fmla="*/ 0 w 3135226"/>
              <a:gd name="connsiteY7" fmla="*/ 278900 h 232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5226" h="2327808">
                <a:moveTo>
                  <a:pt x="0" y="0"/>
                </a:moveTo>
                <a:lnTo>
                  <a:pt x="3135220" y="0"/>
                </a:lnTo>
                <a:lnTo>
                  <a:pt x="3135220" y="2"/>
                </a:lnTo>
                <a:lnTo>
                  <a:pt x="3135226" y="2"/>
                </a:lnTo>
                <a:lnTo>
                  <a:pt x="3135226" y="2327808"/>
                </a:lnTo>
                <a:lnTo>
                  <a:pt x="3021118" y="2327808"/>
                </a:lnTo>
                <a:lnTo>
                  <a:pt x="3021118" y="278900"/>
                </a:lnTo>
                <a:lnTo>
                  <a:pt x="0" y="27890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5F5E78B-BE53-514F-B692-5BF8385D6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6985" y="9615513"/>
            <a:ext cx="147065" cy="1300596"/>
          </a:xfrm>
          <a:custGeom>
            <a:avLst/>
            <a:gdLst>
              <a:gd name="connsiteX0" fmla="*/ 73532 w 147065"/>
              <a:gd name="connsiteY0" fmla="*/ 1153539 h 1300596"/>
              <a:gd name="connsiteX1" fmla="*/ 147065 w 147065"/>
              <a:gd name="connsiteY1" fmla="*/ 1227696 h 1300596"/>
              <a:gd name="connsiteX2" fmla="*/ 73532 w 147065"/>
              <a:gd name="connsiteY2" fmla="*/ 1300596 h 1300596"/>
              <a:gd name="connsiteX3" fmla="*/ 0 w 147065"/>
              <a:gd name="connsiteY3" fmla="*/ 1227696 h 1300596"/>
              <a:gd name="connsiteX4" fmla="*/ 73532 w 147065"/>
              <a:gd name="connsiteY4" fmla="*/ 1153539 h 1300596"/>
              <a:gd name="connsiteX5" fmla="*/ 73532 w 147065"/>
              <a:gd name="connsiteY5" fmla="*/ 538317 h 1300596"/>
              <a:gd name="connsiteX6" fmla="*/ 147065 w 147065"/>
              <a:gd name="connsiteY6" fmla="*/ 611851 h 1300596"/>
              <a:gd name="connsiteX7" fmla="*/ 73532 w 147065"/>
              <a:gd name="connsiteY7" fmla="*/ 685385 h 1300596"/>
              <a:gd name="connsiteX8" fmla="*/ 0 w 147065"/>
              <a:gd name="connsiteY8" fmla="*/ 611851 h 1300596"/>
              <a:gd name="connsiteX9" fmla="*/ 73532 w 147065"/>
              <a:gd name="connsiteY9" fmla="*/ 538317 h 1300596"/>
              <a:gd name="connsiteX10" fmla="*/ 73532 w 147065"/>
              <a:gd name="connsiteY10" fmla="*/ 0 h 1300596"/>
              <a:gd name="connsiteX11" fmla="*/ 147065 w 147065"/>
              <a:gd name="connsiteY11" fmla="*/ 73534 h 1300596"/>
              <a:gd name="connsiteX12" fmla="*/ 73532 w 147065"/>
              <a:gd name="connsiteY12" fmla="*/ 147068 h 1300596"/>
              <a:gd name="connsiteX13" fmla="*/ 0 w 147065"/>
              <a:gd name="connsiteY13" fmla="*/ 73534 h 1300596"/>
              <a:gd name="connsiteX14" fmla="*/ 73532 w 147065"/>
              <a:gd name="connsiteY14" fmla="*/ 0 h 130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065" h="1300596">
                <a:moveTo>
                  <a:pt x="73532" y="1153539"/>
                </a:moveTo>
                <a:cubicBezTo>
                  <a:pt x="114661" y="1153539"/>
                  <a:pt x="147065" y="1186218"/>
                  <a:pt x="147065" y="1227696"/>
                </a:cubicBezTo>
                <a:cubicBezTo>
                  <a:pt x="147065" y="1267917"/>
                  <a:pt x="114661" y="1300596"/>
                  <a:pt x="73532" y="1300596"/>
                </a:cubicBezTo>
                <a:cubicBezTo>
                  <a:pt x="32404" y="1300596"/>
                  <a:pt x="0" y="1267917"/>
                  <a:pt x="0" y="1227696"/>
                </a:cubicBezTo>
                <a:cubicBezTo>
                  <a:pt x="0" y="1186218"/>
                  <a:pt x="32404" y="1153539"/>
                  <a:pt x="73532" y="1153539"/>
                </a:cubicBezTo>
                <a:close/>
                <a:moveTo>
                  <a:pt x="73532" y="538317"/>
                </a:moveTo>
                <a:cubicBezTo>
                  <a:pt x="114661" y="538317"/>
                  <a:pt x="147065" y="570722"/>
                  <a:pt x="147065" y="611851"/>
                </a:cubicBezTo>
                <a:cubicBezTo>
                  <a:pt x="147065" y="652980"/>
                  <a:pt x="114661" y="685385"/>
                  <a:pt x="73532" y="685385"/>
                </a:cubicBezTo>
                <a:cubicBezTo>
                  <a:pt x="32404" y="685385"/>
                  <a:pt x="0" y="652980"/>
                  <a:pt x="0" y="611851"/>
                </a:cubicBezTo>
                <a:cubicBezTo>
                  <a:pt x="0" y="570722"/>
                  <a:pt x="32404" y="538317"/>
                  <a:pt x="73532" y="538317"/>
                </a:cubicBezTo>
                <a:close/>
                <a:moveTo>
                  <a:pt x="73532" y="0"/>
                </a:moveTo>
                <a:cubicBezTo>
                  <a:pt x="114661" y="0"/>
                  <a:pt x="147065" y="32405"/>
                  <a:pt x="147065" y="73534"/>
                </a:cubicBezTo>
                <a:cubicBezTo>
                  <a:pt x="147065" y="114663"/>
                  <a:pt x="114661" y="147068"/>
                  <a:pt x="73532" y="147068"/>
                </a:cubicBezTo>
                <a:cubicBezTo>
                  <a:pt x="32404" y="147068"/>
                  <a:pt x="0" y="114663"/>
                  <a:pt x="0" y="73534"/>
                </a:cubicBezTo>
                <a:cubicBezTo>
                  <a:pt x="0" y="32405"/>
                  <a:pt x="32404" y="0"/>
                  <a:pt x="73532" y="0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12C624E-E7CB-E941-9708-F4003AE71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2198" y="9923122"/>
            <a:ext cx="1267621" cy="1179635"/>
          </a:xfrm>
          <a:custGeom>
            <a:avLst/>
            <a:gdLst>
              <a:gd name="connsiteX0" fmla="*/ 0 w 1267621"/>
              <a:gd name="connsiteY0" fmla="*/ 1170021 h 1179635"/>
              <a:gd name="connsiteX1" fmla="*/ 1267621 w 1267621"/>
              <a:gd name="connsiteY1" fmla="*/ 1170021 h 1179635"/>
              <a:gd name="connsiteX2" fmla="*/ 1267621 w 1267621"/>
              <a:gd name="connsiteY2" fmla="*/ 1179635 h 1179635"/>
              <a:gd name="connsiteX3" fmla="*/ 0 w 1267621"/>
              <a:gd name="connsiteY3" fmla="*/ 1179635 h 1179635"/>
              <a:gd name="connsiteX4" fmla="*/ 0 w 1267621"/>
              <a:gd name="connsiteY4" fmla="*/ 587759 h 1179635"/>
              <a:gd name="connsiteX5" fmla="*/ 1267621 w 1267621"/>
              <a:gd name="connsiteY5" fmla="*/ 587759 h 1179635"/>
              <a:gd name="connsiteX6" fmla="*/ 1267621 w 1267621"/>
              <a:gd name="connsiteY6" fmla="*/ 597373 h 1179635"/>
              <a:gd name="connsiteX7" fmla="*/ 0 w 1267621"/>
              <a:gd name="connsiteY7" fmla="*/ 597373 h 1179635"/>
              <a:gd name="connsiteX8" fmla="*/ 0 w 1267621"/>
              <a:gd name="connsiteY8" fmla="*/ 0 h 1179635"/>
              <a:gd name="connsiteX9" fmla="*/ 1267621 w 1267621"/>
              <a:gd name="connsiteY9" fmla="*/ 0 h 1179635"/>
              <a:gd name="connsiteX10" fmla="*/ 1267621 w 1267621"/>
              <a:gd name="connsiteY10" fmla="*/ 9614 h 1179635"/>
              <a:gd name="connsiteX11" fmla="*/ 0 w 1267621"/>
              <a:gd name="connsiteY11" fmla="*/ 9614 h 11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7621" h="1179635">
                <a:moveTo>
                  <a:pt x="0" y="1170021"/>
                </a:moveTo>
                <a:lnTo>
                  <a:pt x="1267621" y="1170021"/>
                </a:lnTo>
                <a:lnTo>
                  <a:pt x="1267621" y="1179635"/>
                </a:lnTo>
                <a:lnTo>
                  <a:pt x="0" y="1179635"/>
                </a:lnTo>
                <a:close/>
                <a:moveTo>
                  <a:pt x="0" y="587759"/>
                </a:moveTo>
                <a:lnTo>
                  <a:pt x="1267621" y="587759"/>
                </a:lnTo>
                <a:lnTo>
                  <a:pt x="1267621" y="597373"/>
                </a:lnTo>
                <a:lnTo>
                  <a:pt x="0" y="597373"/>
                </a:lnTo>
                <a:close/>
                <a:moveTo>
                  <a:pt x="0" y="0"/>
                </a:moveTo>
                <a:lnTo>
                  <a:pt x="1267621" y="0"/>
                </a:lnTo>
                <a:lnTo>
                  <a:pt x="1267621" y="9614"/>
                </a:lnTo>
                <a:lnTo>
                  <a:pt x="0" y="9614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93">
            <a:extLst>
              <a:ext uri="{FF2B5EF4-FFF2-40B4-BE49-F238E27FC236}">
                <a16:creationId xmlns:a16="http://schemas.microsoft.com/office/drawing/2014/main" id="{1411DE3C-40A0-E442-ABA0-F42A4D79E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7135" y="9950590"/>
            <a:ext cx="1702811" cy="247186"/>
          </a:xfrm>
          <a:custGeom>
            <a:avLst/>
            <a:gdLst>
              <a:gd name="T0" fmla="*/ 835372 w 1366"/>
              <a:gd name="T1" fmla="*/ 0 h 197"/>
              <a:gd name="T2" fmla="*/ 0 w 1366"/>
              <a:gd name="T3" fmla="*/ 0 h 197"/>
              <a:gd name="T4" fmla="*/ 0 w 1366"/>
              <a:gd name="T5" fmla="*/ 58556 h 197"/>
              <a:gd name="T6" fmla="*/ 0 w 1366"/>
              <a:gd name="T7" fmla="*/ 58556 h 197"/>
              <a:gd name="T8" fmla="*/ 70595 w 1366"/>
              <a:gd name="T9" fmla="*/ 128955 h 197"/>
              <a:gd name="T10" fmla="*/ 835372 w 1366"/>
              <a:gd name="T11" fmla="*/ 128955 h 197"/>
              <a:gd name="T12" fmla="*/ 835372 w 1366"/>
              <a:gd name="T13" fmla="*/ 128955 h 197"/>
              <a:gd name="T14" fmla="*/ 892240 w 1366"/>
              <a:gd name="T15" fmla="*/ 71715 h 197"/>
              <a:gd name="T16" fmla="*/ 892240 w 1366"/>
              <a:gd name="T17" fmla="*/ 57240 h 197"/>
              <a:gd name="T18" fmla="*/ 892240 w 1366"/>
              <a:gd name="T19" fmla="*/ 57240 h 197"/>
              <a:gd name="T20" fmla="*/ 835372 w 1366"/>
              <a:gd name="T21" fmla="*/ 0 h 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6" h="197">
                <a:moveTo>
                  <a:pt x="1278" y="0"/>
                </a:moveTo>
                <a:lnTo>
                  <a:pt x="0" y="0"/>
                </a:lnTo>
                <a:lnTo>
                  <a:pt x="0" y="89"/>
                </a:lnTo>
                <a:cubicBezTo>
                  <a:pt x="0" y="148"/>
                  <a:pt x="49" y="196"/>
                  <a:pt x="108" y="196"/>
                </a:cubicBezTo>
                <a:lnTo>
                  <a:pt x="1278" y="196"/>
                </a:lnTo>
                <a:cubicBezTo>
                  <a:pt x="1327" y="196"/>
                  <a:pt x="1365" y="158"/>
                  <a:pt x="1365" y="109"/>
                </a:cubicBezTo>
                <a:lnTo>
                  <a:pt x="1365" y="87"/>
                </a:lnTo>
                <a:cubicBezTo>
                  <a:pt x="1365" y="38"/>
                  <a:pt x="1327" y="0"/>
                  <a:pt x="1278" y="0"/>
                </a:cubicBezTo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BE065AF-132B-BC4D-AB1D-2248395C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557" y="8604790"/>
            <a:ext cx="1811425" cy="2888101"/>
          </a:xfrm>
          <a:custGeom>
            <a:avLst/>
            <a:gdLst>
              <a:gd name="connsiteX0" fmla="*/ 1406195 w 1811425"/>
              <a:gd name="connsiteY0" fmla="*/ 1587493 h 2888101"/>
              <a:gd name="connsiteX1" fmla="*/ 1535869 w 1811425"/>
              <a:gd name="connsiteY1" fmla="*/ 1587493 h 2888101"/>
              <a:gd name="connsiteX2" fmla="*/ 1811425 w 1811425"/>
              <a:gd name="connsiteY2" fmla="*/ 2888101 h 2888101"/>
              <a:gd name="connsiteX3" fmla="*/ 1775266 w 1811425"/>
              <a:gd name="connsiteY3" fmla="*/ 2888101 h 2888101"/>
              <a:gd name="connsiteX4" fmla="*/ 934713 w 1811425"/>
              <a:gd name="connsiteY4" fmla="*/ 1587493 h 2888101"/>
              <a:gd name="connsiteX5" fmla="*/ 1064386 w 1811425"/>
              <a:gd name="connsiteY5" fmla="*/ 1587493 h 2888101"/>
              <a:gd name="connsiteX6" fmla="*/ 695315 w 1811425"/>
              <a:gd name="connsiteY6" fmla="*/ 2888101 h 2888101"/>
              <a:gd name="connsiteX7" fmla="*/ 659156 w 1811425"/>
              <a:gd name="connsiteY7" fmla="*/ 2888101 h 2888101"/>
              <a:gd name="connsiteX8" fmla="*/ 474551 w 1811425"/>
              <a:gd name="connsiteY8" fmla="*/ 1587493 h 2888101"/>
              <a:gd name="connsiteX9" fmla="*/ 602978 w 1811425"/>
              <a:gd name="connsiteY9" fmla="*/ 1587493 h 2888101"/>
              <a:gd name="connsiteX10" fmla="*/ 235154 w 1811425"/>
              <a:gd name="connsiteY10" fmla="*/ 2888101 h 2888101"/>
              <a:gd name="connsiteX11" fmla="*/ 197748 w 1811425"/>
              <a:gd name="connsiteY11" fmla="*/ 2888101 h 2888101"/>
              <a:gd name="connsiteX12" fmla="*/ 0 w 1811425"/>
              <a:gd name="connsiteY12" fmla="*/ 0 h 2888101"/>
              <a:gd name="connsiteX13" fmla="*/ 1316310 w 1811425"/>
              <a:gd name="connsiteY13" fmla="*/ 0 h 2888101"/>
              <a:gd name="connsiteX14" fmla="*/ 1646635 w 1811425"/>
              <a:gd name="connsiteY14" fmla="*/ 1344551 h 2888101"/>
              <a:gd name="connsiteX15" fmla="*/ 329078 w 1811425"/>
              <a:gd name="connsiteY15" fmla="*/ 1344551 h 288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1425" h="2888101">
                <a:moveTo>
                  <a:pt x="1406195" y="1587493"/>
                </a:moveTo>
                <a:lnTo>
                  <a:pt x="1535869" y="1587493"/>
                </a:lnTo>
                <a:lnTo>
                  <a:pt x="1811425" y="2888101"/>
                </a:lnTo>
                <a:lnTo>
                  <a:pt x="1775266" y="2888101"/>
                </a:lnTo>
                <a:close/>
                <a:moveTo>
                  <a:pt x="934713" y="1587493"/>
                </a:moveTo>
                <a:lnTo>
                  <a:pt x="1064386" y="1587493"/>
                </a:lnTo>
                <a:lnTo>
                  <a:pt x="695315" y="2888101"/>
                </a:lnTo>
                <a:lnTo>
                  <a:pt x="659156" y="2888101"/>
                </a:lnTo>
                <a:close/>
                <a:moveTo>
                  <a:pt x="474551" y="1587493"/>
                </a:moveTo>
                <a:lnTo>
                  <a:pt x="602978" y="1587493"/>
                </a:lnTo>
                <a:lnTo>
                  <a:pt x="235154" y="2888101"/>
                </a:lnTo>
                <a:lnTo>
                  <a:pt x="197748" y="2888101"/>
                </a:lnTo>
                <a:close/>
                <a:moveTo>
                  <a:pt x="0" y="0"/>
                </a:moveTo>
                <a:lnTo>
                  <a:pt x="1316310" y="0"/>
                </a:lnTo>
                <a:lnTo>
                  <a:pt x="1646635" y="1344551"/>
                </a:lnTo>
                <a:lnTo>
                  <a:pt x="329078" y="134455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97">
            <a:extLst>
              <a:ext uri="{FF2B5EF4-FFF2-40B4-BE49-F238E27FC236}">
                <a16:creationId xmlns:a16="http://schemas.microsoft.com/office/drawing/2014/main" id="{FB646642-2F0A-E148-A29C-274CF7AD8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140" y="10615247"/>
            <a:ext cx="516335" cy="895368"/>
          </a:xfrm>
          <a:custGeom>
            <a:avLst/>
            <a:gdLst>
              <a:gd name="T0" fmla="*/ 0 w 413"/>
              <a:gd name="T1" fmla="*/ 0 h 718"/>
              <a:gd name="T2" fmla="*/ 270092 w 413"/>
              <a:gd name="T3" fmla="*/ 0 h 718"/>
              <a:gd name="T4" fmla="*/ 230759 w 413"/>
              <a:gd name="T5" fmla="*/ 468836 h 718"/>
              <a:gd name="T6" fmla="*/ 39334 w 413"/>
              <a:gd name="T7" fmla="*/ 468836 h 718"/>
              <a:gd name="T8" fmla="*/ 0 w 413"/>
              <a:gd name="T9" fmla="*/ 0 h 7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3" h="718">
                <a:moveTo>
                  <a:pt x="0" y="0"/>
                </a:moveTo>
                <a:lnTo>
                  <a:pt x="412" y="0"/>
                </a:lnTo>
                <a:lnTo>
                  <a:pt x="352" y="717"/>
                </a:lnTo>
                <a:lnTo>
                  <a:pt x="60" y="717"/>
                </a:lnTo>
                <a:lnTo>
                  <a:pt x="0" y="0"/>
                </a:lnTo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98">
            <a:extLst>
              <a:ext uri="{FF2B5EF4-FFF2-40B4-BE49-F238E27FC236}">
                <a16:creationId xmlns:a16="http://schemas.microsoft.com/office/drawing/2014/main" id="{7F1CF3F4-A897-DB45-8792-5079C84B6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813" y="9566075"/>
            <a:ext cx="422957" cy="1054665"/>
          </a:xfrm>
          <a:custGeom>
            <a:avLst/>
            <a:gdLst>
              <a:gd name="T0" fmla="*/ 47759 w 339"/>
              <a:gd name="T1" fmla="*/ 552364 h 845"/>
              <a:gd name="T2" fmla="*/ 47759 w 339"/>
              <a:gd name="T3" fmla="*/ 552364 h 845"/>
              <a:gd name="T4" fmla="*/ 108602 w 339"/>
              <a:gd name="T5" fmla="*/ 270946 h 845"/>
              <a:gd name="T6" fmla="*/ 108602 w 339"/>
              <a:gd name="T7" fmla="*/ 270946 h 845"/>
              <a:gd name="T8" fmla="*/ 198232 w 339"/>
              <a:gd name="T9" fmla="*/ 654 h 845"/>
              <a:gd name="T10" fmla="*/ 203466 w 339"/>
              <a:gd name="T11" fmla="*/ 0 h 845"/>
              <a:gd name="T12" fmla="*/ 203466 w 339"/>
              <a:gd name="T13" fmla="*/ 0 h 845"/>
              <a:gd name="T14" fmla="*/ 112528 w 339"/>
              <a:gd name="T15" fmla="*/ 274873 h 845"/>
              <a:gd name="T16" fmla="*/ 112528 w 339"/>
              <a:gd name="T17" fmla="*/ 274873 h 845"/>
              <a:gd name="T18" fmla="*/ 52993 w 339"/>
              <a:gd name="T19" fmla="*/ 551055 h 845"/>
              <a:gd name="T20" fmla="*/ 47759 w 339"/>
              <a:gd name="T21" fmla="*/ 552364 h 8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845">
                <a:moveTo>
                  <a:pt x="73" y="844"/>
                </a:moveTo>
                <a:lnTo>
                  <a:pt x="73" y="844"/>
                </a:lnTo>
                <a:cubicBezTo>
                  <a:pt x="72" y="842"/>
                  <a:pt x="0" y="600"/>
                  <a:pt x="166" y="414"/>
                </a:cubicBezTo>
                <a:cubicBezTo>
                  <a:pt x="329" y="231"/>
                  <a:pt x="303" y="3"/>
                  <a:pt x="303" y="1"/>
                </a:cubicBezTo>
                <a:lnTo>
                  <a:pt x="311" y="0"/>
                </a:lnTo>
                <a:cubicBezTo>
                  <a:pt x="311" y="2"/>
                  <a:pt x="338" y="235"/>
                  <a:pt x="172" y="420"/>
                </a:cubicBezTo>
                <a:cubicBezTo>
                  <a:pt x="9" y="602"/>
                  <a:pt x="80" y="839"/>
                  <a:pt x="81" y="842"/>
                </a:cubicBezTo>
                <a:lnTo>
                  <a:pt x="73" y="844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4E6A74A-4D51-6443-BC99-C51AD15FA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289" y="9318877"/>
            <a:ext cx="697121" cy="1134698"/>
          </a:xfrm>
          <a:custGeom>
            <a:avLst/>
            <a:gdLst>
              <a:gd name="connsiteX0" fmla="*/ 381984 w 697121"/>
              <a:gd name="connsiteY0" fmla="*/ 982802 h 1134698"/>
              <a:gd name="connsiteX1" fmla="*/ 424291 w 697121"/>
              <a:gd name="connsiteY1" fmla="*/ 1005703 h 1134698"/>
              <a:gd name="connsiteX2" fmla="*/ 350177 w 697121"/>
              <a:gd name="connsiteY2" fmla="*/ 1104732 h 1134698"/>
              <a:gd name="connsiteX3" fmla="*/ 194535 w 697121"/>
              <a:gd name="connsiteY3" fmla="*/ 1119587 h 1134698"/>
              <a:gd name="connsiteX4" fmla="*/ 300767 w 697121"/>
              <a:gd name="connsiteY4" fmla="*/ 1004465 h 1134698"/>
              <a:gd name="connsiteX5" fmla="*/ 381984 w 697121"/>
              <a:gd name="connsiteY5" fmla="*/ 982802 h 1134698"/>
              <a:gd name="connsiteX6" fmla="*/ 51887 w 697121"/>
              <a:gd name="connsiteY6" fmla="*/ 794928 h 1134698"/>
              <a:gd name="connsiteX7" fmla="*/ 129055 w 697121"/>
              <a:gd name="connsiteY7" fmla="*/ 830683 h 1134698"/>
              <a:gd name="connsiteX8" fmla="*/ 217247 w 697121"/>
              <a:gd name="connsiteY8" fmla="*/ 962413 h 1134698"/>
              <a:gd name="connsiteX9" fmla="*/ 64464 w 697121"/>
              <a:gd name="connsiteY9" fmla="*/ 922267 h 1134698"/>
              <a:gd name="connsiteX10" fmla="*/ 7326 w 697121"/>
              <a:gd name="connsiteY10" fmla="*/ 811865 h 1134698"/>
              <a:gd name="connsiteX11" fmla="*/ 51887 w 697121"/>
              <a:gd name="connsiteY11" fmla="*/ 794928 h 1134698"/>
              <a:gd name="connsiteX12" fmla="*/ 432310 w 697121"/>
              <a:gd name="connsiteY12" fmla="*/ 775772 h 1134698"/>
              <a:gd name="connsiteX13" fmla="*/ 542248 w 697121"/>
              <a:gd name="connsiteY13" fmla="*/ 832828 h 1134698"/>
              <a:gd name="connsiteX14" fmla="*/ 431075 w 697121"/>
              <a:gd name="connsiteY14" fmla="*/ 886162 h 1134698"/>
              <a:gd name="connsiteX15" fmla="*/ 285314 w 697121"/>
              <a:gd name="connsiteY15" fmla="*/ 829107 h 1134698"/>
              <a:gd name="connsiteX16" fmla="*/ 432310 w 697121"/>
              <a:gd name="connsiteY16" fmla="*/ 775772 h 1134698"/>
              <a:gd name="connsiteX17" fmla="*/ 267006 w 697121"/>
              <a:gd name="connsiteY17" fmla="*/ 493277 h 1134698"/>
              <a:gd name="connsiteX18" fmla="*/ 341133 w 697121"/>
              <a:gd name="connsiteY18" fmla="*/ 575868 h 1134698"/>
              <a:gd name="connsiteX19" fmla="*/ 349898 w 697121"/>
              <a:gd name="connsiteY19" fmla="*/ 733318 h 1134698"/>
              <a:gd name="connsiteX20" fmla="*/ 238463 w 697121"/>
              <a:gd name="connsiteY20" fmla="*/ 620854 h 1134698"/>
              <a:gd name="connsiteX21" fmla="*/ 244723 w 697121"/>
              <a:gd name="connsiteY21" fmla="*/ 495893 h 1134698"/>
              <a:gd name="connsiteX22" fmla="*/ 267006 w 697121"/>
              <a:gd name="connsiteY22" fmla="*/ 493277 h 1134698"/>
              <a:gd name="connsiteX23" fmla="*/ 650479 w 697121"/>
              <a:gd name="connsiteY23" fmla="*/ 434197 h 1134698"/>
              <a:gd name="connsiteX24" fmla="*/ 693277 w 697121"/>
              <a:gd name="connsiteY24" fmla="*/ 458383 h 1134698"/>
              <a:gd name="connsiteX25" fmla="*/ 615803 w 697121"/>
              <a:gd name="connsiteY25" fmla="*/ 558285 h 1134698"/>
              <a:gd name="connsiteX26" fmla="*/ 458356 w 697121"/>
              <a:gd name="connsiteY26" fmla="*/ 569666 h 1134698"/>
              <a:gd name="connsiteX27" fmla="*/ 568319 w 697121"/>
              <a:gd name="connsiteY27" fmla="*/ 454589 h 1134698"/>
              <a:gd name="connsiteX28" fmla="*/ 650479 w 697121"/>
              <a:gd name="connsiteY28" fmla="*/ 434197 h 1134698"/>
              <a:gd name="connsiteX29" fmla="*/ 327327 w 697121"/>
              <a:gd name="connsiteY29" fmla="*/ 220306 h 1134698"/>
              <a:gd name="connsiteX30" fmla="*/ 423904 w 697121"/>
              <a:gd name="connsiteY30" fmla="*/ 271439 h 1134698"/>
              <a:gd name="connsiteX31" fmla="*/ 487013 w 697121"/>
              <a:gd name="connsiteY31" fmla="*/ 416886 h 1134698"/>
              <a:gd name="connsiteX32" fmla="*/ 344709 w 697121"/>
              <a:gd name="connsiteY32" fmla="*/ 350432 h 1134698"/>
              <a:gd name="connsiteX33" fmla="*/ 307586 w 697121"/>
              <a:gd name="connsiteY33" fmla="*/ 231316 h 1134698"/>
              <a:gd name="connsiteX34" fmla="*/ 327327 w 697121"/>
              <a:gd name="connsiteY34" fmla="*/ 220306 h 1134698"/>
              <a:gd name="connsiteX35" fmla="*/ 452749 w 697121"/>
              <a:gd name="connsiteY35" fmla="*/ 808 h 1134698"/>
              <a:gd name="connsiteX36" fmla="*/ 528768 w 697121"/>
              <a:gd name="connsiteY36" fmla="*/ 98912 h 1134698"/>
              <a:gd name="connsiteX37" fmla="*/ 504246 w 697121"/>
              <a:gd name="connsiteY37" fmla="*/ 256131 h 1134698"/>
              <a:gd name="connsiteX38" fmla="*/ 419644 w 697121"/>
              <a:gd name="connsiteY38" fmla="*/ 121552 h 1134698"/>
              <a:gd name="connsiteX39" fmla="*/ 452749 w 697121"/>
              <a:gd name="connsiteY39" fmla="*/ 808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97121" h="1134698">
                <a:moveTo>
                  <a:pt x="381984" y="982802"/>
                </a:moveTo>
                <a:cubicBezTo>
                  <a:pt x="402983" y="983730"/>
                  <a:pt x="417498" y="992086"/>
                  <a:pt x="424291" y="1005703"/>
                </a:cubicBezTo>
                <a:cubicBezTo>
                  <a:pt x="437879" y="1034174"/>
                  <a:pt x="416880" y="1071310"/>
                  <a:pt x="350177" y="1104732"/>
                </a:cubicBezTo>
                <a:cubicBezTo>
                  <a:pt x="290885" y="1134441"/>
                  <a:pt x="208123" y="1146820"/>
                  <a:pt x="194535" y="1119587"/>
                </a:cubicBezTo>
                <a:cubicBezTo>
                  <a:pt x="180948" y="1092354"/>
                  <a:pt x="240239" y="1035412"/>
                  <a:pt x="300767" y="1004465"/>
                </a:cubicBezTo>
                <a:cubicBezTo>
                  <a:pt x="333501" y="988372"/>
                  <a:pt x="360985" y="981873"/>
                  <a:pt x="381984" y="982802"/>
                </a:cubicBezTo>
                <a:close/>
                <a:moveTo>
                  <a:pt x="51887" y="794928"/>
                </a:moveTo>
                <a:cubicBezTo>
                  <a:pt x="72538" y="797438"/>
                  <a:pt x="98623" y="808729"/>
                  <a:pt x="129055" y="830683"/>
                </a:cubicBezTo>
                <a:cubicBezTo>
                  <a:pt x="183709" y="869575"/>
                  <a:pt x="234637" y="936067"/>
                  <a:pt x="217247" y="962413"/>
                </a:cubicBezTo>
                <a:cubicBezTo>
                  <a:pt x="198615" y="987504"/>
                  <a:pt x="120360" y="962413"/>
                  <a:pt x="64464" y="922267"/>
                </a:cubicBezTo>
                <a:cubicBezTo>
                  <a:pt x="4842" y="879612"/>
                  <a:pt x="-11306" y="836956"/>
                  <a:pt x="7326" y="811865"/>
                </a:cubicBezTo>
                <a:cubicBezTo>
                  <a:pt x="16021" y="798692"/>
                  <a:pt x="31237" y="792419"/>
                  <a:pt x="51887" y="794928"/>
                </a:cubicBezTo>
                <a:close/>
                <a:moveTo>
                  <a:pt x="432310" y="775772"/>
                </a:moveTo>
                <a:cubicBezTo>
                  <a:pt x="505190" y="777013"/>
                  <a:pt x="542248" y="801819"/>
                  <a:pt x="542248" y="832828"/>
                </a:cubicBezTo>
                <a:cubicBezTo>
                  <a:pt x="541013" y="863836"/>
                  <a:pt x="505190" y="888643"/>
                  <a:pt x="431075" y="886162"/>
                </a:cubicBezTo>
                <a:cubicBezTo>
                  <a:pt x="364371" y="886162"/>
                  <a:pt x="285314" y="858875"/>
                  <a:pt x="285314" y="829107"/>
                </a:cubicBezTo>
                <a:cubicBezTo>
                  <a:pt x="285314" y="798098"/>
                  <a:pt x="364371" y="774532"/>
                  <a:pt x="432310" y="775772"/>
                </a:cubicBezTo>
                <a:close/>
                <a:moveTo>
                  <a:pt x="267006" y="493277"/>
                </a:moveTo>
                <a:cubicBezTo>
                  <a:pt x="290659" y="497611"/>
                  <a:pt x="317657" y="523385"/>
                  <a:pt x="341133" y="575868"/>
                </a:cubicBezTo>
                <a:cubicBezTo>
                  <a:pt x="368679" y="637099"/>
                  <a:pt x="377443" y="720822"/>
                  <a:pt x="349898" y="733318"/>
                </a:cubicBezTo>
                <a:cubicBezTo>
                  <a:pt x="321100" y="745814"/>
                  <a:pt x="266008" y="683334"/>
                  <a:pt x="238463" y="620854"/>
                </a:cubicBezTo>
                <a:cubicBezTo>
                  <a:pt x="208413" y="554625"/>
                  <a:pt x="215925" y="508389"/>
                  <a:pt x="244723" y="495893"/>
                </a:cubicBezTo>
                <a:cubicBezTo>
                  <a:pt x="251609" y="492769"/>
                  <a:pt x="259122" y="491832"/>
                  <a:pt x="267006" y="493277"/>
                </a:cubicBezTo>
                <a:close/>
                <a:moveTo>
                  <a:pt x="650479" y="434197"/>
                </a:moveTo>
                <a:cubicBezTo>
                  <a:pt x="671722" y="435620"/>
                  <a:pt x="686405" y="444472"/>
                  <a:pt x="693277" y="458383"/>
                </a:cubicBezTo>
                <a:cubicBezTo>
                  <a:pt x="707023" y="486203"/>
                  <a:pt x="684530" y="525406"/>
                  <a:pt x="615803" y="558285"/>
                </a:cubicBezTo>
                <a:cubicBezTo>
                  <a:pt x="555823" y="587371"/>
                  <a:pt x="470851" y="597487"/>
                  <a:pt x="458356" y="569666"/>
                </a:cubicBezTo>
                <a:cubicBezTo>
                  <a:pt x="444610" y="540581"/>
                  <a:pt x="507089" y="483674"/>
                  <a:pt x="568319" y="454589"/>
                </a:cubicBezTo>
                <a:cubicBezTo>
                  <a:pt x="601433" y="438782"/>
                  <a:pt x="629236" y="432775"/>
                  <a:pt x="650479" y="434197"/>
                </a:cubicBezTo>
                <a:close/>
                <a:moveTo>
                  <a:pt x="327327" y="220306"/>
                </a:moveTo>
                <a:cubicBezTo>
                  <a:pt x="350819" y="215486"/>
                  <a:pt x="384925" y="230062"/>
                  <a:pt x="423904" y="271439"/>
                </a:cubicBezTo>
                <a:cubicBezTo>
                  <a:pt x="470927" y="319086"/>
                  <a:pt x="509287" y="394316"/>
                  <a:pt x="487013" y="416886"/>
                </a:cubicBezTo>
                <a:cubicBezTo>
                  <a:pt x="465977" y="438201"/>
                  <a:pt x="392969" y="398078"/>
                  <a:pt x="344709" y="350432"/>
                </a:cubicBezTo>
                <a:cubicBezTo>
                  <a:pt x="293974" y="297770"/>
                  <a:pt x="285312" y="252632"/>
                  <a:pt x="307586" y="231316"/>
                </a:cubicBezTo>
                <a:cubicBezTo>
                  <a:pt x="312845" y="225674"/>
                  <a:pt x="319496" y="221912"/>
                  <a:pt x="327327" y="220306"/>
                </a:cubicBezTo>
                <a:close/>
                <a:moveTo>
                  <a:pt x="452749" y="808"/>
                </a:moveTo>
                <a:cubicBezTo>
                  <a:pt x="482176" y="-5481"/>
                  <a:pt x="512829" y="24705"/>
                  <a:pt x="528768" y="98912"/>
                </a:cubicBezTo>
                <a:cubicBezTo>
                  <a:pt x="542255" y="165573"/>
                  <a:pt x="533672" y="249842"/>
                  <a:pt x="504246" y="256131"/>
                </a:cubicBezTo>
                <a:cubicBezTo>
                  <a:pt x="474819" y="262419"/>
                  <a:pt x="433132" y="189470"/>
                  <a:pt x="419644" y="121552"/>
                </a:cubicBezTo>
                <a:cubicBezTo>
                  <a:pt x="406157" y="49860"/>
                  <a:pt x="422097" y="7096"/>
                  <a:pt x="452749" y="808"/>
                </a:cubicBezTo>
                <a:close/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071871EC-2E07-D24D-8468-1C6ABE4A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434" y="8604001"/>
            <a:ext cx="830787" cy="1817223"/>
          </a:xfrm>
          <a:custGeom>
            <a:avLst/>
            <a:gdLst>
              <a:gd name="connsiteX0" fmla="*/ 323062 w 830787"/>
              <a:gd name="connsiteY0" fmla="*/ 1557168 h 1817223"/>
              <a:gd name="connsiteX1" fmla="*/ 436199 w 830787"/>
              <a:gd name="connsiteY1" fmla="*/ 1609421 h 1817223"/>
              <a:gd name="connsiteX2" fmla="*/ 565320 w 830787"/>
              <a:gd name="connsiteY2" fmla="*/ 1802164 h 1817223"/>
              <a:gd name="connsiteX3" fmla="*/ 343082 w 830787"/>
              <a:gd name="connsiteY3" fmla="*/ 1743340 h 1817223"/>
              <a:gd name="connsiteX4" fmla="*/ 257415 w 830787"/>
              <a:gd name="connsiteY4" fmla="*/ 1581886 h 1817223"/>
              <a:gd name="connsiteX5" fmla="*/ 323062 w 830787"/>
              <a:gd name="connsiteY5" fmla="*/ 1557168 h 1817223"/>
              <a:gd name="connsiteX6" fmla="*/ 781186 w 830787"/>
              <a:gd name="connsiteY6" fmla="*/ 1253927 h 1817223"/>
              <a:gd name="connsiteX7" fmla="*/ 811782 w 830787"/>
              <a:gd name="connsiteY7" fmla="*/ 1268072 h 1817223"/>
              <a:gd name="connsiteX8" fmla="*/ 762114 w 830787"/>
              <a:gd name="connsiteY8" fmla="*/ 1446117 h 1817223"/>
              <a:gd name="connsiteX9" fmla="*/ 555991 w 830787"/>
              <a:gd name="connsiteY9" fmla="*/ 1551440 h 1817223"/>
              <a:gd name="connsiteX10" fmla="*/ 641669 w 830787"/>
              <a:gd name="connsiteY10" fmla="*/ 1333272 h 1817223"/>
              <a:gd name="connsiteX11" fmla="*/ 781186 w 830787"/>
              <a:gd name="connsiteY11" fmla="*/ 1253927 h 1817223"/>
              <a:gd name="connsiteX12" fmla="*/ 241058 w 830787"/>
              <a:gd name="connsiteY12" fmla="*/ 1225580 h 1817223"/>
              <a:gd name="connsiteX13" fmla="*/ 361823 w 830787"/>
              <a:gd name="connsiteY13" fmla="*/ 1259480 h 1817223"/>
              <a:gd name="connsiteX14" fmla="*/ 517888 w 830787"/>
              <a:gd name="connsiteY14" fmla="*/ 1431492 h 1817223"/>
              <a:gd name="connsiteX15" fmla="*/ 288745 w 830787"/>
              <a:gd name="connsiteY15" fmla="*/ 1407636 h 1817223"/>
              <a:gd name="connsiteX16" fmla="*/ 179747 w 830787"/>
              <a:gd name="connsiteY16" fmla="*/ 1259480 h 1817223"/>
              <a:gd name="connsiteX17" fmla="*/ 241058 w 830787"/>
              <a:gd name="connsiteY17" fmla="*/ 1225580 h 1817223"/>
              <a:gd name="connsiteX18" fmla="*/ 715253 w 830787"/>
              <a:gd name="connsiteY18" fmla="*/ 968288 h 1817223"/>
              <a:gd name="connsiteX19" fmla="*/ 745868 w 830787"/>
              <a:gd name="connsiteY19" fmla="*/ 982433 h 1817223"/>
              <a:gd name="connsiteX20" fmla="*/ 696200 w 830787"/>
              <a:gd name="connsiteY20" fmla="*/ 1159225 h 1817223"/>
              <a:gd name="connsiteX21" fmla="*/ 490077 w 830787"/>
              <a:gd name="connsiteY21" fmla="*/ 1264547 h 1817223"/>
              <a:gd name="connsiteX22" fmla="*/ 574513 w 830787"/>
              <a:gd name="connsiteY22" fmla="*/ 1047633 h 1817223"/>
              <a:gd name="connsiteX23" fmla="*/ 715253 w 830787"/>
              <a:gd name="connsiteY23" fmla="*/ 968288 h 1817223"/>
              <a:gd name="connsiteX24" fmla="*/ 103499 w 830787"/>
              <a:gd name="connsiteY24" fmla="*/ 859164 h 1817223"/>
              <a:gd name="connsiteX25" fmla="*/ 227490 w 830787"/>
              <a:gd name="connsiteY25" fmla="*/ 881508 h 1817223"/>
              <a:gd name="connsiteX26" fmla="*/ 401798 w 830787"/>
              <a:gd name="connsiteY26" fmla="*/ 1038860 h 1817223"/>
              <a:gd name="connsiteX27" fmla="*/ 167297 w 830787"/>
              <a:gd name="connsiteY27" fmla="*/ 1036343 h 1817223"/>
              <a:gd name="connsiteX28" fmla="*/ 44403 w 830787"/>
              <a:gd name="connsiteY28" fmla="*/ 899132 h 1817223"/>
              <a:gd name="connsiteX29" fmla="*/ 103499 w 830787"/>
              <a:gd name="connsiteY29" fmla="*/ 859164 h 1817223"/>
              <a:gd name="connsiteX30" fmla="*/ 605414 w 830787"/>
              <a:gd name="connsiteY30" fmla="*/ 632286 h 1817223"/>
              <a:gd name="connsiteX31" fmla="*/ 636010 w 830787"/>
              <a:gd name="connsiteY31" fmla="*/ 645734 h 1817223"/>
              <a:gd name="connsiteX32" fmla="*/ 586342 w 830787"/>
              <a:gd name="connsiteY32" fmla="*/ 820353 h 1817223"/>
              <a:gd name="connsiteX33" fmla="*/ 380219 w 830787"/>
              <a:gd name="connsiteY33" fmla="*/ 924382 h 1817223"/>
              <a:gd name="connsiteX34" fmla="*/ 465897 w 830787"/>
              <a:gd name="connsiteY34" fmla="*/ 710133 h 1817223"/>
              <a:gd name="connsiteX35" fmla="*/ 605414 w 830787"/>
              <a:gd name="connsiteY35" fmla="*/ 632286 h 1817223"/>
              <a:gd name="connsiteX36" fmla="*/ 72418 w 830787"/>
              <a:gd name="connsiteY36" fmla="*/ 520625 h 1817223"/>
              <a:gd name="connsiteX37" fmla="*/ 190152 w 830787"/>
              <a:gd name="connsiteY37" fmla="*/ 563425 h 1817223"/>
              <a:gd name="connsiteX38" fmla="*/ 332859 w 830787"/>
              <a:gd name="connsiteY38" fmla="*/ 745209 h 1817223"/>
              <a:gd name="connsiteX39" fmla="*/ 104527 w 830787"/>
              <a:gd name="connsiteY39" fmla="*/ 704121 h 1817223"/>
              <a:gd name="connsiteX40" fmla="*/ 7734 w 830787"/>
              <a:gd name="connsiteY40" fmla="*/ 549729 h 1817223"/>
              <a:gd name="connsiteX41" fmla="*/ 72418 w 830787"/>
              <a:gd name="connsiteY41" fmla="*/ 520625 h 1817223"/>
              <a:gd name="connsiteX42" fmla="*/ 610268 w 830787"/>
              <a:gd name="connsiteY42" fmla="*/ 404999 h 1817223"/>
              <a:gd name="connsiteX43" fmla="*/ 674738 w 830787"/>
              <a:gd name="connsiteY43" fmla="*/ 435741 h 1817223"/>
              <a:gd name="connsiteX44" fmla="*/ 574555 w 830787"/>
              <a:gd name="connsiteY44" fmla="*/ 588048 h 1817223"/>
              <a:gd name="connsiteX45" fmla="*/ 346980 w 830787"/>
              <a:gd name="connsiteY45" fmla="*/ 624252 h 1817223"/>
              <a:gd name="connsiteX46" fmla="*/ 492925 w 830787"/>
              <a:gd name="connsiteY46" fmla="*/ 444480 h 1817223"/>
              <a:gd name="connsiteX47" fmla="*/ 610268 w 830787"/>
              <a:gd name="connsiteY47" fmla="*/ 404999 h 1817223"/>
              <a:gd name="connsiteX48" fmla="*/ 171424 w 830787"/>
              <a:gd name="connsiteY48" fmla="*/ 187036 h 1817223"/>
              <a:gd name="connsiteX49" fmla="*/ 295360 w 830787"/>
              <a:gd name="connsiteY49" fmla="*/ 290152 h 1817223"/>
              <a:gd name="connsiteX50" fmla="*/ 339984 w 830787"/>
              <a:gd name="connsiteY50" fmla="*/ 519533 h 1817223"/>
              <a:gd name="connsiteX51" fmla="*/ 156530 w 830787"/>
              <a:gd name="connsiteY51" fmla="*/ 379147 h 1817223"/>
              <a:gd name="connsiteX52" fmla="*/ 139176 w 830787"/>
              <a:gd name="connsiteY52" fmla="*/ 196143 h 1817223"/>
              <a:gd name="connsiteX53" fmla="*/ 171424 w 830787"/>
              <a:gd name="connsiteY53" fmla="*/ 187036 h 1817223"/>
              <a:gd name="connsiteX54" fmla="*/ 578228 w 830787"/>
              <a:gd name="connsiteY54" fmla="*/ 97 h 1817223"/>
              <a:gd name="connsiteX55" fmla="*/ 611701 w 830787"/>
              <a:gd name="connsiteY55" fmla="*/ 8127 h 1817223"/>
              <a:gd name="connsiteX56" fmla="*/ 594162 w 830787"/>
              <a:gd name="connsiteY56" fmla="*/ 191130 h 1817223"/>
              <a:gd name="connsiteX57" fmla="*/ 407498 w 830787"/>
              <a:gd name="connsiteY57" fmla="*/ 331517 h 1817223"/>
              <a:gd name="connsiteX58" fmla="*/ 453851 w 830787"/>
              <a:gd name="connsiteY58" fmla="*/ 103389 h 1817223"/>
              <a:gd name="connsiteX59" fmla="*/ 578228 w 830787"/>
              <a:gd name="connsiteY59" fmla="*/ 97 h 181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30787" h="1817223">
                <a:moveTo>
                  <a:pt x="323062" y="1557168"/>
                </a:moveTo>
                <a:cubicBezTo>
                  <a:pt x="353325" y="1560609"/>
                  <a:pt x="391503" y="1576880"/>
                  <a:pt x="436199" y="1609421"/>
                </a:cubicBezTo>
                <a:cubicBezTo>
                  <a:pt x="516900" y="1666994"/>
                  <a:pt x="592635" y="1765868"/>
                  <a:pt x="565320" y="1802164"/>
                </a:cubicBezTo>
                <a:cubicBezTo>
                  <a:pt x="540489" y="1839711"/>
                  <a:pt x="422542" y="1802164"/>
                  <a:pt x="343082" y="1743340"/>
                </a:cubicBezTo>
                <a:cubicBezTo>
                  <a:pt x="254932" y="1682013"/>
                  <a:pt x="231342" y="1619434"/>
                  <a:pt x="257415" y="1581886"/>
                </a:cubicBezTo>
                <a:cubicBezTo>
                  <a:pt x="270451" y="1563112"/>
                  <a:pt x="292799" y="1553726"/>
                  <a:pt x="323062" y="1557168"/>
                </a:cubicBezTo>
                <a:close/>
                <a:moveTo>
                  <a:pt x="781186" y="1253927"/>
                </a:moveTo>
                <a:cubicBezTo>
                  <a:pt x="793079" y="1255455"/>
                  <a:pt x="803401" y="1260235"/>
                  <a:pt x="811782" y="1268072"/>
                </a:cubicBezTo>
                <a:cubicBezTo>
                  <a:pt x="845309" y="1299418"/>
                  <a:pt x="837858" y="1363364"/>
                  <a:pt x="762114" y="1446117"/>
                </a:cubicBezTo>
                <a:cubicBezTo>
                  <a:pt x="696304" y="1518840"/>
                  <a:pt x="589517" y="1581532"/>
                  <a:pt x="555991" y="1551440"/>
                </a:cubicBezTo>
                <a:cubicBezTo>
                  <a:pt x="522465" y="1518840"/>
                  <a:pt x="574617" y="1407248"/>
                  <a:pt x="641669" y="1333272"/>
                </a:cubicBezTo>
                <a:cubicBezTo>
                  <a:pt x="695683" y="1274028"/>
                  <a:pt x="745506" y="1249343"/>
                  <a:pt x="781186" y="1253927"/>
                </a:cubicBezTo>
                <a:close/>
                <a:moveTo>
                  <a:pt x="241058" y="1225580"/>
                </a:moveTo>
                <a:cubicBezTo>
                  <a:pt x="271714" y="1224325"/>
                  <a:pt x="312278" y="1234369"/>
                  <a:pt x="361823" y="1259480"/>
                </a:cubicBezTo>
                <a:cubicBezTo>
                  <a:pt x="448526" y="1303425"/>
                  <a:pt x="537706" y="1390058"/>
                  <a:pt x="517888" y="1431492"/>
                </a:cubicBezTo>
                <a:cubicBezTo>
                  <a:pt x="498070" y="1471669"/>
                  <a:pt x="376686" y="1452836"/>
                  <a:pt x="288745" y="1407636"/>
                </a:cubicBezTo>
                <a:cubicBezTo>
                  <a:pt x="193372" y="1358669"/>
                  <a:pt x="159929" y="1300914"/>
                  <a:pt x="179747" y="1259480"/>
                </a:cubicBezTo>
                <a:cubicBezTo>
                  <a:pt x="189656" y="1239391"/>
                  <a:pt x="210403" y="1226836"/>
                  <a:pt x="241058" y="1225580"/>
                </a:cubicBezTo>
                <a:close/>
                <a:moveTo>
                  <a:pt x="715253" y="968288"/>
                </a:moveTo>
                <a:cubicBezTo>
                  <a:pt x="727165" y="969816"/>
                  <a:pt x="737487" y="974596"/>
                  <a:pt x="745868" y="982433"/>
                </a:cubicBezTo>
                <a:cubicBezTo>
                  <a:pt x="779395" y="1013779"/>
                  <a:pt x="770703" y="1077725"/>
                  <a:pt x="696200" y="1159225"/>
                </a:cubicBezTo>
                <a:cubicBezTo>
                  <a:pt x="629148" y="1233201"/>
                  <a:pt x="522362" y="1295893"/>
                  <a:pt x="490077" y="1264547"/>
                </a:cubicBezTo>
                <a:cubicBezTo>
                  <a:pt x="456551" y="1233201"/>
                  <a:pt x="507461" y="1121609"/>
                  <a:pt x="574513" y="1047633"/>
                </a:cubicBezTo>
                <a:cubicBezTo>
                  <a:pt x="629459" y="988389"/>
                  <a:pt x="679515" y="963704"/>
                  <a:pt x="715253" y="968288"/>
                </a:cubicBezTo>
                <a:close/>
                <a:moveTo>
                  <a:pt x="103499" y="859164"/>
                </a:moveTo>
                <a:cubicBezTo>
                  <a:pt x="134066" y="855073"/>
                  <a:pt x="175448" y="861367"/>
                  <a:pt x="227490" y="881508"/>
                </a:cubicBezTo>
                <a:cubicBezTo>
                  <a:pt x="320287" y="918014"/>
                  <a:pt x="416846" y="996061"/>
                  <a:pt x="401798" y="1038860"/>
                </a:cubicBezTo>
                <a:cubicBezTo>
                  <a:pt x="384242" y="1081660"/>
                  <a:pt x="261348" y="1072848"/>
                  <a:pt x="167297" y="1036343"/>
                </a:cubicBezTo>
                <a:cubicBezTo>
                  <a:pt x="66975" y="997319"/>
                  <a:pt x="28101" y="941931"/>
                  <a:pt x="44403" y="899132"/>
                </a:cubicBezTo>
                <a:cubicBezTo>
                  <a:pt x="53181" y="877732"/>
                  <a:pt x="72932" y="863256"/>
                  <a:pt x="103499" y="859164"/>
                </a:cubicBezTo>
                <a:close/>
                <a:moveTo>
                  <a:pt x="605414" y="632286"/>
                </a:moveTo>
                <a:cubicBezTo>
                  <a:pt x="617307" y="633737"/>
                  <a:pt x="627629" y="638303"/>
                  <a:pt x="636010" y="645734"/>
                </a:cubicBezTo>
                <a:cubicBezTo>
                  <a:pt x="669537" y="676695"/>
                  <a:pt x="660845" y="739855"/>
                  <a:pt x="586342" y="820353"/>
                </a:cubicBezTo>
                <a:cubicBezTo>
                  <a:pt x="519290" y="893421"/>
                  <a:pt x="412504" y="955343"/>
                  <a:pt x="380219" y="924382"/>
                </a:cubicBezTo>
                <a:cubicBezTo>
                  <a:pt x="346693" y="894659"/>
                  <a:pt x="397603" y="784439"/>
                  <a:pt x="465897" y="710133"/>
                </a:cubicBezTo>
                <a:cubicBezTo>
                  <a:pt x="519911" y="651617"/>
                  <a:pt x="569734" y="627932"/>
                  <a:pt x="605414" y="632286"/>
                </a:cubicBezTo>
                <a:close/>
                <a:moveTo>
                  <a:pt x="72418" y="520625"/>
                </a:moveTo>
                <a:cubicBezTo>
                  <a:pt x="103287" y="521715"/>
                  <a:pt x="142996" y="534788"/>
                  <a:pt x="190152" y="563425"/>
                </a:cubicBezTo>
                <a:cubicBezTo>
                  <a:pt x="273294" y="614474"/>
                  <a:pt x="356436" y="706611"/>
                  <a:pt x="332859" y="745209"/>
                </a:cubicBezTo>
                <a:cubicBezTo>
                  <a:pt x="309281" y="785052"/>
                  <a:pt x="190152" y="756415"/>
                  <a:pt x="104527" y="704121"/>
                </a:cubicBezTo>
                <a:cubicBezTo>
                  <a:pt x="13939" y="649337"/>
                  <a:pt x="-15843" y="588327"/>
                  <a:pt x="7734" y="549729"/>
                </a:cubicBezTo>
                <a:cubicBezTo>
                  <a:pt x="19523" y="530430"/>
                  <a:pt x="41550" y="519536"/>
                  <a:pt x="72418" y="520625"/>
                </a:cubicBezTo>
                <a:close/>
                <a:moveTo>
                  <a:pt x="610268" y="404999"/>
                </a:moveTo>
                <a:cubicBezTo>
                  <a:pt x="641344" y="404531"/>
                  <a:pt x="663606" y="415767"/>
                  <a:pt x="674738" y="435741"/>
                </a:cubicBezTo>
                <a:cubicBezTo>
                  <a:pt x="697000" y="474442"/>
                  <a:pt x="669790" y="531869"/>
                  <a:pt x="574555" y="588048"/>
                </a:cubicBezTo>
                <a:cubicBezTo>
                  <a:pt x="489214" y="636736"/>
                  <a:pt x="369243" y="664202"/>
                  <a:pt x="346980" y="624252"/>
                </a:cubicBezTo>
                <a:cubicBezTo>
                  <a:pt x="324717" y="585551"/>
                  <a:pt x="407584" y="494417"/>
                  <a:pt x="492925" y="444480"/>
                </a:cubicBezTo>
                <a:cubicBezTo>
                  <a:pt x="539306" y="417639"/>
                  <a:pt x="579193" y="405467"/>
                  <a:pt x="610268" y="404999"/>
                </a:cubicBezTo>
                <a:close/>
                <a:moveTo>
                  <a:pt x="171424" y="187036"/>
                </a:moveTo>
                <a:cubicBezTo>
                  <a:pt x="206809" y="187917"/>
                  <a:pt x="250736" y="219645"/>
                  <a:pt x="295360" y="290152"/>
                </a:cubicBezTo>
                <a:cubicBezTo>
                  <a:pt x="347421" y="375386"/>
                  <a:pt x="378410" y="495717"/>
                  <a:pt x="339984" y="519533"/>
                </a:cubicBezTo>
                <a:cubicBezTo>
                  <a:pt x="301557" y="543349"/>
                  <a:pt x="208591" y="464381"/>
                  <a:pt x="156530" y="379147"/>
                </a:cubicBezTo>
                <a:cubicBezTo>
                  <a:pt x="99510" y="287645"/>
                  <a:pt x="100750" y="219959"/>
                  <a:pt x="139176" y="196143"/>
                </a:cubicBezTo>
                <a:cubicBezTo>
                  <a:pt x="148782" y="189876"/>
                  <a:pt x="159629" y="186742"/>
                  <a:pt x="171424" y="187036"/>
                </a:cubicBezTo>
                <a:close/>
                <a:moveTo>
                  <a:pt x="578228" y="97"/>
                </a:moveTo>
                <a:cubicBezTo>
                  <a:pt x="590404" y="-569"/>
                  <a:pt x="601679" y="2173"/>
                  <a:pt x="611701" y="8127"/>
                </a:cubicBezTo>
                <a:cubicBezTo>
                  <a:pt x="649284" y="33196"/>
                  <a:pt x="653042" y="97121"/>
                  <a:pt x="594162" y="191130"/>
                </a:cubicBezTo>
                <a:cubicBezTo>
                  <a:pt x="540293" y="275111"/>
                  <a:pt x="446334" y="356586"/>
                  <a:pt x="407498" y="331517"/>
                </a:cubicBezTo>
                <a:cubicBezTo>
                  <a:pt x="368662" y="307701"/>
                  <a:pt x="399982" y="188623"/>
                  <a:pt x="453851" y="103389"/>
                </a:cubicBezTo>
                <a:cubicBezTo>
                  <a:pt x="497072" y="34763"/>
                  <a:pt x="541702" y="2094"/>
                  <a:pt x="578228" y="97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115">
            <a:extLst>
              <a:ext uri="{FF2B5EF4-FFF2-40B4-BE49-F238E27FC236}">
                <a16:creationId xmlns:a16="http://schemas.microsoft.com/office/drawing/2014/main" id="{70F880A9-6D98-8A4D-8C07-4B8783037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279" y="8862964"/>
            <a:ext cx="395492" cy="1757775"/>
          </a:xfrm>
          <a:custGeom>
            <a:avLst/>
            <a:gdLst>
              <a:gd name="T0" fmla="*/ 175527 w 319"/>
              <a:gd name="T1" fmla="*/ 921044 h 1411"/>
              <a:gd name="T2" fmla="*/ 170326 w 319"/>
              <a:gd name="T3" fmla="*/ 920391 h 1411"/>
              <a:gd name="T4" fmla="*/ 170326 w 319"/>
              <a:gd name="T5" fmla="*/ 920391 h 1411"/>
              <a:gd name="T6" fmla="*/ 98165 w 319"/>
              <a:gd name="T7" fmla="*/ 431127 h 1411"/>
              <a:gd name="T8" fmla="*/ 98165 w 319"/>
              <a:gd name="T9" fmla="*/ 431127 h 1411"/>
              <a:gd name="T10" fmla="*/ 106616 w 319"/>
              <a:gd name="T11" fmla="*/ 0 h 1411"/>
              <a:gd name="T12" fmla="*/ 111817 w 319"/>
              <a:gd name="T13" fmla="*/ 2613 h 1411"/>
              <a:gd name="T14" fmla="*/ 111817 w 319"/>
              <a:gd name="T15" fmla="*/ 2613 h 1411"/>
              <a:gd name="T16" fmla="*/ 104016 w 319"/>
              <a:gd name="T17" fmla="*/ 429167 h 1411"/>
              <a:gd name="T18" fmla="*/ 104016 w 319"/>
              <a:gd name="T19" fmla="*/ 429167 h 1411"/>
              <a:gd name="T20" fmla="*/ 181378 w 319"/>
              <a:gd name="T21" fmla="*/ 779948 h 1411"/>
              <a:gd name="T22" fmla="*/ 181378 w 319"/>
              <a:gd name="T23" fmla="*/ 779948 h 1411"/>
              <a:gd name="T24" fmla="*/ 175527 w 319"/>
              <a:gd name="T25" fmla="*/ 921044 h 14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9" h="1411">
                <a:moveTo>
                  <a:pt x="270" y="1410"/>
                </a:moveTo>
                <a:lnTo>
                  <a:pt x="262" y="1409"/>
                </a:lnTo>
                <a:cubicBezTo>
                  <a:pt x="262" y="1405"/>
                  <a:pt x="318" y="1081"/>
                  <a:pt x="151" y="660"/>
                </a:cubicBezTo>
                <a:cubicBezTo>
                  <a:pt x="0" y="278"/>
                  <a:pt x="162" y="3"/>
                  <a:pt x="164" y="0"/>
                </a:cubicBezTo>
                <a:lnTo>
                  <a:pt x="172" y="4"/>
                </a:lnTo>
                <a:cubicBezTo>
                  <a:pt x="170" y="8"/>
                  <a:pt x="10" y="279"/>
                  <a:pt x="160" y="657"/>
                </a:cubicBezTo>
                <a:cubicBezTo>
                  <a:pt x="248" y="878"/>
                  <a:pt x="273" y="1072"/>
                  <a:pt x="279" y="1194"/>
                </a:cubicBezTo>
                <a:cubicBezTo>
                  <a:pt x="285" y="1327"/>
                  <a:pt x="270" y="1409"/>
                  <a:pt x="270" y="1410"/>
                </a:cubicBezTo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389332B7-D2DC-9A4A-B2F9-3C954062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632" y="10664683"/>
            <a:ext cx="504110" cy="795117"/>
          </a:xfrm>
          <a:custGeom>
            <a:avLst/>
            <a:gdLst>
              <a:gd name="connsiteX0" fmla="*/ 65918 w 504110"/>
              <a:gd name="connsiteY0" fmla="*/ 774518 h 795117"/>
              <a:gd name="connsiteX1" fmla="*/ 443678 w 504110"/>
              <a:gd name="connsiteY1" fmla="*/ 774518 h 795117"/>
              <a:gd name="connsiteX2" fmla="*/ 442428 w 504110"/>
              <a:gd name="connsiteY2" fmla="*/ 795117 h 795117"/>
              <a:gd name="connsiteX3" fmla="*/ 67169 w 504110"/>
              <a:gd name="connsiteY3" fmla="*/ 795117 h 795117"/>
              <a:gd name="connsiteX4" fmla="*/ 5495 w 504110"/>
              <a:gd name="connsiteY4" fmla="*/ 38451 h 795117"/>
              <a:gd name="connsiteX5" fmla="*/ 504110 w 504110"/>
              <a:gd name="connsiteY5" fmla="*/ 38451 h 795117"/>
              <a:gd name="connsiteX6" fmla="*/ 502866 w 504110"/>
              <a:gd name="connsiteY6" fmla="*/ 53833 h 795117"/>
              <a:gd name="connsiteX7" fmla="*/ 7982 w 504110"/>
              <a:gd name="connsiteY7" fmla="*/ 53833 h 795117"/>
              <a:gd name="connsiteX8" fmla="*/ 0 w 504110"/>
              <a:gd name="connsiteY8" fmla="*/ 0 h 795117"/>
              <a:gd name="connsiteX9" fmla="*/ 504109 w 504110"/>
              <a:gd name="connsiteY9" fmla="*/ 0 h 795117"/>
              <a:gd name="connsiteX10" fmla="*/ 502867 w 504110"/>
              <a:gd name="connsiteY10" fmla="*/ 20599 h 795117"/>
              <a:gd name="connsiteX11" fmla="*/ 1242 w 504110"/>
              <a:gd name="connsiteY11" fmla="*/ 20599 h 79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110" h="795117">
                <a:moveTo>
                  <a:pt x="65918" y="774518"/>
                </a:moveTo>
                <a:lnTo>
                  <a:pt x="443678" y="774518"/>
                </a:lnTo>
                <a:lnTo>
                  <a:pt x="442428" y="795117"/>
                </a:lnTo>
                <a:lnTo>
                  <a:pt x="67169" y="795117"/>
                </a:lnTo>
                <a:close/>
                <a:moveTo>
                  <a:pt x="5495" y="38451"/>
                </a:moveTo>
                <a:lnTo>
                  <a:pt x="504110" y="38451"/>
                </a:lnTo>
                <a:lnTo>
                  <a:pt x="502866" y="53833"/>
                </a:lnTo>
                <a:lnTo>
                  <a:pt x="7982" y="53833"/>
                </a:lnTo>
                <a:close/>
                <a:moveTo>
                  <a:pt x="0" y="0"/>
                </a:moveTo>
                <a:lnTo>
                  <a:pt x="504109" y="0"/>
                </a:lnTo>
                <a:lnTo>
                  <a:pt x="502867" y="20599"/>
                </a:lnTo>
                <a:lnTo>
                  <a:pt x="1242" y="20599"/>
                </a:lnTo>
                <a:close/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120">
            <a:extLst>
              <a:ext uri="{FF2B5EF4-FFF2-40B4-BE49-F238E27FC236}">
                <a16:creationId xmlns:a16="http://schemas.microsoft.com/office/drawing/2014/main" id="{33E49CA8-4087-4A47-AF8A-7CD6C4688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257" y="4831071"/>
            <a:ext cx="1307319" cy="1307345"/>
          </a:xfrm>
          <a:custGeom>
            <a:avLst/>
            <a:gdLst>
              <a:gd name="T0" fmla="*/ 14349 w 1051"/>
              <a:gd name="T1" fmla="*/ 670510 h 1051"/>
              <a:gd name="T2" fmla="*/ 670510 w 1051"/>
              <a:gd name="T3" fmla="*/ 670510 h 1051"/>
              <a:gd name="T4" fmla="*/ 670510 w 1051"/>
              <a:gd name="T5" fmla="*/ 14349 h 1051"/>
              <a:gd name="T6" fmla="*/ 14349 w 1051"/>
              <a:gd name="T7" fmla="*/ 14349 h 1051"/>
              <a:gd name="T8" fmla="*/ 14349 w 1051"/>
              <a:gd name="T9" fmla="*/ 670510 h 1051"/>
              <a:gd name="T10" fmla="*/ 684860 w 1051"/>
              <a:gd name="T11" fmla="*/ 684860 h 1051"/>
              <a:gd name="T12" fmla="*/ 0 w 1051"/>
              <a:gd name="T13" fmla="*/ 684860 h 1051"/>
              <a:gd name="T14" fmla="*/ 0 w 1051"/>
              <a:gd name="T15" fmla="*/ 0 h 1051"/>
              <a:gd name="T16" fmla="*/ 684860 w 1051"/>
              <a:gd name="T17" fmla="*/ 0 h 1051"/>
              <a:gd name="T18" fmla="*/ 684860 w 1051"/>
              <a:gd name="T19" fmla="*/ 684860 h 10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1" h="1051">
                <a:moveTo>
                  <a:pt x="22" y="1028"/>
                </a:moveTo>
                <a:lnTo>
                  <a:pt x="1028" y="1028"/>
                </a:lnTo>
                <a:lnTo>
                  <a:pt x="1028" y="22"/>
                </a:lnTo>
                <a:lnTo>
                  <a:pt x="22" y="22"/>
                </a:lnTo>
                <a:lnTo>
                  <a:pt x="22" y="1028"/>
                </a:lnTo>
                <a:close/>
                <a:moveTo>
                  <a:pt x="1050" y="1050"/>
                </a:moveTo>
                <a:lnTo>
                  <a:pt x="0" y="1050"/>
                </a:lnTo>
                <a:lnTo>
                  <a:pt x="0" y="0"/>
                </a:lnTo>
                <a:lnTo>
                  <a:pt x="1050" y="0"/>
                </a:lnTo>
                <a:lnTo>
                  <a:pt x="1050" y="105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121">
            <a:extLst>
              <a:ext uri="{FF2B5EF4-FFF2-40B4-BE49-F238E27FC236}">
                <a16:creationId xmlns:a16="http://schemas.microsoft.com/office/drawing/2014/main" id="{2D997A9A-C3B6-9441-B1C6-5BF07623F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932" y="5089239"/>
            <a:ext cx="796474" cy="796494"/>
          </a:xfrm>
          <a:custGeom>
            <a:avLst/>
            <a:gdLst>
              <a:gd name="T0" fmla="*/ 416991 w 641"/>
              <a:gd name="T1" fmla="*/ 416993 h 641"/>
              <a:gd name="T2" fmla="*/ 0 w 641"/>
              <a:gd name="T3" fmla="*/ 416993 h 641"/>
              <a:gd name="T4" fmla="*/ 0 w 641"/>
              <a:gd name="T5" fmla="*/ 0 h 641"/>
              <a:gd name="T6" fmla="*/ 416991 w 641"/>
              <a:gd name="T7" fmla="*/ 0 h 641"/>
              <a:gd name="T8" fmla="*/ 416991 w 641"/>
              <a:gd name="T9" fmla="*/ 416993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1" h="641">
                <a:moveTo>
                  <a:pt x="640" y="640"/>
                </a:moveTo>
                <a:lnTo>
                  <a:pt x="0" y="640"/>
                </a:lnTo>
                <a:lnTo>
                  <a:pt x="0" y="0"/>
                </a:lnTo>
                <a:lnTo>
                  <a:pt x="640" y="0"/>
                </a:lnTo>
                <a:lnTo>
                  <a:pt x="640" y="640"/>
                </a:lnTo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122">
            <a:extLst>
              <a:ext uri="{FF2B5EF4-FFF2-40B4-BE49-F238E27FC236}">
                <a16:creationId xmlns:a16="http://schemas.microsoft.com/office/drawing/2014/main" id="{4E4B9974-E8B4-614F-87DA-CEDCEBCF3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048" y="4710221"/>
            <a:ext cx="1664362" cy="1664392"/>
          </a:xfrm>
          <a:custGeom>
            <a:avLst/>
            <a:gdLst>
              <a:gd name="T0" fmla="*/ 872079 w 1334"/>
              <a:gd name="T1" fmla="*/ 436039 h 1335"/>
              <a:gd name="T2" fmla="*/ 872079 w 1334"/>
              <a:gd name="T3" fmla="*/ 436039 h 1335"/>
              <a:gd name="T4" fmla="*/ 435712 w 1334"/>
              <a:gd name="T5" fmla="*/ 872077 h 1335"/>
              <a:gd name="T6" fmla="*/ 435712 w 1334"/>
              <a:gd name="T7" fmla="*/ 872077 h 1335"/>
              <a:gd name="T8" fmla="*/ 0 w 1334"/>
              <a:gd name="T9" fmla="*/ 436039 h 1335"/>
              <a:gd name="T10" fmla="*/ 0 w 1334"/>
              <a:gd name="T11" fmla="*/ 436039 h 1335"/>
              <a:gd name="T12" fmla="*/ 435712 w 1334"/>
              <a:gd name="T13" fmla="*/ 0 h 1335"/>
              <a:gd name="T14" fmla="*/ 435712 w 1334"/>
              <a:gd name="T15" fmla="*/ 0 h 1335"/>
              <a:gd name="T16" fmla="*/ 872079 w 1334"/>
              <a:gd name="T17" fmla="*/ 436039 h 1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34" h="1335">
                <a:moveTo>
                  <a:pt x="1333" y="667"/>
                </a:moveTo>
                <a:lnTo>
                  <a:pt x="1333" y="667"/>
                </a:lnTo>
                <a:cubicBezTo>
                  <a:pt x="1333" y="1035"/>
                  <a:pt x="1035" y="1334"/>
                  <a:pt x="666" y="1334"/>
                </a:cubicBezTo>
                <a:cubicBezTo>
                  <a:pt x="298" y="1334"/>
                  <a:pt x="0" y="1035"/>
                  <a:pt x="0" y="667"/>
                </a:cubicBezTo>
                <a:cubicBezTo>
                  <a:pt x="0" y="299"/>
                  <a:pt x="298" y="0"/>
                  <a:pt x="666" y="0"/>
                </a:cubicBezTo>
                <a:cubicBezTo>
                  <a:pt x="1035" y="0"/>
                  <a:pt x="1333" y="299"/>
                  <a:pt x="1333" y="667"/>
                </a:cubicBezTo>
              </a:path>
            </a:pathLst>
          </a:custGeom>
          <a:solidFill>
            <a:srgbClr val="A920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123">
            <a:extLst>
              <a:ext uri="{FF2B5EF4-FFF2-40B4-BE49-F238E27FC236}">
                <a16:creationId xmlns:a16="http://schemas.microsoft.com/office/drawing/2014/main" id="{600818C1-1FE6-904D-ACD3-40FD3E44B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7991" y="4748672"/>
            <a:ext cx="1581965" cy="1581997"/>
          </a:xfrm>
          <a:custGeom>
            <a:avLst/>
            <a:gdLst>
              <a:gd name="T0" fmla="*/ 828873 w 1268"/>
              <a:gd name="T1" fmla="*/ 414764 h 1268"/>
              <a:gd name="T2" fmla="*/ 828873 w 1268"/>
              <a:gd name="T3" fmla="*/ 414764 h 1268"/>
              <a:gd name="T4" fmla="*/ 414109 w 1268"/>
              <a:gd name="T5" fmla="*/ 828873 h 1268"/>
              <a:gd name="T6" fmla="*/ 414109 w 1268"/>
              <a:gd name="T7" fmla="*/ 828873 h 1268"/>
              <a:gd name="T8" fmla="*/ 0 w 1268"/>
              <a:gd name="T9" fmla="*/ 414764 h 1268"/>
              <a:gd name="T10" fmla="*/ 0 w 1268"/>
              <a:gd name="T11" fmla="*/ 414764 h 1268"/>
              <a:gd name="T12" fmla="*/ 414109 w 1268"/>
              <a:gd name="T13" fmla="*/ 0 h 1268"/>
              <a:gd name="T14" fmla="*/ 414109 w 1268"/>
              <a:gd name="T15" fmla="*/ 0 h 1268"/>
              <a:gd name="T16" fmla="*/ 828873 w 1268"/>
              <a:gd name="T17" fmla="*/ 414764 h 12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8" h="1268">
                <a:moveTo>
                  <a:pt x="1267" y="634"/>
                </a:moveTo>
                <a:lnTo>
                  <a:pt x="1267" y="634"/>
                </a:lnTo>
                <a:cubicBezTo>
                  <a:pt x="1267" y="984"/>
                  <a:pt x="983" y="1267"/>
                  <a:pt x="633" y="1267"/>
                </a:cubicBezTo>
                <a:cubicBezTo>
                  <a:pt x="283" y="1267"/>
                  <a:pt x="0" y="984"/>
                  <a:pt x="0" y="634"/>
                </a:cubicBezTo>
                <a:cubicBezTo>
                  <a:pt x="0" y="284"/>
                  <a:pt x="283" y="0"/>
                  <a:pt x="633" y="0"/>
                </a:cubicBezTo>
                <a:cubicBezTo>
                  <a:pt x="983" y="0"/>
                  <a:pt x="1267" y="284"/>
                  <a:pt x="1267" y="634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124">
            <a:extLst>
              <a:ext uri="{FF2B5EF4-FFF2-40B4-BE49-F238E27FC236}">
                <a16:creationId xmlns:a16="http://schemas.microsoft.com/office/drawing/2014/main" id="{930B18EA-4E69-9449-A681-C9F51840D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750" y="4935437"/>
            <a:ext cx="1208447" cy="1202979"/>
          </a:xfrm>
          <a:custGeom>
            <a:avLst/>
            <a:gdLst>
              <a:gd name="T0" fmla="*/ 633012 w 968"/>
              <a:gd name="T1" fmla="*/ 315067 h 967"/>
              <a:gd name="T2" fmla="*/ 633012 w 968"/>
              <a:gd name="T3" fmla="*/ 315067 h 967"/>
              <a:gd name="T4" fmla="*/ 316179 w 968"/>
              <a:gd name="T5" fmla="*/ 630135 h 967"/>
              <a:gd name="T6" fmla="*/ 316179 w 968"/>
              <a:gd name="T7" fmla="*/ 630135 h 967"/>
              <a:gd name="T8" fmla="*/ 0 w 968"/>
              <a:gd name="T9" fmla="*/ 315067 h 967"/>
              <a:gd name="T10" fmla="*/ 0 w 968"/>
              <a:gd name="T11" fmla="*/ 315067 h 967"/>
              <a:gd name="T12" fmla="*/ 316179 w 968"/>
              <a:gd name="T13" fmla="*/ 0 h 967"/>
              <a:gd name="T14" fmla="*/ 316179 w 968"/>
              <a:gd name="T15" fmla="*/ 0 h 967"/>
              <a:gd name="T16" fmla="*/ 633012 w 968"/>
              <a:gd name="T17" fmla="*/ 315067 h 9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68" h="967">
                <a:moveTo>
                  <a:pt x="967" y="483"/>
                </a:moveTo>
                <a:lnTo>
                  <a:pt x="967" y="483"/>
                </a:lnTo>
                <a:cubicBezTo>
                  <a:pt x="967" y="750"/>
                  <a:pt x="750" y="966"/>
                  <a:pt x="483" y="966"/>
                </a:cubicBezTo>
                <a:cubicBezTo>
                  <a:pt x="217" y="966"/>
                  <a:pt x="0" y="750"/>
                  <a:pt x="0" y="483"/>
                </a:cubicBezTo>
                <a:cubicBezTo>
                  <a:pt x="0" y="216"/>
                  <a:pt x="217" y="0"/>
                  <a:pt x="483" y="0"/>
                </a:cubicBezTo>
                <a:cubicBezTo>
                  <a:pt x="750" y="0"/>
                  <a:pt x="967" y="216"/>
                  <a:pt x="967" y="48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125">
            <a:extLst>
              <a:ext uri="{FF2B5EF4-FFF2-40B4-BE49-F238E27FC236}">
                <a16:creationId xmlns:a16="http://schemas.microsoft.com/office/drawing/2014/main" id="{8DE17B02-8F8B-1742-BCED-97DB910FC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328" y="5265019"/>
            <a:ext cx="543803" cy="543814"/>
          </a:xfrm>
          <a:custGeom>
            <a:avLst/>
            <a:gdLst>
              <a:gd name="T0" fmla="*/ 284497 w 436"/>
              <a:gd name="T1" fmla="*/ 142576 h 436"/>
              <a:gd name="T2" fmla="*/ 284497 w 436"/>
              <a:gd name="T3" fmla="*/ 142576 h 436"/>
              <a:gd name="T4" fmla="*/ 141921 w 436"/>
              <a:gd name="T5" fmla="*/ 284497 h 436"/>
              <a:gd name="T6" fmla="*/ 141921 w 436"/>
              <a:gd name="T7" fmla="*/ 284497 h 436"/>
              <a:gd name="T8" fmla="*/ 0 w 436"/>
              <a:gd name="T9" fmla="*/ 142576 h 436"/>
              <a:gd name="T10" fmla="*/ 0 w 436"/>
              <a:gd name="T11" fmla="*/ 142576 h 436"/>
              <a:gd name="T12" fmla="*/ 141921 w 436"/>
              <a:gd name="T13" fmla="*/ 0 h 436"/>
              <a:gd name="T14" fmla="*/ 141921 w 436"/>
              <a:gd name="T15" fmla="*/ 0 h 436"/>
              <a:gd name="T16" fmla="*/ 284497 w 436"/>
              <a:gd name="T17" fmla="*/ 142576 h 4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6" h="436">
                <a:moveTo>
                  <a:pt x="435" y="218"/>
                </a:moveTo>
                <a:lnTo>
                  <a:pt x="435" y="218"/>
                </a:lnTo>
                <a:cubicBezTo>
                  <a:pt x="435" y="338"/>
                  <a:pt x="338" y="435"/>
                  <a:pt x="217" y="435"/>
                </a:cubicBezTo>
                <a:cubicBezTo>
                  <a:pt x="97" y="435"/>
                  <a:pt x="0" y="338"/>
                  <a:pt x="0" y="218"/>
                </a:cubicBezTo>
                <a:cubicBezTo>
                  <a:pt x="0" y="98"/>
                  <a:pt x="97" y="0"/>
                  <a:pt x="217" y="0"/>
                </a:cubicBezTo>
                <a:cubicBezTo>
                  <a:pt x="338" y="0"/>
                  <a:pt x="435" y="98"/>
                  <a:pt x="435" y="218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126">
            <a:extLst>
              <a:ext uri="{FF2B5EF4-FFF2-40B4-BE49-F238E27FC236}">
                <a16:creationId xmlns:a16="http://schemas.microsoft.com/office/drawing/2014/main" id="{E2D54289-864B-B74A-945E-66A9BA74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194" y="5462767"/>
            <a:ext cx="1351262" cy="642688"/>
          </a:xfrm>
          <a:custGeom>
            <a:avLst/>
            <a:gdLst>
              <a:gd name="T0" fmla="*/ 592965 w 1085"/>
              <a:gd name="T1" fmla="*/ 0 h 516"/>
              <a:gd name="T2" fmla="*/ 588394 w 1085"/>
              <a:gd name="T3" fmla="*/ 13062 h 516"/>
              <a:gd name="T4" fmla="*/ 677861 w 1085"/>
              <a:gd name="T5" fmla="*/ 41798 h 516"/>
              <a:gd name="T6" fmla="*/ 0 w 1085"/>
              <a:gd name="T7" fmla="*/ 322628 h 516"/>
              <a:gd name="T8" fmla="*/ 5877 w 1085"/>
              <a:gd name="T9" fmla="*/ 336343 h 516"/>
              <a:gd name="T10" fmla="*/ 687657 w 1085"/>
              <a:gd name="T11" fmla="*/ 53554 h 516"/>
              <a:gd name="T12" fmla="*/ 657616 w 1085"/>
              <a:gd name="T13" fmla="*/ 146946 h 516"/>
              <a:gd name="T14" fmla="*/ 671330 w 1085"/>
              <a:gd name="T15" fmla="*/ 151518 h 516"/>
              <a:gd name="T16" fmla="*/ 707901 w 1085"/>
              <a:gd name="T17" fmla="*/ 35920 h 516"/>
              <a:gd name="T18" fmla="*/ 592965 w 1085"/>
              <a:gd name="T19" fmla="*/ 0 h 5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85" h="516">
                <a:moveTo>
                  <a:pt x="908" y="0"/>
                </a:moveTo>
                <a:lnTo>
                  <a:pt x="901" y="20"/>
                </a:lnTo>
                <a:lnTo>
                  <a:pt x="1038" y="64"/>
                </a:lnTo>
                <a:lnTo>
                  <a:pt x="0" y="494"/>
                </a:lnTo>
                <a:lnTo>
                  <a:pt x="9" y="515"/>
                </a:lnTo>
                <a:lnTo>
                  <a:pt x="1053" y="82"/>
                </a:lnTo>
                <a:lnTo>
                  <a:pt x="1007" y="225"/>
                </a:lnTo>
                <a:lnTo>
                  <a:pt x="1028" y="232"/>
                </a:lnTo>
                <a:lnTo>
                  <a:pt x="1084" y="55"/>
                </a:lnTo>
                <a:lnTo>
                  <a:pt x="908" y="0"/>
                </a:lnTo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617C2FFC-89B2-3449-B6C8-E405BE68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774" y="6275742"/>
            <a:ext cx="1245647" cy="668911"/>
          </a:xfrm>
          <a:custGeom>
            <a:avLst/>
            <a:gdLst>
              <a:gd name="connsiteX0" fmla="*/ 708357 w 1245647"/>
              <a:gd name="connsiteY0" fmla="*/ 148312 h 668911"/>
              <a:gd name="connsiteX1" fmla="*/ 817194 w 1245647"/>
              <a:gd name="connsiteY1" fmla="*/ 148312 h 668911"/>
              <a:gd name="connsiteX2" fmla="*/ 817194 w 1245647"/>
              <a:gd name="connsiteY2" fmla="*/ 258352 h 668911"/>
              <a:gd name="connsiteX3" fmla="*/ 799680 w 1245647"/>
              <a:gd name="connsiteY3" fmla="*/ 258352 h 668911"/>
              <a:gd name="connsiteX4" fmla="*/ 799680 w 1245647"/>
              <a:gd name="connsiteY4" fmla="*/ 180824 h 668911"/>
              <a:gd name="connsiteX5" fmla="*/ 602022 w 1245647"/>
              <a:gd name="connsiteY5" fmla="*/ 389649 h 668911"/>
              <a:gd name="connsiteX6" fmla="*/ 493185 w 1245647"/>
              <a:gd name="connsiteY6" fmla="*/ 318374 h 668911"/>
              <a:gd name="connsiteX7" fmla="*/ 354323 w 1245647"/>
              <a:gd name="connsiteY7" fmla="*/ 454673 h 668911"/>
              <a:gd name="connsiteX8" fmla="*/ 340562 w 1245647"/>
              <a:gd name="connsiteY8" fmla="*/ 440918 h 668911"/>
              <a:gd name="connsiteX9" fmla="*/ 489432 w 1245647"/>
              <a:gd name="connsiteY9" fmla="*/ 295865 h 668911"/>
              <a:gd name="connsiteX10" fmla="*/ 599520 w 1245647"/>
              <a:gd name="connsiteY10" fmla="*/ 365891 h 668911"/>
              <a:gd name="connsiteX11" fmla="*/ 787170 w 1245647"/>
              <a:gd name="connsiteY11" fmla="*/ 167069 h 668911"/>
              <a:gd name="connsiteX12" fmla="*/ 708357 w 1245647"/>
              <a:gd name="connsiteY12" fmla="*/ 167069 h 668911"/>
              <a:gd name="connsiteX13" fmla="*/ 584131 w 1245647"/>
              <a:gd name="connsiteY13" fmla="*/ 8687 h 668911"/>
              <a:gd name="connsiteX14" fmla="*/ 9985 w 1245647"/>
              <a:gd name="connsiteY14" fmla="*/ 313979 h 668911"/>
              <a:gd name="connsiteX15" fmla="*/ 584131 w 1245647"/>
              <a:gd name="connsiteY15" fmla="*/ 616788 h 668911"/>
              <a:gd name="connsiteX16" fmla="*/ 901160 w 1245647"/>
              <a:gd name="connsiteY16" fmla="*/ 567147 h 668911"/>
              <a:gd name="connsiteX17" fmla="*/ 903656 w 1245647"/>
              <a:gd name="connsiteY17" fmla="*/ 565906 h 668911"/>
              <a:gd name="connsiteX18" fmla="*/ 904904 w 1245647"/>
              <a:gd name="connsiteY18" fmla="*/ 567147 h 668911"/>
              <a:gd name="connsiteX19" fmla="*/ 1220684 w 1245647"/>
              <a:gd name="connsiteY19" fmla="*/ 651537 h 668911"/>
              <a:gd name="connsiteX20" fmla="*/ 1069659 w 1245647"/>
              <a:gd name="connsiteY20" fmla="*/ 475312 h 668911"/>
              <a:gd name="connsiteX21" fmla="*/ 1073403 w 1245647"/>
              <a:gd name="connsiteY21" fmla="*/ 472830 h 668911"/>
              <a:gd name="connsiteX22" fmla="*/ 1159525 w 1245647"/>
              <a:gd name="connsiteY22" fmla="*/ 313979 h 668911"/>
              <a:gd name="connsiteX23" fmla="*/ 584131 w 1245647"/>
              <a:gd name="connsiteY23" fmla="*/ 8687 h 668911"/>
              <a:gd name="connsiteX24" fmla="*/ 584131 w 1245647"/>
              <a:gd name="connsiteY24" fmla="*/ 0 h 668911"/>
              <a:gd name="connsiteX25" fmla="*/ 1168262 w 1245647"/>
              <a:gd name="connsiteY25" fmla="*/ 313979 h 668911"/>
              <a:gd name="connsiteX26" fmla="*/ 1082140 w 1245647"/>
              <a:gd name="connsiteY26" fmla="*/ 476553 h 668911"/>
              <a:gd name="connsiteX27" fmla="*/ 1245647 w 1245647"/>
              <a:gd name="connsiteY27" fmla="*/ 668911 h 668911"/>
              <a:gd name="connsiteX28" fmla="*/ 903656 w 1245647"/>
              <a:gd name="connsiteY28" fmla="*/ 575835 h 668911"/>
              <a:gd name="connsiteX29" fmla="*/ 584131 w 1245647"/>
              <a:gd name="connsiteY29" fmla="*/ 625475 h 668911"/>
              <a:gd name="connsiteX30" fmla="*/ 0 w 1245647"/>
              <a:gd name="connsiteY30" fmla="*/ 313979 h 668911"/>
              <a:gd name="connsiteX31" fmla="*/ 584131 w 1245647"/>
              <a:gd name="connsiteY31" fmla="*/ 0 h 66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5647" h="668911">
                <a:moveTo>
                  <a:pt x="708357" y="148312"/>
                </a:moveTo>
                <a:lnTo>
                  <a:pt x="817194" y="148312"/>
                </a:lnTo>
                <a:lnTo>
                  <a:pt x="817194" y="258352"/>
                </a:lnTo>
                <a:lnTo>
                  <a:pt x="799680" y="258352"/>
                </a:lnTo>
                <a:lnTo>
                  <a:pt x="799680" y="180824"/>
                </a:lnTo>
                <a:lnTo>
                  <a:pt x="602022" y="389649"/>
                </a:lnTo>
                <a:lnTo>
                  <a:pt x="493185" y="318374"/>
                </a:lnTo>
                <a:lnTo>
                  <a:pt x="354323" y="454673"/>
                </a:lnTo>
                <a:lnTo>
                  <a:pt x="340562" y="440918"/>
                </a:lnTo>
                <a:lnTo>
                  <a:pt x="489432" y="295865"/>
                </a:lnTo>
                <a:lnTo>
                  <a:pt x="599520" y="365891"/>
                </a:lnTo>
                <a:lnTo>
                  <a:pt x="787170" y="167069"/>
                </a:lnTo>
                <a:lnTo>
                  <a:pt x="708357" y="167069"/>
                </a:lnTo>
                <a:close/>
                <a:moveTo>
                  <a:pt x="584131" y="8687"/>
                </a:moveTo>
                <a:cubicBezTo>
                  <a:pt x="267103" y="8687"/>
                  <a:pt x="9985" y="145200"/>
                  <a:pt x="9985" y="313979"/>
                </a:cubicBezTo>
                <a:cubicBezTo>
                  <a:pt x="9985" y="481517"/>
                  <a:pt x="267103" y="616788"/>
                  <a:pt x="584131" y="616788"/>
                </a:cubicBezTo>
                <a:cubicBezTo>
                  <a:pt x="697712" y="616788"/>
                  <a:pt x="807549" y="599414"/>
                  <a:pt x="901160" y="567147"/>
                </a:cubicBezTo>
                <a:lnTo>
                  <a:pt x="903656" y="565906"/>
                </a:lnTo>
                <a:lnTo>
                  <a:pt x="904904" y="567147"/>
                </a:lnTo>
                <a:lnTo>
                  <a:pt x="1220684" y="651537"/>
                </a:lnTo>
                <a:lnTo>
                  <a:pt x="1069659" y="475312"/>
                </a:lnTo>
                <a:lnTo>
                  <a:pt x="1073403" y="472830"/>
                </a:lnTo>
                <a:cubicBezTo>
                  <a:pt x="1129570" y="424430"/>
                  <a:pt x="1159525" y="369825"/>
                  <a:pt x="1159525" y="313979"/>
                </a:cubicBezTo>
                <a:cubicBezTo>
                  <a:pt x="1159525" y="145200"/>
                  <a:pt x="901160" y="8687"/>
                  <a:pt x="584131" y="8687"/>
                </a:cubicBezTo>
                <a:close/>
                <a:moveTo>
                  <a:pt x="584131" y="0"/>
                </a:moveTo>
                <a:cubicBezTo>
                  <a:pt x="906152" y="0"/>
                  <a:pt x="1168262" y="140236"/>
                  <a:pt x="1168262" y="313979"/>
                </a:cubicBezTo>
                <a:cubicBezTo>
                  <a:pt x="1168262" y="371066"/>
                  <a:pt x="1138307" y="426912"/>
                  <a:pt x="1082140" y="476553"/>
                </a:cubicBezTo>
                <a:lnTo>
                  <a:pt x="1245647" y="668911"/>
                </a:lnTo>
                <a:lnTo>
                  <a:pt x="903656" y="575835"/>
                </a:lnTo>
                <a:cubicBezTo>
                  <a:pt x="808797" y="608101"/>
                  <a:pt x="697712" y="625475"/>
                  <a:pt x="584131" y="625475"/>
                </a:cubicBezTo>
                <a:cubicBezTo>
                  <a:pt x="262110" y="625475"/>
                  <a:pt x="0" y="486481"/>
                  <a:pt x="0" y="313979"/>
                </a:cubicBezTo>
                <a:cubicBezTo>
                  <a:pt x="0" y="140236"/>
                  <a:pt x="262110" y="0"/>
                  <a:pt x="584131" y="0"/>
                </a:cubicBezTo>
                <a:close/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87F5355F-8363-B940-AC04-FA48C5AE5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7965" y="6561380"/>
            <a:ext cx="1064379" cy="185510"/>
          </a:xfrm>
          <a:custGeom>
            <a:avLst/>
            <a:gdLst>
              <a:gd name="connsiteX0" fmla="*/ 1010699 w 1064379"/>
              <a:gd name="connsiteY0" fmla="*/ 0 h 185510"/>
              <a:gd name="connsiteX1" fmla="*/ 1064379 w 1064379"/>
              <a:gd name="connsiteY1" fmla="*/ 0 h 185510"/>
              <a:gd name="connsiteX2" fmla="*/ 1064379 w 1064379"/>
              <a:gd name="connsiteY2" fmla="*/ 185510 h 185510"/>
              <a:gd name="connsiteX3" fmla="*/ 1010699 w 1064379"/>
              <a:gd name="connsiteY3" fmla="*/ 185510 h 185510"/>
              <a:gd name="connsiteX4" fmla="*/ 0 w 1064379"/>
              <a:gd name="connsiteY4" fmla="*/ 0 h 185510"/>
              <a:gd name="connsiteX5" fmla="*/ 53652 w 1064379"/>
              <a:gd name="connsiteY5" fmla="*/ 0 h 185510"/>
              <a:gd name="connsiteX6" fmla="*/ 53652 w 1064379"/>
              <a:gd name="connsiteY6" fmla="*/ 185510 h 185510"/>
              <a:gd name="connsiteX7" fmla="*/ 0 w 1064379"/>
              <a:gd name="connsiteY7" fmla="*/ 185510 h 18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79" h="185510">
                <a:moveTo>
                  <a:pt x="1010699" y="0"/>
                </a:moveTo>
                <a:lnTo>
                  <a:pt x="1064379" y="0"/>
                </a:lnTo>
                <a:lnTo>
                  <a:pt x="1064379" y="185510"/>
                </a:lnTo>
                <a:lnTo>
                  <a:pt x="1010699" y="185510"/>
                </a:lnTo>
                <a:close/>
                <a:moveTo>
                  <a:pt x="0" y="0"/>
                </a:moveTo>
                <a:lnTo>
                  <a:pt x="53652" y="0"/>
                </a:lnTo>
                <a:lnTo>
                  <a:pt x="53652" y="185510"/>
                </a:lnTo>
                <a:lnTo>
                  <a:pt x="0" y="18551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132">
            <a:extLst>
              <a:ext uri="{FF2B5EF4-FFF2-40B4-BE49-F238E27FC236}">
                <a16:creationId xmlns:a16="http://schemas.microsoft.com/office/drawing/2014/main" id="{A94468E0-DB0B-AB47-BAF7-77014E0B9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0917" y="5687985"/>
            <a:ext cx="159297" cy="801984"/>
          </a:xfrm>
          <a:custGeom>
            <a:avLst/>
            <a:gdLst>
              <a:gd name="T0" fmla="*/ 82887 w 130"/>
              <a:gd name="T1" fmla="*/ 0 h 644"/>
              <a:gd name="T2" fmla="*/ 0 w 130"/>
              <a:gd name="T3" fmla="*/ 0 h 644"/>
              <a:gd name="T4" fmla="*/ 0 w 130"/>
              <a:gd name="T5" fmla="*/ 419871 h 644"/>
              <a:gd name="T6" fmla="*/ 82887 w 130"/>
              <a:gd name="T7" fmla="*/ 419871 h 644"/>
              <a:gd name="T8" fmla="*/ 82887 w 130"/>
              <a:gd name="T9" fmla="*/ 0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" h="644">
                <a:moveTo>
                  <a:pt x="129" y="0"/>
                </a:moveTo>
                <a:lnTo>
                  <a:pt x="0" y="0"/>
                </a:lnTo>
                <a:lnTo>
                  <a:pt x="0" y="643"/>
                </a:lnTo>
                <a:lnTo>
                  <a:pt x="129" y="643"/>
                </a:lnTo>
                <a:lnTo>
                  <a:pt x="129" y="0"/>
                </a:lnTo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133">
            <a:extLst>
              <a:ext uri="{FF2B5EF4-FFF2-40B4-BE49-F238E27FC236}">
                <a16:creationId xmlns:a16="http://schemas.microsoft.com/office/drawing/2014/main" id="{E79C085E-0179-F045-87BC-BF1660EC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216" y="5600096"/>
            <a:ext cx="186759" cy="895364"/>
          </a:xfrm>
          <a:custGeom>
            <a:avLst/>
            <a:gdLst>
              <a:gd name="T0" fmla="*/ 0 w 149"/>
              <a:gd name="T1" fmla="*/ 0 h 718"/>
              <a:gd name="T2" fmla="*/ 97273 w 149"/>
              <a:gd name="T3" fmla="*/ 0 h 718"/>
              <a:gd name="T4" fmla="*/ 97273 w 149"/>
              <a:gd name="T5" fmla="*/ 468834 h 718"/>
              <a:gd name="T6" fmla="*/ 0 w 149"/>
              <a:gd name="T7" fmla="*/ 468834 h 718"/>
              <a:gd name="T8" fmla="*/ 0 w 149"/>
              <a:gd name="T9" fmla="*/ 0 h 7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9" h="718">
                <a:moveTo>
                  <a:pt x="0" y="0"/>
                </a:moveTo>
                <a:lnTo>
                  <a:pt x="148" y="0"/>
                </a:lnTo>
                <a:lnTo>
                  <a:pt x="148" y="717"/>
                </a:lnTo>
                <a:lnTo>
                  <a:pt x="0" y="717"/>
                </a:lnTo>
                <a:lnTo>
                  <a:pt x="0" y="0"/>
                </a:lnTo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134">
            <a:extLst>
              <a:ext uri="{FF2B5EF4-FFF2-40B4-BE49-F238E27FC236}">
                <a16:creationId xmlns:a16="http://schemas.microsoft.com/office/drawing/2014/main" id="{2F1C5779-87E6-8D4B-8CBD-86181F1E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6976" y="5687985"/>
            <a:ext cx="181265" cy="801984"/>
          </a:xfrm>
          <a:custGeom>
            <a:avLst/>
            <a:gdLst>
              <a:gd name="T0" fmla="*/ 94389 w 144"/>
              <a:gd name="T1" fmla="*/ 0 h 644"/>
              <a:gd name="T2" fmla="*/ 0 w 144"/>
              <a:gd name="T3" fmla="*/ 0 h 644"/>
              <a:gd name="T4" fmla="*/ 0 w 144"/>
              <a:gd name="T5" fmla="*/ 419871 h 644"/>
              <a:gd name="T6" fmla="*/ 94389 w 144"/>
              <a:gd name="T7" fmla="*/ 419871 h 644"/>
              <a:gd name="T8" fmla="*/ 94389 w 144"/>
              <a:gd name="T9" fmla="*/ 0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644">
                <a:moveTo>
                  <a:pt x="143" y="0"/>
                </a:moveTo>
                <a:lnTo>
                  <a:pt x="0" y="0"/>
                </a:lnTo>
                <a:lnTo>
                  <a:pt x="0" y="643"/>
                </a:lnTo>
                <a:lnTo>
                  <a:pt x="143" y="643"/>
                </a:lnTo>
                <a:lnTo>
                  <a:pt x="143" y="0"/>
                </a:lnTo>
              </a:path>
            </a:pathLst>
          </a:cu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135">
            <a:extLst>
              <a:ext uri="{FF2B5EF4-FFF2-40B4-BE49-F238E27FC236}">
                <a16:creationId xmlns:a16="http://schemas.microsoft.com/office/drawing/2014/main" id="{A7DA4BF4-6AE5-454C-BFAB-C6C938177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7397" y="5720942"/>
            <a:ext cx="373520" cy="769026"/>
          </a:xfrm>
          <a:custGeom>
            <a:avLst/>
            <a:gdLst>
              <a:gd name="T0" fmla="*/ 159178 w 299"/>
              <a:gd name="T1" fmla="*/ 0 h 619"/>
              <a:gd name="T2" fmla="*/ 195206 w 299"/>
              <a:gd name="T3" fmla="*/ 14983 h 619"/>
              <a:gd name="T4" fmla="*/ 36028 w 299"/>
              <a:gd name="T5" fmla="*/ 402591 h 619"/>
              <a:gd name="T6" fmla="*/ 0 w 299"/>
              <a:gd name="T7" fmla="*/ 387607 h 619"/>
              <a:gd name="T8" fmla="*/ 159178 w 299"/>
              <a:gd name="T9" fmla="*/ 0 h 6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9" h="619">
                <a:moveTo>
                  <a:pt x="243" y="0"/>
                </a:moveTo>
                <a:lnTo>
                  <a:pt x="298" y="23"/>
                </a:lnTo>
                <a:lnTo>
                  <a:pt x="55" y="618"/>
                </a:lnTo>
                <a:lnTo>
                  <a:pt x="0" y="595"/>
                </a:lnTo>
                <a:lnTo>
                  <a:pt x="243" y="0"/>
                </a:lnTo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136">
            <a:extLst>
              <a:ext uri="{FF2B5EF4-FFF2-40B4-BE49-F238E27FC236}">
                <a16:creationId xmlns:a16="http://schemas.microsoft.com/office/drawing/2014/main" id="{31941AE1-4F4F-8C47-B4F9-36362E891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4162" y="6489970"/>
            <a:ext cx="1433655" cy="71408"/>
          </a:xfrm>
          <a:custGeom>
            <a:avLst/>
            <a:gdLst>
              <a:gd name="T0" fmla="*/ 751104 w 1150"/>
              <a:gd name="T1" fmla="*/ 36786 h 57"/>
              <a:gd name="T2" fmla="*/ 0 w 1150"/>
              <a:gd name="T3" fmla="*/ 36786 h 57"/>
              <a:gd name="T4" fmla="*/ 0 w 1150"/>
              <a:gd name="T5" fmla="*/ 0 h 57"/>
              <a:gd name="T6" fmla="*/ 751104 w 1150"/>
              <a:gd name="T7" fmla="*/ 0 h 57"/>
              <a:gd name="T8" fmla="*/ 751104 w 1150"/>
              <a:gd name="T9" fmla="*/ 3678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0" h="57">
                <a:moveTo>
                  <a:pt x="1149" y="56"/>
                </a:moveTo>
                <a:lnTo>
                  <a:pt x="0" y="56"/>
                </a:lnTo>
                <a:lnTo>
                  <a:pt x="0" y="0"/>
                </a:lnTo>
                <a:lnTo>
                  <a:pt x="1149" y="0"/>
                </a:lnTo>
                <a:lnTo>
                  <a:pt x="1149" y="56"/>
                </a:lnTo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69CC83A-F0AA-EC41-B8DB-FBC3022D0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0953" y="5924182"/>
            <a:ext cx="454662" cy="350308"/>
          </a:xfrm>
          <a:custGeom>
            <a:avLst/>
            <a:gdLst>
              <a:gd name="connsiteX0" fmla="*/ 454662 w 454662"/>
              <a:gd name="connsiteY0" fmla="*/ 60428 h 350308"/>
              <a:gd name="connsiteX1" fmla="*/ 350824 w 454662"/>
              <a:gd name="connsiteY1" fmla="*/ 247850 h 350308"/>
              <a:gd name="connsiteX2" fmla="*/ 104366 w 454662"/>
              <a:gd name="connsiteY2" fmla="*/ 350308 h 350308"/>
              <a:gd name="connsiteX3" fmla="*/ 209455 w 454662"/>
              <a:gd name="connsiteY3" fmla="*/ 162886 h 350308"/>
              <a:gd name="connsiteX4" fmla="*/ 244443 w 454662"/>
              <a:gd name="connsiteY4" fmla="*/ 0 h 350308"/>
              <a:gd name="connsiteX5" fmla="*/ 449180 w 454662"/>
              <a:gd name="connsiteY5" fmla="*/ 57593 h 350308"/>
              <a:gd name="connsiteX6" fmla="*/ 205978 w 454662"/>
              <a:gd name="connsiteY6" fmla="*/ 158076 h 350308"/>
              <a:gd name="connsiteX7" fmla="*/ 0 w 454662"/>
              <a:gd name="connsiteY7" fmla="*/ 100482 h 35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662" h="350308">
                <a:moveTo>
                  <a:pt x="454662" y="60428"/>
                </a:moveTo>
                <a:lnTo>
                  <a:pt x="350824" y="247850"/>
                </a:lnTo>
                <a:lnTo>
                  <a:pt x="104366" y="350308"/>
                </a:lnTo>
                <a:lnTo>
                  <a:pt x="209455" y="162886"/>
                </a:lnTo>
                <a:close/>
                <a:moveTo>
                  <a:pt x="244443" y="0"/>
                </a:moveTo>
                <a:lnTo>
                  <a:pt x="449180" y="57593"/>
                </a:lnTo>
                <a:lnTo>
                  <a:pt x="205978" y="158076"/>
                </a:lnTo>
                <a:lnTo>
                  <a:pt x="0" y="100482"/>
                </a:lnTo>
                <a:close/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139">
            <a:extLst>
              <a:ext uri="{FF2B5EF4-FFF2-40B4-BE49-F238E27FC236}">
                <a16:creationId xmlns:a16="http://schemas.microsoft.com/office/drawing/2014/main" id="{2D09EF27-7C95-8B4F-A81D-5B2B498C9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3326" y="4847548"/>
            <a:ext cx="2103793" cy="1834677"/>
          </a:xfrm>
          <a:custGeom>
            <a:avLst/>
            <a:gdLst>
              <a:gd name="T0" fmla="*/ 1102502 w 1690"/>
              <a:gd name="T1" fmla="*/ 961368 h 1473"/>
              <a:gd name="T2" fmla="*/ 0 w 1690"/>
              <a:gd name="T3" fmla="*/ 961368 h 1473"/>
              <a:gd name="T4" fmla="*/ 0 w 1690"/>
              <a:gd name="T5" fmla="*/ 0 h 1473"/>
              <a:gd name="T6" fmla="*/ 1102502 w 1690"/>
              <a:gd name="T7" fmla="*/ 0 h 1473"/>
              <a:gd name="T8" fmla="*/ 1102502 w 1690"/>
              <a:gd name="T9" fmla="*/ 961368 h 1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0" h="1473">
                <a:moveTo>
                  <a:pt x="1689" y="1472"/>
                </a:moveTo>
                <a:lnTo>
                  <a:pt x="0" y="1472"/>
                </a:lnTo>
                <a:lnTo>
                  <a:pt x="0" y="0"/>
                </a:lnTo>
                <a:lnTo>
                  <a:pt x="1689" y="0"/>
                </a:lnTo>
                <a:lnTo>
                  <a:pt x="1689" y="14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140">
            <a:extLst>
              <a:ext uri="{FF2B5EF4-FFF2-40B4-BE49-F238E27FC236}">
                <a16:creationId xmlns:a16="http://schemas.microsoft.com/office/drawing/2014/main" id="{7AD2C9B2-3762-A44D-9F0E-53761B4D7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3328" y="4842055"/>
            <a:ext cx="2114780" cy="1845664"/>
          </a:xfrm>
          <a:custGeom>
            <a:avLst/>
            <a:gdLst>
              <a:gd name="T0" fmla="*/ 4572 w 1698"/>
              <a:gd name="T1" fmla="*/ 962554 h 1481"/>
              <a:gd name="T2" fmla="*/ 1103038 w 1698"/>
              <a:gd name="T3" fmla="*/ 962554 h 1481"/>
              <a:gd name="T4" fmla="*/ 1103038 w 1698"/>
              <a:gd name="T5" fmla="*/ 4574 h 1481"/>
              <a:gd name="T6" fmla="*/ 4572 w 1698"/>
              <a:gd name="T7" fmla="*/ 4574 h 1481"/>
              <a:gd name="T8" fmla="*/ 4572 w 1698"/>
              <a:gd name="T9" fmla="*/ 962554 h 1481"/>
              <a:gd name="T10" fmla="*/ 1108263 w 1698"/>
              <a:gd name="T11" fmla="*/ 967129 h 1481"/>
              <a:gd name="T12" fmla="*/ 0 w 1698"/>
              <a:gd name="T13" fmla="*/ 967129 h 1481"/>
              <a:gd name="T14" fmla="*/ 0 w 1698"/>
              <a:gd name="T15" fmla="*/ 0 h 1481"/>
              <a:gd name="T16" fmla="*/ 1108263 w 1698"/>
              <a:gd name="T17" fmla="*/ 0 h 1481"/>
              <a:gd name="T18" fmla="*/ 1108263 w 1698"/>
              <a:gd name="T19" fmla="*/ 967129 h 14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98" h="1481">
                <a:moveTo>
                  <a:pt x="7" y="1473"/>
                </a:moveTo>
                <a:lnTo>
                  <a:pt x="1689" y="1473"/>
                </a:lnTo>
                <a:lnTo>
                  <a:pt x="1689" y="7"/>
                </a:lnTo>
                <a:lnTo>
                  <a:pt x="7" y="7"/>
                </a:lnTo>
                <a:lnTo>
                  <a:pt x="7" y="1473"/>
                </a:lnTo>
                <a:close/>
                <a:moveTo>
                  <a:pt x="1697" y="1480"/>
                </a:moveTo>
                <a:lnTo>
                  <a:pt x="0" y="1480"/>
                </a:lnTo>
                <a:lnTo>
                  <a:pt x="0" y="0"/>
                </a:lnTo>
                <a:lnTo>
                  <a:pt x="1697" y="0"/>
                </a:lnTo>
                <a:lnTo>
                  <a:pt x="1697" y="1480"/>
                </a:lnTo>
                <a:close/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A02AFD62-7194-BA4A-A787-4E6FF99B5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6141" y="4990365"/>
            <a:ext cx="1388466" cy="1234675"/>
          </a:xfrm>
          <a:custGeom>
            <a:avLst/>
            <a:gdLst>
              <a:gd name="connsiteX0" fmla="*/ 2 w 1388466"/>
              <a:gd name="connsiteY0" fmla="*/ 1126077 h 1234675"/>
              <a:gd name="connsiteX1" fmla="*/ 1388466 w 1388466"/>
              <a:gd name="connsiteY1" fmla="*/ 1126077 h 1234675"/>
              <a:gd name="connsiteX2" fmla="*/ 1388466 w 1388466"/>
              <a:gd name="connsiteY2" fmla="*/ 1234675 h 1234675"/>
              <a:gd name="connsiteX3" fmla="*/ 2 w 1388466"/>
              <a:gd name="connsiteY3" fmla="*/ 1234675 h 1234675"/>
              <a:gd name="connsiteX4" fmla="*/ 0 w 1388466"/>
              <a:gd name="connsiteY4" fmla="*/ 565786 h 1234675"/>
              <a:gd name="connsiteX5" fmla="*/ 1251146 w 1388466"/>
              <a:gd name="connsiteY5" fmla="*/ 565786 h 1234675"/>
              <a:gd name="connsiteX6" fmla="*/ 1251146 w 1388466"/>
              <a:gd name="connsiteY6" fmla="*/ 674399 h 1234675"/>
              <a:gd name="connsiteX7" fmla="*/ 0 w 1388466"/>
              <a:gd name="connsiteY7" fmla="*/ 674399 h 1234675"/>
              <a:gd name="connsiteX8" fmla="*/ 0 w 1388466"/>
              <a:gd name="connsiteY8" fmla="*/ 0 h 1234675"/>
              <a:gd name="connsiteX9" fmla="*/ 1168749 w 1388466"/>
              <a:gd name="connsiteY9" fmla="*/ 0 h 1234675"/>
              <a:gd name="connsiteX10" fmla="*/ 1168749 w 1388466"/>
              <a:gd name="connsiteY10" fmla="*/ 108598 h 1234675"/>
              <a:gd name="connsiteX11" fmla="*/ 0 w 1388466"/>
              <a:gd name="connsiteY11" fmla="*/ 108598 h 123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8466" h="1234675">
                <a:moveTo>
                  <a:pt x="2" y="1126077"/>
                </a:moveTo>
                <a:lnTo>
                  <a:pt x="1388466" y="1126077"/>
                </a:lnTo>
                <a:lnTo>
                  <a:pt x="1388466" y="1234675"/>
                </a:lnTo>
                <a:lnTo>
                  <a:pt x="2" y="1234675"/>
                </a:lnTo>
                <a:close/>
                <a:moveTo>
                  <a:pt x="0" y="565786"/>
                </a:moveTo>
                <a:lnTo>
                  <a:pt x="1251146" y="565786"/>
                </a:lnTo>
                <a:lnTo>
                  <a:pt x="1251146" y="674399"/>
                </a:lnTo>
                <a:lnTo>
                  <a:pt x="0" y="674399"/>
                </a:lnTo>
                <a:close/>
                <a:moveTo>
                  <a:pt x="0" y="0"/>
                </a:moveTo>
                <a:lnTo>
                  <a:pt x="1168749" y="0"/>
                </a:lnTo>
                <a:lnTo>
                  <a:pt x="1168749" y="108598"/>
                </a:lnTo>
                <a:lnTo>
                  <a:pt x="0" y="108598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4EB2F07-9694-FE47-BAFC-3F68CD4BF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6142" y="5144171"/>
            <a:ext cx="1816915" cy="1229178"/>
          </a:xfrm>
          <a:custGeom>
            <a:avLst/>
            <a:gdLst>
              <a:gd name="connsiteX0" fmla="*/ 0 w 1816915"/>
              <a:gd name="connsiteY0" fmla="*/ 1120580 h 1229178"/>
              <a:gd name="connsiteX1" fmla="*/ 1816915 w 1816915"/>
              <a:gd name="connsiteY1" fmla="*/ 1120580 h 1229178"/>
              <a:gd name="connsiteX2" fmla="*/ 1816915 w 1816915"/>
              <a:gd name="connsiteY2" fmla="*/ 1229178 h 1229178"/>
              <a:gd name="connsiteX3" fmla="*/ 0 w 1816915"/>
              <a:gd name="connsiteY3" fmla="*/ 1229178 h 1229178"/>
              <a:gd name="connsiteX4" fmla="*/ 2 w 1816915"/>
              <a:gd name="connsiteY4" fmla="*/ 560289 h 1229178"/>
              <a:gd name="connsiteX5" fmla="*/ 1520300 w 1816915"/>
              <a:gd name="connsiteY5" fmla="*/ 560289 h 1229178"/>
              <a:gd name="connsiteX6" fmla="*/ 1520300 w 1816915"/>
              <a:gd name="connsiteY6" fmla="*/ 668887 h 1229178"/>
              <a:gd name="connsiteX7" fmla="*/ 2 w 1816915"/>
              <a:gd name="connsiteY7" fmla="*/ 668887 h 1229178"/>
              <a:gd name="connsiteX8" fmla="*/ 0 w 1816915"/>
              <a:gd name="connsiteY8" fmla="*/ 0 h 1229178"/>
              <a:gd name="connsiteX9" fmla="*/ 1273114 w 1816915"/>
              <a:gd name="connsiteY9" fmla="*/ 0 h 1229178"/>
              <a:gd name="connsiteX10" fmla="*/ 1273114 w 1816915"/>
              <a:gd name="connsiteY10" fmla="*/ 108598 h 1229178"/>
              <a:gd name="connsiteX11" fmla="*/ 0 w 1816915"/>
              <a:gd name="connsiteY11" fmla="*/ 108598 h 122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6915" h="1229178">
                <a:moveTo>
                  <a:pt x="0" y="1120580"/>
                </a:moveTo>
                <a:lnTo>
                  <a:pt x="1816915" y="1120580"/>
                </a:lnTo>
                <a:lnTo>
                  <a:pt x="1816915" y="1229178"/>
                </a:lnTo>
                <a:lnTo>
                  <a:pt x="0" y="1229178"/>
                </a:lnTo>
                <a:close/>
                <a:moveTo>
                  <a:pt x="2" y="560289"/>
                </a:moveTo>
                <a:lnTo>
                  <a:pt x="1520300" y="560289"/>
                </a:lnTo>
                <a:lnTo>
                  <a:pt x="1520300" y="668887"/>
                </a:lnTo>
                <a:lnTo>
                  <a:pt x="2" y="668887"/>
                </a:lnTo>
                <a:close/>
                <a:moveTo>
                  <a:pt x="0" y="0"/>
                </a:moveTo>
                <a:lnTo>
                  <a:pt x="1273114" y="0"/>
                </a:lnTo>
                <a:lnTo>
                  <a:pt x="1273114" y="108598"/>
                </a:lnTo>
                <a:lnTo>
                  <a:pt x="0" y="108598"/>
                </a:lnTo>
                <a:close/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F9F175F-90B2-144E-925E-FF4650C76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6142" y="5292485"/>
            <a:ext cx="1531281" cy="1229178"/>
          </a:xfrm>
          <a:custGeom>
            <a:avLst/>
            <a:gdLst>
              <a:gd name="connsiteX0" fmla="*/ 0 w 1531281"/>
              <a:gd name="connsiteY0" fmla="*/ 1120580 h 1229178"/>
              <a:gd name="connsiteX1" fmla="*/ 1531281 w 1531281"/>
              <a:gd name="connsiteY1" fmla="*/ 1120580 h 1229178"/>
              <a:gd name="connsiteX2" fmla="*/ 1531281 w 1531281"/>
              <a:gd name="connsiteY2" fmla="*/ 1229178 h 1229178"/>
              <a:gd name="connsiteX3" fmla="*/ 0 w 1531281"/>
              <a:gd name="connsiteY3" fmla="*/ 1229178 h 1229178"/>
              <a:gd name="connsiteX4" fmla="*/ 2 w 1531281"/>
              <a:gd name="connsiteY4" fmla="*/ 0 h 1229178"/>
              <a:gd name="connsiteX5" fmla="*/ 795228 w 1531281"/>
              <a:gd name="connsiteY5" fmla="*/ 0 h 1229178"/>
              <a:gd name="connsiteX6" fmla="*/ 795228 w 1531281"/>
              <a:gd name="connsiteY6" fmla="*/ 108613 h 1229178"/>
              <a:gd name="connsiteX7" fmla="*/ 2 w 1531281"/>
              <a:gd name="connsiteY7" fmla="*/ 108613 h 122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1281" h="1229178">
                <a:moveTo>
                  <a:pt x="0" y="1120580"/>
                </a:moveTo>
                <a:lnTo>
                  <a:pt x="1531281" y="1120580"/>
                </a:lnTo>
                <a:lnTo>
                  <a:pt x="1531281" y="1229178"/>
                </a:lnTo>
                <a:lnTo>
                  <a:pt x="0" y="1229178"/>
                </a:lnTo>
                <a:close/>
                <a:moveTo>
                  <a:pt x="2" y="0"/>
                </a:moveTo>
                <a:lnTo>
                  <a:pt x="795228" y="0"/>
                </a:lnTo>
                <a:lnTo>
                  <a:pt x="795228" y="108613"/>
                </a:lnTo>
                <a:lnTo>
                  <a:pt x="2" y="108613"/>
                </a:lnTo>
                <a:close/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64F07A2-2700-6D4D-9183-BA16A0E9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5433" y="5155158"/>
            <a:ext cx="487623" cy="1338930"/>
          </a:xfrm>
          <a:custGeom>
            <a:avLst/>
            <a:gdLst>
              <a:gd name="connsiteX0" fmla="*/ 241690 w 487623"/>
              <a:gd name="connsiteY0" fmla="*/ 1329316 h 1338930"/>
              <a:gd name="connsiteX1" fmla="*/ 487623 w 487623"/>
              <a:gd name="connsiteY1" fmla="*/ 1329316 h 1338930"/>
              <a:gd name="connsiteX2" fmla="*/ 487623 w 487623"/>
              <a:gd name="connsiteY2" fmla="*/ 1338930 h 1338930"/>
              <a:gd name="connsiteX3" fmla="*/ 241690 w 487623"/>
              <a:gd name="connsiteY3" fmla="*/ 1338930 h 1338930"/>
              <a:gd name="connsiteX4" fmla="*/ 241690 w 487623"/>
              <a:gd name="connsiteY4" fmla="*/ 1285373 h 1338930"/>
              <a:gd name="connsiteX5" fmla="*/ 487623 w 487623"/>
              <a:gd name="connsiteY5" fmla="*/ 1285373 h 1338930"/>
              <a:gd name="connsiteX6" fmla="*/ 487623 w 487623"/>
              <a:gd name="connsiteY6" fmla="*/ 1295139 h 1338930"/>
              <a:gd name="connsiteX7" fmla="*/ 241690 w 487623"/>
              <a:gd name="connsiteY7" fmla="*/ 1295139 h 1338930"/>
              <a:gd name="connsiteX8" fmla="*/ 109858 w 487623"/>
              <a:gd name="connsiteY8" fmla="*/ 1016215 h 1338930"/>
              <a:gd name="connsiteX9" fmla="*/ 284377 w 487623"/>
              <a:gd name="connsiteY9" fmla="*/ 1016215 h 1338930"/>
              <a:gd name="connsiteX10" fmla="*/ 284377 w 487623"/>
              <a:gd name="connsiteY10" fmla="*/ 1025981 h 1338930"/>
              <a:gd name="connsiteX11" fmla="*/ 109858 w 487623"/>
              <a:gd name="connsiteY11" fmla="*/ 1025981 h 1338930"/>
              <a:gd name="connsiteX12" fmla="*/ 109860 w 487623"/>
              <a:gd name="connsiteY12" fmla="*/ 972270 h 1338930"/>
              <a:gd name="connsiteX13" fmla="*/ 443687 w 487623"/>
              <a:gd name="connsiteY13" fmla="*/ 972270 h 1338930"/>
              <a:gd name="connsiteX14" fmla="*/ 443687 w 487623"/>
              <a:gd name="connsiteY14" fmla="*/ 982036 h 1338930"/>
              <a:gd name="connsiteX15" fmla="*/ 109860 w 487623"/>
              <a:gd name="connsiteY15" fmla="*/ 982036 h 1338930"/>
              <a:gd name="connsiteX16" fmla="*/ 0 w 487623"/>
              <a:gd name="connsiteY16" fmla="*/ 466909 h 1338930"/>
              <a:gd name="connsiteX17" fmla="*/ 278894 w 487623"/>
              <a:gd name="connsiteY17" fmla="*/ 466909 h 1338930"/>
              <a:gd name="connsiteX18" fmla="*/ 278894 w 487623"/>
              <a:gd name="connsiteY18" fmla="*/ 476522 h 1338930"/>
              <a:gd name="connsiteX19" fmla="*/ 0 w 487623"/>
              <a:gd name="connsiteY19" fmla="*/ 476522 h 1338930"/>
              <a:gd name="connsiteX20" fmla="*/ 0 w 487623"/>
              <a:gd name="connsiteY20" fmla="*/ 422966 h 1338930"/>
              <a:gd name="connsiteX21" fmla="*/ 278894 w 487623"/>
              <a:gd name="connsiteY21" fmla="*/ 422966 h 1338930"/>
              <a:gd name="connsiteX22" fmla="*/ 278894 w 487623"/>
              <a:gd name="connsiteY22" fmla="*/ 432732 h 1338930"/>
              <a:gd name="connsiteX23" fmla="*/ 0 w 487623"/>
              <a:gd name="connsiteY23" fmla="*/ 432732 h 1338930"/>
              <a:gd name="connsiteX24" fmla="*/ 0 w 487623"/>
              <a:gd name="connsiteY24" fmla="*/ 82396 h 1338930"/>
              <a:gd name="connsiteX25" fmla="*/ 278894 w 487623"/>
              <a:gd name="connsiteY25" fmla="*/ 82396 h 1338930"/>
              <a:gd name="connsiteX26" fmla="*/ 278894 w 487623"/>
              <a:gd name="connsiteY26" fmla="*/ 92009 h 1338930"/>
              <a:gd name="connsiteX27" fmla="*/ 0 w 487623"/>
              <a:gd name="connsiteY27" fmla="*/ 92009 h 1338930"/>
              <a:gd name="connsiteX28" fmla="*/ 0 w 487623"/>
              <a:gd name="connsiteY28" fmla="*/ 38453 h 1338930"/>
              <a:gd name="connsiteX29" fmla="*/ 278894 w 487623"/>
              <a:gd name="connsiteY29" fmla="*/ 38453 h 1338930"/>
              <a:gd name="connsiteX30" fmla="*/ 278894 w 487623"/>
              <a:gd name="connsiteY30" fmla="*/ 48066 h 1338930"/>
              <a:gd name="connsiteX31" fmla="*/ 0 w 487623"/>
              <a:gd name="connsiteY31" fmla="*/ 48066 h 1338930"/>
              <a:gd name="connsiteX32" fmla="*/ 0 w 487623"/>
              <a:gd name="connsiteY32" fmla="*/ 0 h 1338930"/>
              <a:gd name="connsiteX33" fmla="*/ 278894 w 487623"/>
              <a:gd name="connsiteY33" fmla="*/ 0 h 1338930"/>
              <a:gd name="connsiteX34" fmla="*/ 278894 w 487623"/>
              <a:gd name="connsiteY34" fmla="*/ 9613 h 1338930"/>
              <a:gd name="connsiteX35" fmla="*/ 0 w 487623"/>
              <a:gd name="connsiteY35" fmla="*/ 9613 h 133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7623" h="1338930">
                <a:moveTo>
                  <a:pt x="241690" y="1329316"/>
                </a:moveTo>
                <a:lnTo>
                  <a:pt x="487623" y="1329316"/>
                </a:lnTo>
                <a:lnTo>
                  <a:pt x="487623" y="1338930"/>
                </a:lnTo>
                <a:lnTo>
                  <a:pt x="241690" y="1338930"/>
                </a:lnTo>
                <a:close/>
                <a:moveTo>
                  <a:pt x="241690" y="1285373"/>
                </a:moveTo>
                <a:lnTo>
                  <a:pt x="487623" y="1285373"/>
                </a:lnTo>
                <a:lnTo>
                  <a:pt x="487623" y="1295139"/>
                </a:lnTo>
                <a:lnTo>
                  <a:pt x="241690" y="1295139"/>
                </a:lnTo>
                <a:close/>
                <a:moveTo>
                  <a:pt x="109858" y="1016215"/>
                </a:moveTo>
                <a:lnTo>
                  <a:pt x="284377" y="1016215"/>
                </a:lnTo>
                <a:lnTo>
                  <a:pt x="284377" y="1025981"/>
                </a:lnTo>
                <a:lnTo>
                  <a:pt x="109858" y="1025981"/>
                </a:lnTo>
                <a:close/>
                <a:moveTo>
                  <a:pt x="109860" y="972270"/>
                </a:moveTo>
                <a:lnTo>
                  <a:pt x="443687" y="972270"/>
                </a:lnTo>
                <a:lnTo>
                  <a:pt x="443687" y="982036"/>
                </a:lnTo>
                <a:lnTo>
                  <a:pt x="109860" y="982036"/>
                </a:lnTo>
                <a:close/>
                <a:moveTo>
                  <a:pt x="0" y="466909"/>
                </a:moveTo>
                <a:lnTo>
                  <a:pt x="278894" y="466909"/>
                </a:lnTo>
                <a:lnTo>
                  <a:pt x="278894" y="476522"/>
                </a:lnTo>
                <a:lnTo>
                  <a:pt x="0" y="476522"/>
                </a:lnTo>
                <a:close/>
                <a:moveTo>
                  <a:pt x="0" y="422966"/>
                </a:moveTo>
                <a:lnTo>
                  <a:pt x="278894" y="422966"/>
                </a:lnTo>
                <a:lnTo>
                  <a:pt x="278894" y="432732"/>
                </a:lnTo>
                <a:lnTo>
                  <a:pt x="0" y="432732"/>
                </a:lnTo>
                <a:close/>
                <a:moveTo>
                  <a:pt x="0" y="82396"/>
                </a:moveTo>
                <a:lnTo>
                  <a:pt x="278894" y="82396"/>
                </a:lnTo>
                <a:lnTo>
                  <a:pt x="278894" y="92009"/>
                </a:lnTo>
                <a:lnTo>
                  <a:pt x="0" y="92009"/>
                </a:lnTo>
                <a:close/>
                <a:moveTo>
                  <a:pt x="0" y="38453"/>
                </a:moveTo>
                <a:lnTo>
                  <a:pt x="278894" y="38453"/>
                </a:lnTo>
                <a:lnTo>
                  <a:pt x="278894" y="48066"/>
                </a:lnTo>
                <a:lnTo>
                  <a:pt x="0" y="48066"/>
                </a:lnTo>
                <a:close/>
                <a:moveTo>
                  <a:pt x="0" y="0"/>
                </a:moveTo>
                <a:lnTo>
                  <a:pt x="278894" y="0"/>
                </a:lnTo>
                <a:lnTo>
                  <a:pt x="278894" y="9613"/>
                </a:lnTo>
                <a:lnTo>
                  <a:pt x="0" y="9613"/>
                </a:lnTo>
                <a:close/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158">
            <a:extLst>
              <a:ext uri="{FF2B5EF4-FFF2-40B4-BE49-F238E27FC236}">
                <a16:creationId xmlns:a16="http://schemas.microsoft.com/office/drawing/2014/main" id="{953BF0D3-E594-FC41-908B-8EC7EDAB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989" y="5720944"/>
            <a:ext cx="3921956" cy="2883848"/>
          </a:xfrm>
          <a:custGeom>
            <a:avLst/>
            <a:gdLst>
              <a:gd name="T0" fmla="*/ 0 w 3147"/>
              <a:gd name="T1" fmla="*/ 1511504 h 2313"/>
              <a:gd name="T2" fmla="*/ 2055883 w 3147"/>
              <a:gd name="T3" fmla="*/ 1511504 h 2313"/>
              <a:gd name="T4" fmla="*/ 2055883 w 3147"/>
              <a:gd name="T5" fmla="*/ 0 h 2313"/>
              <a:gd name="T6" fmla="*/ 0 w 3147"/>
              <a:gd name="T7" fmla="*/ 0 h 2313"/>
              <a:gd name="T8" fmla="*/ 0 w 3147"/>
              <a:gd name="T9" fmla="*/ 1511504 h 2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7" h="2313">
                <a:moveTo>
                  <a:pt x="0" y="2312"/>
                </a:moveTo>
                <a:lnTo>
                  <a:pt x="3146" y="2312"/>
                </a:lnTo>
                <a:lnTo>
                  <a:pt x="3146" y="0"/>
                </a:lnTo>
                <a:lnTo>
                  <a:pt x="0" y="0"/>
                </a:lnTo>
                <a:lnTo>
                  <a:pt x="0" y="2312"/>
                </a:lnTo>
              </a:path>
            </a:pathLst>
          </a:custGeom>
          <a:solidFill>
            <a:srgbClr val="FFFFFF"/>
          </a:solidFill>
          <a:ln w="9525" cap="flat">
            <a:solidFill>
              <a:srgbClr val="395967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159">
            <a:extLst>
              <a:ext uri="{FF2B5EF4-FFF2-40B4-BE49-F238E27FC236}">
                <a16:creationId xmlns:a16="http://schemas.microsoft.com/office/drawing/2014/main" id="{9B280A90-14B4-3441-8E59-71595F1A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989" y="5495728"/>
            <a:ext cx="3921956" cy="230708"/>
          </a:xfrm>
          <a:custGeom>
            <a:avLst/>
            <a:gdLst>
              <a:gd name="T0" fmla="*/ 2055883 w 3147"/>
              <a:gd name="T1" fmla="*/ 0 h 185"/>
              <a:gd name="T2" fmla="*/ 0 w 3147"/>
              <a:gd name="T3" fmla="*/ 0 h 185"/>
              <a:gd name="T4" fmla="*/ 0 w 3147"/>
              <a:gd name="T5" fmla="*/ 120319 h 185"/>
              <a:gd name="T6" fmla="*/ 2055883 w 3147"/>
              <a:gd name="T7" fmla="*/ 120319 h 185"/>
              <a:gd name="T8" fmla="*/ 2055883 w 3147"/>
              <a:gd name="T9" fmla="*/ 0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7" h="185">
                <a:moveTo>
                  <a:pt x="3146" y="0"/>
                </a:moveTo>
                <a:lnTo>
                  <a:pt x="0" y="0"/>
                </a:lnTo>
                <a:lnTo>
                  <a:pt x="0" y="184"/>
                </a:lnTo>
                <a:lnTo>
                  <a:pt x="3146" y="184"/>
                </a:lnTo>
                <a:lnTo>
                  <a:pt x="3146" y="0"/>
                </a:lnTo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160">
            <a:extLst>
              <a:ext uri="{FF2B5EF4-FFF2-40B4-BE49-F238E27FC236}">
                <a16:creationId xmlns:a16="http://schemas.microsoft.com/office/drawing/2014/main" id="{2D794629-0F82-CF4B-B34D-0E5BFE564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638" y="6259263"/>
            <a:ext cx="3345196" cy="2070876"/>
          </a:xfrm>
          <a:custGeom>
            <a:avLst/>
            <a:gdLst>
              <a:gd name="T0" fmla="*/ 1753450 w 2687"/>
              <a:gd name="T1" fmla="*/ 1085220 h 1662"/>
              <a:gd name="T2" fmla="*/ 0 w 2687"/>
              <a:gd name="T3" fmla="*/ 1085220 h 1662"/>
              <a:gd name="T4" fmla="*/ 0 w 2687"/>
              <a:gd name="T5" fmla="*/ 0 h 1662"/>
              <a:gd name="T6" fmla="*/ 7181 w 2687"/>
              <a:gd name="T7" fmla="*/ 0 h 1662"/>
              <a:gd name="T8" fmla="*/ 7181 w 2687"/>
              <a:gd name="T9" fmla="*/ 1077379 h 1662"/>
              <a:gd name="T10" fmla="*/ 1753450 w 2687"/>
              <a:gd name="T11" fmla="*/ 1077379 h 1662"/>
              <a:gd name="T12" fmla="*/ 1753450 w 2687"/>
              <a:gd name="T13" fmla="*/ 1085220 h 16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7" h="1662">
                <a:moveTo>
                  <a:pt x="2686" y="1661"/>
                </a:moveTo>
                <a:lnTo>
                  <a:pt x="0" y="1661"/>
                </a:lnTo>
                <a:lnTo>
                  <a:pt x="0" y="0"/>
                </a:lnTo>
                <a:lnTo>
                  <a:pt x="11" y="0"/>
                </a:lnTo>
                <a:lnTo>
                  <a:pt x="11" y="1649"/>
                </a:lnTo>
                <a:lnTo>
                  <a:pt x="2686" y="1649"/>
                </a:lnTo>
                <a:lnTo>
                  <a:pt x="2686" y="1661"/>
                </a:lnTo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30CD0560-D4FC-B44A-9420-9FFA8E8DB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580" y="5913198"/>
            <a:ext cx="1701567" cy="196499"/>
          </a:xfrm>
          <a:custGeom>
            <a:avLst/>
            <a:gdLst>
              <a:gd name="connsiteX0" fmla="*/ 0 w 1701567"/>
              <a:gd name="connsiteY0" fmla="*/ 126344 h 196499"/>
              <a:gd name="connsiteX1" fmla="*/ 1701567 w 1701567"/>
              <a:gd name="connsiteY1" fmla="*/ 126344 h 196499"/>
              <a:gd name="connsiteX2" fmla="*/ 1701567 w 1701567"/>
              <a:gd name="connsiteY2" fmla="*/ 196499 h 196499"/>
              <a:gd name="connsiteX3" fmla="*/ 0 w 1701567"/>
              <a:gd name="connsiteY3" fmla="*/ 196499 h 196499"/>
              <a:gd name="connsiteX4" fmla="*/ 0 w 1701567"/>
              <a:gd name="connsiteY4" fmla="*/ 0 h 196499"/>
              <a:gd name="connsiteX5" fmla="*/ 1701567 w 1701567"/>
              <a:gd name="connsiteY5" fmla="*/ 0 h 196499"/>
              <a:gd name="connsiteX6" fmla="*/ 1701567 w 1701567"/>
              <a:gd name="connsiteY6" fmla="*/ 70159 h 196499"/>
              <a:gd name="connsiteX7" fmla="*/ 0 w 1701567"/>
              <a:gd name="connsiteY7" fmla="*/ 70159 h 19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567" h="196499">
                <a:moveTo>
                  <a:pt x="0" y="126344"/>
                </a:moveTo>
                <a:lnTo>
                  <a:pt x="1701567" y="126344"/>
                </a:lnTo>
                <a:lnTo>
                  <a:pt x="1701567" y="196499"/>
                </a:lnTo>
                <a:lnTo>
                  <a:pt x="0" y="196499"/>
                </a:lnTo>
                <a:close/>
                <a:moveTo>
                  <a:pt x="0" y="0"/>
                </a:moveTo>
                <a:lnTo>
                  <a:pt x="1701567" y="0"/>
                </a:lnTo>
                <a:lnTo>
                  <a:pt x="1701567" y="70159"/>
                </a:lnTo>
                <a:lnTo>
                  <a:pt x="0" y="70159"/>
                </a:lnTo>
                <a:close/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163">
            <a:extLst>
              <a:ext uri="{FF2B5EF4-FFF2-40B4-BE49-F238E27FC236}">
                <a16:creationId xmlns:a16="http://schemas.microsoft.com/office/drawing/2014/main" id="{A82A6263-9E5A-7C46-AED3-03284889C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0521" y="6314194"/>
            <a:ext cx="3114494" cy="1917072"/>
          </a:xfrm>
          <a:custGeom>
            <a:avLst/>
            <a:gdLst>
              <a:gd name="T0" fmla="*/ 1533263 w 2502"/>
              <a:gd name="T1" fmla="*/ 414875 h 1541"/>
              <a:gd name="T2" fmla="*/ 1378566 w 2502"/>
              <a:gd name="T3" fmla="*/ 574042 h 1541"/>
              <a:gd name="T4" fmla="*/ 1378566 w 2502"/>
              <a:gd name="T5" fmla="*/ 578608 h 1541"/>
              <a:gd name="T6" fmla="*/ 1533263 w 2502"/>
              <a:gd name="T7" fmla="*/ 738426 h 1541"/>
              <a:gd name="T8" fmla="*/ 1218647 w 2502"/>
              <a:gd name="T9" fmla="*/ 738426 h 1541"/>
              <a:gd name="T10" fmla="*/ 900768 w 2502"/>
              <a:gd name="T11" fmla="*/ 738426 h 1541"/>
              <a:gd name="T12" fmla="*/ 896851 w 2502"/>
              <a:gd name="T13" fmla="*/ 738426 h 1541"/>
              <a:gd name="T14" fmla="*/ 737585 w 2502"/>
              <a:gd name="T15" fmla="*/ 892374 h 1541"/>
              <a:gd name="T16" fmla="*/ 422969 w 2502"/>
              <a:gd name="T17" fmla="*/ 892374 h 1541"/>
              <a:gd name="T18" fmla="*/ 263703 w 2502"/>
              <a:gd name="T19" fmla="*/ 738426 h 1541"/>
              <a:gd name="T20" fmla="*/ 104437 w 2502"/>
              <a:gd name="T21" fmla="*/ 578608 h 1541"/>
              <a:gd name="T22" fmla="*/ 259134 w 2502"/>
              <a:gd name="T23" fmla="*/ 419442 h 1541"/>
              <a:gd name="T24" fmla="*/ 259134 w 2502"/>
              <a:gd name="T25" fmla="*/ 414875 h 1541"/>
              <a:gd name="T26" fmla="*/ 104437 w 2502"/>
              <a:gd name="T27" fmla="*/ 256362 h 1541"/>
              <a:gd name="T28" fmla="*/ 419053 w 2502"/>
              <a:gd name="T29" fmla="*/ 256362 h 1541"/>
              <a:gd name="T30" fmla="*/ 737585 w 2502"/>
              <a:gd name="T31" fmla="*/ 256362 h 1541"/>
              <a:gd name="T32" fmla="*/ 741502 w 2502"/>
              <a:gd name="T33" fmla="*/ 256362 h 1541"/>
              <a:gd name="T34" fmla="*/ 900768 w 2502"/>
              <a:gd name="T35" fmla="*/ 101762 h 1541"/>
              <a:gd name="T36" fmla="*/ 1214731 w 2502"/>
              <a:gd name="T37" fmla="*/ 101762 h 1541"/>
              <a:gd name="T38" fmla="*/ 1218647 w 2502"/>
              <a:gd name="T39" fmla="*/ 260928 h 1541"/>
              <a:gd name="T40" fmla="*/ 1218647 w 2502"/>
              <a:gd name="T41" fmla="*/ 578608 h 1541"/>
              <a:gd name="T42" fmla="*/ 1214731 w 2502"/>
              <a:gd name="T43" fmla="*/ 578608 h 1541"/>
              <a:gd name="T44" fmla="*/ 1055465 w 2502"/>
              <a:gd name="T45" fmla="*/ 733208 h 1541"/>
              <a:gd name="T46" fmla="*/ 741502 w 2502"/>
              <a:gd name="T47" fmla="*/ 733208 h 1541"/>
              <a:gd name="T48" fmla="*/ 582235 w 2502"/>
              <a:gd name="T49" fmla="*/ 578608 h 1541"/>
              <a:gd name="T50" fmla="*/ 419053 w 2502"/>
              <a:gd name="T51" fmla="*/ 733208 h 1541"/>
              <a:gd name="T52" fmla="*/ 263703 w 2502"/>
              <a:gd name="T53" fmla="*/ 574042 h 1541"/>
              <a:gd name="T54" fmla="*/ 263703 w 2502"/>
              <a:gd name="T55" fmla="*/ 260928 h 1541"/>
              <a:gd name="T56" fmla="*/ 577666 w 2502"/>
              <a:gd name="T57" fmla="*/ 260928 h 1541"/>
              <a:gd name="T58" fmla="*/ 737585 w 2502"/>
              <a:gd name="T59" fmla="*/ 414875 h 1541"/>
              <a:gd name="T60" fmla="*/ 1055465 w 2502"/>
              <a:gd name="T61" fmla="*/ 414875 h 1541"/>
              <a:gd name="T62" fmla="*/ 1214731 w 2502"/>
              <a:gd name="T63" fmla="*/ 260928 h 1541"/>
              <a:gd name="T64" fmla="*/ 1214731 w 2502"/>
              <a:gd name="T65" fmla="*/ 574042 h 1541"/>
              <a:gd name="T66" fmla="*/ 900768 w 2502"/>
              <a:gd name="T67" fmla="*/ 574042 h 1541"/>
              <a:gd name="T68" fmla="*/ 741502 w 2502"/>
              <a:gd name="T69" fmla="*/ 419442 h 1541"/>
              <a:gd name="T70" fmla="*/ 582235 w 2502"/>
              <a:gd name="T71" fmla="*/ 419442 h 1541"/>
              <a:gd name="T72" fmla="*/ 1218647 w 2502"/>
              <a:gd name="T73" fmla="*/ 256362 h 1541"/>
              <a:gd name="T74" fmla="*/ 1537832 w 2502"/>
              <a:gd name="T75" fmla="*/ 97196 h 1541"/>
              <a:gd name="T76" fmla="*/ 1373997 w 2502"/>
              <a:gd name="T77" fmla="*/ 0 h 1541"/>
              <a:gd name="T78" fmla="*/ 1059381 w 2502"/>
              <a:gd name="T79" fmla="*/ 97196 h 1541"/>
              <a:gd name="T80" fmla="*/ 896851 w 2502"/>
              <a:gd name="T81" fmla="*/ 0 h 1541"/>
              <a:gd name="T82" fmla="*/ 582235 w 2502"/>
              <a:gd name="T83" fmla="*/ 97196 h 1541"/>
              <a:gd name="T84" fmla="*/ 419053 w 2502"/>
              <a:gd name="T85" fmla="*/ 0 h 1541"/>
              <a:gd name="T86" fmla="*/ 104437 w 2502"/>
              <a:gd name="T87" fmla="*/ 97196 h 1541"/>
              <a:gd name="T88" fmla="*/ 100520 w 2502"/>
              <a:gd name="T89" fmla="*/ 101762 h 1541"/>
              <a:gd name="T90" fmla="*/ 0 w 2502"/>
              <a:gd name="T91" fmla="*/ 414875 h 1541"/>
              <a:gd name="T92" fmla="*/ 100520 w 2502"/>
              <a:gd name="T93" fmla="*/ 578608 h 1541"/>
              <a:gd name="T94" fmla="*/ 0 w 2502"/>
              <a:gd name="T95" fmla="*/ 892374 h 1541"/>
              <a:gd name="T96" fmla="*/ 259134 w 2502"/>
              <a:gd name="T97" fmla="*/ 897592 h 1541"/>
              <a:gd name="T98" fmla="*/ 422969 w 2502"/>
              <a:gd name="T99" fmla="*/ 1004573 h 1541"/>
              <a:gd name="T100" fmla="*/ 737585 w 2502"/>
              <a:gd name="T101" fmla="*/ 897592 h 1541"/>
              <a:gd name="T102" fmla="*/ 900768 w 2502"/>
              <a:gd name="T103" fmla="*/ 1004573 h 1541"/>
              <a:gd name="T104" fmla="*/ 1214731 w 2502"/>
              <a:gd name="T105" fmla="*/ 897592 h 1541"/>
              <a:gd name="T106" fmla="*/ 1378566 w 2502"/>
              <a:gd name="T107" fmla="*/ 1004573 h 1541"/>
              <a:gd name="T108" fmla="*/ 1632478 w 2502"/>
              <a:gd name="T109" fmla="*/ 897592 h 1541"/>
              <a:gd name="T110" fmla="*/ 1537832 w 2502"/>
              <a:gd name="T111" fmla="*/ 733208 h 1541"/>
              <a:gd name="T112" fmla="*/ 1632478 w 2502"/>
              <a:gd name="T113" fmla="*/ 419442 h 1541"/>
              <a:gd name="T114" fmla="*/ 1537832 w 2502"/>
              <a:gd name="T115" fmla="*/ 256362 h 15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502" h="1541">
                <a:moveTo>
                  <a:pt x="2349" y="393"/>
                </a:moveTo>
                <a:lnTo>
                  <a:pt x="2112" y="393"/>
                </a:lnTo>
                <a:lnTo>
                  <a:pt x="2112" y="156"/>
                </a:lnTo>
                <a:lnTo>
                  <a:pt x="2349" y="156"/>
                </a:lnTo>
                <a:lnTo>
                  <a:pt x="2349" y="393"/>
                </a:lnTo>
                <a:close/>
                <a:moveTo>
                  <a:pt x="2349" y="636"/>
                </a:moveTo>
                <a:lnTo>
                  <a:pt x="2112" y="636"/>
                </a:lnTo>
                <a:lnTo>
                  <a:pt x="2112" y="400"/>
                </a:lnTo>
                <a:lnTo>
                  <a:pt x="2349" y="400"/>
                </a:lnTo>
                <a:lnTo>
                  <a:pt x="2349" y="636"/>
                </a:lnTo>
                <a:close/>
                <a:moveTo>
                  <a:pt x="2349" y="880"/>
                </a:moveTo>
                <a:lnTo>
                  <a:pt x="2112" y="880"/>
                </a:lnTo>
                <a:lnTo>
                  <a:pt x="2112" y="643"/>
                </a:lnTo>
                <a:lnTo>
                  <a:pt x="2349" y="643"/>
                </a:lnTo>
                <a:lnTo>
                  <a:pt x="2349" y="880"/>
                </a:lnTo>
                <a:close/>
                <a:moveTo>
                  <a:pt x="2349" y="1124"/>
                </a:moveTo>
                <a:lnTo>
                  <a:pt x="2112" y="1124"/>
                </a:lnTo>
                <a:lnTo>
                  <a:pt x="2112" y="887"/>
                </a:lnTo>
                <a:lnTo>
                  <a:pt x="2349" y="887"/>
                </a:lnTo>
                <a:lnTo>
                  <a:pt x="2349" y="1124"/>
                </a:lnTo>
                <a:close/>
                <a:moveTo>
                  <a:pt x="2349" y="1368"/>
                </a:moveTo>
                <a:lnTo>
                  <a:pt x="2112" y="1368"/>
                </a:lnTo>
                <a:lnTo>
                  <a:pt x="2112" y="1132"/>
                </a:lnTo>
                <a:lnTo>
                  <a:pt x="2349" y="1132"/>
                </a:lnTo>
                <a:lnTo>
                  <a:pt x="2349" y="1368"/>
                </a:lnTo>
                <a:close/>
                <a:moveTo>
                  <a:pt x="1867" y="1132"/>
                </a:moveTo>
                <a:lnTo>
                  <a:pt x="2105" y="1132"/>
                </a:lnTo>
                <a:lnTo>
                  <a:pt x="2105" y="1368"/>
                </a:lnTo>
                <a:lnTo>
                  <a:pt x="1867" y="1368"/>
                </a:lnTo>
                <a:lnTo>
                  <a:pt x="1867" y="1132"/>
                </a:lnTo>
                <a:close/>
                <a:moveTo>
                  <a:pt x="1623" y="1132"/>
                </a:moveTo>
                <a:lnTo>
                  <a:pt x="1861" y="1132"/>
                </a:lnTo>
                <a:lnTo>
                  <a:pt x="1861" y="1368"/>
                </a:lnTo>
                <a:lnTo>
                  <a:pt x="1623" y="1368"/>
                </a:lnTo>
                <a:lnTo>
                  <a:pt x="1623" y="1132"/>
                </a:lnTo>
                <a:close/>
                <a:moveTo>
                  <a:pt x="1380" y="1132"/>
                </a:moveTo>
                <a:lnTo>
                  <a:pt x="1617" y="1132"/>
                </a:lnTo>
                <a:lnTo>
                  <a:pt x="1617" y="1368"/>
                </a:lnTo>
                <a:lnTo>
                  <a:pt x="1380" y="1368"/>
                </a:lnTo>
                <a:lnTo>
                  <a:pt x="1380" y="1132"/>
                </a:lnTo>
                <a:close/>
                <a:moveTo>
                  <a:pt x="1136" y="1132"/>
                </a:moveTo>
                <a:lnTo>
                  <a:pt x="1374" y="1132"/>
                </a:lnTo>
                <a:lnTo>
                  <a:pt x="1374" y="1368"/>
                </a:lnTo>
                <a:lnTo>
                  <a:pt x="1136" y="1368"/>
                </a:lnTo>
                <a:lnTo>
                  <a:pt x="1136" y="1132"/>
                </a:lnTo>
                <a:close/>
                <a:moveTo>
                  <a:pt x="892" y="1132"/>
                </a:moveTo>
                <a:lnTo>
                  <a:pt x="1130" y="1132"/>
                </a:lnTo>
                <a:lnTo>
                  <a:pt x="1130" y="1368"/>
                </a:lnTo>
                <a:lnTo>
                  <a:pt x="892" y="1368"/>
                </a:lnTo>
                <a:lnTo>
                  <a:pt x="892" y="1132"/>
                </a:lnTo>
                <a:close/>
                <a:moveTo>
                  <a:pt x="648" y="1132"/>
                </a:moveTo>
                <a:lnTo>
                  <a:pt x="885" y="1132"/>
                </a:lnTo>
                <a:lnTo>
                  <a:pt x="885" y="1368"/>
                </a:lnTo>
                <a:lnTo>
                  <a:pt x="648" y="1368"/>
                </a:lnTo>
                <a:lnTo>
                  <a:pt x="648" y="1132"/>
                </a:lnTo>
                <a:close/>
                <a:moveTo>
                  <a:pt x="404" y="1132"/>
                </a:moveTo>
                <a:lnTo>
                  <a:pt x="642" y="1132"/>
                </a:lnTo>
                <a:lnTo>
                  <a:pt x="642" y="1368"/>
                </a:lnTo>
                <a:lnTo>
                  <a:pt x="404" y="1368"/>
                </a:lnTo>
                <a:lnTo>
                  <a:pt x="404" y="1132"/>
                </a:lnTo>
                <a:close/>
                <a:moveTo>
                  <a:pt x="160" y="1132"/>
                </a:moveTo>
                <a:lnTo>
                  <a:pt x="397" y="1132"/>
                </a:lnTo>
                <a:lnTo>
                  <a:pt x="397" y="1368"/>
                </a:lnTo>
                <a:lnTo>
                  <a:pt x="160" y="1368"/>
                </a:lnTo>
                <a:lnTo>
                  <a:pt x="160" y="1132"/>
                </a:lnTo>
                <a:close/>
                <a:moveTo>
                  <a:pt x="160" y="887"/>
                </a:moveTo>
                <a:lnTo>
                  <a:pt x="397" y="887"/>
                </a:lnTo>
                <a:lnTo>
                  <a:pt x="397" y="1124"/>
                </a:lnTo>
                <a:lnTo>
                  <a:pt x="160" y="1124"/>
                </a:lnTo>
                <a:lnTo>
                  <a:pt x="160" y="887"/>
                </a:lnTo>
                <a:close/>
                <a:moveTo>
                  <a:pt x="160" y="643"/>
                </a:moveTo>
                <a:lnTo>
                  <a:pt x="397" y="643"/>
                </a:lnTo>
                <a:lnTo>
                  <a:pt x="397" y="880"/>
                </a:lnTo>
                <a:lnTo>
                  <a:pt x="160" y="880"/>
                </a:lnTo>
                <a:lnTo>
                  <a:pt x="160" y="643"/>
                </a:lnTo>
                <a:close/>
                <a:moveTo>
                  <a:pt x="160" y="400"/>
                </a:moveTo>
                <a:lnTo>
                  <a:pt x="397" y="400"/>
                </a:lnTo>
                <a:lnTo>
                  <a:pt x="397" y="636"/>
                </a:lnTo>
                <a:lnTo>
                  <a:pt x="160" y="636"/>
                </a:lnTo>
                <a:lnTo>
                  <a:pt x="160" y="400"/>
                </a:lnTo>
                <a:close/>
                <a:moveTo>
                  <a:pt x="160" y="156"/>
                </a:moveTo>
                <a:lnTo>
                  <a:pt x="397" y="156"/>
                </a:lnTo>
                <a:lnTo>
                  <a:pt x="397" y="393"/>
                </a:lnTo>
                <a:lnTo>
                  <a:pt x="160" y="393"/>
                </a:lnTo>
                <a:lnTo>
                  <a:pt x="160" y="156"/>
                </a:lnTo>
                <a:close/>
                <a:moveTo>
                  <a:pt x="642" y="393"/>
                </a:moveTo>
                <a:lnTo>
                  <a:pt x="404" y="393"/>
                </a:lnTo>
                <a:lnTo>
                  <a:pt x="404" y="156"/>
                </a:lnTo>
                <a:lnTo>
                  <a:pt x="642" y="156"/>
                </a:lnTo>
                <a:lnTo>
                  <a:pt x="642" y="393"/>
                </a:lnTo>
                <a:close/>
                <a:moveTo>
                  <a:pt x="885" y="393"/>
                </a:moveTo>
                <a:lnTo>
                  <a:pt x="648" y="393"/>
                </a:lnTo>
                <a:lnTo>
                  <a:pt x="648" y="156"/>
                </a:lnTo>
                <a:lnTo>
                  <a:pt x="885" y="156"/>
                </a:lnTo>
                <a:lnTo>
                  <a:pt x="885" y="393"/>
                </a:lnTo>
                <a:close/>
                <a:moveTo>
                  <a:pt x="1130" y="393"/>
                </a:moveTo>
                <a:lnTo>
                  <a:pt x="892" y="393"/>
                </a:lnTo>
                <a:lnTo>
                  <a:pt x="892" y="156"/>
                </a:lnTo>
                <a:lnTo>
                  <a:pt x="1130" y="156"/>
                </a:lnTo>
                <a:lnTo>
                  <a:pt x="1130" y="393"/>
                </a:lnTo>
                <a:close/>
                <a:moveTo>
                  <a:pt x="1374" y="393"/>
                </a:moveTo>
                <a:lnTo>
                  <a:pt x="1136" y="393"/>
                </a:lnTo>
                <a:lnTo>
                  <a:pt x="1136" y="156"/>
                </a:lnTo>
                <a:lnTo>
                  <a:pt x="1374" y="156"/>
                </a:lnTo>
                <a:lnTo>
                  <a:pt x="1374" y="393"/>
                </a:lnTo>
                <a:close/>
                <a:moveTo>
                  <a:pt x="1617" y="393"/>
                </a:moveTo>
                <a:lnTo>
                  <a:pt x="1380" y="393"/>
                </a:lnTo>
                <a:lnTo>
                  <a:pt x="1380" y="156"/>
                </a:lnTo>
                <a:lnTo>
                  <a:pt x="1617" y="156"/>
                </a:lnTo>
                <a:lnTo>
                  <a:pt x="1617" y="393"/>
                </a:lnTo>
                <a:close/>
                <a:moveTo>
                  <a:pt x="1861" y="393"/>
                </a:moveTo>
                <a:lnTo>
                  <a:pt x="1623" y="393"/>
                </a:lnTo>
                <a:lnTo>
                  <a:pt x="1623" y="156"/>
                </a:lnTo>
                <a:lnTo>
                  <a:pt x="1861" y="156"/>
                </a:lnTo>
                <a:lnTo>
                  <a:pt x="1861" y="393"/>
                </a:lnTo>
                <a:close/>
                <a:moveTo>
                  <a:pt x="1867" y="400"/>
                </a:moveTo>
                <a:lnTo>
                  <a:pt x="2105" y="400"/>
                </a:lnTo>
                <a:lnTo>
                  <a:pt x="2105" y="636"/>
                </a:lnTo>
                <a:lnTo>
                  <a:pt x="1867" y="636"/>
                </a:lnTo>
                <a:lnTo>
                  <a:pt x="1867" y="400"/>
                </a:lnTo>
                <a:close/>
                <a:moveTo>
                  <a:pt x="1867" y="643"/>
                </a:moveTo>
                <a:lnTo>
                  <a:pt x="2105" y="643"/>
                </a:lnTo>
                <a:lnTo>
                  <a:pt x="2105" y="880"/>
                </a:lnTo>
                <a:lnTo>
                  <a:pt x="1867" y="880"/>
                </a:lnTo>
                <a:lnTo>
                  <a:pt x="1867" y="643"/>
                </a:lnTo>
                <a:close/>
                <a:moveTo>
                  <a:pt x="1867" y="887"/>
                </a:moveTo>
                <a:lnTo>
                  <a:pt x="2105" y="887"/>
                </a:lnTo>
                <a:lnTo>
                  <a:pt x="2105" y="1124"/>
                </a:lnTo>
                <a:lnTo>
                  <a:pt x="1867" y="1124"/>
                </a:lnTo>
                <a:lnTo>
                  <a:pt x="1867" y="887"/>
                </a:lnTo>
                <a:close/>
                <a:moveTo>
                  <a:pt x="1623" y="887"/>
                </a:moveTo>
                <a:lnTo>
                  <a:pt x="1861" y="887"/>
                </a:lnTo>
                <a:lnTo>
                  <a:pt x="1861" y="1124"/>
                </a:lnTo>
                <a:lnTo>
                  <a:pt x="1623" y="1124"/>
                </a:lnTo>
                <a:lnTo>
                  <a:pt x="1623" y="887"/>
                </a:lnTo>
                <a:close/>
                <a:moveTo>
                  <a:pt x="1380" y="887"/>
                </a:moveTo>
                <a:lnTo>
                  <a:pt x="1617" y="887"/>
                </a:lnTo>
                <a:lnTo>
                  <a:pt x="1617" y="1124"/>
                </a:lnTo>
                <a:lnTo>
                  <a:pt x="1380" y="1124"/>
                </a:lnTo>
                <a:lnTo>
                  <a:pt x="1380" y="887"/>
                </a:lnTo>
                <a:close/>
                <a:moveTo>
                  <a:pt x="1136" y="887"/>
                </a:moveTo>
                <a:lnTo>
                  <a:pt x="1374" y="887"/>
                </a:lnTo>
                <a:lnTo>
                  <a:pt x="1374" y="1124"/>
                </a:lnTo>
                <a:lnTo>
                  <a:pt x="1136" y="1124"/>
                </a:lnTo>
                <a:lnTo>
                  <a:pt x="1136" y="887"/>
                </a:lnTo>
                <a:close/>
                <a:moveTo>
                  <a:pt x="892" y="887"/>
                </a:moveTo>
                <a:lnTo>
                  <a:pt x="1130" y="887"/>
                </a:lnTo>
                <a:lnTo>
                  <a:pt x="1130" y="1124"/>
                </a:lnTo>
                <a:lnTo>
                  <a:pt x="892" y="1124"/>
                </a:lnTo>
                <a:lnTo>
                  <a:pt x="892" y="887"/>
                </a:lnTo>
                <a:close/>
                <a:moveTo>
                  <a:pt x="648" y="887"/>
                </a:moveTo>
                <a:lnTo>
                  <a:pt x="885" y="887"/>
                </a:lnTo>
                <a:lnTo>
                  <a:pt x="885" y="1124"/>
                </a:lnTo>
                <a:lnTo>
                  <a:pt x="648" y="1124"/>
                </a:lnTo>
                <a:lnTo>
                  <a:pt x="648" y="887"/>
                </a:lnTo>
                <a:close/>
                <a:moveTo>
                  <a:pt x="642" y="1124"/>
                </a:moveTo>
                <a:lnTo>
                  <a:pt x="404" y="1124"/>
                </a:lnTo>
                <a:lnTo>
                  <a:pt x="404" y="887"/>
                </a:lnTo>
                <a:lnTo>
                  <a:pt x="642" y="887"/>
                </a:lnTo>
                <a:lnTo>
                  <a:pt x="642" y="1124"/>
                </a:lnTo>
                <a:close/>
                <a:moveTo>
                  <a:pt x="642" y="880"/>
                </a:moveTo>
                <a:lnTo>
                  <a:pt x="404" y="880"/>
                </a:lnTo>
                <a:lnTo>
                  <a:pt x="404" y="643"/>
                </a:lnTo>
                <a:lnTo>
                  <a:pt x="642" y="643"/>
                </a:lnTo>
                <a:lnTo>
                  <a:pt x="642" y="880"/>
                </a:lnTo>
                <a:close/>
                <a:moveTo>
                  <a:pt x="642" y="636"/>
                </a:moveTo>
                <a:lnTo>
                  <a:pt x="404" y="636"/>
                </a:lnTo>
                <a:lnTo>
                  <a:pt x="404" y="400"/>
                </a:lnTo>
                <a:lnTo>
                  <a:pt x="642" y="400"/>
                </a:lnTo>
                <a:lnTo>
                  <a:pt x="642" y="636"/>
                </a:lnTo>
                <a:close/>
                <a:moveTo>
                  <a:pt x="885" y="636"/>
                </a:moveTo>
                <a:lnTo>
                  <a:pt x="648" y="636"/>
                </a:lnTo>
                <a:lnTo>
                  <a:pt x="648" y="400"/>
                </a:lnTo>
                <a:lnTo>
                  <a:pt x="885" y="400"/>
                </a:lnTo>
                <a:lnTo>
                  <a:pt x="885" y="636"/>
                </a:lnTo>
                <a:close/>
                <a:moveTo>
                  <a:pt x="1130" y="636"/>
                </a:moveTo>
                <a:lnTo>
                  <a:pt x="892" y="636"/>
                </a:lnTo>
                <a:lnTo>
                  <a:pt x="892" y="400"/>
                </a:lnTo>
                <a:lnTo>
                  <a:pt x="1130" y="400"/>
                </a:lnTo>
                <a:lnTo>
                  <a:pt x="1130" y="636"/>
                </a:lnTo>
                <a:close/>
                <a:moveTo>
                  <a:pt x="1374" y="636"/>
                </a:moveTo>
                <a:lnTo>
                  <a:pt x="1136" y="636"/>
                </a:lnTo>
                <a:lnTo>
                  <a:pt x="1136" y="400"/>
                </a:lnTo>
                <a:lnTo>
                  <a:pt x="1374" y="400"/>
                </a:lnTo>
                <a:lnTo>
                  <a:pt x="1374" y="636"/>
                </a:lnTo>
                <a:close/>
                <a:moveTo>
                  <a:pt x="1617" y="636"/>
                </a:moveTo>
                <a:lnTo>
                  <a:pt x="1380" y="636"/>
                </a:lnTo>
                <a:lnTo>
                  <a:pt x="1380" y="400"/>
                </a:lnTo>
                <a:lnTo>
                  <a:pt x="1617" y="400"/>
                </a:lnTo>
                <a:lnTo>
                  <a:pt x="1617" y="636"/>
                </a:lnTo>
                <a:close/>
                <a:moveTo>
                  <a:pt x="1623" y="400"/>
                </a:moveTo>
                <a:lnTo>
                  <a:pt x="1861" y="400"/>
                </a:lnTo>
                <a:lnTo>
                  <a:pt x="1861" y="636"/>
                </a:lnTo>
                <a:lnTo>
                  <a:pt x="1623" y="636"/>
                </a:lnTo>
                <a:lnTo>
                  <a:pt x="1623" y="400"/>
                </a:lnTo>
                <a:close/>
                <a:moveTo>
                  <a:pt x="1623" y="643"/>
                </a:moveTo>
                <a:lnTo>
                  <a:pt x="1861" y="643"/>
                </a:lnTo>
                <a:lnTo>
                  <a:pt x="1861" y="880"/>
                </a:lnTo>
                <a:lnTo>
                  <a:pt x="1623" y="880"/>
                </a:lnTo>
                <a:lnTo>
                  <a:pt x="1623" y="643"/>
                </a:lnTo>
                <a:close/>
                <a:moveTo>
                  <a:pt x="1380" y="643"/>
                </a:moveTo>
                <a:lnTo>
                  <a:pt x="1617" y="643"/>
                </a:lnTo>
                <a:lnTo>
                  <a:pt x="1617" y="880"/>
                </a:lnTo>
                <a:lnTo>
                  <a:pt x="1380" y="880"/>
                </a:lnTo>
                <a:lnTo>
                  <a:pt x="1380" y="643"/>
                </a:lnTo>
                <a:close/>
                <a:moveTo>
                  <a:pt x="1136" y="643"/>
                </a:moveTo>
                <a:lnTo>
                  <a:pt x="1374" y="643"/>
                </a:lnTo>
                <a:lnTo>
                  <a:pt x="1374" y="880"/>
                </a:lnTo>
                <a:lnTo>
                  <a:pt x="1136" y="880"/>
                </a:lnTo>
                <a:lnTo>
                  <a:pt x="1136" y="643"/>
                </a:lnTo>
                <a:close/>
                <a:moveTo>
                  <a:pt x="885" y="880"/>
                </a:moveTo>
                <a:lnTo>
                  <a:pt x="648" y="880"/>
                </a:lnTo>
                <a:lnTo>
                  <a:pt x="648" y="643"/>
                </a:lnTo>
                <a:lnTo>
                  <a:pt x="885" y="643"/>
                </a:lnTo>
                <a:lnTo>
                  <a:pt x="885" y="880"/>
                </a:lnTo>
                <a:close/>
                <a:moveTo>
                  <a:pt x="892" y="643"/>
                </a:moveTo>
                <a:lnTo>
                  <a:pt x="1130" y="643"/>
                </a:lnTo>
                <a:lnTo>
                  <a:pt x="1130" y="880"/>
                </a:lnTo>
                <a:lnTo>
                  <a:pt x="892" y="880"/>
                </a:lnTo>
                <a:lnTo>
                  <a:pt x="892" y="643"/>
                </a:lnTo>
                <a:close/>
                <a:moveTo>
                  <a:pt x="2105" y="393"/>
                </a:moveTo>
                <a:lnTo>
                  <a:pt x="1867" y="393"/>
                </a:lnTo>
                <a:lnTo>
                  <a:pt x="1867" y="156"/>
                </a:lnTo>
                <a:lnTo>
                  <a:pt x="2105" y="156"/>
                </a:lnTo>
                <a:lnTo>
                  <a:pt x="2105" y="393"/>
                </a:lnTo>
                <a:close/>
                <a:moveTo>
                  <a:pt x="2501" y="156"/>
                </a:moveTo>
                <a:lnTo>
                  <a:pt x="2501" y="149"/>
                </a:lnTo>
                <a:lnTo>
                  <a:pt x="2356" y="149"/>
                </a:lnTo>
                <a:lnTo>
                  <a:pt x="2356" y="0"/>
                </a:lnTo>
                <a:lnTo>
                  <a:pt x="2349" y="0"/>
                </a:lnTo>
                <a:lnTo>
                  <a:pt x="2349" y="149"/>
                </a:lnTo>
                <a:lnTo>
                  <a:pt x="2112" y="149"/>
                </a:lnTo>
                <a:lnTo>
                  <a:pt x="2112" y="0"/>
                </a:lnTo>
                <a:lnTo>
                  <a:pt x="2105" y="0"/>
                </a:lnTo>
                <a:lnTo>
                  <a:pt x="2105" y="149"/>
                </a:lnTo>
                <a:lnTo>
                  <a:pt x="1867" y="149"/>
                </a:lnTo>
                <a:lnTo>
                  <a:pt x="1867" y="0"/>
                </a:lnTo>
                <a:lnTo>
                  <a:pt x="1861" y="0"/>
                </a:lnTo>
                <a:lnTo>
                  <a:pt x="1861" y="149"/>
                </a:lnTo>
                <a:lnTo>
                  <a:pt x="1623" y="149"/>
                </a:lnTo>
                <a:lnTo>
                  <a:pt x="1623" y="0"/>
                </a:lnTo>
                <a:lnTo>
                  <a:pt x="1617" y="0"/>
                </a:lnTo>
                <a:lnTo>
                  <a:pt x="1617" y="149"/>
                </a:lnTo>
                <a:lnTo>
                  <a:pt x="1380" y="149"/>
                </a:lnTo>
                <a:lnTo>
                  <a:pt x="1380" y="0"/>
                </a:lnTo>
                <a:lnTo>
                  <a:pt x="1374" y="0"/>
                </a:lnTo>
                <a:lnTo>
                  <a:pt x="1374" y="149"/>
                </a:lnTo>
                <a:lnTo>
                  <a:pt x="1136" y="149"/>
                </a:lnTo>
                <a:lnTo>
                  <a:pt x="1136" y="0"/>
                </a:lnTo>
                <a:lnTo>
                  <a:pt x="1130" y="0"/>
                </a:lnTo>
                <a:lnTo>
                  <a:pt x="1130" y="149"/>
                </a:lnTo>
                <a:lnTo>
                  <a:pt x="892" y="149"/>
                </a:lnTo>
                <a:lnTo>
                  <a:pt x="892" y="0"/>
                </a:lnTo>
                <a:lnTo>
                  <a:pt x="885" y="0"/>
                </a:lnTo>
                <a:lnTo>
                  <a:pt x="885" y="149"/>
                </a:lnTo>
                <a:lnTo>
                  <a:pt x="648" y="149"/>
                </a:lnTo>
                <a:lnTo>
                  <a:pt x="648" y="0"/>
                </a:lnTo>
                <a:lnTo>
                  <a:pt x="642" y="0"/>
                </a:lnTo>
                <a:lnTo>
                  <a:pt x="642" y="149"/>
                </a:lnTo>
                <a:lnTo>
                  <a:pt x="404" y="149"/>
                </a:lnTo>
                <a:lnTo>
                  <a:pt x="404" y="0"/>
                </a:lnTo>
                <a:lnTo>
                  <a:pt x="397" y="0"/>
                </a:lnTo>
                <a:lnTo>
                  <a:pt x="397" y="149"/>
                </a:lnTo>
                <a:lnTo>
                  <a:pt x="160" y="149"/>
                </a:lnTo>
                <a:lnTo>
                  <a:pt x="160" y="0"/>
                </a:lnTo>
                <a:lnTo>
                  <a:pt x="154" y="0"/>
                </a:lnTo>
                <a:lnTo>
                  <a:pt x="154" y="149"/>
                </a:lnTo>
                <a:lnTo>
                  <a:pt x="0" y="149"/>
                </a:lnTo>
                <a:lnTo>
                  <a:pt x="0" y="156"/>
                </a:lnTo>
                <a:lnTo>
                  <a:pt x="154" y="156"/>
                </a:lnTo>
                <a:lnTo>
                  <a:pt x="154" y="393"/>
                </a:lnTo>
                <a:lnTo>
                  <a:pt x="0" y="393"/>
                </a:lnTo>
                <a:lnTo>
                  <a:pt x="0" y="400"/>
                </a:lnTo>
                <a:lnTo>
                  <a:pt x="154" y="400"/>
                </a:lnTo>
                <a:lnTo>
                  <a:pt x="154" y="636"/>
                </a:lnTo>
                <a:lnTo>
                  <a:pt x="0" y="636"/>
                </a:lnTo>
                <a:lnTo>
                  <a:pt x="0" y="643"/>
                </a:lnTo>
                <a:lnTo>
                  <a:pt x="154" y="643"/>
                </a:lnTo>
                <a:lnTo>
                  <a:pt x="154" y="880"/>
                </a:lnTo>
                <a:lnTo>
                  <a:pt x="0" y="880"/>
                </a:lnTo>
                <a:lnTo>
                  <a:pt x="0" y="887"/>
                </a:lnTo>
                <a:lnTo>
                  <a:pt x="154" y="887"/>
                </a:lnTo>
                <a:lnTo>
                  <a:pt x="154" y="1124"/>
                </a:lnTo>
                <a:lnTo>
                  <a:pt x="0" y="1124"/>
                </a:lnTo>
                <a:lnTo>
                  <a:pt x="0" y="1132"/>
                </a:lnTo>
                <a:lnTo>
                  <a:pt x="154" y="1132"/>
                </a:lnTo>
                <a:lnTo>
                  <a:pt x="154" y="1368"/>
                </a:lnTo>
                <a:lnTo>
                  <a:pt x="0" y="1368"/>
                </a:lnTo>
                <a:lnTo>
                  <a:pt x="0" y="1376"/>
                </a:lnTo>
                <a:lnTo>
                  <a:pt x="154" y="1376"/>
                </a:lnTo>
                <a:lnTo>
                  <a:pt x="154" y="1540"/>
                </a:lnTo>
                <a:lnTo>
                  <a:pt x="160" y="1540"/>
                </a:lnTo>
                <a:lnTo>
                  <a:pt x="160" y="1376"/>
                </a:lnTo>
                <a:lnTo>
                  <a:pt x="397" y="1376"/>
                </a:lnTo>
                <a:lnTo>
                  <a:pt x="397" y="1540"/>
                </a:lnTo>
                <a:lnTo>
                  <a:pt x="404" y="1540"/>
                </a:lnTo>
                <a:lnTo>
                  <a:pt x="404" y="1376"/>
                </a:lnTo>
                <a:lnTo>
                  <a:pt x="642" y="1376"/>
                </a:lnTo>
                <a:lnTo>
                  <a:pt x="642" y="1540"/>
                </a:lnTo>
                <a:lnTo>
                  <a:pt x="648" y="1540"/>
                </a:lnTo>
                <a:lnTo>
                  <a:pt x="648" y="1376"/>
                </a:lnTo>
                <a:lnTo>
                  <a:pt x="885" y="1376"/>
                </a:lnTo>
                <a:lnTo>
                  <a:pt x="885" y="1540"/>
                </a:lnTo>
                <a:lnTo>
                  <a:pt x="892" y="1540"/>
                </a:lnTo>
                <a:lnTo>
                  <a:pt x="892" y="1376"/>
                </a:lnTo>
                <a:lnTo>
                  <a:pt x="1130" y="1376"/>
                </a:lnTo>
                <a:lnTo>
                  <a:pt x="1130" y="1540"/>
                </a:lnTo>
                <a:lnTo>
                  <a:pt x="1136" y="1540"/>
                </a:lnTo>
                <a:lnTo>
                  <a:pt x="1136" y="1376"/>
                </a:lnTo>
                <a:lnTo>
                  <a:pt x="1374" y="1376"/>
                </a:lnTo>
                <a:lnTo>
                  <a:pt x="1374" y="1540"/>
                </a:lnTo>
                <a:lnTo>
                  <a:pt x="1380" y="1540"/>
                </a:lnTo>
                <a:lnTo>
                  <a:pt x="1380" y="1376"/>
                </a:lnTo>
                <a:lnTo>
                  <a:pt x="1617" y="1376"/>
                </a:lnTo>
                <a:lnTo>
                  <a:pt x="1617" y="1540"/>
                </a:lnTo>
                <a:lnTo>
                  <a:pt x="1623" y="1540"/>
                </a:lnTo>
                <a:lnTo>
                  <a:pt x="1623" y="1376"/>
                </a:lnTo>
                <a:lnTo>
                  <a:pt x="1861" y="1376"/>
                </a:lnTo>
                <a:lnTo>
                  <a:pt x="1861" y="1540"/>
                </a:lnTo>
                <a:lnTo>
                  <a:pt x="1867" y="1540"/>
                </a:lnTo>
                <a:lnTo>
                  <a:pt x="1867" y="1376"/>
                </a:lnTo>
                <a:lnTo>
                  <a:pt x="2105" y="1376"/>
                </a:lnTo>
                <a:lnTo>
                  <a:pt x="2105" y="1540"/>
                </a:lnTo>
                <a:lnTo>
                  <a:pt x="2112" y="1540"/>
                </a:lnTo>
                <a:lnTo>
                  <a:pt x="2112" y="1376"/>
                </a:lnTo>
                <a:lnTo>
                  <a:pt x="2349" y="1376"/>
                </a:lnTo>
                <a:lnTo>
                  <a:pt x="2349" y="1540"/>
                </a:lnTo>
                <a:lnTo>
                  <a:pt x="2356" y="1540"/>
                </a:lnTo>
                <a:lnTo>
                  <a:pt x="2356" y="1376"/>
                </a:lnTo>
                <a:lnTo>
                  <a:pt x="2501" y="1376"/>
                </a:lnTo>
                <a:lnTo>
                  <a:pt x="2501" y="1368"/>
                </a:lnTo>
                <a:lnTo>
                  <a:pt x="2356" y="1368"/>
                </a:lnTo>
                <a:lnTo>
                  <a:pt x="2356" y="1132"/>
                </a:lnTo>
                <a:lnTo>
                  <a:pt x="2501" y="1132"/>
                </a:lnTo>
                <a:lnTo>
                  <a:pt x="2501" y="1124"/>
                </a:lnTo>
                <a:lnTo>
                  <a:pt x="2356" y="1124"/>
                </a:lnTo>
                <a:lnTo>
                  <a:pt x="2356" y="887"/>
                </a:lnTo>
                <a:lnTo>
                  <a:pt x="2501" y="887"/>
                </a:lnTo>
                <a:lnTo>
                  <a:pt x="2501" y="880"/>
                </a:lnTo>
                <a:lnTo>
                  <a:pt x="2356" y="880"/>
                </a:lnTo>
                <a:lnTo>
                  <a:pt x="2356" y="643"/>
                </a:lnTo>
                <a:lnTo>
                  <a:pt x="2501" y="643"/>
                </a:lnTo>
                <a:lnTo>
                  <a:pt x="2501" y="636"/>
                </a:lnTo>
                <a:lnTo>
                  <a:pt x="2356" y="636"/>
                </a:lnTo>
                <a:lnTo>
                  <a:pt x="2356" y="400"/>
                </a:lnTo>
                <a:lnTo>
                  <a:pt x="2501" y="400"/>
                </a:lnTo>
                <a:lnTo>
                  <a:pt x="2501" y="393"/>
                </a:lnTo>
                <a:lnTo>
                  <a:pt x="2356" y="393"/>
                </a:lnTo>
                <a:lnTo>
                  <a:pt x="2356" y="156"/>
                </a:lnTo>
                <a:lnTo>
                  <a:pt x="2501" y="156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164">
            <a:extLst>
              <a:ext uri="{FF2B5EF4-FFF2-40B4-BE49-F238E27FC236}">
                <a16:creationId xmlns:a16="http://schemas.microsoft.com/office/drawing/2014/main" id="{346D7BAF-FC83-2645-B32F-00CCEDAD9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5027" y="6489970"/>
            <a:ext cx="3054072" cy="1741294"/>
          </a:xfrm>
          <a:custGeom>
            <a:avLst/>
            <a:gdLst>
              <a:gd name="T0" fmla="*/ 2615 w 2450"/>
              <a:gd name="T1" fmla="*/ 912401 h 1396"/>
              <a:gd name="T2" fmla="*/ 1307 w 2450"/>
              <a:gd name="T3" fmla="*/ 911747 h 1396"/>
              <a:gd name="T4" fmla="*/ 1307 w 2450"/>
              <a:gd name="T5" fmla="*/ 908477 h 1396"/>
              <a:gd name="T6" fmla="*/ 186291 w 2450"/>
              <a:gd name="T7" fmla="*/ 406820 h 1396"/>
              <a:gd name="T8" fmla="*/ 240544 w 2450"/>
              <a:gd name="T9" fmla="*/ 224339 h 1396"/>
              <a:gd name="T10" fmla="*/ 287607 w 2450"/>
              <a:gd name="T11" fmla="*/ 459798 h 1396"/>
              <a:gd name="T12" fmla="*/ 410494 w 2450"/>
              <a:gd name="T13" fmla="*/ 826066 h 1396"/>
              <a:gd name="T14" fmla="*/ 532727 w 2450"/>
              <a:gd name="T15" fmla="*/ 412052 h 1396"/>
              <a:gd name="T16" fmla="*/ 656921 w 2450"/>
              <a:gd name="T17" fmla="*/ 0 h 1396"/>
              <a:gd name="T18" fmla="*/ 732744 w 2450"/>
              <a:gd name="T19" fmla="*/ 364306 h 1396"/>
              <a:gd name="T20" fmla="*/ 839943 w 2450"/>
              <a:gd name="T21" fmla="*/ 836531 h 1396"/>
              <a:gd name="T22" fmla="*/ 937337 w 2450"/>
              <a:gd name="T23" fmla="*/ 551365 h 1396"/>
              <a:gd name="T24" fmla="*/ 1024927 w 2450"/>
              <a:gd name="T25" fmla="*/ 289745 h 1396"/>
              <a:gd name="T26" fmla="*/ 1105326 w 2450"/>
              <a:gd name="T27" fmla="*/ 540900 h 1396"/>
              <a:gd name="T28" fmla="*/ 1179842 w 2450"/>
              <a:gd name="T29" fmla="*/ 787477 h 1396"/>
              <a:gd name="T30" fmla="*/ 1258934 w 2450"/>
              <a:gd name="T31" fmla="*/ 619386 h 1396"/>
              <a:gd name="T32" fmla="*/ 1307304 w 2450"/>
              <a:gd name="T33" fmla="*/ 499041 h 1396"/>
              <a:gd name="T34" fmla="*/ 1371362 w 2450"/>
              <a:gd name="T35" fmla="*/ 622656 h 1396"/>
              <a:gd name="T36" fmla="*/ 1443918 w 2450"/>
              <a:gd name="T37" fmla="*/ 760661 h 1396"/>
              <a:gd name="T38" fmla="*/ 1595565 w 2450"/>
              <a:gd name="T39" fmla="*/ 192945 h 1396"/>
              <a:gd name="T40" fmla="*/ 1598180 w 2450"/>
              <a:gd name="T41" fmla="*/ 190983 h 1396"/>
              <a:gd name="T42" fmla="*/ 1600794 w 2450"/>
              <a:gd name="T43" fmla="*/ 192945 h 1396"/>
              <a:gd name="T44" fmla="*/ 1549156 w 2450"/>
              <a:gd name="T45" fmla="*/ 604997 h 1396"/>
              <a:gd name="T46" fmla="*/ 1443918 w 2450"/>
              <a:gd name="T47" fmla="*/ 765240 h 1396"/>
              <a:gd name="T48" fmla="*/ 1366133 w 2450"/>
              <a:gd name="T49" fmla="*/ 623965 h 1396"/>
              <a:gd name="T50" fmla="*/ 1307304 w 2450"/>
              <a:gd name="T51" fmla="*/ 503619 h 1396"/>
              <a:gd name="T52" fmla="*/ 1264163 w 2450"/>
              <a:gd name="T53" fmla="*/ 620040 h 1396"/>
              <a:gd name="T54" fmla="*/ 1179842 w 2450"/>
              <a:gd name="T55" fmla="*/ 792056 h 1396"/>
              <a:gd name="T56" fmla="*/ 1100750 w 2450"/>
              <a:gd name="T57" fmla="*/ 542208 h 1396"/>
              <a:gd name="T58" fmla="*/ 1024927 w 2450"/>
              <a:gd name="T59" fmla="*/ 294323 h 1396"/>
              <a:gd name="T60" fmla="*/ 941913 w 2450"/>
              <a:gd name="T61" fmla="*/ 552019 h 1396"/>
              <a:gd name="T62" fmla="*/ 839943 w 2450"/>
              <a:gd name="T63" fmla="*/ 841763 h 1396"/>
              <a:gd name="T64" fmla="*/ 728169 w 2450"/>
              <a:gd name="T65" fmla="*/ 365614 h 1396"/>
              <a:gd name="T66" fmla="*/ 656921 w 2450"/>
              <a:gd name="T67" fmla="*/ 4578 h 1396"/>
              <a:gd name="T68" fmla="*/ 537302 w 2450"/>
              <a:gd name="T69" fmla="*/ 412706 h 1396"/>
              <a:gd name="T70" fmla="*/ 410494 w 2450"/>
              <a:gd name="T71" fmla="*/ 831299 h 1396"/>
              <a:gd name="T72" fmla="*/ 283031 w 2450"/>
              <a:gd name="T73" fmla="*/ 459798 h 1396"/>
              <a:gd name="T74" fmla="*/ 240544 w 2450"/>
              <a:gd name="T75" fmla="*/ 228918 h 1396"/>
              <a:gd name="T76" fmla="*/ 239890 w 2450"/>
              <a:gd name="T77" fmla="*/ 228918 h 1396"/>
              <a:gd name="T78" fmla="*/ 190866 w 2450"/>
              <a:gd name="T79" fmla="*/ 407474 h 1396"/>
              <a:gd name="T80" fmla="*/ 4576 w 2450"/>
              <a:gd name="T81" fmla="*/ 911093 h 13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50" h="1396">
                <a:moveTo>
                  <a:pt x="4" y="1395"/>
                </a:moveTo>
                <a:lnTo>
                  <a:pt x="4" y="1395"/>
                </a:lnTo>
                <a:cubicBezTo>
                  <a:pt x="3" y="1395"/>
                  <a:pt x="3" y="1394"/>
                  <a:pt x="2" y="1394"/>
                </a:cubicBezTo>
                <a:cubicBezTo>
                  <a:pt x="0" y="1392"/>
                  <a:pt x="0" y="1390"/>
                  <a:pt x="2" y="1389"/>
                </a:cubicBezTo>
                <a:cubicBezTo>
                  <a:pt x="3" y="1386"/>
                  <a:pt x="206" y="1123"/>
                  <a:pt x="285" y="622"/>
                </a:cubicBezTo>
                <a:cubicBezTo>
                  <a:pt x="324" y="373"/>
                  <a:pt x="351" y="343"/>
                  <a:pt x="367" y="343"/>
                </a:cubicBezTo>
                <a:lnTo>
                  <a:pt x="368" y="343"/>
                </a:lnTo>
                <a:cubicBezTo>
                  <a:pt x="387" y="344"/>
                  <a:pt x="415" y="382"/>
                  <a:pt x="440" y="703"/>
                </a:cubicBezTo>
                <a:cubicBezTo>
                  <a:pt x="470" y="1080"/>
                  <a:pt x="532" y="1263"/>
                  <a:pt x="628" y="1263"/>
                </a:cubicBezTo>
                <a:cubicBezTo>
                  <a:pt x="685" y="1263"/>
                  <a:pt x="754" y="926"/>
                  <a:pt x="815" y="630"/>
                </a:cubicBezTo>
                <a:cubicBezTo>
                  <a:pt x="893" y="249"/>
                  <a:pt x="948" y="0"/>
                  <a:pt x="1005" y="0"/>
                </a:cubicBezTo>
                <a:cubicBezTo>
                  <a:pt x="1057" y="0"/>
                  <a:pt x="1084" y="211"/>
                  <a:pt x="1121" y="557"/>
                </a:cubicBezTo>
                <a:cubicBezTo>
                  <a:pt x="1157" y="896"/>
                  <a:pt x="1198" y="1279"/>
                  <a:pt x="1285" y="1279"/>
                </a:cubicBezTo>
                <a:cubicBezTo>
                  <a:pt x="1367" y="1279"/>
                  <a:pt x="1400" y="1057"/>
                  <a:pt x="1434" y="843"/>
                </a:cubicBezTo>
                <a:cubicBezTo>
                  <a:pt x="1465" y="637"/>
                  <a:pt x="1495" y="443"/>
                  <a:pt x="1568" y="443"/>
                </a:cubicBezTo>
                <a:cubicBezTo>
                  <a:pt x="1644" y="443"/>
                  <a:pt x="1666" y="630"/>
                  <a:pt x="1691" y="827"/>
                </a:cubicBezTo>
                <a:cubicBezTo>
                  <a:pt x="1713" y="1012"/>
                  <a:pt x="1736" y="1204"/>
                  <a:pt x="1805" y="1204"/>
                </a:cubicBezTo>
                <a:cubicBezTo>
                  <a:pt x="1881" y="1204"/>
                  <a:pt x="1905" y="1067"/>
                  <a:pt x="1926" y="947"/>
                </a:cubicBezTo>
                <a:cubicBezTo>
                  <a:pt x="1943" y="848"/>
                  <a:pt x="1959" y="763"/>
                  <a:pt x="2000" y="763"/>
                </a:cubicBezTo>
                <a:cubicBezTo>
                  <a:pt x="2045" y="763"/>
                  <a:pt x="2071" y="855"/>
                  <a:pt x="2098" y="952"/>
                </a:cubicBezTo>
                <a:cubicBezTo>
                  <a:pt x="2126" y="1056"/>
                  <a:pt x="2156" y="1163"/>
                  <a:pt x="2209" y="1163"/>
                </a:cubicBezTo>
                <a:cubicBezTo>
                  <a:pt x="2305" y="1163"/>
                  <a:pt x="2441" y="833"/>
                  <a:pt x="2441" y="295"/>
                </a:cubicBezTo>
                <a:cubicBezTo>
                  <a:pt x="2441" y="293"/>
                  <a:pt x="2442" y="292"/>
                  <a:pt x="2445" y="292"/>
                </a:cubicBezTo>
                <a:cubicBezTo>
                  <a:pt x="2447" y="292"/>
                  <a:pt x="2449" y="293"/>
                  <a:pt x="2449" y="295"/>
                </a:cubicBezTo>
                <a:cubicBezTo>
                  <a:pt x="2449" y="531"/>
                  <a:pt x="2420" y="756"/>
                  <a:pt x="2370" y="925"/>
                </a:cubicBezTo>
                <a:cubicBezTo>
                  <a:pt x="2324" y="1079"/>
                  <a:pt x="2264" y="1170"/>
                  <a:pt x="2209" y="1170"/>
                </a:cubicBezTo>
                <a:cubicBezTo>
                  <a:pt x="2150" y="1170"/>
                  <a:pt x="2120" y="1060"/>
                  <a:pt x="2090" y="954"/>
                </a:cubicBezTo>
                <a:cubicBezTo>
                  <a:pt x="2065" y="863"/>
                  <a:pt x="2040" y="770"/>
                  <a:pt x="2000" y="770"/>
                </a:cubicBezTo>
                <a:cubicBezTo>
                  <a:pt x="1965" y="770"/>
                  <a:pt x="1949" y="857"/>
                  <a:pt x="1934" y="948"/>
                </a:cubicBezTo>
                <a:cubicBezTo>
                  <a:pt x="1912" y="1071"/>
                  <a:pt x="1887" y="1211"/>
                  <a:pt x="1805" y="1211"/>
                </a:cubicBezTo>
                <a:cubicBezTo>
                  <a:pt x="1730" y="1211"/>
                  <a:pt x="1707" y="1025"/>
                  <a:pt x="1684" y="829"/>
                </a:cubicBezTo>
                <a:cubicBezTo>
                  <a:pt x="1661" y="643"/>
                  <a:pt x="1637" y="450"/>
                  <a:pt x="1568" y="450"/>
                </a:cubicBezTo>
                <a:cubicBezTo>
                  <a:pt x="1502" y="450"/>
                  <a:pt x="1471" y="651"/>
                  <a:pt x="1441" y="844"/>
                </a:cubicBezTo>
                <a:cubicBezTo>
                  <a:pt x="1407" y="1062"/>
                  <a:pt x="1374" y="1287"/>
                  <a:pt x="1285" y="1287"/>
                </a:cubicBezTo>
                <a:cubicBezTo>
                  <a:pt x="1192" y="1287"/>
                  <a:pt x="1152" y="917"/>
                  <a:pt x="1114" y="559"/>
                </a:cubicBezTo>
                <a:cubicBezTo>
                  <a:pt x="1085" y="288"/>
                  <a:pt x="1055" y="7"/>
                  <a:pt x="1005" y="7"/>
                </a:cubicBezTo>
                <a:cubicBezTo>
                  <a:pt x="950" y="7"/>
                  <a:pt x="882" y="338"/>
                  <a:pt x="822" y="631"/>
                </a:cubicBezTo>
                <a:cubicBezTo>
                  <a:pt x="743" y="1017"/>
                  <a:pt x="686" y="1271"/>
                  <a:pt x="628" y="1271"/>
                </a:cubicBezTo>
                <a:cubicBezTo>
                  <a:pt x="493" y="1271"/>
                  <a:pt x="452" y="947"/>
                  <a:pt x="433" y="703"/>
                </a:cubicBezTo>
                <a:cubicBezTo>
                  <a:pt x="409" y="397"/>
                  <a:pt x="382" y="351"/>
                  <a:pt x="368" y="350"/>
                </a:cubicBezTo>
                <a:lnTo>
                  <a:pt x="367" y="350"/>
                </a:lnTo>
                <a:cubicBezTo>
                  <a:pt x="355" y="350"/>
                  <a:pt x="329" y="386"/>
                  <a:pt x="292" y="623"/>
                </a:cubicBezTo>
                <a:cubicBezTo>
                  <a:pt x="213" y="1126"/>
                  <a:pt x="9" y="1390"/>
                  <a:pt x="7" y="1393"/>
                </a:cubicBezTo>
                <a:cubicBezTo>
                  <a:pt x="6" y="1394"/>
                  <a:pt x="5" y="1395"/>
                  <a:pt x="4" y="1395"/>
                </a:cubicBezTo>
              </a:path>
            </a:pathLst>
          </a:custGeom>
          <a:solidFill>
            <a:srgbClr val="FF4D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165">
            <a:extLst>
              <a:ext uri="{FF2B5EF4-FFF2-40B4-BE49-F238E27FC236}">
                <a16:creationId xmlns:a16="http://schemas.microsoft.com/office/drawing/2014/main" id="{105960BB-2270-5741-9DAE-67A9C9B80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479" y="6643776"/>
            <a:ext cx="2960691" cy="1323822"/>
          </a:xfrm>
          <a:custGeom>
            <a:avLst/>
            <a:gdLst>
              <a:gd name="T0" fmla="*/ 875475 w 2378"/>
              <a:gd name="T1" fmla="*/ 693498 h 1061"/>
              <a:gd name="T2" fmla="*/ 787339 w 2378"/>
              <a:gd name="T3" fmla="*/ 343478 h 1061"/>
              <a:gd name="T4" fmla="*/ 707692 w 2378"/>
              <a:gd name="T5" fmla="*/ 13085 h 1061"/>
              <a:gd name="T6" fmla="*/ 548396 w 2378"/>
              <a:gd name="T7" fmla="*/ 358525 h 1061"/>
              <a:gd name="T8" fmla="*/ 394975 w 2378"/>
              <a:gd name="T9" fmla="*/ 690227 h 1061"/>
              <a:gd name="T10" fmla="*/ 180187 w 2378"/>
              <a:gd name="T11" fmla="*/ 280016 h 1061"/>
              <a:gd name="T12" fmla="*/ 156032 w 2378"/>
              <a:gd name="T13" fmla="*/ 176646 h 1061"/>
              <a:gd name="T14" fmla="*/ 156032 w 2378"/>
              <a:gd name="T15" fmla="*/ 176646 h 1061"/>
              <a:gd name="T16" fmla="*/ 130570 w 2378"/>
              <a:gd name="T17" fmla="*/ 256463 h 1061"/>
              <a:gd name="T18" fmla="*/ 5223 w 2378"/>
              <a:gd name="T19" fmla="*/ 688918 h 1061"/>
              <a:gd name="T20" fmla="*/ 1959 w 2378"/>
              <a:gd name="T21" fmla="*/ 690227 h 1061"/>
              <a:gd name="T22" fmla="*/ 653 w 2378"/>
              <a:gd name="T23" fmla="*/ 686955 h 1061"/>
              <a:gd name="T24" fmla="*/ 126000 w 2378"/>
              <a:gd name="T25" fmla="*/ 255809 h 1061"/>
              <a:gd name="T26" fmla="*/ 156032 w 2378"/>
              <a:gd name="T27" fmla="*/ 171412 h 1061"/>
              <a:gd name="T28" fmla="*/ 185410 w 2378"/>
              <a:gd name="T29" fmla="*/ 279362 h 1061"/>
              <a:gd name="T30" fmla="*/ 394975 w 2378"/>
              <a:gd name="T31" fmla="*/ 685647 h 1061"/>
              <a:gd name="T32" fmla="*/ 544479 w 2378"/>
              <a:gd name="T33" fmla="*/ 356563 h 1061"/>
              <a:gd name="T34" fmla="*/ 707692 w 2378"/>
              <a:gd name="T35" fmla="*/ 8505 h 1061"/>
              <a:gd name="T36" fmla="*/ 708344 w 2378"/>
              <a:gd name="T37" fmla="*/ 8505 h 1061"/>
              <a:gd name="T38" fmla="*/ 791909 w 2378"/>
              <a:gd name="T39" fmla="*/ 342823 h 1061"/>
              <a:gd name="T40" fmla="*/ 875475 w 2378"/>
              <a:gd name="T41" fmla="*/ 688264 h 1061"/>
              <a:gd name="T42" fmla="*/ 942065 w 2378"/>
              <a:gd name="T43" fmla="*/ 512272 h 1061"/>
              <a:gd name="T44" fmla="*/ 987112 w 2378"/>
              <a:gd name="T45" fmla="*/ 384695 h 1061"/>
              <a:gd name="T46" fmla="*/ 1044563 w 2378"/>
              <a:gd name="T47" fmla="*/ 528628 h 1061"/>
              <a:gd name="T48" fmla="*/ 1086346 w 2378"/>
              <a:gd name="T49" fmla="*/ 646392 h 1061"/>
              <a:gd name="T50" fmla="*/ 1143797 w 2378"/>
              <a:gd name="T51" fmla="*/ 546947 h 1061"/>
              <a:gd name="T52" fmla="*/ 1203859 w 2378"/>
              <a:gd name="T53" fmla="*/ 447502 h 1061"/>
              <a:gd name="T54" fmla="*/ 1252823 w 2378"/>
              <a:gd name="T55" fmla="*/ 539751 h 1061"/>
              <a:gd name="T56" fmla="*/ 1318761 w 2378"/>
              <a:gd name="T57" fmla="*/ 659477 h 1061"/>
              <a:gd name="T58" fmla="*/ 1546606 w 2378"/>
              <a:gd name="T59" fmla="*/ 1963 h 1061"/>
              <a:gd name="T60" fmla="*/ 1549871 w 2378"/>
              <a:gd name="T61" fmla="*/ 654 h 1061"/>
              <a:gd name="T62" fmla="*/ 1551176 w 2378"/>
              <a:gd name="T63" fmla="*/ 3271 h 1061"/>
              <a:gd name="T64" fmla="*/ 1450637 w 2378"/>
              <a:gd name="T65" fmla="*/ 333010 h 1061"/>
              <a:gd name="T66" fmla="*/ 1318761 w 2378"/>
              <a:gd name="T67" fmla="*/ 664711 h 1061"/>
              <a:gd name="T68" fmla="*/ 1248906 w 2378"/>
              <a:gd name="T69" fmla="*/ 541713 h 1061"/>
              <a:gd name="T70" fmla="*/ 1203859 w 2378"/>
              <a:gd name="T71" fmla="*/ 452082 h 1061"/>
              <a:gd name="T72" fmla="*/ 1148367 w 2378"/>
              <a:gd name="T73" fmla="*/ 548910 h 1061"/>
              <a:gd name="T74" fmla="*/ 1086346 w 2378"/>
              <a:gd name="T75" fmla="*/ 650972 h 1061"/>
              <a:gd name="T76" fmla="*/ 1039993 w 2378"/>
              <a:gd name="T77" fmla="*/ 529937 h 1061"/>
              <a:gd name="T78" fmla="*/ 987112 w 2378"/>
              <a:gd name="T79" fmla="*/ 389275 h 1061"/>
              <a:gd name="T80" fmla="*/ 946635 w 2378"/>
              <a:gd name="T81" fmla="*/ 512927 h 10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78" h="1061">
                <a:moveTo>
                  <a:pt x="1341" y="1060"/>
                </a:moveTo>
                <a:lnTo>
                  <a:pt x="1341" y="1060"/>
                </a:lnTo>
                <a:cubicBezTo>
                  <a:pt x="1299" y="1060"/>
                  <a:pt x="1262" y="858"/>
                  <a:pt x="1206" y="525"/>
                </a:cubicBezTo>
                <a:cubicBezTo>
                  <a:pt x="1166" y="289"/>
                  <a:pt x="1120" y="21"/>
                  <a:pt x="1085" y="20"/>
                </a:cubicBezTo>
                <a:lnTo>
                  <a:pt x="1084" y="20"/>
                </a:lnTo>
                <a:cubicBezTo>
                  <a:pt x="1026" y="20"/>
                  <a:pt x="927" y="300"/>
                  <a:pt x="840" y="548"/>
                </a:cubicBezTo>
                <a:cubicBezTo>
                  <a:pt x="733" y="854"/>
                  <a:pt x="659" y="1055"/>
                  <a:pt x="605" y="1055"/>
                </a:cubicBezTo>
                <a:cubicBezTo>
                  <a:pt x="516" y="1055"/>
                  <a:pt x="292" y="576"/>
                  <a:pt x="276" y="428"/>
                </a:cubicBezTo>
                <a:cubicBezTo>
                  <a:pt x="265" y="312"/>
                  <a:pt x="249" y="270"/>
                  <a:pt x="239" y="270"/>
                </a:cubicBezTo>
                <a:cubicBezTo>
                  <a:pt x="234" y="270"/>
                  <a:pt x="219" y="279"/>
                  <a:pt x="200" y="392"/>
                </a:cubicBezTo>
                <a:cubicBezTo>
                  <a:pt x="165" y="606"/>
                  <a:pt x="9" y="1049"/>
                  <a:pt x="8" y="1053"/>
                </a:cubicBezTo>
                <a:cubicBezTo>
                  <a:pt x="7" y="1055"/>
                  <a:pt x="5" y="1056"/>
                  <a:pt x="3" y="1055"/>
                </a:cubicBezTo>
                <a:cubicBezTo>
                  <a:pt x="1" y="1055"/>
                  <a:pt x="0" y="1052"/>
                  <a:pt x="1" y="1050"/>
                </a:cubicBezTo>
                <a:cubicBezTo>
                  <a:pt x="3" y="1046"/>
                  <a:pt x="157" y="604"/>
                  <a:pt x="193" y="391"/>
                </a:cubicBezTo>
                <a:cubicBezTo>
                  <a:pt x="212" y="275"/>
                  <a:pt x="228" y="261"/>
                  <a:pt x="239" y="262"/>
                </a:cubicBezTo>
                <a:cubicBezTo>
                  <a:pt x="258" y="263"/>
                  <a:pt x="273" y="318"/>
                  <a:pt x="284" y="427"/>
                </a:cubicBezTo>
                <a:cubicBezTo>
                  <a:pt x="300" y="586"/>
                  <a:pt x="527" y="1048"/>
                  <a:pt x="605" y="1048"/>
                </a:cubicBezTo>
                <a:cubicBezTo>
                  <a:pt x="658" y="1048"/>
                  <a:pt x="747" y="792"/>
                  <a:pt x="834" y="545"/>
                </a:cubicBezTo>
                <a:cubicBezTo>
                  <a:pt x="930" y="271"/>
                  <a:pt x="1021" y="13"/>
                  <a:pt x="1084" y="13"/>
                </a:cubicBezTo>
                <a:lnTo>
                  <a:pt x="1085" y="13"/>
                </a:lnTo>
                <a:cubicBezTo>
                  <a:pt x="1124" y="14"/>
                  <a:pt x="1159" y="206"/>
                  <a:pt x="1213" y="524"/>
                </a:cubicBezTo>
                <a:cubicBezTo>
                  <a:pt x="1254" y="772"/>
                  <a:pt x="1302" y="1052"/>
                  <a:pt x="1341" y="1052"/>
                </a:cubicBezTo>
                <a:cubicBezTo>
                  <a:pt x="1384" y="1052"/>
                  <a:pt x="1417" y="903"/>
                  <a:pt x="1443" y="783"/>
                </a:cubicBezTo>
                <a:cubicBezTo>
                  <a:pt x="1470" y="662"/>
                  <a:pt x="1488" y="588"/>
                  <a:pt x="1512" y="588"/>
                </a:cubicBezTo>
                <a:cubicBezTo>
                  <a:pt x="1540" y="588"/>
                  <a:pt x="1565" y="675"/>
                  <a:pt x="1600" y="808"/>
                </a:cubicBezTo>
                <a:cubicBezTo>
                  <a:pt x="1622" y="888"/>
                  <a:pt x="1647" y="988"/>
                  <a:pt x="1664" y="988"/>
                </a:cubicBezTo>
                <a:cubicBezTo>
                  <a:pt x="1683" y="988"/>
                  <a:pt x="1721" y="904"/>
                  <a:pt x="1752" y="836"/>
                </a:cubicBezTo>
                <a:cubicBezTo>
                  <a:pt x="1796" y="742"/>
                  <a:pt x="1824" y="684"/>
                  <a:pt x="1844" y="684"/>
                </a:cubicBezTo>
                <a:cubicBezTo>
                  <a:pt x="1864" y="684"/>
                  <a:pt x="1886" y="737"/>
                  <a:pt x="1919" y="825"/>
                </a:cubicBezTo>
                <a:cubicBezTo>
                  <a:pt x="1951" y="907"/>
                  <a:pt x="1990" y="1008"/>
                  <a:pt x="2020" y="1008"/>
                </a:cubicBezTo>
                <a:cubicBezTo>
                  <a:pt x="2043" y="1008"/>
                  <a:pt x="2155" y="740"/>
                  <a:pt x="2369" y="3"/>
                </a:cubicBezTo>
                <a:cubicBezTo>
                  <a:pt x="2370" y="2"/>
                  <a:pt x="2372" y="0"/>
                  <a:pt x="2374" y="1"/>
                </a:cubicBezTo>
                <a:cubicBezTo>
                  <a:pt x="2376" y="2"/>
                  <a:pt x="2377" y="3"/>
                  <a:pt x="2376" y="5"/>
                </a:cubicBezTo>
                <a:cubicBezTo>
                  <a:pt x="2376" y="8"/>
                  <a:pt x="2302" y="259"/>
                  <a:pt x="2222" y="509"/>
                </a:cubicBezTo>
                <a:cubicBezTo>
                  <a:pt x="2060" y="1016"/>
                  <a:pt x="2030" y="1016"/>
                  <a:pt x="2020" y="1016"/>
                </a:cubicBezTo>
                <a:cubicBezTo>
                  <a:pt x="1985" y="1016"/>
                  <a:pt x="1949" y="920"/>
                  <a:pt x="1913" y="828"/>
                </a:cubicBezTo>
                <a:cubicBezTo>
                  <a:pt x="1888" y="764"/>
                  <a:pt x="1860" y="691"/>
                  <a:pt x="1844" y="691"/>
                </a:cubicBezTo>
                <a:cubicBezTo>
                  <a:pt x="1827" y="691"/>
                  <a:pt x="1789" y="773"/>
                  <a:pt x="1759" y="839"/>
                </a:cubicBezTo>
                <a:cubicBezTo>
                  <a:pt x="1715" y="937"/>
                  <a:pt x="1686" y="995"/>
                  <a:pt x="1664" y="995"/>
                </a:cubicBezTo>
                <a:cubicBezTo>
                  <a:pt x="1643" y="995"/>
                  <a:pt x="1623" y="925"/>
                  <a:pt x="1593" y="810"/>
                </a:cubicBezTo>
                <a:cubicBezTo>
                  <a:pt x="1568" y="714"/>
                  <a:pt x="1537" y="595"/>
                  <a:pt x="1512" y="595"/>
                </a:cubicBezTo>
                <a:cubicBezTo>
                  <a:pt x="1492" y="595"/>
                  <a:pt x="1470" y="696"/>
                  <a:pt x="1450" y="784"/>
                </a:cubicBezTo>
                <a:cubicBezTo>
                  <a:pt x="1420" y="920"/>
                  <a:pt x="1389" y="1060"/>
                  <a:pt x="1341" y="1060"/>
                </a:cubicBezTo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166">
            <a:extLst>
              <a:ext uri="{FF2B5EF4-FFF2-40B4-BE49-F238E27FC236}">
                <a16:creationId xmlns:a16="http://schemas.microsoft.com/office/drawing/2014/main" id="{EC331ECE-C215-2340-81B4-264FAB54B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212" y="6814056"/>
            <a:ext cx="214227" cy="379022"/>
          </a:xfrm>
          <a:custGeom>
            <a:avLst/>
            <a:gdLst>
              <a:gd name="T0" fmla="*/ 36787 w 171"/>
              <a:gd name="T1" fmla="*/ 82484 h 306"/>
              <a:gd name="T2" fmla="*/ 36787 w 171"/>
              <a:gd name="T3" fmla="*/ 82484 h 306"/>
              <a:gd name="T4" fmla="*/ 97224 w 171"/>
              <a:gd name="T5" fmla="*/ 2598 h 306"/>
              <a:gd name="T6" fmla="*/ 97224 w 171"/>
              <a:gd name="T7" fmla="*/ 2598 h 306"/>
              <a:gd name="T8" fmla="*/ 66349 w 171"/>
              <a:gd name="T9" fmla="*/ 98072 h 306"/>
              <a:gd name="T10" fmla="*/ 111676 w 171"/>
              <a:gd name="T11" fmla="*/ 153278 h 306"/>
              <a:gd name="T12" fmla="*/ 72918 w 171"/>
              <a:gd name="T13" fmla="*/ 198093 h 306"/>
              <a:gd name="T14" fmla="*/ 0 w 171"/>
              <a:gd name="T15" fmla="*/ 161072 h 306"/>
              <a:gd name="T16" fmla="*/ 36787 w 171"/>
              <a:gd name="T17" fmla="*/ 82484 h 3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1" h="306">
                <a:moveTo>
                  <a:pt x="56" y="127"/>
                </a:moveTo>
                <a:lnTo>
                  <a:pt x="56" y="127"/>
                </a:lnTo>
                <a:cubicBezTo>
                  <a:pt x="56" y="127"/>
                  <a:pt x="135" y="0"/>
                  <a:pt x="148" y="4"/>
                </a:cubicBezTo>
                <a:cubicBezTo>
                  <a:pt x="160" y="9"/>
                  <a:pt x="101" y="151"/>
                  <a:pt x="101" y="151"/>
                </a:cubicBezTo>
                <a:lnTo>
                  <a:pt x="170" y="236"/>
                </a:lnTo>
                <a:lnTo>
                  <a:pt x="111" y="305"/>
                </a:lnTo>
                <a:lnTo>
                  <a:pt x="0" y="248"/>
                </a:lnTo>
                <a:lnTo>
                  <a:pt x="56" y="127"/>
                </a:lnTo>
              </a:path>
            </a:pathLst>
          </a:custGeom>
          <a:solidFill>
            <a:srgbClr val="FF9C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167">
            <a:extLst>
              <a:ext uri="{FF2B5EF4-FFF2-40B4-BE49-F238E27FC236}">
                <a16:creationId xmlns:a16="http://schemas.microsoft.com/office/drawing/2014/main" id="{EABBA6A0-7437-5644-9753-FEA4954AD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925" y="7154627"/>
            <a:ext cx="1554502" cy="1378757"/>
          </a:xfrm>
          <a:custGeom>
            <a:avLst/>
            <a:gdLst>
              <a:gd name="T0" fmla="*/ 814472 w 1246"/>
              <a:gd name="T1" fmla="*/ 155714 h 1105"/>
              <a:gd name="T2" fmla="*/ 632606 w 1246"/>
              <a:gd name="T3" fmla="*/ 30096 h 1105"/>
              <a:gd name="T4" fmla="*/ 632606 w 1246"/>
              <a:gd name="T5" fmla="*/ 30096 h 1105"/>
              <a:gd name="T6" fmla="*/ 536439 w 1246"/>
              <a:gd name="T7" fmla="*/ 0 h 1105"/>
              <a:gd name="T8" fmla="*/ 244014 w 1246"/>
              <a:gd name="T9" fmla="*/ 0 h 1105"/>
              <a:gd name="T10" fmla="*/ 244014 w 1246"/>
              <a:gd name="T11" fmla="*/ 0 h 1105"/>
              <a:gd name="T12" fmla="*/ 109250 w 1246"/>
              <a:gd name="T13" fmla="*/ 66080 h 1105"/>
              <a:gd name="T14" fmla="*/ 109250 w 1246"/>
              <a:gd name="T15" fmla="*/ 66080 h 1105"/>
              <a:gd name="T16" fmla="*/ 0 w 1246"/>
              <a:gd name="T17" fmla="*/ 474993 h 1105"/>
              <a:gd name="T18" fmla="*/ 215230 w 1246"/>
              <a:gd name="T19" fmla="*/ 474993 h 1105"/>
              <a:gd name="T20" fmla="*/ 223734 w 1246"/>
              <a:gd name="T21" fmla="*/ 722303 h 1105"/>
              <a:gd name="T22" fmla="*/ 704567 w 1246"/>
              <a:gd name="T23" fmla="*/ 722303 h 1105"/>
              <a:gd name="T24" fmla="*/ 631297 w 1246"/>
              <a:gd name="T25" fmla="*/ 265629 h 1105"/>
              <a:gd name="T26" fmla="*/ 721576 w 1246"/>
              <a:gd name="T27" fmla="*/ 310773 h 1105"/>
              <a:gd name="T28" fmla="*/ 814472 w 1246"/>
              <a:gd name="T29" fmla="*/ 155714 h 1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46" h="1105">
                <a:moveTo>
                  <a:pt x="1245" y="238"/>
                </a:moveTo>
                <a:lnTo>
                  <a:pt x="967" y="46"/>
                </a:lnTo>
                <a:cubicBezTo>
                  <a:pt x="924" y="16"/>
                  <a:pt x="872" y="0"/>
                  <a:pt x="820" y="0"/>
                </a:cubicBezTo>
                <a:lnTo>
                  <a:pt x="373" y="0"/>
                </a:lnTo>
                <a:cubicBezTo>
                  <a:pt x="292" y="0"/>
                  <a:pt x="216" y="37"/>
                  <a:pt x="167" y="101"/>
                </a:cubicBezTo>
                <a:cubicBezTo>
                  <a:pt x="96" y="196"/>
                  <a:pt x="19" y="378"/>
                  <a:pt x="0" y="726"/>
                </a:cubicBezTo>
                <a:lnTo>
                  <a:pt x="329" y="726"/>
                </a:lnTo>
                <a:lnTo>
                  <a:pt x="342" y="1104"/>
                </a:lnTo>
                <a:lnTo>
                  <a:pt x="1077" y="1104"/>
                </a:lnTo>
                <a:lnTo>
                  <a:pt x="965" y="406"/>
                </a:lnTo>
                <a:lnTo>
                  <a:pt x="1103" y="475"/>
                </a:lnTo>
                <a:lnTo>
                  <a:pt x="1245" y="238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168">
            <a:extLst>
              <a:ext uri="{FF2B5EF4-FFF2-40B4-BE49-F238E27FC236}">
                <a16:creationId xmlns:a16="http://schemas.microsoft.com/office/drawing/2014/main" id="{6EE218CC-E909-3547-B6E0-56BB90C5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880" y="8527888"/>
            <a:ext cx="917319" cy="5494"/>
          </a:xfrm>
          <a:custGeom>
            <a:avLst/>
            <a:gdLst>
              <a:gd name="T0" fmla="*/ 0 w 736"/>
              <a:gd name="T1" fmla="*/ 0 h 1"/>
              <a:gd name="T2" fmla="*/ 480356 w 736"/>
              <a:gd name="T3" fmla="*/ 0 h 1"/>
              <a:gd name="T4" fmla="*/ 480356 w 736"/>
              <a:gd name="T5" fmla="*/ 0 h 1"/>
              <a:gd name="T6" fmla="*/ 0 w 736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6" h="1">
                <a:moveTo>
                  <a:pt x="0" y="0"/>
                </a:moveTo>
                <a:lnTo>
                  <a:pt x="735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D2667250-149E-5F4E-83F1-857384C5C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923" y="7154627"/>
            <a:ext cx="1553256" cy="1377499"/>
          </a:xfrm>
          <a:custGeom>
            <a:avLst/>
            <a:gdLst>
              <a:gd name="connsiteX0" fmla="*/ 422957 w 1553256"/>
              <a:gd name="connsiteY0" fmla="*/ 1246922 h 1377499"/>
              <a:gd name="connsiteX1" fmla="*/ 1323324 w 1553256"/>
              <a:gd name="connsiteY1" fmla="*/ 1246922 h 1377499"/>
              <a:gd name="connsiteX2" fmla="*/ 1344524 w 1553256"/>
              <a:gd name="connsiteY2" fmla="*/ 1377499 h 1377499"/>
              <a:gd name="connsiteX3" fmla="*/ 427945 w 1553256"/>
              <a:gd name="connsiteY3" fmla="*/ 1377499 h 1377499"/>
              <a:gd name="connsiteX4" fmla="*/ 411975 w 1553256"/>
              <a:gd name="connsiteY4" fmla="*/ 988748 h 1377499"/>
              <a:gd name="connsiteX5" fmla="*/ 1280644 w 1553256"/>
              <a:gd name="connsiteY5" fmla="*/ 988748 h 1377499"/>
              <a:gd name="connsiteX6" fmla="*/ 1300585 w 1553256"/>
              <a:gd name="connsiteY6" fmla="*/ 1119325 h 1377499"/>
              <a:gd name="connsiteX7" fmla="*/ 416960 w 1553256"/>
              <a:gd name="connsiteY7" fmla="*/ 1119325 h 1377499"/>
              <a:gd name="connsiteX8" fmla="*/ 11198 w 1553256"/>
              <a:gd name="connsiteY8" fmla="*/ 736067 h 1377499"/>
              <a:gd name="connsiteX9" fmla="*/ 1235489 w 1553256"/>
              <a:gd name="connsiteY9" fmla="*/ 736067 h 1377499"/>
              <a:gd name="connsiteX10" fmla="*/ 1256640 w 1553256"/>
              <a:gd name="connsiteY10" fmla="*/ 866644 h 1377499"/>
              <a:gd name="connsiteX11" fmla="*/ 0 w 1553256"/>
              <a:gd name="connsiteY11" fmla="*/ 866644 h 1377499"/>
              <a:gd name="connsiteX12" fmla="*/ 11198 w 1553256"/>
              <a:gd name="connsiteY12" fmla="*/ 736067 h 1377499"/>
              <a:gd name="connsiteX13" fmla="*/ 57899 w 1553256"/>
              <a:gd name="connsiteY13" fmla="*/ 483387 h 1377499"/>
              <a:gd name="connsiteX14" fmla="*/ 1443398 w 1553256"/>
              <a:gd name="connsiteY14" fmla="*/ 483387 h 1377499"/>
              <a:gd name="connsiteX15" fmla="*/ 1377303 w 1553256"/>
              <a:gd name="connsiteY15" fmla="*/ 593670 h 1377499"/>
              <a:gd name="connsiteX16" fmla="*/ 1205207 w 1553256"/>
              <a:gd name="connsiteY16" fmla="*/ 506204 h 1377499"/>
              <a:gd name="connsiteX17" fmla="*/ 1222666 w 1553256"/>
              <a:gd name="connsiteY17" fmla="*/ 613952 h 1377499"/>
              <a:gd name="connsiteX18" fmla="*/ 32958 w 1553256"/>
              <a:gd name="connsiteY18" fmla="*/ 613952 h 1377499"/>
              <a:gd name="connsiteX19" fmla="*/ 57899 w 1553256"/>
              <a:gd name="connsiteY19" fmla="*/ 483387 h 1377499"/>
              <a:gd name="connsiteX20" fmla="*/ 146990 w 1553256"/>
              <a:gd name="connsiteY20" fmla="*/ 225216 h 1377499"/>
              <a:gd name="connsiteX21" fmla="*/ 1456015 w 1553256"/>
              <a:gd name="connsiteY21" fmla="*/ 225216 h 1377499"/>
              <a:gd name="connsiteX22" fmla="*/ 1553256 w 1553256"/>
              <a:gd name="connsiteY22" fmla="*/ 293668 h 1377499"/>
              <a:gd name="connsiteX23" fmla="*/ 1515856 w 1553256"/>
              <a:gd name="connsiteY23" fmla="*/ 355781 h 1377499"/>
              <a:gd name="connsiteX24" fmla="*/ 93383 w 1553256"/>
              <a:gd name="connsiteY24" fmla="*/ 355781 h 1377499"/>
              <a:gd name="connsiteX25" fmla="*/ 146990 w 1553256"/>
              <a:gd name="connsiteY25" fmla="*/ 225216 h 1377499"/>
              <a:gd name="connsiteX26" fmla="*/ 462523 w 1553256"/>
              <a:gd name="connsiteY26" fmla="*/ 0 h 1377499"/>
              <a:gd name="connsiteX27" fmla="*/ 1017897 w 1553256"/>
              <a:gd name="connsiteY27" fmla="*/ 0 h 1377499"/>
              <a:gd name="connsiteX28" fmla="*/ 1200537 w 1553256"/>
              <a:gd name="connsiteY28" fmla="*/ 57155 h 1377499"/>
              <a:gd name="connsiteX29" fmla="*/ 1267630 w 1553256"/>
              <a:gd name="connsiteY29" fmla="*/ 103127 h 1377499"/>
              <a:gd name="connsiteX30" fmla="*/ 225215 w 1553256"/>
              <a:gd name="connsiteY30" fmla="*/ 103127 h 1377499"/>
              <a:gd name="connsiteX31" fmla="*/ 462523 w 1553256"/>
              <a:gd name="connsiteY31" fmla="*/ 0 h 137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3256" h="1377499">
                <a:moveTo>
                  <a:pt x="422957" y="1246922"/>
                </a:moveTo>
                <a:lnTo>
                  <a:pt x="1323324" y="1246922"/>
                </a:lnTo>
                <a:lnTo>
                  <a:pt x="1344524" y="1377499"/>
                </a:lnTo>
                <a:lnTo>
                  <a:pt x="427945" y="1377499"/>
                </a:lnTo>
                <a:close/>
                <a:moveTo>
                  <a:pt x="411975" y="988748"/>
                </a:moveTo>
                <a:lnTo>
                  <a:pt x="1280644" y="988748"/>
                </a:lnTo>
                <a:lnTo>
                  <a:pt x="1300585" y="1119325"/>
                </a:lnTo>
                <a:lnTo>
                  <a:pt x="416960" y="1119325"/>
                </a:lnTo>
                <a:close/>
                <a:moveTo>
                  <a:pt x="11198" y="736067"/>
                </a:moveTo>
                <a:lnTo>
                  <a:pt x="1235489" y="736067"/>
                </a:lnTo>
                <a:lnTo>
                  <a:pt x="1256640" y="866644"/>
                </a:lnTo>
                <a:lnTo>
                  <a:pt x="0" y="866644"/>
                </a:lnTo>
                <a:cubicBezTo>
                  <a:pt x="2488" y="820189"/>
                  <a:pt x="7465" y="777500"/>
                  <a:pt x="11198" y="736067"/>
                </a:cubicBezTo>
                <a:close/>
                <a:moveTo>
                  <a:pt x="57899" y="483387"/>
                </a:moveTo>
                <a:lnTo>
                  <a:pt x="1443398" y="483387"/>
                </a:lnTo>
                <a:lnTo>
                  <a:pt x="1377303" y="593670"/>
                </a:lnTo>
                <a:lnTo>
                  <a:pt x="1205207" y="506204"/>
                </a:lnTo>
                <a:lnTo>
                  <a:pt x="1222666" y="613952"/>
                </a:lnTo>
                <a:lnTo>
                  <a:pt x="32958" y="613952"/>
                </a:lnTo>
                <a:cubicBezTo>
                  <a:pt x="40440" y="567050"/>
                  <a:pt x="49170" y="523951"/>
                  <a:pt x="57899" y="483387"/>
                </a:cubicBezTo>
                <a:close/>
                <a:moveTo>
                  <a:pt x="146990" y="225216"/>
                </a:moveTo>
                <a:lnTo>
                  <a:pt x="1456015" y="225216"/>
                </a:lnTo>
                <a:lnTo>
                  <a:pt x="1553256" y="293668"/>
                </a:lnTo>
                <a:lnTo>
                  <a:pt x="1515856" y="355781"/>
                </a:lnTo>
                <a:lnTo>
                  <a:pt x="93383" y="355781"/>
                </a:lnTo>
                <a:cubicBezTo>
                  <a:pt x="110836" y="306344"/>
                  <a:pt x="128290" y="261977"/>
                  <a:pt x="146990" y="225216"/>
                </a:cubicBezTo>
                <a:close/>
                <a:moveTo>
                  <a:pt x="462523" y="0"/>
                </a:moveTo>
                <a:lnTo>
                  <a:pt x="1017897" y="0"/>
                </a:lnTo>
                <a:cubicBezTo>
                  <a:pt x="1082505" y="0"/>
                  <a:pt x="1147112" y="19880"/>
                  <a:pt x="1200537" y="57155"/>
                </a:cubicBezTo>
                <a:lnTo>
                  <a:pt x="1267630" y="103127"/>
                </a:lnTo>
                <a:lnTo>
                  <a:pt x="225215" y="103127"/>
                </a:lnTo>
                <a:cubicBezTo>
                  <a:pt x="286095" y="37275"/>
                  <a:pt x="371824" y="0"/>
                  <a:pt x="462523" y="0"/>
                </a:cubicBez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4BF02D15-0244-0D42-9366-A2F3F9E2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213" y="6687717"/>
            <a:ext cx="2319079" cy="1799218"/>
          </a:xfrm>
          <a:custGeom>
            <a:avLst/>
            <a:gdLst>
              <a:gd name="connsiteX0" fmla="*/ 1046831 w 2319079"/>
              <a:gd name="connsiteY0" fmla="*/ 1268891 h 1799218"/>
              <a:gd name="connsiteX1" fmla="*/ 1180315 w 2319079"/>
              <a:gd name="connsiteY1" fmla="*/ 1270142 h 1799218"/>
              <a:gd name="connsiteX2" fmla="*/ 1101721 w 2319079"/>
              <a:gd name="connsiteY2" fmla="*/ 1335182 h 1799218"/>
              <a:gd name="connsiteX3" fmla="*/ 1213997 w 2319079"/>
              <a:gd name="connsiteY3" fmla="*/ 1320173 h 1799218"/>
              <a:gd name="connsiteX4" fmla="*/ 1323779 w 2319079"/>
              <a:gd name="connsiteY4" fmla="*/ 1291405 h 1799218"/>
              <a:gd name="connsiteX5" fmla="*/ 1332511 w 2319079"/>
              <a:gd name="connsiteY5" fmla="*/ 1320173 h 1799218"/>
              <a:gd name="connsiteX6" fmla="*/ 1368689 w 2319079"/>
              <a:gd name="connsiteY6" fmla="*/ 1326427 h 1799218"/>
              <a:gd name="connsiteX7" fmla="*/ 1343739 w 2319079"/>
              <a:gd name="connsiteY7" fmla="*/ 1363950 h 1799218"/>
              <a:gd name="connsiteX8" fmla="*/ 1356214 w 2319079"/>
              <a:gd name="connsiteY8" fmla="*/ 1385213 h 1799218"/>
              <a:gd name="connsiteX9" fmla="*/ 1306314 w 2319079"/>
              <a:gd name="connsiteY9" fmla="*/ 1426488 h 1799218"/>
              <a:gd name="connsiteX10" fmla="*/ 1297581 w 2319079"/>
              <a:gd name="connsiteY10" fmla="*/ 1461509 h 1799218"/>
              <a:gd name="connsiteX11" fmla="*/ 1107959 w 2319079"/>
              <a:gd name="connsiteY11" fmla="*/ 1532803 h 1799218"/>
              <a:gd name="connsiteX12" fmla="*/ 961999 w 2319079"/>
              <a:gd name="connsiteY12" fmla="*/ 1530302 h 1799218"/>
              <a:gd name="connsiteX13" fmla="*/ 171075 w 2319079"/>
              <a:gd name="connsiteY13" fmla="*/ 1799216 h 1799218"/>
              <a:gd name="connsiteX14" fmla="*/ 2661 w 2319079"/>
              <a:gd name="connsiteY14" fmla="*/ 1367702 h 1799218"/>
              <a:gd name="connsiteX15" fmla="*/ 341985 w 2319079"/>
              <a:gd name="connsiteY15" fmla="*/ 1367702 h 1799218"/>
              <a:gd name="connsiteX16" fmla="*/ 351965 w 2319079"/>
              <a:gd name="connsiteY16" fmla="*/ 1454005 h 1799218"/>
              <a:gd name="connsiteX17" fmla="*/ 902119 w 2319079"/>
              <a:gd name="connsiteY17" fmla="*/ 1372705 h 1799218"/>
              <a:gd name="connsiteX18" fmla="*/ 903366 w 2319079"/>
              <a:gd name="connsiteY18" fmla="*/ 1371454 h 1799218"/>
              <a:gd name="connsiteX19" fmla="*/ 965742 w 2319079"/>
              <a:gd name="connsiteY19" fmla="*/ 1301411 h 1799218"/>
              <a:gd name="connsiteX20" fmla="*/ 2150711 w 2319079"/>
              <a:gd name="connsiteY20" fmla="*/ 269159 h 1799218"/>
              <a:gd name="connsiteX21" fmla="*/ 2232573 w 2319079"/>
              <a:gd name="connsiteY21" fmla="*/ 284249 h 1799218"/>
              <a:gd name="connsiteX22" fmla="*/ 2186680 w 2319079"/>
              <a:gd name="connsiteY22" fmla="*/ 314427 h 1799218"/>
              <a:gd name="connsiteX23" fmla="*/ 2159393 w 2319079"/>
              <a:gd name="connsiteY23" fmla="*/ 314427 h 1799218"/>
              <a:gd name="connsiteX24" fmla="*/ 2142029 w 2319079"/>
              <a:gd name="connsiteY24" fmla="*/ 344606 h 1799218"/>
              <a:gd name="connsiteX25" fmla="*/ 2169781 w 2319079"/>
              <a:gd name="connsiteY25" fmla="*/ 381857 h 1799218"/>
              <a:gd name="connsiteX26" fmla="*/ 2170297 w 2319079"/>
              <a:gd name="connsiteY26" fmla="*/ 384152 h 1799218"/>
              <a:gd name="connsiteX27" fmla="*/ 2176545 w 2319079"/>
              <a:gd name="connsiteY27" fmla="*/ 371868 h 1799218"/>
              <a:gd name="connsiteX28" fmla="*/ 2208916 w 2319079"/>
              <a:gd name="connsiteY28" fmla="*/ 321057 h 1799218"/>
              <a:gd name="connsiteX29" fmla="*/ 2257474 w 2319079"/>
              <a:gd name="connsiteY29" fmla="*/ 311082 h 1799218"/>
              <a:gd name="connsiteX30" fmla="*/ 2263699 w 2319079"/>
              <a:gd name="connsiteY30" fmla="*/ 341007 h 1799218"/>
              <a:gd name="connsiteX31" fmla="*/ 2293580 w 2319079"/>
              <a:gd name="connsiteY31" fmla="*/ 347242 h 1799218"/>
              <a:gd name="connsiteX32" fmla="*/ 2294825 w 2319079"/>
              <a:gd name="connsiteY32" fmla="*/ 382155 h 1799218"/>
              <a:gd name="connsiteX33" fmla="*/ 2318482 w 2319079"/>
              <a:gd name="connsiteY33" fmla="*/ 398364 h 1799218"/>
              <a:gd name="connsiteX34" fmla="*/ 2245023 w 2319079"/>
              <a:gd name="connsiteY34" fmla="*/ 489388 h 1799218"/>
              <a:gd name="connsiteX35" fmla="*/ 2240043 w 2319079"/>
              <a:gd name="connsiteY35" fmla="*/ 450734 h 1799218"/>
              <a:gd name="connsiteX36" fmla="*/ 2197711 w 2319079"/>
              <a:gd name="connsiteY36" fmla="*/ 461956 h 1799218"/>
              <a:gd name="connsiteX37" fmla="*/ 2197711 w 2319079"/>
              <a:gd name="connsiteY37" fmla="*/ 424549 h 1799218"/>
              <a:gd name="connsiteX38" fmla="*/ 2181681 w 2319079"/>
              <a:gd name="connsiteY38" fmla="*/ 432966 h 1799218"/>
              <a:gd name="connsiteX39" fmla="*/ 2177644 w 2319079"/>
              <a:gd name="connsiteY39" fmla="*/ 433881 h 1799218"/>
              <a:gd name="connsiteX40" fmla="*/ 2175384 w 2319079"/>
              <a:gd name="connsiteY40" fmla="*/ 448941 h 1799218"/>
              <a:gd name="connsiteX41" fmla="*/ 2164749 w 2319079"/>
              <a:gd name="connsiteY41" fmla="*/ 472947 h 1799218"/>
              <a:gd name="connsiteX42" fmla="*/ 2227080 w 2319079"/>
              <a:gd name="connsiteY42" fmla="*/ 504978 h 1799218"/>
              <a:gd name="connsiteX43" fmla="*/ 1778818 w 2319079"/>
              <a:gd name="connsiteY43" fmla="*/ 1231460 h 1799218"/>
              <a:gd name="connsiteX44" fmla="*/ 1360441 w 2319079"/>
              <a:gd name="connsiteY44" fmla="*/ 1048282 h 1799218"/>
              <a:gd name="connsiteX45" fmla="*/ 1522313 w 2319079"/>
              <a:gd name="connsiteY45" fmla="*/ 777876 h 1799218"/>
              <a:gd name="connsiteX46" fmla="*/ 1740218 w 2319079"/>
              <a:gd name="connsiteY46" fmla="*/ 891272 h 1799218"/>
              <a:gd name="connsiteX47" fmla="*/ 2088866 w 2319079"/>
              <a:gd name="connsiteY47" fmla="*/ 433950 h 1799218"/>
              <a:gd name="connsiteX48" fmla="*/ 2089787 w 2319079"/>
              <a:gd name="connsiteY48" fmla="*/ 434423 h 1799218"/>
              <a:gd name="connsiteX49" fmla="*/ 2080012 w 2319079"/>
              <a:gd name="connsiteY49" fmla="*/ 304368 h 1799218"/>
              <a:gd name="connsiteX50" fmla="*/ 580442 w 2319079"/>
              <a:gd name="connsiteY50" fmla="*/ 0 h 1799218"/>
              <a:gd name="connsiteX51" fmla="*/ 881304 w 2319079"/>
              <a:gd name="connsiteY51" fmla="*/ 0 h 1799218"/>
              <a:gd name="connsiteX52" fmla="*/ 881304 w 2319079"/>
              <a:gd name="connsiteY52" fmla="*/ 449430 h 1799218"/>
              <a:gd name="connsiteX53" fmla="*/ 881304 w 2319079"/>
              <a:gd name="connsiteY53" fmla="*/ 479392 h 1799218"/>
              <a:gd name="connsiteX54" fmla="*/ 731497 w 2319079"/>
              <a:gd name="connsiteY54" fmla="*/ 630451 h 1799218"/>
              <a:gd name="connsiteX55" fmla="*/ 580442 w 2319079"/>
              <a:gd name="connsiteY55" fmla="*/ 479392 h 1799218"/>
              <a:gd name="connsiteX56" fmla="*/ 580442 w 2319079"/>
              <a:gd name="connsiteY56" fmla="*/ 449430 h 179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19079" h="1799218">
                <a:moveTo>
                  <a:pt x="1046831" y="1268891"/>
                </a:moveTo>
                <a:lnTo>
                  <a:pt x="1180315" y="1270142"/>
                </a:lnTo>
                <a:cubicBezTo>
                  <a:pt x="1181562" y="1318922"/>
                  <a:pt x="1101721" y="1335182"/>
                  <a:pt x="1101721" y="1335182"/>
                </a:cubicBezTo>
                <a:lnTo>
                  <a:pt x="1213997" y="1320173"/>
                </a:lnTo>
                <a:cubicBezTo>
                  <a:pt x="1213997" y="1320173"/>
                  <a:pt x="1306314" y="1285151"/>
                  <a:pt x="1323779" y="1291405"/>
                </a:cubicBezTo>
                <a:cubicBezTo>
                  <a:pt x="1346234" y="1300160"/>
                  <a:pt x="1332511" y="1320173"/>
                  <a:pt x="1332511" y="1320173"/>
                </a:cubicBezTo>
                <a:cubicBezTo>
                  <a:pt x="1332511" y="1320173"/>
                  <a:pt x="1358709" y="1310167"/>
                  <a:pt x="1368689" y="1326427"/>
                </a:cubicBezTo>
                <a:cubicBezTo>
                  <a:pt x="1381165" y="1347690"/>
                  <a:pt x="1343739" y="1363950"/>
                  <a:pt x="1343739" y="1363950"/>
                </a:cubicBezTo>
                <a:cubicBezTo>
                  <a:pt x="1343739" y="1363950"/>
                  <a:pt x="1367442" y="1368953"/>
                  <a:pt x="1356214" y="1385213"/>
                </a:cubicBezTo>
                <a:cubicBezTo>
                  <a:pt x="1337501" y="1412730"/>
                  <a:pt x="1306314" y="1426488"/>
                  <a:pt x="1306314" y="1426488"/>
                </a:cubicBezTo>
                <a:cubicBezTo>
                  <a:pt x="1317541" y="1435243"/>
                  <a:pt x="1308809" y="1452754"/>
                  <a:pt x="1297581" y="1461509"/>
                </a:cubicBezTo>
                <a:cubicBezTo>
                  <a:pt x="1262651" y="1491528"/>
                  <a:pt x="1166592" y="1517794"/>
                  <a:pt x="1107959" y="1532803"/>
                </a:cubicBezTo>
                <a:cubicBezTo>
                  <a:pt x="1031860" y="1551565"/>
                  <a:pt x="961999" y="1530302"/>
                  <a:pt x="961999" y="1530302"/>
                </a:cubicBezTo>
                <a:cubicBezTo>
                  <a:pt x="961999" y="1530302"/>
                  <a:pt x="376915" y="1797966"/>
                  <a:pt x="171075" y="1799216"/>
                </a:cubicBezTo>
                <a:cubicBezTo>
                  <a:pt x="-34765" y="1800467"/>
                  <a:pt x="2661" y="1367702"/>
                  <a:pt x="2661" y="1367702"/>
                </a:cubicBezTo>
                <a:lnTo>
                  <a:pt x="341985" y="1367702"/>
                </a:lnTo>
                <a:lnTo>
                  <a:pt x="351965" y="1454005"/>
                </a:lnTo>
                <a:lnTo>
                  <a:pt x="902119" y="1372705"/>
                </a:lnTo>
                <a:lnTo>
                  <a:pt x="903366" y="1371454"/>
                </a:lnTo>
                <a:cubicBezTo>
                  <a:pt x="912099" y="1340185"/>
                  <a:pt x="935802" y="1313919"/>
                  <a:pt x="965742" y="1301411"/>
                </a:cubicBezTo>
                <a:close/>
                <a:moveTo>
                  <a:pt x="2150711" y="269159"/>
                </a:moveTo>
                <a:lnTo>
                  <a:pt x="2232573" y="284249"/>
                </a:lnTo>
                <a:cubicBezTo>
                  <a:pt x="2232573" y="284249"/>
                  <a:pt x="2222650" y="314427"/>
                  <a:pt x="2186680" y="314427"/>
                </a:cubicBezTo>
                <a:lnTo>
                  <a:pt x="2159393" y="314427"/>
                </a:lnTo>
                <a:lnTo>
                  <a:pt x="2142029" y="344606"/>
                </a:lnTo>
                <a:cubicBezTo>
                  <a:pt x="2142029" y="344606"/>
                  <a:pt x="2158773" y="358438"/>
                  <a:pt x="2169781" y="381857"/>
                </a:cubicBezTo>
                <a:lnTo>
                  <a:pt x="2170297" y="384152"/>
                </a:lnTo>
                <a:lnTo>
                  <a:pt x="2176545" y="371868"/>
                </a:lnTo>
                <a:cubicBezTo>
                  <a:pt x="2191797" y="345683"/>
                  <a:pt x="2208916" y="321057"/>
                  <a:pt x="2208916" y="321057"/>
                </a:cubicBezTo>
                <a:cubicBezTo>
                  <a:pt x="2208916" y="321057"/>
                  <a:pt x="2231327" y="291131"/>
                  <a:pt x="2257474" y="311082"/>
                </a:cubicBezTo>
                <a:cubicBezTo>
                  <a:pt x="2274904" y="323551"/>
                  <a:pt x="2263699" y="341007"/>
                  <a:pt x="2263699" y="341007"/>
                </a:cubicBezTo>
                <a:cubicBezTo>
                  <a:pt x="2263699" y="341007"/>
                  <a:pt x="2284865" y="337266"/>
                  <a:pt x="2293580" y="347242"/>
                </a:cubicBezTo>
                <a:cubicBezTo>
                  <a:pt x="2306031" y="359711"/>
                  <a:pt x="2294825" y="382155"/>
                  <a:pt x="2294825" y="382155"/>
                </a:cubicBezTo>
                <a:cubicBezTo>
                  <a:pt x="2294825" y="382155"/>
                  <a:pt x="2312256" y="384648"/>
                  <a:pt x="2318482" y="398364"/>
                </a:cubicBezTo>
                <a:cubicBezTo>
                  <a:pt x="2325952" y="412080"/>
                  <a:pt x="2261209" y="493128"/>
                  <a:pt x="2245023" y="489388"/>
                </a:cubicBezTo>
                <a:cubicBezTo>
                  <a:pt x="2230082" y="484400"/>
                  <a:pt x="2240043" y="450734"/>
                  <a:pt x="2240043" y="450734"/>
                </a:cubicBezTo>
                <a:cubicBezTo>
                  <a:pt x="2240043" y="450734"/>
                  <a:pt x="2212651" y="473178"/>
                  <a:pt x="2197711" y="461956"/>
                </a:cubicBezTo>
                <a:cubicBezTo>
                  <a:pt x="2186505" y="451981"/>
                  <a:pt x="2197711" y="424549"/>
                  <a:pt x="2197711" y="424549"/>
                </a:cubicBezTo>
                <a:cubicBezTo>
                  <a:pt x="2197711" y="424549"/>
                  <a:pt x="2190552" y="429537"/>
                  <a:pt x="2181681" y="432966"/>
                </a:cubicBezTo>
                <a:lnTo>
                  <a:pt x="2177644" y="433881"/>
                </a:lnTo>
                <a:lnTo>
                  <a:pt x="2175384" y="448941"/>
                </a:lnTo>
                <a:lnTo>
                  <a:pt x="2164749" y="472947"/>
                </a:lnTo>
                <a:lnTo>
                  <a:pt x="2227080" y="504978"/>
                </a:lnTo>
                <a:cubicBezTo>
                  <a:pt x="2227080" y="504978"/>
                  <a:pt x="1915787" y="1218999"/>
                  <a:pt x="1778818" y="1231460"/>
                </a:cubicBezTo>
                <a:cubicBezTo>
                  <a:pt x="1704108" y="1240183"/>
                  <a:pt x="1360441" y="1048282"/>
                  <a:pt x="1360441" y="1048282"/>
                </a:cubicBezTo>
                <a:lnTo>
                  <a:pt x="1522313" y="777876"/>
                </a:lnTo>
                <a:lnTo>
                  <a:pt x="1740218" y="891272"/>
                </a:lnTo>
                <a:lnTo>
                  <a:pt x="2088866" y="433950"/>
                </a:lnTo>
                <a:lnTo>
                  <a:pt x="2089787" y="434423"/>
                </a:lnTo>
                <a:lnTo>
                  <a:pt x="2080012" y="304368"/>
                </a:lnTo>
                <a:close/>
                <a:moveTo>
                  <a:pt x="580442" y="0"/>
                </a:moveTo>
                <a:lnTo>
                  <a:pt x="881304" y="0"/>
                </a:lnTo>
                <a:lnTo>
                  <a:pt x="881304" y="449430"/>
                </a:lnTo>
                <a:lnTo>
                  <a:pt x="881304" y="479392"/>
                </a:lnTo>
                <a:cubicBezTo>
                  <a:pt x="881304" y="563036"/>
                  <a:pt x="815139" y="630451"/>
                  <a:pt x="731497" y="630451"/>
                </a:cubicBezTo>
                <a:cubicBezTo>
                  <a:pt x="647855" y="630451"/>
                  <a:pt x="580442" y="563036"/>
                  <a:pt x="580442" y="479392"/>
                </a:cubicBezTo>
                <a:lnTo>
                  <a:pt x="580442" y="449430"/>
                </a:lnTo>
                <a:close/>
              </a:path>
            </a:pathLst>
          </a:custGeom>
          <a:solidFill>
            <a:srgbClr val="FFC2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176">
            <a:extLst>
              <a:ext uri="{FF2B5EF4-FFF2-40B4-BE49-F238E27FC236}">
                <a16:creationId xmlns:a16="http://schemas.microsoft.com/office/drawing/2014/main" id="{16BF9BF3-6703-074B-856A-4CC5B882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1655" y="6687718"/>
            <a:ext cx="302110" cy="346060"/>
          </a:xfrm>
          <a:custGeom>
            <a:avLst/>
            <a:gdLst>
              <a:gd name="T0" fmla="*/ 157761 w 242"/>
              <a:gd name="T1" fmla="*/ 160495 h 277"/>
              <a:gd name="T2" fmla="*/ 157761 w 242"/>
              <a:gd name="T3" fmla="*/ 0 h 277"/>
              <a:gd name="T4" fmla="*/ 0 w 242"/>
              <a:gd name="T5" fmla="*/ 0 h 277"/>
              <a:gd name="T6" fmla="*/ 0 w 242"/>
              <a:gd name="T7" fmla="*/ 81885 h 277"/>
              <a:gd name="T8" fmla="*/ 0 w 242"/>
              <a:gd name="T9" fmla="*/ 81885 h 277"/>
              <a:gd name="T10" fmla="*/ 157761 w 242"/>
              <a:gd name="T11" fmla="*/ 160495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2" h="277">
                <a:moveTo>
                  <a:pt x="241" y="245"/>
                </a:moveTo>
                <a:lnTo>
                  <a:pt x="241" y="0"/>
                </a:lnTo>
                <a:lnTo>
                  <a:pt x="0" y="0"/>
                </a:lnTo>
                <a:lnTo>
                  <a:pt x="0" y="125"/>
                </a:lnTo>
                <a:cubicBezTo>
                  <a:pt x="22" y="201"/>
                  <a:pt x="83" y="276"/>
                  <a:pt x="241" y="245"/>
                </a:cubicBezTo>
              </a:path>
            </a:pathLst>
          </a:custGeom>
          <a:solidFill>
            <a:srgbClr val="FF9C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177">
            <a:extLst>
              <a:ext uri="{FF2B5EF4-FFF2-40B4-BE49-F238E27FC236}">
                <a16:creationId xmlns:a16="http://schemas.microsoft.com/office/drawing/2014/main" id="{B950B49A-E85C-D148-A3BD-746AFCA4E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714" y="6391094"/>
            <a:ext cx="510841" cy="571276"/>
          </a:xfrm>
          <a:custGeom>
            <a:avLst/>
            <a:gdLst>
              <a:gd name="T0" fmla="*/ 248219 w 409"/>
              <a:gd name="T1" fmla="*/ 128565 h 459"/>
              <a:gd name="T2" fmla="*/ 248219 w 409"/>
              <a:gd name="T3" fmla="*/ 128565 h 459"/>
              <a:gd name="T4" fmla="*/ 155219 w 409"/>
              <a:gd name="T5" fmla="*/ 293025 h 459"/>
              <a:gd name="T6" fmla="*/ 155219 w 409"/>
              <a:gd name="T7" fmla="*/ 293025 h 459"/>
              <a:gd name="T8" fmla="*/ 40606 w 409"/>
              <a:gd name="T9" fmla="*/ 149449 h 459"/>
              <a:gd name="T10" fmla="*/ 40606 w 409"/>
              <a:gd name="T11" fmla="*/ 149449 h 459"/>
              <a:gd name="T12" fmla="*/ 133606 w 409"/>
              <a:gd name="T13" fmla="*/ 5874 h 459"/>
              <a:gd name="T14" fmla="*/ 133606 w 409"/>
              <a:gd name="T15" fmla="*/ 5874 h 459"/>
              <a:gd name="T16" fmla="*/ 248219 w 409"/>
              <a:gd name="T17" fmla="*/ 128565 h 4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9" h="459">
                <a:moveTo>
                  <a:pt x="379" y="197"/>
                </a:moveTo>
                <a:lnTo>
                  <a:pt x="379" y="197"/>
                </a:lnTo>
                <a:cubicBezTo>
                  <a:pt x="388" y="290"/>
                  <a:pt x="384" y="441"/>
                  <a:pt x="237" y="449"/>
                </a:cubicBezTo>
                <a:cubicBezTo>
                  <a:pt x="90" y="458"/>
                  <a:pt x="71" y="323"/>
                  <a:pt x="62" y="229"/>
                </a:cubicBezTo>
                <a:cubicBezTo>
                  <a:pt x="54" y="136"/>
                  <a:pt x="0" y="19"/>
                  <a:pt x="204" y="9"/>
                </a:cubicBezTo>
                <a:cubicBezTo>
                  <a:pt x="408" y="0"/>
                  <a:pt x="370" y="104"/>
                  <a:pt x="379" y="197"/>
                </a:cubicBezTo>
              </a:path>
            </a:pathLst>
          </a:custGeom>
          <a:solidFill>
            <a:srgbClr val="FFC2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9596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183">
            <a:extLst>
              <a:ext uri="{FF2B5EF4-FFF2-40B4-BE49-F238E27FC236}">
                <a16:creationId xmlns:a16="http://schemas.microsoft.com/office/drawing/2014/main" id="{99C1782D-E9C4-EC43-A50D-213D56E03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91" y="6753635"/>
            <a:ext cx="93382" cy="60421"/>
          </a:xfrm>
          <a:custGeom>
            <a:avLst/>
            <a:gdLst>
              <a:gd name="T0" fmla="*/ 0 w 74"/>
              <a:gd name="T1" fmla="*/ 0 h 48"/>
              <a:gd name="T2" fmla="*/ 0 w 74"/>
              <a:gd name="T3" fmla="*/ 0 h 48"/>
              <a:gd name="T4" fmla="*/ 48304 w 74"/>
              <a:gd name="T5" fmla="*/ 25082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" h="48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14" y="47"/>
                  <a:pt x="73" y="38"/>
                </a:cubicBezTo>
              </a:path>
            </a:pathLst>
          </a:custGeom>
          <a:noFill/>
          <a:ln w="14604" cap="rnd">
            <a:solidFill>
              <a:srgbClr val="182E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CA5DF329-0D40-9845-BA8E-7B02D2153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085" y="6504994"/>
            <a:ext cx="270197" cy="214459"/>
          </a:xfrm>
          <a:custGeom>
            <a:avLst/>
            <a:gdLst>
              <a:gd name="connsiteX0" fmla="*/ 157436 w 270197"/>
              <a:gd name="connsiteY0" fmla="*/ 67370 h 214459"/>
              <a:gd name="connsiteX1" fmla="*/ 162668 w 270197"/>
              <a:gd name="connsiteY1" fmla="*/ 72273 h 214459"/>
              <a:gd name="connsiteX2" fmla="*/ 188824 w 270197"/>
              <a:gd name="connsiteY2" fmla="*/ 166655 h 214459"/>
              <a:gd name="connsiteX3" fmla="*/ 204518 w 270197"/>
              <a:gd name="connsiteY3" fmla="*/ 191170 h 214459"/>
              <a:gd name="connsiteX4" fmla="*/ 179669 w 270197"/>
              <a:gd name="connsiteY4" fmla="*/ 213233 h 214459"/>
              <a:gd name="connsiteX5" fmla="*/ 178362 w 270197"/>
              <a:gd name="connsiteY5" fmla="*/ 214459 h 214459"/>
              <a:gd name="connsiteX6" fmla="*/ 173130 w 270197"/>
              <a:gd name="connsiteY6" fmla="*/ 210781 h 214459"/>
              <a:gd name="connsiteX7" fmla="*/ 177054 w 270197"/>
              <a:gd name="connsiteY7" fmla="*/ 205878 h 214459"/>
              <a:gd name="connsiteX8" fmla="*/ 195363 w 270197"/>
              <a:gd name="connsiteY8" fmla="*/ 189944 h 214459"/>
              <a:gd name="connsiteX9" fmla="*/ 182285 w 270197"/>
              <a:gd name="connsiteY9" fmla="*/ 174009 h 214459"/>
              <a:gd name="connsiteX10" fmla="*/ 152205 w 270197"/>
              <a:gd name="connsiteY10" fmla="*/ 72273 h 214459"/>
              <a:gd name="connsiteX11" fmla="*/ 157436 w 270197"/>
              <a:gd name="connsiteY11" fmla="*/ 67370 h 214459"/>
              <a:gd name="connsiteX12" fmla="*/ 238034 w 270197"/>
              <a:gd name="connsiteY12" fmla="*/ 58309 h 214459"/>
              <a:gd name="connsiteX13" fmla="*/ 262577 w 270197"/>
              <a:gd name="connsiteY13" fmla="*/ 60122 h 214459"/>
              <a:gd name="connsiteX14" fmla="*/ 265065 w 270197"/>
              <a:gd name="connsiteY14" fmla="*/ 65395 h 214459"/>
              <a:gd name="connsiteX15" fmla="*/ 260090 w 270197"/>
              <a:gd name="connsiteY15" fmla="*/ 69350 h 214459"/>
              <a:gd name="connsiteX16" fmla="*/ 243765 w 270197"/>
              <a:gd name="connsiteY16" fmla="*/ 68633 h 214459"/>
              <a:gd name="connsiteX17" fmla="*/ 245191 w 270197"/>
              <a:gd name="connsiteY17" fmla="*/ 69564 h 214459"/>
              <a:gd name="connsiteX18" fmla="*/ 249900 w 270197"/>
              <a:gd name="connsiteY18" fmla="*/ 88037 h 214459"/>
              <a:gd name="connsiteX19" fmla="*/ 233421 w 270197"/>
              <a:gd name="connsiteY19" fmla="*/ 115502 h 214459"/>
              <a:gd name="connsiteX20" fmla="*/ 218119 w 270197"/>
              <a:gd name="connsiteY20" fmla="*/ 88037 h 214459"/>
              <a:gd name="connsiteX21" fmla="*/ 222106 w 270197"/>
              <a:gd name="connsiteY21" fmla="*/ 73314 h 214459"/>
              <a:gd name="connsiteX22" fmla="*/ 209098 w 270197"/>
              <a:gd name="connsiteY22" fmla="*/ 81216 h 214459"/>
              <a:gd name="connsiteX23" fmla="*/ 205367 w 270197"/>
              <a:gd name="connsiteY23" fmla="*/ 82534 h 214459"/>
              <a:gd name="connsiteX24" fmla="*/ 202880 w 270197"/>
              <a:gd name="connsiteY24" fmla="*/ 81216 h 214459"/>
              <a:gd name="connsiteX25" fmla="*/ 202880 w 270197"/>
              <a:gd name="connsiteY25" fmla="*/ 74624 h 214459"/>
              <a:gd name="connsiteX26" fmla="*/ 238034 w 270197"/>
              <a:gd name="connsiteY26" fmla="*/ 58309 h 214459"/>
              <a:gd name="connsiteX27" fmla="*/ 41006 w 270197"/>
              <a:gd name="connsiteY27" fmla="*/ 56669 h 214459"/>
              <a:gd name="connsiteX28" fmla="*/ 64923 w 270197"/>
              <a:gd name="connsiteY28" fmla="*/ 57759 h 214459"/>
              <a:gd name="connsiteX29" fmla="*/ 68585 w 270197"/>
              <a:gd name="connsiteY29" fmla="*/ 62337 h 214459"/>
              <a:gd name="connsiteX30" fmla="*/ 62482 w 270197"/>
              <a:gd name="connsiteY30" fmla="*/ 65770 h 214459"/>
              <a:gd name="connsiteX31" fmla="*/ 52030 w 270197"/>
              <a:gd name="connsiteY31" fmla="*/ 65363 h 214459"/>
              <a:gd name="connsiteX32" fmla="*/ 58613 w 270197"/>
              <a:gd name="connsiteY32" fmla="*/ 69564 h 214459"/>
              <a:gd name="connsiteX33" fmla="*/ 63050 w 270197"/>
              <a:gd name="connsiteY33" fmla="*/ 88037 h 214459"/>
              <a:gd name="connsiteX34" fmla="*/ 46571 w 270197"/>
              <a:gd name="connsiteY34" fmla="*/ 115502 h 214459"/>
              <a:gd name="connsiteX35" fmla="*/ 31360 w 270197"/>
              <a:gd name="connsiteY35" fmla="*/ 88037 h 214459"/>
              <a:gd name="connsiteX36" fmla="*/ 35638 w 270197"/>
              <a:gd name="connsiteY36" fmla="*/ 69564 h 214459"/>
              <a:gd name="connsiteX37" fmla="*/ 42161 w 270197"/>
              <a:gd name="connsiteY37" fmla="*/ 64980 h 214459"/>
              <a:gd name="connsiteX38" fmla="*/ 41788 w 270197"/>
              <a:gd name="connsiteY38" fmla="*/ 64965 h 214459"/>
              <a:gd name="connsiteX39" fmla="*/ 12435 w 270197"/>
              <a:gd name="connsiteY39" fmla="*/ 76069 h 214459"/>
              <a:gd name="connsiteX40" fmla="*/ 8773 w 270197"/>
              <a:gd name="connsiteY40" fmla="*/ 77213 h 214459"/>
              <a:gd name="connsiteX41" fmla="*/ 5111 w 270197"/>
              <a:gd name="connsiteY41" fmla="*/ 76069 h 214459"/>
              <a:gd name="connsiteX42" fmla="*/ 6331 w 270197"/>
              <a:gd name="connsiteY42" fmla="*/ 70347 h 214459"/>
              <a:gd name="connsiteX43" fmla="*/ 41006 w 270197"/>
              <a:gd name="connsiteY43" fmla="*/ 56669 h 214459"/>
              <a:gd name="connsiteX44" fmla="*/ 48832 w 270197"/>
              <a:gd name="connsiteY44" fmla="*/ 81 h 214459"/>
              <a:gd name="connsiteX45" fmla="*/ 77371 w 270197"/>
              <a:gd name="connsiteY45" fmla="*/ 6090 h 214459"/>
              <a:gd name="connsiteX46" fmla="*/ 83740 w 270197"/>
              <a:gd name="connsiteY46" fmla="*/ 16905 h 214459"/>
              <a:gd name="connsiteX47" fmla="*/ 71002 w 270197"/>
              <a:gd name="connsiteY47" fmla="*/ 21711 h 214459"/>
              <a:gd name="connsiteX48" fmla="*/ 14958 w 270197"/>
              <a:gd name="connsiteY48" fmla="*/ 25316 h 214459"/>
              <a:gd name="connsiteX49" fmla="*/ 9864 w 270197"/>
              <a:gd name="connsiteY49" fmla="*/ 27720 h 214459"/>
              <a:gd name="connsiteX50" fmla="*/ 2221 w 270197"/>
              <a:gd name="connsiteY50" fmla="*/ 22913 h 214459"/>
              <a:gd name="connsiteX51" fmla="*/ 4769 w 270197"/>
              <a:gd name="connsiteY51" fmla="*/ 10896 h 214459"/>
              <a:gd name="connsiteX52" fmla="*/ 48832 w 270197"/>
              <a:gd name="connsiteY52" fmla="*/ 81 h 214459"/>
              <a:gd name="connsiteX53" fmla="*/ 235432 w 270197"/>
              <a:gd name="connsiteY53" fmla="*/ 81 h 214459"/>
              <a:gd name="connsiteX54" fmla="*/ 264037 w 270197"/>
              <a:gd name="connsiteY54" fmla="*/ 6090 h 214459"/>
              <a:gd name="connsiteX55" fmla="*/ 269187 w 270197"/>
              <a:gd name="connsiteY55" fmla="*/ 16905 h 214459"/>
              <a:gd name="connsiteX56" fmla="*/ 257600 w 270197"/>
              <a:gd name="connsiteY56" fmla="*/ 21711 h 214459"/>
              <a:gd name="connsiteX57" fmla="*/ 206103 w 270197"/>
              <a:gd name="connsiteY57" fmla="*/ 25316 h 214459"/>
              <a:gd name="connsiteX58" fmla="*/ 200953 w 270197"/>
              <a:gd name="connsiteY58" fmla="*/ 27720 h 214459"/>
              <a:gd name="connsiteX59" fmla="*/ 193229 w 270197"/>
              <a:gd name="connsiteY59" fmla="*/ 22913 h 214459"/>
              <a:gd name="connsiteX60" fmla="*/ 194516 w 270197"/>
              <a:gd name="connsiteY60" fmla="*/ 10896 h 214459"/>
              <a:gd name="connsiteX61" fmla="*/ 235432 w 270197"/>
              <a:gd name="connsiteY61" fmla="*/ 81 h 21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0197" h="214459">
                <a:moveTo>
                  <a:pt x="157436" y="67370"/>
                </a:moveTo>
                <a:cubicBezTo>
                  <a:pt x="160052" y="67370"/>
                  <a:pt x="162668" y="69822"/>
                  <a:pt x="162668" y="72273"/>
                </a:cubicBezTo>
                <a:cubicBezTo>
                  <a:pt x="162668" y="93111"/>
                  <a:pt x="167899" y="154397"/>
                  <a:pt x="188824" y="166655"/>
                </a:cubicBezTo>
                <a:cubicBezTo>
                  <a:pt x="203211" y="176461"/>
                  <a:pt x="205826" y="185041"/>
                  <a:pt x="204518" y="191170"/>
                </a:cubicBezTo>
                <a:cubicBezTo>
                  <a:pt x="203211" y="200975"/>
                  <a:pt x="194056" y="209556"/>
                  <a:pt x="179669" y="213233"/>
                </a:cubicBezTo>
                <a:cubicBezTo>
                  <a:pt x="178362" y="213233"/>
                  <a:pt x="178362" y="214459"/>
                  <a:pt x="178362" y="214459"/>
                </a:cubicBezTo>
                <a:cubicBezTo>
                  <a:pt x="175746" y="214459"/>
                  <a:pt x="174438" y="213233"/>
                  <a:pt x="173130" y="210781"/>
                </a:cubicBezTo>
                <a:cubicBezTo>
                  <a:pt x="171823" y="208330"/>
                  <a:pt x="174438" y="205878"/>
                  <a:pt x="177054" y="205878"/>
                </a:cubicBezTo>
                <a:cubicBezTo>
                  <a:pt x="187517" y="202201"/>
                  <a:pt x="195363" y="196072"/>
                  <a:pt x="195363" y="189944"/>
                </a:cubicBezTo>
                <a:cubicBezTo>
                  <a:pt x="196671" y="183815"/>
                  <a:pt x="188824" y="177686"/>
                  <a:pt x="182285" y="174009"/>
                </a:cubicBezTo>
                <a:cubicBezTo>
                  <a:pt x="153513" y="155623"/>
                  <a:pt x="152205" y="75950"/>
                  <a:pt x="152205" y="72273"/>
                </a:cubicBezTo>
                <a:cubicBezTo>
                  <a:pt x="152205" y="69822"/>
                  <a:pt x="153513" y="67370"/>
                  <a:pt x="157436" y="67370"/>
                </a:cubicBezTo>
                <a:close/>
                <a:moveTo>
                  <a:pt x="238034" y="58309"/>
                </a:moveTo>
                <a:cubicBezTo>
                  <a:pt x="245321" y="57485"/>
                  <a:pt x="253560" y="57815"/>
                  <a:pt x="262577" y="60122"/>
                </a:cubicBezTo>
                <a:cubicBezTo>
                  <a:pt x="265065" y="60122"/>
                  <a:pt x="266308" y="62758"/>
                  <a:pt x="265065" y="65395"/>
                </a:cubicBezTo>
                <a:cubicBezTo>
                  <a:pt x="265065" y="68032"/>
                  <a:pt x="262577" y="69350"/>
                  <a:pt x="260090" y="69350"/>
                </a:cubicBezTo>
                <a:lnTo>
                  <a:pt x="243765" y="68633"/>
                </a:lnTo>
                <a:lnTo>
                  <a:pt x="245191" y="69564"/>
                </a:lnTo>
                <a:cubicBezTo>
                  <a:pt x="248134" y="74305"/>
                  <a:pt x="249900" y="80844"/>
                  <a:pt x="249900" y="88037"/>
                </a:cubicBezTo>
                <a:cubicBezTo>
                  <a:pt x="249900" y="102424"/>
                  <a:pt x="242837" y="115502"/>
                  <a:pt x="233421" y="115502"/>
                </a:cubicBezTo>
                <a:cubicBezTo>
                  <a:pt x="226359" y="115502"/>
                  <a:pt x="218119" y="102424"/>
                  <a:pt x="218119" y="88037"/>
                </a:cubicBezTo>
                <a:lnTo>
                  <a:pt x="222106" y="73314"/>
                </a:lnTo>
                <a:lnTo>
                  <a:pt x="209098" y="81216"/>
                </a:lnTo>
                <a:cubicBezTo>
                  <a:pt x="207854" y="82534"/>
                  <a:pt x="206611" y="82534"/>
                  <a:pt x="205367" y="82534"/>
                </a:cubicBezTo>
                <a:cubicBezTo>
                  <a:pt x="204123" y="82534"/>
                  <a:pt x="202880" y="81216"/>
                  <a:pt x="202880" y="81216"/>
                </a:cubicBezTo>
                <a:cubicBezTo>
                  <a:pt x="201636" y="79897"/>
                  <a:pt x="201636" y="75942"/>
                  <a:pt x="202880" y="74624"/>
                </a:cubicBezTo>
                <a:cubicBezTo>
                  <a:pt x="202880" y="73635"/>
                  <a:pt x="216172" y="60781"/>
                  <a:pt x="238034" y="58309"/>
                </a:cubicBezTo>
                <a:close/>
                <a:moveTo>
                  <a:pt x="41006" y="56669"/>
                </a:moveTo>
                <a:cubicBezTo>
                  <a:pt x="48063" y="55900"/>
                  <a:pt x="56073" y="56043"/>
                  <a:pt x="64923" y="57759"/>
                </a:cubicBezTo>
                <a:cubicBezTo>
                  <a:pt x="66144" y="57759"/>
                  <a:pt x="68585" y="60048"/>
                  <a:pt x="68585" y="62337"/>
                </a:cubicBezTo>
                <a:cubicBezTo>
                  <a:pt x="67365" y="64625"/>
                  <a:pt x="64923" y="65770"/>
                  <a:pt x="62482" y="65770"/>
                </a:cubicBezTo>
                <a:lnTo>
                  <a:pt x="52030" y="65363"/>
                </a:lnTo>
                <a:lnTo>
                  <a:pt x="58613" y="69564"/>
                </a:lnTo>
                <a:cubicBezTo>
                  <a:pt x="61466" y="74305"/>
                  <a:pt x="63050" y="80844"/>
                  <a:pt x="63050" y="88037"/>
                </a:cubicBezTo>
                <a:cubicBezTo>
                  <a:pt x="63050" y="102424"/>
                  <a:pt x="56712" y="115502"/>
                  <a:pt x="46571" y="115502"/>
                </a:cubicBezTo>
                <a:cubicBezTo>
                  <a:pt x="37698" y="115502"/>
                  <a:pt x="31360" y="102424"/>
                  <a:pt x="31360" y="88037"/>
                </a:cubicBezTo>
                <a:cubicBezTo>
                  <a:pt x="31360" y="80844"/>
                  <a:pt x="32945" y="74305"/>
                  <a:pt x="35638" y="69564"/>
                </a:cubicBezTo>
                <a:lnTo>
                  <a:pt x="42161" y="64980"/>
                </a:lnTo>
                <a:lnTo>
                  <a:pt x="41788" y="64965"/>
                </a:lnTo>
                <a:cubicBezTo>
                  <a:pt x="23421" y="67057"/>
                  <a:pt x="12435" y="76069"/>
                  <a:pt x="12435" y="76069"/>
                </a:cubicBezTo>
                <a:cubicBezTo>
                  <a:pt x="11214" y="77213"/>
                  <a:pt x="9993" y="77213"/>
                  <a:pt x="8773" y="77213"/>
                </a:cubicBezTo>
                <a:cubicBezTo>
                  <a:pt x="7552" y="77213"/>
                  <a:pt x="7552" y="76069"/>
                  <a:pt x="5111" y="76069"/>
                </a:cubicBezTo>
                <a:cubicBezTo>
                  <a:pt x="3890" y="74924"/>
                  <a:pt x="3890" y="71491"/>
                  <a:pt x="6331" y="70347"/>
                </a:cubicBezTo>
                <a:cubicBezTo>
                  <a:pt x="7247" y="69489"/>
                  <a:pt x="19835" y="58975"/>
                  <a:pt x="41006" y="56669"/>
                </a:cubicBezTo>
                <a:close/>
                <a:moveTo>
                  <a:pt x="48832" y="81"/>
                </a:moveTo>
                <a:cubicBezTo>
                  <a:pt x="57549" y="457"/>
                  <a:pt x="67181" y="2184"/>
                  <a:pt x="77371" y="6090"/>
                </a:cubicBezTo>
                <a:cubicBezTo>
                  <a:pt x="82466" y="7291"/>
                  <a:pt x="85013" y="12098"/>
                  <a:pt x="83740" y="16905"/>
                </a:cubicBezTo>
                <a:cubicBezTo>
                  <a:pt x="81192" y="21711"/>
                  <a:pt x="76097" y="24115"/>
                  <a:pt x="71002" y="21711"/>
                </a:cubicBezTo>
                <a:cubicBezTo>
                  <a:pt x="39159" y="9695"/>
                  <a:pt x="14958" y="25316"/>
                  <a:pt x="14958" y="25316"/>
                </a:cubicBezTo>
                <a:cubicBezTo>
                  <a:pt x="12411" y="26518"/>
                  <a:pt x="11137" y="27720"/>
                  <a:pt x="9864" y="27720"/>
                </a:cubicBezTo>
                <a:cubicBezTo>
                  <a:pt x="7316" y="27720"/>
                  <a:pt x="3495" y="25316"/>
                  <a:pt x="2221" y="22913"/>
                </a:cubicBezTo>
                <a:cubicBezTo>
                  <a:pt x="-1600" y="19308"/>
                  <a:pt x="-326" y="14501"/>
                  <a:pt x="4769" y="10896"/>
                </a:cubicBezTo>
                <a:cubicBezTo>
                  <a:pt x="4769" y="9995"/>
                  <a:pt x="22681" y="-1045"/>
                  <a:pt x="48832" y="81"/>
                </a:cubicBezTo>
                <a:close/>
                <a:moveTo>
                  <a:pt x="235432" y="81"/>
                </a:moveTo>
                <a:cubicBezTo>
                  <a:pt x="243841" y="457"/>
                  <a:pt x="253416" y="2184"/>
                  <a:pt x="264037" y="6090"/>
                </a:cubicBezTo>
                <a:cubicBezTo>
                  <a:pt x="269187" y="7291"/>
                  <a:pt x="271762" y="12098"/>
                  <a:pt x="269187" y="16905"/>
                </a:cubicBezTo>
                <a:cubicBezTo>
                  <a:pt x="267899" y="21711"/>
                  <a:pt x="262750" y="24115"/>
                  <a:pt x="257600" y="21711"/>
                </a:cubicBezTo>
                <a:cubicBezTo>
                  <a:pt x="225414" y="10896"/>
                  <a:pt x="207390" y="24115"/>
                  <a:pt x="206103" y="25316"/>
                </a:cubicBezTo>
                <a:cubicBezTo>
                  <a:pt x="204816" y="26518"/>
                  <a:pt x="203528" y="27720"/>
                  <a:pt x="200953" y="27720"/>
                </a:cubicBezTo>
                <a:cubicBezTo>
                  <a:pt x="198379" y="27720"/>
                  <a:pt x="195804" y="25316"/>
                  <a:pt x="193229" y="22913"/>
                </a:cubicBezTo>
                <a:cubicBezTo>
                  <a:pt x="190654" y="19308"/>
                  <a:pt x="190654" y="14501"/>
                  <a:pt x="194516" y="10896"/>
                </a:cubicBezTo>
                <a:cubicBezTo>
                  <a:pt x="195482" y="9995"/>
                  <a:pt x="210207" y="-1045"/>
                  <a:pt x="235432" y="81"/>
                </a:cubicBezTo>
                <a:close/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86">
            <a:extLst>
              <a:ext uri="{FF2B5EF4-FFF2-40B4-BE49-F238E27FC236}">
                <a16:creationId xmlns:a16="http://schemas.microsoft.com/office/drawing/2014/main" id="{F3E64E90-3508-8A4E-93EA-D9A75EE47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854" y="6198836"/>
            <a:ext cx="697600" cy="653674"/>
          </a:xfrm>
          <a:custGeom>
            <a:avLst/>
            <a:gdLst>
              <a:gd name="T0" fmla="*/ 335803 w 561"/>
              <a:gd name="T1" fmla="*/ 15073 h 523"/>
              <a:gd name="T2" fmla="*/ 335803 w 561"/>
              <a:gd name="T3" fmla="*/ 15073 h 523"/>
              <a:gd name="T4" fmla="*/ 296680 w 561"/>
              <a:gd name="T5" fmla="*/ 36701 h 523"/>
              <a:gd name="T6" fmla="*/ 296680 w 561"/>
              <a:gd name="T7" fmla="*/ 36701 h 523"/>
              <a:gd name="T8" fmla="*/ 283639 w 561"/>
              <a:gd name="T9" fmla="*/ 1966 h 523"/>
              <a:gd name="T10" fmla="*/ 283639 w 561"/>
              <a:gd name="T11" fmla="*/ 1966 h 523"/>
              <a:gd name="T12" fmla="*/ 218435 w 561"/>
              <a:gd name="T13" fmla="*/ 43910 h 523"/>
              <a:gd name="T14" fmla="*/ 218435 w 561"/>
              <a:gd name="T15" fmla="*/ 43910 h 523"/>
              <a:gd name="T16" fmla="*/ 215175 w 561"/>
              <a:gd name="T17" fmla="*/ 17040 h 523"/>
              <a:gd name="T18" fmla="*/ 215175 w 561"/>
              <a:gd name="T19" fmla="*/ 17040 h 523"/>
              <a:gd name="T20" fmla="*/ 140190 w 561"/>
              <a:gd name="T21" fmla="*/ 57672 h 523"/>
              <a:gd name="T22" fmla="*/ 140190 w 561"/>
              <a:gd name="T23" fmla="*/ 57672 h 523"/>
              <a:gd name="T24" fmla="*/ 101719 w 561"/>
              <a:gd name="T25" fmla="*/ 42599 h 523"/>
              <a:gd name="T26" fmla="*/ 101719 w 561"/>
              <a:gd name="T27" fmla="*/ 42599 h 523"/>
              <a:gd name="T28" fmla="*/ 63900 w 561"/>
              <a:gd name="T29" fmla="*/ 81266 h 523"/>
              <a:gd name="T30" fmla="*/ 63900 w 561"/>
              <a:gd name="T31" fmla="*/ 81266 h 523"/>
              <a:gd name="T32" fmla="*/ 12389 w 561"/>
              <a:gd name="T33" fmla="*/ 97650 h 523"/>
              <a:gd name="T34" fmla="*/ 12389 w 561"/>
              <a:gd name="T35" fmla="*/ 97650 h 523"/>
              <a:gd name="T36" fmla="*/ 38471 w 561"/>
              <a:gd name="T37" fmla="*/ 208407 h 523"/>
              <a:gd name="T38" fmla="*/ 38471 w 561"/>
              <a:gd name="T39" fmla="*/ 208407 h 523"/>
              <a:gd name="T40" fmla="*/ 79549 w 561"/>
              <a:gd name="T41" fmla="*/ 340136 h 523"/>
              <a:gd name="T42" fmla="*/ 79549 w 561"/>
              <a:gd name="T43" fmla="*/ 340136 h 523"/>
              <a:gd name="T44" fmla="*/ 99111 w 561"/>
              <a:gd name="T45" fmla="*/ 249695 h 523"/>
              <a:gd name="T46" fmla="*/ 99111 w 561"/>
              <a:gd name="T47" fmla="*/ 249695 h 523"/>
              <a:gd name="T48" fmla="*/ 113456 w 561"/>
              <a:gd name="T49" fmla="*/ 214305 h 523"/>
              <a:gd name="T50" fmla="*/ 113456 w 561"/>
              <a:gd name="T51" fmla="*/ 214305 h 523"/>
              <a:gd name="T52" fmla="*/ 108891 w 561"/>
              <a:gd name="T53" fmla="*/ 188746 h 523"/>
              <a:gd name="T54" fmla="*/ 108891 w 561"/>
              <a:gd name="T55" fmla="*/ 188746 h 523"/>
              <a:gd name="T56" fmla="*/ 146058 w 561"/>
              <a:gd name="T57" fmla="*/ 146802 h 523"/>
              <a:gd name="T58" fmla="*/ 146058 w 561"/>
              <a:gd name="T59" fmla="*/ 146802 h 523"/>
              <a:gd name="T60" fmla="*/ 143450 w 561"/>
              <a:gd name="T61" fmla="*/ 133040 h 523"/>
              <a:gd name="T62" fmla="*/ 144102 w 561"/>
              <a:gd name="T63" fmla="*/ 133040 h 523"/>
              <a:gd name="T64" fmla="*/ 144102 w 561"/>
              <a:gd name="T65" fmla="*/ 133040 h 523"/>
              <a:gd name="T66" fmla="*/ 218435 w 561"/>
              <a:gd name="T67" fmla="*/ 145491 h 523"/>
              <a:gd name="T68" fmla="*/ 218435 w 561"/>
              <a:gd name="T69" fmla="*/ 145491 h 523"/>
              <a:gd name="T70" fmla="*/ 281683 w 561"/>
              <a:gd name="T71" fmla="*/ 136972 h 523"/>
              <a:gd name="T72" fmla="*/ 281683 w 561"/>
              <a:gd name="T73" fmla="*/ 136972 h 523"/>
              <a:gd name="T74" fmla="*/ 312981 w 561"/>
              <a:gd name="T75" fmla="*/ 161876 h 523"/>
              <a:gd name="T76" fmla="*/ 312981 w 561"/>
              <a:gd name="T77" fmla="*/ 161876 h 523"/>
              <a:gd name="T78" fmla="*/ 335803 w 561"/>
              <a:gd name="T79" fmla="*/ 15073 h 52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1" h="523">
                <a:moveTo>
                  <a:pt x="515" y="23"/>
                </a:moveTo>
                <a:lnTo>
                  <a:pt x="515" y="23"/>
                </a:lnTo>
                <a:cubicBezTo>
                  <a:pt x="483" y="15"/>
                  <a:pt x="464" y="40"/>
                  <a:pt x="455" y="56"/>
                </a:cubicBezTo>
                <a:cubicBezTo>
                  <a:pt x="462" y="38"/>
                  <a:pt x="471" y="6"/>
                  <a:pt x="435" y="3"/>
                </a:cubicBezTo>
                <a:cubicBezTo>
                  <a:pt x="398" y="0"/>
                  <a:pt x="356" y="43"/>
                  <a:pt x="335" y="67"/>
                </a:cubicBezTo>
                <a:cubicBezTo>
                  <a:pt x="346" y="51"/>
                  <a:pt x="357" y="29"/>
                  <a:pt x="330" y="26"/>
                </a:cubicBezTo>
                <a:cubicBezTo>
                  <a:pt x="288" y="22"/>
                  <a:pt x="250" y="82"/>
                  <a:pt x="215" y="88"/>
                </a:cubicBezTo>
                <a:cubicBezTo>
                  <a:pt x="181" y="94"/>
                  <a:pt x="195" y="56"/>
                  <a:pt x="156" y="65"/>
                </a:cubicBezTo>
                <a:cubicBezTo>
                  <a:pt x="118" y="74"/>
                  <a:pt x="129" y="121"/>
                  <a:pt x="98" y="124"/>
                </a:cubicBezTo>
                <a:cubicBezTo>
                  <a:pt x="66" y="127"/>
                  <a:pt x="40" y="113"/>
                  <a:pt x="19" y="149"/>
                </a:cubicBezTo>
                <a:cubicBezTo>
                  <a:pt x="0" y="185"/>
                  <a:pt x="71" y="290"/>
                  <a:pt x="59" y="318"/>
                </a:cubicBezTo>
                <a:cubicBezTo>
                  <a:pt x="48" y="346"/>
                  <a:pt x="71" y="514"/>
                  <a:pt x="122" y="519"/>
                </a:cubicBezTo>
                <a:cubicBezTo>
                  <a:pt x="152" y="522"/>
                  <a:pt x="155" y="446"/>
                  <a:pt x="152" y="381"/>
                </a:cubicBezTo>
                <a:cubicBezTo>
                  <a:pt x="164" y="380"/>
                  <a:pt x="174" y="357"/>
                  <a:pt x="174" y="327"/>
                </a:cubicBezTo>
                <a:cubicBezTo>
                  <a:pt x="174" y="312"/>
                  <a:pt x="172" y="298"/>
                  <a:pt x="167" y="288"/>
                </a:cubicBezTo>
                <a:cubicBezTo>
                  <a:pt x="199" y="283"/>
                  <a:pt x="224" y="255"/>
                  <a:pt x="224" y="224"/>
                </a:cubicBezTo>
                <a:cubicBezTo>
                  <a:pt x="224" y="216"/>
                  <a:pt x="222" y="210"/>
                  <a:pt x="220" y="203"/>
                </a:cubicBezTo>
                <a:lnTo>
                  <a:pt x="221" y="203"/>
                </a:lnTo>
                <a:cubicBezTo>
                  <a:pt x="250" y="215"/>
                  <a:pt x="291" y="222"/>
                  <a:pt x="335" y="222"/>
                </a:cubicBezTo>
                <a:cubicBezTo>
                  <a:pt x="372" y="222"/>
                  <a:pt x="405" y="217"/>
                  <a:pt x="432" y="209"/>
                </a:cubicBezTo>
                <a:cubicBezTo>
                  <a:pt x="436" y="223"/>
                  <a:pt x="449" y="268"/>
                  <a:pt x="480" y="247"/>
                </a:cubicBezTo>
                <a:cubicBezTo>
                  <a:pt x="550" y="199"/>
                  <a:pt x="560" y="34"/>
                  <a:pt x="515" y="23"/>
                </a:cubicBezTo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88">
            <a:extLst>
              <a:ext uri="{FF2B5EF4-FFF2-40B4-BE49-F238E27FC236}">
                <a16:creationId xmlns:a16="http://schemas.microsoft.com/office/drawing/2014/main" id="{3F769CD0-8059-1B41-8631-1A94FB0C7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4756" y="11356809"/>
            <a:ext cx="494364" cy="142819"/>
          </a:xfrm>
          <a:custGeom>
            <a:avLst/>
            <a:gdLst>
              <a:gd name="T0" fmla="*/ 258571 w 395"/>
              <a:gd name="T1" fmla="*/ 74242 h 116"/>
              <a:gd name="T2" fmla="*/ 0 w 395"/>
              <a:gd name="T3" fmla="*/ 74242 h 116"/>
              <a:gd name="T4" fmla="*/ 0 w 395"/>
              <a:gd name="T5" fmla="*/ 0 h 116"/>
              <a:gd name="T6" fmla="*/ 128629 w 395"/>
              <a:gd name="T7" fmla="*/ 0 h 116"/>
              <a:gd name="T8" fmla="*/ 258571 w 395"/>
              <a:gd name="T9" fmla="*/ 74242 h 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5" h="116">
                <a:moveTo>
                  <a:pt x="394" y="115"/>
                </a:moveTo>
                <a:lnTo>
                  <a:pt x="0" y="115"/>
                </a:lnTo>
                <a:lnTo>
                  <a:pt x="0" y="0"/>
                </a:lnTo>
                <a:lnTo>
                  <a:pt x="196" y="0"/>
                </a:lnTo>
                <a:lnTo>
                  <a:pt x="394" y="115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89">
            <a:extLst>
              <a:ext uri="{FF2B5EF4-FFF2-40B4-BE49-F238E27FC236}">
                <a16:creationId xmlns:a16="http://schemas.microsoft.com/office/drawing/2014/main" id="{CFE731C4-364F-B747-AC1E-EB578420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118" y="11356809"/>
            <a:ext cx="494364" cy="142819"/>
          </a:xfrm>
          <a:custGeom>
            <a:avLst/>
            <a:gdLst>
              <a:gd name="T0" fmla="*/ 258571 w 395"/>
              <a:gd name="T1" fmla="*/ 74242 h 116"/>
              <a:gd name="T2" fmla="*/ 0 w 395"/>
              <a:gd name="T3" fmla="*/ 74242 h 116"/>
              <a:gd name="T4" fmla="*/ 0 w 395"/>
              <a:gd name="T5" fmla="*/ 0 h 116"/>
              <a:gd name="T6" fmla="*/ 127973 w 395"/>
              <a:gd name="T7" fmla="*/ 0 h 116"/>
              <a:gd name="T8" fmla="*/ 258571 w 395"/>
              <a:gd name="T9" fmla="*/ 74242 h 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5" h="116">
                <a:moveTo>
                  <a:pt x="394" y="115"/>
                </a:moveTo>
                <a:lnTo>
                  <a:pt x="0" y="115"/>
                </a:lnTo>
                <a:lnTo>
                  <a:pt x="0" y="0"/>
                </a:lnTo>
                <a:lnTo>
                  <a:pt x="195" y="0"/>
                </a:lnTo>
                <a:lnTo>
                  <a:pt x="394" y="115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68062D42-0A00-224C-9FD1-2217AC3C8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374" y="8527888"/>
            <a:ext cx="1355512" cy="2833166"/>
          </a:xfrm>
          <a:custGeom>
            <a:avLst/>
            <a:gdLst>
              <a:gd name="connsiteX0" fmla="*/ 0 w 1355512"/>
              <a:gd name="connsiteY0" fmla="*/ 0 h 2833166"/>
              <a:gd name="connsiteX1" fmla="*/ 515091 w 1355512"/>
              <a:gd name="connsiteY1" fmla="*/ 0 h 2833166"/>
              <a:gd name="connsiteX2" fmla="*/ 515091 w 1355512"/>
              <a:gd name="connsiteY2" fmla="*/ 1 h 2833166"/>
              <a:gd name="connsiteX3" fmla="*/ 909077 w 1355512"/>
              <a:gd name="connsiteY3" fmla="*/ 1 h 2833166"/>
              <a:gd name="connsiteX4" fmla="*/ 1355512 w 1355512"/>
              <a:gd name="connsiteY4" fmla="*/ 2827678 h 2833166"/>
              <a:gd name="connsiteX5" fmla="*/ 841925 w 1355512"/>
              <a:gd name="connsiteY5" fmla="*/ 2827678 h 2833166"/>
              <a:gd name="connsiteX6" fmla="*/ 515091 w 1355512"/>
              <a:gd name="connsiteY6" fmla="*/ 757542 h 2833166"/>
              <a:gd name="connsiteX7" fmla="*/ 515091 w 1355512"/>
              <a:gd name="connsiteY7" fmla="*/ 2833166 h 2833166"/>
              <a:gd name="connsiteX8" fmla="*/ 1244 w 1355512"/>
              <a:gd name="connsiteY8" fmla="*/ 2833166 h 283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5512" h="2833166">
                <a:moveTo>
                  <a:pt x="0" y="0"/>
                </a:moveTo>
                <a:lnTo>
                  <a:pt x="515091" y="0"/>
                </a:lnTo>
                <a:lnTo>
                  <a:pt x="515091" y="1"/>
                </a:lnTo>
                <a:lnTo>
                  <a:pt x="909077" y="1"/>
                </a:lnTo>
                <a:lnTo>
                  <a:pt x="1355512" y="2827678"/>
                </a:lnTo>
                <a:lnTo>
                  <a:pt x="841925" y="2827678"/>
                </a:lnTo>
                <a:lnTo>
                  <a:pt x="515091" y="757542"/>
                </a:lnTo>
                <a:lnTo>
                  <a:pt x="515091" y="2833166"/>
                </a:lnTo>
                <a:lnTo>
                  <a:pt x="1244" y="2833166"/>
                </a:lnTo>
                <a:close/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5F44AEE3-6B0C-7946-9501-D0BE69716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910" y="7434774"/>
            <a:ext cx="799748" cy="630453"/>
          </a:xfrm>
          <a:custGeom>
            <a:avLst/>
            <a:gdLst>
              <a:gd name="connsiteX0" fmla="*/ 4883 w 799748"/>
              <a:gd name="connsiteY0" fmla="*/ 38449 h 630453"/>
              <a:gd name="connsiteX1" fmla="*/ 9766 w 799748"/>
              <a:gd name="connsiteY1" fmla="*/ 42188 h 630453"/>
              <a:gd name="connsiteX2" fmla="*/ 9766 w 799748"/>
              <a:gd name="connsiteY2" fmla="*/ 626714 h 630453"/>
              <a:gd name="connsiteX3" fmla="*/ 4883 w 799748"/>
              <a:gd name="connsiteY3" fmla="*/ 630453 h 630453"/>
              <a:gd name="connsiteX4" fmla="*/ 0 w 799748"/>
              <a:gd name="connsiteY4" fmla="*/ 626714 h 630453"/>
              <a:gd name="connsiteX5" fmla="*/ 0 w 799748"/>
              <a:gd name="connsiteY5" fmla="*/ 42188 h 630453"/>
              <a:gd name="connsiteX6" fmla="*/ 4883 w 799748"/>
              <a:gd name="connsiteY6" fmla="*/ 38449 h 630453"/>
              <a:gd name="connsiteX7" fmla="*/ 745402 w 799748"/>
              <a:gd name="connsiteY7" fmla="*/ 0 h 630453"/>
              <a:gd name="connsiteX8" fmla="*/ 750544 w 799748"/>
              <a:gd name="connsiteY8" fmla="*/ 3703 h 630453"/>
              <a:gd name="connsiteX9" fmla="*/ 799398 w 799748"/>
              <a:gd name="connsiteY9" fmla="*/ 213550 h 630453"/>
              <a:gd name="connsiteX10" fmla="*/ 796827 w 799748"/>
              <a:gd name="connsiteY10" fmla="*/ 218488 h 630453"/>
              <a:gd name="connsiteX11" fmla="*/ 795541 w 799748"/>
              <a:gd name="connsiteY11" fmla="*/ 218488 h 630453"/>
              <a:gd name="connsiteX12" fmla="*/ 790398 w 799748"/>
              <a:gd name="connsiteY12" fmla="*/ 216019 h 630453"/>
              <a:gd name="connsiteX13" fmla="*/ 741545 w 799748"/>
              <a:gd name="connsiteY13" fmla="*/ 6172 h 630453"/>
              <a:gd name="connsiteX14" fmla="*/ 745402 w 799748"/>
              <a:gd name="connsiteY14" fmla="*/ 0 h 63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9748" h="630453">
                <a:moveTo>
                  <a:pt x="4883" y="38449"/>
                </a:moveTo>
                <a:cubicBezTo>
                  <a:pt x="8545" y="38449"/>
                  <a:pt x="9766" y="40942"/>
                  <a:pt x="9766" y="42188"/>
                </a:cubicBezTo>
                <a:lnTo>
                  <a:pt x="9766" y="626714"/>
                </a:lnTo>
                <a:cubicBezTo>
                  <a:pt x="9766" y="629207"/>
                  <a:pt x="8545" y="630453"/>
                  <a:pt x="4883" y="630453"/>
                </a:cubicBezTo>
                <a:cubicBezTo>
                  <a:pt x="2442" y="630453"/>
                  <a:pt x="0" y="629207"/>
                  <a:pt x="0" y="626714"/>
                </a:cubicBezTo>
                <a:lnTo>
                  <a:pt x="0" y="42188"/>
                </a:lnTo>
                <a:cubicBezTo>
                  <a:pt x="0" y="40942"/>
                  <a:pt x="2442" y="38449"/>
                  <a:pt x="4883" y="38449"/>
                </a:cubicBezTo>
                <a:close/>
                <a:moveTo>
                  <a:pt x="745402" y="0"/>
                </a:moveTo>
                <a:cubicBezTo>
                  <a:pt x="747973" y="0"/>
                  <a:pt x="750544" y="1234"/>
                  <a:pt x="750544" y="3703"/>
                </a:cubicBezTo>
                <a:lnTo>
                  <a:pt x="799398" y="213550"/>
                </a:lnTo>
                <a:cubicBezTo>
                  <a:pt x="800683" y="216019"/>
                  <a:pt x="798112" y="218488"/>
                  <a:pt x="796827" y="218488"/>
                </a:cubicBezTo>
                <a:cubicBezTo>
                  <a:pt x="795541" y="218488"/>
                  <a:pt x="795541" y="218488"/>
                  <a:pt x="795541" y="218488"/>
                </a:cubicBezTo>
                <a:cubicBezTo>
                  <a:pt x="792970" y="218488"/>
                  <a:pt x="790398" y="218488"/>
                  <a:pt x="790398" y="216019"/>
                </a:cubicBezTo>
                <a:lnTo>
                  <a:pt x="741545" y="6172"/>
                </a:lnTo>
                <a:cubicBezTo>
                  <a:pt x="741545" y="2469"/>
                  <a:pt x="742831" y="0"/>
                  <a:pt x="745402" y="0"/>
                </a:cubicBezTo>
                <a:close/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97">
            <a:extLst>
              <a:ext uri="{FF2B5EF4-FFF2-40B4-BE49-F238E27FC236}">
                <a16:creationId xmlns:a16="http://schemas.microsoft.com/office/drawing/2014/main" id="{E73B9E00-83D5-A442-829E-92A93613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726" y="6594336"/>
            <a:ext cx="126336" cy="153804"/>
          </a:xfrm>
          <a:custGeom>
            <a:avLst/>
            <a:gdLst>
              <a:gd name="T0" fmla="*/ 57153 w 102"/>
              <a:gd name="T1" fmla="*/ 28425 h 122"/>
              <a:gd name="T2" fmla="*/ 57153 w 102"/>
              <a:gd name="T3" fmla="*/ 28425 h 122"/>
              <a:gd name="T4" fmla="*/ 46762 w 102"/>
              <a:gd name="T5" fmla="*/ 74038 h 122"/>
              <a:gd name="T6" fmla="*/ 46762 w 102"/>
              <a:gd name="T7" fmla="*/ 74038 h 122"/>
              <a:gd name="T8" fmla="*/ 7794 w 102"/>
              <a:gd name="T9" fmla="*/ 50240 h 122"/>
              <a:gd name="T10" fmla="*/ 7794 w 102"/>
              <a:gd name="T11" fmla="*/ 50240 h 122"/>
              <a:gd name="T12" fmla="*/ 17536 w 102"/>
              <a:gd name="T13" fmla="*/ 5288 h 122"/>
              <a:gd name="T14" fmla="*/ 17536 w 102"/>
              <a:gd name="T15" fmla="*/ 5288 h 122"/>
              <a:gd name="T16" fmla="*/ 57153 w 102"/>
              <a:gd name="T17" fmla="*/ 28425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2" h="122">
                <a:moveTo>
                  <a:pt x="88" y="43"/>
                </a:moveTo>
                <a:lnTo>
                  <a:pt x="88" y="43"/>
                </a:lnTo>
                <a:cubicBezTo>
                  <a:pt x="101" y="72"/>
                  <a:pt x="93" y="103"/>
                  <a:pt x="72" y="112"/>
                </a:cubicBezTo>
                <a:cubicBezTo>
                  <a:pt x="51" y="121"/>
                  <a:pt x="24" y="105"/>
                  <a:pt x="12" y="76"/>
                </a:cubicBezTo>
                <a:cubicBezTo>
                  <a:pt x="0" y="48"/>
                  <a:pt x="7" y="17"/>
                  <a:pt x="27" y="8"/>
                </a:cubicBezTo>
                <a:cubicBezTo>
                  <a:pt x="49" y="0"/>
                  <a:pt x="76" y="15"/>
                  <a:pt x="88" y="43"/>
                </a:cubicBezTo>
              </a:path>
            </a:pathLst>
          </a:custGeom>
          <a:solidFill>
            <a:srgbClr val="FFC2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98">
            <a:extLst>
              <a:ext uri="{FF2B5EF4-FFF2-40B4-BE49-F238E27FC236}">
                <a16:creationId xmlns:a16="http://schemas.microsoft.com/office/drawing/2014/main" id="{7BB428EA-A399-2949-9672-6BE57D5DF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723" y="8736622"/>
            <a:ext cx="16481" cy="532827"/>
          </a:xfrm>
          <a:custGeom>
            <a:avLst/>
            <a:gdLst>
              <a:gd name="T0" fmla="*/ 2659 w 13"/>
              <a:gd name="T1" fmla="*/ 278736 h 427"/>
              <a:gd name="T2" fmla="*/ 0 w 13"/>
              <a:gd name="T3" fmla="*/ 0 h 427"/>
              <a:gd name="T4" fmla="*/ 4653 w 13"/>
              <a:gd name="T5" fmla="*/ 0 h 427"/>
              <a:gd name="T6" fmla="*/ 7977 w 13"/>
              <a:gd name="T7" fmla="*/ 278736 h 427"/>
              <a:gd name="T8" fmla="*/ 2659 w 13"/>
              <a:gd name="T9" fmla="*/ 278736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427">
                <a:moveTo>
                  <a:pt x="4" y="426"/>
                </a:moveTo>
                <a:lnTo>
                  <a:pt x="0" y="0"/>
                </a:lnTo>
                <a:lnTo>
                  <a:pt x="7" y="0"/>
                </a:lnTo>
                <a:lnTo>
                  <a:pt x="12" y="426"/>
                </a:lnTo>
                <a:lnTo>
                  <a:pt x="4" y="426"/>
                </a:lnTo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200">
            <a:extLst>
              <a:ext uri="{FF2B5EF4-FFF2-40B4-BE49-F238E27FC236}">
                <a16:creationId xmlns:a16="http://schemas.microsoft.com/office/drawing/2014/main" id="{80625DB1-67D4-4C4B-95A9-F6A3B0DA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72" y="11181031"/>
            <a:ext cx="252675" cy="214227"/>
          </a:xfrm>
          <a:custGeom>
            <a:avLst/>
            <a:gdLst>
              <a:gd name="T0" fmla="*/ 98721 w 204"/>
              <a:gd name="T1" fmla="*/ 111685 h 174"/>
              <a:gd name="T2" fmla="*/ 0 w 204"/>
              <a:gd name="T3" fmla="*/ 111685 h 174"/>
              <a:gd name="T4" fmla="*/ 16886 w 204"/>
              <a:gd name="T5" fmla="*/ 0 h 174"/>
              <a:gd name="T6" fmla="*/ 131845 w 204"/>
              <a:gd name="T7" fmla="*/ 0 h 174"/>
              <a:gd name="T8" fmla="*/ 98721 w 204"/>
              <a:gd name="T9" fmla="*/ 111685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" h="174">
                <a:moveTo>
                  <a:pt x="152" y="173"/>
                </a:moveTo>
                <a:lnTo>
                  <a:pt x="0" y="173"/>
                </a:lnTo>
                <a:lnTo>
                  <a:pt x="26" y="0"/>
                </a:lnTo>
                <a:lnTo>
                  <a:pt x="203" y="0"/>
                </a:lnTo>
                <a:lnTo>
                  <a:pt x="152" y="173"/>
                </a:lnTo>
              </a:path>
            </a:pathLst>
          </a:custGeom>
          <a:solidFill>
            <a:srgbClr val="FFC2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201">
            <a:extLst>
              <a:ext uri="{FF2B5EF4-FFF2-40B4-BE49-F238E27FC236}">
                <a16:creationId xmlns:a16="http://schemas.microsoft.com/office/drawing/2014/main" id="{2A7262D2-46B5-CF41-BC3F-213D8D7E6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5296" y="11340325"/>
            <a:ext cx="532812" cy="159301"/>
          </a:xfrm>
          <a:custGeom>
            <a:avLst/>
            <a:gdLst>
              <a:gd name="T0" fmla="*/ 278737 w 429"/>
              <a:gd name="T1" fmla="*/ 82877 h 128"/>
              <a:gd name="T2" fmla="*/ 0 w 429"/>
              <a:gd name="T3" fmla="*/ 82877 h 128"/>
              <a:gd name="T4" fmla="*/ 0 w 429"/>
              <a:gd name="T5" fmla="*/ 82877 h 128"/>
              <a:gd name="T6" fmla="*/ 19538 w 429"/>
              <a:gd name="T7" fmla="*/ 54817 h 128"/>
              <a:gd name="T8" fmla="*/ 179095 w 429"/>
              <a:gd name="T9" fmla="*/ 0 h 128"/>
              <a:gd name="T10" fmla="*/ 278737 w 429"/>
              <a:gd name="T11" fmla="*/ 0 h 128"/>
              <a:gd name="T12" fmla="*/ 278737 w 429"/>
              <a:gd name="T13" fmla="*/ 82877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9" h="128">
                <a:moveTo>
                  <a:pt x="428" y="127"/>
                </a:moveTo>
                <a:lnTo>
                  <a:pt x="0" y="127"/>
                </a:lnTo>
                <a:cubicBezTo>
                  <a:pt x="0" y="107"/>
                  <a:pt x="12" y="90"/>
                  <a:pt x="30" y="84"/>
                </a:cubicBezTo>
                <a:lnTo>
                  <a:pt x="275" y="0"/>
                </a:lnTo>
                <a:lnTo>
                  <a:pt x="428" y="0"/>
                </a:lnTo>
                <a:lnTo>
                  <a:pt x="428" y="127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202">
            <a:extLst>
              <a:ext uri="{FF2B5EF4-FFF2-40B4-BE49-F238E27FC236}">
                <a16:creationId xmlns:a16="http://schemas.microsoft.com/office/drawing/2014/main" id="{C01D5B05-28E8-954E-8DB2-484E91F97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430" y="11131593"/>
            <a:ext cx="230704" cy="280146"/>
          </a:xfrm>
          <a:custGeom>
            <a:avLst/>
            <a:gdLst>
              <a:gd name="T0" fmla="*/ 120319 w 185"/>
              <a:gd name="T1" fmla="*/ 146246 h 226"/>
              <a:gd name="T2" fmla="*/ 17002 w 185"/>
              <a:gd name="T3" fmla="*/ 146246 h 226"/>
              <a:gd name="T4" fmla="*/ 17002 w 185"/>
              <a:gd name="T5" fmla="*/ 111797 h 226"/>
              <a:gd name="T6" fmla="*/ 0 w 185"/>
              <a:gd name="T7" fmla="*/ 0 h 226"/>
              <a:gd name="T8" fmla="*/ 119665 w 185"/>
              <a:gd name="T9" fmla="*/ 0 h 226"/>
              <a:gd name="T10" fmla="*/ 120319 w 185"/>
              <a:gd name="T11" fmla="*/ 111797 h 226"/>
              <a:gd name="T12" fmla="*/ 120319 w 185"/>
              <a:gd name="T13" fmla="*/ 146246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5" h="226">
                <a:moveTo>
                  <a:pt x="184" y="225"/>
                </a:moveTo>
                <a:lnTo>
                  <a:pt x="26" y="225"/>
                </a:lnTo>
                <a:lnTo>
                  <a:pt x="26" y="172"/>
                </a:lnTo>
                <a:lnTo>
                  <a:pt x="0" y="0"/>
                </a:lnTo>
                <a:lnTo>
                  <a:pt x="183" y="0"/>
                </a:lnTo>
                <a:lnTo>
                  <a:pt x="184" y="172"/>
                </a:lnTo>
                <a:lnTo>
                  <a:pt x="184" y="225"/>
                </a:lnTo>
              </a:path>
            </a:pathLst>
          </a:custGeom>
          <a:solidFill>
            <a:srgbClr val="FFC2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F180640B-67E0-4F49-8E05-AD392220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0362" y="8522395"/>
            <a:ext cx="1273847" cy="2684851"/>
          </a:xfrm>
          <a:custGeom>
            <a:avLst/>
            <a:gdLst>
              <a:gd name="connsiteX0" fmla="*/ 1171247 w 1273847"/>
              <a:gd name="connsiteY0" fmla="*/ 0 h 2684851"/>
              <a:gd name="connsiteX1" fmla="*/ 1249896 w 1273847"/>
              <a:gd name="connsiteY1" fmla="*/ 635274 h 2684851"/>
              <a:gd name="connsiteX2" fmla="*/ 962765 w 1273847"/>
              <a:gd name="connsiteY2" fmla="*/ 1569500 h 2684851"/>
              <a:gd name="connsiteX3" fmla="*/ 1026433 w 1273847"/>
              <a:gd name="connsiteY3" fmla="*/ 2207265 h 2684851"/>
              <a:gd name="connsiteX4" fmla="*/ 974000 w 1273847"/>
              <a:gd name="connsiteY4" fmla="*/ 2661923 h 2684851"/>
              <a:gd name="connsiteX5" fmla="*/ 684372 w 1273847"/>
              <a:gd name="connsiteY5" fmla="*/ 2679361 h 2684851"/>
              <a:gd name="connsiteX6" fmla="*/ 548194 w 1273847"/>
              <a:gd name="connsiteY6" fmla="*/ 1794766 h 2684851"/>
              <a:gd name="connsiteX7" fmla="*/ 542149 w 1273847"/>
              <a:gd name="connsiteY7" fmla="*/ 1749233 h 2684851"/>
              <a:gd name="connsiteX8" fmla="*/ 505389 w 1273847"/>
              <a:gd name="connsiteY8" fmla="*/ 1955353 h 2684851"/>
              <a:gd name="connsiteX9" fmla="*/ 314497 w 1273847"/>
              <a:gd name="connsiteY9" fmla="*/ 2684851 h 2684851"/>
              <a:gd name="connsiteX10" fmla="*/ 0 w 1273847"/>
              <a:gd name="connsiteY10" fmla="*/ 2672383 h 2684851"/>
              <a:gd name="connsiteX11" fmla="*/ 99446 w 1273847"/>
              <a:gd name="connsiteY11" fmla="*/ 1274748 h 2684851"/>
              <a:gd name="connsiteX12" fmla="*/ 402755 w 1273847"/>
              <a:gd name="connsiteY12" fmla="*/ 97791 h 2684851"/>
              <a:gd name="connsiteX13" fmla="*/ 918630 w 1273847"/>
              <a:gd name="connsiteY13" fmla="*/ 32959 h 2684851"/>
              <a:gd name="connsiteX14" fmla="*/ 918732 w 1273847"/>
              <a:gd name="connsiteY14" fmla="*/ 33638 h 268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3847" h="2684851">
                <a:moveTo>
                  <a:pt x="1171247" y="0"/>
                </a:moveTo>
                <a:cubicBezTo>
                  <a:pt x="1171247" y="0"/>
                  <a:pt x="1333539" y="262829"/>
                  <a:pt x="1249896" y="635274"/>
                </a:cubicBezTo>
                <a:cubicBezTo>
                  <a:pt x="1167502" y="1006473"/>
                  <a:pt x="962765" y="1569500"/>
                  <a:pt x="962765" y="1569500"/>
                </a:cubicBezTo>
                <a:cubicBezTo>
                  <a:pt x="962765" y="1569500"/>
                  <a:pt x="1063885" y="1858488"/>
                  <a:pt x="1026433" y="2207265"/>
                </a:cubicBezTo>
                <a:cubicBezTo>
                  <a:pt x="990229" y="2556043"/>
                  <a:pt x="974000" y="2661923"/>
                  <a:pt x="974000" y="2661923"/>
                </a:cubicBezTo>
                <a:lnTo>
                  <a:pt x="684372" y="2679361"/>
                </a:lnTo>
                <a:cubicBezTo>
                  <a:pt x="684372" y="2679361"/>
                  <a:pt x="605860" y="2206896"/>
                  <a:pt x="548194" y="1794766"/>
                </a:cubicBezTo>
                <a:lnTo>
                  <a:pt x="542149" y="1749233"/>
                </a:lnTo>
                <a:lnTo>
                  <a:pt x="505389" y="1955353"/>
                </a:lnTo>
                <a:cubicBezTo>
                  <a:pt x="431035" y="2318611"/>
                  <a:pt x="314497" y="2684851"/>
                  <a:pt x="314497" y="2684851"/>
                </a:cubicBezTo>
                <a:lnTo>
                  <a:pt x="0" y="2672383"/>
                </a:lnTo>
                <a:cubicBezTo>
                  <a:pt x="0" y="2672383"/>
                  <a:pt x="91987" y="1620105"/>
                  <a:pt x="99446" y="1274748"/>
                </a:cubicBezTo>
                <a:cubicBezTo>
                  <a:pt x="105661" y="929391"/>
                  <a:pt x="402755" y="97791"/>
                  <a:pt x="402755" y="97791"/>
                </a:cubicBezTo>
                <a:lnTo>
                  <a:pt x="918630" y="32959"/>
                </a:lnTo>
                <a:lnTo>
                  <a:pt x="918732" y="33638"/>
                </a:lnTo>
                <a:close/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206">
            <a:extLst>
              <a:ext uri="{FF2B5EF4-FFF2-40B4-BE49-F238E27FC236}">
                <a16:creationId xmlns:a16="http://schemas.microsoft.com/office/drawing/2014/main" id="{2EF989AA-4098-9142-BE95-D5A6F47E5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9799" y="7456745"/>
            <a:ext cx="565770" cy="747054"/>
          </a:xfrm>
          <a:custGeom>
            <a:avLst/>
            <a:gdLst>
              <a:gd name="T0" fmla="*/ 234728 w 455"/>
              <a:gd name="T1" fmla="*/ 0 h 601"/>
              <a:gd name="T2" fmla="*/ 234728 w 455"/>
              <a:gd name="T3" fmla="*/ 0 h 601"/>
              <a:gd name="T4" fmla="*/ 124536 w 455"/>
              <a:gd name="T5" fmla="*/ 91901 h 601"/>
              <a:gd name="T6" fmla="*/ 124536 w 455"/>
              <a:gd name="T7" fmla="*/ 91901 h 601"/>
              <a:gd name="T8" fmla="*/ 0 w 455"/>
              <a:gd name="T9" fmla="*/ 226820 h 601"/>
              <a:gd name="T10" fmla="*/ 101063 w 455"/>
              <a:gd name="T11" fmla="*/ 391069 h 601"/>
              <a:gd name="T12" fmla="*/ 101063 w 455"/>
              <a:gd name="T13" fmla="*/ 391069 h 601"/>
              <a:gd name="T14" fmla="*/ 234728 w 455"/>
              <a:gd name="T15" fmla="*/ 0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5" h="601">
                <a:moveTo>
                  <a:pt x="360" y="0"/>
                </a:moveTo>
                <a:lnTo>
                  <a:pt x="360" y="0"/>
                </a:lnTo>
                <a:cubicBezTo>
                  <a:pt x="360" y="0"/>
                  <a:pt x="286" y="3"/>
                  <a:pt x="191" y="141"/>
                </a:cubicBezTo>
                <a:cubicBezTo>
                  <a:pt x="109" y="260"/>
                  <a:pt x="0" y="348"/>
                  <a:pt x="0" y="348"/>
                </a:cubicBezTo>
                <a:lnTo>
                  <a:pt x="155" y="600"/>
                </a:lnTo>
                <a:cubicBezTo>
                  <a:pt x="155" y="600"/>
                  <a:pt x="454" y="568"/>
                  <a:pt x="360" y="0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207">
            <a:extLst>
              <a:ext uri="{FF2B5EF4-FFF2-40B4-BE49-F238E27FC236}">
                <a16:creationId xmlns:a16="http://schemas.microsoft.com/office/drawing/2014/main" id="{66E81DFB-BE8F-0541-A29C-2DA5AB9B9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322" y="11345824"/>
            <a:ext cx="532812" cy="159297"/>
          </a:xfrm>
          <a:custGeom>
            <a:avLst/>
            <a:gdLst>
              <a:gd name="T0" fmla="*/ 278735 w 428"/>
              <a:gd name="T1" fmla="*/ 82870 h 127"/>
              <a:gd name="T2" fmla="*/ 0 w 428"/>
              <a:gd name="T3" fmla="*/ 82870 h 127"/>
              <a:gd name="T4" fmla="*/ 0 w 428"/>
              <a:gd name="T5" fmla="*/ 82870 h 127"/>
              <a:gd name="T6" fmla="*/ 19583 w 428"/>
              <a:gd name="T7" fmla="*/ 55247 h 127"/>
              <a:gd name="T8" fmla="*/ 179513 w 428"/>
              <a:gd name="T9" fmla="*/ 0 h 127"/>
              <a:gd name="T10" fmla="*/ 278735 w 428"/>
              <a:gd name="T11" fmla="*/ 0 h 127"/>
              <a:gd name="T12" fmla="*/ 278735 w 428"/>
              <a:gd name="T13" fmla="*/ 82870 h 1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" h="127">
                <a:moveTo>
                  <a:pt x="427" y="126"/>
                </a:moveTo>
                <a:lnTo>
                  <a:pt x="0" y="126"/>
                </a:lnTo>
                <a:cubicBezTo>
                  <a:pt x="0" y="107"/>
                  <a:pt x="12" y="90"/>
                  <a:pt x="30" y="84"/>
                </a:cubicBezTo>
                <a:lnTo>
                  <a:pt x="275" y="0"/>
                </a:lnTo>
                <a:lnTo>
                  <a:pt x="427" y="0"/>
                </a:lnTo>
                <a:lnTo>
                  <a:pt x="427" y="126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210">
            <a:extLst>
              <a:ext uri="{FF2B5EF4-FFF2-40B4-BE49-F238E27FC236}">
                <a16:creationId xmlns:a16="http://schemas.microsoft.com/office/drawing/2014/main" id="{4DFAB6DD-6FE2-DA4C-8B2C-3BA3F3BE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3740" y="8588314"/>
            <a:ext cx="219717" cy="2620181"/>
          </a:xfrm>
          <a:custGeom>
            <a:avLst/>
            <a:gdLst>
              <a:gd name="T0" fmla="*/ 104738 w 176"/>
              <a:gd name="T1" fmla="*/ 1373249 h 2102"/>
              <a:gd name="T2" fmla="*/ 104738 w 176"/>
              <a:gd name="T3" fmla="*/ 1373249 h 2102"/>
              <a:gd name="T4" fmla="*/ 1309 w 176"/>
              <a:gd name="T5" fmla="*/ 614400 h 2102"/>
              <a:gd name="T6" fmla="*/ 1309 w 176"/>
              <a:gd name="T7" fmla="*/ 614400 h 2102"/>
              <a:gd name="T8" fmla="*/ 109975 w 176"/>
              <a:gd name="T9" fmla="*/ 0 h 2102"/>
              <a:gd name="T10" fmla="*/ 114557 w 176"/>
              <a:gd name="T11" fmla="*/ 1307 h 2102"/>
              <a:gd name="T12" fmla="*/ 114557 w 176"/>
              <a:gd name="T13" fmla="*/ 1307 h 2102"/>
              <a:gd name="T14" fmla="*/ 6546 w 176"/>
              <a:gd name="T15" fmla="*/ 614400 h 2102"/>
              <a:gd name="T16" fmla="*/ 6546 w 176"/>
              <a:gd name="T17" fmla="*/ 614400 h 2102"/>
              <a:gd name="T18" fmla="*/ 109320 w 176"/>
              <a:gd name="T19" fmla="*/ 1372596 h 2102"/>
              <a:gd name="T20" fmla="*/ 104738 w 176"/>
              <a:gd name="T21" fmla="*/ 1373249 h 2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6" h="2102">
                <a:moveTo>
                  <a:pt x="160" y="2101"/>
                </a:moveTo>
                <a:lnTo>
                  <a:pt x="160" y="2101"/>
                </a:lnTo>
                <a:cubicBezTo>
                  <a:pt x="158" y="2092"/>
                  <a:pt x="0" y="1128"/>
                  <a:pt x="2" y="940"/>
                </a:cubicBezTo>
                <a:cubicBezTo>
                  <a:pt x="6" y="752"/>
                  <a:pt x="166" y="7"/>
                  <a:pt x="168" y="0"/>
                </a:cubicBezTo>
                <a:lnTo>
                  <a:pt x="175" y="2"/>
                </a:lnTo>
                <a:cubicBezTo>
                  <a:pt x="174" y="9"/>
                  <a:pt x="13" y="754"/>
                  <a:pt x="10" y="940"/>
                </a:cubicBezTo>
                <a:cubicBezTo>
                  <a:pt x="7" y="1127"/>
                  <a:pt x="166" y="2090"/>
                  <a:pt x="167" y="2100"/>
                </a:cubicBezTo>
                <a:lnTo>
                  <a:pt x="160" y="2101"/>
                </a:lnTo>
              </a:path>
            </a:pathLst>
          </a:custGeom>
          <a:solidFill>
            <a:srgbClr val="39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A5F1A24E-F936-6448-9EB0-2A2A7844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7743" y="7456747"/>
            <a:ext cx="1341795" cy="1234194"/>
          </a:xfrm>
          <a:custGeom>
            <a:avLst/>
            <a:gdLst>
              <a:gd name="connsiteX0" fmla="*/ 220229 w 1341795"/>
              <a:gd name="connsiteY0" fmla="*/ 0 h 1234194"/>
              <a:gd name="connsiteX1" fmla="*/ 609727 w 1341795"/>
              <a:gd name="connsiteY1" fmla="*/ 0 h 1234194"/>
              <a:gd name="connsiteX2" fmla="*/ 894785 w 1341795"/>
              <a:gd name="connsiteY2" fmla="*/ 49557 h 1234194"/>
              <a:gd name="connsiteX3" fmla="*/ 894803 w 1341795"/>
              <a:gd name="connsiteY3" fmla="*/ 49434 h 1234194"/>
              <a:gd name="connsiteX4" fmla="*/ 1341795 w 1341795"/>
              <a:gd name="connsiteY4" fmla="*/ 461234 h 1234194"/>
              <a:gd name="connsiteX5" fmla="*/ 1105883 w 1341795"/>
              <a:gd name="connsiteY5" fmla="*/ 696370 h 1234194"/>
              <a:gd name="connsiteX6" fmla="*/ 839856 w 1341795"/>
              <a:gd name="connsiteY6" fmla="*/ 439688 h 1234194"/>
              <a:gd name="connsiteX7" fmla="*/ 779509 w 1341795"/>
              <a:gd name="connsiteY7" fmla="*/ 852331 h 1234194"/>
              <a:gd name="connsiteX8" fmla="*/ 896858 w 1341795"/>
              <a:gd name="connsiteY8" fmla="*/ 1069469 h 1234194"/>
              <a:gd name="connsiteX9" fmla="*/ 699612 w 1341795"/>
              <a:gd name="connsiteY9" fmla="*/ 1166807 h 1234194"/>
              <a:gd name="connsiteX10" fmla="*/ 125351 w 1341795"/>
              <a:gd name="connsiteY10" fmla="*/ 1166807 h 1234194"/>
              <a:gd name="connsiteX11" fmla="*/ 167797 w 1341795"/>
              <a:gd name="connsiteY11" fmla="*/ 804910 h 1234194"/>
              <a:gd name="connsiteX12" fmla="*/ 12996 w 1341795"/>
              <a:gd name="connsiteY12" fmla="*/ 735026 h 1234194"/>
              <a:gd name="connsiteX13" fmla="*/ 220229 w 1341795"/>
              <a:gd name="connsiteY13" fmla="*/ 0 h 1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1795" h="1234194">
                <a:moveTo>
                  <a:pt x="220229" y="0"/>
                </a:moveTo>
                <a:lnTo>
                  <a:pt x="609727" y="0"/>
                </a:lnTo>
                <a:lnTo>
                  <a:pt x="894785" y="49557"/>
                </a:lnTo>
                <a:lnTo>
                  <a:pt x="894803" y="49434"/>
                </a:lnTo>
                <a:cubicBezTo>
                  <a:pt x="894803" y="49434"/>
                  <a:pt x="1099674" y="80537"/>
                  <a:pt x="1341795" y="461234"/>
                </a:cubicBezTo>
                <a:lnTo>
                  <a:pt x="1105883" y="696370"/>
                </a:lnTo>
                <a:lnTo>
                  <a:pt x="839856" y="439688"/>
                </a:lnTo>
                <a:lnTo>
                  <a:pt x="779509" y="852331"/>
                </a:lnTo>
                <a:lnTo>
                  <a:pt x="896858" y="1069469"/>
                </a:lnTo>
                <a:lnTo>
                  <a:pt x="699612" y="1166807"/>
                </a:lnTo>
                <a:cubicBezTo>
                  <a:pt x="518595" y="1256657"/>
                  <a:pt x="306368" y="1256657"/>
                  <a:pt x="125351" y="1166807"/>
                </a:cubicBezTo>
                <a:lnTo>
                  <a:pt x="167797" y="804910"/>
                </a:lnTo>
                <a:cubicBezTo>
                  <a:pt x="167797" y="804910"/>
                  <a:pt x="57938" y="801166"/>
                  <a:pt x="12996" y="735026"/>
                </a:cubicBezTo>
                <a:cubicBezTo>
                  <a:pt x="-63156" y="622713"/>
                  <a:pt x="220229" y="0"/>
                  <a:pt x="220229" y="0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212">
            <a:extLst>
              <a:ext uri="{FF2B5EF4-FFF2-40B4-BE49-F238E27FC236}">
                <a16:creationId xmlns:a16="http://schemas.microsoft.com/office/drawing/2014/main" id="{A661B552-E0C5-274A-8ED6-95E2320A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9093" y="7451249"/>
            <a:ext cx="291127" cy="812971"/>
          </a:xfrm>
          <a:custGeom>
            <a:avLst/>
            <a:gdLst>
              <a:gd name="T0" fmla="*/ 122126 w 235"/>
              <a:gd name="T1" fmla="*/ 425633 h 654"/>
              <a:gd name="T2" fmla="*/ 121476 w 235"/>
              <a:gd name="T3" fmla="*/ 425633 h 654"/>
              <a:gd name="T4" fmla="*/ 121476 w 235"/>
              <a:gd name="T5" fmla="*/ 425633 h 654"/>
              <a:gd name="T6" fmla="*/ 39626 w 235"/>
              <a:gd name="T7" fmla="*/ 387828 h 654"/>
              <a:gd name="T8" fmla="*/ 39626 w 235"/>
              <a:gd name="T9" fmla="*/ 387828 h 654"/>
              <a:gd name="T10" fmla="*/ 146811 w 235"/>
              <a:gd name="T11" fmla="*/ 1304 h 654"/>
              <a:gd name="T12" fmla="*/ 146811 w 235"/>
              <a:gd name="T13" fmla="*/ 1304 h 654"/>
              <a:gd name="T14" fmla="*/ 150059 w 235"/>
              <a:gd name="T15" fmla="*/ 0 h 654"/>
              <a:gd name="T16" fmla="*/ 150059 w 235"/>
              <a:gd name="T17" fmla="*/ 0 h 654"/>
              <a:gd name="T18" fmla="*/ 151358 w 235"/>
              <a:gd name="T19" fmla="*/ 3259 h 654"/>
              <a:gd name="T20" fmla="*/ 151358 w 235"/>
              <a:gd name="T21" fmla="*/ 3259 h 654"/>
              <a:gd name="T22" fmla="*/ 43523 w 235"/>
              <a:gd name="T23" fmla="*/ 385221 h 654"/>
              <a:gd name="T24" fmla="*/ 43523 w 235"/>
              <a:gd name="T25" fmla="*/ 385221 h 654"/>
              <a:gd name="T26" fmla="*/ 122126 w 235"/>
              <a:gd name="T27" fmla="*/ 421071 h 654"/>
              <a:gd name="T28" fmla="*/ 122126 w 235"/>
              <a:gd name="T29" fmla="*/ 421071 h 654"/>
              <a:gd name="T30" fmla="*/ 124074 w 235"/>
              <a:gd name="T31" fmla="*/ 423026 h 654"/>
              <a:gd name="T32" fmla="*/ 124074 w 235"/>
              <a:gd name="T33" fmla="*/ 423026 h 654"/>
              <a:gd name="T34" fmla="*/ 122126 w 235"/>
              <a:gd name="T35" fmla="*/ 425633 h 6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5" h="654">
                <a:moveTo>
                  <a:pt x="188" y="653"/>
                </a:moveTo>
                <a:lnTo>
                  <a:pt x="187" y="653"/>
                </a:lnTo>
                <a:cubicBezTo>
                  <a:pt x="184" y="652"/>
                  <a:pt x="98" y="649"/>
                  <a:pt x="61" y="595"/>
                </a:cubicBezTo>
                <a:cubicBezTo>
                  <a:pt x="0" y="504"/>
                  <a:pt x="217" y="22"/>
                  <a:pt x="226" y="2"/>
                </a:cubicBezTo>
                <a:cubicBezTo>
                  <a:pt x="227" y="0"/>
                  <a:pt x="230" y="0"/>
                  <a:pt x="231" y="0"/>
                </a:cubicBezTo>
                <a:cubicBezTo>
                  <a:pt x="233" y="1"/>
                  <a:pt x="234" y="4"/>
                  <a:pt x="233" y="5"/>
                </a:cubicBezTo>
                <a:cubicBezTo>
                  <a:pt x="231" y="10"/>
                  <a:pt x="8" y="503"/>
                  <a:pt x="67" y="591"/>
                </a:cubicBezTo>
                <a:cubicBezTo>
                  <a:pt x="101" y="642"/>
                  <a:pt x="187" y="646"/>
                  <a:pt x="188" y="646"/>
                </a:cubicBezTo>
                <a:cubicBezTo>
                  <a:pt x="190" y="646"/>
                  <a:pt x="192" y="647"/>
                  <a:pt x="191" y="649"/>
                </a:cubicBezTo>
                <a:cubicBezTo>
                  <a:pt x="191" y="651"/>
                  <a:pt x="190" y="653"/>
                  <a:pt x="188" y="653"/>
                </a:cubicBezTo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213">
            <a:extLst>
              <a:ext uri="{FF2B5EF4-FFF2-40B4-BE49-F238E27FC236}">
                <a16:creationId xmlns:a16="http://schemas.microsoft.com/office/drawing/2014/main" id="{DA4191EF-BA65-EF41-ADBD-6203E7B8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3179" y="7456747"/>
            <a:ext cx="1400700" cy="1213962"/>
          </a:xfrm>
          <a:custGeom>
            <a:avLst/>
            <a:gdLst>
              <a:gd name="T0" fmla="*/ 204058 w 1123"/>
              <a:gd name="T1" fmla="*/ 525558 h 975"/>
              <a:gd name="T2" fmla="*/ 185745 w 1123"/>
              <a:gd name="T3" fmla="*/ 434810 h 975"/>
              <a:gd name="T4" fmla="*/ 149773 w 1123"/>
              <a:gd name="T5" fmla="*/ 355813 h 975"/>
              <a:gd name="T6" fmla="*/ 347945 w 1123"/>
              <a:gd name="T7" fmla="*/ 409348 h 975"/>
              <a:gd name="T8" fmla="*/ 352523 w 1123"/>
              <a:gd name="T9" fmla="*/ 409348 h 975"/>
              <a:gd name="T10" fmla="*/ 370182 w 1123"/>
              <a:gd name="T11" fmla="*/ 438074 h 975"/>
              <a:gd name="T12" fmla="*/ 206674 w 1123"/>
              <a:gd name="T13" fmla="*/ 235032 h 975"/>
              <a:gd name="T14" fmla="*/ 347945 w 1123"/>
              <a:gd name="T15" fmla="*/ 242867 h 975"/>
              <a:gd name="T16" fmla="*/ 381301 w 1123"/>
              <a:gd name="T17" fmla="*/ 240908 h 975"/>
              <a:gd name="T18" fmla="*/ 185745 w 1123"/>
              <a:gd name="T19" fmla="*/ 365606 h 975"/>
              <a:gd name="T20" fmla="*/ 149119 w 1123"/>
              <a:gd name="T21" fmla="*/ 349937 h 975"/>
              <a:gd name="T22" fmla="*/ 262267 w 1123"/>
              <a:gd name="T23" fmla="*/ 120781 h 975"/>
              <a:gd name="T24" fmla="*/ 447358 w 1123"/>
              <a:gd name="T25" fmla="*/ 108376 h 975"/>
              <a:gd name="T26" fmla="*/ 389803 w 1123"/>
              <a:gd name="T27" fmla="*/ 231115 h 975"/>
              <a:gd name="T28" fmla="*/ 223025 w 1123"/>
              <a:gd name="T29" fmla="*/ 214141 h 975"/>
              <a:gd name="T30" fmla="*/ 389803 w 1123"/>
              <a:gd name="T31" fmla="*/ 553632 h 975"/>
              <a:gd name="T32" fmla="*/ 373452 w 1123"/>
              <a:gd name="T33" fmla="*/ 434157 h 975"/>
              <a:gd name="T34" fmla="*/ 358410 w 1123"/>
              <a:gd name="T35" fmla="*/ 409348 h 975"/>
              <a:gd name="T36" fmla="*/ 488562 w 1123"/>
              <a:gd name="T37" fmla="*/ 373440 h 975"/>
              <a:gd name="T38" fmla="*/ 388495 w 1123"/>
              <a:gd name="T39" fmla="*/ 240255 h 975"/>
              <a:gd name="T40" fmla="*/ 506875 w 1123"/>
              <a:gd name="T41" fmla="*/ 202389 h 975"/>
              <a:gd name="T42" fmla="*/ 728592 w 1123"/>
              <a:gd name="T43" fmla="*/ 176274 h 975"/>
              <a:gd name="T44" fmla="*/ 504259 w 1123"/>
              <a:gd name="T45" fmla="*/ 198472 h 975"/>
              <a:gd name="T46" fmla="*/ 393727 w 1123"/>
              <a:gd name="T47" fmla="*/ 235032 h 975"/>
              <a:gd name="T48" fmla="*/ 452590 w 1123"/>
              <a:gd name="T49" fmla="*/ 106417 h 975"/>
              <a:gd name="T50" fmla="*/ 621330 w 1123"/>
              <a:gd name="T51" fmla="*/ 67245 h 975"/>
              <a:gd name="T52" fmla="*/ 613482 w 1123"/>
              <a:gd name="T53" fmla="*/ 62022 h 975"/>
              <a:gd name="T54" fmla="*/ 453898 w 1123"/>
              <a:gd name="T55" fmla="*/ 100542 h 975"/>
              <a:gd name="T56" fmla="*/ 456514 w 1123"/>
              <a:gd name="T57" fmla="*/ 11752 h 975"/>
              <a:gd name="T58" fmla="*/ 448666 w 1123"/>
              <a:gd name="T59" fmla="*/ 102500 h 975"/>
              <a:gd name="T60" fmla="*/ 274693 w 1123"/>
              <a:gd name="T61" fmla="*/ 0 h 975"/>
              <a:gd name="T62" fmla="*/ 258997 w 1123"/>
              <a:gd name="T63" fmla="*/ 114905 h 975"/>
              <a:gd name="T64" fmla="*/ 186399 w 1123"/>
              <a:gd name="T65" fmla="*/ 79650 h 975"/>
              <a:gd name="T66" fmla="*/ 85024 w 1123"/>
              <a:gd name="T67" fmla="*/ 77691 h 975"/>
              <a:gd name="T68" fmla="*/ 183783 w 1123"/>
              <a:gd name="T69" fmla="*/ 83567 h 975"/>
              <a:gd name="T70" fmla="*/ 217793 w 1123"/>
              <a:gd name="T71" fmla="*/ 212835 h 975"/>
              <a:gd name="T72" fmla="*/ 185745 w 1123"/>
              <a:gd name="T73" fmla="*/ 198472 h 975"/>
              <a:gd name="T74" fmla="*/ 0 w 1123"/>
              <a:gd name="T75" fmla="*/ 180844 h 975"/>
              <a:gd name="T76" fmla="*/ 183783 w 1123"/>
              <a:gd name="T77" fmla="*/ 202389 h 975"/>
              <a:gd name="T78" fmla="*/ 202750 w 1123"/>
              <a:gd name="T79" fmla="*/ 231115 h 975"/>
              <a:gd name="T80" fmla="*/ 144541 w 1123"/>
              <a:gd name="T81" fmla="*/ 348631 h 975"/>
              <a:gd name="T82" fmla="*/ 21583 w 1123"/>
              <a:gd name="T83" fmla="*/ 344061 h 975"/>
              <a:gd name="T84" fmla="*/ 181821 w 1123"/>
              <a:gd name="T85" fmla="*/ 436768 h 975"/>
              <a:gd name="T86" fmla="*/ 199480 w 1123"/>
              <a:gd name="T87" fmla="*/ 523600 h 975"/>
              <a:gd name="T88" fmla="*/ 185745 w 1123"/>
              <a:gd name="T89" fmla="*/ 517071 h 975"/>
              <a:gd name="T90" fmla="*/ 147811 w 1123"/>
              <a:gd name="T91" fmla="*/ 505972 h 975"/>
              <a:gd name="T92" fmla="*/ 199480 w 1123"/>
              <a:gd name="T93" fmla="*/ 528823 h 975"/>
              <a:gd name="T94" fmla="*/ 182475 w 1123"/>
              <a:gd name="T95" fmla="*/ 630017 h 975"/>
              <a:gd name="T96" fmla="*/ 194248 w 1123"/>
              <a:gd name="T97" fmla="*/ 603250 h 975"/>
              <a:gd name="T98" fmla="*/ 204058 w 1123"/>
              <a:gd name="T99" fmla="*/ 530781 h 975"/>
              <a:gd name="T100" fmla="*/ 383917 w 1123"/>
              <a:gd name="T101" fmla="*/ 559508 h 975"/>
              <a:gd name="T102" fmla="*/ 368874 w 1123"/>
              <a:gd name="T103" fmla="*/ 635893 h 975"/>
              <a:gd name="T104" fmla="*/ 381301 w 1123"/>
              <a:gd name="T105" fmla="*/ 603250 h 975"/>
              <a:gd name="T106" fmla="*/ 388495 w 1123"/>
              <a:gd name="T107" fmla="*/ 558855 h 975"/>
              <a:gd name="T108" fmla="*/ 516031 w 1123"/>
              <a:gd name="T109" fmla="*/ 516418 h 975"/>
              <a:gd name="T110" fmla="*/ 504259 w 1123"/>
              <a:gd name="T111" fmla="*/ 517071 h 9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23" h="975">
                <a:moveTo>
                  <a:pt x="588" y="850"/>
                </a:moveTo>
                <a:lnTo>
                  <a:pt x="588" y="850"/>
                </a:lnTo>
                <a:cubicBezTo>
                  <a:pt x="497" y="859"/>
                  <a:pt x="402" y="845"/>
                  <a:pt x="312" y="805"/>
                </a:cubicBezTo>
                <a:cubicBezTo>
                  <a:pt x="315" y="746"/>
                  <a:pt x="306" y="699"/>
                  <a:pt x="285" y="667"/>
                </a:cubicBezTo>
                <a:lnTo>
                  <a:pt x="284" y="666"/>
                </a:lnTo>
                <a:cubicBezTo>
                  <a:pt x="259" y="624"/>
                  <a:pt x="235" y="586"/>
                  <a:pt x="229" y="545"/>
                </a:cubicBezTo>
                <a:cubicBezTo>
                  <a:pt x="246" y="550"/>
                  <a:pt x="264" y="557"/>
                  <a:pt x="281" y="566"/>
                </a:cubicBezTo>
                <a:cubicBezTo>
                  <a:pt x="362" y="608"/>
                  <a:pt x="448" y="627"/>
                  <a:pt x="532" y="627"/>
                </a:cubicBezTo>
                <a:cubicBezTo>
                  <a:pt x="535" y="627"/>
                  <a:pt x="537" y="627"/>
                  <a:pt x="539" y="627"/>
                </a:cubicBezTo>
                <a:cubicBezTo>
                  <a:pt x="547" y="642"/>
                  <a:pt x="556" y="655"/>
                  <a:pt x="565" y="669"/>
                </a:cubicBezTo>
                <a:lnTo>
                  <a:pt x="566" y="671"/>
                </a:lnTo>
                <a:cubicBezTo>
                  <a:pt x="593" y="714"/>
                  <a:pt x="596" y="782"/>
                  <a:pt x="588" y="850"/>
                </a:cubicBezTo>
                <a:close/>
                <a:moveTo>
                  <a:pt x="316" y="360"/>
                </a:moveTo>
                <a:lnTo>
                  <a:pt x="316" y="360"/>
                </a:lnTo>
                <a:cubicBezTo>
                  <a:pt x="323" y="352"/>
                  <a:pt x="330" y="343"/>
                  <a:pt x="336" y="335"/>
                </a:cubicBezTo>
                <a:cubicBezTo>
                  <a:pt x="400" y="359"/>
                  <a:pt x="467" y="372"/>
                  <a:pt x="532" y="372"/>
                </a:cubicBezTo>
                <a:cubicBezTo>
                  <a:pt x="549" y="372"/>
                  <a:pt x="566" y="371"/>
                  <a:pt x="583" y="369"/>
                </a:cubicBezTo>
                <a:cubicBezTo>
                  <a:pt x="484" y="480"/>
                  <a:pt x="497" y="551"/>
                  <a:pt x="535" y="620"/>
                </a:cubicBezTo>
                <a:cubicBezTo>
                  <a:pt x="451" y="621"/>
                  <a:pt x="366" y="601"/>
                  <a:pt x="284" y="560"/>
                </a:cubicBezTo>
                <a:cubicBezTo>
                  <a:pt x="265" y="550"/>
                  <a:pt x="246" y="543"/>
                  <a:pt x="228" y="536"/>
                </a:cubicBezTo>
                <a:cubicBezTo>
                  <a:pt x="225" y="488"/>
                  <a:pt x="246" y="433"/>
                  <a:pt x="316" y="360"/>
                </a:cubicBezTo>
                <a:close/>
                <a:moveTo>
                  <a:pt x="401" y="185"/>
                </a:moveTo>
                <a:lnTo>
                  <a:pt x="401" y="185"/>
                </a:lnTo>
                <a:cubicBezTo>
                  <a:pt x="435" y="194"/>
                  <a:pt x="470" y="198"/>
                  <a:pt x="503" y="198"/>
                </a:cubicBezTo>
                <a:cubicBezTo>
                  <a:pt x="569" y="198"/>
                  <a:pt x="631" y="184"/>
                  <a:pt x="684" y="166"/>
                </a:cubicBezTo>
                <a:cubicBezTo>
                  <a:pt x="671" y="232"/>
                  <a:pt x="645" y="303"/>
                  <a:pt x="596" y="354"/>
                </a:cubicBezTo>
                <a:cubicBezTo>
                  <a:pt x="594" y="357"/>
                  <a:pt x="592" y="358"/>
                  <a:pt x="590" y="361"/>
                </a:cubicBezTo>
                <a:cubicBezTo>
                  <a:pt x="508" y="371"/>
                  <a:pt x="422" y="360"/>
                  <a:pt x="341" y="328"/>
                </a:cubicBezTo>
                <a:cubicBezTo>
                  <a:pt x="371" y="286"/>
                  <a:pt x="389" y="235"/>
                  <a:pt x="401" y="185"/>
                </a:cubicBezTo>
                <a:close/>
                <a:moveTo>
                  <a:pt x="596" y="848"/>
                </a:moveTo>
                <a:lnTo>
                  <a:pt x="596" y="848"/>
                </a:lnTo>
                <a:cubicBezTo>
                  <a:pt x="605" y="768"/>
                  <a:pt x="597" y="707"/>
                  <a:pt x="572" y="667"/>
                </a:cubicBezTo>
                <a:lnTo>
                  <a:pt x="571" y="665"/>
                </a:lnTo>
                <a:cubicBezTo>
                  <a:pt x="563" y="653"/>
                  <a:pt x="555" y="640"/>
                  <a:pt x="548" y="627"/>
                </a:cubicBezTo>
                <a:cubicBezTo>
                  <a:pt x="616" y="626"/>
                  <a:pt x="683" y="610"/>
                  <a:pt x="746" y="580"/>
                </a:cubicBezTo>
                <a:lnTo>
                  <a:pt x="747" y="572"/>
                </a:lnTo>
                <a:cubicBezTo>
                  <a:pt x="683" y="603"/>
                  <a:pt x="614" y="619"/>
                  <a:pt x="544" y="620"/>
                </a:cubicBezTo>
                <a:cubicBezTo>
                  <a:pt x="504" y="549"/>
                  <a:pt x="490" y="481"/>
                  <a:pt x="594" y="368"/>
                </a:cubicBezTo>
                <a:cubicBezTo>
                  <a:pt x="656" y="360"/>
                  <a:pt x="717" y="341"/>
                  <a:pt x="775" y="310"/>
                </a:cubicBezTo>
                <a:cubicBezTo>
                  <a:pt x="898" y="243"/>
                  <a:pt x="1033" y="256"/>
                  <a:pt x="1122" y="281"/>
                </a:cubicBezTo>
                <a:cubicBezTo>
                  <a:pt x="1119" y="277"/>
                  <a:pt x="1117" y="274"/>
                  <a:pt x="1114" y="270"/>
                </a:cubicBezTo>
                <a:cubicBezTo>
                  <a:pt x="1017" y="245"/>
                  <a:pt x="886" y="241"/>
                  <a:pt x="771" y="304"/>
                </a:cubicBezTo>
                <a:cubicBezTo>
                  <a:pt x="717" y="333"/>
                  <a:pt x="661" y="351"/>
                  <a:pt x="601" y="360"/>
                </a:cubicBezTo>
                <a:cubicBezTo>
                  <a:pt x="602" y="360"/>
                  <a:pt x="602" y="360"/>
                  <a:pt x="602" y="360"/>
                </a:cubicBezTo>
                <a:cubicBezTo>
                  <a:pt x="652" y="306"/>
                  <a:pt x="679" y="231"/>
                  <a:pt x="692" y="163"/>
                </a:cubicBezTo>
                <a:cubicBezTo>
                  <a:pt x="724" y="152"/>
                  <a:pt x="751" y="139"/>
                  <a:pt x="775" y="128"/>
                </a:cubicBezTo>
                <a:cubicBezTo>
                  <a:pt x="816" y="108"/>
                  <a:pt x="886" y="98"/>
                  <a:pt x="950" y="103"/>
                </a:cubicBezTo>
                <a:cubicBezTo>
                  <a:pt x="945" y="101"/>
                  <a:pt x="941" y="98"/>
                  <a:pt x="938" y="95"/>
                </a:cubicBezTo>
                <a:cubicBezTo>
                  <a:pt x="876" y="91"/>
                  <a:pt x="812" y="102"/>
                  <a:pt x="771" y="121"/>
                </a:cubicBezTo>
                <a:cubicBezTo>
                  <a:pt x="749" y="132"/>
                  <a:pt x="723" y="144"/>
                  <a:pt x="694" y="154"/>
                </a:cubicBezTo>
                <a:cubicBezTo>
                  <a:pt x="704" y="102"/>
                  <a:pt x="706" y="52"/>
                  <a:pt x="706" y="20"/>
                </a:cubicBezTo>
                <a:lnTo>
                  <a:pt x="698" y="18"/>
                </a:lnTo>
                <a:cubicBezTo>
                  <a:pt x="698" y="52"/>
                  <a:pt x="697" y="102"/>
                  <a:pt x="686" y="157"/>
                </a:cubicBezTo>
                <a:cubicBezTo>
                  <a:pt x="605" y="185"/>
                  <a:pt x="503" y="204"/>
                  <a:pt x="403" y="178"/>
                </a:cubicBezTo>
                <a:cubicBezTo>
                  <a:pt x="420" y="103"/>
                  <a:pt x="420" y="34"/>
                  <a:pt x="420" y="0"/>
                </a:cubicBezTo>
                <a:lnTo>
                  <a:pt x="412" y="0"/>
                </a:lnTo>
                <a:cubicBezTo>
                  <a:pt x="413" y="33"/>
                  <a:pt x="412" y="103"/>
                  <a:pt x="396" y="176"/>
                </a:cubicBezTo>
                <a:cubicBezTo>
                  <a:pt x="358" y="165"/>
                  <a:pt x="320" y="148"/>
                  <a:pt x="285" y="122"/>
                </a:cubicBezTo>
                <a:cubicBezTo>
                  <a:pt x="237" y="87"/>
                  <a:pt x="180" y="94"/>
                  <a:pt x="138" y="108"/>
                </a:cubicBezTo>
                <a:cubicBezTo>
                  <a:pt x="135" y="111"/>
                  <a:pt x="132" y="115"/>
                  <a:pt x="130" y="119"/>
                </a:cubicBezTo>
                <a:cubicBezTo>
                  <a:pt x="171" y="103"/>
                  <a:pt x="231" y="91"/>
                  <a:pt x="281" y="128"/>
                </a:cubicBezTo>
                <a:cubicBezTo>
                  <a:pt x="317" y="154"/>
                  <a:pt x="355" y="172"/>
                  <a:pt x="394" y="184"/>
                </a:cubicBezTo>
                <a:cubicBezTo>
                  <a:pt x="383" y="232"/>
                  <a:pt x="364" y="283"/>
                  <a:pt x="333" y="326"/>
                </a:cubicBezTo>
                <a:cubicBezTo>
                  <a:pt x="317" y="319"/>
                  <a:pt x="300" y="312"/>
                  <a:pt x="284" y="304"/>
                </a:cubicBezTo>
                <a:cubicBezTo>
                  <a:pt x="176" y="249"/>
                  <a:pt x="75" y="254"/>
                  <a:pt x="9" y="267"/>
                </a:cubicBezTo>
                <a:cubicBezTo>
                  <a:pt x="6" y="270"/>
                  <a:pt x="3" y="274"/>
                  <a:pt x="0" y="277"/>
                </a:cubicBezTo>
                <a:cubicBezTo>
                  <a:pt x="64" y="262"/>
                  <a:pt x="168" y="253"/>
                  <a:pt x="281" y="310"/>
                </a:cubicBezTo>
                <a:cubicBezTo>
                  <a:pt x="296" y="318"/>
                  <a:pt x="313" y="326"/>
                  <a:pt x="329" y="332"/>
                </a:cubicBezTo>
                <a:cubicBezTo>
                  <a:pt x="323" y="340"/>
                  <a:pt x="317" y="347"/>
                  <a:pt x="310" y="354"/>
                </a:cubicBezTo>
                <a:cubicBezTo>
                  <a:pt x="240" y="428"/>
                  <a:pt x="218" y="484"/>
                  <a:pt x="221" y="534"/>
                </a:cubicBezTo>
                <a:cubicBezTo>
                  <a:pt x="147" y="510"/>
                  <a:pt x="79" y="512"/>
                  <a:pt x="29" y="520"/>
                </a:cubicBezTo>
                <a:lnTo>
                  <a:pt x="33" y="527"/>
                </a:lnTo>
                <a:cubicBezTo>
                  <a:pt x="83" y="519"/>
                  <a:pt x="149" y="518"/>
                  <a:pt x="222" y="542"/>
                </a:cubicBezTo>
                <a:cubicBezTo>
                  <a:pt x="227" y="587"/>
                  <a:pt x="251" y="627"/>
                  <a:pt x="278" y="669"/>
                </a:cubicBezTo>
                <a:lnTo>
                  <a:pt x="279" y="671"/>
                </a:lnTo>
                <a:cubicBezTo>
                  <a:pt x="300" y="704"/>
                  <a:pt x="307" y="751"/>
                  <a:pt x="305" y="802"/>
                </a:cubicBezTo>
                <a:cubicBezTo>
                  <a:pt x="298" y="799"/>
                  <a:pt x="291" y="795"/>
                  <a:pt x="284" y="792"/>
                </a:cubicBezTo>
                <a:cubicBezTo>
                  <a:pt x="265" y="782"/>
                  <a:pt x="245" y="774"/>
                  <a:pt x="226" y="768"/>
                </a:cubicBezTo>
                <a:lnTo>
                  <a:pt x="226" y="775"/>
                </a:lnTo>
                <a:cubicBezTo>
                  <a:pt x="243" y="781"/>
                  <a:pt x="262" y="789"/>
                  <a:pt x="281" y="798"/>
                </a:cubicBezTo>
                <a:cubicBezTo>
                  <a:pt x="289" y="803"/>
                  <a:pt x="297" y="806"/>
                  <a:pt x="305" y="810"/>
                </a:cubicBezTo>
                <a:cubicBezTo>
                  <a:pt x="302" y="862"/>
                  <a:pt x="292" y="918"/>
                  <a:pt x="279" y="965"/>
                </a:cubicBezTo>
                <a:cubicBezTo>
                  <a:pt x="282" y="966"/>
                  <a:pt x="284" y="966"/>
                  <a:pt x="287" y="967"/>
                </a:cubicBezTo>
                <a:cubicBezTo>
                  <a:pt x="290" y="953"/>
                  <a:pt x="294" y="938"/>
                  <a:pt x="297" y="924"/>
                </a:cubicBezTo>
                <a:cubicBezTo>
                  <a:pt x="305" y="883"/>
                  <a:pt x="311" y="846"/>
                  <a:pt x="312" y="813"/>
                </a:cubicBezTo>
                <a:cubicBezTo>
                  <a:pt x="384" y="844"/>
                  <a:pt x="459" y="860"/>
                  <a:pt x="532" y="860"/>
                </a:cubicBezTo>
                <a:cubicBezTo>
                  <a:pt x="550" y="860"/>
                  <a:pt x="569" y="859"/>
                  <a:pt x="587" y="857"/>
                </a:cubicBezTo>
                <a:cubicBezTo>
                  <a:pt x="582" y="898"/>
                  <a:pt x="573" y="938"/>
                  <a:pt x="564" y="974"/>
                </a:cubicBezTo>
                <a:cubicBezTo>
                  <a:pt x="566" y="972"/>
                  <a:pt x="569" y="972"/>
                  <a:pt x="572" y="971"/>
                </a:cubicBezTo>
                <a:cubicBezTo>
                  <a:pt x="576" y="956"/>
                  <a:pt x="580" y="940"/>
                  <a:pt x="583" y="924"/>
                </a:cubicBezTo>
                <a:cubicBezTo>
                  <a:pt x="588" y="900"/>
                  <a:pt x="592" y="877"/>
                  <a:pt x="594" y="856"/>
                </a:cubicBezTo>
                <a:cubicBezTo>
                  <a:pt x="657" y="848"/>
                  <a:pt x="718" y="829"/>
                  <a:pt x="775" y="798"/>
                </a:cubicBezTo>
                <a:cubicBezTo>
                  <a:pt x="780" y="796"/>
                  <a:pt x="784" y="793"/>
                  <a:pt x="789" y="791"/>
                </a:cubicBezTo>
                <a:lnTo>
                  <a:pt x="786" y="785"/>
                </a:lnTo>
                <a:cubicBezTo>
                  <a:pt x="781" y="787"/>
                  <a:pt x="776" y="789"/>
                  <a:pt x="771" y="792"/>
                </a:cubicBezTo>
                <a:cubicBezTo>
                  <a:pt x="715" y="822"/>
                  <a:pt x="656" y="841"/>
                  <a:pt x="596" y="848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FC56B912-FEEC-6343-B24F-10F33F424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9945" y="7011807"/>
            <a:ext cx="2658418" cy="1984880"/>
          </a:xfrm>
          <a:custGeom>
            <a:avLst/>
            <a:gdLst>
              <a:gd name="connsiteX0" fmla="*/ 2447917 w 2658418"/>
              <a:gd name="connsiteY0" fmla="*/ 922832 h 1984880"/>
              <a:gd name="connsiteX1" fmla="*/ 2657585 w 2658418"/>
              <a:gd name="connsiteY1" fmla="*/ 1195470 h 1984880"/>
              <a:gd name="connsiteX2" fmla="*/ 2168360 w 2658418"/>
              <a:gd name="connsiteY2" fmla="*/ 1811705 h 1984880"/>
              <a:gd name="connsiteX3" fmla="*/ 2031078 w 2658418"/>
              <a:gd name="connsiteY3" fmla="*/ 1868972 h 1984880"/>
              <a:gd name="connsiteX4" fmla="*/ 1986149 w 2658418"/>
              <a:gd name="connsiteY4" fmla="*/ 1951136 h 1984880"/>
              <a:gd name="connsiteX5" fmla="*/ 1964933 w 2658418"/>
              <a:gd name="connsiteY5" fmla="*/ 1937442 h 1984880"/>
              <a:gd name="connsiteX6" fmla="*/ 1938725 w 2658418"/>
              <a:gd name="connsiteY6" fmla="*/ 1971055 h 1984880"/>
              <a:gd name="connsiteX7" fmla="*/ 1924996 w 2658418"/>
              <a:gd name="connsiteY7" fmla="*/ 1953626 h 1984880"/>
              <a:gd name="connsiteX8" fmla="*/ 1893796 w 2658418"/>
              <a:gd name="connsiteY8" fmla="*/ 1984749 h 1984880"/>
              <a:gd name="connsiteX9" fmla="*/ 1885060 w 2658418"/>
              <a:gd name="connsiteY9" fmla="*/ 1931218 h 1984880"/>
              <a:gd name="connsiteX10" fmla="*/ 1861347 w 2658418"/>
              <a:gd name="connsiteY10" fmla="*/ 1932463 h 1984880"/>
              <a:gd name="connsiteX11" fmla="*/ 1922500 w 2658418"/>
              <a:gd name="connsiteY11" fmla="*/ 1730785 h 1984880"/>
              <a:gd name="connsiteX12" fmla="*/ 2039814 w 2658418"/>
              <a:gd name="connsiteY12" fmla="*/ 1713357 h 1984880"/>
              <a:gd name="connsiteX13" fmla="*/ 2334347 w 2658418"/>
              <a:gd name="connsiteY13" fmla="*/ 1195470 h 1984880"/>
              <a:gd name="connsiteX14" fmla="*/ 2243242 w 2658418"/>
              <a:gd name="connsiteY14" fmla="*/ 1124509 h 1984880"/>
              <a:gd name="connsiteX15" fmla="*/ 897132 w 2658418"/>
              <a:gd name="connsiteY15" fmla="*/ 895368 h 1984880"/>
              <a:gd name="connsiteX16" fmla="*/ 1058890 w 2658418"/>
              <a:gd name="connsiteY16" fmla="*/ 1159490 h 1984880"/>
              <a:gd name="connsiteX17" fmla="*/ 770215 w 2658418"/>
              <a:gd name="connsiteY17" fmla="*/ 1323472 h 1984880"/>
              <a:gd name="connsiteX18" fmla="*/ 0 w 2658418"/>
              <a:gd name="connsiteY18" fmla="*/ 1212065 h 1984880"/>
              <a:gd name="connsiteX19" fmla="*/ 0 w 2658418"/>
              <a:gd name="connsiteY19" fmla="*/ 1006775 h 1984880"/>
              <a:gd name="connsiteX20" fmla="*/ 665694 w 2658418"/>
              <a:gd name="connsiteY20" fmla="*/ 1085636 h 1984880"/>
              <a:gd name="connsiteX21" fmla="*/ 1466855 w 2658418"/>
              <a:gd name="connsiteY21" fmla="*/ 0 h 1984880"/>
              <a:gd name="connsiteX22" fmla="*/ 1723548 w 2658418"/>
              <a:gd name="connsiteY22" fmla="*/ 0 h 1984880"/>
              <a:gd name="connsiteX23" fmla="*/ 1723548 w 2658418"/>
              <a:gd name="connsiteY23" fmla="*/ 472534 h 1984880"/>
              <a:gd name="connsiteX24" fmla="*/ 1705036 w 2658418"/>
              <a:gd name="connsiteY24" fmla="*/ 538440 h 1984880"/>
              <a:gd name="connsiteX25" fmla="*/ 1585329 w 2658418"/>
              <a:gd name="connsiteY25" fmla="*/ 630460 h 1984880"/>
              <a:gd name="connsiteX26" fmla="*/ 1466855 w 2658418"/>
              <a:gd name="connsiteY26" fmla="*/ 472534 h 198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58418" h="1984880">
                <a:moveTo>
                  <a:pt x="2447917" y="922832"/>
                </a:moveTo>
                <a:cubicBezTo>
                  <a:pt x="2447917" y="922832"/>
                  <a:pt x="2673809" y="1139448"/>
                  <a:pt x="2657585" y="1195470"/>
                </a:cubicBezTo>
                <a:cubicBezTo>
                  <a:pt x="2631376" y="1287594"/>
                  <a:pt x="2168360" y="1811705"/>
                  <a:pt x="2168360" y="1811705"/>
                </a:cubicBezTo>
                <a:cubicBezTo>
                  <a:pt x="2142152" y="1902584"/>
                  <a:pt x="2031078" y="1868972"/>
                  <a:pt x="2031078" y="1868972"/>
                </a:cubicBezTo>
                <a:cubicBezTo>
                  <a:pt x="2031078" y="1868972"/>
                  <a:pt x="2004870" y="1947402"/>
                  <a:pt x="1986149" y="1951136"/>
                </a:cubicBezTo>
                <a:cubicBezTo>
                  <a:pt x="1967429" y="1954871"/>
                  <a:pt x="1964933" y="1937442"/>
                  <a:pt x="1964933" y="1937442"/>
                </a:cubicBezTo>
                <a:cubicBezTo>
                  <a:pt x="1964933" y="1937442"/>
                  <a:pt x="1953701" y="1968565"/>
                  <a:pt x="1938725" y="1971055"/>
                </a:cubicBezTo>
                <a:cubicBezTo>
                  <a:pt x="1923748" y="1973545"/>
                  <a:pt x="1924996" y="1953626"/>
                  <a:pt x="1924996" y="1953626"/>
                </a:cubicBezTo>
                <a:cubicBezTo>
                  <a:pt x="1924996" y="1953626"/>
                  <a:pt x="1906276" y="1987239"/>
                  <a:pt x="1893796" y="1984749"/>
                </a:cubicBezTo>
                <a:cubicBezTo>
                  <a:pt x="1880068" y="1983504"/>
                  <a:pt x="1885060" y="1931218"/>
                  <a:pt x="1885060" y="1931218"/>
                </a:cubicBezTo>
                <a:cubicBezTo>
                  <a:pt x="1885060" y="1931218"/>
                  <a:pt x="1875076" y="1939932"/>
                  <a:pt x="1861347" y="1932463"/>
                </a:cubicBezTo>
                <a:cubicBezTo>
                  <a:pt x="1840131" y="1921258"/>
                  <a:pt x="1898788" y="1753194"/>
                  <a:pt x="1922500" y="1730785"/>
                </a:cubicBezTo>
                <a:cubicBezTo>
                  <a:pt x="1946213" y="1709622"/>
                  <a:pt x="2039814" y="1713357"/>
                  <a:pt x="2039814" y="1713357"/>
                </a:cubicBezTo>
                <a:lnTo>
                  <a:pt x="2334347" y="1195470"/>
                </a:lnTo>
                <a:lnTo>
                  <a:pt x="2243242" y="1124509"/>
                </a:lnTo>
                <a:close/>
                <a:moveTo>
                  <a:pt x="897132" y="895368"/>
                </a:moveTo>
                <a:lnTo>
                  <a:pt x="1058890" y="1159490"/>
                </a:lnTo>
                <a:cubicBezTo>
                  <a:pt x="1058890" y="1159490"/>
                  <a:pt x="910819" y="1278408"/>
                  <a:pt x="770215" y="1323472"/>
                </a:cubicBezTo>
                <a:cubicBezTo>
                  <a:pt x="652007" y="1361024"/>
                  <a:pt x="160513" y="1249617"/>
                  <a:pt x="0" y="1212065"/>
                </a:cubicBezTo>
                <a:lnTo>
                  <a:pt x="0" y="1006775"/>
                </a:lnTo>
                <a:lnTo>
                  <a:pt x="665694" y="1085636"/>
                </a:lnTo>
                <a:close/>
                <a:moveTo>
                  <a:pt x="1466855" y="0"/>
                </a:moveTo>
                <a:lnTo>
                  <a:pt x="1723548" y="0"/>
                </a:lnTo>
                <a:lnTo>
                  <a:pt x="1723548" y="472534"/>
                </a:lnTo>
                <a:lnTo>
                  <a:pt x="1705036" y="538440"/>
                </a:lnTo>
                <a:cubicBezTo>
                  <a:pt x="1690227" y="593154"/>
                  <a:pt x="1642097" y="630460"/>
                  <a:pt x="1585329" y="630460"/>
                </a:cubicBezTo>
                <a:cubicBezTo>
                  <a:pt x="1503878" y="630460"/>
                  <a:pt x="1444641" y="552119"/>
                  <a:pt x="1466855" y="472534"/>
                </a:cubicBezTo>
                <a:close/>
              </a:path>
            </a:pathLst>
          </a:custGeom>
          <a:solidFill>
            <a:srgbClr val="FFC2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215">
            <a:extLst>
              <a:ext uri="{FF2B5EF4-FFF2-40B4-BE49-F238E27FC236}">
                <a16:creationId xmlns:a16="http://schemas.microsoft.com/office/drawing/2014/main" id="{4093924C-B097-6C4F-A9A3-25BEB372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6558" y="7011808"/>
            <a:ext cx="258169" cy="346064"/>
          </a:xfrm>
          <a:custGeom>
            <a:avLst/>
            <a:gdLst>
              <a:gd name="T0" fmla="*/ 134727 w 209"/>
              <a:gd name="T1" fmla="*/ 98264 h 277"/>
              <a:gd name="T2" fmla="*/ 134727 w 209"/>
              <a:gd name="T3" fmla="*/ 0 h 277"/>
              <a:gd name="T4" fmla="*/ 0 w 209"/>
              <a:gd name="T5" fmla="*/ 0 h 277"/>
              <a:gd name="T6" fmla="*/ 0 w 209"/>
              <a:gd name="T7" fmla="*/ 179495 h 277"/>
              <a:gd name="T8" fmla="*/ 0 w 209"/>
              <a:gd name="T9" fmla="*/ 179495 h 277"/>
              <a:gd name="T10" fmla="*/ 134727 w 209"/>
              <a:gd name="T11" fmla="*/ 98264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9" h="277">
                <a:moveTo>
                  <a:pt x="208" y="150"/>
                </a:moveTo>
                <a:lnTo>
                  <a:pt x="208" y="0"/>
                </a:lnTo>
                <a:lnTo>
                  <a:pt x="0" y="0"/>
                </a:lnTo>
                <a:lnTo>
                  <a:pt x="0" y="274"/>
                </a:lnTo>
                <a:cubicBezTo>
                  <a:pt x="42" y="276"/>
                  <a:pt x="175" y="270"/>
                  <a:pt x="208" y="150"/>
                </a:cubicBezTo>
              </a:path>
            </a:pathLst>
          </a:custGeom>
          <a:solidFill>
            <a:srgbClr val="FF9C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216">
            <a:extLst>
              <a:ext uri="{FF2B5EF4-FFF2-40B4-BE49-F238E27FC236}">
                <a16:creationId xmlns:a16="http://schemas.microsoft.com/office/drawing/2014/main" id="{E31AB187-AFEB-0048-9D0C-37C7F7FC4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8249" y="6797579"/>
            <a:ext cx="395492" cy="505361"/>
          </a:xfrm>
          <a:custGeom>
            <a:avLst/>
            <a:gdLst>
              <a:gd name="T0" fmla="*/ 206726 w 316"/>
              <a:gd name="T1" fmla="*/ 128913 h 407"/>
              <a:gd name="T2" fmla="*/ 206726 w 316"/>
              <a:gd name="T3" fmla="*/ 128913 h 407"/>
              <a:gd name="T4" fmla="*/ 100410 w 316"/>
              <a:gd name="T5" fmla="*/ 264337 h 407"/>
              <a:gd name="T6" fmla="*/ 100410 w 316"/>
              <a:gd name="T7" fmla="*/ 264337 h 407"/>
              <a:gd name="T8" fmla="*/ 0 w 316"/>
              <a:gd name="T9" fmla="*/ 134773 h 407"/>
              <a:gd name="T10" fmla="*/ 0 w 316"/>
              <a:gd name="T11" fmla="*/ 134773 h 407"/>
              <a:gd name="T12" fmla="*/ 100410 w 316"/>
              <a:gd name="T13" fmla="*/ 0 h 407"/>
              <a:gd name="T14" fmla="*/ 100410 w 316"/>
              <a:gd name="T15" fmla="*/ 0 h 407"/>
              <a:gd name="T16" fmla="*/ 206726 w 316"/>
              <a:gd name="T17" fmla="*/ 128913 h 4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6" h="407">
                <a:moveTo>
                  <a:pt x="315" y="198"/>
                </a:moveTo>
                <a:lnTo>
                  <a:pt x="315" y="198"/>
                </a:lnTo>
                <a:cubicBezTo>
                  <a:pt x="315" y="319"/>
                  <a:pt x="256" y="406"/>
                  <a:pt x="153" y="406"/>
                </a:cubicBezTo>
                <a:cubicBezTo>
                  <a:pt x="50" y="406"/>
                  <a:pt x="0" y="350"/>
                  <a:pt x="0" y="207"/>
                </a:cubicBezTo>
                <a:cubicBezTo>
                  <a:pt x="0" y="119"/>
                  <a:pt x="2" y="0"/>
                  <a:pt x="153" y="0"/>
                </a:cubicBezTo>
                <a:cubicBezTo>
                  <a:pt x="303" y="0"/>
                  <a:pt x="315" y="110"/>
                  <a:pt x="315" y="198"/>
                </a:cubicBezTo>
              </a:path>
            </a:pathLst>
          </a:custGeom>
          <a:solidFill>
            <a:srgbClr val="FFC2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7EF534ED-6F7C-344A-A624-85AC866E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5711" y="6934904"/>
            <a:ext cx="256961" cy="250331"/>
          </a:xfrm>
          <a:custGeom>
            <a:avLst/>
            <a:gdLst>
              <a:gd name="connsiteX0" fmla="*/ 202470 w 256961"/>
              <a:gd name="connsiteY0" fmla="*/ 186763 h 250331"/>
              <a:gd name="connsiteX1" fmla="*/ 207481 w 256961"/>
              <a:gd name="connsiteY1" fmla="*/ 199947 h 250331"/>
              <a:gd name="connsiteX2" fmla="*/ 206229 w 256961"/>
              <a:gd name="connsiteY2" fmla="*/ 213130 h 250331"/>
              <a:gd name="connsiteX3" fmla="*/ 191196 w 256961"/>
              <a:gd name="connsiteY3" fmla="*/ 238298 h 250331"/>
              <a:gd name="connsiteX4" fmla="*/ 164888 w 256961"/>
              <a:gd name="connsiteY4" fmla="*/ 249085 h 250331"/>
              <a:gd name="connsiteX5" fmla="*/ 137328 w 256961"/>
              <a:gd name="connsiteY5" fmla="*/ 246688 h 250331"/>
              <a:gd name="connsiteX6" fmla="*/ 179921 w 256961"/>
              <a:gd name="connsiteY6" fmla="*/ 225115 h 250331"/>
              <a:gd name="connsiteX7" fmla="*/ 192448 w 256961"/>
              <a:gd name="connsiteY7" fmla="*/ 209535 h 250331"/>
              <a:gd name="connsiteX8" fmla="*/ 197459 w 256961"/>
              <a:gd name="connsiteY8" fmla="*/ 198748 h 250331"/>
              <a:gd name="connsiteX9" fmla="*/ 202470 w 256961"/>
              <a:gd name="connsiteY9" fmla="*/ 186763 h 250331"/>
              <a:gd name="connsiteX10" fmla="*/ 104369 w 256961"/>
              <a:gd name="connsiteY10" fmla="*/ 65919 h 250331"/>
              <a:gd name="connsiteX11" fmla="*/ 106757 w 256961"/>
              <a:gd name="connsiteY11" fmla="*/ 108033 h 250331"/>
              <a:gd name="connsiteX12" fmla="*/ 104369 w 256961"/>
              <a:gd name="connsiteY12" fmla="*/ 130329 h 250331"/>
              <a:gd name="connsiteX13" fmla="*/ 100786 w 256961"/>
              <a:gd name="connsiteY13" fmla="*/ 140238 h 250331"/>
              <a:gd name="connsiteX14" fmla="*/ 96010 w 256961"/>
              <a:gd name="connsiteY14" fmla="*/ 150147 h 250331"/>
              <a:gd name="connsiteX15" fmla="*/ 86457 w 256961"/>
              <a:gd name="connsiteY15" fmla="*/ 166250 h 250331"/>
              <a:gd name="connsiteX16" fmla="*/ 92427 w 256961"/>
              <a:gd name="connsiteY16" fmla="*/ 178636 h 250331"/>
              <a:gd name="connsiteX17" fmla="*/ 130639 w 256961"/>
              <a:gd name="connsiteY17" fmla="*/ 181113 h 250331"/>
              <a:gd name="connsiteX18" fmla="*/ 90039 w 256961"/>
              <a:gd name="connsiteY18" fmla="*/ 186068 h 250331"/>
              <a:gd name="connsiteX19" fmla="*/ 79292 w 256961"/>
              <a:gd name="connsiteY19" fmla="*/ 178636 h 250331"/>
              <a:gd name="connsiteX20" fmla="*/ 78098 w 256961"/>
              <a:gd name="connsiteY20" fmla="*/ 165011 h 250331"/>
              <a:gd name="connsiteX21" fmla="*/ 88845 w 256961"/>
              <a:gd name="connsiteY21" fmla="*/ 145193 h 250331"/>
              <a:gd name="connsiteX22" fmla="*/ 92427 w 256961"/>
              <a:gd name="connsiteY22" fmla="*/ 136522 h 250331"/>
              <a:gd name="connsiteX23" fmla="*/ 96010 w 256961"/>
              <a:gd name="connsiteY23" fmla="*/ 127852 h 250331"/>
              <a:gd name="connsiteX24" fmla="*/ 99592 w 256961"/>
              <a:gd name="connsiteY24" fmla="*/ 108033 h 250331"/>
              <a:gd name="connsiteX25" fmla="*/ 104369 w 256961"/>
              <a:gd name="connsiteY25" fmla="*/ 65919 h 250331"/>
              <a:gd name="connsiteX26" fmla="*/ 202630 w 256961"/>
              <a:gd name="connsiteY26" fmla="*/ 56217 h 250331"/>
              <a:gd name="connsiteX27" fmla="*/ 222160 w 256961"/>
              <a:gd name="connsiteY27" fmla="*/ 60074 h 250331"/>
              <a:gd name="connsiteX28" fmla="*/ 236808 w 256961"/>
              <a:gd name="connsiteY28" fmla="*/ 63931 h 250331"/>
              <a:gd name="connsiteX29" fmla="*/ 251456 w 256961"/>
              <a:gd name="connsiteY29" fmla="*/ 56217 h 250331"/>
              <a:gd name="connsiteX30" fmla="*/ 238029 w 256961"/>
              <a:gd name="connsiteY30" fmla="*/ 71646 h 250331"/>
              <a:gd name="connsiteX31" fmla="*/ 218498 w 256961"/>
              <a:gd name="connsiteY31" fmla="*/ 69074 h 250331"/>
              <a:gd name="connsiteX32" fmla="*/ 216057 w 256961"/>
              <a:gd name="connsiteY32" fmla="*/ 67789 h 250331"/>
              <a:gd name="connsiteX33" fmla="*/ 220940 w 256961"/>
              <a:gd name="connsiteY33" fmla="*/ 85788 h 250331"/>
              <a:gd name="connsiteX34" fmla="*/ 205071 w 256961"/>
              <a:gd name="connsiteY34" fmla="*/ 114072 h 250331"/>
              <a:gd name="connsiteX35" fmla="*/ 189202 w 256961"/>
              <a:gd name="connsiteY35" fmla="*/ 85788 h 250331"/>
              <a:gd name="connsiteX36" fmla="*/ 195306 w 256961"/>
              <a:gd name="connsiteY36" fmla="*/ 63931 h 250331"/>
              <a:gd name="connsiteX37" fmla="*/ 186761 w 256961"/>
              <a:gd name="connsiteY37" fmla="*/ 67789 h 250331"/>
              <a:gd name="connsiteX38" fmla="*/ 202630 w 256961"/>
              <a:gd name="connsiteY38" fmla="*/ 56217 h 250331"/>
              <a:gd name="connsiteX39" fmla="*/ 26567 w 256961"/>
              <a:gd name="connsiteY39" fmla="*/ 56217 h 250331"/>
              <a:gd name="connsiteX40" fmla="*/ 46941 w 256961"/>
              <a:gd name="connsiteY40" fmla="*/ 60074 h 250331"/>
              <a:gd name="connsiteX41" fmla="*/ 60124 w 256961"/>
              <a:gd name="connsiteY41" fmla="*/ 63931 h 250331"/>
              <a:gd name="connsiteX42" fmla="*/ 75705 w 256961"/>
              <a:gd name="connsiteY42" fmla="*/ 56217 h 250331"/>
              <a:gd name="connsiteX43" fmla="*/ 62521 w 256961"/>
              <a:gd name="connsiteY43" fmla="*/ 71646 h 250331"/>
              <a:gd name="connsiteX44" fmla="*/ 43346 w 256961"/>
              <a:gd name="connsiteY44" fmla="*/ 69074 h 250331"/>
              <a:gd name="connsiteX45" fmla="*/ 46941 w 256961"/>
              <a:gd name="connsiteY45" fmla="*/ 85788 h 250331"/>
              <a:gd name="connsiteX46" fmla="*/ 31361 w 256961"/>
              <a:gd name="connsiteY46" fmla="*/ 114072 h 250331"/>
              <a:gd name="connsiteX47" fmla="*/ 15781 w 256961"/>
              <a:gd name="connsiteY47" fmla="*/ 85788 h 250331"/>
              <a:gd name="connsiteX48" fmla="*/ 22972 w 256961"/>
              <a:gd name="connsiteY48" fmla="*/ 63931 h 250331"/>
              <a:gd name="connsiteX49" fmla="*/ 10987 w 256961"/>
              <a:gd name="connsiteY49" fmla="*/ 67789 h 250331"/>
              <a:gd name="connsiteX50" fmla="*/ 26567 w 256961"/>
              <a:gd name="connsiteY50" fmla="*/ 56217 h 250331"/>
              <a:gd name="connsiteX51" fmla="*/ 223071 w 256961"/>
              <a:gd name="connsiteY51" fmla="*/ 0 h 250331"/>
              <a:gd name="connsiteX52" fmla="*/ 243647 w 256961"/>
              <a:gd name="connsiteY52" fmla="*/ 7165 h 250331"/>
              <a:gd name="connsiteX53" fmla="*/ 256961 w 256961"/>
              <a:gd name="connsiteY53" fmla="*/ 25077 h 250331"/>
              <a:gd name="connsiteX54" fmla="*/ 256961 w 256961"/>
              <a:gd name="connsiteY54" fmla="*/ 26272 h 250331"/>
              <a:gd name="connsiteX55" fmla="*/ 255750 w 256961"/>
              <a:gd name="connsiteY55" fmla="*/ 26272 h 250331"/>
              <a:gd name="connsiteX56" fmla="*/ 240016 w 256961"/>
              <a:gd name="connsiteY56" fmla="*/ 20301 h 250331"/>
              <a:gd name="connsiteX57" fmla="*/ 223071 w 256961"/>
              <a:gd name="connsiteY57" fmla="*/ 17912 h 250331"/>
              <a:gd name="connsiteX58" fmla="*/ 204916 w 256961"/>
              <a:gd name="connsiteY58" fmla="*/ 19107 h 250331"/>
              <a:gd name="connsiteX59" fmla="*/ 187971 w 256961"/>
              <a:gd name="connsiteY59" fmla="*/ 23883 h 250331"/>
              <a:gd name="connsiteX60" fmla="*/ 186761 w 256961"/>
              <a:gd name="connsiteY60" fmla="*/ 22689 h 250331"/>
              <a:gd name="connsiteX61" fmla="*/ 186761 w 256961"/>
              <a:gd name="connsiteY61" fmla="*/ 21495 h 250331"/>
              <a:gd name="connsiteX62" fmla="*/ 201285 w 256961"/>
              <a:gd name="connsiteY62" fmla="*/ 4776 h 250331"/>
              <a:gd name="connsiteX63" fmla="*/ 223071 w 256961"/>
              <a:gd name="connsiteY63" fmla="*/ 0 h 250331"/>
              <a:gd name="connsiteX64" fmla="*/ 36310 w 256961"/>
              <a:gd name="connsiteY64" fmla="*/ 0 h 250331"/>
              <a:gd name="connsiteX65" fmla="*/ 58096 w 256961"/>
              <a:gd name="connsiteY65" fmla="*/ 7165 h 250331"/>
              <a:gd name="connsiteX66" fmla="*/ 70200 w 256961"/>
              <a:gd name="connsiteY66" fmla="*/ 25077 h 250331"/>
              <a:gd name="connsiteX67" fmla="*/ 70200 w 256961"/>
              <a:gd name="connsiteY67" fmla="*/ 26272 h 250331"/>
              <a:gd name="connsiteX68" fmla="*/ 53255 w 256961"/>
              <a:gd name="connsiteY68" fmla="*/ 20301 h 250331"/>
              <a:gd name="connsiteX69" fmla="*/ 36310 w 256961"/>
              <a:gd name="connsiteY69" fmla="*/ 17912 h 250331"/>
              <a:gd name="connsiteX70" fmla="*/ 18155 w 256961"/>
              <a:gd name="connsiteY70" fmla="*/ 19107 h 250331"/>
              <a:gd name="connsiteX71" fmla="*/ 1210 w 256961"/>
              <a:gd name="connsiteY71" fmla="*/ 23883 h 250331"/>
              <a:gd name="connsiteX72" fmla="*/ 0 w 256961"/>
              <a:gd name="connsiteY72" fmla="*/ 22689 h 250331"/>
              <a:gd name="connsiteX73" fmla="*/ 0 w 256961"/>
              <a:gd name="connsiteY73" fmla="*/ 21495 h 250331"/>
              <a:gd name="connsiteX74" fmla="*/ 15734 w 256961"/>
              <a:gd name="connsiteY74" fmla="*/ 4776 h 250331"/>
              <a:gd name="connsiteX75" fmla="*/ 36310 w 256961"/>
              <a:gd name="connsiteY75" fmla="*/ 0 h 25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6961" h="250331">
                <a:moveTo>
                  <a:pt x="202470" y="186763"/>
                </a:moveTo>
                <a:cubicBezTo>
                  <a:pt x="204976" y="191557"/>
                  <a:pt x="206229" y="196351"/>
                  <a:pt x="207481" y="199947"/>
                </a:cubicBezTo>
                <a:cubicBezTo>
                  <a:pt x="207481" y="204741"/>
                  <a:pt x="207481" y="209535"/>
                  <a:pt x="206229" y="213130"/>
                </a:cubicBezTo>
                <a:cubicBezTo>
                  <a:pt x="204976" y="222718"/>
                  <a:pt x="199965" y="232306"/>
                  <a:pt x="191196" y="238298"/>
                </a:cubicBezTo>
                <a:cubicBezTo>
                  <a:pt x="183679" y="245489"/>
                  <a:pt x="174910" y="247886"/>
                  <a:pt x="164888" y="249085"/>
                </a:cubicBezTo>
                <a:cubicBezTo>
                  <a:pt x="156119" y="251482"/>
                  <a:pt x="146097" y="250283"/>
                  <a:pt x="137328" y="246688"/>
                </a:cubicBezTo>
                <a:cubicBezTo>
                  <a:pt x="154866" y="239497"/>
                  <a:pt x="169899" y="233504"/>
                  <a:pt x="179921" y="225115"/>
                </a:cubicBezTo>
                <a:cubicBezTo>
                  <a:pt x="184932" y="220321"/>
                  <a:pt x="189943" y="215527"/>
                  <a:pt x="192448" y="209535"/>
                </a:cubicBezTo>
                <a:cubicBezTo>
                  <a:pt x="194954" y="205939"/>
                  <a:pt x="196207" y="202344"/>
                  <a:pt x="197459" y="198748"/>
                </a:cubicBezTo>
                <a:cubicBezTo>
                  <a:pt x="199965" y="195153"/>
                  <a:pt x="199965" y="191557"/>
                  <a:pt x="202470" y="186763"/>
                </a:cubicBezTo>
                <a:close/>
                <a:moveTo>
                  <a:pt x="104369" y="65919"/>
                </a:moveTo>
                <a:cubicBezTo>
                  <a:pt x="106757" y="80783"/>
                  <a:pt x="107951" y="94408"/>
                  <a:pt x="106757" y="108033"/>
                </a:cubicBezTo>
                <a:cubicBezTo>
                  <a:pt x="106757" y="115465"/>
                  <a:pt x="105563" y="122897"/>
                  <a:pt x="104369" y="130329"/>
                </a:cubicBezTo>
                <a:cubicBezTo>
                  <a:pt x="103174" y="134045"/>
                  <a:pt x="101980" y="137761"/>
                  <a:pt x="100786" y="140238"/>
                </a:cubicBezTo>
                <a:cubicBezTo>
                  <a:pt x="99592" y="143954"/>
                  <a:pt x="97204" y="147670"/>
                  <a:pt x="96010" y="150147"/>
                </a:cubicBezTo>
                <a:cubicBezTo>
                  <a:pt x="91233" y="155102"/>
                  <a:pt x="87651" y="161295"/>
                  <a:pt x="86457" y="166250"/>
                </a:cubicBezTo>
                <a:cubicBezTo>
                  <a:pt x="84069" y="172443"/>
                  <a:pt x="86457" y="176159"/>
                  <a:pt x="92427" y="178636"/>
                </a:cubicBezTo>
                <a:cubicBezTo>
                  <a:pt x="103174" y="184829"/>
                  <a:pt x="117504" y="184829"/>
                  <a:pt x="130639" y="181113"/>
                </a:cubicBezTo>
                <a:cubicBezTo>
                  <a:pt x="118698" y="188545"/>
                  <a:pt x="103174" y="191023"/>
                  <a:pt x="90039" y="186068"/>
                </a:cubicBezTo>
                <a:cubicBezTo>
                  <a:pt x="86457" y="184829"/>
                  <a:pt x="82875" y="182352"/>
                  <a:pt x="79292" y="178636"/>
                </a:cubicBezTo>
                <a:cubicBezTo>
                  <a:pt x="76904" y="173682"/>
                  <a:pt x="76904" y="168727"/>
                  <a:pt x="78098" y="165011"/>
                </a:cubicBezTo>
                <a:cubicBezTo>
                  <a:pt x="80486" y="157579"/>
                  <a:pt x="84069" y="151386"/>
                  <a:pt x="88845" y="145193"/>
                </a:cubicBezTo>
                <a:cubicBezTo>
                  <a:pt x="90039" y="141477"/>
                  <a:pt x="92427" y="138999"/>
                  <a:pt x="92427" y="136522"/>
                </a:cubicBezTo>
                <a:cubicBezTo>
                  <a:pt x="94816" y="134045"/>
                  <a:pt x="94816" y="130329"/>
                  <a:pt x="96010" y="127852"/>
                </a:cubicBezTo>
                <a:cubicBezTo>
                  <a:pt x="98398" y="121658"/>
                  <a:pt x="99592" y="114226"/>
                  <a:pt x="99592" y="108033"/>
                </a:cubicBezTo>
                <a:cubicBezTo>
                  <a:pt x="101980" y="94408"/>
                  <a:pt x="103174" y="80783"/>
                  <a:pt x="104369" y="65919"/>
                </a:cubicBezTo>
                <a:close/>
                <a:moveTo>
                  <a:pt x="202630" y="56217"/>
                </a:moveTo>
                <a:cubicBezTo>
                  <a:pt x="208733" y="54932"/>
                  <a:pt x="216057" y="56217"/>
                  <a:pt x="222160" y="60074"/>
                </a:cubicBezTo>
                <a:cubicBezTo>
                  <a:pt x="227043" y="62646"/>
                  <a:pt x="231926" y="65217"/>
                  <a:pt x="236808" y="63931"/>
                </a:cubicBezTo>
                <a:cubicBezTo>
                  <a:pt x="241691" y="62646"/>
                  <a:pt x="246574" y="60074"/>
                  <a:pt x="251456" y="56217"/>
                </a:cubicBezTo>
                <a:cubicBezTo>
                  <a:pt x="249015" y="62646"/>
                  <a:pt x="245353" y="67789"/>
                  <a:pt x="238029" y="71646"/>
                </a:cubicBezTo>
                <a:cubicBezTo>
                  <a:pt x="231926" y="74217"/>
                  <a:pt x="223381" y="71646"/>
                  <a:pt x="218498" y="69074"/>
                </a:cubicBezTo>
                <a:cubicBezTo>
                  <a:pt x="217278" y="67789"/>
                  <a:pt x="216057" y="67789"/>
                  <a:pt x="216057" y="67789"/>
                </a:cubicBezTo>
                <a:cubicBezTo>
                  <a:pt x="218498" y="72931"/>
                  <a:pt x="220940" y="79359"/>
                  <a:pt x="220940" y="85788"/>
                </a:cubicBezTo>
                <a:cubicBezTo>
                  <a:pt x="220940" y="101215"/>
                  <a:pt x="213616" y="114072"/>
                  <a:pt x="205071" y="114072"/>
                </a:cubicBezTo>
                <a:cubicBezTo>
                  <a:pt x="196526" y="114072"/>
                  <a:pt x="189202" y="101215"/>
                  <a:pt x="189202" y="85788"/>
                </a:cubicBezTo>
                <a:cubicBezTo>
                  <a:pt x="189202" y="76788"/>
                  <a:pt x="191644" y="69074"/>
                  <a:pt x="195306" y="63931"/>
                </a:cubicBezTo>
                <a:cubicBezTo>
                  <a:pt x="192864" y="65217"/>
                  <a:pt x="190423" y="66503"/>
                  <a:pt x="186761" y="67789"/>
                </a:cubicBezTo>
                <a:cubicBezTo>
                  <a:pt x="190423" y="61360"/>
                  <a:pt x="195306" y="57503"/>
                  <a:pt x="202630" y="56217"/>
                </a:cubicBezTo>
                <a:close/>
                <a:moveTo>
                  <a:pt x="26567" y="56217"/>
                </a:moveTo>
                <a:cubicBezTo>
                  <a:pt x="33758" y="54932"/>
                  <a:pt x="40949" y="56217"/>
                  <a:pt x="46941" y="60074"/>
                </a:cubicBezTo>
                <a:cubicBezTo>
                  <a:pt x="50537" y="62646"/>
                  <a:pt x="55330" y="65217"/>
                  <a:pt x="60124" y="63931"/>
                </a:cubicBezTo>
                <a:cubicBezTo>
                  <a:pt x="64918" y="62646"/>
                  <a:pt x="69712" y="60074"/>
                  <a:pt x="75705" y="56217"/>
                </a:cubicBezTo>
                <a:cubicBezTo>
                  <a:pt x="73308" y="62646"/>
                  <a:pt x="68514" y="67789"/>
                  <a:pt x="62521" y="71646"/>
                </a:cubicBezTo>
                <a:cubicBezTo>
                  <a:pt x="56529" y="74217"/>
                  <a:pt x="48140" y="72931"/>
                  <a:pt x="43346" y="69074"/>
                </a:cubicBezTo>
                <a:cubicBezTo>
                  <a:pt x="45743" y="72931"/>
                  <a:pt x="46941" y="79359"/>
                  <a:pt x="46941" y="85788"/>
                </a:cubicBezTo>
                <a:cubicBezTo>
                  <a:pt x="46941" y="101215"/>
                  <a:pt x="39750" y="114072"/>
                  <a:pt x="31361" y="114072"/>
                </a:cubicBezTo>
                <a:cubicBezTo>
                  <a:pt x="22972" y="114072"/>
                  <a:pt x="15781" y="101215"/>
                  <a:pt x="15781" y="85788"/>
                </a:cubicBezTo>
                <a:cubicBezTo>
                  <a:pt x="15781" y="76788"/>
                  <a:pt x="18178" y="69074"/>
                  <a:pt x="22972" y="63931"/>
                </a:cubicBezTo>
                <a:cubicBezTo>
                  <a:pt x="19376" y="65217"/>
                  <a:pt x="14582" y="65217"/>
                  <a:pt x="10987" y="67789"/>
                </a:cubicBezTo>
                <a:cubicBezTo>
                  <a:pt x="14582" y="61360"/>
                  <a:pt x="20575" y="57503"/>
                  <a:pt x="26567" y="56217"/>
                </a:cubicBezTo>
                <a:close/>
                <a:moveTo>
                  <a:pt x="223071" y="0"/>
                </a:moveTo>
                <a:cubicBezTo>
                  <a:pt x="230333" y="0"/>
                  <a:pt x="237595" y="2388"/>
                  <a:pt x="243647" y="7165"/>
                </a:cubicBezTo>
                <a:cubicBezTo>
                  <a:pt x="249699" y="10747"/>
                  <a:pt x="255750" y="17912"/>
                  <a:pt x="256961" y="25077"/>
                </a:cubicBezTo>
                <a:lnTo>
                  <a:pt x="256961" y="26272"/>
                </a:lnTo>
                <a:cubicBezTo>
                  <a:pt x="256961" y="26272"/>
                  <a:pt x="256961" y="26272"/>
                  <a:pt x="255750" y="26272"/>
                </a:cubicBezTo>
                <a:cubicBezTo>
                  <a:pt x="250909" y="25077"/>
                  <a:pt x="246068" y="21495"/>
                  <a:pt x="240016" y="20301"/>
                </a:cubicBezTo>
                <a:cubicBezTo>
                  <a:pt x="233964" y="19107"/>
                  <a:pt x="227913" y="17912"/>
                  <a:pt x="223071" y="17912"/>
                </a:cubicBezTo>
                <a:cubicBezTo>
                  <a:pt x="217019" y="17912"/>
                  <a:pt x="210968" y="17912"/>
                  <a:pt x="204916" y="19107"/>
                </a:cubicBezTo>
                <a:cubicBezTo>
                  <a:pt x="198864" y="20301"/>
                  <a:pt x="192813" y="21495"/>
                  <a:pt x="187971" y="23883"/>
                </a:cubicBezTo>
                <a:cubicBezTo>
                  <a:pt x="186761" y="23883"/>
                  <a:pt x="186761" y="23883"/>
                  <a:pt x="186761" y="22689"/>
                </a:cubicBezTo>
                <a:lnTo>
                  <a:pt x="186761" y="21495"/>
                </a:lnTo>
                <a:cubicBezTo>
                  <a:pt x="190392" y="13136"/>
                  <a:pt x="195233" y="8359"/>
                  <a:pt x="201285" y="4776"/>
                </a:cubicBezTo>
                <a:cubicBezTo>
                  <a:pt x="208547" y="1194"/>
                  <a:pt x="215809" y="0"/>
                  <a:pt x="223071" y="0"/>
                </a:cubicBezTo>
                <a:close/>
                <a:moveTo>
                  <a:pt x="36310" y="0"/>
                </a:moveTo>
                <a:cubicBezTo>
                  <a:pt x="44783" y="0"/>
                  <a:pt x="52045" y="2388"/>
                  <a:pt x="58096" y="7165"/>
                </a:cubicBezTo>
                <a:cubicBezTo>
                  <a:pt x="62938" y="10747"/>
                  <a:pt x="67779" y="17912"/>
                  <a:pt x="70200" y="25077"/>
                </a:cubicBezTo>
                <a:lnTo>
                  <a:pt x="70200" y="26272"/>
                </a:lnTo>
                <a:cubicBezTo>
                  <a:pt x="64148" y="25077"/>
                  <a:pt x="59307" y="21495"/>
                  <a:pt x="53255" y="20301"/>
                </a:cubicBezTo>
                <a:cubicBezTo>
                  <a:pt x="47203" y="19107"/>
                  <a:pt x="42362" y="17912"/>
                  <a:pt x="36310" y="17912"/>
                </a:cubicBezTo>
                <a:cubicBezTo>
                  <a:pt x="30258" y="17912"/>
                  <a:pt x="24207" y="17912"/>
                  <a:pt x="18155" y="19107"/>
                </a:cubicBezTo>
                <a:cubicBezTo>
                  <a:pt x="12103" y="20301"/>
                  <a:pt x="6052" y="21495"/>
                  <a:pt x="1210" y="23883"/>
                </a:cubicBezTo>
                <a:cubicBezTo>
                  <a:pt x="1210" y="23883"/>
                  <a:pt x="0" y="23883"/>
                  <a:pt x="0" y="22689"/>
                </a:cubicBezTo>
                <a:lnTo>
                  <a:pt x="0" y="21495"/>
                </a:lnTo>
                <a:cubicBezTo>
                  <a:pt x="3631" y="13136"/>
                  <a:pt x="9683" y="8359"/>
                  <a:pt x="15734" y="4776"/>
                </a:cubicBezTo>
                <a:cubicBezTo>
                  <a:pt x="21786" y="1194"/>
                  <a:pt x="29048" y="0"/>
                  <a:pt x="36310" y="0"/>
                </a:cubicBezTo>
                <a:close/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C9AAB5CB-EFD3-144E-A70D-E36C359F0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1282" y="6492031"/>
            <a:ext cx="717167" cy="798683"/>
          </a:xfrm>
          <a:custGeom>
            <a:avLst/>
            <a:gdLst>
              <a:gd name="connsiteX0" fmla="*/ 515223 w 717167"/>
              <a:gd name="connsiteY0" fmla="*/ 106 h 798683"/>
              <a:gd name="connsiteX1" fmla="*/ 675939 w 717167"/>
              <a:gd name="connsiteY1" fmla="*/ 98862 h 798683"/>
              <a:gd name="connsiteX2" fmla="*/ 670926 w 717167"/>
              <a:gd name="connsiteY2" fmla="*/ 324588 h 798683"/>
              <a:gd name="connsiteX3" fmla="*/ 620585 w 717167"/>
              <a:gd name="connsiteY3" fmla="*/ 340753 h 798683"/>
              <a:gd name="connsiteX4" fmla="*/ 589788 w 717167"/>
              <a:gd name="connsiteY4" fmla="*/ 335258 h 798683"/>
              <a:gd name="connsiteX5" fmla="*/ 608784 w 717167"/>
              <a:gd name="connsiteY5" fmla="*/ 391479 h 798683"/>
              <a:gd name="connsiteX6" fmla="*/ 452028 w 717167"/>
              <a:gd name="connsiteY6" fmla="*/ 798683 h 798683"/>
              <a:gd name="connsiteX7" fmla="*/ 452028 w 717167"/>
              <a:gd name="connsiteY7" fmla="*/ 596011 h 798683"/>
              <a:gd name="connsiteX8" fmla="*/ 435885 w 717167"/>
              <a:gd name="connsiteY8" fmla="*/ 553736 h 798683"/>
              <a:gd name="connsiteX9" fmla="*/ 367585 w 717167"/>
              <a:gd name="connsiteY9" fmla="*/ 365985 h 798683"/>
              <a:gd name="connsiteX10" fmla="*/ 347717 w 717167"/>
              <a:gd name="connsiteY10" fmla="*/ 413233 h 798683"/>
              <a:gd name="connsiteX11" fmla="*/ 12 w 717167"/>
              <a:gd name="connsiteY11" fmla="*/ 415720 h 798683"/>
              <a:gd name="connsiteX12" fmla="*/ 407245 w 717167"/>
              <a:gd name="connsiteY12" fmla="*/ 135608 h 798683"/>
              <a:gd name="connsiteX13" fmla="*/ 423923 w 717167"/>
              <a:gd name="connsiteY13" fmla="*/ 143673 h 798683"/>
              <a:gd name="connsiteX14" fmla="*/ 419201 w 717167"/>
              <a:gd name="connsiteY14" fmla="*/ 112499 h 798683"/>
              <a:gd name="connsiteX15" fmla="*/ 465411 w 717167"/>
              <a:gd name="connsiteY15" fmla="*/ 16095 h 798683"/>
              <a:gd name="connsiteX16" fmla="*/ 515223 w 717167"/>
              <a:gd name="connsiteY16" fmla="*/ 106 h 7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7167" h="798683">
                <a:moveTo>
                  <a:pt x="515223" y="106"/>
                </a:moveTo>
                <a:cubicBezTo>
                  <a:pt x="569500" y="-2245"/>
                  <a:pt x="633645" y="34906"/>
                  <a:pt x="675939" y="98862"/>
                </a:cubicBezTo>
                <a:cubicBezTo>
                  <a:pt x="732330" y="184136"/>
                  <a:pt x="731077" y="285713"/>
                  <a:pt x="670926" y="324588"/>
                </a:cubicBezTo>
                <a:cubicBezTo>
                  <a:pt x="655888" y="334621"/>
                  <a:pt x="638736" y="339872"/>
                  <a:pt x="620585" y="340753"/>
                </a:cubicBezTo>
                <a:lnTo>
                  <a:pt x="589788" y="335258"/>
                </a:lnTo>
                <a:lnTo>
                  <a:pt x="608784" y="391479"/>
                </a:lnTo>
                <a:cubicBezTo>
                  <a:pt x="679259" y="656840"/>
                  <a:pt x="452028" y="798683"/>
                  <a:pt x="452028" y="798683"/>
                </a:cubicBezTo>
                <a:lnTo>
                  <a:pt x="452028" y="596011"/>
                </a:lnTo>
                <a:lnTo>
                  <a:pt x="435885" y="553736"/>
                </a:lnTo>
                <a:cubicBezTo>
                  <a:pt x="356409" y="505244"/>
                  <a:pt x="367585" y="365985"/>
                  <a:pt x="367585" y="365985"/>
                </a:cubicBezTo>
                <a:cubicBezTo>
                  <a:pt x="347717" y="378418"/>
                  <a:pt x="347717" y="413233"/>
                  <a:pt x="347717" y="413233"/>
                </a:cubicBezTo>
                <a:cubicBezTo>
                  <a:pt x="136610" y="464212"/>
                  <a:pt x="12" y="415720"/>
                  <a:pt x="12" y="415720"/>
                </a:cubicBezTo>
                <a:cubicBezTo>
                  <a:pt x="-1851" y="189113"/>
                  <a:pt x="228193" y="67416"/>
                  <a:pt x="407245" y="135608"/>
                </a:cubicBezTo>
                <a:lnTo>
                  <a:pt x="423923" y="143673"/>
                </a:lnTo>
                <a:lnTo>
                  <a:pt x="419201" y="112499"/>
                </a:lnTo>
                <a:cubicBezTo>
                  <a:pt x="419985" y="71587"/>
                  <a:pt x="435335" y="36160"/>
                  <a:pt x="465411" y="16095"/>
                </a:cubicBezTo>
                <a:cubicBezTo>
                  <a:pt x="480135" y="6063"/>
                  <a:pt x="497131" y="890"/>
                  <a:pt x="515223" y="106"/>
                </a:cubicBezTo>
                <a:close/>
              </a:path>
            </a:pathLst>
          </a:custGeom>
          <a:solidFill>
            <a:srgbClr val="182E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224">
            <a:extLst>
              <a:ext uri="{FF2B5EF4-FFF2-40B4-BE49-F238E27FC236}">
                <a16:creationId xmlns:a16="http://schemas.microsoft.com/office/drawing/2014/main" id="{9B93222B-F74C-9244-AA7F-A34DC79C0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6273" y="7006317"/>
            <a:ext cx="109859" cy="120848"/>
          </a:xfrm>
          <a:custGeom>
            <a:avLst/>
            <a:gdLst>
              <a:gd name="T0" fmla="*/ 45549 w 86"/>
              <a:gd name="T1" fmla="*/ 43525 h 99"/>
              <a:gd name="T2" fmla="*/ 45549 w 86"/>
              <a:gd name="T3" fmla="*/ 43525 h 99"/>
              <a:gd name="T4" fmla="*/ 9378 w 86"/>
              <a:gd name="T5" fmla="*/ 55686 h 99"/>
              <a:gd name="T6" fmla="*/ 9378 w 86"/>
              <a:gd name="T7" fmla="*/ 55686 h 99"/>
              <a:gd name="T8" fmla="*/ 11387 w 86"/>
              <a:gd name="T9" fmla="*/ 19202 h 99"/>
              <a:gd name="T10" fmla="*/ 11387 w 86"/>
              <a:gd name="T11" fmla="*/ 19202 h 99"/>
              <a:gd name="T12" fmla="*/ 47558 w 86"/>
              <a:gd name="T13" fmla="*/ 7041 h 99"/>
              <a:gd name="T14" fmla="*/ 47558 w 86"/>
              <a:gd name="T15" fmla="*/ 7041 h 99"/>
              <a:gd name="T16" fmla="*/ 45549 w 86"/>
              <a:gd name="T17" fmla="*/ 43525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" h="99">
                <a:moveTo>
                  <a:pt x="68" y="68"/>
                </a:moveTo>
                <a:lnTo>
                  <a:pt x="68" y="68"/>
                </a:lnTo>
                <a:cubicBezTo>
                  <a:pt x="53" y="89"/>
                  <a:pt x="28" y="98"/>
                  <a:pt x="14" y="87"/>
                </a:cubicBezTo>
                <a:cubicBezTo>
                  <a:pt x="0" y="76"/>
                  <a:pt x="1" y="51"/>
                  <a:pt x="17" y="30"/>
                </a:cubicBezTo>
                <a:cubicBezTo>
                  <a:pt x="32" y="9"/>
                  <a:pt x="56" y="0"/>
                  <a:pt x="71" y="11"/>
                </a:cubicBezTo>
                <a:cubicBezTo>
                  <a:pt x="85" y="21"/>
                  <a:pt x="84" y="47"/>
                  <a:pt x="68" y="68"/>
                </a:cubicBezTo>
              </a:path>
            </a:pathLst>
          </a:custGeom>
          <a:solidFill>
            <a:srgbClr val="FFC2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82E3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225">
            <a:extLst>
              <a:ext uri="{FF2B5EF4-FFF2-40B4-BE49-F238E27FC236}">
                <a16:creationId xmlns:a16="http://schemas.microsoft.com/office/drawing/2014/main" id="{42EFDCC7-B967-ED4A-A131-B7DC7F60E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9937" y="7896191"/>
            <a:ext cx="148311" cy="137325"/>
          </a:xfrm>
          <a:custGeom>
            <a:avLst/>
            <a:gdLst>
              <a:gd name="T0" fmla="*/ 77126 w 121"/>
              <a:gd name="T1" fmla="*/ 71358 h 111"/>
              <a:gd name="T2" fmla="*/ 3214 w 121"/>
              <a:gd name="T3" fmla="*/ 0 h 111"/>
              <a:gd name="T4" fmla="*/ 0 w 121"/>
              <a:gd name="T5" fmla="*/ 25948 h 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" h="111">
                <a:moveTo>
                  <a:pt x="120" y="110"/>
                </a:moveTo>
                <a:lnTo>
                  <a:pt x="5" y="0"/>
                </a:lnTo>
                <a:lnTo>
                  <a:pt x="0" y="40"/>
                </a:lnTo>
              </a:path>
            </a:pathLst>
          </a:custGeom>
          <a:noFill/>
          <a:ln w="14097" cap="rnd">
            <a:solidFill>
              <a:srgbClr val="182E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532">
            <a:extLst>
              <a:ext uri="{FF2B5EF4-FFF2-40B4-BE49-F238E27FC236}">
                <a16:creationId xmlns:a16="http://schemas.microsoft.com/office/drawing/2014/main" id="{9AD5A239-D493-F74B-9A71-31B245BB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86" y="4457543"/>
            <a:ext cx="76901" cy="1395234"/>
          </a:xfrm>
          <a:custGeom>
            <a:avLst/>
            <a:gdLst>
              <a:gd name="T0" fmla="*/ 0 w 60"/>
              <a:gd name="T1" fmla="*/ 730943 h 1119"/>
              <a:gd name="T2" fmla="*/ 39652 w 60"/>
              <a:gd name="T3" fmla="*/ 730943 h 1119"/>
              <a:gd name="T4" fmla="*/ 39652 w 60"/>
              <a:gd name="T5" fmla="*/ 0 h 1119"/>
              <a:gd name="T6" fmla="*/ 0 w 60"/>
              <a:gd name="T7" fmla="*/ 0 h 1119"/>
              <a:gd name="T8" fmla="*/ 0 w 60"/>
              <a:gd name="T9" fmla="*/ 730943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1119">
                <a:moveTo>
                  <a:pt x="0" y="1118"/>
                </a:moveTo>
                <a:lnTo>
                  <a:pt x="59" y="1118"/>
                </a:lnTo>
                <a:lnTo>
                  <a:pt x="59" y="0"/>
                </a:lnTo>
                <a:lnTo>
                  <a:pt x="0" y="0"/>
                </a:lnTo>
                <a:lnTo>
                  <a:pt x="0" y="111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533">
            <a:extLst>
              <a:ext uri="{FF2B5EF4-FFF2-40B4-BE49-F238E27FC236}">
                <a16:creationId xmlns:a16="http://schemas.microsoft.com/office/drawing/2014/main" id="{CE064BB1-CD1C-E24A-AB7E-9DADDA65C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86" y="7335900"/>
            <a:ext cx="76901" cy="1395234"/>
          </a:xfrm>
          <a:custGeom>
            <a:avLst/>
            <a:gdLst>
              <a:gd name="T0" fmla="*/ 0 w 60"/>
              <a:gd name="T1" fmla="*/ 730943 h 1119"/>
              <a:gd name="T2" fmla="*/ 39652 w 60"/>
              <a:gd name="T3" fmla="*/ 730943 h 1119"/>
              <a:gd name="T4" fmla="*/ 39652 w 60"/>
              <a:gd name="T5" fmla="*/ 0 h 1119"/>
              <a:gd name="T6" fmla="*/ 0 w 60"/>
              <a:gd name="T7" fmla="*/ 0 h 1119"/>
              <a:gd name="T8" fmla="*/ 0 w 60"/>
              <a:gd name="T9" fmla="*/ 730943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1119">
                <a:moveTo>
                  <a:pt x="0" y="1118"/>
                </a:moveTo>
                <a:lnTo>
                  <a:pt x="59" y="1118"/>
                </a:lnTo>
                <a:lnTo>
                  <a:pt x="59" y="0"/>
                </a:lnTo>
                <a:lnTo>
                  <a:pt x="0" y="0"/>
                </a:lnTo>
                <a:lnTo>
                  <a:pt x="0" y="111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534">
            <a:extLst>
              <a:ext uri="{FF2B5EF4-FFF2-40B4-BE49-F238E27FC236}">
                <a16:creationId xmlns:a16="http://schemas.microsoft.com/office/drawing/2014/main" id="{5AD6C143-99E8-B94E-9310-64BAEBE44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686" y="10219747"/>
            <a:ext cx="76901" cy="1395234"/>
          </a:xfrm>
          <a:custGeom>
            <a:avLst/>
            <a:gdLst>
              <a:gd name="T0" fmla="*/ 0 w 60"/>
              <a:gd name="T1" fmla="*/ 730943 h 1118"/>
              <a:gd name="T2" fmla="*/ 39652 w 60"/>
              <a:gd name="T3" fmla="*/ 730943 h 1118"/>
              <a:gd name="T4" fmla="*/ 39652 w 60"/>
              <a:gd name="T5" fmla="*/ 0 h 1118"/>
              <a:gd name="T6" fmla="*/ 0 w 60"/>
              <a:gd name="T7" fmla="*/ 0 h 1118"/>
              <a:gd name="T8" fmla="*/ 0 w 60"/>
              <a:gd name="T9" fmla="*/ 730943 h 1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1118">
                <a:moveTo>
                  <a:pt x="0" y="1117"/>
                </a:moveTo>
                <a:lnTo>
                  <a:pt x="59" y="1117"/>
                </a:lnTo>
                <a:lnTo>
                  <a:pt x="59" y="0"/>
                </a:lnTo>
                <a:lnTo>
                  <a:pt x="0" y="0"/>
                </a:lnTo>
                <a:lnTo>
                  <a:pt x="0" y="1117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535">
            <a:extLst>
              <a:ext uri="{FF2B5EF4-FFF2-40B4-BE49-F238E27FC236}">
                <a16:creationId xmlns:a16="http://schemas.microsoft.com/office/drawing/2014/main" id="{6D10E245-1D12-8542-90DA-A6300F339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6" y="4452048"/>
            <a:ext cx="76901" cy="1395234"/>
          </a:xfrm>
          <a:custGeom>
            <a:avLst/>
            <a:gdLst>
              <a:gd name="T0" fmla="*/ 0 w 60"/>
              <a:gd name="T1" fmla="*/ 730943 h 1119"/>
              <a:gd name="T2" fmla="*/ 39652 w 60"/>
              <a:gd name="T3" fmla="*/ 730943 h 1119"/>
              <a:gd name="T4" fmla="*/ 39652 w 60"/>
              <a:gd name="T5" fmla="*/ 0 h 1119"/>
              <a:gd name="T6" fmla="*/ 0 w 60"/>
              <a:gd name="T7" fmla="*/ 0 h 1119"/>
              <a:gd name="T8" fmla="*/ 0 w 60"/>
              <a:gd name="T9" fmla="*/ 730943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1119">
                <a:moveTo>
                  <a:pt x="0" y="1118"/>
                </a:moveTo>
                <a:lnTo>
                  <a:pt x="59" y="1118"/>
                </a:lnTo>
                <a:lnTo>
                  <a:pt x="59" y="0"/>
                </a:lnTo>
                <a:lnTo>
                  <a:pt x="0" y="0"/>
                </a:lnTo>
                <a:lnTo>
                  <a:pt x="0" y="111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536">
            <a:extLst>
              <a:ext uri="{FF2B5EF4-FFF2-40B4-BE49-F238E27FC236}">
                <a16:creationId xmlns:a16="http://schemas.microsoft.com/office/drawing/2014/main" id="{3F82352D-F4AA-0441-972E-6C52C0F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6" y="7335900"/>
            <a:ext cx="76901" cy="1395234"/>
          </a:xfrm>
          <a:custGeom>
            <a:avLst/>
            <a:gdLst>
              <a:gd name="T0" fmla="*/ 0 w 60"/>
              <a:gd name="T1" fmla="*/ 730943 h 1118"/>
              <a:gd name="T2" fmla="*/ 39652 w 60"/>
              <a:gd name="T3" fmla="*/ 730943 h 1118"/>
              <a:gd name="T4" fmla="*/ 39652 w 60"/>
              <a:gd name="T5" fmla="*/ 0 h 1118"/>
              <a:gd name="T6" fmla="*/ 0 w 60"/>
              <a:gd name="T7" fmla="*/ 0 h 1118"/>
              <a:gd name="T8" fmla="*/ 0 w 60"/>
              <a:gd name="T9" fmla="*/ 730943 h 1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1118">
                <a:moveTo>
                  <a:pt x="0" y="1117"/>
                </a:moveTo>
                <a:lnTo>
                  <a:pt x="59" y="1117"/>
                </a:lnTo>
                <a:lnTo>
                  <a:pt x="59" y="0"/>
                </a:lnTo>
                <a:lnTo>
                  <a:pt x="0" y="0"/>
                </a:lnTo>
                <a:lnTo>
                  <a:pt x="0" y="1117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537">
            <a:extLst>
              <a:ext uri="{FF2B5EF4-FFF2-40B4-BE49-F238E27FC236}">
                <a16:creationId xmlns:a16="http://schemas.microsoft.com/office/drawing/2014/main" id="{2C82B708-D608-CE40-A527-F0905B44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6" y="10214255"/>
            <a:ext cx="76901" cy="1395234"/>
          </a:xfrm>
          <a:custGeom>
            <a:avLst/>
            <a:gdLst>
              <a:gd name="T0" fmla="*/ 0 w 60"/>
              <a:gd name="T1" fmla="*/ 730943 h 1119"/>
              <a:gd name="T2" fmla="*/ 39652 w 60"/>
              <a:gd name="T3" fmla="*/ 730943 h 1119"/>
              <a:gd name="T4" fmla="*/ 39652 w 60"/>
              <a:gd name="T5" fmla="*/ 0 h 1119"/>
              <a:gd name="T6" fmla="*/ 0 w 60"/>
              <a:gd name="T7" fmla="*/ 0 h 1119"/>
              <a:gd name="T8" fmla="*/ 0 w 60"/>
              <a:gd name="T9" fmla="*/ 730943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1119">
                <a:moveTo>
                  <a:pt x="0" y="1118"/>
                </a:moveTo>
                <a:lnTo>
                  <a:pt x="59" y="1118"/>
                </a:lnTo>
                <a:lnTo>
                  <a:pt x="59" y="0"/>
                </a:lnTo>
                <a:lnTo>
                  <a:pt x="0" y="0"/>
                </a:lnTo>
                <a:lnTo>
                  <a:pt x="0" y="111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3F1F8-3EC2-D641-95F4-7473A05952C8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0F85A-1019-6F47-B030-2B00D94A44B6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0B5D4-3E1E-8D44-9C71-3D0D9EC78428}"/>
              </a:ext>
            </a:extLst>
          </p:cNvPr>
          <p:cNvSpPr txBox="1"/>
          <p:nvPr/>
        </p:nvSpPr>
        <p:spPr>
          <a:xfrm>
            <a:off x="1668416" y="4335783"/>
            <a:ext cx="369919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3B93E-718D-ED4D-96E5-A65F9ECC9649}"/>
              </a:ext>
            </a:extLst>
          </p:cNvPr>
          <p:cNvSpPr txBox="1"/>
          <p:nvPr/>
        </p:nvSpPr>
        <p:spPr>
          <a:xfrm>
            <a:off x="1668417" y="4983983"/>
            <a:ext cx="3699198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6426E-207F-F04F-8337-F0CF32BA3EC8}"/>
              </a:ext>
            </a:extLst>
          </p:cNvPr>
          <p:cNvSpPr txBox="1"/>
          <p:nvPr/>
        </p:nvSpPr>
        <p:spPr>
          <a:xfrm>
            <a:off x="1668416" y="7234344"/>
            <a:ext cx="369919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B58E7-117A-CB40-9EE8-86FDAEFC6A06}"/>
              </a:ext>
            </a:extLst>
          </p:cNvPr>
          <p:cNvSpPr txBox="1"/>
          <p:nvPr/>
        </p:nvSpPr>
        <p:spPr>
          <a:xfrm>
            <a:off x="1668417" y="7882544"/>
            <a:ext cx="3699198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E5D01-ACC1-C944-A44F-55BB1AD7DAD3}"/>
              </a:ext>
            </a:extLst>
          </p:cNvPr>
          <p:cNvSpPr txBox="1"/>
          <p:nvPr/>
        </p:nvSpPr>
        <p:spPr>
          <a:xfrm>
            <a:off x="1668416" y="10132905"/>
            <a:ext cx="369919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7479D-B4E3-4A41-8074-03A8FEE29544}"/>
              </a:ext>
            </a:extLst>
          </p:cNvPr>
          <p:cNvSpPr txBox="1"/>
          <p:nvPr/>
        </p:nvSpPr>
        <p:spPr>
          <a:xfrm>
            <a:off x="1668417" y="10781105"/>
            <a:ext cx="3699198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E2635-A409-7746-9370-C24A13AB47A3}"/>
              </a:ext>
            </a:extLst>
          </p:cNvPr>
          <p:cNvSpPr txBox="1"/>
          <p:nvPr/>
        </p:nvSpPr>
        <p:spPr>
          <a:xfrm>
            <a:off x="18978880" y="4335783"/>
            <a:ext cx="370229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4C704E-3C6E-9F46-9925-6CA1DF948910}"/>
              </a:ext>
            </a:extLst>
          </p:cNvPr>
          <p:cNvSpPr txBox="1"/>
          <p:nvPr/>
        </p:nvSpPr>
        <p:spPr>
          <a:xfrm>
            <a:off x="18978880" y="4983983"/>
            <a:ext cx="370229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6AE2D-A39C-5947-A7CD-53CC918B17C8}"/>
              </a:ext>
            </a:extLst>
          </p:cNvPr>
          <p:cNvSpPr txBox="1"/>
          <p:nvPr/>
        </p:nvSpPr>
        <p:spPr>
          <a:xfrm>
            <a:off x="18978881" y="7234344"/>
            <a:ext cx="370229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CED05-B7CD-0C4B-9ED5-82B859AEA781}"/>
              </a:ext>
            </a:extLst>
          </p:cNvPr>
          <p:cNvSpPr txBox="1"/>
          <p:nvPr/>
        </p:nvSpPr>
        <p:spPr>
          <a:xfrm>
            <a:off x="18978880" y="7882544"/>
            <a:ext cx="370229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C7EB3-233E-1A4E-A1CA-DD540133F22C}"/>
              </a:ext>
            </a:extLst>
          </p:cNvPr>
          <p:cNvSpPr txBox="1"/>
          <p:nvPr/>
        </p:nvSpPr>
        <p:spPr>
          <a:xfrm>
            <a:off x="18978881" y="10132905"/>
            <a:ext cx="370229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D6C11B-936F-8345-AD3B-F1A9E5EC0BED}"/>
              </a:ext>
            </a:extLst>
          </p:cNvPr>
          <p:cNvSpPr txBox="1"/>
          <p:nvPr/>
        </p:nvSpPr>
        <p:spPr>
          <a:xfrm>
            <a:off x="18978880" y="10781105"/>
            <a:ext cx="370229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3303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57">
            <a:extLst>
              <a:ext uri="{FF2B5EF4-FFF2-40B4-BE49-F238E27FC236}">
                <a16:creationId xmlns:a16="http://schemas.microsoft.com/office/drawing/2014/main" id="{4F606064-C8AA-F34D-80F2-AD0A49B11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2336" y="9533116"/>
            <a:ext cx="3927447" cy="2455389"/>
          </a:xfrm>
          <a:custGeom>
            <a:avLst/>
            <a:gdLst>
              <a:gd name="T0" fmla="*/ 41162 w 3152"/>
              <a:gd name="T1" fmla="*/ 114908 h 1972"/>
              <a:gd name="T2" fmla="*/ 2058762 w 3152"/>
              <a:gd name="T3" fmla="*/ 1286841 h 1972"/>
              <a:gd name="T4" fmla="*/ 2058762 w 3152"/>
              <a:gd name="T5" fmla="*/ 1196090 h 1972"/>
              <a:gd name="T6" fmla="*/ 0 w 3152"/>
              <a:gd name="T7" fmla="*/ 0 h 1972"/>
              <a:gd name="T8" fmla="*/ 0 w 3152"/>
              <a:gd name="T9" fmla="*/ 43091 h 1972"/>
              <a:gd name="T10" fmla="*/ 0 w 3152"/>
              <a:gd name="T11" fmla="*/ 43091 h 1972"/>
              <a:gd name="T12" fmla="*/ 41162 w 3152"/>
              <a:gd name="T13" fmla="*/ 114908 h 19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52" h="1972">
                <a:moveTo>
                  <a:pt x="63" y="176"/>
                </a:moveTo>
                <a:lnTo>
                  <a:pt x="3151" y="1971"/>
                </a:lnTo>
                <a:lnTo>
                  <a:pt x="3151" y="1832"/>
                </a:lnTo>
                <a:lnTo>
                  <a:pt x="0" y="0"/>
                </a:lnTo>
                <a:lnTo>
                  <a:pt x="0" y="66"/>
                </a:lnTo>
                <a:cubicBezTo>
                  <a:pt x="0" y="111"/>
                  <a:pt x="24" y="153"/>
                  <a:pt x="63" y="176"/>
                </a:cubicBez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258">
            <a:extLst>
              <a:ext uri="{FF2B5EF4-FFF2-40B4-BE49-F238E27FC236}">
                <a16:creationId xmlns:a16="http://schemas.microsoft.com/office/drawing/2014/main" id="{188A17D1-7570-EB43-A194-B298F6D6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4293" y="10131858"/>
            <a:ext cx="2894775" cy="1856649"/>
          </a:xfrm>
          <a:custGeom>
            <a:avLst/>
            <a:gdLst>
              <a:gd name="T0" fmla="*/ 0 w 2324"/>
              <a:gd name="T1" fmla="*/ 882068 h 1490"/>
              <a:gd name="T2" fmla="*/ 0 w 2324"/>
              <a:gd name="T3" fmla="*/ 972889 h 1490"/>
              <a:gd name="T4" fmla="*/ 1476116 w 2324"/>
              <a:gd name="T5" fmla="*/ 114996 h 1490"/>
              <a:gd name="T6" fmla="*/ 1476116 w 2324"/>
              <a:gd name="T7" fmla="*/ 114996 h 1490"/>
              <a:gd name="T8" fmla="*/ 1517265 w 2324"/>
              <a:gd name="T9" fmla="*/ 43123 h 1490"/>
              <a:gd name="T10" fmla="*/ 1517265 w 2324"/>
              <a:gd name="T11" fmla="*/ 0 h 1490"/>
              <a:gd name="T12" fmla="*/ 0 w 2324"/>
              <a:gd name="T13" fmla="*/ 882068 h 14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4" h="1490">
                <a:moveTo>
                  <a:pt x="0" y="1350"/>
                </a:moveTo>
                <a:lnTo>
                  <a:pt x="0" y="1489"/>
                </a:lnTo>
                <a:lnTo>
                  <a:pt x="2260" y="176"/>
                </a:lnTo>
                <a:cubicBezTo>
                  <a:pt x="2299" y="152"/>
                  <a:pt x="2323" y="111"/>
                  <a:pt x="2323" y="66"/>
                </a:cubicBezTo>
                <a:lnTo>
                  <a:pt x="2323" y="0"/>
                </a:lnTo>
                <a:lnTo>
                  <a:pt x="0" y="1350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259">
            <a:extLst>
              <a:ext uri="{FF2B5EF4-FFF2-40B4-BE49-F238E27FC236}">
                <a16:creationId xmlns:a16="http://schemas.microsoft.com/office/drawing/2014/main" id="{DD2EE551-D24B-AE46-8C8F-025CFEB5B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0787" y="7868723"/>
            <a:ext cx="6745325" cy="3927529"/>
          </a:xfrm>
          <a:custGeom>
            <a:avLst/>
            <a:gdLst>
              <a:gd name="T0" fmla="*/ 0 w 5415"/>
              <a:gd name="T1" fmla="*/ 873276 h 3153"/>
              <a:gd name="T2" fmla="*/ 1476204 w 5415"/>
              <a:gd name="T3" fmla="*/ 0 h 3153"/>
              <a:gd name="T4" fmla="*/ 3536358 w 5415"/>
              <a:gd name="T5" fmla="*/ 1188100 h 3153"/>
              <a:gd name="T6" fmla="*/ 2038599 w 5415"/>
              <a:gd name="T7" fmla="*/ 2058764 h 3153"/>
              <a:gd name="T8" fmla="*/ 0 w 5415"/>
              <a:gd name="T9" fmla="*/ 873276 h 3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5" h="3153">
                <a:moveTo>
                  <a:pt x="0" y="1337"/>
                </a:moveTo>
                <a:lnTo>
                  <a:pt x="2260" y="0"/>
                </a:lnTo>
                <a:lnTo>
                  <a:pt x="5414" y="1819"/>
                </a:lnTo>
                <a:lnTo>
                  <a:pt x="3121" y="3152"/>
                </a:lnTo>
                <a:lnTo>
                  <a:pt x="0" y="1337"/>
                </a:lnTo>
              </a:path>
            </a:pathLst>
          </a:custGeom>
          <a:solidFill>
            <a:srgbClr val="A1DFF3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" name="Freeform 260">
            <a:extLst>
              <a:ext uri="{FF2B5EF4-FFF2-40B4-BE49-F238E27FC236}">
                <a16:creationId xmlns:a16="http://schemas.microsoft.com/office/drawing/2014/main" id="{AB375463-210C-5342-9A0D-45BD41CF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7829" y="9522131"/>
            <a:ext cx="6811241" cy="2290598"/>
          </a:xfrm>
          <a:custGeom>
            <a:avLst/>
            <a:gdLst>
              <a:gd name="T0" fmla="*/ 3533052 w 5470"/>
              <a:gd name="T1" fmla="*/ 319680 h 1841"/>
              <a:gd name="T2" fmla="*/ 3533705 w 5470"/>
              <a:gd name="T3" fmla="*/ 319680 h 1841"/>
              <a:gd name="T4" fmla="*/ 2055451 w 5470"/>
              <a:gd name="T5" fmla="*/ 1178251 h 1841"/>
              <a:gd name="T6" fmla="*/ 27423 w 5470"/>
              <a:gd name="T7" fmla="*/ 0 h 1841"/>
              <a:gd name="T8" fmla="*/ 0 w 5470"/>
              <a:gd name="T9" fmla="*/ 6524 h 1841"/>
              <a:gd name="T10" fmla="*/ 2055451 w 5470"/>
              <a:gd name="T11" fmla="*/ 1200433 h 1841"/>
              <a:gd name="T12" fmla="*/ 3570922 w 5470"/>
              <a:gd name="T13" fmla="*/ 320333 h 1841"/>
              <a:gd name="T14" fmla="*/ 3533052 w 5470"/>
              <a:gd name="T15" fmla="*/ 319680 h 18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70" h="1841">
                <a:moveTo>
                  <a:pt x="5411" y="490"/>
                </a:moveTo>
                <a:lnTo>
                  <a:pt x="5412" y="490"/>
                </a:lnTo>
                <a:lnTo>
                  <a:pt x="3148" y="1806"/>
                </a:lnTo>
                <a:lnTo>
                  <a:pt x="42" y="0"/>
                </a:lnTo>
                <a:lnTo>
                  <a:pt x="0" y="10"/>
                </a:lnTo>
                <a:lnTo>
                  <a:pt x="3148" y="1840"/>
                </a:lnTo>
                <a:lnTo>
                  <a:pt x="5469" y="491"/>
                </a:lnTo>
                <a:lnTo>
                  <a:pt x="5411" y="49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31A9B1D-C9BA-6340-BF61-58E216BC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1483" y="8088444"/>
            <a:ext cx="4470009" cy="2866108"/>
          </a:xfrm>
          <a:custGeom>
            <a:avLst/>
            <a:gdLst>
              <a:gd name="connsiteX0" fmla="*/ 3160873 w 4470009"/>
              <a:gd name="connsiteY0" fmla="*/ 2697087 h 2866108"/>
              <a:gd name="connsiteX1" fmla="*/ 3338463 w 4470009"/>
              <a:gd name="connsiteY1" fmla="*/ 2803040 h 2866108"/>
              <a:gd name="connsiteX2" fmla="*/ 3231661 w 4470009"/>
              <a:gd name="connsiteY2" fmla="*/ 2866108 h 2866108"/>
              <a:gd name="connsiteX3" fmla="*/ 3054073 w 4470009"/>
              <a:gd name="connsiteY3" fmla="*/ 2761416 h 2866108"/>
              <a:gd name="connsiteX4" fmla="*/ 2909743 w 4470009"/>
              <a:gd name="connsiteY4" fmla="*/ 2548773 h 2866108"/>
              <a:gd name="connsiteX5" fmla="*/ 3107757 w 4470009"/>
              <a:gd name="connsiteY5" fmla="*/ 2664586 h 2866108"/>
              <a:gd name="connsiteX6" fmla="*/ 3000655 w 4470009"/>
              <a:gd name="connsiteY6" fmla="*/ 2728786 h 2866108"/>
              <a:gd name="connsiteX7" fmla="*/ 2801397 w 4470009"/>
              <a:gd name="connsiteY7" fmla="*/ 2611715 h 2866108"/>
              <a:gd name="connsiteX8" fmla="*/ 3052559 w 4470009"/>
              <a:gd name="connsiteY8" fmla="*/ 2466380 h 2866108"/>
              <a:gd name="connsiteX9" fmla="*/ 3250573 w 4470009"/>
              <a:gd name="connsiteY9" fmla="*/ 2583450 h 2866108"/>
              <a:gd name="connsiteX10" fmla="*/ 3142225 w 4470009"/>
              <a:gd name="connsiteY10" fmla="*/ 2646390 h 2866108"/>
              <a:gd name="connsiteX11" fmla="*/ 2944213 w 4470009"/>
              <a:gd name="connsiteY11" fmla="*/ 2529321 h 2866108"/>
              <a:gd name="connsiteX12" fmla="*/ 2673811 w 4470009"/>
              <a:gd name="connsiteY12" fmla="*/ 2411448 h 2866108"/>
              <a:gd name="connsiteX13" fmla="*/ 2866063 w 4470009"/>
              <a:gd name="connsiteY13" fmla="*/ 2523193 h 2866108"/>
              <a:gd name="connsiteX14" fmla="*/ 2758703 w 4470009"/>
              <a:gd name="connsiteY14" fmla="*/ 2585970 h 2866108"/>
              <a:gd name="connsiteX15" fmla="*/ 2565201 w 4470009"/>
              <a:gd name="connsiteY15" fmla="*/ 2474226 h 2866108"/>
              <a:gd name="connsiteX16" fmla="*/ 3348171 w 4470009"/>
              <a:gd name="connsiteY16" fmla="*/ 2367504 h 2866108"/>
              <a:gd name="connsiteX17" fmla="*/ 3717479 w 4470009"/>
              <a:gd name="connsiteY17" fmla="*/ 2581421 h 2866108"/>
              <a:gd name="connsiteX18" fmla="*/ 3521011 w 4470009"/>
              <a:gd name="connsiteY18" fmla="*/ 2695842 h 2866108"/>
              <a:gd name="connsiteX19" fmla="*/ 3152949 w 4470009"/>
              <a:gd name="connsiteY19" fmla="*/ 2480681 h 2866108"/>
              <a:gd name="connsiteX20" fmla="*/ 3149951 w 4470009"/>
              <a:gd name="connsiteY20" fmla="*/ 2252151 h 2866108"/>
              <a:gd name="connsiteX21" fmla="*/ 3310995 w 4470009"/>
              <a:gd name="connsiteY21" fmla="*/ 2345894 h 2866108"/>
              <a:gd name="connsiteX22" fmla="*/ 3114995 w 4470009"/>
              <a:gd name="connsiteY22" fmla="*/ 2459636 h 2866108"/>
              <a:gd name="connsiteX23" fmla="*/ 2955201 w 4470009"/>
              <a:gd name="connsiteY23" fmla="*/ 2365893 h 2866108"/>
              <a:gd name="connsiteX24" fmla="*/ 3595781 w 4470009"/>
              <a:gd name="connsiteY24" fmla="*/ 2224685 h 2866108"/>
              <a:gd name="connsiteX25" fmla="*/ 3964653 w 4470009"/>
              <a:gd name="connsiteY25" fmla="*/ 2439413 h 2866108"/>
              <a:gd name="connsiteX26" fmla="*/ 3770247 w 4470009"/>
              <a:gd name="connsiteY26" fmla="*/ 2553019 h 2866108"/>
              <a:gd name="connsiteX27" fmla="*/ 3400129 w 4470009"/>
              <a:gd name="connsiteY27" fmla="*/ 2338291 h 2866108"/>
              <a:gd name="connsiteX28" fmla="*/ 2952889 w 4470009"/>
              <a:gd name="connsiteY28" fmla="*/ 2136798 h 2866108"/>
              <a:gd name="connsiteX29" fmla="*/ 3113245 w 4470009"/>
              <a:gd name="connsiteY29" fmla="*/ 2229291 h 2866108"/>
              <a:gd name="connsiteX30" fmla="*/ 2917811 w 4470009"/>
              <a:gd name="connsiteY30" fmla="*/ 2344283 h 2866108"/>
              <a:gd name="connsiteX31" fmla="*/ 2757453 w 4470009"/>
              <a:gd name="connsiteY31" fmla="*/ 2250540 h 2866108"/>
              <a:gd name="connsiteX32" fmla="*/ 3397699 w 4470009"/>
              <a:gd name="connsiteY32" fmla="*/ 2109332 h 2866108"/>
              <a:gd name="connsiteX33" fmla="*/ 3558181 w 4470009"/>
              <a:gd name="connsiteY33" fmla="*/ 2202383 h 2866108"/>
              <a:gd name="connsiteX34" fmla="*/ 3361623 w 4470009"/>
              <a:gd name="connsiteY34" fmla="*/ 2316810 h 2866108"/>
              <a:gd name="connsiteX35" fmla="*/ 3202385 w 4470009"/>
              <a:gd name="connsiteY35" fmla="*/ 2223759 h 2866108"/>
              <a:gd name="connsiteX36" fmla="*/ 3848455 w 4470009"/>
              <a:gd name="connsiteY36" fmla="*/ 2076371 h 2866108"/>
              <a:gd name="connsiteX37" fmla="*/ 4217327 w 4470009"/>
              <a:gd name="connsiteY37" fmla="*/ 2291532 h 2866108"/>
              <a:gd name="connsiteX38" fmla="*/ 4021677 w 4470009"/>
              <a:gd name="connsiteY38" fmla="*/ 2404709 h 2866108"/>
              <a:gd name="connsiteX39" fmla="*/ 3652805 w 4470009"/>
              <a:gd name="connsiteY39" fmla="*/ 2189548 h 2866108"/>
              <a:gd name="connsiteX40" fmla="*/ 2755025 w 4470009"/>
              <a:gd name="connsiteY40" fmla="*/ 2026937 h 2866108"/>
              <a:gd name="connsiteX41" fmla="*/ 2915507 w 4470009"/>
              <a:gd name="connsiteY41" fmla="*/ 2120680 h 2866108"/>
              <a:gd name="connsiteX42" fmla="*/ 2718947 w 4470009"/>
              <a:gd name="connsiteY42" fmla="*/ 2234422 h 2866108"/>
              <a:gd name="connsiteX43" fmla="*/ 2559709 w 4470009"/>
              <a:gd name="connsiteY43" fmla="*/ 2140679 h 2866108"/>
              <a:gd name="connsiteX44" fmla="*/ 3206129 w 4470009"/>
              <a:gd name="connsiteY44" fmla="*/ 1993978 h 2866108"/>
              <a:gd name="connsiteX45" fmla="*/ 3365923 w 4470009"/>
              <a:gd name="connsiteY45" fmla="*/ 2086471 h 2866108"/>
              <a:gd name="connsiteX46" fmla="*/ 3171173 w 4470009"/>
              <a:gd name="connsiteY46" fmla="*/ 2201463 h 2866108"/>
              <a:gd name="connsiteX47" fmla="*/ 3010129 w 4470009"/>
              <a:gd name="connsiteY47" fmla="*/ 2107720 h 2866108"/>
              <a:gd name="connsiteX48" fmla="*/ 3651619 w 4470009"/>
              <a:gd name="connsiteY48" fmla="*/ 1961022 h 2866108"/>
              <a:gd name="connsiteX49" fmla="*/ 3810855 w 4470009"/>
              <a:gd name="connsiteY49" fmla="*/ 2054765 h 2866108"/>
              <a:gd name="connsiteX50" fmla="*/ 3615541 w 4470009"/>
              <a:gd name="connsiteY50" fmla="*/ 2168507 h 2866108"/>
              <a:gd name="connsiteX51" fmla="*/ 3455061 w 4470009"/>
              <a:gd name="connsiteY51" fmla="*/ 2074764 h 2866108"/>
              <a:gd name="connsiteX52" fmla="*/ 4095211 w 4470009"/>
              <a:gd name="connsiteY52" fmla="*/ 1933552 h 2866108"/>
              <a:gd name="connsiteX53" fmla="*/ 4464517 w 4470009"/>
              <a:gd name="connsiteY53" fmla="*/ 2148280 h 2866108"/>
              <a:gd name="connsiteX54" fmla="*/ 4268051 w 4470009"/>
              <a:gd name="connsiteY54" fmla="*/ 2261886 h 2866108"/>
              <a:gd name="connsiteX55" fmla="*/ 3899987 w 4470009"/>
              <a:gd name="connsiteY55" fmla="*/ 2047158 h 2866108"/>
              <a:gd name="connsiteX56" fmla="*/ 2557961 w 4470009"/>
              <a:gd name="connsiteY56" fmla="*/ 1911582 h 2866108"/>
              <a:gd name="connsiteX57" fmla="*/ 2717757 w 4470009"/>
              <a:gd name="connsiteY57" fmla="*/ 2005325 h 2866108"/>
              <a:gd name="connsiteX58" fmla="*/ 2521757 w 4470009"/>
              <a:gd name="connsiteY58" fmla="*/ 2119067 h 2866108"/>
              <a:gd name="connsiteX59" fmla="*/ 2361961 w 4470009"/>
              <a:gd name="connsiteY59" fmla="*/ 2026574 h 2866108"/>
              <a:gd name="connsiteX60" fmla="*/ 3007133 w 4470009"/>
              <a:gd name="connsiteY60" fmla="*/ 1878623 h 2866108"/>
              <a:gd name="connsiteX61" fmla="*/ 3168177 w 4470009"/>
              <a:gd name="connsiteY61" fmla="*/ 1971808 h 2866108"/>
              <a:gd name="connsiteX62" fmla="*/ 2972179 w 4470009"/>
              <a:gd name="connsiteY62" fmla="*/ 2086116 h 2866108"/>
              <a:gd name="connsiteX63" fmla="*/ 2812383 w 4470009"/>
              <a:gd name="connsiteY63" fmla="*/ 1992930 h 2866108"/>
              <a:gd name="connsiteX64" fmla="*/ 3452629 w 4470009"/>
              <a:gd name="connsiteY64" fmla="*/ 1851161 h 2866108"/>
              <a:gd name="connsiteX65" fmla="*/ 3613109 w 4470009"/>
              <a:gd name="connsiteY65" fmla="*/ 1944904 h 2866108"/>
              <a:gd name="connsiteX66" fmla="*/ 3417795 w 4470009"/>
              <a:gd name="connsiteY66" fmla="*/ 2058646 h 2866108"/>
              <a:gd name="connsiteX67" fmla="*/ 3257313 w 4470009"/>
              <a:gd name="connsiteY67" fmla="*/ 1964903 h 2866108"/>
              <a:gd name="connsiteX68" fmla="*/ 4265573 w 4470009"/>
              <a:gd name="connsiteY68" fmla="*/ 1834679 h 2866108"/>
              <a:gd name="connsiteX69" fmla="*/ 4470009 w 4470009"/>
              <a:gd name="connsiteY69" fmla="*/ 1953754 h 2866108"/>
              <a:gd name="connsiteX70" fmla="*/ 4344871 w 4470009"/>
              <a:gd name="connsiteY70" fmla="*/ 2025696 h 2866108"/>
              <a:gd name="connsiteX71" fmla="*/ 4141673 w 4470009"/>
              <a:gd name="connsiteY71" fmla="*/ 1906620 h 2866108"/>
              <a:gd name="connsiteX72" fmla="*/ 3898239 w 4470009"/>
              <a:gd name="connsiteY72" fmla="*/ 1818202 h 2866108"/>
              <a:gd name="connsiteX73" fmla="*/ 4058033 w 4470009"/>
              <a:gd name="connsiteY73" fmla="*/ 1911945 h 2866108"/>
              <a:gd name="connsiteX74" fmla="*/ 3862035 w 4470009"/>
              <a:gd name="connsiteY74" fmla="*/ 2025687 h 2866108"/>
              <a:gd name="connsiteX75" fmla="*/ 3702239 w 4470009"/>
              <a:gd name="connsiteY75" fmla="*/ 1931944 h 2866108"/>
              <a:gd name="connsiteX76" fmla="*/ 2364461 w 4470009"/>
              <a:gd name="connsiteY76" fmla="*/ 1796230 h 2866108"/>
              <a:gd name="connsiteX77" fmla="*/ 2525503 w 4470009"/>
              <a:gd name="connsiteY77" fmla="*/ 1889973 h 2866108"/>
              <a:gd name="connsiteX78" fmla="*/ 2329507 w 4470009"/>
              <a:gd name="connsiteY78" fmla="*/ 2003715 h 2866108"/>
              <a:gd name="connsiteX79" fmla="*/ 2169713 w 4470009"/>
              <a:gd name="connsiteY79" fmla="*/ 1909972 h 2866108"/>
              <a:gd name="connsiteX80" fmla="*/ 2811197 w 4470009"/>
              <a:gd name="connsiteY80" fmla="*/ 1763272 h 2866108"/>
              <a:gd name="connsiteX81" fmla="*/ 2970435 w 4470009"/>
              <a:gd name="connsiteY81" fmla="*/ 1855765 h 2866108"/>
              <a:gd name="connsiteX82" fmla="*/ 2775119 w 4470009"/>
              <a:gd name="connsiteY82" fmla="*/ 1970757 h 2866108"/>
              <a:gd name="connsiteX83" fmla="*/ 2614637 w 4470009"/>
              <a:gd name="connsiteY83" fmla="*/ 1877014 h 2866108"/>
              <a:gd name="connsiteX84" fmla="*/ 3255565 w 4470009"/>
              <a:gd name="connsiteY84" fmla="*/ 1735804 h 2866108"/>
              <a:gd name="connsiteX85" fmla="*/ 3415359 w 4470009"/>
              <a:gd name="connsiteY85" fmla="*/ 1829547 h 2866108"/>
              <a:gd name="connsiteX86" fmla="*/ 3219363 w 4470009"/>
              <a:gd name="connsiteY86" fmla="*/ 1943289 h 2866108"/>
              <a:gd name="connsiteX87" fmla="*/ 3059569 w 4470009"/>
              <a:gd name="connsiteY87" fmla="*/ 1849546 h 2866108"/>
              <a:gd name="connsiteX88" fmla="*/ 3704739 w 4470009"/>
              <a:gd name="connsiteY88" fmla="*/ 1702847 h 2866108"/>
              <a:gd name="connsiteX89" fmla="*/ 3865781 w 4470009"/>
              <a:gd name="connsiteY89" fmla="*/ 1795898 h 2866108"/>
              <a:gd name="connsiteX90" fmla="*/ 3669783 w 4470009"/>
              <a:gd name="connsiteY90" fmla="*/ 1910325 h 2866108"/>
              <a:gd name="connsiteX91" fmla="*/ 3509989 w 4470009"/>
              <a:gd name="connsiteY91" fmla="*/ 1817274 h 2866108"/>
              <a:gd name="connsiteX92" fmla="*/ 4025125 w 4470009"/>
              <a:gd name="connsiteY92" fmla="*/ 1691860 h 2866108"/>
              <a:gd name="connsiteX93" fmla="*/ 4228321 w 4470009"/>
              <a:gd name="connsiteY93" fmla="*/ 1810935 h 2866108"/>
              <a:gd name="connsiteX94" fmla="*/ 4104421 w 4470009"/>
              <a:gd name="connsiteY94" fmla="*/ 1882877 h 2866108"/>
              <a:gd name="connsiteX95" fmla="*/ 3899985 w 4470009"/>
              <a:gd name="connsiteY95" fmla="*/ 1763801 h 2866108"/>
              <a:gd name="connsiteX96" fmla="*/ 2167281 w 4470009"/>
              <a:gd name="connsiteY96" fmla="*/ 1680873 h 2866108"/>
              <a:gd name="connsiteX97" fmla="*/ 2327761 w 4470009"/>
              <a:gd name="connsiteY97" fmla="*/ 1774616 h 2866108"/>
              <a:gd name="connsiteX98" fmla="*/ 2132447 w 4470009"/>
              <a:gd name="connsiteY98" fmla="*/ 1888358 h 2866108"/>
              <a:gd name="connsiteX99" fmla="*/ 1971965 w 4470009"/>
              <a:gd name="connsiteY99" fmla="*/ 1794615 h 2866108"/>
              <a:gd name="connsiteX100" fmla="*/ 2612207 w 4470009"/>
              <a:gd name="connsiteY100" fmla="*/ 1653411 h 2866108"/>
              <a:gd name="connsiteX101" fmla="*/ 2772689 w 4470009"/>
              <a:gd name="connsiteY101" fmla="*/ 1747154 h 2866108"/>
              <a:gd name="connsiteX102" fmla="*/ 2576129 w 4470009"/>
              <a:gd name="connsiteY102" fmla="*/ 1860896 h 2866108"/>
              <a:gd name="connsiteX103" fmla="*/ 2416891 w 4470009"/>
              <a:gd name="connsiteY103" fmla="*/ 1767153 h 2866108"/>
              <a:gd name="connsiteX104" fmla="*/ 3056571 w 4470009"/>
              <a:gd name="connsiteY104" fmla="*/ 1620452 h 2866108"/>
              <a:gd name="connsiteX105" fmla="*/ 3217613 w 4470009"/>
              <a:gd name="connsiteY105" fmla="*/ 1713503 h 2866108"/>
              <a:gd name="connsiteX106" fmla="*/ 3021617 w 4470009"/>
              <a:gd name="connsiteY106" fmla="*/ 1827930 h 2866108"/>
              <a:gd name="connsiteX107" fmla="*/ 2861821 w 4470009"/>
              <a:gd name="connsiteY107" fmla="*/ 1734879 h 2866108"/>
              <a:gd name="connsiteX108" fmla="*/ 3507557 w 4470009"/>
              <a:gd name="connsiteY108" fmla="*/ 1587494 h 2866108"/>
              <a:gd name="connsiteX109" fmla="*/ 3668039 w 4470009"/>
              <a:gd name="connsiteY109" fmla="*/ 1681922 h 2866108"/>
              <a:gd name="connsiteX110" fmla="*/ 3472725 w 4470009"/>
              <a:gd name="connsiteY110" fmla="*/ 1794987 h 2866108"/>
              <a:gd name="connsiteX111" fmla="*/ 3312243 w 4470009"/>
              <a:gd name="connsiteY111" fmla="*/ 1701801 h 2866108"/>
              <a:gd name="connsiteX112" fmla="*/ 1969535 w 4470009"/>
              <a:gd name="connsiteY112" fmla="*/ 1565522 h 2866108"/>
              <a:gd name="connsiteX113" fmla="*/ 2130015 w 4470009"/>
              <a:gd name="connsiteY113" fmla="*/ 1659265 h 2866108"/>
              <a:gd name="connsiteX114" fmla="*/ 1933457 w 4470009"/>
              <a:gd name="connsiteY114" fmla="*/ 1773007 h 2866108"/>
              <a:gd name="connsiteX115" fmla="*/ 1774221 w 4470009"/>
              <a:gd name="connsiteY115" fmla="*/ 1679264 h 2866108"/>
              <a:gd name="connsiteX116" fmla="*/ 3782197 w 4470009"/>
              <a:gd name="connsiteY116" fmla="*/ 1554533 h 2866108"/>
              <a:gd name="connsiteX117" fmla="*/ 3986633 w 4470009"/>
              <a:gd name="connsiteY117" fmla="*/ 1673607 h 2866108"/>
              <a:gd name="connsiteX118" fmla="*/ 3861493 w 4470009"/>
              <a:gd name="connsiteY118" fmla="*/ 1745548 h 2866108"/>
              <a:gd name="connsiteX119" fmla="*/ 3658297 w 4470009"/>
              <a:gd name="connsiteY119" fmla="*/ 1626474 h 2866108"/>
              <a:gd name="connsiteX120" fmla="*/ 2415705 w 4470009"/>
              <a:gd name="connsiteY120" fmla="*/ 1538054 h 2866108"/>
              <a:gd name="connsiteX121" fmla="*/ 2574943 w 4470009"/>
              <a:gd name="connsiteY121" fmla="*/ 1631105 h 2866108"/>
              <a:gd name="connsiteX122" fmla="*/ 2379627 w 4470009"/>
              <a:gd name="connsiteY122" fmla="*/ 1745532 h 2866108"/>
              <a:gd name="connsiteX123" fmla="*/ 2219145 w 4470009"/>
              <a:gd name="connsiteY123" fmla="*/ 1652481 h 2866108"/>
              <a:gd name="connsiteX124" fmla="*/ 2865001 w 4470009"/>
              <a:gd name="connsiteY124" fmla="*/ 1505097 h 2866108"/>
              <a:gd name="connsiteX125" fmla="*/ 3025357 w 4470009"/>
              <a:gd name="connsiteY125" fmla="*/ 1598840 h 2866108"/>
              <a:gd name="connsiteX126" fmla="*/ 2829923 w 4470009"/>
              <a:gd name="connsiteY126" fmla="*/ 1712582 h 2866108"/>
              <a:gd name="connsiteX127" fmla="*/ 2669567 w 4470009"/>
              <a:gd name="connsiteY127" fmla="*/ 1618839 h 2866108"/>
              <a:gd name="connsiteX128" fmla="*/ 3309811 w 4470009"/>
              <a:gd name="connsiteY128" fmla="*/ 1477633 h 2866108"/>
              <a:gd name="connsiteX129" fmla="*/ 3470293 w 4470009"/>
              <a:gd name="connsiteY129" fmla="*/ 1570684 h 2866108"/>
              <a:gd name="connsiteX130" fmla="*/ 3273735 w 4470009"/>
              <a:gd name="connsiteY130" fmla="*/ 1685111 h 2866108"/>
              <a:gd name="connsiteX131" fmla="*/ 3114497 w 4470009"/>
              <a:gd name="connsiteY131" fmla="*/ 1592060 h 2866108"/>
              <a:gd name="connsiteX132" fmla="*/ 1772473 w 4470009"/>
              <a:gd name="connsiteY132" fmla="*/ 1450167 h 2866108"/>
              <a:gd name="connsiteX133" fmla="*/ 1932267 w 4470009"/>
              <a:gd name="connsiteY133" fmla="*/ 1543910 h 2866108"/>
              <a:gd name="connsiteX134" fmla="*/ 1736271 w 4470009"/>
              <a:gd name="connsiteY134" fmla="*/ 1657652 h 2866108"/>
              <a:gd name="connsiteX135" fmla="*/ 1576477 w 4470009"/>
              <a:gd name="connsiteY135" fmla="*/ 1563909 h 2866108"/>
              <a:gd name="connsiteX136" fmla="*/ 2216149 w 4470009"/>
              <a:gd name="connsiteY136" fmla="*/ 1422702 h 2866108"/>
              <a:gd name="connsiteX137" fmla="*/ 2377193 w 4470009"/>
              <a:gd name="connsiteY137" fmla="*/ 1516445 h 2866108"/>
              <a:gd name="connsiteX138" fmla="*/ 2181195 w 4470009"/>
              <a:gd name="connsiteY138" fmla="*/ 1630187 h 2866108"/>
              <a:gd name="connsiteX139" fmla="*/ 2021399 w 4470009"/>
              <a:gd name="connsiteY139" fmla="*/ 1536444 h 2866108"/>
              <a:gd name="connsiteX140" fmla="*/ 3540975 w 4470009"/>
              <a:gd name="connsiteY140" fmla="*/ 1411714 h 2866108"/>
              <a:gd name="connsiteX141" fmla="*/ 3744939 w 4470009"/>
              <a:gd name="connsiteY141" fmla="*/ 1529548 h 2866108"/>
              <a:gd name="connsiteX142" fmla="*/ 3620571 w 4470009"/>
              <a:gd name="connsiteY142" fmla="*/ 1602729 h 2866108"/>
              <a:gd name="connsiteX143" fmla="*/ 3416605 w 4470009"/>
              <a:gd name="connsiteY143" fmla="*/ 1483655 h 2866108"/>
              <a:gd name="connsiteX144" fmla="*/ 2661647 w 4470009"/>
              <a:gd name="connsiteY144" fmla="*/ 1389744 h 2866108"/>
              <a:gd name="connsiteX145" fmla="*/ 2822127 w 4470009"/>
              <a:gd name="connsiteY145" fmla="*/ 1482795 h 2866108"/>
              <a:gd name="connsiteX146" fmla="*/ 2626813 w 4470009"/>
              <a:gd name="connsiteY146" fmla="*/ 1597222 h 2866108"/>
              <a:gd name="connsiteX147" fmla="*/ 2466333 w 4470009"/>
              <a:gd name="connsiteY147" fmla="*/ 1504171 h 2866108"/>
              <a:gd name="connsiteX148" fmla="*/ 3112749 w 4470009"/>
              <a:gd name="connsiteY148" fmla="*/ 1362278 h 2866108"/>
              <a:gd name="connsiteX149" fmla="*/ 3272543 w 4470009"/>
              <a:gd name="connsiteY149" fmla="*/ 1456021 h 2866108"/>
              <a:gd name="connsiteX150" fmla="*/ 3076545 w 4470009"/>
              <a:gd name="connsiteY150" fmla="*/ 1569763 h 2866108"/>
              <a:gd name="connsiteX151" fmla="*/ 2916751 w 4470009"/>
              <a:gd name="connsiteY151" fmla="*/ 1476020 h 2866108"/>
              <a:gd name="connsiteX152" fmla="*/ 1575289 w 4470009"/>
              <a:gd name="connsiteY152" fmla="*/ 1334813 h 2866108"/>
              <a:gd name="connsiteX153" fmla="*/ 1734527 w 4470009"/>
              <a:gd name="connsiteY153" fmla="*/ 1428556 h 2866108"/>
              <a:gd name="connsiteX154" fmla="*/ 1539213 w 4470009"/>
              <a:gd name="connsiteY154" fmla="*/ 1542298 h 2866108"/>
              <a:gd name="connsiteX155" fmla="*/ 1378731 w 4470009"/>
              <a:gd name="connsiteY155" fmla="*/ 1449805 h 2866108"/>
              <a:gd name="connsiteX156" fmla="*/ 2019653 w 4470009"/>
              <a:gd name="connsiteY156" fmla="*/ 1307347 h 2866108"/>
              <a:gd name="connsiteX157" fmla="*/ 2179449 w 4470009"/>
              <a:gd name="connsiteY157" fmla="*/ 1399840 h 2866108"/>
              <a:gd name="connsiteX158" fmla="*/ 1984697 w 4470009"/>
              <a:gd name="connsiteY158" fmla="*/ 1514832 h 2866108"/>
              <a:gd name="connsiteX159" fmla="*/ 1823653 w 4470009"/>
              <a:gd name="connsiteY159" fmla="*/ 1421089 h 2866108"/>
              <a:gd name="connsiteX160" fmla="*/ 2470075 w 4470009"/>
              <a:gd name="connsiteY160" fmla="*/ 1274388 h 2866108"/>
              <a:gd name="connsiteX161" fmla="*/ 2629869 w 4470009"/>
              <a:gd name="connsiteY161" fmla="*/ 1368131 h 2866108"/>
              <a:gd name="connsiteX162" fmla="*/ 2433871 w 4470009"/>
              <a:gd name="connsiteY162" fmla="*/ 1481873 h 2866108"/>
              <a:gd name="connsiteX163" fmla="*/ 2274075 w 4470009"/>
              <a:gd name="connsiteY163" fmla="*/ 1388130 h 2866108"/>
              <a:gd name="connsiteX164" fmla="*/ 2913755 w 4470009"/>
              <a:gd name="connsiteY164" fmla="*/ 1246924 h 2866108"/>
              <a:gd name="connsiteX165" fmla="*/ 3074797 w 4470009"/>
              <a:gd name="connsiteY165" fmla="*/ 1339975 h 2866108"/>
              <a:gd name="connsiteX166" fmla="*/ 2878799 w 4470009"/>
              <a:gd name="connsiteY166" fmla="*/ 1454402 h 2866108"/>
              <a:gd name="connsiteX167" fmla="*/ 2719005 w 4470009"/>
              <a:gd name="connsiteY167" fmla="*/ 1361351 h 2866108"/>
              <a:gd name="connsiteX168" fmla="*/ 1376299 w 4470009"/>
              <a:gd name="connsiteY168" fmla="*/ 1224952 h 2866108"/>
              <a:gd name="connsiteX169" fmla="*/ 1536781 w 4470009"/>
              <a:gd name="connsiteY169" fmla="*/ 1318695 h 2866108"/>
              <a:gd name="connsiteX170" fmla="*/ 1341467 w 4470009"/>
              <a:gd name="connsiteY170" fmla="*/ 1432437 h 2866108"/>
              <a:gd name="connsiteX171" fmla="*/ 1180985 w 4470009"/>
              <a:gd name="connsiteY171" fmla="*/ 1338694 h 2866108"/>
              <a:gd name="connsiteX172" fmla="*/ 1821907 w 4470009"/>
              <a:gd name="connsiteY172" fmla="*/ 1191994 h 2866108"/>
              <a:gd name="connsiteX173" fmla="*/ 1981703 w 4470009"/>
              <a:gd name="connsiteY173" fmla="*/ 1284487 h 2866108"/>
              <a:gd name="connsiteX174" fmla="*/ 1785703 w 4470009"/>
              <a:gd name="connsiteY174" fmla="*/ 1399479 h 2866108"/>
              <a:gd name="connsiteX175" fmla="*/ 1625909 w 4470009"/>
              <a:gd name="connsiteY175" fmla="*/ 1305736 h 2866108"/>
              <a:gd name="connsiteX176" fmla="*/ 2271079 w 4470009"/>
              <a:gd name="connsiteY176" fmla="*/ 1159035 h 2866108"/>
              <a:gd name="connsiteX177" fmla="*/ 2432123 w 4470009"/>
              <a:gd name="connsiteY177" fmla="*/ 1252778 h 2866108"/>
              <a:gd name="connsiteX178" fmla="*/ 2236125 w 4470009"/>
              <a:gd name="connsiteY178" fmla="*/ 1366520 h 2866108"/>
              <a:gd name="connsiteX179" fmla="*/ 2076329 w 4470009"/>
              <a:gd name="connsiteY179" fmla="*/ 1272777 h 2866108"/>
              <a:gd name="connsiteX180" fmla="*/ 2716575 w 4470009"/>
              <a:gd name="connsiteY180" fmla="*/ 1131569 h 2866108"/>
              <a:gd name="connsiteX181" fmla="*/ 2877057 w 4470009"/>
              <a:gd name="connsiteY181" fmla="*/ 1224620 h 2866108"/>
              <a:gd name="connsiteX182" fmla="*/ 2681743 w 4470009"/>
              <a:gd name="connsiteY182" fmla="*/ 1339047 h 2866108"/>
              <a:gd name="connsiteX183" fmla="*/ 2521261 w 4470009"/>
              <a:gd name="connsiteY183" fmla="*/ 1245996 h 2866108"/>
              <a:gd name="connsiteX184" fmla="*/ 1179237 w 4470009"/>
              <a:gd name="connsiteY184" fmla="*/ 1109597 h 2866108"/>
              <a:gd name="connsiteX185" fmla="*/ 1339031 w 4470009"/>
              <a:gd name="connsiteY185" fmla="*/ 1203340 h 2866108"/>
              <a:gd name="connsiteX186" fmla="*/ 1144281 w 4470009"/>
              <a:gd name="connsiteY186" fmla="*/ 1317082 h 2866108"/>
              <a:gd name="connsiteX187" fmla="*/ 983239 w 4470009"/>
              <a:gd name="connsiteY187" fmla="*/ 1224589 h 2866108"/>
              <a:gd name="connsiteX188" fmla="*/ 1629657 w 4470009"/>
              <a:gd name="connsiteY188" fmla="*/ 1076639 h 2866108"/>
              <a:gd name="connsiteX189" fmla="*/ 1789451 w 4470009"/>
              <a:gd name="connsiteY189" fmla="*/ 1170382 h 2866108"/>
              <a:gd name="connsiteX190" fmla="*/ 1593455 w 4470009"/>
              <a:gd name="connsiteY190" fmla="*/ 1284124 h 2866108"/>
              <a:gd name="connsiteX191" fmla="*/ 1433661 w 4470009"/>
              <a:gd name="connsiteY191" fmla="*/ 1190381 h 2866108"/>
              <a:gd name="connsiteX192" fmla="*/ 2074583 w 4470009"/>
              <a:gd name="connsiteY192" fmla="*/ 1049174 h 2866108"/>
              <a:gd name="connsiteX193" fmla="*/ 2234377 w 4470009"/>
              <a:gd name="connsiteY193" fmla="*/ 1142917 h 2866108"/>
              <a:gd name="connsiteX194" fmla="*/ 2039627 w 4470009"/>
              <a:gd name="connsiteY194" fmla="*/ 1256659 h 2866108"/>
              <a:gd name="connsiteX195" fmla="*/ 1878583 w 4470009"/>
              <a:gd name="connsiteY195" fmla="*/ 1164166 h 2866108"/>
              <a:gd name="connsiteX196" fmla="*/ 2518829 w 4470009"/>
              <a:gd name="connsiteY196" fmla="*/ 1016218 h 2866108"/>
              <a:gd name="connsiteX197" fmla="*/ 2679311 w 4470009"/>
              <a:gd name="connsiteY197" fmla="*/ 1110646 h 2866108"/>
              <a:gd name="connsiteX198" fmla="*/ 2482753 w 4470009"/>
              <a:gd name="connsiteY198" fmla="*/ 1223711 h 2866108"/>
              <a:gd name="connsiteX199" fmla="*/ 2323515 w 4470009"/>
              <a:gd name="connsiteY199" fmla="*/ 1130525 h 2866108"/>
              <a:gd name="connsiteX200" fmla="*/ 981491 w 4470009"/>
              <a:gd name="connsiteY200" fmla="*/ 994244 h 2866108"/>
              <a:gd name="connsiteX201" fmla="*/ 1141285 w 4470009"/>
              <a:gd name="connsiteY201" fmla="*/ 1087987 h 2866108"/>
              <a:gd name="connsiteX202" fmla="*/ 945287 w 4470009"/>
              <a:gd name="connsiteY202" fmla="*/ 1201729 h 2866108"/>
              <a:gd name="connsiteX203" fmla="*/ 785493 w 4470009"/>
              <a:gd name="connsiteY203" fmla="*/ 1107986 h 2866108"/>
              <a:gd name="connsiteX204" fmla="*/ 1430663 w 4470009"/>
              <a:gd name="connsiteY204" fmla="*/ 961287 h 2866108"/>
              <a:gd name="connsiteX205" fmla="*/ 1591705 w 4470009"/>
              <a:gd name="connsiteY205" fmla="*/ 1053780 h 2866108"/>
              <a:gd name="connsiteX206" fmla="*/ 1395709 w 4470009"/>
              <a:gd name="connsiteY206" fmla="*/ 1168772 h 2866108"/>
              <a:gd name="connsiteX207" fmla="*/ 1235913 w 4470009"/>
              <a:gd name="connsiteY207" fmla="*/ 1075029 h 2866108"/>
              <a:gd name="connsiteX208" fmla="*/ 1876153 w 4470009"/>
              <a:gd name="connsiteY208" fmla="*/ 933819 h 2866108"/>
              <a:gd name="connsiteX209" fmla="*/ 2036635 w 4470009"/>
              <a:gd name="connsiteY209" fmla="*/ 1027562 h 2866108"/>
              <a:gd name="connsiteX210" fmla="*/ 1840075 w 4470009"/>
              <a:gd name="connsiteY210" fmla="*/ 1141304 h 2866108"/>
              <a:gd name="connsiteX211" fmla="*/ 1680837 w 4470009"/>
              <a:gd name="connsiteY211" fmla="*/ 1047561 h 2866108"/>
              <a:gd name="connsiteX212" fmla="*/ 2322329 w 4470009"/>
              <a:gd name="connsiteY212" fmla="*/ 900861 h 2866108"/>
              <a:gd name="connsiteX213" fmla="*/ 2481565 w 4470009"/>
              <a:gd name="connsiteY213" fmla="*/ 993912 h 2866108"/>
              <a:gd name="connsiteX214" fmla="*/ 2286251 w 4470009"/>
              <a:gd name="connsiteY214" fmla="*/ 1108339 h 2866108"/>
              <a:gd name="connsiteX215" fmla="*/ 2125769 w 4470009"/>
              <a:gd name="connsiteY215" fmla="*/ 1015288 h 2866108"/>
              <a:gd name="connsiteX216" fmla="*/ 784305 w 4470009"/>
              <a:gd name="connsiteY216" fmla="*/ 878889 h 2866108"/>
              <a:gd name="connsiteX217" fmla="*/ 943543 w 4470009"/>
              <a:gd name="connsiteY217" fmla="*/ 972632 h 2866108"/>
              <a:gd name="connsiteX218" fmla="*/ 748229 w 4470009"/>
              <a:gd name="connsiteY218" fmla="*/ 1086374 h 2866108"/>
              <a:gd name="connsiteX219" fmla="*/ 587747 w 4470009"/>
              <a:gd name="connsiteY219" fmla="*/ 993881 h 2866108"/>
              <a:gd name="connsiteX220" fmla="*/ 1234165 w 4470009"/>
              <a:gd name="connsiteY220" fmla="*/ 845930 h 2866108"/>
              <a:gd name="connsiteX221" fmla="*/ 1393959 w 4470009"/>
              <a:gd name="connsiteY221" fmla="*/ 939673 h 2866108"/>
              <a:gd name="connsiteX222" fmla="*/ 1199211 w 4470009"/>
              <a:gd name="connsiteY222" fmla="*/ 1053415 h 2866108"/>
              <a:gd name="connsiteX223" fmla="*/ 1038169 w 4470009"/>
              <a:gd name="connsiteY223" fmla="*/ 959672 h 2866108"/>
              <a:gd name="connsiteX224" fmla="*/ 1679091 w 4470009"/>
              <a:gd name="connsiteY224" fmla="*/ 818468 h 2866108"/>
              <a:gd name="connsiteX225" fmla="*/ 1838885 w 4470009"/>
              <a:gd name="connsiteY225" fmla="*/ 911519 h 2866108"/>
              <a:gd name="connsiteX226" fmla="*/ 1642887 w 4470009"/>
              <a:gd name="connsiteY226" fmla="*/ 1025946 h 2866108"/>
              <a:gd name="connsiteX227" fmla="*/ 1483091 w 4470009"/>
              <a:gd name="connsiteY227" fmla="*/ 932895 h 2866108"/>
              <a:gd name="connsiteX228" fmla="*/ 2128263 w 4470009"/>
              <a:gd name="connsiteY228" fmla="*/ 785509 h 2866108"/>
              <a:gd name="connsiteX229" fmla="*/ 2289307 w 4470009"/>
              <a:gd name="connsiteY229" fmla="*/ 879252 h 2866108"/>
              <a:gd name="connsiteX230" fmla="*/ 2093307 w 4470009"/>
              <a:gd name="connsiteY230" fmla="*/ 992994 h 2866108"/>
              <a:gd name="connsiteX231" fmla="*/ 1933513 w 4470009"/>
              <a:gd name="connsiteY231" fmla="*/ 899251 h 2866108"/>
              <a:gd name="connsiteX232" fmla="*/ 590241 w 4470009"/>
              <a:gd name="connsiteY232" fmla="*/ 763537 h 2866108"/>
              <a:gd name="connsiteX233" fmla="*/ 751285 w 4470009"/>
              <a:gd name="connsiteY233" fmla="*/ 857280 h 2866108"/>
              <a:gd name="connsiteX234" fmla="*/ 555287 w 4470009"/>
              <a:gd name="connsiteY234" fmla="*/ 971022 h 2866108"/>
              <a:gd name="connsiteX235" fmla="*/ 395491 w 4470009"/>
              <a:gd name="connsiteY235" fmla="*/ 877279 h 2866108"/>
              <a:gd name="connsiteX236" fmla="*/ 1035737 w 4470009"/>
              <a:gd name="connsiteY236" fmla="*/ 736069 h 2866108"/>
              <a:gd name="connsiteX237" fmla="*/ 1196217 w 4470009"/>
              <a:gd name="connsiteY237" fmla="*/ 828562 h 2866108"/>
              <a:gd name="connsiteX238" fmla="*/ 999659 w 4470009"/>
              <a:gd name="connsiteY238" fmla="*/ 943554 h 2866108"/>
              <a:gd name="connsiteX239" fmla="*/ 840421 w 4470009"/>
              <a:gd name="connsiteY239" fmla="*/ 849811 h 2866108"/>
              <a:gd name="connsiteX240" fmla="*/ 1480663 w 4470009"/>
              <a:gd name="connsiteY240" fmla="*/ 703111 h 2866108"/>
              <a:gd name="connsiteX241" fmla="*/ 1641145 w 4470009"/>
              <a:gd name="connsiteY241" fmla="*/ 796854 h 2866108"/>
              <a:gd name="connsiteX242" fmla="*/ 1445829 w 4470009"/>
              <a:gd name="connsiteY242" fmla="*/ 910596 h 2866108"/>
              <a:gd name="connsiteX243" fmla="*/ 1285347 w 4470009"/>
              <a:gd name="connsiteY243" fmla="*/ 816853 h 2866108"/>
              <a:gd name="connsiteX244" fmla="*/ 1926275 w 4470009"/>
              <a:gd name="connsiteY244" fmla="*/ 675648 h 2866108"/>
              <a:gd name="connsiteX245" fmla="*/ 2086069 w 4470009"/>
              <a:gd name="connsiteY245" fmla="*/ 768699 h 2866108"/>
              <a:gd name="connsiteX246" fmla="*/ 1891321 w 4470009"/>
              <a:gd name="connsiteY246" fmla="*/ 883126 h 2866108"/>
              <a:gd name="connsiteX247" fmla="*/ 1730277 w 4470009"/>
              <a:gd name="connsiteY247" fmla="*/ 790075 h 2866108"/>
              <a:gd name="connsiteX248" fmla="*/ 393744 w 4470009"/>
              <a:gd name="connsiteY248" fmla="*/ 648180 h 2866108"/>
              <a:gd name="connsiteX249" fmla="*/ 553539 w 4470009"/>
              <a:gd name="connsiteY249" fmla="*/ 741923 h 2866108"/>
              <a:gd name="connsiteX250" fmla="*/ 358789 w 4470009"/>
              <a:gd name="connsiteY250" fmla="*/ 855665 h 2866108"/>
              <a:gd name="connsiteX251" fmla="*/ 197745 w 4470009"/>
              <a:gd name="connsiteY251" fmla="*/ 763172 h 2866108"/>
              <a:gd name="connsiteX252" fmla="*/ 838673 w 4470009"/>
              <a:gd name="connsiteY252" fmla="*/ 620718 h 2866108"/>
              <a:gd name="connsiteX253" fmla="*/ 998467 w 4470009"/>
              <a:gd name="connsiteY253" fmla="*/ 714461 h 2866108"/>
              <a:gd name="connsiteX254" fmla="*/ 802471 w 4470009"/>
              <a:gd name="connsiteY254" fmla="*/ 828203 h 2866108"/>
              <a:gd name="connsiteX255" fmla="*/ 642677 w 4470009"/>
              <a:gd name="connsiteY255" fmla="*/ 734460 h 2866108"/>
              <a:gd name="connsiteX256" fmla="*/ 2152001 w 4470009"/>
              <a:gd name="connsiteY256" fmla="*/ 604235 h 2866108"/>
              <a:gd name="connsiteX257" fmla="*/ 2377191 w 4470009"/>
              <a:gd name="connsiteY257" fmla="*/ 734361 h 2866108"/>
              <a:gd name="connsiteX258" fmla="*/ 2250835 w 4470009"/>
              <a:gd name="connsiteY258" fmla="*/ 806240 h 2866108"/>
              <a:gd name="connsiteX259" fmla="*/ 2026897 w 4470009"/>
              <a:gd name="connsiteY259" fmla="*/ 676114 h 2866108"/>
              <a:gd name="connsiteX260" fmla="*/ 1282917 w 4470009"/>
              <a:gd name="connsiteY260" fmla="*/ 587759 h 2866108"/>
              <a:gd name="connsiteX261" fmla="*/ 1443399 w 4470009"/>
              <a:gd name="connsiteY261" fmla="*/ 680810 h 2866108"/>
              <a:gd name="connsiteX262" fmla="*/ 1248083 w 4470009"/>
              <a:gd name="connsiteY262" fmla="*/ 795237 h 2866108"/>
              <a:gd name="connsiteX263" fmla="*/ 1087601 w 4470009"/>
              <a:gd name="connsiteY263" fmla="*/ 702186 h 2866108"/>
              <a:gd name="connsiteX264" fmla="*/ 1734021 w 4470009"/>
              <a:gd name="connsiteY264" fmla="*/ 560293 h 2866108"/>
              <a:gd name="connsiteX265" fmla="*/ 1893817 w 4470009"/>
              <a:gd name="connsiteY265" fmla="*/ 652786 h 2866108"/>
              <a:gd name="connsiteX266" fmla="*/ 1697817 w 4470009"/>
              <a:gd name="connsiteY266" fmla="*/ 767778 h 2866108"/>
              <a:gd name="connsiteX267" fmla="*/ 1538021 w 4470009"/>
              <a:gd name="connsiteY267" fmla="*/ 674035 h 2866108"/>
              <a:gd name="connsiteX268" fmla="*/ 194751 w 4470009"/>
              <a:gd name="connsiteY268" fmla="*/ 538319 h 2866108"/>
              <a:gd name="connsiteX269" fmla="*/ 355795 w 4470009"/>
              <a:gd name="connsiteY269" fmla="*/ 631370 h 2866108"/>
              <a:gd name="connsiteX270" fmla="*/ 159795 w 4470009"/>
              <a:gd name="connsiteY270" fmla="*/ 745797 h 2866108"/>
              <a:gd name="connsiteX271" fmla="*/ 0 w 4470009"/>
              <a:gd name="connsiteY271" fmla="*/ 652746 h 2866108"/>
              <a:gd name="connsiteX272" fmla="*/ 640245 w 4470009"/>
              <a:gd name="connsiteY272" fmla="*/ 505363 h 2866108"/>
              <a:gd name="connsiteX273" fmla="*/ 800725 w 4470009"/>
              <a:gd name="connsiteY273" fmla="*/ 599106 h 2866108"/>
              <a:gd name="connsiteX274" fmla="*/ 605411 w 4470009"/>
              <a:gd name="connsiteY274" fmla="*/ 712848 h 2866108"/>
              <a:gd name="connsiteX275" fmla="*/ 444929 w 4470009"/>
              <a:gd name="connsiteY275" fmla="*/ 619105 h 2866108"/>
              <a:gd name="connsiteX276" fmla="*/ 1085855 w 4470009"/>
              <a:gd name="connsiteY276" fmla="*/ 472404 h 2866108"/>
              <a:gd name="connsiteX277" fmla="*/ 1245649 w 4470009"/>
              <a:gd name="connsiteY277" fmla="*/ 566147 h 2866108"/>
              <a:gd name="connsiteX278" fmla="*/ 1050899 w 4470009"/>
              <a:gd name="connsiteY278" fmla="*/ 679889 h 2866108"/>
              <a:gd name="connsiteX279" fmla="*/ 889855 w 4470009"/>
              <a:gd name="connsiteY279" fmla="*/ 587396 h 2866108"/>
              <a:gd name="connsiteX280" fmla="*/ 1893831 w 4470009"/>
              <a:gd name="connsiteY280" fmla="*/ 455927 h 2866108"/>
              <a:gd name="connsiteX281" fmla="*/ 2119021 w 4470009"/>
              <a:gd name="connsiteY281" fmla="*/ 585602 h 2866108"/>
              <a:gd name="connsiteX282" fmla="*/ 1992665 w 4470009"/>
              <a:gd name="connsiteY282" fmla="*/ 657920 h 2866108"/>
              <a:gd name="connsiteX283" fmla="*/ 1768725 w 4470009"/>
              <a:gd name="connsiteY283" fmla="*/ 528246 h 2866108"/>
              <a:gd name="connsiteX284" fmla="*/ 1536275 w 4470009"/>
              <a:gd name="connsiteY284" fmla="*/ 444940 h 2866108"/>
              <a:gd name="connsiteX285" fmla="*/ 1696071 w 4470009"/>
              <a:gd name="connsiteY285" fmla="*/ 537433 h 2866108"/>
              <a:gd name="connsiteX286" fmla="*/ 1500071 w 4470009"/>
              <a:gd name="connsiteY286" fmla="*/ 652425 h 2866108"/>
              <a:gd name="connsiteX287" fmla="*/ 1340277 w 4470009"/>
              <a:gd name="connsiteY287" fmla="*/ 558682 h 2866108"/>
              <a:gd name="connsiteX288" fmla="*/ 443181 w 4470009"/>
              <a:gd name="connsiteY288" fmla="*/ 390009 h 2866108"/>
              <a:gd name="connsiteX289" fmla="*/ 602975 w 4470009"/>
              <a:gd name="connsiteY289" fmla="*/ 483752 h 2866108"/>
              <a:gd name="connsiteX290" fmla="*/ 408227 w 4470009"/>
              <a:gd name="connsiteY290" fmla="*/ 597494 h 2866108"/>
              <a:gd name="connsiteX291" fmla="*/ 247184 w 4470009"/>
              <a:gd name="connsiteY291" fmla="*/ 503751 h 2866108"/>
              <a:gd name="connsiteX292" fmla="*/ 893603 w 4470009"/>
              <a:gd name="connsiteY292" fmla="*/ 357051 h 2866108"/>
              <a:gd name="connsiteX293" fmla="*/ 1053397 w 4470009"/>
              <a:gd name="connsiteY293" fmla="*/ 450794 h 2866108"/>
              <a:gd name="connsiteX294" fmla="*/ 857399 w 4470009"/>
              <a:gd name="connsiteY294" fmla="*/ 564536 h 2866108"/>
              <a:gd name="connsiteX295" fmla="*/ 697605 w 4470009"/>
              <a:gd name="connsiteY295" fmla="*/ 470793 h 2866108"/>
              <a:gd name="connsiteX296" fmla="*/ 1337281 w 4470009"/>
              <a:gd name="connsiteY296" fmla="*/ 329585 h 2866108"/>
              <a:gd name="connsiteX297" fmla="*/ 1498325 w 4470009"/>
              <a:gd name="connsiteY297" fmla="*/ 422078 h 2866108"/>
              <a:gd name="connsiteX298" fmla="*/ 1302325 w 4470009"/>
              <a:gd name="connsiteY298" fmla="*/ 537070 h 2866108"/>
              <a:gd name="connsiteX299" fmla="*/ 1142529 w 4470009"/>
              <a:gd name="connsiteY299" fmla="*/ 443327 h 2866108"/>
              <a:gd name="connsiteX300" fmla="*/ 1634149 w 4470009"/>
              <a:gd name="connsiteY300" fmla="*/ 302120 h 2866108"/>
              <a:gd name="connsiteX301" fmla="*/ 1855377 w 4470009"/>
              <a:gd name="connsiteY301" fmla="*/ 431795 h 2866108"/>
              <a:gd name="connsiteX302" fmla="*/ 1731785 w 4470009"/>
              <a:gd name="connsiteY302" fmla="*/ 504113 h 2866108"/>
              <a:gd name="connsiteX303" fmla="*/ 1510559 w 4470009"/>
              <a:gd name="connsiteY303" fmla="*/ 374439 h 2866108"/>
              <a:gd name="connsiteX304" fmla="*/ 690923 w 4470009"/>
              <a:gd name="connsiteY304" fmla="*/ 247190 h 2866108"/>
              <a:gd name="connsiteX305" fmla="*/ 850161 w 4470009"/>
              <a:gd name="connsiteY305" fmla="*/ 340241 h 2866108"/>
              <a:gd name="connsiteX306" fmla="*/ 654845 w 4470009"/>
              <a:gd name="connsiteY306" fmla="*/ 454668 h 2866108"/>
              <a:gd name="connsiteX307" fmla="*/ 494363 w 4470009"/>
              <a:gd name="connsiteY307" fmla="*/ 361617 h 2866108"/>
              <a:gd name="connsiteX308" fmla="*/ 1140785 w 4470009"/>
              <a:gd name="connsiteY308" fmla="*/ 214231 h 2866108"/>
              <a:gd name="connsiteX309" fmla="*/ 1300579 w 4470009"/>
              <a:gd name="connsiteY309" fmla="*/ 307974 h 2866108"/>
              <a:gd name="connsiteX310" fmla="*/ 1105829 w 4470009"/>
              <a:gd name="connsiteY310" fmla="*/ 421716 h 2866108"/>
              <a:gd name="connsiteX311" fmla="*/ 944785 w 4470009"/>
              <a:gd name="connsiteY311" fmla="*/ 327973 h 2866108"/>
              <a:gd name="connsiteX312" fmla="*/ 1370489 w 4470009"/>
              <a:gd name="connsiteY312" fmla="*/ 148316 h 2866108"/>
              <a:gd name="connsiteX313" fmla="*/ 1591717 w 4470009"/>
              <a:gd name="connsiteY313" fmla="*/ 277991 h 2866108"/>
              <a:gd name="connsiteX314" fmla="*/ 1468125 w 4470009"/>
              <a:gd name="connsiteY314" fmla="*/ 350309 h 2866108"/>
              <a:gd name="connsiteX315" fmla="*/ 1246899 w 4470009"/>
              <a:gd name="connsiteY315" fmla="*/ 220635 h 2866108"/>
              <a:gd name="connsiteX316" fmla="*/ 943039 w 4470009"/>
              <a:gd name="connsiteY316" fmla="*/ 98876 h 2866108"/>
              <a:gd name="connsiteX317" fmla="*/ 1102833 w 4470009"/>
              <a:gd name="connsiteY317" fmla="*/ 191926 h 2866108"/>
              <a:gd name="connsiteX318" fmla="*/ 908083 w 4470009"/>
              <a:gd name="connsiteY318" fmla="*/ 306354 h 2866108"/>
              <a:gd name="connsiteX319" fmla="*/ 747039 w 4470009"/>
              <a:gd name="connsiteY319" fmla="*/ 213303 h 2866108"/>
              <a:gd name="connsiteX320" fmla="*/ 1112321 w 4470009"/>
              <a:gd name="connsiteY320" fmla="*/ 0 h 2866108"/>
              <a:gd name="connsiteX321" fmla="*/ 1333551 w 4470009"/>
              <a:gd name="connsiteY321" fmla="*/ 128887 h 2866108"/>
              <a:gd name="connsiteX322" fmla="*/ 1209959 w 4470009"/>
              <a:gd name="connsiteY322" fmla="*/ 202005 h 2866108"/>
              <a:gd name="connsiteX323" fmla="*/ 988729 w 4470009"/>
              <a:gd name="connsiteY323" fmla="*/ 71879 h 286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4470009" h="2866108">
                <a:moveTo>
                  <a:pt x="3160873" y="2697087"/>
                </a:moveTo>
                <a:lnTo>
                  <a:pt x="3338463" y="2803040"/>
                </a:lnTo>
                <a:lnTo>
                  <a:pt x="3231661" y="2866108"/>
                </a:lnTo>
                <a:lnTo>
                  <a:pt x="3054073" y="2761416"/>
                </a:lnTo>
                <a:close/>
                <a:moveTo>
                  <a:pt x="2909743" y="2548773"/>
                </a:moveTo>
                <a:lnTo>
                  <a:pt x="3107757" y="2664586"/>
                </a:lnTo>
                <a:lnTo>
                  <a:pt x="3000655" y="2728786"/>
                </a:lnTo>
                <a:lnTo>
                  <a:pt x="2801397" y="2611715"/>
                </a:lnTo>
                <a:close/>
                <a:moveTo>
                  <a:pt x="3052559" y="2466380"/>
                </a:moveTo>
                <a:lnTo>
                  <a:pt x="3250573" y="2583450"/>
                </a:lnTo>
                <a:lnTo>
                  <a:pt x="3142225" y="2646390"/>
                </a:lnTo>
                <a:lnTo>
                  <a:pt x="2944213" y="2529321"/>
                </a:lnTo>
                <a:close/>
                <a:moveTo>
                  <a:pt x="2673811" y="2411448"/>
                </a:moveTo>
                <a:lnTo>
                  <a:pt x="2866063" y="2523193"/>
                </a:lnTo>
                <a:lnTo>
                  <a:pt x="2758703" y="2585970"/>
                </a:lnTo>
                <a:lnTo>
                  <a:pt x="2565201" y="2474226"/>
                </a:lnTo>
                <a:close/>
                <a:moveTo>
                  <a:pt x="3348171" y="2367504"/>
                </a:moveTo>
                <a:lnTo>
                  <a:pt x="3717479" y="2581421"/>
                </a:lnTo>
                <a:lnTo>
                  <a:pt x="3521011" y="2695842"/>
                </a:lnTo>
                <a:lnTo>
                  <a:pt x="3152949" y="2480681"/>
                </a:lnTo>
                <a:close/>
                <a:moveTo>
                  <a:pt x="3149951" y="2252151"/>
                </a:moveTo>
                <a:lnTo>
                  <a:pt x="3310995" y="2345894"/>
                </a:lnTo>
                <a:lnTo>
                  <a:pt x="3114995" y="2459636"/>
                </a:lnTo>
                <a:lnTo>
                  <a:pt x="2955201" y="2365893"/>
                </a:lnTo>
                <a:close/>
                <a:moveTo>
                  <a:pt x="3595781" y="2224685"/>
                </a:moveTo>
                <a:lnTo>
                  <a:pt x="3964653" y="2439413"/>
                </a:lnTo>
                <a:lnTo>
                  <a:pt x="3770247" y="2553019"/>
                </a:lnTo>
                <a:lnTo>
                  <a:pt x="3400129" y="2338291"/>
                </a:lnTo>
                <a:close/>
                <a:moveTo>
                  <a:pt x="2952889" y="2136798"/>
                </a:moveTo>
                <a:lnTo>
                  <a:pt x="3113245" y="2229291"/>
                </a:lnTo>
                <a:lnTo>
                  <a:pt x="2917811" y="2344283"/>
                </a:lnTo>
                <a:lnTo>
                  <a:pt x="2757453" y="2250540"/>
                </a:lnTo>
                <a:close/>
                <a:moveTo>
                  <a:pt x="3397699" y="2109332"/>
                </a:moveTo>
                <a:lnTo>
                  <a:pt x="3558181" y="2202383"/>
                </a:lnTo>
                <a:lnTo>
                  <a:pt x="3361623" y="2316810"/>
                </a:lnTo>
                <a:lnTo>
                  <a:pt x="3202385" y="2223759"/>
                </a:lnTo>
                <a:close/>
                <a:moveTo>
                  <a:pt x="3848455" y="2076371"/>
                </a:moveTo>
                <a:lnTo>
                  <a:pt x="4217327" y="2291532"/>
                </a:lnTo>
                <a:lnTo>
                  <a:pt x="4021677" y="2404709"/>
                </a:lnTo>
                <a:lnTo>
                  <a:pt x="3652805" y="2189548"/>
                </a:lnTo>
                <a:close/>
                <a:moveTo>
                  <a:pt x="2755025" y="2026937"/>
                </a:moveTo>
                <a:lnTo>
                  <a:pt x="2915507" y="2120680"/>
                </a:lnTo>
                <a:lnTo>
                  <a:pt x="2718947" y="2234422"/>
                </a:lnTo>
                <a:lnTo>
                  <a:pt x="2559709" y="2140679"/>
                </a:lnTo>
                <a:close/>
                <a:moveTo>
                  <a:pt x="3206129" y="1993978"/>
                </a:moveTo>
                <a:lnTo>
                  <a:pt x="3365923" y="2086471"/>
                </a:lnTo>
                <a:lnTo>
                  <a:pt x="3171173" y="2201463"/>
                </a:lnTo>
                <a:lnTo>
                  <a:pt x="3010129" y="2107720"/>
                </a:lnTo>
                <a:close/>
                <a:moveTo>
                  <a:pt x="3651619" y="1961022"/>
                </a:moveTo>
                <a:lnTo>
                  <a:pt x="3810855" y="2054765"/>
                </a:lnTo>
                <a:lnTo>
                  <a:pt x="3615541" y="2168507"/>
                </a:lnTo>
                <a:lnTo>
                  <a:pt x="3455061" y="2074764"/>
                </a:lnTo>
                <a:close/>
                <a:moveTo>
                  <a:pt x="4095211" y="1933552"/>
                </a:moveTo>
                <a:lnTo>
                  <a:pt x="4464517" y="2148280"/>
                </a:lnTo>
                <a:lnTo>
                  <a:pt x="4268051" y="2261886"/>
                </a:lnTo>
                <a:lnTo>
                  <a:pt x="3899987" y="2047158"/>
                </a:lnTo>
                <a:close/>
                <a:moveTo>
                  <a:pt x="2557961" y="1911582"/>
                </a:moveTo>
                <a:lnTo>
                  <a:pt x="2717757" y="2005325"/>
                </a:lnTo>
                <a:lnTo>
                  <a:pt x="2521757" y="2119067"/>
                </a:lnTo>
                <a:lnTo>
                  <a:pt x="2361961" y="2026574"/>
                </a:lnTo>
                <a:close/>
                <a:moveTo>
                  <a:pt x="3007133" y="1878623"/>
                </a:moveTo>
                <a:lnTo>
                  <a:pt x="3168177" y="1971808"/>
                </a:lnTo>
                <a:lnTo>
                  <a:pt x="2972179" y="2086116"/>
                </a:lnTo>
                <a:lnTo>
                  <a:pt x="2812383" y="1992930"/>
                </a:lnTo>
                <a:close/>
                <a:moveTo>
                  <a:pt x="3452629" y="1851161"/>
                </a:moveTo>
                <a:lnTo>
                  <a:pt x="3613109" y="1944904"/>
                </a:lnTo>
                <a:lnTo>
                  <a:pt x="3417795" y="2058646"/>
                </a:lnTo>
                <a:lnTo>
                  <a:pt x="3257313" y="1964903"/>
                </a:lnTo>
                <a:close/>
                <a:moveTo>
                  <a:pt x="4265573" y="1834679"/>
                </a:moveTo>
                <a:lnTo>
                  <a:pt x="4470009" y="1953754"/>
                </a:lnTo>
                <a:lnTo>
                  <a:pt x="4344871" y="2025696"/>
                </a:lnTo>
                <a:lnTo>
                  <a:pt x="4141673" y="1906620"/>
                </a:lnTo>
                <a:close/>
                <a:moveTo>
                  <a:pt x="3898239" y="1818202"/>
                </a:moveTo>
                <a:lnTo>
                  <a:pt x="4058033" y="1911945"/>
                </a:lnTo>
                <a:lnTo>
                  <a:pt x="3862035" y="2025687"/>
                </a:lnTo>
                <a:lnTo>
                  <a:pt x="3702239" y="1931944"/>
                </a:lnTo>
                <a:close/>
                <a:moveTo>
                  <a:pt x="2364461" y="1796230"/>
                </a:moveTo>
                <a:lnTo>
                  <a:pt x="2525503" y="1889973"/>
                </a:lnTo>
                <a:lnTo>
                  <a:pt x="2329507" y="2003715"/>
                </a:lnTo>
                <a:lnTo>
                  <a:pt x="2169713" y="1909972"/>
                </a:lnTo>
                <a:close/>
                <a:moveTo>
                  <a:pt x="2811197" y="1763272"/>
                </a:moveTo>
                <a:lnTo>
                  <a:pt x="2970435" y="1855765"/>
                </a:lnTo>
                <a:lnTo>
                  <a:pt x="2775119" y="1970757"/>
                </a:lnTo>
                <a:lnTo>
                  <a:pt x="2614637" y="1877014"/>
                </a:lnTo>
                <a:close/>
                <a:moveTo>
                  <a:pt x="3255565" y="1735804"/>
                </a:moveTo>
                <a:lnTo>
                  <a:pt x="3415359" y="1829547"/>
                </a:lnTo>
                <a:lnTo>
                  <a:pt x="3219363" y="1943289"/>
                </a:lnTo>
                <a:lnTo>
                  <a:pt x="3059569" y="1849546"/>
                </a:lnTo>
                <a:close/>
                <a:moveTo>
                  <a:pt x="3704739" y="1702847"/>
                </a:moveTo>
                <a:lnTo>
                  <a:pt x="3865781" y="1795898"/>
                </a:lnTo>
                <a:lnTo>
                  <a:pt x="3669783" y="1910325"/>
                </a:lnTo>
                <a:lnTo>
                  <a:pt x="3509989" y="1817274"/>
                </a:lnTo>
                <a:close/>
                <a:moveTo>
                  <a:pt x="4025125" y="1691860"/>
                </a:moveTo>
                <a:lnTo>
                  <a:pt x="4228321" y="1810935"/>
                </a:lnTo>
                <a:lnTo>
                  <a:pt x="4104421" y="1882877"/>
                </a:lnTo>
                <a:lnTo>
                  <a:pt x="3899985" y="1763801"/>
                </a:lnTo>
                <a:close/>
                <a:moveTo>
                  <a:pt x="2167281" y="1680873"/>
                </a:moveTo>
                <a:lnTo>
                  <a:pt x="2327761" y="1774616"/>
                </a:lnTo>
                <a:lnTo>
                  <a:pt x="2132447" y="1888358"/>
                </a:lnTo>
                <a:lnTo>
                  <a:pt x="1971965" y="1794615"/>
                </a:lnTo>
                <a:close/>
                <a:moveTo>
                  <a:pt x="2612207" y="1653411"/>
                </a:moveTo>
                <a:lnTo>
                  <a:pt x="2772689" y="1747154"/>
                </a:lnTo>
                <a:lnTo>
                  <a:pt x="2576129" y="1860896"/>
                </a:lnTo>
                <a:lnTo>
                  <a:pt x="2416891" y="1767153"/>
                </a:lnTo>
                <a:close/>
                <a:moveTo>
                  <a:pt x="3056571" y="1620452"/>
                </a:moveTo>
                <a:lnTo>
                  <a:pt x="3217613" y="1713503"/>
                </a:lnTo>
                <a:lnTo>
                  <a:pt x="3021617" y="1827930"/>
                </a:lnTo>
                <a:lnTo>
                  <a:pt x="2861821" y="1734879"/>
                </a:lnTo>
                <a:close/>
                <a:moveTo>
                  <a:pt x="3507557" y="1587494"/>
                </a:moveTo>
                <a:lnTo>
                  <a:pt x="3668039" y="1681922"/>
                </a:lnTo>
                <a:lnTo>
                  <a:pt x="3472725" y="1794987"/>
                </a:lnTo>
                <a:lnTo>
                  <a:pt x="3312243" y="1701801"/>
                </a:lnTo>
                <a:close/>
                <a:moveTo>
                  <a:pt x="1969535" y="1565522"/>
                </a:moveTo>
                <a:lnTo>
                  <a:pt x="2130015" y="1659265"/>
                </a:lnTo>
                <a:lnTo>
                  <a:pt x="1933457" y="1773007"/>
                </a:lnTo>
                <a:lnTo>
                  <a:pt x="1774221" y="1679264"/>
                </a:lnTo>
                <a:close/>
                <a:moveTo>
                  <a:pt x="3782197" y="1554533"/>
                </a:moveTo>
                <a:lnTo>
                  <a:pt x="3986633" y="1673607"/>
                </a:lnTo>
                <a:lnTo>
                  <a:pt x="3861493" y="1745548"/>
                </a:lnTo>
                <a:lnTo>
                  <a:pt x="3658297" y="1626474"/>
                </a:lnTo>
                <a:close/>
                <a:moveTo>
                  <a:pt x="2415705" y="1538054"/>
                </a:moveTo>
                <a:lnTo>
                  <a:pt x="2574943" y="1631105"/>
                </a:lnTo>
                <a:lnTo>
                  <a:pt x="2379627" y="1745532"/>
                </a:lnTo>
                <a:lnTo>
                  <a:pt x="2219145" y="1652481"/>
                </a:lnTo>
                <a:close/>
                <a:moveTo>
                  <a:pt x="2865001" y="1505097"/>
                </a:moveTo>
                <a:lnTo>
                  <a:pt x="3025357" y="1598840"/>
                </a:lnTo>
                <a:lnTo>
                  <a:pt x="2829923" y="1712582"/>
                </a:lnTo>
                <a:lnTo>
                  <a:pt x="2669567" y="1618839"/>
                </a:lnTo>
                <a:close/>
                <a:moveTo>
                  <a:pt x="3309811" y="1477633"/>
                </a:moveTo>
                <a:lnTo>
                  <a:pt x="3470293" y="1570684"/>
                </a:lnTo>
                <a:lnTo>
                  <a:pt x="3273735" y="1685111"/>
                </a:lnTo>
                <a:lnTo>
                  <a:pt x="3114497" y="1592060"/>
                </a:lnTo>
                <a:close/>
                <a:moveTo>
                  <a:pt x="1772473" y="1450167"/>
                </a:moveTo>
                <a:lnTo>
                  <a:pt x="1932267" y="1543910"/>
                </a:lnTo>
                <a:lnTo>
                  <a:pt x="1736271" y="1657652"/>
                </a:lnTo>
                <a:lnTo>
                  <a:pt x="1576477" y="1563909"/>
                </a:lnTo>
                <a:close/>
                <a:moveTo>
                  <a:pt x="2216149" y="1422702"/>
                </a:moveTo>
                <a:lnTo>
                  <a:pt x="2377193" y="1516445"/>
                </a:lnTo>
                <a:lnTo>
                  <a:pt x="2181195" y="1630187"/>
                </a:lnTo>
                <a:lnTo>
                  <a:pt x="2021399" y="1536444"/>
                </a:lnTo>
                <a:close/>
                <a:moveTo>
                  <a:pt x="3540975" y="1411714"/>
                </a:moveTo>
                <a:lnTo>
                  <a:pt x="3744939" y="1529548"/>
                </a:lnTo>
                <a:lnTo>
                  <a:pt x="3620571" y="1602729"/>
                </a:lnTo>
                <a:lnTo>
                  <a:pt x="3416605" y="1483655"/>
                </a:lnTo>
                <a:close/>
                <a:moveTo>
                  <a:pt x="2661647" y="1389744"/>
                </a:moveTo>
                <a:lnTo>
                  <a:pt x="2822127" y="1482795"/>
                </a:lnTo>
                <a:lnTo>
                  <a:pt x="2626813" y="1597222"/>
                </a:lnTo>
                <a:lnTo>
                  <a:pt x="2466333" y="1504171"/>
                </a:lnTo>
                <a:close/>
                <a:moveTo>
                  <a:pt x="3112749" y="1362278"/>
                </a:moveTo>
                <a:lnTo>
                  <a:pt x="3272543" y="1456021"/>
                </a:lnTo>
                <a:lnTo>
                  <a:pt x="3076545" y="1569763"/>
                </a:lnTo>
                <a:lnTo>
                  <a:pt x="2916751" y="1476020"/>
                </a:lnTo>
                <a:close/>
                <a:moveTo>
                  <a:pt x="1575289" y="1334813"/>
                </a:moveTo>
                <a:lnTo>
                  <a:pt x="1734527" y="1428556"/>
                </a:lnTo>
                <a:lnTo>
                  <a:pt x="1539213" y="1542298"/>
                </a:lnTo>
                <a:lnTo>
                  <a:pt x="1378731" y="1449805"/>
                </a:lnTo>
                <a:close/>
                <a:moveTo>
                  <a:pt x="2019653" y="1307347"/>
                </a:moveTo>
                <a:lnTo>
                  <a:pt x="2179449" y="1399840"/>
                </a:lnTo>
                <a:lnTo>
                  <a:pt x="1984697" y="1514832"/>
                </a:lnTo>
                <a:lnTo>
                  <a:pt x="1823653" y="1421089"/>
                </a:lnTo>
                <a:close/>
                <a:moveTo>
                  <a:pt x="2470075" y="1274388"/>
                </a:moveTo>
                <a:lnTo>
                  <a:pt x="2629869" y="1368131"/>
                </a:lnTo>
                <a:lnTo>
                  <a:pt x="2433871" y="1481873"/>
                </a:lnTo>
                <a:lnTo>
                  <a:pt x="2274075" y="1388130"/>
                </a:lnTo>
                <a:close/>
                <a:moveTo>
                  <a:pt x="2913755" y="1246924"/>
                </a:moveTo>
                <a:lnTo>
                  <a:pt x="3074797" y="1339975"/>
                </a:lnTo>
                <a:lnTo>
                  <a:pt x="2878799" y="1454402"/>
                </a:lnTo>
                <a:lnTo>
                  <a:pt x="2719005" y="1361351"/>
                </a:lnTo>
                <a:close/>
                <a:moveTo>
                  <a:pt x="1376299" y="1224952"/>
                </a:moveTo>
                <a:lnTo>
                  <a:pt x="1536781" y="1318695"/>
                </a:lnTo>
                <a:lnTo>
                  <a:pt x="1341467" y="1432437"/>
                </a:lnTo>
                <a:lnTo>
                  <a:pt x="1180985" y="1338694"/>
                </a:lnTo>
                <a:close/>
                <a:moveTo>
                  <a:pt x="1821907" y="1191994"/>
                </a:moveTo>
                <a:lnTo>
                  <a:pt x="1981703" y="1284487"/>
                </a:lnTo>
                <a:lnTo>
                  <a:pt x="1785703" y="1399479"/>
                </a:lnTo>
                <a:lnTo>
                  <a:pt x="1625909" y="1305736"/>
                </a:lnTo>
                <a:close/>
                <a:moveTo>
                  <a:pt x="2271079" y="1159035"/>
                </a:moveTo>
                <a:lnTo>
                  <a:pt x="2432123" y="1252778"/>
                </a:lnTo>
                <a:lnTo>
                  <a:pt x="2236125" y="1366520"/>
                </a:lnTo>
                <a:lnTo>
                  <a:pt x="2076329" y="1272777"/>
                </a:lnTo>
                <a:close/>
                <a:moveTo>
                  <a:pt x="2716575" y="1131569"/>
                </a:moveTo>
                <a:lnTo>
                  <a:pt x="2877057" y="1224620"/>
                </a:lnTo>
                <a:lnTo>
                  <a:pt x="2681743" y="1339047"/>
                </a:lnTo>
                <a:lnTo>
                  <a:pt x="2521261" y="1245996"/>
                </a:lnTo>
                <a:close/>
                <a:moveTo>
                  <a:pt x="1179237" y="1109597"/>
                </a:moveTo>
                <a:lnTo>
                  <a:pt x="1339031" y="1203340"/>
                </a:lnTo>
                <a:lnTo>
                  <a:pt x="1144281" y="1317082"/>
                </a:lnTo>
                <a:lnTo>
                  <a:pt x="983239" y="1224589"/>
                </a:lnTo>
                <a:close/>
                <a:moveTo>
                  <a:pt x="1629657" y="1076639"/>
                </a:moveTo>
                <a:lnTo>
                  <a:pt x="1789451" y="1170382"/>
                </a:lnTo>
                <a:lnTo>
                  <a:pt x="1593455" y="1284124"/>
                </a:lnTo>
                <a:lnTo>
                  <a:pt x="1433661" y="1190381"/>
                </a:lnTo>
                <a:close/>
                <a:moveTo>
                  <a:pt x="2074583" y="1049174"/>
                </a:moveTo>
                <a:lnTo>
                  <a:pt x="2234377" y="1142917"/>
                </a:lnTo>
                <a:lnTo>
                  <a:pt x="2039627" y="1256659"/>
                </a:lnTo>
                <a:lnTo>
                  <a:pt x="1878583" y="1164166"/>
                </a:lnTo>
                <a:close/>
                <a:moveTo>
                  <a:pt x="2518829" y="1016218"/>
                </a:moveTo>
                <a:lnTo>
                  <a:pt x="2679311" y="1110646"/>
                </a:lnTo>
                <a:lnTo>
                  <a:pt x="2482753" y="1223711"/>
                </a:lnTo>
                <a:lnTo>
                  <a:pt x="2323515" y="1130525"/>
                </a:lnTo>
                <a:close/>
                <a:moveTo>
                  <a:pt x="981491" y="994244"/>
                </a:moveTo>
                <a:lnTo>
                  <a:pt x="1141285" y="1087987"/>
                </a:lnTo>
                <a:lnTo>
                  <a:pt x="945287" y="1201729"/>
                </a:lnTo>
                <a:lnTo>
                  <a:pt x="785493" y="1107986"/>
                </a:lnTo>
                <a:close/>
                <a:moveTo>
                  <a:pt x="1430663" y="961287"/>
                </a:moveTo>
                <a:lnTo>
                  <a:pt x="1591705" y="1053780"/>
                </a:lnTo>
                <a:lnTo>
                  <a:pt x="1395709" y="1168772"/>
                </a:lnTo>
                <a:lnTo>
                  <a:pt x="1235913" y="1075029"/>
                </a:lnTo>
                <a:close/>
                <a:moveTo>
                  <a:pt x="1876153" y="933819"/>
                </a:moveTo>
                <a:lnTo>
                  <a:pt x="2036635" y="1027562"/>
                </a:lnTo>
                <a:lnTo>
                  <a:pt x="1840075" y="1141304"/>
                </a:lnTo>
                <a:lnTo>
                  <a:pt x="1680837" y="1047561"/>
                </a:lnTo>
                <a:close/>
                <a:moveTo>
                  <a:pt x="2322329" y="900861"/>
                </a:moveTo>
                <a:lnTo>
                  <a:pt x="2481565" y="993912"/>
                </a:lnTo>
                <a:lnTo>
                  <a:pt x="2286251" y="1108339"/>
                </a:lnTo>
                <a:lnTo>
                  <a:pt x="2125769" y="1015288"/>
                </a:lnTo>
                <a:close/>
                <a:moveTo>
                  <a:pt x="784305" y="878889"/>
                </a:moveTo>
                <a:lnTo>
                  <a:pt x="943543" y="972632"/>
                </a:lnTo>
                <a:lnTo>
                  <a:pt x="748229" y="1086374"/>
                </a:lnTo>
                <a:lnTo>
                  <a:pt x="587747" y="993881"/>
                </a:lnTo>
                <a:close/>
                <a:moveTo>
                  <a:pt x="1234165" y="845930"/>
                </a:moveTo>
                <a:lnTo>
                  <a:pt x="1393959" y="939673"/>
                </a:lnTo>
                <a:lnTo>
                  <a:pt x="1199211" y="1053415"/>
                </a:lnTo>
                <a:lnTo>
                  <a:pt x="1038169" y="959672"/>
                </a:lnTo>
                <a:close/>
                <a:moveTo>
                  <a:pt x="1679091" y="818468"/>
                </a:moveTo>
                <a:lnTo>
                  <a:pt x="1838885" y="911519"/>
                </a:lnTo>
                <a:lnTo>
                  <a:pt x="1642887" y="1025946"/>
                </a:lnTo>
                <a:lnTo>
                  <a:pt x="1483091" y="932895"/>
                </a:lnTo>
                <a:close/>
                <a:moveTo>
                  <a:pt x="2128263" y="785509"/>
                </a:moveTo>
                <a:lnTo>
                  <a:pt x="2289307" y="879252"/>
                </a:lnTo>
                <a:lnTo>
                  <a:pt x="2093307" y="992994"/>
                </a:lnTo>
                <a:lnTo>
                  <a:pt x="1933513" y="899251"/>
                </a:lnTo>
                <a:close/>
                <a:moveTo>
                  <a:pt x="590241" y="763537"/>
                </a:moveTo>
                <a:lnTo>
                  <a:pt x="751285" y="857280"/>
                </a:lnTo>
                <a:lnTo>
                  <a:pt x="555287" y="971022"/>
                </a:lnTo>
                <a:lnTo>
                  <a:pt x="395491" y="877279"/>
                </a:lnTo>
                <a:close/>
                <a:moveTo>
                  <a:pt x="1035737" y="736069"/>
                </a:moveTo>
                <a:lnTo>
                  <a:pt x="1196217" y="828562"/>
                </a:lnTo>
                <a:lnTo>
                  <a:pt x="999659" y="943554"/>
                </a:lnTo>
                <a:lnTo>
                  <a:pt x="840421" y="849811"/>
                </a:lnTo>
                <a:close/>
                <a:moveTo>
                  <a:pt x="1480663" y="703111"/>
                </a:moveTo>
                <a:lnTo>
                  <a:pt x="1641145" y="796854"/>
                </a:lnTo>
                <a:lnTo>
                  <a:pt x="1445829" y="910596"/>
                </a:lnTo>
                <a:lnTo>
                  <a:pt x="1285347" y="816853"/>
                </a:lnTo>
                <a:close/>
                <a:moveTo>
                  <a:pt x="1926275" y="675648"/>
                </a:moveTo>
                <a:lnTo>
                  <a:pt x="2086069" y="768699"/>
                </a:lnTo>
                <a:lnTo>
                  <a:pt x="1891321" y="883126"/>
                </a:lnTo>
                <a:lnTo>
                  <a:pt x="1730277" y="790075"/>
                </a:lnTo>
                <a:close/>
                <a:moveTo>
                  <a:pt x="393744" y="648180"/>
                </a:moveTo>
                <a:lnTo>
                  <a:pt x="553539" y="741923"/>
                </a:lnTo>
                <a:lnTo>
                  <a:pt x="358789" y="855665"/>
                </a:lnTo>
                <a:lnTo>
                  <a:pt x="197745" y="763172"/>
                </a:lnTo>
                <a:close/>
                <a:moveTo>
                  <a:pt x="838673" y="620718"/>
                </a:moveTo>
                <a:lnTo>
                  <a:pt x="998467" y="714461"/>
                </a:lnTo>
                <a:lnTo>
                  <a:pt x="802471" y="828203"/>
                </a:lnTo>
                <a:lnTo>
                  <a:pt x="642677" y="734460"/>
                </a:lnTo>
                <a:close/>
                <a:moveTo>
                  <a:pt x="2152001" y="604235"/>
                </a:moveTo>
                <a:lnTo>
                  <a:pt x="2377191" y="734361"/>
                </a:lnTo>
                <a:lnTo>
                  <a:pt x="2250835" y="806240"/>
                </a:lnTo>
                <a:lnTo>
                  <a:pt x="2026897" y="676114"/>
                </a:lnTo>
                <a:close/>
                <a:moveTo>
                  <a:pt x="1282917" y="587759"/>
                </a:moveTo>
                <a:lnTo>
                  <a:pt x="1443399" y="680810"/>
                </a:lnTo>
                <a:lnTo>
                  <a:pt x="1248083" y="795237"/>
                </a:lnTo>
                <a:lnTo>
                  <a:pt x="1087601" y="702186"/>
                </a:lnTo>
                <a:close/>
                <a:moveTo>
                  <a:pt x="1734021" y="560293"/>
                </a:moveTo>
                <a:lnTo>
                  <a:pt x="1893817" y="652786"/>
                </a:lnTo>
                <a:lnTo>
                  <a:pt x="1697817" y="767778"/>
                </a:lnTo>
                <a:lnTo>
                  <a:pt x="1538021" y="674035"/>
                </a:lnTo>
                <a:close/>
                <a:moveTo>
                  <a:pt x="194751" y="538319"/>
                </a:moveTo>
                <a:lnTo>
                  <a:pt x="355795" y="631370"/>
                </a:lnTo>
                <a:lnTo>
                  <a:pt x="159795" y="745797"/>
                </a:lnTo>
                <a:lnTo>
                  <a:pt x="0" y="652746"/>
                </a:lnTo>
                <a:close/>
                <a:moveTo>
                  <a:pt x="640245" y="505363"/>
                </a:moveTo>
                <a:lnTo>
                  <a:pt x="800725" y="599106"/>
                </a:lnTo>
                <a:lnTo>
                  <a:pt x="605411" y="712848"/>
                </a:lnTo>
                <a:lnTo>
                  <a:pt x="444929" y="619105"/>
                </a:lnTo>
                <a:close/>
                <a:moveTo>
                  <a:pt x="1085855" y="472404"/>
                </a:moveTo>
                <a:lnTo>
                  <a:pt x="1245649" y="566147"/>
                </a:lnTo>
                <a:lnTo>
                  <a:pt x="1050899" y="679889"/>
                </a:lnTo>
                <a:lnTo>
                  <a:pt x="889855" y="587396"/>
                </a:lnTo>
                <a:close/>
                <a:moveTo>
                  <a:pt x="1893831" y="455927"/>
                </a:moveTo>
                <a:lnTo>
                  <a:pt x="2119021" y="585602"/>
                </a:lnTo>
                <a:lnTo>
                  <a:pt x="1992665" y="657920"/>
                </a:lnTo>
                <a:lnTo>
                  <a:pt x="1768725" y="528246"/>
                </a:lnTo>
                <a:close/>
                <a:moveTo>
                  <a:pt x="1536275" y="444940"/>
                </a:moveTo>
                <a:lnTo>
                  <a:pt x="1696071" y="537433"/>
                </a:lnTo>
                <a:lnTo>
                  <a:pt x="1500071" y="652425"/>
                </a:lnTo>
                <a:lnTo>
                  <a:pt x="1340277" y="558682"/>
                </a:lnTo>
                <a:close/>
                <a:moveTo>
                  <a:pt x="443181" y="390009"/>
                </a:moveTo>
                <a:lnTo>
                  <a:pt x="602975" y="483752"/>
                </a:lnTo>
                <a:lnTo>
                  <a:pt x="408227" y="597494"/>
                </a:lnTo>
                <a:lnTo>
                  <a:pt x="247184" y="503751"/>
                </a:lnTo>
                <a:close/>
                <a:moveTo>
                  <a:pt x="893603" y="357051"/>
                </a:moveTo>
                <a:lnTo>
                  <a:pt x="1053397" y="450794"/>
                </a:lnTo>
                <a:lnTo>
                  <a:pt x="857399" y="564536"/>
                </a:lnTo>
                <a:lnTo>
                  <a:pt x="697605" y="470793"/>
                </a:lnTo>
                <a:close/>
                <a:moveTo>
                  <a:pt x="1337281" y="329585"/>
                </a:moveTo>
                <a:lnTo>
                  <a:pt x="1498325" y="422078"/>
                </a:lnTo>
                <a:lnTo>
                  <a:pt x="1302325" y="537070"/>
                </a:lnTo>
                <a:lnTo>
                  <a:pt x="1142529" y="443327"/>
                </a:lnTo>
                <a:close/>
                <a:moveTo>
                  <a:pt x="1634149" y="302120"/>
                </a:moveTo>
                <a:lnTo>
                  <a:pt x="1855377" y="431795"/>
                </a:lnTo>
                <a:lnTo>
                  <a:pt x="1731785" y="504113"/>
                </a:lnTo>
                <a:lnTo>
                  <a:pt x="1510559" y="374439"/>
                </a:lnTo>
                <a:close/>
                <a:moveTo>
                  <a:pt x="690923" y="247190"/>
                </a:moveTo>
                <a:lnTo>
                  <a:pt x="850161" y="340241"/>
                </a:lnTo>
                <a:lnTo>
                  <a:pt x="654845" y="454668"/>
                </a:lnTo>
                <a:lnTo>
                  <a:pt x="494363" y="361617"/>
                </a:lnTo>
                <a:close/>
                <a:moveTo>
                  <a:pt x="1140785" y="214231"/>
                </a:moveTo>
                <a:lnTo>
                  <a:pt x="1300579" y="307974"/>
                </a:lnTo>
                <a:lnTo>
                  <a:pt x="1105829" y="421716"/>
                </a:lnTo>
                <a:lnTo>
                  <a:pt x="944785" y="327973"/>
                </a:lnTo>
                <a:close/>
                <a:moveTo>
                  <a:pt x="1370489" y="148316"/>
                </a:moveTo>
                <a:lnTo>
                  <a:pt x="1591717" y="277991"/>
                </a:lnTo>
                <a:lnTo>
                  <a:pt x="1468125" y="350309"/>
                </a:lnTo>
                <a:lnTo>
                  <a:pt x="1246899" y="220635"/>
                </a:lnTo>
                <a:close/>
                <a:moveTo>
                  <a:pt x="943039" y="98876"/>
                </a:moveTo>
                <a:lnTo>
                  <a:pt x="1102833" y="191926"/>
                </a:lnTo>
                <a:lnTo>
                  <a:pt x="908083" y="306354"/>
                </a:lnTo>
                <a:lnTo>
                  <a:pt x="747039" y="213303"/>
                </a:lnTo>
                <a:close/>
                <a:moveTo>
                  <a:pt x="1112321" y="0"/>
                </a:moveTo>
                <a:lnTo>
                  <a:pt x="1333551" y="128887"/>
                </a:lnTo>
                <a:lnTo>
                  <a:pt x="1209959" y="202005"/>
                </a:lnTo>
                <a:lnTo>
                  <a:pt x="988729" y="71879"/>
                </a:lnTo>
                <a:close/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342">
            <a:extLst>
              <a:ext uri="{FF2B5EF4-FFF2-40B4-BE49-F238E27FC236}">
                <a16:creationId xmlns:a16="http://schemas.microsoft.com/office/drawing/2014/main" id="{D11AC0BA-134B-4C4D-A4F4-E3FE28258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3868" y="6610816"/>
            <a:ext cx="1939005" cy="3619915"/>
          </a:xfrm>
          <a:custGeom>
            <a:avLst/>
            <a:gdLst>
              <a:gd name="T0" fmla="*/ 0 w 1557"/>
              <a:gd name="T1" fmla="*/ 536723 h 2907"/>
              <a:gd name="T2" fmla="*/ 937078 w 1557"/>
              <a:gd name="T3" fmla="*/ 1897465 h 2907"/>
              <a:gd name="T4" fmla="*/ 963852 w 1557"/>
              <a:gd name="T5" fmla="*/ 1885712 h 2907"/>
              <a:gd name="T6" fmla="*/ 963852 w 1557"/>
              <a:gd name="T7" fmla="*/ 1885712 h 2907"/>
              <a:gd name="T8" fmla="*/ 1016093 w 1557"/>
              <a:gd name="T9" fmla="*/ 1808664 h 2907"/>
              <a:gd name="T10" fmla="*/ 1016093 w 1557"/>
              <a:gd name="T11" fmla="*/ 0 h 2907"/>
              <a:gd name="T12" fmla="*/ 0 w 1557"/>
              <a:gd name="T13" fmla="*/ 536723 h 29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57" h="2907">
                <a:moveTo>
                  <a:pt x="0" y="822"/>
                </a:moveTo>
                <a:lnTo>
                  <a:pt x="1435" y="2906"/>
                </a:lnTo>
                <a:lnTo>
                  <a:pt x="1476" y="2888"/>
                </a:lnTo>
                <a:cubicBezTo>
                  <a:pt x="1524" y="2869"/>
                  <a:pt x="1556" y="2822"/>
                  <a:pt x="1556" y="2770"/>
                </a:cubicBezTo>
                <a:lnTo>
                  <a:pt x="1556" y="0"/>
                </a:lnTo>
                <a:lnTo>
                  <a:pt x="0" y="822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343">
            <a:extLst>
              <a:ext uri="{FF2B5EF4-FFF2-40B4-BE49-F238E27FC236}">
                <a16:creationId xmlns:a16="http://schemas.microsoft.com/office/drawing/2014/main" id="{2B4059FE-5724-1148-887C-ECD8A06C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6268" y="4303736"/>
            <a:ext cx="4202097" cy="3334278"/>
          </a:xfrm>
          <a:custGeom>
            <a:avLst/>
            <a:gdLst>
              <a:gd name="T0" fmla="*/ 2202779 w 3372"/>
              <a:gd name="T1" fmla="*/ 1210643 h 2676"/>
              <a:gd name="T2" fmla="*/ 114354 w 3372"/>
              <a:gd name="T3" fmla="*/ 14374 h 2676"/>
              <a:gd name="T4" fmla="*/ 114354 w 3372"/>
              <a:gd name="T5" fmla="*/ 14374 h 2676"/>
              <a:gd name="T6" fmla="*/ 41821 w 3372"/>
              <a:gd name="T7" fmla="*/ 9147 h 2676"/>
              <a:gd name="T8" fmla="*/ 0 w 3372"/>
              <a:gd name="T9" fmla="*/ 26134 h 2676"/>
              <a:gd name="T10" fmla="*/ 1186011 w 3372"/>
              <a:gd name="T11" fmla="*/ 1747690 h 2676"/>
              <a:gd name="T12" fmla="*/ 2202779 w 3372"/>
              <a:gd name="T13" fmla="*/ 1210643 h 26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72" h="2676">
                <a:moveTo>
                  <a:pt x="3371" y="1853"/>
                </a:moveTo>
                <a:lnTo>
                  <a:pt x="175" y="22"/>
                </a:lnTo>
                <a:cubicBezTo>
                  <a:pt x="141" y="3"/>
                  <a:pt x="100" y="0"/>
                  <a:pt x="64" y="14"/>
                </a:cubicBezTo>
                <a:lnTo>
                  <a:pt x="0" y="40"/>
                </a:lnTo>
                <a:lnTo>
                  <a:pt x="1815" y="2675"/>
                </a:lnTo>
                <a:lnTo>
                  <a:pt x="3371" y="1853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344">
            <a:extLst>
              <a:ext uri="{FF2B5EF4-FFF2-40B4-BE49-F238E27FC236}">
                <a16:creationId xmlns:a16="http://schemas.microsoft.com/office/drawing/2014/main" id="{5C3829F9-1158-5F48-BE78-49F8E1FF2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0779" y="4353174"/>
            <a:ext cx="4048292" cy="5877560"/>
          </a:xfrm>
          <a:custGeom>
            <a:avLst/>
            <a:gdLst>
              <a:gd name="T0" fmla="*/ 2122129 w 3250"/>
              <a:gd name="T1" fmla="*/ 3081271 h 4720"/>
              <a:gd name="T2" fmla="*/ 0 w 3250"/>
              <a:gd name="T3" fmla="*/ 1854378 h 4720"/>
              <a:gd name="T4" fmla="*/ 0 w 3250"/>
              <a:gd name="T5" fmla="*/ 0 h 4720"/>
              <a:gd name="T6" fmla="*/ 2122129 w 3250"/>
              <a:gd name="T7" fmla="*/ 1226240 h 4720"/>
              <a:gd name="T8" fmla="*/ 2122129 w 3250"/>
              <a:gd name="T9" fmla="*/ 3081271 h 4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50" h="4720">
                <a:moveTo>
                  <a:pt x="3249" y="4719"/>
                </a:moveTo>
                <a:lnTo>
                  <a:pt x="0" y="2840"/>
                </a:lnTo>
                <a:lnTo>
                  <a:pt x="0" y="0"/>
                </a:lnTo>
                <a:lnTo>
                  <a:pt x="3249" y="1878"/>
                </a:lnTo>
                <a:lnTo>
                  <a:pt x="3249" y="4719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345">
            <a:extLst>
              <a:ext uri="{FF2B5EF4-FFF2-40B4-BE49-F238E27FC236}">
                <a16:creationId xmlns:a16="http://schemas.microsoft.com/office/drawing/2014/main" id="{CB2D6556-D0F5-3F4E-8E19-AB59BB33B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1622" y="4561909"/>
            <a:ext cx="3823083" cy="5465583"/>
          </a:xfrm>
          <a:custGeom>
            <a:avLst/>
            <a:gdLst>
              <a:gd name="T0" fmla="*/ 2004037 w 3068"/>
              <a:gd name="T1" fmla="*/ 2865249 h 4387"/>
              <a:gd name="T2" fmla="*/ 0 w 3068"/>
              <a:gd name="T3" fmla="*/ 1709611 h 4387"/>
              <a:gd name="T4" fmla="*/ 0 w 3068"/>
              <a:gd name="T5" fmla="*/ 0 h 4387"/>
              <a:gd name="T6" fmla="*/ 2004037 w 3068"/>
              <a:gd name="T7" fmla="*/ 1155637 h 4387"/>
              <a:gd name="T8" fmla="*/ 2004037 w 3068"/>
              <a:gd name="T9" fmla="*/ 2865249 h 4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8" h="4387">
                <a:moveTo>
                  <a:pt x="3067" y="4386"/>
                </a:moveTo>
                <a:lnTo>
                  <a:pt x="0" y="2617"/>
                </a:lnTo>
                <a:lnTo>
                  <a:pt x="0" y="0"/>
                </a:lnTo>
                <a:lnTo>
                  <a:pt x="3067" y="1769"/>
                </a:lnTo>
                <a:lnTo>
                  <a:pt x="3067" y="438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346">
            <a:extLst>
              <a:ext uri="{FF2B5EF4-FFF2-40B4-BE49-F238E27FC236}">
                <a16:creationId xmlns:a16="http://schemas.microsoft.com/office/drawing/2014/main" id="{B8E200F6-1472-914F-92DA-F22F75A07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5696" y="6198836"/>
            <a:ext cx="1675347" cy="2427927"/>
          </a:xfrm>
          <a:custGeom>
            <a:avLst/>
            <a:gdLst>
              <a:gd name="T0" fmla="*/ 877839 w 1344"/>
              <a:gd name="T1" fmla="*/ 1272441 h 1951"/>
              <a:gd name="T2" fmla="*/ 0 w 1344"/>
              <a:gd name="T3" fmla="*/ 766075 h 1951"/>
              <a:gd name="T4" fmla="*/ 0 w 1344"/>
              <a:gd name="T5" fmla="*/ 0 h 1951"/>
              <a:gd name="T6" fmla="*/ 877839 w 1344"/>
              <a:gd name="T7" fmla="*/ 505714 h 1951"/>
              <a:gd name="T8" fmla="*/ 877839 w 1344"/>
              <a:gd name="T9" fmla="*/ 1272441 h 19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4" h="1951">
                <a:moveTo>
                  <a:pt x="1343" y="1950"/>
                </a:moveTo>
                <a:lnTo>
                  <a:pt x="0" y="1174"/>
                </a:lnTo>
                <a:lnTo>
                  <a:pt x="0" y="0"/>
                </a:lnTo>
                <a:lnTo>
                  <a:pt x="1343" y="775"/>
                </a:lnTo>
                <a:lnTo>
                  <a:pt x="1343" y="1950"/>
                </a:lnTo>
              </a:path>
            </a:pathLst>
          </a:custGeom>
          <a:solidFill>
            <a:srgbClr val="DCDFE1">
              <a:alpha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347">
            <a:extLst>
              <a:ext uri="{FF2B5EF4-FFF2-40B4-BE49-F238E27FC236}">
                <a16:creationId xmlns:a16="http://schemas.microsoft.com/office/drawing/2014/main" id="{42E49F5B-2563-3840-92EE-D803FEAA2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8521" y="5424318"/>
            <a:ext cx="1285347" cy="1774253"/>
          </a:xfrm>
          <a:custGeom>
            <a:avLst/>
            <a:gdLst>
              <a:gd name="T0" fmla="*/ 673338 w 1032"/>
              <a:gd name="T1" fmla="*/ 389002 h 1423"/>
              <a:gd name="T2" fmla="*/ 0 w 1032"/>
              <a:gd name="T3" fmla="*/ 0 h 1423"/>
              <a:gd name="T4" fmla="*/ 0 w 1032"/>
              <a:gd name="T5" fmla="*/ 540681 h 1423"/>
              <a:gd name="T6" fmla="*/ 673338 w 1032"/>
              <a:gd name="T7" fmla="*/ 929683 h 1423"/>
              <a:gd name="T8" fmla="*/ 673338 w 1032"/>
              <a:gd name="T9" fmla="*/ 389002 h 1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2" h="1423">
                <a:moveTo>
                  <a:pt x="1031" y="595"/>
                </a:moveTo>
                <a:lnTo>
                  <a:pt x="0" y="0"/>
                </a:lnTo>
                <a:lnTo>
                  <a:pt x="0" y="827"/>
                </a:lnTo>
                <a:lnTo>
                  <a:pt x="1031" y="1422"/>
                </a:lnTo>
                <a:lnTo>
                  <a:pt x="1031" y="595"/>
                </a:lnTo>
              </a:path>
            </a:pathLst>
          </a:custGeom>
          <a:solidFill>
            <a:srgbClr val="DCDFE1">
              <a:alpha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FAD0146-A6CF-5C46-92D5-51CDA529E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5698" y="7951119"/>
            <a:ext cx="1267624" cy="1025953"/>
          </a:xfrm>
          <a:custGeom>
            <a:avLst/>
            <a:gdLst>
              <a:gd name="connsiteX0" fmla="*/ 0 w 1267624"/>
              <a:gd name="connsiteY0" fmla="*/ 192256 h 1025953"/>
              <a:gd name="connsiteX1" fmla="*/ 1267624 w 1267624"/>
              <a:gd name="connsiteY1" fmla="*/ 925012 h 1025953"/>
              <a:gd name="connsiteX2" fmla="*/ 1267624 w 1267624"/>
              <a:gd name="connsiteY2" fmla="*/ 1025953 h 1025953"/>
              <a:gd name="connsiteX3" fmla="*/ 0 w 1267624"/>
              <a:gd name="connsiteY3" fmla="*/ 293197 h 1025953"/>
              <a:gd name="connsiteX4" fmla="*/ 0 w 1267624"/>
              <a:gd name="connsiteY4" fmla="*/ 0 h 1025953"/>
              <a:gd name="connsiteX5" fmla="*/ 1267624 w 1267624"/>
              <a:gd name="connsiteY5" fmla="*/ 731664 h 1025953"/>
              <a:gd name="connsiteX6" fmla="*/ 1267624 w 1267624"/>
              <a:gd name="connsiteY6" fmla="*/ 833699 h 1025953"/>
              <a:gd name="connsiteX7" fmla="*/ 0 w 1267624"/>
              <a:gd name="connsiteY7" fmla="*/ 102035 h 102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624" h="1025953">
                <a:moveTo>
                  <a:pt x="0" y="192256"/>
                </a:moveTo>
                <a:lnTo>
                  <a:pt x="1267624" y="925012"/>
                </a:lnTo>
                <a:lnTo>
                  <a:pt x="1267624" y="1025953"/>
                </a:lnTo>
                <a:lnTo>
                  <a:pt x="0" y="293197"/>
                </a:lnTo>
                <a:close/>
                <a:moveTo>
                  <a:pt x="0" y="0"/>
                </a:moveTo>
                <a:lnTo>
                  <a:pt x="1267624" y="731664"/>
                </a:lnTo>
                <a:lnTo>
                  <a:pt x="1267624" y="833699"/>
                </a:lnTo>
                <a:lnTo>
                  <a:pt x="0" y="102035"/>
                </a:lnTo>
                <a:close/>
              </a:path>
            </a:pathLst>
          </a:custGeom>
          <a:solidFill>
            <a:srgbClr val="D8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350">
            <a:extLst>
              <a:ext uri="{FF2B5EF4-FFF2-40B4-BE49-F238E27FC236}">
                <a16:creationId xmlns:a16="http://schemas.microsoft.com/office/drawing/2014/main" id="{2A043B1E-6611-B742-BEAD-3871FABE4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5698" y="8330138"/>
            <a:ext cx="1268870" cy="834943"/>
          </a:xfrm>
          <a:custGeom>
            <a:avLst/>
            <a:gdLst>
              <a:gd name="T0" fmla="*/ 0 w 1019"/>
              <a:gd name="T1" fmla="*/ 52850 h 671"/>
              <a:gd name="T2" fmla="*/ 664698 w 1019"/>
              <a:gd name="T3" fmla="*/ 437154 h 671"/>
              <a:gd name="T4" fmla="*/ 664698 w 1019"/>
              <a:gd name="T5" fmla="*/ 383651 h 671"/>
              <a:gd name="T6" fmla="*/ 0 w 1019"/>
              <a:gd name="T7" fmla="*/ 0 h 671"/>
              <a:gd name="T8" fmla="*/ 0 w 1019"/>
              <a:gd name="T9" fmla="*/ 5285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9" h="671">
                <a:moveTo>
                  <a:pt x="0" y="81"/>
                </a:moveTo>
                <a:lnTo>
                  <a:pt x="1018" y="670"/>
                </a:lnTo>
                <a:lnTo>
                  <a:pt x="1018" y="588"/>
                </a:lnTo>
                <a:lnTo>
                  <a:pt x="0" y="0"/>
                </a:lnTo>
                <a:lnTo>
                  <a:pt x="0" y="81"/>
                </a:lnTo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449D79B-AAB3-7B4D-AD0F-58750FCF9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6548" y="6797579"/>
            <a:ext cx="1141286" cy="954544"/>
          </a:xfrm>
          <a:custGeom>
            <a:avLst/>
            <a:gdLst>
              <a:gd name="connsiteX0" fmla="*/ 0 w 1141286"/>
              <a:gd name="connsiteY0" fmla="*/ 192256 h 954544"/>
              <a:gd name="connsiteX1" fmla="*/ 1141286 w 1141286"/>
              <a:gd name="connsiteY1" fmla="*/ 852240 h 954544"/>
              <a:gd name="connsiteX2" fmla="*/ 1141286 w 1141286"/>
              <a:gd name="connsiteY2" fmla="*/ 954544 h 954544"/>
              <a:gd name="connsiteX3" fmla="*/ 0 w 1141286"/>
              <a:gd name="connsiteY3" fmla="*/ 293312 h 954544"/>
              <a:gd name="connsiteX4" fmla="*/ 0 w 1141286"/>
              <a:gd name="connsiteY4" fmla="*/ 0 h 954544"/>
              <a:gd name="connsiteX5" fmla="*/ 1141286 w 1141286"/>
              <a:gd name="connsiteY5" fmla="*/ 661061 h 954544"/>
              <a:gd name="connsiteX6" fmla="*/ 1141286 w 1141286"/>
              <a:gd name="connsiteY6" fmla="*/ 762282 h 954544"/>
              <a:gd name="connsiteX7" fmla="*/ 0 w 1141286"/>
              <a:gd name="connsiteY7" fmla="*/ 101221 h 9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1286" h="954544">
                <a:moveTo>
                  <a:pt x="0" y="192256"/>
                </a:moveTo>
                <a:lnTo>
                  <a:pt x="1141286" y="852240"/>
                </a:lnTo>
                <a:lnTo>
                  <a:pt x="1141286" y="954544"/>
                </a:lnTo>
                <a:lnTo>
                  <a:pt x="0" y="293312"/>
                </a:lnTo>
                <a:close/>
                <a:moveTo>
                  <a:pt x="0" y="0"/>
                </a:moveTo>
                <a:lnTo>
                  <a:pt x="1141286" y="661061"/>
                </a:lnTo>
                <a:lnTo>
                  <a:pt x="1141286" y="762282"/>
                </a:lnTo>
                <a:lnTo>
                  <a:pt x="0" y="101221"/>
                </a:lnTo>
                <a:close/>
              </a:path>
            </a:pathLst>
          </a:custGeom>
          <a:solidFill>
            <a:srgbClr val="D8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353">
            <a:extLst>
              <a:ext uri="{FF2B5EF4-FFF2-40B4-BE49-F238E27FC236}">
                <a16:creationId xmlns:a16="http://schemas.microsoft.com/office/drawing/2014/main" id="{999105E8-CAA8-2349-9F01-88B83B275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6547" y="7176599"/>
            <a:ext cx="1142531" cy="763535"/>
          </a:xfrm>
          <a:custGeom>
            <a:avLst/>
            <a:gdLst>
              <a:gd name="T0" fmla="*/ 0 w 918"/>
              <a:gd name="T1" fmla="*/ 52903 h 613"/>
              <a:gd name="T2" fmla="*/ 598450 w 918"/>
              <a:gd name="T3" fmla="*/ 399710 h 613"/>
              <a:gd name="T4" fmla="*/ 598450 w 918"/>
              <a:gd name="T5" fmla="*/ 345501 h 613"/>
              <a:gd name="T6" fmla="*/ 0 w 918"/>
              <a:gd name="T7" fmla="*/ 0 h 613"/>
              <a:gd name="T8" fmla="*/ 0 w 918"/>
              <a:gd name="T9" fmla="*/ 52903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8" h="613">
                <a:moveTo>
                  <a:pt x="0" y="81"/>
                </a:moveTo>
                <a:lnTo>
                  <a:pt x="917" y="612"/>
                </a:lnTo>
                <a:lnTo>
                  <a:pt x="917" y="529"/>
                </a:lnTo>
                <a:lnTo>
                  <a:pt x="0" y="0"/>
                </a:lnTo>
                <a:lnTo>
                  <a:pt x="0" y="81"/>
                </a:lnTo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354">
            <a:extLst>
              <a:ext uri="{FF2B5EF4-FFF2-40B4-BE49-F238E27FC236}">
                <a16:creationId xmlns:a16="http://schemas.microsoft.com/office/drawing/2014/main" id="{F480B1D5-DA7B-6F4D-A941-CDF0572BC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6547" y="7368856"/>
            <a:ext cx="1142531" cy="763531"/>
          </a:xfrm>
          <a:custGeom>
            <a:avLst/>
            <a:gdLst>
              <a:gd name="T0" fmla="*/ 0 w 918"/>
              <a:gd name="T1" fmla="*/ 52989 h 612"/>
              <a:gd name="T2" fmla="*/ 598450 w 918"/>
              <a:gd name="T3" fmla="*/ 399707 h 612"/>
              <a:gd name="T4" fmla="*/ 598450 w 918"/>
              <a:gd name="T5" fmla="*/ 346718 h 612"/>
              <a:gd name="T6" fmla="*/ 0 w 918"/>
              <a:gd name="T7" fmla="*/ 0 h 612"/>
              <a:gd name="T8" fmla="*/ 0 w 918"/>
              <a:gd name="T9" fmla="*/ 52989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8" h="612">
                <a:moveTo>
                  <a:pt x="0" y="81"/>
                </a:moveTo>
                <a:lnTo>
                  <a:pt x="917" y="611"/>
                </a:lnTo>
                <a:lnTo>
                  <a:pt x="917" y="530"/>
                </a:lnTo>
                <a:lnTo>
                  <a:pt x="0" y="0"/>
                </a:lnTo>
                <a:lnTo>
                  <a:pt x="0" y="81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355">
            <a:extLst>
              <a:ext uri="{FF2B5EF4-FFF2-40B4-BE49-F238E27FC236}">
                <a16:creationId xmlns:a16="http://schemas.microsoft.com/office/drawing/2014/main" id="{9EEAC262-AA92-5544-99E2-C4710B68B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6547" y="7555619"/>
            <a:ext cx="1142531" cy="763531"/>
          </a:xfrm>
          <a:custGeom>
            <a:avLst/>
            <a:gdLst>
              <a:gd name="T0" fmla="*/ 0 w 918"/>
              <a:gd name="T1" fmla="*/ 52989 h 612"/>
              <a:gd name="T2" fmla="*/ 598450 w 918"/>
              <a:gd name="T3" fmla="*/ 399707 h 612"/>
              <a:gd name="T4" fmla="*/ 598450 w 918"/>
              <a:gd name="T5" fmla="*/ 346718 h 612"/>
              <a:gd name="T6" fmla="*/ 0 w 918"/>
              <a:gd name="T7" fmla="*/ 0 h 612"/>
              <a:gd name="T8" fmla="*/ 0 w 918"/>
              <a:gd name="T9" fmla="*/ 52989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8" h="612">
                <a:moveTo>
                  <a:pt x="0" y="81"/>
                </a:moveTo>
                <a:lnTo>
                  <a:pt x="917" y="611"/>
                </a:lnTo>
                <a:lnTo>
                  <a:pt x="917" y="530"/>
                </a:lnTo>
                <a:lnTo>
                  <a:pt x="0" y="0"/>
                </a:lnTo>
                <a:lnTo>
                  <a:pt x="0" y="81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56">
            <a:extLst>
              <a:ext uri="{FF2B5EF4-FFF2-40B4-BE49-F238E27FC236}">
                <a16:creationId xmlns:a16="http://schemas.microsoft.com/office/drawing/2014/main" id="{03336717-2C28-F543-B50E-0B1346C0C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606" y="5973622"/>
            <a:ext cx="137322" cy="587753"/>
          </a:xfrm>
          <a:custGeom>
            <a:avLst/>
            <a:gdLst>
              <a:gd name="T0" fmla="*/ 0 w 109"/>
              <a:gd name="T1" fmla="*/ 0 h 474"/>
              <a:gd name="T2" fmla="*/ 0 w 109"/>
              <a:gd name="T3" fmla="*/ 267229 h 474"/>
              <a:gd name="T4" fmla="*/ 71346 w 109"/>
              <a:gd name="T5" fmla="*/ 307541 h 474"/>
              <a:gd name="T6" fmla="*/ 71346 w 109"/>
              <a:gd name="T7" fmla="*/ 40312 h 474"/>
              <a:gd name="T8" fmla="*/ 0 w 109"/>
              <a:gd name="T9" fmla="*/ 0 h 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" h="474">
                <a:moveTo>
                  <a:pt x="0" y="0"/>
                </a:moveTo>
                <a:lnTo>
                  <a:pt x="0" y="411"/>
                </a:lnTo>
                <a:lnTo>
                  <a:pt x="108" y="473"/>
                </a:lnTo>
                <a:lnTo>
                  <a:pt x="108" y="62"/>
                </a:lnTo>
                <a:lnTo>
                  <a:pt x="0" y="0"/>
                </a:lnTo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357">
            <a:extLst>
              <a:ext uri="{FF2B5EF4-FFF2-40B4-BE49-F238E27FC236}">
                <a16:creationId xmlns:a16="http://schemas.microsoft.com/office/drawing/2014/main" id="{2BB89FBD-F7A4-3948-AE9B-B0F35C44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9785" y="6297710"/>
            <a:ext cx="120845" cy="400994"/>
          </a:xfrm>
          <a:custGeom>
            <a:avLst/>
            <a:gdLst>
              <a:gd name="T0" fmla="*/ 0 w 95"/>
              <a:gd name="T1" fmla="*/ 0 h 321"/>
              <a:gd name="T2" fmla="*/ 0 w 95"/>
              <a:gd name="T3" fmla="*/ 174892 h 321"/>
              <a:gd name="T4" fmla="*/ 62700 w 95"/>
              <a:gd name="T5" fmla="*/ 209608 h 321"/>
              <a:gd name="T6" fmla="*/ 62700 w 95"/>
              <a:gd name="T7" fmla="*/ 35371 h 321"/>
              <a:gd name="T8" fmla="*/ 0 w 95"/>
              <a:gd name="T9" fmla="*/ 0 h 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" h="321">
                <a:moveTo>
                  <a:pt x="0" y="0"/>
                </a:moveTo>
                <a:lnTo>
                  <a:pt x="0" y="267"/>
                </a:lnTo>
                <a:lnTo>
                  <a:pt x="94" y="320"/>
                </a:lnTo>
                <a:lnTo>
                  <a:pt x="94" y="54"/>
                </a:lnTo>
                <a:lnTo>
                  <a:pt x="0" y="0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358">
            <a:extLst>
              <a:ext uri="{FF2B5EF4-FFF2-40B4-BE49-F238E27FC236}">
                <a16:creationId xmlns:a16="http://schemas.microsoft.com/office/drawing/2014/main" id="{CE8C8562-2733-9140-AD26-8E368309F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8516" y="6061513"/>
            <a:ext cx="153801" cy="780013"/>
          </a:xfrm>
          <a:custGeom>
            <a:avLst/>
            <a:gdLst>
              <a:gd name="T0" fmla="*/ 0 w 123"/>
              <a:gd name="T1" fmla="*/ 0 h 624"/>
              <a:gd name="T2" fmla="*/ 0 w 123"/>
              <a:gd name="T3" fmla="*/ 361810 h 624"/>
              <a:gd name="T4" fmla="*/ 79992 w 123"/>
              <a:gd name="T5" fmla="*/ 408348 h 624"/>
              <a:gd name="T6" fmla="*/ 79992 w 123"/>
              <a:gd name="T7" fmla="*/ 46537 h 624"/>
              <a:gd name="T8" fmla="*/ 0 w 123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624">
                <a:moveTo>
                  <a:pt x="0" y="0"/>
                </a:moveTo>
                <a:lnTo>
                  <a:pt x="0" y="552"/>
                </a:lnTo>
                <a:lnTo>
                  <a:pt x="122" y="623"/>
                </a:lnTo>
                <a:lnTo>
                  <a:pt x="122" y="71"/>
                </a:lnTo>
                <a:lnTo>
                  <a:pt x="0" y="0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359">
            <a:extLst>
              <a:ext uri="{FF2B5EF4-FFF2-40B4-BE49-F238E27FC236}">
                <a16:creationId xmlns:a16="http://schemas.microsoft.com/office/drawing/2014/main" id="{0727CFE4-4E25-8749-BB8D-B97266F2C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5836" y="7643508"/>
            <a:ext cx="697604" cy="302116"/>
          </a:xfrm>
          <a:custGeom>
            <a:avLst/>
            <a:gdLst>
              <a:gd name="T0" fmla="*/ 161420 w 562"/>
              <a:gd name="T1" fmla="*/ 39931 h 242"/>
              <a:gd name="T2" fmla="*/ 161420 w 562"/>
              <a:gd name="T3" fmla="*/ 39931 h 242"/>
              <a:gd name="T4" fmla="*/ 44260 w 562"/>
              <a:gd name="T5" fmla="*/ 1309 h 242"/>
              <a:gd name="T6" fmla="*/ 0 w 562"/>
              <a:gd name="T7" fmla="*/ 84445 h 242"/>
              <a:gd name="T8" fmla="*/ 0 w 562"/>
              <a:gd name="T9" fmla="*/ 84445 h 242"/>
              <a:gd name="T10" fmla="*/ 215444 w 562"/>
              <a:gd name="T11" fmla="*/ 157761 h 242"/>
              <a:gd name="T12" fmla="*/ 215444 w 562"/>
              <a:gd name="T13" fmla="*/ 157761 h 242"/>
              <a:gd name="T14" fmla="*/ 365148 w 562"/>
              <a:gd name="T15" fmla="*/ 82481 h 242"/>
              <a:gd name="T16" fmla="*/ 244083 w 562"/>
              <a:gd name="T17" fmla="*/ 0 h 242"/>
              <a:gd name="T18" fmla="*/ 244083 w 562"/>
              <a:gd name="T19" fmla="*/ 0 h 242"/>
              <a:gd name="T20" fmla="*/ 161420 w 562"/>
              <a:gd name="T21" fmla="*/ 39931 h 2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42">
                <a:moveTo>
                  <a:pt x="248" y="61"/>
                </a:moveTo>
                <a:lnTo>
                  <a:pt x="248" y="61"/>
                </a:lnTo>
                <a:cubicBezTo>
                  <a:pt x="189" y="61"/>
                  <a:pt x="125" y="39"/>
                  <a:pt x="68" y="2"/>
                </a:cubicBezTo>
                <a:lnTo>
                  <a:pt x="0" y="129"/>
                </a:lnTo>
                <a:cubicBezTo>
                  <a:pt x="105" y="198"/>
                  <a:pt x="223" y="241"/>
                  <a:pt x="331" y="241"/>
                </a:cubicBezTo>
                <a:cubicBezTo>
                  <a:pt x="441" y="241"/>
                  <a:pt x="520" y="197"/>
                  <a:pt x="561" y="126"/>
                </a:cubicBezTo>
                <a:lnTo>
                  <a:pt x="375" y="0"/>
                </a:lnTo>
                <a:cubicBezTo>
                  <a:pt x="352" y="38"/>
                  <a:pt x="308" y="61"/>
                  <a:pt x="248" y="61"/>
                </a:cubicBez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60">
            <a:extLst>
              <a:ext uri="{FF2B5EF4-FFF2-40B4-BE49-F238E27FC236}">
                <a16:creationId xmlns:a16="http://schemas.microsoft.com/office/drawing/2014/main" id="{36F89B55-47F8-764D-9BD7-E7E029CE4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2454" y="7088712"/>
            <a:ext cx="455915" cy="692124"/>
          </a:xfrm>
          <a:custGeom>
            <a:avLst/>
            <a:gdLst>
              <a:gd name="T0" fmla="*/ 86457 w 365"/>
              <a:gd name="T1" fmla="*/ 183088 h 557"/>
              <a:gd name="T2" fmla="*/ 86457 w 365"/>
              <a:gd name="T3" fmla="*/ 183088 h 557"/>
              <a:gd name="T4" fmla="*/ 94971 w 365"/>
              <a:gd name="T5" fmla="*/ 280170 h 557"/>
              <a:gd name="T6" fmla="*/ 216797 w 365"/>
              <a:gd name="T7" fmla="*/ 362266 h 557"/>
              <a:gd name="T8" fmla="*/ 216797 w 365"/>
              <a:gd name="T9" fmla="*/ 362266 h 557"/>
              <a:gd name="T10" fmla="*/ 203697 w 365"/>
              <a:gd name="T11" fmla="*/ 183088 h 557"/>
              <a:gd name="T12" fmla="*/ 203697 w 365"/>
              <a:gd name="T13" fmla="*/ 183088 h 557"/>
              <a:gd name="T14" fmla="*/ 44538 w 365"/>
              <a:gd name="T15" fmla="*/ 0 h 557"/>
              <a:gd name="T16" fmla="*/ 0 w 365"/>
              <a:gd name="T17" fmla="*/ 82748 h 557"/>
              <a:gd name="T18" fmla="*/ 0 w 365"/>
              <a:gd name="T19" fmla="*/ 82748 h 557"/>
              <a:gd name="T20" fmla="*/ 86457 w 365"/>
              <a:gd name="T21" fmla="*/ 183088 h 5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5" h="557">
                <a:moveTo>
                  <a:pt x="132" y="281"/>
                </a:moveTo>
                <a:lnTo>
                  <a:pt x="132" y="281"/>
                </a:lnTo>
                <a:cubicBezTo>
                  <a:pt x="158" y="338"/>
                  <a:pt x="161" y="390"/>
                  <a:pt x="145" y="430"/>
                </a:cubicBezTo>
                <a:lnTo>
                  <a:pt x="331" y="556"/>
                </a:lnTo>
                <a:cubicBezTo>
                  <a:pt x="364" y="484"/>
                  <a:pt x="360" y="387"/>
                  <a:pt x="311" y="281"/>
                </a:cubicBezTo>
                <a:cubicBezTo>
                  <a:pt x="260" y="172"/>
                  <a:pt x="172" y="73"/>
                  <a:pt x="68" y="0"/>
                </a:cubicBezTo>
                <a:lnTo>
                  <a:pt x="0" y="127"/>
                </a:lnTo>
                <a:cubicBezTo>
                  <a:pt x="57" y="168"/>
                  <a:pt x="104" y="222"/>
                  <a:pt x="132" y="281"/>
                </a:cubicBez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361">
            <a:extLst>
              <a:ext uri="{FF2B5EF4-FFF2-40B4-BE49-F238E27FC236}">
                <a16:creationId xmlns:a16="http://schemas.microsoft.com/office/drawing/2014/main" id="{CE41C5AE-8990-BF40-B72F-598F6EE84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5272" y="6934906"/>
            <a:ext cx="686619" cy="296624"/>
          </a:xfrm>
          <a:custGeom>
            <a:avLst/>
            <a:gdLst>
              <a:gd name="T0" fmla="*/ 201179 w 553"/>
              <a:gd name="T1" fmla="*/ 117472 h 237"/>
              <a:gd name="T2" fmla="*/ 201179 w 553"/>
              <a:gd name="T3" fmla="*/ 117472 h 237"/>
              <a:gd name="T4" fmla="*/ 315767 w 553"/>
              <a:gd name="T5" fmla="*/ 154880 h 237"/>
              <a:gd name="T6" fmla="*/ 359388 w 553"/>
              <a:gd name="T7" fmla="*/ 70877 h 237"/>
              <a:gd name="T8" fmla="*/ 359388 w 553"/>
              <a:gd name="T9" fmla="*/ 70877 h 237"/>
              <a:gd name="T10" fmla="*/ 147141 w 553"/>
              <a:gd name="T11" fmla="*/ 0 h 237"/>
              <a:gd name="T12" fmla="*/ 147141 w 553"/>
              <a:gd name="T13" fmla="*/ 0 h 237"/>
              <a:gd name="T14" fmla="*/ 0 w 553"/>
              <a:gd name="T15" fmla="*/ 70877 h 237"/>
              <a:gd name="T16" fmla="*/ 121098 w 553"/>
              <a:gd name="T17" fmla="*/ 154223 h 237"/>
              <a:gd name="T18" fmla="*/ 121098 w 553"/>
              <a:gd name="T19" fmla="*/ 154223 h 237"/>
              <a:gd name="T20" fmla="*/ 201179 w 553"/>
              <a:gd name="T21" fmla="*/ 117472 h 2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3" h="237">
                <a:moveTo>
                  <a:pt x="309" y="179"/>
                </a:moveTo>
                <a:lnTo>
                  <a:pt x="309" y="179"/>
                </a:lnTo>
                <a:cubicBezTo>
                  <a:pt x="367" y="179"/>
                  <a:pt x="429" y="200"/>
                  <a:pt x="485" y="236"/>
                </a:cubicBezTo>
                <a:lnTo>
                  <a:pt x="552" y="108"/>
                </a:lnTo>
                <a:cubicBezTo>
                  <a:pt x="449" y="41"/>
                  <a:pt x="333" y="0"/>
                  <a:pt x="226" y="0"/>
                </a:cubicBezTo>
                <a:cubicBezTo>
                  <a:pt x="120" y="0"/>
                  <a:pt x="41" y="41"/>
                  <a:pt x="0" y="108"/>
                </a:cubicBezTo>
                <a:lnTo>
                  <a:pt x="186" y="235"/>
                </a:lnTo>
                <a:cubicBezTo>
                  <a:pt x="209" y="200"/>
                  <a:pt x="252" y="179"/>
                  <a:pt x="309" y="179"/>
                </a:cubicBezTo>
              </a:path>
            </a:pathLst>
          </a:custGeom>
          <a:solidFill>
            <a:srgbClr val="5793CF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362">
            <a:extLst>
              <a:ext uri="{FF2B5EF4-FFF2-40B4-BE49-F238E27FC236}">
                <a16:creationId xmlns:a16="http://schemas.microsoft.com/office/drawing/2014/main" id="{487CB1CD-4520-CF4A-B7B4-B67DEAA0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0345" y="7088712"/>
            <a:ext cx="450421" cy="697618"/>
          </a:xfrm>
          <a:custGeom>
            <a:avLst/>
            <a:gdLst>
              <a:gd name="T0" fmla="*/ 152441 w 361"/>
              <a:gd name="T1" fmla="*/ 183553 h 560"/>
              <a:gd name="T2" fmla="*/ 152441 w 361"/>
              <a:gd name="T3" fmla="*/ 183553 h 560"/>
              <a:gd name="T4" fmla="*/ 145244 w 361"/>
              <a:gd name="T5" fmla="*/ 82958 h 560"/>
              <a:gd name="T6" fmla="*/ 22899 w 361"/>
              <a:gd name="T7" fmla="*/ 0 h 560"/>
              <a:gd name="T8" fmla="*/ 22899 w 361"/>
              <a:gd name="T9" fmla="*/ 0 h 560"/>
              <a:gd name="T10" fmla="*/ 34675 w 361"/>
              <a:gd name="T11" fmla="*/ 183553 h 560"/>
              <a:gd name="T12" fmla="*/ 34675 w 361"/>
              <a:gd name="T13" fmla="*/ 183553 h 560"/>
              <a:gd name="T14" fmla="*/ 191042 w 361"/>
              <a:gd name="T15" fmla="*/ 365146 h 560"/>
              <a:gd name="T16" fmla="*/ 235531 w 361"/>
              <a:gd name="T17" fmla="*/ 282188 h 560"/>
              <a:gd name="T18" fmla="*/ 235531 w 361"/>
              <a:gd name="T19" fmla="*/ 282188 h 560"/>
              <a:gd name="T20" fmla="*/ 152441 w 361"/>
              <a:gd name="T21" fmla="*/ 183553 h 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1" h="560">
                <a:moveTo>
                  <a:pt x="233" y="281"/>
                </a:moveTo>
                <a:lnTo>
                  <a:pt x="233" y="281"/>
                </a:lnTo>
                <a:cubicBezTo>
                  <a:pt x="205" y="222"/>
                  <a:pt x="202" y="167"/>
                  <a:pt x="222" y="127"/>
                </a:cubicBezTo>
                <a:lnTo>
                  <a:pt x="35" y="0"/>
                </a:lnTo>
                <a:cubicBezTo>
                  <a:pt x="0" y="74"/>
                  <a:pt x="3" y="172"/>
                  <a:pt x="53" y="281"/>
                </a:cubicBezTo>
                <a:cubicBezTo>
                  <a:pt x="103" y="389"/>
                  <a:pt x="190" y="486"/>
                  <a:pt x="292" y="559"/>
                </a:cubicBezTo>
                <a:lnTo>
                  <a:pt x="360" y="432"/>
                </a:lnTo>
                <a:cubicBezTo>
                  <a:pt x="305" y="392"/>
                  <a:pt x="259" y="339"/>
                  <a:pt x="233" y="281"/>
                </a:cubicBezTo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363">
            <a:extLst>
              <a:ext uri="{FF2B5EF4-FFF2-40B4-BE49-F238E27FC236}">
                <a16:creationId xmlns:a16="http://schemas.microsoft.com/office/drawing/2014/main" id="{AA0E083B-127C-0A49-85BE-93AF4E966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6135" y="7528153"/>
            <a:ext cx="532812" cy="2263136"/>
          </a:xfrm>
          <a:custGeom>
            <a:avLst/>
            <a:gdLst>
              <a:gd name="T0" fmla="*/ 0 w 428"/>
              <a:gd name="T1" fmla="*/ 160098 h 1816"/>
              <a:gd name="T2" fmla="*/ 0 w 428"/>
              <a:gd name="T3" fmla="*/ 1186032 h 1816"/>
              <a:gd name="T4" fmla="*/ 278735 w 428"/>
              <a:gd name="T5" fmla="*/ 1025280 h 1816"/>
              <a:gd name="T6" fmla="*/ 278735 w 428"/>
              <a:gd name="T7" fmla="*/ 0 h 1816"/>
              <a:gd name="T8" fmla="*/ 278735 w 428"/>
              <a:gd name="T9" fmla="*/ 0 h 1816"/>
              <a:gd name="T10" fmla="*/ 0 w 428"/>
              <a:gd name="T11" fmla="*/ 160098 h 1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" h="1816">
                <a:moveTo>
                  <a:pt x="0" y="245"/>
                </a:moveTo>
                <a:lnTo>
                  <a:pt x="0" y="1815"/>
                </a:lnTo>
                <a:lnTo>
                  <a:pt x="427" y="1569"/>
                </a:lnTo>
                <a:lnTo>
                  <a:pt x="427" y="0"/>
                </a:lnTo>
                <a:lnTo>
                  <a:pt x="0" y="245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364">
            <a:extLst>
              <a:ext uri="{FF2B5EF4-FFF2-40B4-BE49-F238E27FC236}">
                <a16:creationId xmlns:a16="http://schemas.microsoft.com/office/drawing/2014/main" id="{11559B9C-9918-2F48-985C-479AA196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3317" y="7528153"/>
            <a:ext cx="532816" cy="2263136"/>
          </a:xfrm>
          <a:custGeom>
            <a:avLst/>
            <a:gdLst>
              <a:gd name="T0" fmla="*/ 0 w 427"/>
              <a:gd name="T1" fmla="*/ 0 h 1816"/>
              <a:gd name="T2" fmla="*/ 0 w 427"/>
              <a:gd name="T3" fmla="*/ 0 h 1816"/>
              <a:gd name="T4" fmla="*/ 0 w 427"/>
              <a:gd name="T5" fmla="*/ 1025280 h 1816"/>
              <a:gd name="T6" fmla="*/ 278736 w 427"/>
              <a:gd name="T7" fmla="*/ 1186032 h 1816"/>
              <a:gd name="T8" fmla="*/ 278736 w 427"/>
              <a:gd name="T9" fmla="*/ 160751 h 1816"/>
              <a:gd name="T10" fmla="*/ 0 w 427"/>
              <a:gd name="T11" fmla="*/ 0 h 1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7" h="1816">
                <a:moveTo>
                  <a:pt x="0" y="0"/>
                </a:moveTo>
                <a:lnTo>
                  <a:pt x="0" y="0"/>
                </a:lnTo>
                <a:lnTo>
                  <a:pt x="0" y="1569"/>
                </a:lnTo>
                <a:lnTo>
                  <a:pt x="426" y="1815"/>
                </a:lnTo>
                <a:lnTo>
                  <a:pt x="426" y="246"/>
                </a:lnTo>
                <a:lnTo>
                  <a:pt x="0" y="0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365">
            <a:extLst>
              <a:ext uri="{FF2B5EF4-FFF2-40B4-BE49-F238E27FC236}">
                <a16:creationId xmlns:a16="http://schemas.microsoft.com/office/drawing/2014/main" id="{7BF71512-FCAE-CD45-8049-E878EDE52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3317" y="7226037"/>
            <a:ext cx="1065630" cy="615221"/>
          </a:xfrm>
          <a:custGeom>
            <a:avLst/>
            <a:gdLst>
              <a:gd name="T0" fmla="*/ 278735 w 854"/>
              <a:gd name="T1" fmla="*/ 0 h 492"/>
              <a:gd name="T2" fmla="*/ 0 w 854"/>
              <a:gd name="T3" fmla="*/ 160641 h 492"/>
              <a:gd name="T4" fmla="*/ 278735 w 854"/>
              <a:gd name="T5" fmla="*/ 321938 h 492"/>
              <a:gd name="T6" fmla="*/ 278735 w 854"/>
              <a:gd name="T7" fmla="*/ 321283 h 492"/>
              <a:gd name="T8" fmla="*/ 558125 w 854"/>
              <a:gd name="T9" fmla="*/ 160641 h 492"/>
              <a:gd name="T10" fmla="*/ 278735 w 854"/>
              <a:gd name="T11" fmla="*/ 0 h 4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4" h="492">
                <a:moveTo>
                  <a:pt x="426" y="0"/>
                </a:moveTo>
                <a:lnTo>
                  <a:pt x="0" y="245"/>
                </a:lnTo>
                <a:lnTo>
                  <a:pt x="426" y="491"/>
                </a:lnTo>
                <a:lnTo>
                  <a:pt x="426" y="490"/>
                </a:lnTo>
                <a:lnTo>
                  <a:pt x="853" y="245"/>
                </a:lnTo>
                <a:lnTo>
                  <a:pt x="426" y="0"/>
                </a:lnTo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366">
            <a:extLst>
              <a:ext uri="{FF2B5EF4-FFF2-40B4-BE49-F238E27FC236}">
                <a16:creationId xmlns:a16="http://schemas.microsoft.com/office/drawing/2014/main" id="{26B965C7-9946-A146-A59B-893BDF46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9367" y="8593807"/>
            <a:ext cx="532816" cy="1768760"/>
          </a:xfrm>
          <a:custGeom>
            <a:avLst/>
            <a:gdLst>
              <a:gd name="T0" fmla="*/ 0 w 427"/>
              <a:gd name="T1" fmla="*/ 160785 h 1419"/>
              <a:gd name="T2" fmla="*/ 0 w 427"/>
              <a:gd name="T3" fmla="*/ 926803 h 1419"/>
              <a:gd name="T4" fmla="*/ 278736 w 427"/>
              <a:gd name="T5" fmla="*/ 766018 h 1419"/>
              <a:gd name="T6" fmla="*/ 278736 w 427"/>
              <a:gd name="T7" fmla="*/ 0 h 1419"/>
              <a:gd name="T8" fmla="*/ 0 w 427"/>
              <a:gd name="T9" fmla="*/ 160785 h 14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7" h="1419">
                <a:moveTo>
                  <a:pt x="0" y="246"/>
                </a:moveTo>
                <a:lnTo>
                  <a:pt x="0" y="1418"/>
                </a:lnTo>
                <a:lnTo>
                  <a:pt x="426" y="1172"/>
                </a:lnTo>
                <a:lnTo>
                  <a:pt x="426" y="0"/>
                </a:lnTo>
                <a:lnTo>
                  <a:pt x="0" y="246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367">
            <a:extLst>
              <a:ext uri="{FF2B5EF4-FFF2-40B4-BE49-F238E27FC236}">
                <a16:creationId xmlns:a16="http://schemas.microsoft.com/office/drawing/2014/main" id="{226CB18F-DCAA-3B41-99EB-0B3EC4E2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6557" y="8593807"/>
            <a:ext cx="532812" cy="1768760"/>
          </a:xfrm>
          <a:custGeom>
            <a:avLst/>
            <a:gdLst>
              <a:gd name="T0" fmla="*/ 0 w 427"/>
              <a:gd name="T1" fmla="*/ 0 h 1418"/>
              <a:gd name="T2" fmla="*/ 0 w 427"/>
              <a:gd name="T3" fmla="*/ 765904 h 1418"/>
              <a:gd name="T4" fmla="*/ 278734 w 427"/>
              <a:gd name="T5" fmla="*/ 926803 h 1418"/>
              <a:gd name="T6" fmla="*/ 278734 w 427"/>
              <a:gd name="T7" fmla="*/ 160899 h 1418"/>
              <a:gd name="T8" fmla="*/ 0 w 427"/>
              <a:gd name="T9" fmla="*/ 0 h 1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7" h="1418">
                <a:moveTo>
                  <a:pt x="0" y="0"/>
                </a:moveTo>
                <a:lnTo>
                  <a:pt x="0" y="1171"/>
                </a:lnTo>
                <a:lnTo>
                  <a:pt x="426" y="1417"/>
                </a:lnTo>
                <a:lnTo>
                  <a:pt x="426" y="246"/>
                </a:lnTo>
                <a:lnTo>
                  <a:pt x="0" y="0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368">
            <a:extLst>
              <a:ext uri="{FF2B5EF4-FFF2-40B4-BE49-F238E27FC236}">
                <a16:creationId xmlns:a16="http://schemas.microsoft.com/office/drawing/2014/main" id="{B48A84ED-FE9D-864C-B2A3-F18E6BD51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6557" y="8291688"/>
            <a:ext cx="1060134" cy="615221"/>
          </a:xfrm>
          <a:custGeom>
            <a:avLst/>
            <a:gdLst>
              <a:gd name="T0" fmla="*/ 277623 w 853"/>
              <a:gd name="T1" fmla="*/ 0 h 492"/>
              <a:gd name="T2" fmla="*/ 0 w 853"/>
              <a:gd name="T3" fmla="*/ 161297 h 492"/>
              <a:gd name="T4" fmla="*/ 277623 w 853"/>
              <a:gd name="T5" fmla="*/ 321938 h 492"/>
              <a:gd name="T6" fmla="*/ 555245 w 853"/>
              <a:gd name="T7" fmla="*/ 161297 h 492"/>
              <a:gd name="T8" fmla="*/ 277623 w 853"/>
              <a:gd name="T9" fmla="*/ 0 h 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3" h="492">
                <a:moveTo>
                  <a:pt x="426" y="0"/>
                </a:moveTo>
                <a:lnTo>
                  <a:pt x="0" y="246"/>
                </a:lnTo>
                <a:lnTo>
                  <a:pt x="426" y="491"/>
                </a:lnTo>
                <a:lnTo>
                  <a:pt x="852" y="246"/>
                </a:lnTo>
                <a:lnTo>
                  <a:pt x="426" y="0"/>
                </a:lnTo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369">
            <a:extLst>
              <a:ext uri="{FF2B5EF4-FFF2-40B4-BE49-F238E27FC236}">
                <a16:creationId xmlns:a16="http://schemas.microsoft.com/office/drawing/2014/main" id="{E7FDDC82-AC17-CC44-82DF-CC96EDA24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2039" y="9873687"/>
            <a:ext cx="532816" cy="1087623"/>
          </a:xfrm>
          <a:custGeom>
            <a:avLst/>
            <a:gdLst>
              <a:gd name="T0" fmla="*/ 0 w 428"/>
              <a:gd name="T1" fmla="*/ 159214 h 874"/>
              <a:gd name="T2" fmla="*/ 0 w 428"/>
              <a:gd name="T3" fmla="*/ 569647 h 874"/>
              <a:gd name="T4" fmla="*/ 278737 w 428"/>
              <a:gd name="T5" fmla="*/ 409128 h 874"/>
              <a:gd name="T6" fmla="*/ 278737 w 428"/>
              <a:gd name="T7" fmla="*/ 0 h 874"/>
              <a:gd name="T8" fmla="*/ 0 w 428"/>
              <a:gd name="T9" fmla="*/ 159214 h 8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8" h="874">
                <a:moveTo>
                  <a:pt x="0" y="244"/>
                </a:moveTo>
                <a:lnTo>
                  <a:pt x="0" y="873"/>
                </a:lnTo>
                <a:lnTo>
                  <a:pt x="427" y="627"/>
                </a:lnTo>
                <a:lnTo>
                  <a:pt x="427" y="0"/>
                </a:lnTo>
                <a:lnTo>
                  <a:pt x="0" y="244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370">
            <a:extLst>
              <a:ext uri="{FF2B5EF4-FFF2-40B4-BE49-F238E27FC236}">
                <a16:creationId xmlns:a16="http://schemas.microsoft.com/office/drawing/2014/main" id="{EE92A909-E1BD-4D46-90CE-E0012F36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9227" y="9873687"/>
            <a:ext cx="532812" cy="1087623"/>
          </a:xfrm>
          <a:custGeom>
            <a:avLst/>
            <a:gdLst>
              <a:gd name="T0" fmla="*/ 0 w 427"/>
              <a:gd name="T1" fmla="*/ 0 h 875"/>
              <a:gd name="T2" fmla="*/ 0 w 427"/>
              <a:gd name="T3" fmla="*/ 409312 h 875"/>
              <a:gd name="T4" fmla="*/ 278734 w 427"/>
              <a:gd name="T5" fmla="*/ 569648 h 875"/>
              <a:gd name="T6" fmla="*/ 278734 w 427"/>
              <a:gd name="T7" fmla="*/ 160336 h 875"/>
              <a:gd name="T8" fmla="*/ 0 w 427"/>
              <a:gd name="T9" fmla="*/ 0 h 8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7" h="875">
                <a:moveTo>
                  <a:pt x="0" y="0"/>
                </a:moveTo>
                <a:lnTo>
                  <a:pt x="0" y="628"/>
                </a:lnTo>
                <a:lnTo>
                  <a:pt x="426" y="874"/>
                </a:lnTo>
                <a:lnTo>
                  <a:pt x="426" y="246"/>
                </a:lnTo>
                <a:lnTo>
                  <a:pt x="0" y="0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371">
            <a:extLst>
              <a:ext uri="{FF2B5EF4-FFF2-40B4-BE49-F238E27FC236}">
                <a16:creationId xmlns:a16="http://schemas.microsoft.com/office/drawing/2014/main" id="{679360C3-E295-F448-A5EB-4451D30B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9227" y="9566075"/>
            <a:ext cx="1060134" cy="615221"/>
          </a:xfrm>
          <a:custGeom>
            <a:avLst/>
            <a:gdLst>
              <a:gd name="T0" fmla="*/ 277623 w 853"/>
              <a:gd name="T1" fmla="*/ 0 h 492"/>
              <a:gd name="T2" fmla="*/ 0 w 853"/>
              <a:gd name="T3" fmla="*/ 161297 h 492"/>
              <a:gd name="T4" fmla="*/ 277623 w 853"/>
              <a:gd name="T5" fmla="*/ 321938 h 492"/>
              <a:gd name="T6" fmla="*/ 555245 w 853"/>
              <a:gd name="T7" fmla="*/ 160641 h 492"/>
              <a:gd name="T8" fmla="*/ 277623 w 853"/>
              <a:gd name="T9" fmla="*/ 0 h 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3" h="492">
                <a:moveTo>
                  <a:pt x="426" y="0"/>
                </a:moveTo>
                <a:lnTo>
                  <a:pt x="0" y="246"/>
                </a:lnTo>
                <a:lnTo>
                  <a:pt x="426" y="491"/>
                </a:lnTo>
                <a:lnTo>
                  <a:pt x="852" y="245"/>
                </a:lnTo>
                <a:lnTo>
                  <a:pt x="426" y="0"/>
                </a:lnTo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372">
            <a:extLst>
              <a:ext uri="{FF2B5EF4-FFF2-40B4-BE49-F238E27FC236}">
                <a16:creationId xmlns:a16="http://schemas.microsoft.com/office/drawing/2014/main" id="{D024059F-4668-4547-9E74-F13F5897F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176" y="9379310"/>
            <a:ext cx="2186188" cy="2263136"/>
          </a:xfrm>
          <a:custGeom>
            <a:avLst/>
            <a:gdLst>
              <a:gd name="T0" fmla="*/ 1145707 w 1756"/>
              <a:gd name="T1" fmla="*/ 160010 h 1817"/>
              <a:gd name="T2" fmla="*/ 987071 w 1756"/>
              <a:gd name="T3" fmla="*/ 62045 h 1817"/>
              <a:gd name="T4" fmla="*/ 987071 w 1756"/>
              <a:gd name="T5" fmla="*/ 62045 h 1817"/>
              <a:gd name="T6" fmla="*/ 554901 w 1756"/>
              <a:gd name="T7" fmla="*/ 500929 h 1817"/>
              <a:gd name="T8" fmla="*/ 554901 w 1756"/>
              <a:gd name="T9" fmla="*/ 500929 h 1817"/>
              <a:gd name="T10" fmla="*/ 141663 w 1756"/>
              <a:gd name="T11" fmla="*/ 808539 h 1817"/>
              <a:gd name="T12" fmla="*/ 141663 w 1756"/>
              <a:gd name="T13" fmla="*/ 808539 h 1817"/>
              <a:gd name="T14" fmla="*/ 0 w 1756"/>
              <a:gd name="T15" fmla="*/ 1082189 h 1817"/>
              <a:gd name="T16" fmla="*/ 175610 w 1756"/>
              <a:gd name="T17" fmla="*/ 1184073 h 1817"/>
              <a:gd name="T18" fmla="*/ 175610 w 1756"/>
              <a:gd name="T19" fmla="*/ 1184073 h 1817"/>
              <a:gd name="T20" fmla="*/ 817336 w 1756"/>
              <a:gd name="T21" fmla="*/ 922179 h 1817"/>
              <a:gd name="T22" fmla="*/ 817336 w 1756"/>
              <a:gd name="T23" fmla="*/ 922179 h 1817"/>
              <a:gd name="T24" fmla="*/ 1145707 w 1756"/>
              <a:gd name="T25" fmla="*/ 160010 h 18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56" h="1817">
                <a:moveTo>
                  <a:pt x="1755" y="245"/>
                </a:moveTo>
                <a:lnTo>
                  <a:pt x="1512" y="95"/>
                </a:lnTo>
                <a:cubicBezTo>
                  <a:pt x="1033" y="0"/>
                  <a:pt x="994" y="612"/>
                  <a:pt x="850" y="767"/>
                </a:cubicBezTo>
                <a:cubicBezTo>
                  <a:pt x="707" y="923"/>
                  <a:pt x="306" y="849"/>
                  <a:pt x="217" y="1238"/>
                </a:cubicBezTo>
                <a:cubicBezTo>
                  <a:pt x="145" y="1547"/>
                  <a:pt x="46" y="1633"/>
                  <a:pt x="0" y="1657"/>
                </a:cubicBezTo>
                <a:lnTo>
                  <a:pt x="269" y="1813"/>
                </a:lnTo>
                <a:cubicBezTo>
                  <a:pt x="269" y="1813"/>
                  <a:pt x="894" y="1816"/>
                  <a:pt x="1252" y="1412"/>
                </a:cubicBezTo>
                <a:cubicBezTo>
                  <a:pt x="1680" y="928"/>
                  <a:pt x="1755" y="245"/>
                  <a:pt x="1755" y="245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373">
            <a:extLst>
              <a:ext uri="{FF2B5EF4-FFF2-40B4-BE49-F238E27FC236}">
                <a16:creationId xmlns:a16="http://schemas.microsoft.com/office/drawing/2014/main" id="{24863C38-5338-404A-BD04-561CEBBD8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176" y="11439201"/>
            <a:ext cx="335068" cy="812971"/>
          </a:xfrm>
          <a:custGeom>
            <a:avLst/>
            <a:gdLst>
              <a:gd name="T0" fmla="*/ 0 w 270"/>
              <a:gd name="T1" fmla="*/ 0 h 652"/>
              <a:gd name="T2" fmla="*/ 0 w 270"/>
              <a:gd name="T3" fmla="*/ 324290 h 652"/>
              <a:gd name="T4" fmla="*/ 175047 w 270"/>
              <a:gd name="T5" fmla="*/ 425631 h 652"/>
              <a:gd name="T6" fmla="*/ 175047 w 270"/>
              <a:gd name="T7" fmla="*/ 101341 h 652"/>
              <a:gd name="T8" fmla="*/ 0 w 270"/>
              <a:gd name="T9" fmla="*/ 0 h 6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0" h="652">
                <a:moveTo>
                  <a:pt x="0" y="0"/>
                </a:moveTo>
                <a:lnTo>
                  <a:pt x="0" y="496"/>
                </a:lnTo>
                <a:lnTo>
                  <a:pt x="269" y="651"/>
                </a:lnTo>
                <a:lnTo>
                  <a:pt x="269" y="155"/>
                </a:lnTo>
                <a:lnTo>
                  <a:pt x="0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374">
            <a:extLst>
              <a:ext uri="{FF2B5EF4-FFF2-40B4-BE49-F238E27FC236}">
                <a16:creationId xmlns:a16="http://schemas.microsoft.com/office/drawing/2014/main" id="{4255EE1E-2940-024F-B880-F78CCE2F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7240" y="9599033"/>
            <a:ext cx="1851122" cy="2653139"/>
          </a:xfrm>
          <a:custGeom>
            <a:avLst/>
            <a:gdLst>
              <a:gd name="T0" fmla="*/ 556157 w 1487"/>
              <a:gd name="T1" fmla="*/ 484827 h 2132"/>
              <a:gd name="T2" fmla="*/ 556157 w 1487"/>
              <a:gd name="T3" fmla="*/ 484827 h 2132"/>
              <a:gd name="T4" fmla="*/ 142303 w 1487"/>
              <a:gd name="T5" fmla="*/ 792166 h 2132"/>
              <a:gd name="T6" fmla="*/ 142303 w 1487"/>
              <a:gd name="T7" fmla="*/ 792166 h 2132"/>
              <a:gd name="T8" fmla="*/ 0 w 1487"/>
              <a:gd name="T9" fmla="*/ 1066227 h 2132"/>
              <a:gd name="T10" fmla="*/ 0 w 1487"/>
              <a:gd name="T11" fmla="*/ 1390532 h 2132"/>
              <a:gd name="T12" fmla="*/ 970010 w 1487"/>
              <a:gd name="T13" fmla="*/ 830665 h 2132"/>
              <a:gd name="T14" fmla="*/ 970010 w 1487"/>
              <a:gd name="T15" fmla="*/ 43067 h 2132"/>
              <a:gd name="T16" fmla="*/ 970010 w 1487"/>
              <a:gd name="T17" fmla="*/ 43067 h 2132"/>
              <a:gd name="T18" fmla="*/ 556157 w 1487"/>
              <a:gd name="T19" fmla="*/ 484827 h 2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87" h="2132">
                <a:moveTo>
                  <a:pt x="852" y="743"/>
                </a:moveTo>
                <a:lnTo>
                  <a:pt x="852" y="743"/>
                </a:lnTo>
                <a:cubicBezTo>
                  <a:pt x="708" y="898"/>
                  <a:pt x="308" y="825"/>
                  <a:pt x="218" y="1214"/>
                </a:cubicBezTo>
                <a:cubicBezTo>
                  <a:pt x="146" y="1526"/>
                  <a:pt x="46" y="1611"/>
                  <a:pt x="0" y="1634"/>
                </a:cubicBezTo>
                <a:lnTo>
                  <a:pt x="0" y="2131"/>
                </a:lnTo>
                <a:lnTo>
                  <a:pt x="1486" y="1273"/>
                </a:lnTo>
                <a:lnTo>
                  <a:pt x="1486" y="66"/>
                </a:lnTo>
                <a:cubicBezTo>
                  <a:pt x="1033" y="0"/>
                  <a:pt x="993" y="591"/>
                  <a:pt x="852" y="743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375">
            <a:extLst>
              <a:ext uri="{FF2B5EF4-FFF2-40B4-BE49-F238E27FC236}">
                <a16:creationId xmlns:a16="http://schemas.microsoft.com/office/drawing/2014/main" id="{FC51EEC8-2019-9743-9971-A7B0087E4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176" y="11439201"/>
            <a:ext cx="335068" cy="812971"/>
          </a:xfrm>
          <a:custGeom>
            <a:avLst/>
            <a:gdLst>
              <a:gd name="T0" fmla="*/ 0 w 270"/>
              <a:gd name="T1" fmla="*/ 0 h 652"/>
              <a:gd name="T2" fmla="*/ 0 w 270"/>
              <a:gd name="T3" fmla="*/ 324290 h 652"/>
              <a:gd name="T4" fmla="*/ 175047 w 270"/>
              <a:gd name="T5" fmla="*/ 425631 h 652"/>
              <a:gd name="T6" fmla="*/ 175047 w 270"/>
              <a:gd name="T7" fmla="*/ 101341 h 652"/>
              <a:gd name="T8" fmla="*/ 0 w 270"/>
              <a:gd name="T9" fmla="*/ 0 h 6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0" h="652">
                <a:moveTo>
                  <a:pt x="0" y="0"/>
                </a:moveTo>
                <a:lnTo>
                  <a:pt x="0" y="496"/>
                </a:lnTo>
                <a:lnTo>
                  <a:pt x="269" y="651"/>
                </a:lnTo>
                <a:lnTo>
                  <a:pt x="269" y="15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376">
            <a:extLst>
              <a:ext uri="{FF2B5EF4-FFF2-40B4-BE49-F238E27FC236}">
                <a16:creationId xmlns:a16="http://schemas.microsoft.com/office/drawing/2014/main" id="{F95B7DF5-29EB-6642-8B74-CE37E5849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0648" y="11279904"/>
            <a:ext cx="1137040" cy="1181003"/>
          </a:xfrm>
          <a:custGeom>
            <a:avLst/>
            <a:gdLst>
              <a:gd name="T0" fmla="*/ 595572 w 914"/>
              <a:gd name="T1" fmla="*/ 363084 h 950"/>
              <a:gd name="T2" fmla="*/ 595572 w 914"/>
              <a:gd name="T3" fmla="*/ 591886 h 950"/>
              <a:gd name="T4" fmla="*/ 595572 w 914"/>
              <a:gd name="T5" fmla="*/ 591886 h 950"/>
              <a:gd name="T6" fmla="*/ 9785 w 914"/>
              <a:gd name="T7" fmla="*/ 359825 h 950"/>
              <a:gd name="T8" fmla="*/ 0 w 914"/>
              <a:gd name="T9" fmla="*/ 0 h 950"/>
              <a:gd name="T10" fmla="*/ 595572 w 914"/>
              <a:gd name="T11" fmla="*/ 363084 h 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4" h="950">
                <a:moveTo>
                  <a:pt x="913" y="557"/>
                </a:moveTo>
                <a:lnTo>
                  <a:pt x="913" y="908"/>
                </a:lnTo>
                <a:cubicBezTo>
                  <a:pt x="145" y="949"/>
                  <a:pt x="15" y="552"/>
                  <a:pt x="15" y="552"/>
                </a:cubicBezTo>
                <a:lnTo>
                  <a:pt x="0" y="0"/>
                </a:lnTo>
                <a:lnTo>
                  <a:pt x="913" y="557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377">
            <a:extLst>
              <a:ext uri="{FF2B5EF4-FFF2-40B4-BE49-F238E27FC236}">
                <a16:creationId xmlns:a16="http://schemas.microsoft.com/office/drawing/2014/main" id="{C876140E-4B02-6D4E-823C-A339ABDA0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5855" y="10955814"/>
            <a:ext cx="900842" cy="560291"/>
          </a:xfrm>
          <a:custGeom>
            <a:avLst/>
            <a:gdLst>
              <a:gd name="T0" fmla="*/ 278979 w 723"/>
              <a:gd name="T1" fmla="*/ 0 h 450"/>
              <a:gd name="T2" fmla="*/ 278979 w 723"/>
              <a:gd name="T3" fmla="*/ 0 h 450"/>
              <a:gd name="T4" fmla="*/ 0 w 723"/>
              <a:gd name="T5" fmla="*/ 169093 h 450"/>
              <a:gd name="T6" fmla="*/ 0 w 723"/>
              <a:gd name="T7" fmla="*/ 169093 h 450"/>
              <a:gd name="T8" fmla="*/ 89509 w 723"/>
              <a:gd name="T9" fmla="*/ 293138 h 450"/>
              <a:gd name="T10" fmla="*/ 89509 w 723"/>
              <a:gd name="T11" fmla="*/ 293138 h 450"/>
              <a:gd name="T12" fmla="*/ 278979 w 723"/>
              <a:gd name="T13" fmla="*/ 248090 h 450"/>
              <a:gd name="T14" fmla="*/ 278979 w 723"/>
              <a:gd name="T15" fmla="*/ 248090 h 450"/>
              <a:gd name="T16" fmla="*/ 469103 w 723"/>
              <a:gd name="T17" fmla="*/ 293138 h 450"/>
              <a:gd name="T18" fmla="*/ 469103 w 723"/>
              <a:gd name="T19" fmla="*/ 293138 h 450"/>
              <a:gd name="T20" fmla="*/ 471717 w 723"/>
              <a:gd name="T21" fmla="*/ 291832 h 450"/>
              <a:gd name="T22" fmla="*/ 471717 w 723"/>
              <a:gd name="T23" fmla="*/ 46354 h 450"/>
              <a:gd name="T24" fmla="*/ 471717 w 723"/>
              <a:gd name="T25" fmla="*/ 46354 h 450"/>
              <a:gd name="T26" fmla="*/ 278979 w 723"/>
              <a:gd name="T27" fmla="*/ 0 h 4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3" h="450">
                <a:moveTo>
                  <a:pt x="427" y="0"/>
                </a:moveTo>
                <a:lnTo>
                  <a:pt x="427" y="0"/>
                </a:lnTo>
                <a:cubicBezTo>
                  <a:pt x="191" y="0"/>
                  <a:pt x="0" y="116"/>
                  <a:pt x="0" y="259"/>
                </a:cubicBezTo>
                <a:cubicBezTo>
                  <a:pt x="0" y="334"/>
                  <a:pt x="53" y="402"/>
                  <a:pt x="137" y="449"/>
                </a:cubicBezTo>
                <a:cubicBezTo>
                  <a:pt x="214" y="407"/>
                  <a:pt x="316" y="380"/>
                  <a:pt x="427" y="380"/>
                </a:cubicBezTo>
                <a:cubicBezTo>
                  <a:pt x="540" y="380"/>
                  <a:pt x="641" y="407"/>
                  <a:pt x="718" y="449"/>
                </a:cubicBezTo>
                <a:cubicBezTo>
                  <a:pt x="720" y="449"/>
                  <a:pt x="721" y="448"/>
                  <a:pt x="722" y="447"/>
                </a:cubicBezTo>
                <a:lnTo>
                  <a:pt x="722" y="71"/>
                </a:lnTo>
                <a:cubicBezTo>
                  <a:pt x="646" y="27"/>
                  <a:pt x="542" y="0"/>
                  <a:pt x="427" y="0"/>
                </a:cubicBez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378">
            <a:extLst>
              <a:ext uri="{FF2B5EF4-FFF2-40B4-BE49-F238E27FC236}">
                <a16:creationId xmlns:a16="http://schemas.microsoft.com/office/drawing/2014/main" id="{44B4BB7F-938C-8943-A3E2-FBC98DB73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7551" y="10889899"/>
            <a:ext cx="280141" cy="719592"/>
          </a:xfrm>
          <a:custGeom>
            <a:avLst/>
            <a:gdLst>
              <a:gd name="T0" fmla="*/ 0 w 227"/>
              <a:gd name="T1" fmla="*/ 0 h 579"/>
              <a:gd name="T2" fmla="*/ 0 w 227"/>
              <a:gd name="T3" fmla="*/ 269143 h 579"/>
              <a:gd name="T4" fmla="*/ 146249 w 227"/>
              <a:gd name="T5" fmla="*/ 376669 h 579"/>
              <a:gd name="T6" fmla="*/ 146249 w 227"/>
              <a:gd name="T7" fmla="*/ 47572 h 579"/>
              <a:gd name="T8" fmla="*/ 0 w 227"/>
              <a:gd name="T9" fmla="*/ 0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7" h="579">
                <a:moveTo>
                  <a:pt x="0" y="0"/>
                </a:moveTo>
                <a:lnTo>
                  <a:pt x="0" y="413"/>
                </a:lnTo>
                <a:lnTo>
                  <a:pt x="226" y="578"/>
                </a:lnTo>
                <a:lnTo>
                  <a:pt x="226" y="73"/>
                </a:lnTo>
                <a:lnTo>
                  <a:pt x="0" y="0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379">
            <a:extLst>
              <a:ext uri="{FF2B5EF4-FFF2-40B4-BE49-F238E27FC236}">
                <a16:creationId xmlns:a16="http://schemas.microsoft.com/office/drawing/2014/main" id="{EDBB4E1E-D34A-114D-9C2E-F0EF83BA0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7690" y="10977786"/>
            <a:ext cx="543799" cy="631703"/>
          </a:xfrm>
          <a:custGeom>
            <a:avLst/>
            <a:gdLst>
              <a:gd name="T0" fmla="*/ 0 w 438"/>
              <a:gd name="T1" fmla="*/ 0 h 506"/>
              <a:gd name="T2" fmla="*/ 0 w 438"/>
              <a:gd name="T3" fmla="*/ 330581 h 506"/>
              <a:gd name="T4" fmla="*/ 651 w 438"/>
              <a:gd name="T5" fmla="*/ 330581 h 506"/>
              <a:gd name="T6" fmla="*/ 284498 w 438"/>
              <a:gd name="T7" fmla="*/ 320108 h 506"/>
              <a:gd name="T8" fmla="*/ 284498 w 438"/>
              <a:gd name="T9" fmla="*/ 85100 h 506"/>
              <a:gd name="T10" fmla="*/ 0 w 438"/>
              <a:gd name="T11" fmla="*/ 0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8" h="506">
                <a:moveTo>
                  <a:pt x="0" y="0"/>
                </a:moveTo>
                <a:lnTo>
                  <a:pt x="0" y="505"/>
                </a:lnTo>
                <a:lnTo>
                  <a:pt x="1" y="505"/>
                </a:lnTo>
                <a:lnTo>
                  <a:pt x="437" y="489"/>
                </a:lnTo>
                <a:lnTo>
                  <a:pt x="437" y="130"/>
                </a:lnTo>
                <a:lnTo>
                  <a:pt x="0" y="0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380">
            <a:extLst>
              <a:ext uri="{FF2B5EF4-FFF2-40B4-BE49-F238E27FC236}">
                <a16:creationId xmlns:a16="http://schemas.microsoft.com/office/drawing/2014/main" id="{012D6148-6D43-B74D-A461-84F81AF7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3881" y="11571034"/>
            <a:ext cx="181269" cy="747054"/>
          </a:xfrm>
          <a:custGeom>
            <a:avLst/>
            <a:gdLst>
              <a:gd name="T0" fmla="*/ 0 w 146"/>
              <a:gd name="T1" fmla="*/ 0 h 600"/>
              <a:gd name="T2" fmla="*/ 0 w 146"/>
              <a:gd name="T3" fmla="*/ 391068 h 600"/>
              <a:gd name="T4" fmla="*/ 94400 w 146"/>
              <a:gd name="T5" fmla="*/ 391068 h 600"/>
              <a:gd name="T6" fmla="*/ 94400 w 146"/>
              <a:gd name="T7" fmla="*/ 107723 h 600"/>
              <a:gd name="T8" fmla="*/ 0 w 146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6" h="600">
                <a:moveTo>
                  <a:pt x="0" y="0"/>
                </a:moveTo>
                <a:lnTo>
                  <a:pt x="0" y="599"/>
                </a:lnTo>
                <a:lnTo>
                  <a:pt x="145" y="599"/>
                </a:lnTo>
                <a:lnTo>
                  <a:pt x="145" y="165"/>
                </a:lnTo>
                <a:lnTo>
                  <a:pt x="0" y="0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381">
            <a:extLst>
              <a:ext uri="{FF2B5EF4-FFF2-40B4-BE49-F238E27FC236}">
                <a16:creationId xmlns:a16="http://schemas.microsoft.com/office/drawing/2014/main" id="{708B8F6F-2149-DC42-ABC4-C8BD998A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322" y="11329342"/>
            <a:ext cx="867884" cy="1159035"/>
          </a:xfrm>
          <a:custGeom>
            <a:avLst/>
            <a:gdLst>
              <a:gd name="T0" fmla="*/ 0 w 695"/>
              <a:gd name="T1" fmla="*/ 326745 h 930"/>
              <a:gd name="T2" fmla="*/ 0 w 695"/>
              <a:gd name="T3" fmla="*/ 607092 h 930"/>
              <a:gd name="T4" fmla="*/ 0 w 695"/>
              <a:gd name="T5" fmla="*/ 607092 h 930"/>
              <a:gd name="T6" fmla="*/ 454433 w 695"/>
              <a:gd name="T7" fmla="*/ 339161 h 930"/>
              <a:gd name="T8" fmla="*/ 454433 w 695"/>
              <a:gd name="T9" fmla="*/ 0 h 930"/>
              <a:gd name="T10" fmla="*/ 0 w 695"/>
              <a:gd name="T11" fmla="*/ 326745 h 9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5" h="930">
                <a:moveTo>
                  <a:pt x="0" y="500"/>
                </a:moveTo>
                <a:lnTo>
                  <a:pt x="0" y="929"/>
                </a:lnTo>
                <a:cubicBezTo>
                  <a:pt x="0" y="929"/>
                  <a:pt x="565" y="888"/>
                  <a:pt x="694" y="519"/>
                </a:cubicBezTo>
                <a:lnTo>
                  <a:pt x="694" y="0"/>
                </a:lnTo>
                <a:lnTo>
                  <a:pt x="0" y="500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382">
            <a:extLst>
              <a:ext uri="{FF2B5EF4-FFF2-40B4-BE49-F238E27FC236}">
                <a16:creationId xmlns:a16="http://schemas.microsoft.com/office/drawing/2014/main" id="{858BA1BF-F8E5-E141-9976-7563C27BB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0648" y="11049200"/>
            <a:ext cx="1378729" cy="1060155"/>
          </a:xfrm>
          <a:custGeom>
            <a:avLst/>
            <a:gdLst>
              <a:gd name="T0" fmla="*/ 722303 w 1105"/>
              <a:gd name="T1" fmla="*/ 383039 h 849"/>
              <a:gd name="T2" fmla="*/ 597339 w 1105"/>
              <a:gd name="T3" fmla="*/ 240299 h 849"/>
              <a:gd name="T4" fmla="*/ 597339 w 1105"/>
              <a:gd name="T5" fmla="*/ 290716 h 849"/>
              <a:gd name="T6" fmla="*/ 597339 w 1105"/>
              <a:gd name="T7" fmla="*/ 290716 h 849"/>
              <a:gd name="T8" fmla="*/ 321242 w 1105"/>
              <a:gd name="T9" fmla="*/ 121132 h 849"/>
              <a:gd name="T10" fmla="*/ 321242 w 1105"/>
              <a:gd name="T11" fmla="*/ 121132 h 849"/>
              <a:gd name="T12" fmla="*/ 321896 w 1105"/>
              <a:gd name="T13" fmla="*/ 111965 h 849"/>
              <a:gd name="T14" fmla="*/ 155714 w 1105"/>
              <a:gd name="T15" fmla="*/ 124406 h 849"/>
              <a:gd name="T16" fmla="*/ 34022 w 1105"/>
              <a:gd name="T17" fmla="*/ 0 h 849"/>
              <a:gd name="T18" fmla="*/ 34022 w 1105"/>
              <a:gd name="T19" fmla="*/ 0 h 849"/>
              <a:gd name="T20" fmla="*/ 0 w 1105"/>
              <a:gd name="T21" fmla="*/ 121132 h 849"/>
              <a:gd name="T22" fmla="*/ 0 w 1105"/>
              <a:gd name="T23" fmla="*/ 121132 h 849"/>
              <a:gd name="T24" fmla="*/ 597339 w 1105"/>
              <a:gd name="T25" fmla="*/ 485837 h 849"/>
              <a:gd name="T26" fmla="*/ 597339 w 1105"/>
              <a:gd name="T27" fmla="*/ 555242 h 849"/>
              <a:gd name="T28" fmla="*/ 722303 w 1105"/>
              <a:gd name="T29" fmla="*/ 383039 h 8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05" h="849">
                <a:moveTo>
                  <a:pt x="1104" y="585"/>
                </a:moveTo>
                <a:lnTo>
                  <a:pt x="913" y="367"/>
                </a:lnTo>
                <a:lnTo>
                  <a:pt x="913" y="444"/>
                </a:lnTo>
                <a:cubicBezTo>
                  <a:pt x="679" y="443"/>
                  <a:pt x="491" y="328"/>
                  <a:pt x="491" y="185"/>
                </a:cubicBezTo>
                <a:cubicBezTo>
                  <a:pt x="491" y="180"/>
                  <a:pt x="491" y="175"/>
                  <a:pt x="492" y="171"/>
                </a:cubicBezTo>
                <a:lnTo>
                  <a:pt x="238" y="190"/>
                </a:lnTo>
                <a:lnTo>
                  <a:pt x="52" y="0"/>
                </a:lnTo>
                <a:cubicBezTo>
                  <a:pt x="18" y="58"/>
                  <a:pt x="0" y="120"/>
                  <a:pt x="0" y="185"/>
                </a:cubicBezTo>
                <a:cubicBezTo>
                  <a:pt x="0" y="492"/>
                  <a:pt x="408" y="740"/>
                  <a:pt x="913" y="742"/>
                </a:cubicBezTo>
                <a:lnTo>
                  <a:pt x="913" y="848"/>
                </a:lnTo>
                <a:lnTo>
                  <a:pt x="1104" y="585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383">
            <a:extLst>
              <a:ext uri="{FF2B5EF4-FFF2-40B4-BE49-F238E27FC236}">
                <a16:creationId xmlns:a16="http://schemas.microsoft.com/office/drawing/2014/main" id="{6FBAA61E-7F95-3040-9FB6-19D03CB12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687" y="11779773"/>
            <a:ext cx="241689" cy="719592"/>
          </a:xfrm>
          <a:custGeom>
            <a:avLst/>
            <a:gdLst>
              <a:gd name="T0" fmla="*/ 0 w 192"/>
              <a:gd name="T1" fmla="*/ 171688 h 578"/>
              <a:gd name="T2" fmla="*/ 0 w 192"/>
              <a:gd name="T3" fmla="*/ 376668 h 578"/>
              <a:gd name="T4" fmla="*/ 123433 w 192"/>
              <a:gd name="T5" fmla="*/ 283317 h 578"/>
              <a:gd name="T6" fmla="*/ 126073 w 192"/>
              <a:gd name="T7" fmla="*/ 0 h 578"/>
              <a:gd name="T8" fmla="*/ 0 w 192"/>
              <a:gd name="T9" fmla="*/ 171688 h 5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578">
                <a:moveTo>
                  <a:pt x="0" y="263"/>
                </a:moveTo>
                <a:lnTo>
                  <a:pt x="0" y="577"/>
                </a:lnTo>
                <a:lnTo>
                  <a:pt x="187" y="434"/>
                </a:lnTo>
                <a:lnTo>
                  <a:pt x="191" y="0"/>
                </a:lnTo>
                <a:lnTo>
                  <a:pt x="0" y="263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384">
            <a:extLst>
              <a:ext uri="{FF2B5EF4-FFF2-40B4-BE49-F238E27FC236}">
                <a16:creationId xmlns:a16="http://schemas.microsoft.com/office/drawing/2014/main" id="{89466846-D5E8-9B46-90AA-147131FF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1209" y="10845954"/>
            <a:ext cx="203236" cy="670152"/>
          </a:xfrm>
          <a:custGeom>
            <a:avLst/>
            <a:gdLst>
              <a:gd name="T0" fmla="*/ 105924 w 165"/>
              <a:gd name="T1" fmla="*/ 0 h 537"/>
              <a:gd name="T2" fmla="*/ 105278 w 165"/>
              <a:gd name="T3" fmla="*/ 314752 h 537"/>
              <a:gd name="T4" fmla="*/ 1292 w 165"/>
              <a:gd name="T5" fmla="*/ 350743 h 537"/>
              <a:gd name="T6" fmla="*/ 0 w 165"/>
              <a:gd name="T7" fmla="*/ 106662 h 537"/>
              <a:gd name="T8" fmla="*/ 105924 w 165"/>
              <a:gd name="T9" fmla="*/ 0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5" h="537">
                <a:moveTo>
                  <a:pt x="164" y="0"/>
                </a:moveTo>
                <a:lnTo>
                  <a:pt x="163" y="481"/>
                </a:lnTo>
                <a:lnTo>
                  <a:pt x="2" y="536"/>
                </a:lnTo>
                <a:lnTo>
                  <a:pt x="0" y="163"/>
                </a:lnTo>
                <a:lnTo>
                  <a:pt x="164" y="0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385">
            <a:extLst>
              <a:ext uri="{FF2B5EF4-FFF2-40B4-BE49-F238E27FC236}">
                <a16:creationId xmlns:a16="http://schemas.microsoft.com/office/drawing/2014/main" id="{D2CA1637-A24E-BA4C-88C8-44B436FB6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444" y="10845952"/>
            <a:ext cx="351547" cy="598744"/>
          </a:xfrm>
          <a:custGeom>
            <a:avLst/>
            <a:gdLst>
              <a:gd name="T0" fmla="*/ 649 w 284"/>
              <a:gd name="T1" fmla="*/ 0 h 482"/>
              <a:gd name="T2" fmla="*/ 183690 w 284"/>
              <a:gd name="T3" fmla="*/ 14981 h 482"/>
              <a:gd name="T4" fmla="*/ 183690 w 284"/>
              <a:gd name="T5" fmla="*/ 310697 h 482"/>
              <a:gd name="T6" fmla="*/ 0 w 284"/>
              <a:gd name="T7" fmla="*/ 313303 h 482"/>
              <a:gd name="T8" fmla="*/ 649 w 284"/>
              <a:gd name="T9" fmla="*/ 0 h 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4" h="482">
                <a:moveTo>
                  <a:pt x="1" y="0"/>
                </a:moveTo>
                <a:lnTo>
                  <a:pt x="283" y="23"/>
                </a:lnTo>
                <a:lnTo>
                  <a:pt x="283" y="477"/>
                </a:lnTo>
                <a:lnTo>
                  <a:pt x="0" y="481"/>
                </a:lnTo>
                <a:lnTo>
                  <a:pt x="1" y="0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386">
            <a:extLst>
              <a:ext uri="{FF2B5EF4-FFF2-40B4-BE49-F238E27FC236}">
                <a16:creationId xmlns:a16="http://schemas.microsoft.com/office/drawing/2014/main" id="{CA009BBC-4FF4-1449-96A9-1B72D27FD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3881" y="10944828"/>
            <a:ext cx="950279" cy="1010721"/>
          </a:xfrm>
          <a:custGeom>
            <a:avLst/>
            <a:gdLst>
              <a:gd name="T0" fmla="*/ 497639 w 762"/>
              <a:gd name="T1" fmla="*/ 20886 h 812"/>
              <a:gd name="T2" fmla="*/ 210565 w 762"/>
              <a:gd name="T3" fmla="*/ 0 h 812"/>
              <a:gd name="T4" fmla="*/ 62777 w 762"/>
              <a:gd name="T5" fmla="*/ 150116 h 812"/>
              <a:gd name="T6" fmla="*/ 148442 w 762"/>
              <a:gd name="T7" fmla="*/ 126620 h 812"/>
              <a:gd name="T8" fmla="*/ 148442 w 762"/>
              <a:gd name="T9" fmla="*/ 126620 h 812"/>
              <a:gd name="T10" fmla="*/ 161520 w 762"/>
              <a:gd name="T11" fmla="*/ 176224 h 812"/>
              <a:gd name="T12" fmla="*/ 161520 w 762"/>
              <a:gd name="T13" fmla="*/ 176224 h 812"/>
              <a:gd name="T14" fmla="*/ 0 w 762"/>
              <a:gd name="T15" fmla="*/ 329603 h 812"/>
              <a:gd name="T16" fmla="*/ 94166 w 762"/>
              <a:gd name="T17" fmla="*/ 437295 h 812"/>
              <a:gd name="T18" fmla="*/ 27465 w 762"/>
              <a:gd name="T19" fmla="*/ 529323 h 812"/>
              <a:gd name="T20" fmla="*/ 27465 w 762"/>
              <a:gd name="T21" fmla="*/ 529323 h 812"/>
              <a:gd name="T22" fmla="*/ 481945 w 762"/>
              <a:gd name="T23" fmla="*/ 176224 h 812"/>
              <a:gd name="T24" fmla="*/ 481945 w 762"/>
              <a:gd name="T25" fmla="*/ 176224 h 812"/>
              <a:gd name="T26" fmla="*/ 438132 w 762"/>
              <a:gd name="T27" fmla="*/ 39161 h 812"/>
              <a:gd name="T28" fmla="*/ 497639 w 762"/>
              <a:gd name="T29" fmla="*/ 20886 h 8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62" h="812">
                <a:moveTo>
                  <a:pt x="761" y="32"/>
                </a:moveTo>
                <a:lnTo>
                  <a:pt x="322" y="0"/>
                </a:lnTo>
                <a:lnTo>
                  <a:pt x="96" y="230"/>
                </a:lnTo>
                <a:lnTo>
                  <a:pt x="227" y="194"/>
                </a:lnTo>
                <a:cubicBezTo>
                  <a:pt x="240" y="217"/>
                  <a:pt x="247" y="244"/>
                  <a:pt x="247" y="270"/>
                </a:cubicBezTo>
                <a:cubicBezTo>
                  <a:pt x="247" y="374"/>
                  <a:pt x="146" y="464"/>
                  <a:pt x="0" y="505"/>
                </a:cubicBezTo>
                <a:lnTo>
                  <a:pt x="144" y="670"/>
                </a:lnTo>
                <a:lnTo>
                  <a:pt x="42" y="811"/>
                </a:lnTo>
                <a:cubicBezTo>
                  <a:pt x="441" y="750"/>
                  <a:pt x="737" y="531"/>
                  <a:pt x="737" y="270"/>
                </a:cubicBezTo>
                <a:cubicBezTo>
                  <a:pt x="737" y="195"/>
                  <a:pt x="713" y="125"/>
                  <a:pt x="670" y="60"/>
                </a:cubicBezTo>
                <a:lnTo>
                  <a:pt x="761" y="32"/>
                </a:lnTo>
              </a:path>
            </a:pathLst>
          </a:custGeom>
          <a:solidFill>
            <a:srgbClr val="DCDF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387">
            <a:extLst>
              <a:ext uri="{FF2B5EF4-FFF2-40B4-BE49-F238E27FC236}">
                <a16:creationId xmlns:a16="http://schemas.microsoft.com/office/drawing/2014/main" id="{685E9DD7-05B2-D149-93D9-0E3058171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7551" y="10582287"/>
            <a:ext cx="1988442" cy="593250"/>
          </a:xfrm>
          <a:custGeom>
            <a:avLst/>
            <a:gdLst>
              <a:gd name="T0" fmla="*/ 561136 w 1598"/>
              <a:gd name="T1" fmla="*/ 1952 h 478"/>
              <a:gd name="T2" fmla="*/ 561136 w 1598"/>
              <a:gd name="T3" fmla="*/ 1952 h 478"/>
              <a:gd name="T4" fmla="*/ 46326 w 1598"/>
              <a:gd name="T5" fmla="*/ 173108 h 478"/>
              <a:gd name="T6" fmla="*/ 0 w 1598"/>
              <a:gd name="T7" fmla="*/ 159441 h 478"/>
              <a:gd name="T8" fmla="*/ 146156 w 1598"/>
              <a:gd name="T9" fmla="*/ 310422 h 478"/>
              <a:gd name="T10" fmla="*/ 433249 w 1598"/>
              <a:gd name="T11" fmla="*/ 290899 h 478"/>
              <a:gd name="T12" fmla="*/ 336029 w 1598"/>
              <a:gd name="T13" fmla="*/ 261614 h 478"/>
              <a:gd name="T14" fmla="*/ 336029 w 1598"/>
              <a:gd name="T15" fmla="*/ 261614 h 478"/>
              <a:gd name="T16" fmla="*/ 559831 w 1598"/>
              <a:gd name="T17" fmla="*/ 195234 h 478"/>
              <a:gd name="T18" fmla="*/ 559831 w 1598"/>
              <a:gd name="T19" fmla="*/ 195234 h 478"/>
              <a:gd name="T20" fmla="*/ 751009 w 1598"/>
              <a:gd name="T21" fmla="*/ 243392 h 478"/>
              <a:gd name="T22" fmla="*/ 858016 w 1598"/>
              <a:gd name="T23" fmla="*/ 137315 h 478"/>
              <a:gd name="T24" fmla="*/ 1042017 w 1598"/>
              <a:gd name="T25" fmla="*/ 152283 h 478"/>
              <a:gd name="T26" fmla="*/ 1042017 w 1598"/>
              <a:gd name="T27" fmla="*/ 152283 h 478"/>
              <a:gd name="T28" fmla="*/ 561136 w 1598"/>
              <a:gd name="T29" fmla="*/ 1952 h 4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98" h="478">
                <a:moveTo>
                  <a:pt x="860" y="3"/>
                </a:moveTo>
                <a:lnTo>
                  <a:pt x="860" y="3"/>
                </a:lnTo>
                <a:cubicBezTo>
                  <a:pt x="526" y="0"/>
                  <a:pt x="233" y="106"/>
                  <a:pt x="71" y="266"/>
                </a:cubicBezTo>
                <a:lnTo>
                  <a:pt x="0" y="245"/>
                </a:lnTo>
                <a:lnTo>
                  <a:pt x="224" y="477"/>
                </a:lnTo>
                <a:lnTo>
                  <a:pt x="664" y="447"/>
                </a:lnTo>
                <a:lnTo>
                  <a:pt x="515" y="402"/>
                </a:lnTo>
                <a:cubicBezTo>
                  <a:pt x="593" y="339"/>
                  <a:pt x="718" y="299"/>
                  <a:pt x="858" y="300"/>
                </a:cubicBezTo>
                <a:cubicBezTo>
                  <a:pt x="972" y="301"/>
                  <a:pt x="1075" y="329"/>
                  <a:pt x="1151" y="374"/>
                </a:cubicBezTo>
                <a:lnTo>
                  <a:pt x="1315" y="211"/>
                </a:lnTo>
                <a:lnTo>
                  <a:pt x="1597" y="234"/>
                </a:lnTo>
                <a:cubicBezTo>
                  <a:pt x="1430" y="96"/>
                  <a:pt x="1163" y="5"/>
                  <a:pt x="860" y="3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388">
            <a:extLst>
              <a:ext uri="{FF2B5EF4-FFF2-40B4-BE49-F238E27FC236}">
                <a16:creationId xmlns:a16="http://schemas.microsoft.com/office/drawing/2014/main" id="{2EEDE03E-3D04-B443-8878-FA78A80E1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7962" y="8407042"/>
            <a:ext cx="203236" cy="208735"/>
          </a:xfrm>
          <a:custGeom>
            <a:avLst/>
            <a:gdLst>
              <a:gd name="T0" fmla="*/ 105912 w 162"/>
              <a:gd name="T1" fmla="*/ 53087 h 167"/>
              <a:gd name="T2" fmla="*/ 73678 w 162"/>
              <a:gd name="T3" fmla="*/ 0 h 167"/>
              <a:gd name="T4" fmla="*/ 73678 w 162"/>
              <a:gd name="T5" fmla="*/ 0 h 167"/>
              <a:gd name="T6" fmla="*/ 0 w 162"/>
              <a:gd name="T7" fmla="*/ 40635 h 167"/>
              <a:gd name="T8" fmla="*/ 34208 w 162"/>
              <a:gd name="T9" fmla="*/ 93066 h 167"/>
              <a:gd name="T10" fmla="*/ 90782 w 162"/>
              <a:gd name="T11" fmla="*/ 108796 h 167"/>
              <a:gd name="T12" fmla="*/ 90782 w 162"/>
              <a:gd name="T13" fmla="*/ 108796 h 167"/>
              <a:gd name="T14" fmla="*/ 105912 w 162"/>
              <a:gd name="T15" fmla="*/ 53087 h 1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2" h="167">
                <a:moveTo>
                  <a:pt x="161" y="81"/>
                </a:moveTo>
                <a:lnTo>
                  <a:pt x="112" y="0"/>
                </a:lnTo>
                <a:cubicBezTo>
                  <a:pt x="112" y="0"/>
                  <a:pt x="26" y="30"/>
                  <a:pt x="0" y="62"/>
                </a:cubicBezTo>
                <a:lnTo>
                  <a:pt x="52" y="142"/>
                </a:lnTo>
                <a:lnTo>
                  <a:pt x="138" y="166"/>
                </a:lnTo>
                <a:cubicBezTo>
                  <a:pt x="138" y="166"/>
                  <a:pt x="110" y="108"/>
                  <a:pt x="161" y="81"/>
                </a:cubicBezTo>
              </a:path>
            </a:pathLst>
          </a:custGeom>
          <a:solidFill>
            <a:srgbClr val="D8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389">
            <a:extLst>
              <a:ext uri="{FF2B5EF4-FFF2-40B4-BE49-F238E27FC236}">
                <a16:creationId xmlns:a16="http://schemas.microsoft.com/office/drawing/2014/main" id="{0280CADE-63D1-6E41-80A7-76927EEC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7396" y="8494929"/>
            <a:ext cx="411973" cy="313105"/>
          </a:xfrm>
          <a:custGeom>
            <a:avLst/>
            <a:gdLst>
              <a:gd name="T0" fmla="*/ 126612 w 331"/>
              <a:gd name="T1" fmla="*/ 49967 h 253"/>
              <a:gd name="T2" fmla="*/ 126612 w 331"/>
              <a:gd name="T3" fmla="*/ 49967 h 253"/>
              <a:gd name="T4" fmla="*/ 78969 w 331"/>
              <a:gd name="T5" fmla="*/ 7787 h 253"/>
              <a:gd name="T6" fmla="*/ 78969 w 331"/>
              <a:gd name="T7" fmla="*/ 7787 h 253"/>
              <a:gd name="T8" fmla="*/ 63959 w 331"/>
              <a:gd name="T9" fmla="*/ 62946 h 253"/>
              <a:gd name="T10" fmla="*/ 7832 w 331"/>
              <a:gd name="T11" fmla="*/ 47372 h 253"/>
              <a:gd name="T12" fmla="*/ 7832 w 331"/>
              <a:gd name="T13" fmla="*/ 47372 h 253"/>
              <a:gd name="T14" fmla="*/ 11095 w 331"/>
              <a:gd name="T15" fmla="*/ 93445 h 253"/>
              <a:gd name="T16" fmla="*/ 11095 w 331"/>
              <a:gd name="T17" fmla="*/ 93445 h 253"/>
              <a:gd name="T18" fmla="*/ 87454 w 331"/>
              <a:gd name="T19" fmla="*/ 124594 h 253"/>
              <a:gd name="T20" fmla="*/ 87454 w 331"/>
              <a:gd name="T21" fmla="*/ 124594 h 253"/>
              <a:gd name="T22" fmla="*/ 208845 w 331"/>
              <a:gd name="T23" fmla="*/ 128487 h 253"/>
              <a:gd name="T24" fmla="*/ 208845 w 331"/>
              <a:gd name="T25" fmla="*/ 128487 h 253"/>
              <a:gd name="T26" fmla="*/ 126612 w 331"/>
              <a:gd name="T27" fmla="*/ 49967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1" h="253">
                <a:moveTo>
                  <a:pt x="194" y="77"/>
                </a:moveTo>
                <a:lnTo>
                  <a:pt x="194" y="77"/>
                </a:lnTo>
                <a:cubicBezTo>
                  <a:pt x="194" y="77"/>
                  <a:pt x="136" y="0"/>
                  <a:pt x="121" y="12"/>
                </a:cubicBezTo>
                <a:cubicBezTo>
                  <a:pt x="70" y="39"/>
                  <a:pt x="98" y="97"/>
                  <a:pt x="98" y="97"/>
                </a:cubicBezTo>
                <a:lnTo>
                  <a:pt x="12" y="73"/>
                </a:lnTo>
                <a:cubicBezTo>
                  <a:pt x="12" y="73"/>
                  <a:pt x="0" y="120"/>
                  <a:pt x="17" y="144"/>
                </a:cubicBezTo>
                <a:cubicBezTo>
                  <a:pt x="54" y="199"/>
                  <a:pt x="102" y="160"/>
                  <a:pt x="134" y="192"/>
                </a:cubicBezTo>
                <a:cubicBezTo>
                  <a:pt x="198" y="252"/>
                  <a:pt x="313" y="217"/>
                  <a:pt x="320" y="198"/>
                </a:cubicBezTo>
                <a:cubicBezTo>
                  <a:pt x="330" y="162"/>
                  <a:pt x="194" y="77"/>
                  <a:pt x="194" y="77"/>
                </a:cubicBez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390">
            <a:extLst>
              <a:ext uri="{FF2B5EF4-FFF2-40B4-BE49-F238E27FC236}">
                <a16:creationId xmlns:a16="http://schemas.microsoft.com/office/drawing/2014/main" id="{9C9D562E-E19B-3E4C-9A75-0940285F7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0923" y="8626762"/>
            <a:ext cx="164788" cy="219722"/>
          </a:xfrm>
          <a:custGeom>
            <a:avLst/>
            <a:gdLst>
              <a:gd name="T0" fmla="*/ 80562 w 133"/>
              <a:gd name="T1" fmla="*/ 78110 h 177"/>
              <a:gd name="T2" fmla="*/ 85759 w 133"/>
              <a:gd name="T3" fmla="*/ 16924 h 177"/>
              <a:gd name="T4" fmla="*/ 85759 w 133"/>
              <a:gd name="T5" fmla="*/ 16924 h 177"/>
              <a:gd name="T6" fmla="*/ 3248 w 133"/>
              <a:gd name="T7" fmla="*/ 7160 h 177"/>
              <a:gd name="T8" fmla="*/ 0 w 133"/>
              <a:gd name="T9" fmla="*/ 68346 h 177"/>
              <a:gd name="T10" fmla="*/ 35733 w 133"/>
              <a:gd name="T11" fmla="*/ 114561 h 177"/>
              <a:gd name="T12" fmla="*/ 35733 w 133"/>
              <a:gd name="T13" fmla="*/ 114561 h 177"/>
              <a:gd name="T14" fmla="*/ 80562 w 133"/>
              <a:gd name="T15" fmla="*/ 78110 h 1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3" h="177">
                <a:moveTo>
                  <a:pt x="124" y="120"/>
                </a:moveTo>
                <a:lnTo>
                  <a:pt x="132" y="26"/>
                </a:lnTo>
                <a:cubicBezTo>
                  <a:pt x="132" y="26"/>
                  <a:pt x="44" y="0"/>
                  <a:pt x="5" y="11"/>
                </a:cubicBezTo>
                <a:lnTo>
                  <a:pt x="0" y="105"/>
                </a:lnTo>
                <a:lnTo>
                  <a:pt x="55" y="176"/>
                </a:lnTo>
                <a:cubicBezTo>
                  <a:pt x="55" y="176"/>
                  <a:pt x="67" y="113"/>
                  <a:pt x="124" y="120"/>
                </a:cubicBezTo>
              </a:path>
            </a:pathLst>
          </a:custGeom>
          <a:solidFill>
            <a:srgbClr val="D8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391">
            <a:extLst>
              <a:ext uri="{FF2B5EF4-FFF2-40B4-BE49-F238E27FC236}">
                <a16:creationId xmlns:a16="http://schemas.microsoft.com/office/drawing/2014/main" id="{603B343F-F80B-B24C-BF4F-BCA565C3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1483" y="8758596"/>
            <a:ext cx="329576" cy="411981"/>
          </a:xfrm>
          <a:custGeom>
            <a:avLst/>
            <a:gdLst>
              <a:gd name="T0" fmla="*/ 120907 w 263"/>
              <a:gd name="T1" fmla="*/ 71574 h 332"/>
              <a:gd name="T2" fmla="*/ 120907 w 263"/>
              <a:gd name="T3" fmla="*/ 71574 h 332"/>
              <a:gd name="T4" fmla="*/ 107765 w 263"/>
              <a:gd name="T5" fmla="*/ 9760 h 332"/>
              <a:gd name="T6" fmla="*/ 107765 w 263"/>
              <a:gd name="T7" fmla="*/ 9760 h 332"/>
              <a:gd name="T8" fmla="*/ 62425 w 263"/>
              <a:gd name="T9" fmla="*/ 46198 h 332"/>
              <a:gd name="T10" fmla="*/ 26284 w 263"/>
              <a:gd name="T11" fmla="*/ 0 h 332"/>
              <a:gd name="T12" fmla="*/ 26284 w 263"/>
              <a:gd name="T13" fmla="*/ 0 h 332"/>
              <a:gd name="T14" fmla="*/ 1314 w 263"/>
              <a:gd name="T15" fmla="*/ 40342 h 332"/>
              <a:gd name="T16" fmla="*/ 1314 w 263"/>
              <a:gd name="T17" fmla="*/ 40342 h 332"/>
              <a:gd name="T18" fmla="*/ 57825 w 263"/>
              <a:gd name="T19" fmla="*/ 130786 h 332"/>
              <a:gd name="T20" fmla="*/ 57825 w 263"/>
              <a:gd name="T21" fmla="*/ 130786 h 332"/>
              <a:gd name="T22" fmla="*/ 153762 w 263"/>
              <a:gd name="T23" fmla="*/ 204312 h 332"/>
              <a:gd name="T24" fmla="*/ 153762 w 263"/>
              <a:gd name="T25" fmla="*/ 204312 h 332"/>
              <a:gd name="T26" fmla="*/ 120907 w 263"/>
              <a:gd name="T27" fmla="*/ 71574 h 3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3" h="332">
                <a:moveTo>
                  <a:pt x="184" y="110"/>
                </a:moveTo>
                <a:lnTo>
                  <a:pt x="184" y="110"/>
                </a:lnTo>
                <a:cubicBezTo>
                  <a:pt x="184" y="110"/>
                  <a:pt x="183" y="15"/>
                  <a:pt x="164" y="15"/>
                </a:cubicBezTo>
                <a:cubicBezTo>
                  <a:pt x="107" y="8"/>
                  <a:pt x="95" y="71"/>
                  <a:pt x="95" y="71"/>
                </a:cubicBezTo>
                <a:lnTo>
                  <a:pt x="40" y="0"/>
                </a:lnTo>
                <a:cubicBezTo>
                  <a:pt x="40" y="0"/>
                  <a:pt x="3" y="32"/>
                  <a:pt x="2" y="62"/>
                </a:cubicBezTo>
                <a:cubicBezTo>
                  <a:pt x="0" y="128"/>
                  <a:pt x="80" y="156"/>
                  <a:pt x="88" y="201"/>
                </a:cubicBezTo>
                <a:cubicBezTo>
                  <a:pt x="104" y="287"/>
                  <a:pt x="216" y="331"/>
                  <a:pt x="234" y="314"/>
                </a:cubicBezTo>
                <a:cubicBezTo>
                  <a:pt x="262" y="288"/>
                  <a:pt x="184" y="110"/>
                  <a:pt x="184" y="110"/>
                </a:cubicBez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392">
            <a:extLst>
              <a:ext uri="{FF2B5EF4-FFF2-40B4-BE49-F238E27FC236}">
                <a16:creationId xmlns:a16="http://schemas.microsoft.com/office/drawing/2014/main" id="{C16ABA76-0F81-2649-9E7A-71C06EF7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304" y="7269982"/>
            <a:ext cx="1235909" cy="1274386"/>
          </a:xfrm>
          <a:custGeom>
            <a:avLst/>
            <a:gdLst>
              <a:gd name="T0" fmla="*/ 157107 w 990"/>
              <a:gd name="T1" fmla="*/ 0 h 1024"/>
              <a:gd name="T2" fmla="*/ 157107 w 990"/>
              <a:gd name="T3" fmla="*/ 0 h 1024"/>
              <a:gd name="T4" fmla="*/ 476558 w 990"/>
              <a:gd name="T5" fmla="*/ 229704 h 1024"/>
              <a:gd name="T6" fmla="*/ 476558 w 990"/>
              <a:gd name="T7" fmla="*/ 229704 h 1024"/>
              <a:gd name="T8" fmla="*/ 647412 w 990"/>
              <a:gd name="T9" fmla="*/ 619940 h 1024"/>
              <a:gd name="T10" fmla="*/ 647412 w 990"/>
              <a:gd name="T11" fmla="*/ 619940 h 1024"/>
              <a:gd name="T12" fmla="*/ 549875 w 990"/>
              <a:gd name="T13" fmla="*/ 659094 h 1024"/>
              <a:gd name="T14" fmla="*/ 346945 w 990"/>
              <a:gd name="T15" fmla="*/ 339336 h 1024"/>
              <a:gd name="T16" fmla="*/ 0 w 990"/>
              <a:gd name="T17" fmla="*/ 46332 h 1024"/>
              <a:gd name="T18" fmla="*/ 157107 w 990"/>
              <a:gd name="T19" fmla="*/ 0 h 10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90" h="1024">
                <a:moveTo>
                  <a:pt x="240" y="0"/>
                </a:moveTo>
                <a:lnTo>
                  <a:pt x="240" y="0"/>
                </a:lnTo>
                <a:cubicBezTo>
                  <a:pt x="240" y="0"/>
                  <a:pt x="696" y="250"/>
                  <a:pt x="728" y="352"/>
                </a:cubicBezTo>
                <a:cubicBezTo>
                  <a:pt x="761" y="455"/>
                  <a:pt x="989" y="950"/>
                  <a:pt x="989" y="950"/>
                </a:cubicBezTo>
                <a:cubicBezTo>
                  <a:pt x="989" y="950"/>
                  <a:pt x="915" y="1023"/>
                  <a:pt x="840" y="1010"/>
                </a:cubicBezTo>
                <a:lnTo>
                  <a:pt x="530" y="520"/>
                </a:lnTo>
                <a:lnTo>
                  <a:pt x="0" y="71"/>
                </a:lnTo>
                <a:lnTo>
                  <a:pt x="240" y="0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393">
            <a:extLst>
              <a:ext uri="{FF2B5EF4-FFF2-40B4-BE49-F238E27FC236}">
                <a16:creationId xmlns:a16="http://schemas.microsoft.com/office/drawing/2014/main" id="{77067952-B487-AB42-90A7-5D0DBE89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304" y="7269982"/>
            <a:ext cx="1235909" cy="1274386"/>
          </a:xfrm>
          <a:custGeom>
            <a:avLst/>
            <a:gdLst>
              <a:gd name="T0" fmla="*/ 157107 w 990"/>
              <a:gd name="T1" fmla="*/ 0 h 1024"/>
              <a:gd name="T2" fmla="*/ 157107 w 990"/>
              <a:gd name="T3" fmla="*/ 0 h 1024"/>
              <a:gd name="T4" fmla="*/ 476558 w 990"/>
              <a:gd name="T5" fmla="*/ 229704 h 1024"/>
              <a:gd name="T6" fmla="*/ 476558 w 990"/>
              <a:gd name="T7" fmla="*/ 229704 h 1024"/>
              <a:gd name="T8" fmla="*/ 647412 w 990"/>
              <a:gd name="T9" fmla="*/ 619940 h 1024"/>
              <a:gd name="T10" fmla="*/ 647412 w 990"/>
              <a:gd name="T11" fmla="*/ 619940 h 1024"/>
              <a:gd name="T12" fmla="*/ 549875 w 990"/>
              <a:gd name="T13" fmla="*/ 659094 h 1024"/>
              <a:gd name="T14" fmla="*/ 346945 w 990"/>
              <a:gd name="T15" fmla="*/ 339336 h 1024"/>
              <a:gd name="T16" fmla="*/ 0 w 990"/>
              <a:gd name="T17" fmla="*/ 46332 h 1024"/>
              <a:gd name="T18" fmla="*/ 157107 w 990"/>
              <a:gd name="T19" fmla="*/ 0 h 10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90" h="1024">
                <a:moveTo>
                  <a:pt x="240" y="0"/>
                </a:moveTo>
                <a:lnTo>
                  <a:pt x="240" y="0"/>
                </a:lnTo>
                <a:cubicBezTo>
                  <a:pt x="240" y="0"/>
                  <a:pt x="696" y="250"/>
                  <a:pt x="728" y="352"/>
                </a:cubicBezTo>
                <a:cubicBezTo>
                  <a:pt x="761" y="455"/>
                  <a:pt x="989" y="950"/>
                  <a:pt x="989" y="950"/>
                </a:cubicBezTo>
                <a:cubicBezTo>
                  <a:pt x="989" y="950"/>
                  <a:pt x="915" y="1023"/>
                  <a:pt x="840" y="1010"/>
                </a:cubicBezTo>
                <a:lnTo>
                  <a:pt x="530" y="520"/>
                </a:lnTo>
                <a:lnTo>
                  <a:pt x="0" y="71"/>
                </a:lnTo>
                <a:lnTo>
                  <a:pt x="240" y="0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394">
            <a:extLst>
              <a:ext uri="{FF2B5EF4-FFF2-40B4-BE49-F238E27FC236}">
                <a16:creationId xmlns:a16="http://schemas.microsoft.com/office/drawing/2014/main" id="{A6209189-6A95-5940-8CF0-6EFA4581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5008" y="7335898"/>
            <a:ext cx="1159008" cy="1384247"/>
          </a:xfrm>
          <a:custGeom>
            <a:avLst/>
            <a:gdLst>
              <a:gd name="T0" fmla="*/ 69773 w 932"/>
              <a:gd name="T1" fmla="*/ 0 h 1111"/>
              <a:gd name="T2" fmla="*/ 69773 w 932"/>
              <a:gd name="T3" fmla="*/ 0 h 1111"/>
              <a:gd name="T4" fmla="*/ 425811 w 932"/>
              <a:gd name="T5" fmla="*/ 291380 h 1111"/>
              <a:gd name="T6" fmla="*/ 425811 w 932"/>
              <a:gd name="T7" fmla="*/ 291380 h 1111"/>
              <a:gd name="T8" fmla="*/ 433636 w 932"/>
              <a:gd name="T9" fmla="*/ 688597 h 1111"/>
              <a:gd name="T10" fmla="*/ 433636 w 932"/>
              <a:gd name="T11" fmla="*/ 688597 h 1111"/>
              <a:gd name="T12" fmla="*/ 538622 w 932"/>
              <a:gd name="T13" fmla="*/ 703623 h 1111"/>
              <a:gd name="T14" fmla="*/ 538622 w 932"/>
              <a:gd name="T15" fmla="*/ 703623 h 1111"/>
              <a:gd name="T16" fmla="*/ 592093 w 932"/>
              <a:gd name="T17" fmla="*/ 243034 h 1111"/>
              <a:gd name="T18" fmla="*/ 592093 w 932"/>
              <a:gd name="T19" fmla="*/ 243034 h 1111"/>
              <a:gd name="T20" fmla="*/ 329955 w 932"/>
              <a:gd name="T21" fmla="*/ 12413 h 1111"/>
              <a:gd name="T22" fmla="*/ 69773 w 932"/>
              <a:gd name="T23" fmla="*/ 0 h 11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2" h="1111">
                <a:moveTo>
                  <a:pt x="107" y="0"/>
                </a:moveTo>
                <a:lnTo>
                  <a:pt x="107" y="0"/>
                </a:lnTo>
                <a:cubicBezTo>
                  <a:pt x="107" y="0"/>
                  <a:pt x="0" y="300"/>
                  <a:pt x="653" y="446"/>
                </a:cubicBezTo>
                <a:cubicBezTo>
                  <a:pt x="653" y="446"/>
                  <a:pt x="611" y="672"/>
                  <a:pt x="665" y="1054"/>
                </a:cubicBezTo>
                <a:cubicBezTo>
                  <a:pt x="665" y="1054"/>
                  <a:pt x="735" y="1110"/>
                  <a:pt x="826" y="1077"/>
                </a:cubicBezTo>
                <a:cubicBezTo>
                  <a:pt x="826" y="1077"/>
                  <a:pt x="931" y="452"/>
                  <a:pt x="908" y="372"/>
                </a:cubicBezTo>
                <a:cubicBezTo>
                  <a:pt x="890" y="313"/>
                  <a:pt x="506" y="19"/>
                  <a:pt x="506" y="19"/>
                </a:cubicBezTo>
                <a:lnTo>
                  <a:pt x="107" y="0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395">
            <a:extLst>
              <a:ext uri="{FF2B5EF4-FFF2-40B4-BE49-F238E27FC236}">
                <a16:creationId xmlns:a16="http://schemas.microsoft.com/office/drawing/2014/main" id="{8DCAAD26-F2D4-C446-B113-934D2C1E9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5008" y="7335898"/>
            <a:ext cx="1159008" cy="1384247"/>
          </a:xfrm>
          <a:custGeom>
            <a:avLst/>
            <a:gdLst>
              <a:gd name="T0" fmla="*/ 69773 w 932"/>
              <a:gd name="T1" fmla="*/ 0 h 1111"/>
              <a:gd name="T2" fmla="*/ 69773 w 932"/>
              <a:gd name="T3" fmla="*/ 0 h 1111"/>
              <a:gd name="T4" fmla="*/ 425811 w 932"/>
              <a:gd name="T5" fmla="*/ 291380 h 1111"/>
              <a:gd name="T6" fmla="*/ 425811 w 932"/>
              <a:gd name="T7" fmla="*/ 291380 h 1111"/>
              <a:gd name="T8" fmla="*/ 433636 w 932"/>
              <a:gd name="T9" fmla="*/ 688597 h 1111"/>
              <a:gd name="T10" fmla="*/ 433636 w 932"/>
              <a:gd name="T11" fmla="*/ 688597 h 1111"/>
              <a:gd name="T12" fmla="*/ 538622 w 932"/>
              <a:gd name="T13" fmla="*/ 703623 h 1111"/>
              <a:gd name="T14" fmla="*/ 538622 w 932"/>
              <a:gd name="T15" fmla="*/ 703623 h 1111"/>
              <a:gd name="T16" fmla="*/ 592093 w 932"/>
              <a:gd name="T17" fmla="*/ 243034 h 1111"/>
              <a:gd name="T18" fmla="*/ 592093 w 932"/>
              <a:gd name="T19" fmla="*/ 243034 h 1111"/>
              <a:gd name="T20" fmla="*/ 329955 w 932"/>
              <a:gd name="T21" fmla="*/ 12413 h 1111"/>
              <a:gd name="T22" fmla="*/ 69773 w 932"/>
              <a:gd name="T23" fmla="*/ 0 h 11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2" h="1111">
                <a:moveTo>
                  <a:pt x="107" y="0"/>
                </a:moveTo>
                <a:lnTo>
                  <a:pt x="107" y="0"/>
                </a:lnTo>
                <a:cubicBezTo>
                  <a:pt x="107" y="0"/>
                  <a:pt x="0" y="300"/>
                  <a:pt x="653" y="446"/>
                </a:cubicBezTo>
                <a:cubicBezTo>
                  <a:pt x="653" y="446"/>
                  <a:pt x="611" y="672"/>
                  <a:pt x="665" y="1054"/>
                </a:cubicBezTo>
                <a:cubicBezTo>
                  <a:pt x="665" y="1054"/>
                  <a:pt x="735" y="1110"/>
                  <a:pt x="826" y="1077"/>
                </a:cubicBezTo>
                <a:cubicBezTo>
                  <a:pt x="826" y="1077"/>
                  <a:pt x="931" y="452"/>
                  <a:pt x="908" y="372"/>
                </a:cubicBezTo>
                <a:cubicBezTo>
                  <a:pt x="890" y="313"/>
                  <a:pt x="506" y="19"/>
                  <a:pt x="506" y="19"/>
                </a:cubicBezTo>
                <a:lnTo>
                  <a:pt x="107" y="0"/>
                </a:lnTo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396">
            <a:extLst>
              <a:ext uri="{FF2B5EF4-FFF2-40B4-BE49-F238E27FC236}">
                <a16:creationId xmlns:a16="http://schemas.microsoft.com/office/drawing/2014/main" id="{E2790DBB-E790-2242-AE21-333F07AB6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412" y="6517432"/>
            <a:ext cx="203240" cy="725082"/>
          </a:xfrm>
          <a:custGeom>
            <a:avLst/>
            <a:gdLst>
              <a:gd name="T0" fmla="*/ 76311 w 162"/>
              <a:gd name="T1" fmla="*/ 0 h 581"/>
              <a:gd name="T2" fmla="*/ 94073 w 162"/>
              <a:gd name="T3" fmla="*/ 132187 h 581"/>
              <a:gd name="T4" fmla="*/ 82231 w 162"/>
              <a:gd name="T5" fmla="*/ 319996 h 581"/>
              <a:gd name="T6" fmla="*/ 105914 w 162"/>
              <a:gd name="T7" fmla="*/ 338973 h 581"/>
              <a:gd name="T8" fmla="*/ 32235 w 162"/>
              <a:gd name="T9" fmla="*/ 379546 h 581"/>
              <a:gd name="T10" fmla="*/ 24998 w 162"/>
              <a:gd name="T11" fmla="*/ 333738 h 581"/>
              <a:gd name="T12" fmla="*/ 30261 w 162"/>
              <a:gd name="T13" fmla="*/ 153781 h 581"/>
              <a:gd name="T14" fmla="*/ 0 w 162"/>
              <a:gd name="T15" fmla="*/ 38609 h 581"/>
              <a:gd name="T16" fmla="*/ 76311 w 162"/>
              <a:gd name="T17" fmla="*/ 0 h 5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581">
                <a:moveTo>
                  <a:pt x="116" y="0"/>
                </a:moveTo>
                <a:lnTo>
                  <a:pt x="143" y="202"/>
                </a:lnTo>
                <a:lnTo>
                  <a:pt x="125" y="489"/>
                </a:lnTo>
                <a:lnTo>
                  <a:pt x="161" y="518"/>
                </a:lnTo>
                <a:lnTo>
                  <a:pt x="49" y="580"/>
                </a:lnTo>
                <a:lnTo>
                  <a:pt x="38" y="510"/>
                </a:lnTo>
                <a:lnTo>
                  <a:pt x="46" y="235"/>
                </a:lnTo>
                <a:lnTo>
                  <a:pt x="0" y="59"/>
                </a:lnTo>
                <a:lnTo>
                  <a:pt x="116" y="0"/>
                </a:lnTo>
              </a:path>
            </a:pathLst>
          </a:custGeom>
          <a:solidFill>
            <a:srgbClr val="FF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397">
            <a:extLst>
              <a:ext uri="{FF2B5EF4-FFF2-40B4-BE49-F238E27FC236}">
                <a16:creationId xmlns:a16="http://schemas.microsoft.com/office/drawing/2014/main" id="{8268AEE4-BDF9-9344-AD1F-777B58070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3180" y="5462769"/>
            <a:ext cx="972249" cy="1395234"/>
          </a:xfrm>
          <a:custGeom>
            <a:avLst/>
            <a:gdLst>
              <a:gd name="T0" fmla="*/ 164288 w 782"/>
              <a:gd name="T1" fmla="*/ 182573 h 1122"/>
              <a:gd name="T2" fmla="*/ 164288 w 782"/>
              <a:gd name="T3" fmla="*/ 182573 h 1122"/>
              <a:gd name="T4" fmla="*/ 138210 w 782"/>
              <a:gd name="T5" fmla="*/ 315591 h 1122"/>
              <a:gd name="T6" fmla="*/ 138210 w 782"/>
              <a:gd name="T7" fmla="*/ 315591 h 1122"/>
              <a:gd name="T8" fmla="*/ 82796 w 782"/>
              <a:gd name="T9" fmla="*/ 616837 h 1122"/>
              <a:gd name="T10" fmla="*/ 82796 w 782"/>
              <a:gd name="T11" fmla="*/ 616837 h 1122"/>
              <a:gd name="T12" fmla="*/ 505901 w 782"/>
              <a:gd name="T13" fmla="*/ 399053 h 1122"/>
              <a:gd name="T14" fmla="*/ 505901 w 782"/>
              <a:gd name="T15" fmla="*/ 399053 h 1122"/>
              <a:gd name="T16" fmla="*/ 428973 w 782"/>
              <a:gd name="T17" fmla="*/ 127801 h 1122"/>
              <a:gd name="T18" fmla="*/ 428973 w 782"/>
              <a:gd name="T19" fmla="*/ 127801 h 1122"/>
              <a:gd name="T20" fmla="*/ 164288 w 782"/>
              <a:gd name="T21" fmla="*/ 182573 h 11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82" h="1122">
                <a:moveTo>
                  <a:pt x="252" y="280"/>
                </a:moveTo>
                <a:lnTo>
                  <a:pt x="252" y="280"/>
                </a:lnTo>
                <a:cubicBezTo>
                  <a:pt x="243" y="331"/>
                  <a:pt x="261" y="423"/>
                  <a:pt x="212" y="484"/>
                </a:cubicBezTo>
                <a:cubicBezTo>
                  <a:pt x="164" y="544"/>
                  <a:pt x="0" y="770"/>
                  <a:pt x="127" y="946"/>
                </a:cubicBezTo>
                <a:cubicBezTo>
                  <a:pt x="253" y="1121"/>
                  <a:pt x="781" y="897"/>
                  <a:pt x="776" y="612"/>
                </a:cubicBezTo>
                <a:cubicBezTo>
                  <a:pt x="772" y="418"/>
                  <a:pt x="715" y="537"/>
                  <a:pt x="658" y="196"/>
                </a:cubicBezTo>
                <a:cubicBezTo>
                  <a:pt x="625" y="0"/>
                  <a:pt x="285" y="78"/>
                  <a:pt x="252" y="280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D07E91C0-AC8A-774F-A533-B1015420C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6839" y="6116442"/>
            <a:ext cx="888600" cy="1295227"/>
          </a:xfrm>
          <a:custGeom>
            <a:avLst/>
            <a:gdLst>
              <a:gd name="connsiteX0" fmla="*/ 561577 w 888600"/>
              <a:gd name="connsiteY0" fmla="*/ 0 h 1295227"/>
              <a:gd name="connsiteX1" fmla="*/ 568260 w 888600"/>
              <a:gd name="connsiteY1" fmla="*/ 32054 h 1295227"/>
              <a:gd name="connsiteX2" fmla="*/ 565771 w 888600"/>
              <a:gd name="connsiteY2" fmla="*/ 0 h 1295227"/>
              <a:gd name="connsiteX3" fmla="*/ 888600 w 888600"/>
              <a:gd name="connsiteY3" fmla="*/ 389467 h 1295227"/>
              <a:gd name="connsiteX4" fmla="*/ 735957 w 888600"/>
              <a:gd name="connsiteY4" fmla="*/ 468215 h 1295227"/>
              <a:gd name="connsiteX5" fmla="*/ 744502 w 888600"/>
              <a:gd name="connsiteY5" fmla="*/ 488077 h 1295227"/>
              <a:gd name="connsiteX6" fmla="*/ 768277 w 888600"/>
              <a:gd name="connsiteY6" fmla="*/ 573772 h 1295227"/>
              <a:gd name="connsiteX7" fmla="*/ 669908 w 888600"/>
              <a:gd name="connsiteY7" fmla="*/ 697258 h 1295227"/>
              <a:gd name="connsiteX8" fmla="*/ 715979 w 888600"/>
              <a:gd name="connsiteY8" fmla="*/ 1152533 h 1295227"/>
              <a:gd name="connsiteX9" fmla="*/ 0 w 888600"/>
              <a:gd name="connsiteY9" fmla="*/ 1221136 h 1295227"/>
              <a:gd name="connsiteX10" fmla="*/ 144441 w 888600"/>
              <a:gd name="connsiteY10" fmla="*/ 817001 h 1295227"/>
              <a:gd name="connsiteX11" fmla="*/ 27394 w 888600"/>
              <a:gd name="connsiteY11" fmla="*/ 87313 h 1295227"/>
              <a:gd name="connsiteX12" fmla="*/ 214171 w 888600"/>
              <a:gd name="connsiteY12" fmla="*/ 26194 h 129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8600" h="1295227">
                <a:moveTo>
                  <a:pt x="561577" y="0"/>
                </a:moveTo>
                <a:lnTo>
                  <a:pt x="568260" y="32054"/>
                </a:lnTo>
                <a:lnTo>
                  <a:pt x="565771" y="0"/>
                </a:lnTo>
                <a:cubicBezTo>
                  <a:pt x="565771" y="0"/>
                  <a:pt x="765498" y="52597"/>
                  <a:pt x="888600" y="389467"/>
                </a:cubicBezTo>
                <a:lnTo>
                  <a:pt x="735957" y="468215"/>
                </a:lnTo>
                <a:lnTo>
                  <a:pt x="744502" y="488077"/>
                </a:lnTo>
                <a:cubicBezTo>
                  <a:pt x="759794" y="526374"/>
                  <a:pt x="769522" y="557869"/>
                  <a:pt x="768277" y="573772"/>
                </a:cubicBezTo>
                <a:cubicBezTo>
                  <a:pt x="759561" y="682290"/>
                  <a:pt x="669908" y="697258"/>
                  <a:pt x="669908" y="697258"/>
                </a:cubicBezTo>
                <a:lnTo>
                  <a:pt x="715979" y="1152533"/>
                </a:lnTo>
                <a:cubicBezTo>
                  <a:pt x="483130" y="1426946"/>
                  <a:pt x="0" y="1221136"/>
                  <a:pt x="0" y="1221136"/>
                </a:cubicBezTo>
                <a:lnTo>
                  <a:pt x="144441" y="817001"/>
                </a:lnTo>
                <a:lnTo>
                  <a:pt x="27394" y="87313"/>
                </a:lnTo>
                <a:lnTo>
                  <a:pt x="214171" y="26194"/>
                </a:ln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400">
            <a:extLst>
              <a:ext uri="{FF2B5EF4-FFF2-40B4-BE49-F238E27FC236}">
                <a16:creationId xmlns:a16="http://schemas.microsoft.com/office/drawing/2014/main" id="{C942F4D6-D4E4-7C46-B41E-56B7EF0F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7962" y="7105191"/>
            <a:ext cx="1032672" cy="571276"/>
          </a:xfrm>
          <a:custGeom>
            <a:avLst/>
            <a:gdLst>
              <a:gd name="T0" fmla="*/ 0 w 829"/>
              <a:gd name="T1" fmla="*/ 184940 h 460"/>
              <a:gd name="T2" fmla="*/ 230577 w 829"/>
              <a:gd name="T3" fmla="*/ 298900 h 460"/>
              <a:gd name="T4" fmla="*/ 540844 w 829"/>
              <a:gd name="T5" fmla="*/ 119820 h 460"/>
              <a:gd name="T6" fmla="*/ 324637 w 829"/>
              <a:gd name="T7" fmla="*/ 0 h 460"/>
              <a:gd name="T8" fmla="*/ 0 w 829"/>
              <a:gd name="T9" fmla="*/ 184940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9" h="460">
                <a:moveTo>
                  <a:pt x="0" y="284"/>
                </a:moveTo>
                <a:lnTo>
                  <a:pt x="353" y="459"/>
                </a:lnTo>
                <a:lnTo>
                  <a:pt x="828" y="184"/>
                </a:lnTo>
                <a:lnTo>
                  <a:pt x="497" y="0"/>
                </a:lnTo>
                <a:lnTo>
                  <a:pt x="0" y="284"/>
                </a:lnTo>
              </a:path>
            </a:pathLst>
          </a:custGeom>
          <a:solidFill>
            <a:srgbClr val="D8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401">
            <a:extLst>
              <a:ext uri="{FF2B5EF4-FFF2-40B4-BE49-F238E27FC236}">
                <a16:creationId xmlns:a16="http://schemas.microsoft.com/office/drawing/2014/main" id="{7FAD4922-E052-1046-BD73-DCEB6589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7400" y="6825045"/>
            <a:ext cx="604222" cy="851424"/>
          </a:xfrm>
          <a:custGeom>
            <a:avLst/>
            <a:gdLst>
              <a:gd name="T0" fmla="*/ 316181 w 486"/>
              <a:gd name="T1" fmla="*/ 0 h 685"/>
              <a:gd name="T2" fmla="*/ 0 w 486"/>
              <a:gd name="T3" fmla="*/ 181838 h 685"/>
              <a:gd name="T4" fmla="*/ 0 w 486"/>
              <a:gd name="T5" fmla="*/ 445796 h 685"/>
              <a:gd name="T6" fmla="*/ 316181 w 486"/>
              <a:gd name="T7" fmla="*/ 263307 h 685"/>
              <a:gd name="T8" fmla="*/ 316181 w 486"/>
              <a:gd name="T9" fmla="*/ 0 h 6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6" h="685">
                <a:moveTo>
                  <a:pt x="485" y="0"/>
                </a:moveTo>
                <a:lnTo>
                  <a:pt x="0" y="279"/>
                </a:lnTo>
                <a:lnTo>
                  <a:pt x="0" y="684"/>
                </a:lnTo>
                <a:lnTo>
                  <a:pt x="485" y="404"/>
                </a:lnTo>
                <a:lnTo>
                  <a:pt x="485" y="0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402">
            <a:extLst>
              <a:ext uri="{FF2B5EF4-FFF2-40B4-BE49-F238E27FC236}">
                <a16:creationId xmlns:a16="http://schemas.microsoft.com/office/drawing/2014/main" id="{1BB00816-D65D-A148-A55B-4C215BE0E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8526" y="7171108"/>
            <a:ext cx="104364" cy="137325"/>
          </a:xfrm>
          <a:custGeom>
            <a:avLst/>
            <a:gdLst>
              <a:gd name="T0" fmla="*/ 50110 w 83"/>
              <a:gd name="T1" fmla="*/ 41240 h 110"/>
              <a:gd name="T2" fmla="*/ 50110 w 83"/>
              <a:gd name="T3" fmla="*/ 41240 h 110"/>
              <a:gd name="T4" fmla="*/ 19121 w 83"/>
              <a:gd name="T5" fmla="*/ 68079 h 110"/>
              <a:gd name="T6" fmla="*/ 19121 w 83"/>
              <a:gd name="T7" fmla="*/ 68079 h 110"/>
              <a:gd name="T8" fmla="*/ 3956 w 83"/>
              <a:gd name="T9" fmla="*/ 30112 h 110"/>
              <a:gd name="T10" fmla="*/ 3956 w 83"/>
              <a:gd name="T11" fmla="*/ 30112 h 110"/>
              <a:gd name="T12" fmla="*/ 34945 w 83"/>
              <a:gd name="T13" fmla="*/ 3273 h 110"/>
              <a:gd name="T14" fmla="*/ 34945 w 83"/>
              <a:gd name="T15" fmla="*/ 3273 h 110"/>
              <a:gd name="T16" fmla="*/ 50110 w 83"/>
              <a:gd name="T17" fmla="*/ 41240 h 1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3" h="110">
                <a:moveTo>
                  <a:pt x="76" y="63"/>
                </a:moveTo>
                <a:lnTo>
                  <a:pt x="76" y="63"/>
                </a:lnTo>
                <a:cubicBezTo>
                  <a:pt x="69" y="90"/>
                  <a:pt x="48" y="109"/>
                  <a:pt x="29" y="104"/>
                </a:cubicBezTo>
                <a:cubicBezTo>
                  <a:pt x="9" y="99"/>
                  <a:pt x="0" y="73"/>
                  <a:pt x="6" y="46"/>
                </a:cubicBezTo>
                <a:cubicBezTo>
                  <a:pt x="13" y="19"/>
                  <a:pt x="34" y="0"/>
                  <a:pt x="53" y="5"/>
                </a:cubicBezTo>
                <a:cubicBezTo>
                  <a:pt x="72" y="10"/>
                  <a:pt x="82" y="36"/>
                  <a:pt x="76" y="63"/>
                </a:cubicBez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403">
            <a:extLst>
              <a:ext uri="{FF2B5EF4-FFF2-40B4-BE49-F238E27FC236}">
                <a16:creationId xmlns:a16="http://schemas.microsoft.com/office/drawing/2014/main" id="{6C5CF252-6DF0-0B45-BFDE-85E951410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1063" y="5874750"/>
            <a:ext cx="236198" cy="400990"/>
          </a:xfrm>
          <a:custGeom>
            <a:avLst/>
            <a:gdLst>
              <a:gd name="T0" fmla="*/ 113479 w 191"/>
              <a:gd name="T1" fmla="*/ 173694 h 322"/>
              <a:gd name="T2" fmla="*/ 95322 w 191"/>
              <a:gd name="T3" fmla="*/ 141698 h 322"/>
              <a:gd name="T4" fmla="*/ 95322 w 191"/>
              <a:gd name="T5" fmla="*/ 0 h 322"/>
              <a:gd name="T6" fmla="*/ 0 w 191"/>
              <a:gd name="T7" fmla="*/ 0 h 322"/>
              <a:gd name="T8" fmla="*/ 0 w 191"/>
              <a:gd name="T9" fmla="*/ 141698 h 322"/>
              <a:gd name="T10" fmla="*/ 21399 w 191"/>
              <a:gd name="T11" fmla="*/ 178918 h 322"/>
              <a:gd name="T12" fmla="*/ 21399 w 191"/>
              <a:gd name="T13" fmla="*/ 178918 h 322"/>
              <a:gd name="T14" fmla="*/ 77814 w 191"/>
              <a:gd name="T15" fmla="*/ 209608 h 322"/>
              <a:gd name="T16" fmla="*/ 94025 w 191"/>
              <a:gd name="T17" fmla="*/ 209608 h 322"/>
              <a:gd name="T18" fmla="*/ 94025 w 191"/>
              <a:gd name="T19" fmla="*/ 209608 h 322"/>
              <a:gd name="T20" fmla="*/ 113479 w 191"/>
              <a:gd name="T21" fmla="*/ 173694 h 3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1" h="322">
                <a:moveTo>
                  <a:pt x="175" y="266"/>
                </a:moveTo>
                <a:lnTo>
                  <a:pt x="147" y="217"/>
                </a:lnTo>
                <a:lnTo>
                  <a:pt x="147" y="0"/>
                </a:lnTo>
                <a:lnTo>
                  <a:pt x="0" y="0"/>
                </a:lnTo>
                <a:lnTo>
                  <a:pt x="0" y="217"/>
                </a:lnTo>
                <a:lnTo>
                  <a:pt x="33" y="274"/>
                </a:lnTo>
                <a:cubicBezTo>
                  <a:pt x="52" y="304"/>
                  <a:pt x="85" y="321"/>
                  <a:pt x="120" y="321"/>
                </a:cubicBezTo>
                <a:lnTo>
                  <a:pt x="145" y="321"/>
                </a:lnTo>
                <a:cubicBezTo>
                  <a:pt x="173" y="321"/>
                  <a:pt x="190" y="290"/>
                  <a:pt x="175" y="266"/>
                </a:cubicBezTo>
              </a:path>
            </a:pathLst>
          </a:custGeom>
          <a:solidFill>
            <a:srgbClr val="FF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405">
            <a:extLst>
              <a:ext uri="{FF2B5EF4-FFF2-40B4-BE49-F238E27FC236}">
                <a16:creationId xmlns:a16="http://schemas.microsoft.com/office/drawing/2014/main" id="{BB90C0BD-A229-374D-9282-785C1CC9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1063" y="5874750"/>
            <a:ext cx="186759" cy="208735"/>
          </a:xfrm>
          <a:custGeom>
            <a:avLst/>
            <a:gdLst>
              <a:gd name="T0" fmla="*/ 97268 w 148"/>
              <a:gd name="T1" fmla="*/ 108800 h 168"/>
              <a:gd name="T2" fmla="*/ 97268 w 148"/>
              <a:gd name="T3" fmla="*/ 0 h 168"/>
              <a:gd name="T4" fmla="*/ 0 w 148"/>
              <a:gd name="T5" fmla="*/ 0 h 168"/>
              <a:gd name="T6" fmla="*/ 0 w 148"/>
              <a:gd name="T7" fmla="*/ 25408 h 168"/>
              <a:gd name="T8" fmla="*/ 0 w 148"/>
              <a:gd name="T9" fmla="*/ 25408 h 168"/>
              <a:gd name="T10" fmla="*/ 97268 w 148"/>
              <a:gd name="T11" fmla="*/ 108800 h 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8" h="168">
                <a:moveTo>
                  <a:pt x="147" y="167"/>
                </a:moveTo>
                <a:lnTo>
                  <a:pt x="147" y="0"/>
                </a:lnTo>
                <a:lnTo>
                  <a:pt x="0" y="0"/>
                </a:lnTo>
                <a:lnTo>
                  <a:pt x="0" y="39"/>
                </a:lnTo>
                <a:cubicBezTo>
                  <a:pt x="16" y="91"/>
                  <a:pt x="54" y="162"/>
                  <a:pt x="147" y="167"/>
                </a:cubicBezTo>
              </a:path>
            </a:pathLst>
          </a:custGeom>
          <a:solidFill>
            <a:srgbClr val="F8A0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406">
            <a:extLst>
              <a:ext uri="{FF2B5EF4-FFF2-40B4-BE49-F238E27FC236}">
                <a16:creationId xmlns:a16="http://schemas.microsoft.com/office/drawing/2014/main" id="{B1D70361-21E5-1244-B347-06A9BB91E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6559" y="5589109"/>
            <a:ext cx="313095" cy="461415"/>
          </a:xfrm>
          <a:custGeom>
            <a:avLst/>
            <a:gdLst>
              <a:gd name="T0" fmla="*/ 163522 w 251"/>
              <a:gd name="T1" fmla="*/ 98740 h 370"/>
              <a:gd name="T2" fmla="*/ 163522 w 251"/>
              <a:gd name="T3" fmla="*/ 98740 h 370"/>
              <a:gd name="T4" fmla="*/ 82415 w 251"/>
              <a:gd name="T5" fmla="*/ 241291 h 370"/>
              <a:gd name="T6" fmla="*/ 82415 w 251"/>
              <a:gd name="T7" fmla="*/ 241291 h 370"/>
              <a:gd name="T8" fmla="*/ 0 w 251"/>
              <a:gd name="T9" fmla="*/ 98740 h 370"/>
              <a:gd name="T10" fmla="*/ 0 w 251"/>
              <a:gd name="T11" fmla="*/ 98740 h 370"/>
              <a:gd name="T12" fmla="*/ 82415 w 251"/>
              <a:gd name="T13" fmla="*/ 0 h 370"/>
              <a:gd name="T14" fmla="*/ 82415 w 251"/>
              <a:gd name="T15" fmla="*/ 0 h 370"/>
              <a:gd name="T16" fmla="*/ 163522 w 251"/>
              <a:gd name="T17" fmla="*/ 98740 h 3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1" h="370">
                <a:moveTo>
                  <a:pt x="250" y="151"/>
                </a:moveTo>
                <a:lnTo>
                  <a:pt x="250" y="151"/>
                </a:lnTo>
                <a:cubicBezTo>
                  <a:pt x="250" y="233"/>
                  <a:pt x="199" y="369"/>
                  <a:pt x="126" y="369"/>
                </a:cubicBezTo>
                <a:cubicBezTo>
                  <a:pt x="51" y="369"/>
                  <a:pt x="0" y="233"/>
                  <a:pt x="0" y="151"/>
                </a:cubicBezTo>
                <a:cubicBezTo>
                  <a:pt x="0" y="69"/>
                  <a:pt x="43" y="0"/>
                  <a:pt x="126" y="0"/>
                </a:cubicBezTo>
                <a:cubicBezTo>
                  <a:pt x="207" y="0"/>
                  <a:pt x="250" y="69"/>
                  <a:pt x="250" y="151"/>
                </a:cubicBezTo>
              </a:path>
            </a:pathLst>
          </a:custGeom>
          <a:solidFill>
            <a:srgbClr val="FF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407">
            <a:extLst>
              <a:ext uri="{FF2B5EF4-FFF2-40B4-BE49-F238E27FC236}">
                <a16:creationId xmlns:a16="http://schemas.microsoft.com/office/drawing/2014/main" id="{0FDCE20F-5C86-804A-AD63-A86808807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0785" y="5462767"/>
            <a:ext cx="582251" cy="527332"/>
          </a:xfrm>
          <a:custGeom>
            <a:avLst/>
            <a:gdLst>
              <a:gd name="T0" fmla="*/ 88913 w 467"/>
              <a:gd name="T1" fmla="*/ 182171 h 425"/>
              <a:gd name="T2" fmla="*/ 88913 w 467"/>
              <a:gd name="T3" fmla="*/ 182171 h 425"/>
              <a:gd name="T4" fmla="*/ 275238 w 467"/>
              <a:gd name="T5" fmla="*/ 119712 h 425"/>
              <a:gd name="T6" fmla="*/ 275238 w 467"/>
              <a:gd name="T7" fmla="*/ 119712 h 425"/>
              <a:gd name="T8" fmla="*/ 234705 w 467"/>
              <a:gd name="T9" fmla="*/ 52049 h 425"/>
              <a:gd name="T10" fmla="*/ 234705 w 467"/>
              <a:gd name="T11" fmla="*/ 52049 h 425"/>
              <a:gd name="T12" fmla="*/ 109180 w 467"/>
              <a:gd name="T13" fmla="*/ 14964 h 425"/>
              <a:gd name="T14" fmla="*/ 109180 w 467"/>
              <a:gd name="T15" fmla="*/ 14964 h 425"/>
              <a:gd name="T16" fmla="*/ 1308 w 467"/>
              <a:gd name="T17" fmla="*/ 189327 h 425"/>
              <a:gd name="T18" fmla="*/ 1308 w 467"/>
              <a:gd name="T19" fmla="*/ 189327 h 425"/>
              <a:gd name="T20" fmla="*/ 88913 w 467"/>
              <a:gd name="T21" fmla="*/ 182171 h 4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7" h="425">
                <a:moveTo>
                  <a:pt x="136" y="280"/>
                </a:moveTo>
                <a:lnTo>
                  <a:pt x="136" y="280"/>
                </a:lnTo>
                <a:cubicBezTo>
                  <a:pt x="136" y="280"/>
                  <a:pt x="369" y="281"/>
                  <a:pt x="421" y="184"/>
                </a:cubicBezTo>
                <a:cubicBezTo>
                  <a:pt x="466" y="99"/>
                  <a:pt x="359" y="80"/>
                  <a:pt x="359" y="80"/>
                </a:cubicBezTo>
                <a:cubicBezTo>
                  <a:pt x="359" y="80"/>
                  <a:pt x="264" y="0"/>
                  <a:pt x="167" y="23"/>
                </a:cubicBezTo>
                <a:cubicBezTo>
                  <a:pt x="71" y="46"/>
                  <a:pt x="0" y="109"/>
                  <a:pt x="2" y="291"/>
                </a:cubicBezTo>
                <a:cubicBezTo>
                  <a:pt x="3" y="424"/>
                  <a:pt x="136" y="280"/>
                  <a:pt x="136" y="280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408">
            <a:extLst>
              <a:ext uri="{FF2B5EF4-FFF2-40B4-BE49-F238E27FC236}">
                <a16:creationId xmlns:a16="http://schemas.microsoft.com/office/drawing/2014/main" id="{B477DDFF-0CDC-D843-ABB2-D3814887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1630" y="5781365"/>
            <a:ext cx="98872" cy="131833"/>
          </a:xfrm>
          <a:custGeom>
            <a:avLst/>
            <a:gdLst>
              <a:gd name="T0" fmla="*/ 42001 w 79"/>
              <a:gd name="T1" fmla="*/ 23929 h 104"/>
              <a:gd name="T2" fmla="*/ 42001 w 79"/>
              <a:gd name="T3" fmla="*/ 23929 h 104"/>
              <a:gd name="T4" fmla="*/ 42001 w 79"/>
              <a:gd name="T5" fmla="*/ 63145 h 104"/>
              <a:gd name="T6" fmla="*/ 42001 w 79"/>
              <a:gd name="T7" fmla="*/ 63145 h 104"/>
              <a:gd name="T8" fmla="*/ 8531 w 79"/>
              <a:gd name="T9" fmla="*/ 43869 h 104"/>
              <a:gd name="T10" fmla="*/ 8531 w 79"/>
              <a:gd name="T11" fmla="*/ 43869 h 104"/>
              <a:gd name="T12" fmla="*/ 9188 w 79"/>
              <a:gd name="T13" fmla="*/ 5317 h 104"/>
              <a:gd name="T14" fmla="*/ 9188 w 79"/>
              <a:gd name="T15" fmla="*/ 5317 h 104"/>
              <a:gd name="T16" fmla="*/ 42001 w 79"/>
              <a:gd name="T17" fmla="*/ 23929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9" h="104">
                <a:moveTo>
                  <a:pt x="64" y="36"/>
                </a:moveTo>
                <a:lnTo>
                  <a:pt x="64" y="36"/>
                </a:lnTo>
                <a:cubicBezTo>
                  <a:pt x="78" y="60"/>
                  <a:pt x="78" y="87"/>
                  <a:pt x="64" y="95"/>
                </a:cubicBezTo>
                <a:cubicBezTo>
                  <a:pt x="50" y="103"/>
                  <a:pt x="27" y="90"/>
                  <a:pt x="13" y="66"/>
                </a:cubicBezTo>
                <a:cubicBezTo>
                  <a:pt x="0" y="42"/>
                  <a:pt x="0" y="16"/>
                  <a:pt x="14" y="8"/>
                </a:cubicBezTo>
                <a:cubicBezTo>
                  <a:pt x="28" y="0"/>
                  <a:pt x="51" y="12"/>
                  <a:pt x="64" y="36"/>
                </a:cubicBezTo>
              </a:path>
            </a:pathLst>
          </a:custGeom>
          <a:solidFill>
            <a:srgbClr val="FF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49201561-EF69-E44C-8FDE-0DE83352F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6838" y="6440532"/>
            <a:ext cx="646913" cy="954547"/>
          </a:xfrm>
          <a:custGeom>
            <a:avLst/>
            <a:gdLst>
              <a:gd name="connsiteX0" fmla="*/ 646913 w 646913"/>
              <a:gd name="connsiteY0" fmla="*/ 379022 h 954547"/>
              <a:gd name="connsiteX1" fmla="*/ 324084 w 646913"/>
              <a:gd name="connsiteY1" fmla="*/ 385342 h 954547"/>
              <a:gd name="connsiteX2" fmla="*/ 646913 w 646913"/>
              <a:gd name="connsiteY2" fmla="*/ 379022 h 954547"/>
              <a:gd name="connsiteX3" fmla="*/ 64643 w 646913"/>
              <a:gd name="connsiteY3" fmla="*/ 0 h 954547"/>
              <a:gd name="connsiteX4" fmla="*/ 227492 w 646913"/>
              <a:gd name="connsiteY4" fmla="*/ 280017 h 954547"/>
              <a:gd name="connsiteX5" fmla="*/ 200143 w 646913"/>
              <a:gd name="connsiteY5" fmla="*/ 954547 h 954547"/>
              <a:gd name="connsiteX6" fmla="*/ 0 w 646913"/>
              <a:gd name="connsiteY6" fmla="*/ 897299 h 954547"/>
              <a:gd name="connsiteX7" fmla="*/ 144203 w 646913"/>
              <a:gd name="connsiteY7" fmla="*/ 494074 h 95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913" h="954547">
                <a:moveTo>
                  <a:pt x="646913" y="379022"/>
                </a:moveTo>
                <a:cubicBezTo>
                  <a:pt x="646913" y="379022"/>
                  <a:pt x="528835" y="520577"/>
                  <a:pt x="324084" y="385342"/>
                </a:cubicBezTo>
                <a:cubicBezTo>
                  <a:pt x="324084" y="385342"/>
                  <a:pt x="545165" y="414411"/>
                  <a:pt x="646913" y="379022"/>
                </a:cubicBezTo>
                <a:close/>
                <a:moveTo>
                  <a:pt x="64643" y="0"/>
                </a:moveTo>
                <a:cubicBezTo>
                  <a:pt x="110638" y="29869"/>
                  <a:pt x="220033" y="120719"/>
                  <a:pt x="227492" y="280017"/>
                </a:cubicBezTo>
                <a:cubicBezTo>
                  <a:pt x="234951" y="465451"/>
                  <a:pt x="125556" y="709376"/>
                  <a:pt x="200143" y="954547"/>
                </a:cubicBezTo>
                <a:cubicBezTo>
                  <a:pt x="84533" y="932145"/>
                  <a:pt x="0" y="897299"/>
                  <a:pt x="0" y="897299"/>
                </a:cubicBezTo>
                <a:lnTo>
                  <a:pt x="144203" y="494074"/>
                </a:lnTo>
                <a:close/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410">
            <a:extLst>
              <a:ext uri="{FF2B5EF4-FFF2-40B4-BE49-F238E27FC236}">
                <a16:creationId xmlns:a16="http://schemas.microsoft.com/office/drawing/2014/main" id="{9877667B-A03E-0A44-A4E5-D372A423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2050" y="6204333"/>
            <a:ext cx="329576" cy="620712"/>
          </a:xfrm>
          <a:custGeom>
            <a:avLst/>
            <a:gdLst>
              <a:gd name="T0" fmla="*/ 101082 w 265"/>
              <a:gd name="T1" fmla="*/ 0 h 500"/>
              <a:gd name="T2" fmla="*/ 101082 w 265"/>
              <a:gd name="T3" fmla="*/ 0 h 500"/>
              <a:gd name="T4" fmla="*/ 43694 w 265"/>
              <a:gd name="T5" fmla="*/ 324822 h 500"/>
              <a:gd name="T6" fmla="*/ 172166 w 265"/>
              <a:gd name="T7" fmla="*/ 309850 h 500"/>
              <a:gd name="T8" fmla="*/ 172166 w 265"/>
              <a:gd name="T9" fmla="*/ 309850 h 500"/>
              <a:gd name="T10" fmla="*/ 101082 w 265"/>
              <a:gd name="T11" fmla="*/ 0 h 5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5" h="500">
                <a:moveTo>
                  <a:pt x="155" y="0"/>
                </a:moveTo>
                <a:lnTo>
                  <a:pt x="155" y="0"/>
                </a:lnTo>
                <a:cubicBezTo>
                  <a:pt x="155" y="0"/>
                  <a:pt x="0" y="85"/>
                  <a:pt x="67" y="499"/>
                </a:cubicBezTo>
                <a:lnTo>
                  <a:pt x="264" y="476"/>
                </a:lnTo>
                <a:cubicBezTo>
                  <a:pt x="264" y="476"/>
                  <a:pt x="247" y="78"/>
                  <a:pt x="155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411">
            <a:extLst>
              <a:ext uri="{FF2B5EF4-FFF2-40B4-BE49-F238E27FC236}">
                <a16:creationId xmlns:a16="http://schemas.microsoft.com/office/drawing/2014/main" id="{87456B23-8C0A-FC43-ACE1-DEDB75D28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909" y="6797579"/>
            <a:ext cx="790984" cy="703110"/>
          </a:xfrm>
          <a:custGeom>
            <a:avLst/>
            <a:gdLst>
              <a:gd name="T0" fmla="*/ 0 w 633"/>
              <a:gd name="T1" fmla="*/ 13028 h 566"/>
              <a:gd name="T2" fmla="*/ 0 w 633"/>
              <a:gd name="T3" fmla="*/ 13028 h 566"/>
              <a:gd name="T4" fmla="*/ 47832 w 633"/>
              <a:gd name="T5" fmla="*/ 144606 h 566"/>
              <a:gd name="T6" fmla="*/ 47832 w 633"/>
              <a:gd name="T7" fmla="*/ 144606 h 566"/>
              <a:gd name="T8" fmla="*/ 265370 w 633"/>
              <a:gd name="T9" fmla="*/ 279440 h 566"/>
              <a:gd name="T10" fmla="*/ 265370 w 633"/>
              <a:gd name="T11" fmla="*/ 279440 h 566"/>
              <a:gd name="T12" fmla="*/ 329583 w 633"/>
              <a:gd name="T13" fmla="*/ 325688 h 566"/>
              <a:gd name="T14" fmla="*/ 329583 w 633"/>
              <a:gd name="T15" fmla="*/ 325688 h 566"/>
              <a:gd name="T16" fmla="*/ 368242 w 633"/>
              <a:gd name="T17" fmla="*/ 363468 h 566"/>
              <a:gd name="T18" fmla="*/ 368242 w 633"/>
              <a:gd name="T19" fmla="*/ 363468 h 566"/>
              <a:gd name="T20" fmla="*/ 375450 w 633"/>
              <a:gd name="T21" fmla="*/ 358257 h 566"/>
              <a:gd name="T22" fmla="*/ 375450 w 633"/>
              <a:gd name="T23" fmla="*/ 355651 h 566"/>
              <a:gd name="T24" fmla="*/ 375450 w 633"/>
              <a:gd name="T25" fmla="*/ 355651 h 566"/>
              <a:gd name="T26" fmla="*/ 395762 w 633"/>
              <a:gd name="T27" fmla="*/ 368028 h 566"/>
              <a:gd name="T28" fmla="*/ 395762 w 633"/>
              <a:gd name="T29" fmla="*/ 368028 h 566"/>
              <a:gd name="T30" fmla="*/ 401659 w 633"/>
              <a:gd name="T31" fmla="*/ 363468 h 566"/>
              <a:gd name="T32" fmla="*/ 401659 w 633"/>
              <a:gd name="T33" fmla="*/ 359560 h 566"/>
              <a:gd name="T34" fmla="*/ 401659 w 633"/>
              <a:gd name="T35" fmla="*/ 359560 h 566"/>
              <a:gd name="T36" fmla="*/ 407556 w 633"/>
              <a:gd name="T37" fmla="*/ 359560 h 566"/>
              <a:gd name="T38" fmla="*/ 407556 w 633"/>
              <a:gd name="T39" fmla="*/ 359560 h 566"/>
              <a:gd name="T40" fmla="*/ 412143 w 633"/>
              <a:gd name="T41" fmla="*/ 349138 h 566"/>
              <a:gd name="T42" fmla="*/ 380037 w 633"/>
              <a:gd name="T43" fmla="*/ 276835 h 566"/>
              <a:gd name="T44" fmla="*/ 317789 w 633"/>
              <a:gd name="T45" fmla="*/ 256642 h 566"/>
              <a:gd name="T46" fmla="*/ 110080 w 633"/>
              <a:gd name="T47" fmla="*/ 64486 h 566"/>
              <a:gd name="T48" fmla="*/ 108769 w 633"/>
              <a:gd name="T49" fmla="*/ 0 h 566"/>
              <a:gd name="T50" fmla="*/ 0 w 633"/>
              <a:gd name="T51" fmla="*/ 13028 h 5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33" h="566">
                <a:moveTo>
                  <a:pt x="0" y="20"/>
                </a:moveTo>
                <a:lnTo>
                  <a:pt x="0" y="20"/>
                </a:lnTo>
                <a:cubicBezTo>
                  <a:pt x="0" y="20"/>
                  <a:pt x="26" y="178"/>
                  <a:pt x="73" y="222"/>
                </a:cubicBezTo>
                <a:cubicBezTo>
                  <a:pt x="125" y="269"/>
                  <a:pt x="405" y="429"/>
                  <a:pt x="405" y="429"/>
                </a:cubicBezTo>
                <a:cubicBezTo>
                  <a:pt x="405" y="429"/>
                  <a:pt x="424" y="503"/>
                  <a:pt x="503" y="500"/>
                </a:cubicBezTo>
                <a:cubicBezTo>
                  <a:pt x="503" y="500"/>
                  <a:pt x="526" y="548"/>
                  <a:pt x="562" y="558"/>
                </a:cubicBezTo>
                <a:cubicBezTo>
                  <a:pt x="567" y="559"/>
                  <a:pt x="572" y="556"/>
                  <a:pt x="573" y="550"/>
                </a:cubicBezTo>
                <a:lnTo>
                  <a:pt x="573" y="546"/>
                </a:lnTo>
                <a:cubicBezTo>
                  <a:pt x="573" y="546"/>
                  <a:pt x="586" y="562"/>
                  <a:pt x="604" y="565"/>
                </a:cubicBezTo>
                <a:cubicBezTo>
                  <a:pt x="608" y="565"/>
                  <a:pt x="612" y="562"/>
                  <a:pt x="613" y="558"/>
                </a:cubicBezTo>
                <a:lnTo>
                  <a:pt x="613" y="552"/>
                </a:lnTo>
                <a:cubicBezTo>
                  <a:pt x="613" y="552"/>
                  <a:pt x="617" y="554"/>
                  <a:pt x="622" y="552"/>
                </a:cubicBezTo>
                <a:cubicBezTo>
                  <a:pt x="629" y="550"/>
                  <a:pt x="632" y="542"/>
                  <a:pt x="629" y="536"/>
                </a:cubicBezTo>
                <a:lnTo>
                  <a:pt x="580" y="425"/>
                </a:lnTo>
                <a:lnTo>
                  <a:pt x="485" y="394"/>
                </a:lnTo>
                <a:lnTo>
                  <a:pt x="168" y="99"/>
                </a:lnTo>
                <a:lnTo>
                  <a:pt x="166" y="0"/>
                </a:lnTo>
                <a:lnTo>
                  <a:pt x="0" y="20"/>
                </a:lnTo>
              </a:path>
            </a:pathLst>
          </a:custGeom>
          <a:solidFill>
            <a:srgbClr val="FF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412">
            <a:extLst>
              <a:ext uri="{FF2B5EF4-FFF2-40B4-BE49-F238E27FC236}">
                <a16:creationId xmlns:a16="http://schemas.microsoft.com/office/drawing/2014/main" id="{230FADF4-AD03-5143-9579-14F9D4AEF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414" y="7171107"/>
            <a:ext cx="16481" cy="505361"/>
          </a:xfrm>
          <a:custGeom>
            <a:avLst/>
            <a:gdLst>
              <a:gd name="T0" fmla="*/ 7977 w 13"/>
              <a:gd name="T1" fmla="*/ 0 h 406"/>
              <a:gd name="T2" fmla="*/ 0 w 13"/>
              <a:gd name="T3" fmla="*/ 0 h 406"/>
              <a:gd name="T4" fmla="*/ 0 w 13"/>
              <a:gd name="T5" fmla="*/ 261072 h 406"/>
              <a:gd name="T6" fmla="*/ 7977 w 13"/>
              <a:gd name="T7" fmla="*/ 264335 h 406"/>
              <a:gd name="T8" fmla="*/ 7977 w 13"/>
              <a:gd name="T9" fmla="*/ 0 h 4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406">
                <a:moveTo>
                  <a:pt x="12" y="0"/>
                </a:moveTo>
                <a:lnTo>
                  <a:pt x="0" y="0"/>
                </a:lnTo>
                <a:lnTo>
                  <a:pt x="0" y="400"/>
                </a:lnTo>
                <a:lnTo>
                  <a:pt x="12" y="405"/>
                </a:lnTo>
                <a:lnTo>
                  <a:pt x="12" y="0"/>
                </a:lnTo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413">
            <a:extLst>
              <a:ext uri="{FF2B5EF4-FFF2-40B4-BE49-F238E27FC236}">
                <a16:creationId xmlns:a16="http://schemas.microsoft.com/office/drawing/2014/main" id="{F5DBFDE7-7AA8-D445-85DD-9BEC324A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412" y="6819552"/>
            <a:ext cx="620703" cy="357047"/>
          </a:xfrm>
          <a:custGeom>
            <a:avLst/>
            <a:gdLst>
              <a:gd name="T0" fmla="*/ 0 w 498"/>
              <a:gd name="T1" fmla="*/ 186562 h 285"/>
              <a:gd name="T2" fmla="*/ 318286 w 498"/>
              <a:gd name="T3" fmla="*/ 0 h 285"/>
              <a:gd name="T4" fmla="*/ 324821 w 498"/>
              <a:gd name="T5" fmla="*/ 3285 h 285"/>
              <a:gd name="T6" fmla="*/ 7843 w 498"/>
              <a:gd name="T7" fmla="*/ 186562 h 285"/>
              <a:gd name="T8" fmla="*/ 0 w 498"/>
              <a:gd name="T9" fmla="*/ 186562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8" h="285">
                <a:moveTo>
                  <a:pt x="0" y="284"/>
                </a:moveTo>
                <a:lnTo>
                  <a:pt x="487" y="0"/>
                </a:lnTo>
                <a:lnTo>
                  <a:pt x="497" y="5"/>
                </a:lnTo>
                <a:lnTo>
                  <a:pt x="12" y="284"/>
                </a:lnTo>
                <a:lnTo>
                  <a:pt x="0" y="284"/>
                </a:lnTo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5B720E1D-B258-4E4A-AF98-D3C24C11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1918" y="8522395"/>
            <a:ext cx="668895" cy="998502"/>
          </a:xfrm>
          <a:custGeom>
            <a:avLst/>
            <a:gdLst>
              <a:gd name="connsiteX0" fmla="*/ 0 w 668895"/>
              <a:gd name="connsiteY0" fmla="*/ 0 h 998502"/>
              <a:gd name="connsiteX1" fmla="*/ 668895 w 668895"/>
              <a:gd name="connsiteY1" fmla="*/ 386397 h 998502"/>
              <a:gd name="connsiteX2" fmla="*/ 668895 w 668895"/>
              <a:gd name="connsiteY2" fmla="*/ 943558 h 998502"/>
              <a:gd name="connsiteX3" fmla="*/ 448955 w 668895"/>
              <a:gd name="connsiteY3" fmla="*/ 816506 h 998502"/>
              <a:gd name="connsiteX4" fmla="*/ 448941 w 668895"/>
              <a:gd name="connsiteY4" fmla="*/ 816953 h 998502"/>
              <a:gd name="connsiteX5" fmla="*/ 476641 w 668895"/>
              <a:gd name="connsiteY5" fmla="*/ 832973 h 998502"/>
              <a:gd name="connsiteX6" fmla="*/ 476641 w 668895"/>
              <a:gd name="connsiteY6" fmla="*/ 998502 h 998502"/>
              <a:gd name="connsiteX7" fmla="*/ 318588 w 668895"/>
              <a:gd name="connsiteY7" fmla="*/ 741562 h 998502"/>
              <a:gd name="connsiteX8" fmla="*/ 377270 w 668895"/>
              <a:gd name="connsiteY8" fmla="*/ 775501 h 998502"/>
              <a:gd name="connsiteX9" fmla="*/ 377317 w 668895"/>
              <a:gd name="connsiteY9" fmla="*/ 775123 h 998502"/>
              <a:gd name="connsiteX10" fmla="*/ 0 w 668895"/>
              <a:gd name="connsiteY10" fmla="*/ 557160 h 998502"/>
              <a:gd name="connsiteX0" fmla="*/ 0 w 668895"/>
              <a:gd name="connsiteY0" fmla="*/ 0 h 998502"/>
              <a:gd name="connsiteX1" fmla="*/ 668895 w 668895"/>
              <a:gd name="connsiteY1" fmla="*/ 386397 h 998502"/>
              <a:gd name="connsiteX2" fmla="*/ 668895 w 668895"/>
              <a:gd name="connsiteY2" fmla="*/ 943558 h 998502"/>
              <a:gd name="connsiteX3" fmla="*/ 448955 w 668895"/>
              <a:gd name="connsiteY3" fmla="*/ 816506 h 998502"/>
              <a:gd name="connsiteX4" fmla="*/ 476641 w 668895"/>
              <a:gd name="connsiteY4" fmla="*/ 832973 h 998502"/>
              <a:gd name="connsiteX5" fmla="*/ 476641 w 668895"/>
              <a:gd name="connsiteY5" fmla="*/ 998502 h 998502"/>
              <a:gd name="connsiteX6" fmla="*/ 318588 w 668895"/>
              <a:gd name="connsiteY6" fmla="*/ 741562 h 998502"/>
              <a:gd name="connsiteX7" fmla="*/ 377270 w 668895"/>
              <a:gd name="connsiteY7" fmla="*/ 775501 h 998502"/>
              <a:gd name="connsiteX8" fmla="*/ 377317 w 668895"/>
              <a:gd name="connsiteY8" fmla="*/ 775123 h 998502"/>
              <a:gd name="connsiteX9" fmla="*/ 0 w 668895"/>
              <a:gd name="connsiteY9" fmla="*/ 557160 h 998502"/>
              <a:gd name="connsiteX10" fmla="*/ 0 w 668895"/>
              <a:gd name="connsiteY10" fmla="*/ 0 h 998502"/>
              <a:gd name="connsiteX0" fmla="*/ 0 w 668895"/>
              <a:gd name="connsiteY0" fmla="*/ 0 h 998502"/>
              <a:gd name="connsiteX1" fmla="*/ 668895 w 668895"/>
              <a:gd name="connsiteY1" fmla="*/ 386397 h 998502"/>
              <a:gd name="connsiteX2" fmla="*/ 668895 w 668895"/>
              <a:gd name="connsiteY2" fmla="*/ 943558 h 998502"/>
              <a:gd name="connsiteX3" fmla="*/ 476641 w 668895"/>
              <a:gd name="connsiteY3" fmla="*/ 832973 h 998502"/>
              <a:gd name="connsiteX4" fmla="*/ 476641 w 668895"/>
              <a:gd name="connsiteY4" fmla="*/ 998502 h 998502"/>
              <a:gd name="connsiteX5" fmla="*/ 318588 w 668895"/>
              <a:gd name="connsiteY5" fmla="*/ 741562 h 998502"/>
              <a:gd name="connsiteX6" fmla="*/ 377270 w 668895"/>
              <a:gd name="connsiteY6" fmla="*/ 775501 h 998502"/>
              <a:gd name="connsiteX7" fmla="*/ 377317 w 668895"/>
              <a:gd name="connsiteY7" fmla="*/ 775123 h 998502"/>
              <a:gd name="connsiteX8" fmla="*/ 0 w 668895"/>
              <a:gd name="connsiteY8" fmla="*/ 557160 h 998502"/>
              <a:gd name="connsiteX9" fmla="*/ 0 w 668895"/>
              <a:gd name="connsiteY9" fmla="*/ 0 h 998502"/>
              <a:gd name="connsiteX0" fmla="*/ 0 w 668895"/>
              <a:gd name="connsiteY0" fmla="*/ 0 h 998502"/>
              <a:gd name="connsiteX1" fmla="*/ 668895 w 668895"/>
              <a:gd name="connsiteY1" fmla="*/ 386397 h 998502"/>
              <a:gd name="connsiteX2" fmla="*/ 668895 w 668895"/>
              <a:gd name="connsiteY2" fmla="*/ 943558 h 998502"/>
              <a:gd name="connsiteX3" fmla="*/ 476641 w 668895"/>
              <a:gd name="connsiteY3" fmla="*/ 832973 h 998502"/>
              <a:gd name="connsiteX4" fmla="*/ 476641 w 668895"/>
              <a:gd name="connsiteY4" fmla="*/ 998502 h 998502"/>
              <a:gd name="connsiteX5" fmla="*/ 318588 w 668895"/>
              <a:gd name="connsiteY5" fmla="*/ 741562 h 998502"/>
              <a:gd name="connsiteX6" fmla="*/ 377270 w 668895"/>
              <a:gd name="connsiteY6" fmla="*/ 775501 h 998502"/>
              <a:gd name="connsiteX7" fmla="*/ 0 w 668895"/>
              <a:gd name="connsiteY7" fmla="*/ 557160 h 998502"/>
              <a:gd name="connsiteX8" fmla="*/ 0 w 668895"/>
              <a:gd name="connsiteY8" fmla="*/ 0 h 998502"/>
              <a:gd name="connsiteX0" fmla="*/ 0 w 668895"/>
              <a:gd name="connsiteY0" fmla="*/ 0 h 998502"/>
              <a:gd name="connsiteX1" fmla="*/ 668895 w 668895"/>
              <a:gd name="connsiteY1" fmla="*/ 386397 h 998502"/>
              <a:gd name="connsiteX2" fmla="*/ 668895 w 668895"/>
              <a:gd name="connsiteY2" fmla="*/ 943558 h 998502"/>
              <a:gd name="connsiteX3" fmla="*/ 476641 w 668895"/>
              <a:gd name="connsiteY3" fmla="*/ 832973 h 998502"/>
              <a:gd name="connsiteX4" fmla="*/ 476641 w 668895"/>
              <a:gd name="connsiteY4" fmla="*/ 998502 h 998502"/>
              <a:gd name="connsiteX5" fmla="*/ 318588 w 668895"/>
              <a:gd name="connsiteY5" fmla="*/ 741562 h 998502"/>
              <a:gd name="connsiteX6" fmla="*/ 0 w 668895"/>
              <a:gd name="connsiteY6" fmla="*/ 557160 h 998502"/>
              <a:gd name="connsiteX7" fmla="*/ 0 w 668895"/>
              <a:gd name="connsiteY7" fmla="*/ 0 h 99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895" h="998502">
                <a:moveTo>
                  <a:pt x="0" y="0"/>
                </a:moveTo>
                <a:lnTo>
                  <a:pt x="668895" y="386397"/>
                </a:lnTo>
                <a:lnTo>
                  <a:pt x="668895" y="943558"/>
                </a:lnTo>
                <a:lnTo>
                  <a:pt x="476641" y="832973"/>
                </a:lnTo>
                <a:lnTo>
                  <a:pt x="476641" y="998502"/>
                </a:lnTo>
                <a:lnTo>
                  <a:pt x="318588" y="741562"/>
                </a:lnTo>
                <a:lnTo>
                  <a:pt x="0" y="557160"/>
                </a:lnTo>
                <a:lnTo>
                  <a:pt x="0" y="0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9E1EF02E-B78D-F544-A768-5BCC2BC61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1917" y="8489438"/>
            <a:ext cx="734832" cy="1036924"/>
          </a:xfrm>
          <a:custGeom>
            <a:avLst/>
            <a:gdLst>
              <a:gd name="connsiteX0" fmla="*/ 479313 w 734832"/>
              <a:gd name="connsiteY0" fmla="*/ 867466 h 1036924"/>
              <a:gd name="connsiteX1" fmla="*/ 542581 w 734832"/>
              <a:gd name="connsiteY1" fmla="*/ 903858 h 1036924"/>
              <a:gd name="connsiteX2" fmla="*/ 542581 w 734832"/>
              <a:gd name="connsiteY2" fmla="*/ 997805 h 1036924"/>
              <a:gd name="connsiteX3" fmla="*/ 477886 w 734832"/>
              <a:gd name="connsiteY3" fmla="*/ 1036924 h 1036924"/>
              <a:gd name="connsiteX4" fmla="*/ 477886 w 734832"/>
              <a:gd name="connsiteY4" fmla="*/ 867828 h 1036924"/>
              <a:gd name="connsiteX5" fmla="*/ 62062 w 734832"/>
              <a:gd name="connsiteY5" fmla="*/ 0 h 1036924"/>
              <a:gd name="connsiteX6" fmla="*/ 731533 w 734832"/>
              <a:gd name="connsiteY6" fmla="*/ 386475 h 1036924"/>
              <a:gd name="connsiteX7" fmla="*/ 734832 w 734832"/>
              <a:gd name="connsiteY7" fmla="*/ 384513 h 1036924"/>
              <a:gd name="connsiteX8" fmla="*/ 734832 w 734832"/>
              <a:gd name="connsiteY8" fmla="*/ 938048 h 1036924"/>
              <a:gd name="connsiteX9" fmla="*/ 670137 w 734832"/>
              <a:gd name="connsiteY9" fmla="*/ 976522 h 1036924"/>
              <a:gd name="connsiteX10" fmla="*/ 670137 w 734832"/>
              <a:gd name="connsiteY10" fmla="*/ 426550 h 1036924"/>
              <a:gd name="connsiteX11" fmla="*/ 669027 w 734832"/>
              <a:gd name="connsiteY11" fmla="*/ 427205 h 1036924"/>
              <a:gd name="connsiteX12" fmla="*/ 669027 w 734832"/>
              <a:gd name="connsiteY12" fmla="*/ 424700 h 1036924"/>
              <a:gd name="connsiteX13" fmla="*/ 667786 w 734832"/>
              <a:gd name="connsiteY13" fmla="*/ 424700 h 1036924"/>
              <a:gd name="connsiteX14" fmla="*/ 0 w 734832"/>
              <a:gd name="connsiteY14" fmla="*/ 36331 h 10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4832" h="1036924">
                <a:moveTo>
                  <a:pt x="479313" y="867466"/>
                </a:moveTo>
                <a:lnTo>
                  <a:pt x="542581" y="903858"/>
                </a:lnTo>
                <a:lnTo>
                  <a:pt x="542581" y="997805"/>
                </a:lnTo>
                <a:lnTo>
                  <a:pt x="477886" y="1036924"/>
                </a:lnTo>
                <a:lnTo>
                  <a:pt x="477886" y="867828"/>
                </a:lnTo>
                <a:close/>
                <a:moveTo>
                  <a:pt x="62062" y="0"/>
                </a:moveTo>
                <a:lnTo>
                  <a:pt x="731533" y="386475"/>
                </a:lnTo>
                <a:lnTo>
                  <a:pt x="734832" y="384513"/>
                </a:lnTo>
                <a:lnTo>
                  <a:pt x="734832" y="938048"/>
                </a:lnTo>
                <a:lnTo>
                  <a:pt x="670137" y="976522"/>
                </a:lnTo>
                <a:lnTo>
                  <a:pt x="670137" y="426550"/>
                </a:lnTo>
                <a:lnTo>
                  <a:pt x="669027" y="427205"/>
                </a:lnTo>
                <a:lnTo>
                  <a:pt x="669027" y="424700"/>
                </a:lnTo>
                <a:lnTo>
                  <a:pt x="667786" y="424700"/>
                </a:lnTo>
                <a:lnTo>
                  <a:pt x="0" y="36331"/>
                </a:lnTo>
                <a:close/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3719E815-9FFE-2C46-8CFA-AAB31EBEC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3747" y="8769581"/>
            <a:ext cx="427208" cy="438200"/>
          </a:xfrm>
          <a:custGeom>
            <a:avLst/>
            <a:gdLst>
              <a:gd name="connsiteX0" fmla="*/ 0 w 427208"/>
              <a:gd name="connsiteY0" fmla="*/ 170288 h 438200"/>
              <a:gd name="connsiteX1" fmla="*/ 427208 w 427208"/>
              <a:gd name="connsiteY1" fmla="*/ 417016 h 438200"/>
              <a:gd name="connsiteX2" fmla="*/ 427208 w 427208"/>
              <a:gd name="connsiteY2" fmla="*/ 438200 h 438200"/>
              <a:gd name="connsiteX3" fmla="*/ 0 w 427208"/>
              <a:gd name="connsiteY3" fmla="*/ 191472 h 438200"/>
              <a:gd name="connsiteX4" fmla="*/ 0 w 427208"/>
              <a:gd name="connsiteY4" fmla="*/ 0 h 438200"/>
              <a:gd name="connsiteX5" fmla="*/ 427208 w 427208"/>
              <a:gd name="connsiteY5" fmla="*/ 246732 h 438200"/>
              <a:gd name="connsiteX6" fmla="*/ 427208 w 427208"/>
              <a:gd name="connsiteY6" fmla="*/ 267916 h 438200"/>
              <a:gd name="connsiteX7" fmla="*/ 0 w 427208"/>
              <a:gd name="connsiteY7" fmla="*/ 22430 h 4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208" h="438200">
                <a:moveTo>
                  <a:pt x="0" y="170288"/>
                </a:moveTo>
                <a:lnTo>
                  <a:pt x="427208" y="417016"/>
                </a:lnTo>
                <a:lnTo>
                  <a:pt x="427208" y="438200"/>
                </a:lnTo>
                <a:lnTo>
                  <a:pt x="0" y="191472"/>
                </a:lnTo>
                <a:close/>
                <a:moveTo>
                  <a:pt x="0" y="0"/>
                </a:moveTo>
                <a:lnTo>
                  <a:pt x="427208" y="246732"/>
                </a:lnTo>
                <a:lnTo>
                  <a:pt x="427208" y="267916"/>
                </a:lnTo>
                <a:lnTo>
                  <a:pt x="0" y="224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B9233AC3-9BAE-CC4D-AAB1-7265B9CCD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9924" y="4435569"/>
            <a:ext cx="668896" cy="998501"/>
          </a:xfrm>
          <a:custGeom>
            <a:avLst/>
            <a:gdLst>
              <a:gd name="connsiteX0" fmla="*/ 318590 w 668896"/>
              <a:gd name="connsiteY0" fmla="*/ 741561 h 998501"/>
              <a:gd name="connsiteX1" fmla="*/ 476650 w 668896"/>
              <a:gd name="connsiteY1" fmla="*/ 832972 h 998501"/>
              <a:gd name="connsiteX2" fmla="*/ 476650 w 668896"/>
              <a:gd name="connsiteY2" fmla="*/ 998501 h 998501"/>
              <a:gd name="connsiteX3" fmla="*/ 0 w 668896"/>
              <a:gd name="connsiteY3" fmla="*/ 0 h 998501"/>
              <a:gd name="connsiteX4" fmla="*/ 668896 w 668896"/>
              <a:gd name="connsiteY4" fmla="*/ 385889 h 998501"/>
              <a:gd name="connsiteX5" fmla="*/ 668896 w 668896"/>
              <a:gd name="connsiteY5" fmla="*/ 943559 h 998501"/>
              <a:gd name="connsiteX6" fmla="*/ 0 w 668896"/>
              <a:gd name="connsiteY6" fmla="*/ 556426 h 99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896" h="998501">
                <a:moveTo>
                  <a:pt x="318590" y="741561"/>
                </a:moveTo>
                <a:lnTo>
                  <a:pt x="476650" y="832972"/>
                </a:lnTo>
                <a:lnTo>
                  <a:pt x="476650" y="998501"/>
                </a:lnTo>
                <a:close/>
                <a:moveTo>
                  <a:pt x="0" y="0"/>
                </a:moveTo>
                <a:lnTo>
                  <a:pt x="668896" y="385889"/>
                </a:lnTo>
                <a:lnTo>
                  <a:pt x="668896" y="943559"/>
                </a:lnTo>
                <a:lnTo>
                  <a:pt x="0" y="556426"/>
                </a:lnTo>
                <a:close/>
              </a:path>
            </a:pathLst>
          </a:custGeom>
          <a:solidFill>
            <a:srgbClr val="D8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FBE71A37-5F13-D94F-BA86-7FE8D730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7806" y="4787125"/>
            <a:ext cx="256950" cy="646918"/>
          </a:xfrm>
          <a:custGeom>
            <a:avLst/>
            <a:gdLst>
              <a:gd name="connsiteX0" fmla="*/ 0 w 256950"/>
              <a:gd name="connsiteY0" fmla="*/ 481451 h 646918"/>
              <a:gd name="connsiteX1" fmla="*/ 64672 w 256950"/>
              <a:gd name="connsiteY1" fmla="*/ 518881 h 646918"/>
              <a:gd name="connsiteX2" fmla="*/ 64672 w 256950"/>
              <a:gd name="connsiteY2" fmla="*/ 607799 h 646918"/>
              <a:gd name="connsiteX3" fmla="*/ 0 w 256950"/>
              <a:gd name="connsiteY3" fmla="*/ 646918 h 646918"/>
              <a:gd name="connsiteX4" fmla="*/ 256950 w 256950"/>
              <a:gd name="connsiteY4" fmla="*/ 0 h 646918"/>
              <a:gd name="connsiteX5" fmla="*/ 256950 w 256950"/>
              <a:gd name="connsiteY5" fmla="*/ 553535 h 646918"/>
              <a:gd name="connsiteX6" fmla="*/ 192254 w 256950"/>
              <a:gd name="connsiteY6" fmla="*/ 592009 h 646918"/>
              <a:gd name="connsiteX7" fmla="*/ 192254 w 256950"/>
              <a:gd name="connsiteY7" fmla="*/ 37234 h 64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950" h="646918">
                <a:moveTo>
                  <a:pt x="0" y="481451"/>
                </a:moveTo>
                <a:lnTo>
                  <a:pt x="64672" y="518881"/>
                </a:lnTo>
                <a:lnTo>
                  <a:pt x="64672" y="607799"/>
                </a:lnTo>
                <a:lnTo>
                  <a:pt x="0" y="646918"/>
                </a:lnTo>
                <a:close/>
                <a:moveTo>
                  <a:pt x="256950" y="0"/>
                </a:moveTo>
                <a:lnTo>
                  <a:pt x="256950" y="553535"/>
                </a:lnTo>
                <a:lnTo>
                  <a:pt x="192254" y="592009"/>
                </a:lnTo>
                <a:lnTo>
                  <a:pt x="192254" y="37234"/>
                </a:lnTo>
                <a:close/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425">
            <a:extLst>
              <a:ext uri="{FF2B5EF4-FFF2-40B4-BE49-F238E27FC236}">
                <a16:creationId xmlns:a16="http://schemas.microsoft.com/office/drawing/2014/main" id="{93C1A64F-4D92-F546-9298-6CA3D44C8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9925" y="4402614"/>
            <a:ext cx="736054" cy="422962"/>
          </a:xfrm>
          <a:custGeom>
            <a:avLst/>
            <a:gdLst>
              <a:gd name="T0" fmla="*/ 385309 w 592"/>
              <a:gd name="T1" fmla="*/ 201620 h 341"/>
              <a:gd name="T2" fmla="*/ 32598 w 592"/>
              <a:gd name="T3" fmla="*/ 0 h 341"/>
              <a:gd name="T4" fmla="*/ 0 w 592"/>
              <a:gd name="T5" fmla="*/ 18861 h 341"/>
              <a:gd name="T6" fmla="*/ 0 w 592"/>
              <a:gd name="T7" fmla="*/ 18861 h 341"/>
              <a:gd name="T8" fmla="*/ 350755 w 592"/>
              <a:gd name="T9" fmla="*/ 220481 h 341"/>
              <a:gd name="T10" fmla="*/ 350755 w 592"/>
              <a:gd name="T11" fmla="*/ 220481 h 341"/>
              <a:gd name="T12" fmla="*/ 350755 w 592"/>
              <a:gd name="T13" fmla="*/ 221132 h 341"/>
              <a:gd name="T14" fmla="*/ 385309 w 592"/>
              <a:gd name="T15" fmla="*/ 201620 h 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92" h="341">
                <a:moveTo>
                  <a:pt x="591" y="310"/>
                </a:moveTo>
                <a:lnTo>
                  <a:pt x="50" y="0"/>
                </a:lnTo>
                <a:lnTo>
                  <a:pt x="0" y="29"/>
                </a:lnTo>
                <a:lnTo>
                  <a:pt x="538" y="339"/>
                </a:lnTo>
                <a:lnTo>
                  <a:pt x="538" y="340"/>
                </a:lnTo>
                <a:lnTo>
                  <a:pt x="591" y="310"/>
                </a:lnTo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E6C5AEB5-0537-F14A-87A5-42CE8BDA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1756" y="4682755"/>
            <a:ext cx="427208" cy="438199"/>
          </a:xfrm>
          <a:custGeom>
            <a:avLst/>
            <a:gdLst>
              <a:gd name="connsiteX0" fmla="*/ 0 w 427208"/>
              <a:gd name="connsiteY0" fmla="*/ 170287 h 438199"/>
              <a:gd name="connsiteX1" fmla="*/ 427208 w 427208"/>
              <a:gd name="connsiteY1" fmla="*/ 417015 h 438199"/>
              <a:gd name="connsiteX2" fmla="*/ 427208 w 427208"/>
              <a:gd name="connsiteY2" fmla="*/ 438199 h 438199"/>
              <a:gd name="connsiteX3" fmla="*/ 0 w 427208"/>
              <a:gd name="connsiteY3" fmla="*/ 191471 h 438199"/>
              <a:gd name="connsiteX4" fmla="*/ 0 w 427208"/>
              <a:gd name="connsiteY4" fmla="*/ 0 h 438199"/>
              <a:gd name="connsiteX5" fmla="*/ 427208 w 427208"/>
              <a:gd name="connsiteY5" fmla="*/ 246835 h 438199"/>
              <a:gd name="connsiteX6" fmla="*/ 427208 w 427208"/>
              <a:gd name="connsiteY6" fmla="*/ 267922 h 438199"/>
              <a:gd name="connsiteX7" fmla="*/ 0 w 427208"/>
              <a:gd name="connsiteY7" fmla="*/ 22327 h 43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208" h="438199">
                <a:moveTo>
                  <a:pt x="0" y="170287"/>
                </a:moveTo>
                <a:lnTo>
                  <a:pt x="427208" y="417015"/>
                </a:lnTo>
                <a:lnTo>
                  <a:pt x="427208" y="438199"/>
                </a:lnTo>
                <a:lnTo>
                  <a:pt x="0" y="191471"/>
                </a:lnTo>
                <a:close/>
                <a:moveTo>
                  <a:pt x="0" y="0"/>
                </a:moveTo>
                <a:lnTo>
                  <a:pt x="427208" y="246835"/>
                </a:lnTo>
                <a:lnTo>
                  <a:pt x="427208" y="267922"/>
                </a:lnTo>
                <a:lnTo>
                  <a:pt x="0" y="22327"/>
                </a:lnTo>
                <a:close/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428">
            <a:extLst>
              <a:ext uri="{FF2B5EF4-FFF2-40B4-BE49-F238E27FC236}">
                <a16:creationId xmlns:a16="http://schemas.microsoft.com/office/drawing/2014/main" id="{888A6719-1AD5-AB4A-91BC-F08FD520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239" y="6034045"/>
            <a:ext cx="659152" cy="653674"/>
          </a:xfrm>
          <a:custGeom>
            <a:avLst/>
            <a:gdLst>
              <a:gd name="T0" fmla="*/ 253335 w 528"/>
              <a:gd name="T1" fmla="*/ 28781 h 524"/>
              <a:gd name="T2" fmla="*/ 202276 w 528"/>
              <a:gd name="T3" fmla="*/ 0 h 524"/>
              <a:gd name="T4" fmla="*/ 257918 w 528"/>
              <a:gd name="T5" fmla="*/ 20278 h 524"/>
              <a:gd name="T6" fmla="*/ 90337 w 528"/>
              <a:gd name="T7" fmla="*/ 29435 h 524"/>
              <a:gd name="T8" fmla="*/ 85754 w 528"/>
              <a:gd name="T9" fmla="*/ 20932 h 524"/>
              <a:gd name="T10" fmla="*/ 143360 w 528"/>
              <a:gd name="T11" fmla="*/ 9812 h 524"/>
              <a:gd name="T12" fmla="*/ 90337 w 528"/>
              <a:gd name="T13" fmla="*/ 29435 h 524"/>
              <a:gd name="T14" fmla="*/ 325343 w 528"/>
              <a:gd name="T15" fmla="*/ 113816 h 524"/>
              <a:gd name="T16" fmla="*/ 303741 w 528"/>
              <a:gd name="T17" fmla="*/ 58870 h 524"/>
              <a:gd name="T18" fmla="*/ 334508 w 528"/>
              <a:gd name="T19" fmla="*/ 110546 h 524"/>
              <a:gd name="T20" fmla="*/ 18984 w 528"/>
              <a:gd name="T21" fmla="*/ 115124 h 524"/>
              <a:gd name="T22" fmla="*/ 9819 w 528"/>
              <a:gd name="T23" fmla="*/ 111200 h 524"/>
              <a:gd name="T24" fmla="*/ 47787 w 528"/>
              <a:gd name="T25" fmla="*/ 65412 h 524"/>
              <a:gd name="T26" fmla="*/ 18984 w 528"/>
              <a:gd name="T27" fmla="*/ 115124 h 524"/>
              <a:gd name="T28" fmla="*/ 325343 w 528"/>
              <a:gd name="T29" fmla="*/ 225670 h 524"/>
              <a:gd name="T30" fmla="*/ 335162 w 528"/>
              <a:gd name="T31" fmla="*/ 170070 h 524"/>
              <a:gd name="T32" fmla="*/ 344981 w 528"/>
              <a:gd name="T33" fmla="*/ 169416 h 524"/>
              <a:gd name="T34" fmla="*/ 344981 w 528"/>
              <a:gd name="T35" fmla="*/ 170070 h 524"/>
              <a:gd name="T36" fmla="*/ 10474 w 528"/>
              <a:gd name="T37" fmla="*/ 228941 h 524"/>
              <a:gd name="T38" fmla="*/ 0 w 528"/>
              <a:gd name="T39" fmla="*/ 170724 h 524"/>
              <a:gd name="T40" fmla="*/ 9165 w 528"/>
              <a:gd name="T41" fmla="*/ 170724 h 524"/>
              <a:gd name="T42" fmla="*/ 10474 w 528"/>
              <a:gd name="T43" fmla="*/ 228941 h 524"/>
              <a:gd name="T44" fmla="*/ 253990 w 528"/>
              <a:gd name="T45" fmla="*/ 310705 h 524"/>
              <a:gd name="T46" fmla="*/ 297195 w 528"/>
              <a:gd name="T47" fmla="*/ 274075 h 524"/>
              <a:gd name="T48" fmla="*/ 304395 w 528"/>
              <a:gd name="T49" fmla="*/ 280616 h 524"/>
              <a:gd name="T50" fmla="*/ 86409 w 528"/>
              <a:gd name="T51" fmla="*/ 319863 h 524"/>
              <a:gd name="T52" fmla="*/ 39931 w 528"/>
              <a:gd name="T53" fmla="*/ 281270 h 524"/>
              <a:gd name="T54" fmla="*/ 47787 w 528"/>
              <a:gd name="T55" fmla="*/ 274729 h 524"/>
              <a:gd name="T56" fmla="*/ 86409 w 528"/>
              <a:gd name="T57" fmla="*/ 319863 h 524"/>
              <a:gd name="T58" fmla="*/ 172163 w 528"/>
              <a:gd name="T59" fmla="*/ 342103 h 524"/>
              <a:gd name="T60" fmla="*/ 144015 w 528"/>
              <a:gd name="T61" fmla="*/ 330329 h 524"/>
              <a:gd name="T62" fmla="*/ 200966 w 528"/>
              <a:gd name="T63" fmla="*/ 329675 h 524"/>
              <a:gd name="T64" fmla="*/ 202276 w 528"/>
              <a:gd name="T65" fmla="*/ 340141 h 5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8" h="524">
                <a:moveTo>
                  <a:pt x="387" y="44"/>
                </a:moveTo>
                <a:lnTo>
                  <a:pt x="387" y="44"/>
                </a:lnTo>
                <a:cubicBezTo>
                  <a:pt x="362" y="29"/>
                  <a:pt x="334" y="20"/>
                  <a:pt x="305" y="15"/>
                </a:cubicBezTo>
                <a:lnTo>
                  <a:pt x="309" y="0"/>
                </a:lnTo>
                <a:cubicBezTo>
                  <a:pt x="338" y="5"/>
                  <a:pt x="368" y="16"/>
                  <a:pt x="394" y="31"/>
                </a:cubicBezTo>
                <a:lnTo>
                  <a:pt x="387" y="44"/>
                </a:lnTo>
                <a:close/>
                <a:moveTo>
                  <a:pt x="138" y="45"/>
                </a:moveTo>
                <a:lnTo>
                  <a:pt x="131" y="32"/>
                </a:lnTo>
                <a:cubicBezTo>
                  <a:pt x="157" y="16"/>
                  <a:pt x="186" y="5"/>
                  <a:pt x="217" y="0"/>
                </a:cubicBezTo>
                <a:lnTo>
                  <a:pt x="219" y="15"/>
                </a:lnTo>
                <a:cubicBezTo>
                  <a:pt x="190" y="20"/>
                  <a:pt x="164" y="30"/>
                  <a:pt x="138" y="45"/>
                </a:cubicBezTo>
                <a:close/>
                <a:moveTo>
                  <a:pt x="497" y="174"/>
                </a:moveTo>
                <a:lnTo>
                  <a:pt x="497" y="174"/>
                </a:lnTo>
                <a:cubicBezTo>
                  <a:pt x="486" y="147"/>
                  <a:pt x="472" y="122"/>
                  <a:pt x="453" y="99"/>
                </a:cubicBezTo>
                <a:lnTo>
                  <a:pt x="464" y="90"/>
                </a:lnTo>
                <a:cubicBezTo>
                  <a:pt x="485" y="113"/>
                  <a:pt x="500" y="140"/>
                  <a:pt x="511" y="169"/>
                </a:cubicBezTo>
                <a:lnTo>
                  <a:pt x="497" y="174"/>
                </a:lnTo>
                <a:close/>
                <a:moveTo>
                  <a:pt x="29" y="176"/>
                </a:moveTo>
                <a:lnTo>
                  <a:pt x="15" y="170"/>
                </a:lnTo>
                <a:cubicBezTo>
                  <a:pt x="26" y="141"/>
                  <a:pt x="41" y="114"/>
                  <a:pt x="61" y="91"/>
                </a:cubicBezTo>
                <a:lnTo>
                  <a:pt x="73" y="100"/>
                </a:lnTo>
                <a:cubicBezTo>
                  <a:pt x="53" y="123"/>
                  <a:pt x="39" y="148"/>
                  <a:pt x="29" y="176"/>
                </a:cubicBezTo>
                <a:close/>
                <a:moveTo>
                  <a:pt x="511" y="350"/>
                </a:moveTo>
                <a:lnTo>
                  <a:pt x="497" y="345"/>
                </a:lnTo>
                <a:cubicBezTo>
                  <a:pt x="507" y="318"/>
                  <a:pt x="512" y="289"/>
                  <a:pt x="512" y="260"/>
                </a:cubicBezTo>
                <a:lnTo>
                  <a:pt x="512" y="259"/>
                </a:lnTo>
                <a:lnTo>
                  <a:pt x="527" y="259"/>
                </a:lnTo>
                <a:lnTo>
                  <a:pt x="527" y="260"/>
                </a:lnTo>
                <a:cubicBezTo>
                  <a:pt x="527" y="291"/>
                  <a:pt x="522" y="321"/>
                  <a:pt x="511" y="350"/>
                </a:cubicBezTo>
                <a:close/>
                <a:moveTo>
                  <a:pt x="16" y="350"/>
                </a:moveTo>
                <a:lnTo>
                  <a:pt x="16" y="350"/>
                </a:lnTo>
                <a:cubicBezTo>
                  <a:pt x="5" y="322"/>
                  <a:pt x="0" y="291"/>
                  <a:pt x="0" y="261"/>
                </a:cubicBezTo>
                <a:lnTo>
                  <a:pt x="14" y="261"/>
                </a:lnTo>
                <a:cubicBezTo>
                  <a:pt x="14" y="290"/>
                  <a:pt x="20" y="318"/>
                  <a:pt x="29" y="345"/>
                </a:cubicBezTo>
                <a:lnTo>
                  <a:pt x="16" y="350"/>
                </a:lnTo>
                <a:close/>
                <a:moveTo>
                  <a:pt x="395" y="488"/>
                </a:moveTo>
                <a:lnTo>
                  <a:pt x="388" y="475"/>
                </a:lnTo>
                <a:cubicBezTo>
                  <a:pt x="413" y="460"/>
                  <a:pt x="435" y="442"/>
                  <a:pt x="454" y="419"/>
                </a:cubicBezTo>
                <a:lnTo>
                  <a:pt x="465" y="429"/>
                </a:lnTo>
                <a:cubicBezTo>
                  <a:pt x="446" y="453"/>
                  <a:pt x="422" y="473"/>
                  <a:pt x="395" y="488"/>
                </a:cubicBezTo>
                <a:close/>
                <a:moveTo>
                  <a:pt x="132" y="489"/>
                </a:moveTo>
                <a:lnTo>
                  <a:pt x="132" y="489"/>
                </a:lnTo>
                <a:cubicBezTo>
                  <a:pt x="105" y="473"/>
                  <a:pt x="81" y="453"/>
                  <a:pt x="61" y="430"/>
                </a:cubicBezTo>
                <a:lnTo>
                  <a:pt x="73" y="420"/>
                </a:lnTo>
                <a:cubicBezTo>
                  <a:pt x="92" y="442"/>
                  <a:pt x="114" y="461"/>
                  <a:pt x="139" y="475"/>
                </a:cubicBezTo>
                <a:lnTo>
                  <a:pt x="132" y="489"/>
                </a:lnTo>
                <a:close/>
                <a:moveTo>
                  <a:pt x="263" y="523"/>
                </a:moveTo>
                <a:lnTo>
                  <a:pt x="263" y="523"/>
                </a:lnTo>
                <a:cubicBezTo>
                  <a:pt x="248" y="523"/>
                  <a:pt x="233" y="522"/>
                  <a:pt x="218" y="520"/>
                </a:cubicBezTo>
                <a:lnTo>
                  <a:pt x="220" y="505"/>
                </a:lnTo>
                <a:cubicBezTo>
                  <a:pt x="248" y="510"/>
                  <a:pt x="279" y="510"/>
                  <a:pt x="307" y="504"/>
                </a:cubicBezTo>
                <a:lnTo>
                  <a:pt x="309" y="520"/>
                </a:lnTo>
                <a:cubicBezTo>
                  <a:pt x="294" y="522"/>
                  <a:pt x="279" y="523"/>
                  <a:pt x="263" y="523"/>
                </a:cubicBezTo>
                <a:close/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429">
            <a:extLst>
              <a:ext uri="{FF2B5EF4-FFF2-40B4-BE49-F238E27FC236}">
                <a16:creationId xmlns:a16="http://schemas.microsoft.com/office/drawing/2014/main" id="{772883AA-496C-494F-91C5-E26BA8639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5159" y="10038477"/>
            <a:ext cx="659152" cy="653671"/>
          </a:xfrm>
          <a:custGeom>
            <a:avLst/>
            <a:gdLst>
              <a:gd name="T0" fmla="*/ 253510 w 529"/>
              <a:gd name="T1" fmla="*/ 28781 h 524"/>
              <a:gd name="T2" fmla="*/ 201893 w 529"/>
              <a:gd name="T3" fmla="*/ 0 h 524"/>
              <a:gd name="T4" fmla="*/ 258084 w 529"/>
              <a:gd name="T5" fmla="*/ 20277 h 524"/>
              <a:gd name="T6" fmla="*/ 90819 w 529"/>
              <a:gd name="T7" fmla="*/ 29435 h 524"/>
              <a:gd name="T8" fmla="*/ 86246 w 529"/>
              <a:gd name="T9" fmla="*/ 20932 h 524"/>
              <a:gd name="T10" fmla="*/ 143743 w 529"/>
              <a:gd name="T11" fmla="*/ 9812 h 524"/>
              <a:gd name="T12" fmla="*/ 90819 w 529"/>
              <a:gd name="T13" fmla="*/ 29435 h 524"/>
              <a:gd name="T14" fmla="*/ 324728 w 529"/>
              <a:gd name="T15" fmla="*/ 113816 h 524"/>
              <a:gd name="T16" fmla="*/ 303820 w 529"/>
              <a:gd name="T17" fmla="*/ 58216 h 524"/>
              <a:gd name="T18" fmla="*/ 333875 w 529"/>
              <a:gd name="T19" fmla="*/ 110545 h 524"/>
              <a:gd name="T20" fmla="*/ 19601 w 529"/>
              <a:gd name="T21" fmla="*/ 114470 h 524"/>
              <a:gd name="T22" fmla="*/ 10454 w 529"/>
              <a:gd name="T23" fmla="*/ 111199 h 524"/>
              <a:gd name="T24" fmla="*/ 47696 w 529"/>
              <a:gd name="T25" fmla="*/ 65411 h 524"/>
              <a:gd name="T26" fmla="*/ 19601 w 529"/>
              <a:gd name="T27" fmla="*/ 114470 h 524"/>
              <a:gd name="T28" fmla="*/ 325381 w 529"/>
              <a:gd name="T29" fmla="*/ 225669 h 524"/>
              <a:gd name="T30" fmla="*/ 334529 w 529"/>
              <a:gd name="T31" fmla="*/ 170069 h 524"/>
              <a:gd name="T32" fmla="*/ 344983 w 529"/>
              <a:gd name="T33" fmla="*/ 169415 h 524"/>
              <a:gd name="T34" fmla="*/ 344983 w 529"/>
              <a:gd name="T35" fmla="*/ 170069 h 524"/>
              <a:gd name="T36" fmla="*/ 10454 w 529"/>
              <a:gd name="T37" fmla="*/ 228939 h 524"/>
              <a:gd name="T38" fmla="*/ 0 w 529"/>
              <a:gd name="T39" fmla="*/ 170069 h 524"/>
              <a:gd name="T40" fmla="*/ 9801 w 529"/>
              <a:gd name="T41" fmla="*/ 170069 h 524"/>
              <a:gd name="T42" fmla="*/ 10454 w 529"/>
              <a:gd name="T43" fmla="*/ 228939 h 524"/>
              <a:gd name="T44" fmla="*/ 253510 w 529"/>
              <a:gd name="T45" fmla="*/ 310703 h 524"/>
              <a:gd name="T46" fmla="*/ 296633 w 529"/>
              <a:gd name="T47" fmla="*/ 274073 h 524"/>
              <a:gd name="T48" fmla="*/ 304473 w 529"/>
              <a:gd name="T49" fmla="*/ 280614 h 524"/>
              <a:gd name="T50" fmla="*/ 86246 w 529"/>
              <a:gd name="T51" fmla="*/ 319207 h 524"/>
              <a:gd name="T52" fmla="*/ 41163 w 529"/>
              <a:gd name="T53" fmla="*/ 280614 h 524"/>
              <a:gd name="T54" fmla="*/ 48350 w 529"/>
              <a:gd name="T55" fmla="*/ 274727 h 524"/>
              <a:gd name="T56" fmla="*/ 86246 w 529"/>
              <a:gd name="T57" fmla="*/ 319207 h 524"/>
              <a:gd name="T58" fmla="*/ 172491 w 529"/>
              <a:gd name="T59" fmla="*/ 342101 h 524"/>
              <a:gd name="T60" fmla="*/ 144396 w 529"/>
              <a:gd name="T61" fmla="*/ 330327 h 524"/>
              <a:gd name="T62" fmla="*/ 200586 w 529"/>
              <a:gd name="T63" fmla="*/ 330327 h 524"/>
              <a:gd name="T64" fmla="*/ 202547 w 529"/>
              <a:gd name="T65" fmla="*/ 339484 h 5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9" h="524">
                <a:moveTo>
                  <a:pt x="388" y="44"/>
                </a:moveTo>
                <a:lnTo>
                  <a:pt x="388" y="44"/>
                </a:lnTo>
                <a:cubicBezTo>
                  <a:pt x="362" y="29"/>
                  <a:pt x="335" y="19"/>
                  <a:pt x="306" y="15"/>
                </a:cubicBezTo>
                <a:lnTo>
                  <a:pt x="309" y="0"/>
                </a:lnTo>
                <a:cubicBezTo>
                  <a:pt x="339" y="5"/>
                  <a:pt x="368" y="15"/>
                  <a:pt x="395" y="31"/>
                </a:cubicBezTo>
                <a:lnTo>
                  <a:pt x="388" y="44"/>
                </a:lnTo>
                <a:close/>
                <a:moveTo>
                  <a:pt x="139" y="45"/>
                </a:moveTo>
                <a:lnTo>
                  <a:pt x="132" y="32"/>
                </a:lnTo>
                <a:cubicBezTo>
                  <a:pt x="159" y="16"/>
                  <a:pt x="187" y="5"/>
                  <a:pt x="217" y="0"/>
                </a:cubicBezTo>
                <a:lnTo>
                  <a:pt x="220" y="15"/>
                </a:lnTo>
                <a:cubicBezTo>
                  <a:pt x="191" y="20"/>
                  <a:pt x="164" y="30"/>
                  <a:pt x="139" y="45"/>
                </a:cubicBezTo>
                <a:close/>
                <a:moveTo>
                  <a:pt x="497" y="174"/>
                </a:moveTo>
                <a:lnTo>
                  <a:pt x="497" y="174"/>
                </a:lnTo>
                <a:cubicBezTo>
                  <a:pt x="488" y="147"/>
                  <a:pt x="473" y="122"/>
                  <a:pt x="454" y="99"/>
                </a:cubicBezTo>
                <a:lnTo>
                  <a:pt x="465" y="89"/>
                </a:lnTo>
                <a:cubicBezTo>
                  <a:pt x="485" y="113"/>
                  <a:pt x="501" y="139"/>
                  <a:pt x="511" y="169"/>
                </a:cubicBezTo>
                <a:lnTo>
                  <a:pt x="497" y="174"/>
                </a:lnTo>
                <a:close/>
                <a:moveTo>
                  <a:pt x="30" y="175"/>
                </a:moveTo>
                <a:lnTo>
                  <a:pt x="16" y="170"/>
                </a:lnTo>
                <a:cubicBezTo>
                  <a:pt x="26" y="141"/>
                  <a:pt x="42" y="114"/>
                  <a:pt x="62" y="91"/>
                </a:cubicBezTo>
                <a:lnTo>
                  <a:pt x="73" y="100"/>
                </a:lnTo>
                <a:cubicBezTo>
                  <a:pt x="54" y="123"/>
                  <a:pt x="40" y="148"/>
                  <a:pt x="30" y="175"/>
                </a:cubicBezTo>
                <a:close/>
                <a:moveTo>
                  <a:pt x="512" y="350"/>
                </a:moveTo>
                <a:lnTo>
                  <a:pt x="498" y="345"/>
                </a:lnTo>
                <a:cubicBezTo>
                  <a:pt x="508" y="317"/>
                  <a:pt x="512" y="289"/>
                  <a:pt x="512" y="260"/>
                </a:cubicBezTo>
                <a:lnTo>
                  <a:pt x="512" y="259"/>
                </a:lnTo>
                <a:lnTo>
                  <a:pt x="528" y="259"/>
                </a:lnTo>
                <a:lnTo>
                  <a:pt x="528" y="260"/>
                </a:lnTo>
                <a:cubicBezTo>
                  <a:pt x="528" y="290"/>
                  <a:pt x="522" y="321"/>
                  <a:pt x="512" y="350"/>
                </a:cubicBezTo>
                <a:close/>
                <a:moveTo>
                  <a:pt x="16" y="350"/>
                </a:moveTo>
                <a:lnTo>
                  <a:pt x="16" y="350"/>
                </a:lnTo>
                <a:cubicBezTo>
                  <a:pt x="6" y="322"/>
                  <a:pt x="0" y="291"/>
                  <a:pt x="0" y="260"/>
                </a:cubicBezTo>
                <a:lnTo>
                  <a:pt x="15" y="260"/>
                </a:lnTo>
                <a:cubicBezTo>
                  <a:pt x="15" y="289"/>
                  <a:pt x="20" y="318"/>
                  <a:pt x="30" y="345"/>
                </a:cubicBezTo>
                <a:lnTo>
                  <a:pt x="16" y="350"/>
                </a:lnTo>
                <a:close/>
                <a:moveTo>
                  <a:pt x="396" y="488"/>
                </a:moveTo>
                <a:lnTo>
                  <a:pt x="388" y="475"/>
                </a:lnTo>
                <a:cubicBezTo>
                  <a:pt x="414" y="460"/>
                  <a:pt x="436" y="442"/>
                  <a:pt x="454" y="419"/>
                </a:cubicBezTo>
                <a:lnTo>
                  <a:pt x="466" y="429"/>
                </a:lnTo>
                <a:cubicBezTo>
                  <a:pt x="446" y="453"/>
                  <a:pt x="423" y="473"/>
                  <a:pt x="396" y="488"/>
                </a:cubicBezTo>
                <a:close/>
                <a:moveTo>
                  <a:pt x="132" y="488"/>
                </a:moveTo>
                <a:lnTo>
                  <a:pt x="132" y="488"/>
                </a:lnTo>
                <a:cubicBezTo>
                  <a:pt x="106" y="473"/>
                  <a:pt x="82" y="453"/>
                  <a:pt x="63" y="429"/>
                </a:cubicBezTo>
                <a:lnTo>
                  <a:pt x="74" y="420"/>
                </a:lnTo>
                <a:cubicBezTo>
                  <a:pt x="92" y="442"/>
                  <a:pt x="115" y="461"/>
                  <a:pt x="140" y="475"/>
                </a:cubicBezTo>
                <a:lnTo>
                  <a:pt x="132" y="488"/>
                </a:lnTo>
                <a:close/>
                <a:moveTo>
                  <a:pt x="264" y="523"/>
                </a:moveTo>
                <a:lnTo>
                  <a:pt x="264" y="523"/>
                </a:lnTo>
                <a:cubicBezTo>
                  <a:pt x="249" y="523"/>
                  <a:pt x="234" y="522"/>
                  <a:pt x="218" y="520"/>
                </a:cubicBezTo>
                <a:lnTo>
                  <a:pt x="221" y="505"/>
                </a:lnTo>
                <a:cubicBezTo>
                  <a:pt x="250" y="509"/>
                  <a:pt x="279" y="509"/>
                  <a:pt x="307" y="505"/>
                </a:cubicBezTo>
                <a:lnTo>
                  <a:pt x="310" y="519"/>
                </a:lnTo>
                <a:cubicBezTo>
                  <a:pt x="295" y="522"/>
                  <a:pt x="280" y="523"/>
                  <a:pt x="264" y="523"/>
                </a:cubicBezTo>
                <a:close/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430">
            <a:extLst>
              <a:ext uri="{FF2B5EF4-FFF2-40B4-BE49-F238E27FC236}">
                <a16:creationId xmlns:a16="http://schemas.microsoft.com/office/drawing/2014/main" id="{B41A861A-897D-6F46-A621-0191194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446" y="5852775"/>
            <a:ext cx="1038167" cy="1027199"/>
          </a:xfrm>
          <a:custGeom>
            <a:avLst/>
            <a:gdLst>
              <a:gd name="T0" fmla="*/ 402395 w 832"/>
              <a:gd name="T1" fmla="*/ 40527 h 824"/>
              <a:gd name="T2" fmla="*/ 317990 w 832"/>
              <a:gd name="T3" fmla="*/ 0 h 824"/>
              <a:gd name="T4" fmla="*/ 406975 w 832"/>
              <a:gd name="T5" fmla="*/ 32029 h 824"/>
              <a:gd name="T6" fmla="*/ 140675 w 832"/>
              <a:gd name="T7" fmla="*/ 41181 h 824"/>
              <a:gd name="T8" fmla="*/ 135440 w 832"/>
              <a:gd name="T9" fmla="*/ 32683 h 824"/>
              <a:gd name="T10" fmla="*/ 225734 w 832"/>
              <a:gd name="T11" fmla="*/ 9805 h 824"/>
              <a:gd name="T12" fmla="*/ 140675 w 832"/>
              <a:gd name="T13" fmla="*/ 41181 h 824"/>
              <a:gd name="T14" fmla="*/ 517552 w 832"/>
              <a:gd name="T15" fmla="*/ 177142 h 824"/>
              <a:gd name="T16" fmla="*/ 479602 w 832"/>
              <a:gd name="T17" fmla="*/ 92166 h 824"/>
              <a:gd name="T18" fmla="*/ 527366 w 832"/>
              <a:gd name="T19" fmla="*/ 173220 h 824"/>
              <a:gd name="T20" fmla="*/ 25518 w 832"/>
              <a:gd name="T21" fmla="*/ 178449 h 824"/>
              <a:gd name="T22" fmla="*/ 16358 w 832"/>
              <a:gd name="T23" fmla="*/ 175181 h 824"/>
              <a:gd name="T24" fmla="*/ 70664 w 832"/>
              <a:gd name="T25" fmla="*/ 100010 h 824"/>
              <a:gd name="T26" fmla="*/ 25518 w 832"/>
              <a:gd name="T27" fmla="*/ 178449 h 824"/>
              <a:gd name="T28" fmla="*/ 518206 w 832"/>
              <a:gd name="T29" fmla="*/ 356898 h 824"/>
              <a:gd name="T30" fmla="*/ 533909 w 832"/>
              <a:gd name="T31" fmla="*/ 267347 h 824"/>
              <a:gd name="T32" fmla="*/ 543724 w 832"/>
              <a:gd name="T33" fmla="*/ 266693 h 824"/>
              <a:gd name="T34" fmla="*/ 543724 w 832"/>
              <a:gd name="T35" fmla="*/ 267347 h 824"/>
              <a:gd name="T36" fmla="*/ 16358 w 832"/>
              <a:gd name="T37" fmla="*/ 360820 h 824"/>
              <a:gd name="T38" fmla="*/ 0 w 832"/>
              <a:gd name="T39" fmla="*/ 268001 h 824"/>
              <a:gd name="T40" fmla="*/ 9815 w 832"/>
              <a:gd name="T41" fmla="*/ 268001 h 824"/>
              <a:gd name="T42" fmla="*/ 16358 w 832"/>
              <a:gd name="T43" fmla="*/ 360820 h 824"/>
              <a:gd name="T44" fmla="*/ 403049 w 832"/>
              <a:gd name="T45" fmla="*/ 494167 h 824"/>
              <a:gd name="T46" fmla="*/ 472405 w 832"/>
              <a:gd name="T47" fmla="*/ 435991 h 824"/>
              <a:gd name="T48" fmla="*/ 480257 w 832"/>
              <a:gd name="T49" fmla="*/ 441874 h 824"/>
              <a:gd name="T50" fmla="*/ 136749 w 832"/>
              <a:gd name="T51" fmla="*/ 502665 h 824"/>
              <a:gd name="T52" fmla="*/ 64121 w 832"/>
              <a:gd name="T53" fmla="*/ 442528 h 824"/>
              <a:gd name="T54" fmla="*/ 71319 w 832"/>
              <a:gd name="T55" fmla="*/ 435991 h 824"/>
              <a:gd name="T56" fmla="*/ 136749 w 832"/>
              <a:gd name="T57" fmla="*/ 502665 h 824"/>
              <a:gd name="T58" fmla="*/ 271535 w 832"/>
              <a:gd name="T59" fmla="*/ 537962 h 824"/>
              <a:gd name="T60" fmla="*/ 226388 w 832"/>
              <a:gd name="T61" fmla="*/ 525543 h 824"/>
              <a:gd name="T62" fmla="*/ 317990 w 832"/>
              <a:gd name="T63" fmla="*/ 525543 h 824"/>
              <a:gd name="T64" fmla="*/ 319299 w 832"/>
              <a:gd name="T65" fmla="*/ 534040 h 8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32" h="824">
                <a:moveTo>
                  <a:pt x="615" y="62"/>
                </a:moveTo>
                <a:lnTo>
                  <a:pt x="615" y="62"/>
                </a:lnTo>
                <a:cubicBezTo>
                  <a:pt x="574" y="38"/>
                  <a:pt x="530" y="23"/>
                  <a:pt x="484" y="15"/>
                </a:cubicBezTo>
                <a:lnTo>
                  <a:pt x="486" y="0"/>
                </a:lnTo>
                <a:cubicBezTo>
                  <a:pt x="535" y="8"/>
                  <a:pt x="580" y="24"/>
                  <a:pt x="622" y="49"/>
                </a:cubicBezTo>
                <a:lnTo>
                  <a:pt x="615" y="62"/>
                </a:lnTo>
                <a:close/>
                <a:moveTo>
                  <a:pt x="215" y="63"/>
                </a:moveTo>
                <a:lnTo>
                  <a:pt x="207" y="50"/>
                </a:lnTo>
                <a:cubicBezTo>
                  <a:pt x="249" y="26"/>
                  <a:pt x="294" y="8"/>
                  <a:pt x="343" y="1"/>
                </a:cubicBezTo>
                <a:lnTo>
                  <a:pt x="345" y="15"/>
                </a:lnTo>
                <a:cubicBezTo>
                  <a:pt x="299" y="23"/>
                  <a:pt x="255" y="39"/>
                  <a:pt x="215" y="63"/>
                </a:cubicBezTo>
                <a:close/>
                <a:moveTo>
                  <a:pt x="791" y="271"/>
                </a:moveTo>
                <a:lnTo>
                  <a:pt x="791" y="271"/>
                </a:lnTo>
                <a:cubicBezTo>
                  <a:pt x="775" y="227"/>
                  <a:pt x="752" y="186"/>
                  <a:pt x="722" y="151"/>
                </a:cubicBezTo>
                <a:lnTo>
                  <a:pt x="733" y="141"/>
                </a:lnTo>
                <a:cubicBezTo>
                  <a:pt x="765" y="179"/>
                  <a:pt x="789" y="220"/>
                  <a:pt x="806" y="265"/>
                </a:cubicBezTo>
                <a:lnTo>
                  <a:pt x="791" y="271"/>
                </a:lnTo>
                <a:close/>
                <a:moveTo>
                  <a:pt x="39" y="273"/>
                </a:moveTo>
                <a:lnTo>
                  <a:pt x="25" y="268"/>
                </a:lnTo>
                <a:cubicBezTo>
                  <a:pt x="41" y="222"/>
                  <a:pt x="66" y="180"/>
                  <a:pt x="97" y="143"/>
                </a:cubicBezTo>
                <a:lnTo>
                  <a:pt x="108" y="153"/>
                </a:lnTo>
                <a:cubicBezTo>
                  <a:pt x="78" y="188"/>
                  <a:pt x="55" y="229"/>
                  <a:pt x="39" y="273"/>
                </a:cubicBezTo>
                <a:close/>
                <a:moveTo>
                  <a:pt x="806" y="551"/>
                </a:moveTo>
                <a:lnTo>
                  <a:pt x="792" y="546"/>
                </a:lnTo>
                <a:cubicBezTo>
                  <a:pt x="808" y="502"/>
                  <a:pt x="816" y="456"/>
                  <a:pt x="816" y="409"/>
                </a:cubicBezTo>
                <a:lnTo>
                  <a:pt x="816" y="408"/>
                </a:lnTo>
                <a:lnTo>
                  <a:pt x="831" y="408"/>
                </a:lnTo>
                <a:lnTo>
                  <a:pt x="831" y="409"/>
                </a:lnTo>
                <a:cubicBezTo>
                  <a:pt x="831" y="458"/>
                  <a:pt x="823" y="506"/>
                  <a:pt x="806" y="551"/>
                </a:cubicBezTo>
                <a:close/>
                <a:moveTo>
                  <a:pt x="25" y="552"/>
                </a:moveTo>
                <a:lnTo>
                  <a:pt x="25" y="552"/>
                </a:lnTo>
                <a:cubicBezTo>
                  <a:pt x="9" y="506"/>
                  <a:pt x="0" y="459"/>
                  <a:pt x="0" y="410"/>
                </a:cubicBezTo>
                <a:lnTo>
                  <a:pt x="15" y="410"/>
                </a:lnTo>
                <a:cubicBezTo>
                  <a:pt x="15" y="457"/>
                  <a:pt x="23" y="503"/>
                  <a:pt x="39" y="547"/>
                </a:cubicBezTo>
                <a:lnTo>
                  <a:pt x="25" y="552"/>
                </a:lnTo>
                <a:close/>
                <a:moveTo>
                  <a:pt x="623" y="769"/>
                </a:moveTo>
                <a:lnTo>
                  <a:pt x="616" y="756"/>
                </a:lnTo>
                <a:cubicBezTo>
                  <a:pt x="656" y="733"/>
                  <a:pt x="692" y="703"/>
                  <a:pt x="722" y="667"/>
                </a:cubicBezTo>
                <a:lnTo>
                  <a:pt x="734" y="676"/>
                </a:lnTo>
                <a:cubicBezTo>
                  <a:pt x="703" y="714"/>
                  <a:pt x="665" y="745"/>
                  <a:pt x="623" y="769"/>
                </a:cubicBezTo>
                <a:close/>
                <a:moveTo>
                  <a:pt x="209" y="769"/>
                </a:moveTo>
                <a:lnTo>
                  <a:pt x="209" y="769"/>
                </a:lnTo>
                <a:cubicBezTo>
                  <a:pt x="166" y="745"/>
                  <a:pt x="129" y="714"/>
                  <a:pt x="98" y="677"/>
                </a:cubicBezTo>
                <a:lnTo>
                  <a:pt x="109" y="667"/>
                </a:lnTo>
                <a:cubicBezTo>
                  <a:pt x="140" y="703"/>
                  <a:pt x="176" y="733"/>
                  <a:pt x="216" y="756"/>
                </a:cubicBezTo>
                <a:lnTo>
                  <a:pt x="209" y="769"/>
                </a:lnTo>
                <a:close/>
                <a:moveTo>
                  <a:pt x="415" y="823"/>
                </a:moveTo>
                <a:lnTo>
                  <a:pt x="415" y="823"/>
                </a:lnTo>
                <a:cubicBezTo>
                  <a:pt x="391" y="823"/>
                  <a:pt x="368" y="822"/>
                  <a:pt x="344" y="817"/>
                </a:cubicBezTo>
                <a:lnTo>
                  <a:pt x="346" y="804"/>
                </a:lnTo>
                <a:cubicBezTo>
                  <a:pt x="392" y="811"/>
                  <a:pt x="440" y="811"/>
                  <a:pt x="486" y="804"/>
                </a:cubicBezTo>
                <a:lnTo>
                  <a:pt x="488" y="817"/>
                </a:lnTo>
                <a:cubicBezTo>
                  <a:pt x="464" y="822"/>
                  <a:pt x="440" y="823"/>
                  <a:pt x="415" y="823"/>
                </a:cubicBezTo>
                <a:close/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431">
            <a:extLst>
              <a:ext uri="{FF2B5EF4-FFF2-40B4-BE49-F238E27FC236}">
                <a16:creationId xmlns:a16="http://schemas.microsoft.com/office/drawing/2014/main" id="{FFA98120-583D-0E4A-8B9A-C34A725A2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1899" y="3589641"/>
            <a:ext cx="379011" cy="373528"/>
          </a:xfrm>
          <a:custGeom>
            <a:avLst/>
            <a:gdLst>
              <a:gd name="T0" fmla="*/ 143644 w 303"/>
              <a:gd name="T1" fmla="*/ 19586 h 300"/>
              <a:gd name="T2" fmla="*/ 116096 w 303"/>
              <a:gd name="T3" fmla="*/ 0 h 300"/>
              <a:gd name="T4" fmla="*/ 148235 w 303"/>
              <a:gd name="T5" fmla="*/ 11099 h 300"/>
              <a:gd name="T6" fmla="*/ 54440 w 303"/>
              <a:gd name="T7" fmla="*/ 20239 h 300"/>
              <a:gd name="T8" fmla="*/ 49849 w 303"/>
              <a:gd name="T9" fmla="*/ 11752 h 300"/>
              <a:gd name="T10" fmla="*/ 83956 w 303"/>
              <a:gd name="T11" fmla="*/ 9140 h 300"/>
              <a:gd name="T12" fmla="*/ 54440 w 303"/>
              <a:gd name="T13" fmla="*/ 20239 h 300"/>
              <a:gd name="T14" fmla="*/ 182998 w 303"/>
              <a:gd name="T15" fmla="*/ 65940 h 300"/>
              <a:gd name="T16" fmla="*/ 175127 w 303"/>
              <a:gd name="T17" fmla="*/ 33296 h 300"/>
              <a:gd name="T18" fmla="*/ 192181 w 303"/>
              <a:gd name="T19" fmla="*/ 62676 h 300"/>
              <a:gd name="T20" fmla="*/ 15742 w 303"/>
              <a:gd name="T21" fmla="*/ 66593 h 300"/>
              <a:gd name="T22" fmla="*/ 5903 w 303"/>
              <a:gd name="T23" fmla="*/ 63328 h 300"/>
              <a:gd name="T24" fmla="*/ 30828 w 303"/>
              <a:gd name="T25" fmla="*/ 39825 h 300"/>
              <a:gd name="T26" fmla="*/ 15742 w 303"/>
              <a:gd name="T27" fmla="*/ 66593 h 300"/>
              <a:gd name="T28" fmla="*/ 182998 w 303"/>
              <a:gd name="T29" fmla="*/ 127310 h 300"/>
              <a:gd name="T30" fmla="*/ 188901 w 303"/>
              <a:gd name="T31" fmla="*/ 96625 h 300"/>
              <a:gd name="T32" fmla="*/ 198084 w 303"/>
              <a:gd name="T33" fmla="*/ 96625 h 300"/>
              <a:gd name="T34" fmla="*/ 192181 w 303"/>
              <a:gd name="T35" fmla="*/ 130574 h 300"/>
              <a:gd name="T36" fmla="*/ 5903 w 303"/>
              <a:gd name="T37" fmla="*/ 130574 h 300"/>
              <a:gd name="T38" fmla="*/ 9839 w 303"/>
              <a:gd name="T39" fmla="*/ 97278 h 300"/>
              <a:gd name="T40" fmla="*/ 15742 w 303"/>
              <a:gd name="T41" fmla="*/ 127310 h 300"/>
              <a:gd name="T42" fmla="*/ 148891 w 303"/>
              <a:gd name="T43" fmla="*/ 182151 h 300"/>
              <a:gd name="T44" fmla="*/ 144300 w 303"/>
              <a:gd name="T45" fmla="*/ 173663 h 300"/>
              <a:gd name="T46" fmla="*/ 175127 w 303"/>
              <a:gd name="T47" fmla="*/ 159953 h 300"/>
              <a:gd name="T48" fmla="*/ 148891 w 303"/>
              <a:gd name="T49" fmla="*/ 182151 h 300"/>
              <a:gd name="T50" fmla="*/ 49849 w 303"/>
              <a:gd name="T51" fmla="*/ 182151 h 300"/>
              <a:gd name="T52" fmla="*/ 30828 w 303"/>
              <a:gd name="T53" fmla="*/ 154077 h 300"/>
              <a:gd name="T54" fmla="*/ 54440 w 303"/>
              <a:gd name="T55" fmla="*/ 173663 h 300"/>
              <a:gd name="T56" fmla="*/ 99042 w 303"/>
              <a:gd name="T57" fmla="*/ 195208 h 300"/>
              <a:gd name="T58" fmla="*/ 82644 w 303"/>
              <a:gd name="T59" fmla="*/ 193902 h 300"/>
              <a:gd name="T60" fmla="*/ 83956 w 303"/>
              <a:gd name="T61" fmla="*/ 184109 h 300"/>
              <a:gd name="T62" fmla="*/ 116752 w 303"/>
              <a:gd name="T63" fmla="*/ 193902 h 300"/>
              <a:gd name="T64" fmla="*/ 99042 w 303"/>
              <a:gd name="T65" fmla="*/ 195208 h 3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03" h="300">
                <a:moveTo>
                  <a:pt x="219" y="30"/>
                </a:moveTo>
                <a:lnTo>
                  <a:pt x="219" y="30"/>
                </a:lnTo>
                <a:cubicBezTo>
                  <a:pt x="205" y="22"/>
                  <a:pt x="191" y="17"/>
                  <a:pt x="175" y="14"/>
                </a:cubicBezTo>
                <a:lnTo>
                  <a:pt x="177" y="0"/>
                </a:lnTo>
                <a:cubicBezTo>
                  <a:pt x="195" y="3"/>
                  <a:pt x="211" y="9"/>
                  <a:pt x="226" y="17"/>
                </a:cubicBezTo>
                <a:lnTo>
                  <a:pt x="219" y="30"/>
                </a:lnTo>
                <a:close/>
                <a:moveTo>
                  <a:pt x="83" y="31"/>
                </a:moveTo>
                <a:lnTo>
                  <a:pt x="76" y="18"/>
                </a:lnTo>
                <a:cubicBezTo>
                  <a:pt x="91" y="9"/>
                  <a:pt x="107" y="3"/>
                  <a:pt x="125" y="0"/>
                </a:cubicBezTo>
                <a:lnTo>
                  <a:pt x="128" y="14"/>
                </a:lnTo>
                <a:cubicBezTo>
                  <a:pt x="112" y="17"/>
                  <a:pt x="97" y="23"/>
                  <a:pt x="83" y="31"/>
                </a:cubicBezTo>
                <a:close/>
                <a:moveTo>
                  <a:pt x="279" y="101"/>
                </a:moveTo>
                <a:lnTo>
                  <a:pt x="279" y="101"/>
                </a:lnTo>
                <a:cubicBezTo>
                  <a:pt x="274" y="87"/>
                  <a:pt x="266" y="73"/>
                  <a:pt x="255" y="61"/>
                </a:cubicBezTo>
                <a:lnTo>
                  <a:pt x="267" y="51"/>
                </a:lnTo>
                <a:cubicBezTo>
                  <a:pt x="278" y="65"/>
                  <a:pt x="287" y="80"/>
                  <a:pt x="293" y="96"/>
                </a:cubicBezTo>
                <a:lnTo>
                  <a:pt x="279" y="101"/>
                </a:lnTo>
                <a:close/>
                <a:moveTo>
                  <a:pt x="24" y="102"/>
                </a:moveTo>
                <a:lnTo>
                  <a:pt x="9" y="97"/>
                </a:lnTo>
                <a:cubicBezTo>
                  <a:pt x="15" y="80"/>
                  <a:pt x="24" y="65"/>
                  <a:pt x="36" y="52"/>
                </a:cubicBezTo>
                <a:lnTo>
                  <a:pt x="47" y="61"/>
                </a:lnTo>
                <a:cubicBezTo>
                  <a:pt x="37" y="74"/>
                  <a:pt x="29" y="87"/>
                  <a:pt x="24" y="102"/>
                </a:cubicBezTo>
                <a:close/>
                <a:moveTo>
                  <a:pt x="293" y="200"/>
                </a:moveTo>
                <a:lnTo>
                  <a:pt x="279" y="195"/>
                </a:lnTo>
                <a:cubicBezTo>
                  <a:pt x="285" y="180"/>
                  <a:pt x="288" y="164"/>
                  <a:pt x="288" y="148"/>
                </a:cubicBezTo>
                <a:lnTo>
                  <a:pt x="299" y="148"/>
                </a:lnTo>
                <a:lnTo>
                  <a:pt x="302" y="148"/>
                </a:lnTo>
                <a:cubicBezTo>
                  <a:pt x="302" y="166"/>
                  <a:pt x="299" y="184"/>
                  <a:pt x="293" y="200"/>
                </a:cubicBezTo>
                <a:close/>
                <a:moveTo>
                  <a:pt x="9" y="200"/>
                </a:moveTo>
                <a:lnTo>
                  <a:pt x="9" y="200"/>
                </a:lnTo>
                <a:cubicBezTo>
                  <a:pt x="3" y="184"/>
                  <a:pt x="0" y="167"/>
                  <a:pt x="0" y="149"/>
                </a:cubicBezTo>
                <a:lnTo>
                  <a:pt x="15" y="149"/>
                </a:lnTo>
                <a:cubicBezTo>
                  <a:pt x="15" y="165"/>
                  <a:pt x="18" y="180"/>
                  <a:pt x="24" y="195"/>
                </a:cubicBezTo>
                <a:lnTo>
                  <a:pt x="9" y="200"/>
                </a:lnTo>
                <a:close/>
                <a:moveTo>
                  <a:pt x="227" y="279"/>
                </a:moveTo>
                <a:lnTo>
                  <a:pt x="220" y="266"/>
                </a:lnTo>
                <a:cubicBezTo>
                  <a:pt x="233" y="258"/>
                  <a:pt x="245" y="248"/>
                  <a:pt x="256" y="236"/>
                </a:cubicBezTo>
                <a:lnTo>
                  <a:pt x="267" y="245"/>
                </a:lnTo>
                <a:cubicBezTo>
                  <a:pt x="256" y="259"/>
                  <a:pt x="242" y="271"/>
                  <a:pt x="227" y="279"/>
                </a:cubicBezTo>
                <a:close/>
                <a:moveTo>
                  <a:pt x="76" y="279"/>
                </a:moveTo>
                <a:lnTo>
                  <a:pt x="76" y="279"/>
                </a:lnTo>
                <a:cubicBezTo>
                  <a:pt x="61" y="271"/>
                  <a:pt x="47" y="259"/>
                  <a:pt x="36" y="245"/>
                </a:cubicBezTo>
                <a:lnTo>
                  <a:pt x="47" y="236"/>
                </a:lnTo>
                <a:cubicBezTo>
                  <a:pt x="58" y="248"/>
                  <a:pt x="70" y="258"/>
                  <a:pt x="83" y="266"/>
                </a:cubicBezTo>
                <a:lnTo>
                  <a:pt x="76" y="279"/>
                </a:lnTo>
                <a:close/>
                <a:moveTo>
                  <a:pt x="151" y="299"/>
                </a:moveTo>
                <a:lnTo>
                  <a:pt x="151" y="299"/>
                </a:lnTo>
                <a:cubicBezTo>
                  <a:pt x="143" y="299"/>
                  <a:pt x="134" y="299"/>
                  <a:pt x="126" y="297"/>
                </a:cubicBezTo>
                <a:lnTo>
                  <a:pt x="128" y="282"/>
                </a:lnTo>
                <a:cubicBezTo>
                  <a:pt x="143" y="285"/>
                  <a:pt x="160" y="285"/>
                  <a:pt x="175" y="282"/>
                </a:cubicBezTo>
                <a:lnTo>
                  <a:pt x="178" y="297"/>
                </a:lnTo>
                <a:cubicBezTo>
                  <a:pt x="169" y="299"/>
                  <a:pt x="161" y="299"/>
                  <a:pt x="151" y="299"/>
                </a:cubicBezTo>
                <a:close/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432">
            <a:extLst>
              <a:ext uri="{FF2B5EF4-FFF2-40B4-BE49-F238E27FC236}">
                <a16:creationId xmlns:a16="http://schemas.microsoft.com/office/drawing/2014/main" id="{1029D37F-FBDD-A84F-97E7-7B29D772D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4309" y="8082954"/>
            <a:ext cx="362534" cy="362541"/>
          </a:xfrm>
          <a:custGeom>
            <a:avLst/>
            <a:gdLst>
              <a:gd name="T0" fmla="*/ 94399 w 292"/>
              <a:gd name="T1" fmla="*/ 9765 h 292"/>
              <a:gd name="T2" fmla="*/ 94399 w 292"/>
              <a:gd name="T3" fmla="*/ 9765 h 292"/>
              <a:gd name="T4" fmla="*/ 9765 w 292"/>
              <a:gd name="T5" fmla="*/ 94399 h 292"/>
              <a:gd name="T6" fmla="*/ 9765 w 292"/>
              <a:gd name="T7" fmla="*/ 94399 h 292"/>
              <a:gd name="T8" fmla="*/ 94399 w 292"/>
              <a:gd name="T9" fmla="*/ 179684 h 292"/>
              <a:gd name="T10" fmla="*/ 94399 w 292"/>
              <a:gd name="T11" fmla="*/ 179684 h 292"/>
              <a:gd name="T12" fmla="*/ 179033 w 292"/>
              <a:gd name="T13" fmla="*/ 94399 h 292"/>
              <a:gd name="T14" fmla="*/ 179033 w 292"/>
              <a:gd name="T15" fmla="*/ 94399 h 292"/>
              <a:gd name="T16" fmla="*/ 94399 w 292"/>
              <a:gd name="T17" fmla="*/ 9765 h 292"/>
              <a:gd name="T18" fmla="*/ 94399 w 292"/>
              <a:gd name="T19" fmla="*/ 189449 h 292"/>
              <a:gd name="T20" fmla="*/ 94399 w 292"/>
              <a:gd name="T21" fmla="*/ 189449 h 292"/>
              <a:gd name="T22" fmla="*/ 0 w 292"/>
              <a:gd name="T23" fmla="*/ 94399 h 292"/>
              <a:gd name="T24" fmla="*/ 0 w 292"/>
              <a:gd name="T25" fmla="*/ 94399 h 292"/>
              <a:gd name="T26" fmla="*/ 94399 w 292"/>
              <a:gd name="T27" fmla="*/ 0 h 292"/>
              <a:gd name="T28" fmla="*/ 94399 w 292"/>
              <a:gd name="T29" fmla="*/ 0 h 292"/>
              <a:gd name="T30" fmla="*/ 189449 w 292"/>
              <a:gd name="T31" fmla="*/ 94399 h 292"/>
              <a:gd name="T32" fmla="*/ 189449 w 292"/>
              <a:gd name="T33" fmla="*/ 94399 h 292"/>
              <a:gd name="T34" fmla="*/ 94399 w 292"/>
              <a:gd name="T35" fmla="*/ 189449 h 2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2" h="292">
                <a:moveTo>
                  <a:pt x="145" y="15"/>
                </a:moveTo>
                <a:lnTo>
                  <a:pt x="145" y="15"/>
                </a:lnTo>
                <a:cubicBezTo>
                  <a:pt x="74" y="15"/>
                  <a:pt x="15" y="74"/>
                  <a:pt x="15" y="145"/>
                </a:cubicBezTo>
                <a:cubicBezTo>
                  <a:pt x="15" y="217"/>
                  <a:pt x="74" y="276"/>
                  <a:pt x="145" y="276"/>
                </a:cubicBezTo>
                <a:cubicBezTo>
                  <a:pt x="217" y="276"/>
                  <a:pt x="275" y="217"/>
                  <a:pt x="275" y="145"/>
                </a:cubicBezTo>
                <a:cubicBezTo>
                  <a:pt x="275" y="74"/>
                  <a:pt x="217" y="15"/>
                  <a:pt x="145" y="15"/>
                </a:cubicBezTo>
                <a:close/>
                <a:moveTo>
                  <a:pt x="145" y="291"/>
                </a:moveTo>
                <a:lnTo>
                  <a:pt x="145" y="291"/>
                </a:lnTo>
                <a:cubicBezTo>
                  <a:pt x="65" y="291"/>
                  <a:pt x="0" y="226"/>
                  <a:pt x="0" y="145"/>
                </a:cubicBezTo>
                <a:cubicBezTo>
                  <a:pt x="0" y="65"/>
                  <a:pt x="65" y="0"/>
                  <a:pt x="145" y="0"/>
                </a:cubicBezTo>
                <a:cubicBezTo>
                  <a:pt x="225" y="0"/>
                  <a:pt x="291" y="65"/>
                  <a:pt x="291" y="145"/>
                </a:cubicBezTo>
                <a:cubicBezTo>
                  <a:pt x="291" y="226"/>
                  <a:pt x="225" y="291"/>
                  <a:pt x="145" y="291"/>
                </a:cubicBezTo>
                <a:close/>
              </a:path>
            </a:pathLst>
          </a:custGeom>
          <a:solidFill>
            <a:srgbClr val="D8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433">
            <a:extLst>
              <a:ext uri="{FF2B5EF4-FFF2-40B4-BE49-F238E27FC236}">
                <a16:creationId xmlns:a16="http://schemas.microsoft.com/office/drawing/2014/main" id="{83A4C57B-45DD-DA42-A2E4-6C7E9DBBB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8951" y="4710223"/>
            <a:ext cx="236198" cy="236199"/>
          </a:xfrm>
          <a:custGeom>
            <a:avLst/>
            <a:gdLst>
              <a:gd name="T0" fmla="*/ 61927 w 188"/>
              <a:gd name="T1" fmla="*/ 9882 h 188"/>
              <a:gd name="T2" fmla="*/ 61927 w 188"/>
              <a:gd name="T3" fmla="*/ 9882 h 188"/>
              <a:gd name="T4" fmla="*/ 9882 w 188"/>
              <a:gd name="T5" fmla="*/ 61267 h 188"/>
              <a:gd name="T6" fmla="*/ 9882 w 188"/>
              <a:gd name="T7" fmla="*/ 61267 h 188"/>
              <a:gd name="T8" fmla="*/ 61927 w 188"/>
              <a:gd name="T9" fmla="*/ 113311 h 188"/>
              <a:gd name="T10" fmla="*/ 61927 w 188"/>
              <a:gd name="T11" fmla="*/ 113311 h 188"/>
              <a:gd name="T12" fmla="*/ 113313 w 188"/>
              <a:gd name="T13" fmla="*/ 61267 h 188"/>
              <a:gd name="T14" fmla="*/ 113313 w 188"/>
              <a:gd name="T15" fmla="*/ 61267 h 188"/>
              <a:gd name="T16" fmla="*/ 61927 w 188"/>
              <a:gd name="T17" fmla="*/ 9882 h 188"/>
              <a:gd name="T18" fmla="*/ 61927 w 188"/>
              <a:gd name="T19" fmla="*/ 123193 h 188"/>
              <a:gd name="T20" fmla="*/ 61927 w 188"/>
              <a:gd name="T21" fmla="*/ 123193 h 188"/>
              <a:gd name="T22" fmla="*/ 0 w 188"/>
              <a:gd name="T23" fmla="*/ 61267 h 188"/>
              <a:gd name="T24" fmla="*/ 0 w 188"/>
              <a:gd name="T25" fmla="*/ 61267 h 188"/>
              <a:gd name="T26" fmla="*/ 61927 w 188"/>
              <a:gd name="T27" fmla="*/ 0 h 188"/>
              <a:gd name="T28" fmla="*/ 61927 w 188"/>
              <a:gd name="T29" fmla="*/ 0 h 188"/>
              <a:gd name="T30" fmla="*/ 123195 w 188"/>
              <a:gd name="T31" fmla="*/ 61267 h 188"/>
              <a:gd name="T32" fmla="*/ 123195 w 188"/>
              <a:gd name="T33" fmla="*/ 61267 h 188"/>
              <a:gd name="T34" fmla="*/ 61927 w 188"/>
              <a:gd name="T35" fmla="*/ 123193 h 1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8" h="188">
                <a:moveTo>
                  <a:pt x="94" y="15"/>
                </a:moveTo>
                <a:lnTo>
                  <a:pt x="94" y="15"/>
                </a:lnTo>
                <a:cubicBezTo>
                  <a:pt x="50" y="15"/>
                  <a:pt x="15" y="50"/>
                  <a:pt x="15" y="93"/>
                </a:cubicBezTo>
                <a:cubicBezTo>
                  <a:pt x="15" y="137"/>
                  <a:pt x="50" y="172"/>
                  <a:pt x="94" y="172"/>
                </a:cubicBezTo>
                <a:cubicBezTo>
                  <a:pt x="137" y="172"/>
                  <a:pt x="172" y="137"/>
                  <a:pt x="172" y="93"/>
                </a:cubicBezTo>
                <a:cubicBezTo>
                  <a:pt x="172" y="50"/>
                  <a:pt x="137" y="15"/>
                  <a:pt x="94" y="15"/>
                </a:cubicBezTo>
                <a:close/>
                <a:moveTo>
                  <a:pt x="94" y="187"/>
                </a:moveTo>
                <a:lnTo>
                  <a:pt x="94" y="187"/>
                </a:lnTo>
                <a:cubicBezTo>
                  <a:pt x="43" y="187"/>
                  <a:pt x="0" y="145"/>
                  <a:pt x="0" y="93"/>
                </a:cubicBezTo>
                <a:cubicBezTo>
                  <a:pt x="0" y="42"/>
                  <a:pt x="43" y="0"/>
                  <a:pt x="94" y="0"/>
                </a:cubicBezTo>
                <a:cubicBezTo>
                  <a:pt x="145" y="0"/>
                  <a:pt x="187" y="42"/>
                  <a:pt x="187" y="93"/>
                </a:cubicBezTo>
                <a:cubicBezTo>
                  <a:pt x="187" y="145"/>
                  <a:pt x="145" y="187"/>
                  <a:pt x="94" y="187"/>
                </a:cubicBezTo>
                <a:close/>
              </a:path>
            </a:pathLst>
          </a:custGeom>
          <a:solidFill>
            <a:srgbClr val="163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434">
            <a:extLst>
              <a:ext uri="{FF2B5EF4-FFF2-40B4-BE49-F238E27FC236}">
                <a16:creationId xmlns:a16="http://schemas.microsoft.com/office/drawing/2014/main" id="{20740ABD-773E-8E43-BFB4-5AF9F035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9081" y="4528950"/>
            <a:ext cx="153801" cy="153804"/>
          </a:xfrm>
          <a:custGeom>
            <a:avLst/>
            <a:gdLst>
              <a:gd name="T0" fmla="*/ 39663 w 122"/>
              <a:gd name="T1" fmla="*/ 9916 h 122"/>
              <a:gd name="T2" fmla="*/ 39663 w 122"/>
              <a:gd name="T3" fmla="*/ 9916 h 122"/>
              <a:gd name="T4" fmla="*/ 9916 w 122"/>
              <a:gd name="T5" fmla="*/ 40324 h 122"/>
              <a:gd name="T6" fmla="*/ 9916 w 122"/>
              <a:gd name="T7" fmla="*/ 40324 h 122"/>
              <a:gd name="T8" fmla="*/ 39663 w 122"/>
              <a:gd name="T9" fmla="*/ 70071 h 122"/>
              <a:gd name="T10" fmla="*/ 39663 w 122"/>
              <a:gd name="T11" fmla="*/ 70071 h 122"/>
              <a:gd name="T12" fmla="*/ 69410 w 122"/>
              <a:gd name="T13" fmla="*/ 40324 h 122"/>
              <a:gd name="T14" fmla="*/ 69410 w 122"/>
              <a:gd name="T15" fmla="*/ 40324 h 122"/>
              <a:gd name="T16" fmla="*/ 39663 w 122"/>
              <a:gd name="T17" fmla="*/ 9916 h 122"/>
              <a:gd name="T18" fmla="*/ 39663 w 122"/>
              <a:gd name="T19" fmla="*/ 79987 h 122"/>
              <a:gd name="T20" fmla="*/ 39663 w 122"/>
              <a:gd name="T21" fmla="*/ 79987 h 122"/>
              <a:gd name="T22" fmla="*/ 0 w 122"/>
              <a:gd name="T23" fmla="*/ 40324 h 122"/>
              <a:gd name="T24" fmla="*/ 0 w 122"/>
              <a:gd name="T25" fmla="*/ 40324 h 122"/>
              <a:gd name="T26" fmla="*/ 39663 w 122"/>
              <a:gd name="T27" fmla="*/ 0 h 122"/>
              <a:gd name="T28" fmla="*/ 39663 w 122"/>
              <a:gd name="T29" fmla="*/ 0 h 122"/>
              <a:gd name="T30" fmla="*/ 79987 w 122"/>
              <a:gd name="T31" fmla="*/ 40324 h 122"/>
              <a:gd name="T32" fmla="*/ 79987 w 122"/>
              <a:gd name="T33" fmla="*/ 40324 h 122"/>
              <a:gd name="T34" fmla="*/ 39663 w 122"/>
              <a:gd name="T35" fmla="*/ 79987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2" h="122">
                <a:moveTo>
                  <a:pt x="60" y="15"/>
                </a:moveTo>
                <a:lnTo>
                  <a:pt x="60" y="15"/>
                </a:lnTo>
                <a:cubicBezTo>
                  <a:pt x="35" y="15"/>
                  <a:pt x="15" y="35"/>
                  <a:pt x="15" y="61"/>
                </a:cubicBezTo>
                <a:cubicBezTo>
                  <a:pt x="15" y="86"/>
                  <a:pt x="35" y="106"/>
                  <a:pt x="60" y="106"/>
                </a:cubicBezTo>
                <a:cubicBezTo>
                  <a:pt x="85" y="106"/>
                  <a:pt x="105" y="86"/>
                  <a:pt x="105" y="61"/>
                </a:cubicBezTo>
                <a:cubicBezTo>
                  <a:pt x="105" y="35"/>
                  <a:pt x="85" y="15"/>
                  <a:pt x="60" y="15"/>
                </a:cubicBezTo>
                <a:close/>
                <a:moveTo>
                  <a:pt x="60" y="121"/>
                </a:moveTo>
                <a:lnTo>
                  <a:pt x="60" y="121"/>
                </a:lnTo>
                <a:cubicBezTo>
                  <a:pt x="27" y="121"/>
                  <a:pt x="0" y="94"/>
                  <a:pt x="0" y="61"/>
                </a:cubicBezTo>
                <a:cubicBezTo>
                  <a:pt x="0" y="27"/>
                  <a:pt x="27" y="0"/>
                  <a:pt x="60" y="0"/>
                </a:cubicBezTo>
                <a:cubicBezTo>
                  <a:pt x="94" y="0"/>
                  <a:pt x="121" y="27"/>
                  <a:pt x="121" y="61"/>
                </a:cubicBezTo>
                <a:cubicBezTo>
                  <a:pt x="121" y="94"/>
                  <a:pt x="94" y="121"/>
                  <a:pt x="60" y="121"/>
                </a:cubicBezTo>
                <a:close/>
              </a:path>
            </a:pathLst>
          </a:custGeom>
          <a:solidFill>
            <a:srgbClr val="5793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435">
            <a:extLst>
              <a:ext uri="{FF2B5EF4-FFF2-40B4-BE49-F238E27FC236}">
                <a16:creationId xmlns:a16="http://schemas.microsoft.com/office/drawing/2014/main" id="{3268BD3F-F664-1A45-AC42-8F97545B5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8931" y="4144438"/>
            <a:ext cx="153801" cy="153804"/>
          </a:xfrm>
          <a:custGeom>
            <a:avLst/>
            <a:gdLst>
              <a:gd name="T0" fmla="*/ 40324 w 122"/>
              <a:gd name="T1" fmla="*/ 9916 h 122"/>
              <a:gd name="T2" fmla="*/ 40324 w 122"/>
              <a:gd name="T3" fmla="*/ 9916 h 122"/>
              <a:gd name="T4" fmla="*/ 9916 w 122"/>
              <a:gd name="T5" fmla="*/ 39663 h 122"/>
              <a:gd name="T6" fmla="*/ 9916 w 122"/>
              <a:gd name="T7" fmla="*/ 39663 h 122"/>
              <a:gd name="T8" fmla="*/ 40324 w 122"/>
              <a:gd name="T9" fmla="*/ 69410 h 122"/>
              <a:gd name="T10" fmla="*/ 40324 w 122"/>
              <a:gd name="T11" fmla="*/ 69410 h 122"/>
              <a:gd name="T12" fmla="*/ 70071 w 122"/>
              <a:gd name="T13" fmla="*/ 39663 h 122"/>
              <a:gd name="T14" fmla="*/ 70071 w 122"/>
              <a:gd name="T15" fmla="*/ 39663 h 122"/>
              <a:gd name="T16" fmla="*/ 40324 w 122"/>
              <a:gd name="T17" fmla="*/ 9916 h 122"/>
              <a:gd name="T18" fmla="*/ 40324 w 122"/>
              <a:gd name="T19" fmla="*/ 79987 h 122"/>
              <a:gd name="T20" fmla="*/ 40324 w 122"/>
              <a:gd name="T21" fmla="*/ 79987 h 122"/>
              <a:gd name="T22" fmla="*/ 0 w 122"/>
              <a:gd name="T23" fmla="*/ 39663 h 122"/>
              <a:gd name="T24" fmla="*/ 0 w 122"/>
              <a:gd name="T25" fmla="*/ 39663 h 122"/>
              <a:gd name="T26" fmla="*/ 40324 w 122"/>
              <a:gd name="T27" fmla="*/ 0 h 122"/>
              <a:gd name="T28" fmla="*/ 40324 w 122"/>
              <a:gd name="T29" fmla="*/ 0 h 122"/>
              <a:gd name="T30" fmla="*/ 79987 w 122"/>
              <a:gd name="T31" fmla="*/ 39663 h 122"/>
              <a:gd name="T32" fmla="*/ 79987 w 122"/>
              <a:gd name="T33" fmla="*/ 39663 h 122"/>
              <a:gd name="T34" fmla="*/ 40324 w 122"/>
              <a:gd name="T35" fmla="*/ 79987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2" h="122">
                <a:moveTo>
                  <a:pt x="61" y="15"/>
                </a:moveTo>
                <a:lnTo>
                  <a:pt x="61" y="15"/>
                </a:lnTo>
                <a:cubicBezTo>
                  <a:pt x="36" y="15"/>
                  <a:pt x="15" y="35"/>
                  <a:pt x="15" y="60"/>
                </a:cubicBezTo>
                <a:cubicBezTo>
                  <a:pt x="15" y="85"/>
                  <a:pt x="36" y="105"/>
                  <a:pt x="61" y="105"/>
                </a:cubicBezTo>
                <a:cubicBezTo>
                  <a:pt x="86" y="105"/>
                  <a:pt x="106" y="85"/>
                  <a:pt x="106" y="60"/>
                </a:cubicBezTo>
                <a:cubicBezTo>
                  <a:pt x="106" y="35"/>
                  <a:pt x="86" y="15"/>
                  <a:pt x="61" y="15"/>
                </a:cubicBezTo>
                <a:close/>
                <a:moveTo>
                  <a:pt x="61" y="121"/>
                </a:moveTo>
                <a:lnTo>
                  <a:pt x="61" y="121"/>
                </a:lnTo>
                <a:cubicBezTo>
                  <a:pt x="27" y="121"/>
                  <a:pt x="0" y="93"/>
                  <a:pt x="0" y="60"/>
                </a:cubicBezTo>
                <a:cubicBezTo>
                  <a:pt x="0" y="27"/>
                  <a:pt x="27" y="0"/>
                  <a:pt x="61" y="0"/>
                </a:cubicBezTo>
                <a:cubicBezTo>
                  <a:pt x="94" y="0"/>
                  <a:pt x="121" y="27"/>
                  <a:pt x="121" y="60"/>
                </a:cubicBezTo>
                <a:cubicBezTo>
                  <a:pt x="121" y="93"/>
                  <a:pt x="94" y="121"/>
                  <a:pt x="61" y="121"/>
                </a:cubicBezTo>
                <a:close/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436">
            <a:extLst>
              <a:ext uri="{FF2B5EF4-FFF2-40B4-BE49-F238E27FC236}">
                <a16:creationId xmlns:a16="http://schemas.microsoft.com/office/drawing/2014/main" id="{2836FCE3-D0D8-8443-B8FE-243F23B22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2875" y="5479251"/>
            <a:ext cx="247181" cy="247186"/>
          </a:xfrm>
          <a:custGeom>
            <a:avLst/>
            <a:gdLst>
              <a:gd name="T0" fmla="*/ 64481 w 199"/>
              <a:gd name="T1" fmla="*/ 9165 h 198"/>
              <a:gd name="T2" fmla="*/ 64481 w 199"/>
              <a:gd name="T3" fmla="*/ 9165 h 198"/>
              <a:gd name="T4" fmla="*/ 9770 w 199"/>
              <a:gd name="T5" fmla="*/ 64152 h 198"/>
              <a:gd name="T6" fmla="*/ 9770 w 199"/>
              <a:gd name="T7" fmla="*/ 64152 h 198"/>
              <a:gd name="T8" fmla="*/ 64481 w 199"/>
              <a:gd name="T9" fmla="*/ 119139 h 198"/>
              <a:gd name="T10" fmla="*/ 64481 w 199"/>
              <a:gd name="T11" fmla="*/ 119139 h 198"/>
              <a:gd name="T12" fmla="*/ 118541 w 199"/>
              <a:gd name="T13" fmla="*/ 64152 h 198"/>
              <a:gd name="T14" fmla="*/ 118541 w 199"/>
              <a:gd name="T15" fmla="*/ 64152 h 198"/>
              <a:gd name="T16" fmla="*/ 64481 w 199"/>
              <a:gd name="T17" fmla="*/ 9165 h 198"/>
              <a:gd name="T18" fmla="*/ 64481 w 199"/>
              <a:gd name="T19" fmla="*/ 128958 h 198"/>
              <a:gd name="T20" fmla="*/ 64481 w 199"/>
              <a:gd name="T21" fmla="*/ 128958 h 198"/>
              <a:gd name="T22" fmla="*/ 0 w 199"/>
              <a:gd name="T23" fmla="*/ 64152 h 198"/>
              <a:gd name="T24" fmla="*/ 0 w 199"/>
              <a:gd name="T25" fmla="*/ 64152 h 198"/>
              <a:gd name="T26" fmla="*/ 64481 w 199"/>
              <a:gd name="T27" fmla="*/ 0 h 198"/>
              <a:gd name="T28" fmla="*/ 64481 w 199"/>
              <a:gd name="T29" fmla="*/ 0 h 198"/>
              <a:gd name="T30" fmla="*/ 128962 w 199"/>
              <a:gd name="T31" fmla="*/ 64152 h 198"/>
              <a:gd name="T32" fmla="*/ 128962 w 199"/>
              <a:gd name="T33" fmla="*/ 64152 h 198"/>
              <a:gd name="T34" fmla="*/ 64481 w 199"/>
              <a:gd name="T35" fmla="*/ 128958 h 1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99" h="198">
                <a:moveTo>
                  <a:pt x="99" y="14"/>
                </a:moveTo>
                <a:lnTo>
                  <a:pt x="99" y="14"/>
                </a:lnTo>
                <a:cubicBezTo>
                  <a:pt x="53" y="14"/>
                  <a:pt x="15" y="52"/>
                  <a:pt x="15" y="98"/>
                </a:cubicBezTo>
                <a:cubicBezTo>
                  <a:pt x="15" y="144"/>
                  <a:pt x="53" y="182"/>
                  <a:pt x="99" y="182"/>
                </a:cubicBezTo>
                <a:cubicBezTo>
                  <a:pt x="145" y="182"/>
                  <a:pt x="182" y="144"/>
                  <a:pt x="182" y="98"/>
                </a:cubicBezTo>
                <a:cubicBezTo>
                  <a:pt x="182" y="52"/>
                  <a:pt x="145" y="14"/>
                  <a:pt x="99" y="14"/>
                </a:cubicBezTo>
                <a:close/>
                <a:moveTo>
                  <a:pt x="99" y="197"/>
                </a:moveTo>
                <a:lnTo>
                  <a:pt x="99" y="197"/>
                </a:lnTo>
                <a:cubicBezTo>
                  <a:pt x="45" y="197"/>
                  <a:pt x="0" y="153"/>
                  <a:pt x="0" y="98"/>
                </a:cubicBezTo>
                <a:cubicBezTo>
                  <a:pt x="0" y="44"/>
                  <a:pt x="45" y="0"/>
                  <a:pt x="99" y="0"/>
                </a:cubicBezTo>
                <a:cubicBezTo>
                  <a:pt x="153" y="0"/>
                  <a:pt x="198" y="44"/>
                  <a:pt x="198" y="98"/>
                </a:cubicBezTo>
                <a:cubicBezTo>
                  <a:pt x="198" y="153"/>
                  <a:pt x="153" y="197"/>
                  <a:pt x="99" y="197"/>
                </a:cubicBezTo>
                <a:close/>
              </a:path>
            </a:pathLst>
          </a:custGeom>
          <a:solidFill>
            <a:srgbClr val="D8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437">
            <a:extLst>
              <a:ext uri="{FF2B5EF4-FFF2-40B4-BE49-F238E27FC236}">
                <a16:creationId xmlns:a16="http://schemas.microsoft.com/office/drawing/2014/main" id="{F402822B-0A39-4E40-A423-E737BBEC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446" y="8714651"/>
            <a:ext cx="175775" cy="175778"/>
          </a:xfrm>
          <a:custGeom>
            <a:avLst/>
            <a:gdLst>
              <a:gd name="T0" fmla="*/ 46412 w 141"/>
              <a:gd name="T1" fmla="*/ 9805 h 141"/>
              <a:gd name="T2" fmla="*/ 46412 w 141"/>
              <a:gd name="T3" fmla="*/ 9805 h 141"/>
              <a:gd name="T4" fmla="*/ 9805 w 141"/>
              <a:gd name="T5" fmla="*/ 45758 h 141"/>
              <a:gd name="T6" fmla="*/ 9805 w 141"/>
              <a:gd name="T7" fmla="*/ 45758 h 141"/>
              <a:gd name="T8" fmla="*/ 46412 w 141"/>
              <a:gd name="T9" fmla="*/ 81711 h 141"/>
              <a:gd name="T10" fmla="*/ 46412 w 141"/>
              <a:gd name="T11" fmla="*/ 81711 h 141"/>
              <a:gd name="T12" fmla="*/ 81711 w 141"/>
              <a:gd name="T13" fmla="*/ 45758 h 141"/>
              <a:gd name="T14" fmla="*/ 81711 w 141"/>
              <a:gd name="T15" fmla="*/ 45758 h 141"/>
              <a:gd name="T16" fmla="*/ 46412 w 141"/>
              <a:gd name="T17" fmla="*/ 9805 h 141"/>
              <a:gd name="T18" fmla="*/ 46412 w 141"/>
              <a:gd name="T19" fmla="*/ 91516 h 141"/>
              <a:gd name="T20" fmla="*/ 46412 w 141"/>
              <a:gd name="T21" fmla="*/ 91516 h 141"/>
              <a:gd name="T22" fmla="*/ 0 w 141"/>
              <a:gd name="T23" fmla="*/ 45758 h 141"/>
              <a:gd name="T24" fmla="*/ 0 w 141"/>
              <a:gd name="T25" fmla="*/ 45758 h 141"/>
              <a:gd name="T26" fmla="*/ 46412 w 141"/>
              <a:gd name="T27" fmla="*/ 0 h 141"/>
              <a:gd name="T28" fmla="*/ 46412 w 141"/>
              <a:gd name="T29" fmla="*/ 0 h 141"/>
              <a:gd name="T30" fmla="*/ 91516 w 141"/>
              <a:gd name="T31" fmla="*/ 45758 h 141"/>
              <a:gd name="T32" fmla="*/ 91516 w 141"/>
              <a:gd name="T33" fmla="*/ 45758 h 141"/>
              <a:gd name="T34" fmla="*/ 46412 w 141"/>
              <a:gd name="T35" fmla="*/ 91516 h 1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1" h="141">
                <a:moveTo>
                  <a:pt x="71" y="15"/>
                </a:moveTo>
                <a:lnTo>
                  <a:pt x="71" y="15"/>
                </a:lnTo>
                <a:cubicBezTo>
                  <a:pt x="40" y="15"/>
                  <a:pt x="15" y="39"/>
                  <a:pt x="15" y="70"/>
                </a:cubicBezTo>
                <a:cubicBezTo>
                  <a:pt x="15" y="100"/>
                  <a:pt x="40" y="125"/>
                  <a:pt x="71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39"/>
                  <a:pt x="101" y="15"/>
                  <a:pt x="71" y="15"/>
                </a:cubicBezTo>
                <a:close/>
                <a:moveTo>
                  <a:pt x="71" y="140"/>
                </a:moveTo>
                <a:lnTo>
                  <a:pt x="71" y="140"/>
                </a:lnTo>
                <a:cubicBezTo>
                  <a:pt x="32" y="140"/>
                  <a:pt x="0" y="108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109" y="0"/>
                  <a:pt x="140" y="31"/>
                  <a:pt x="140" y="70"/>
                </a:cubicBezTo>
                <a:cubicBezTo>
                  <a:pt x="140" y="108"/>
                  <a:pt x="109" y="140"/>
                  <a:pt x="71" y="140"/>
                </a:cubicBezTo>
                <a:close/>
              </a:path>
            </a:pathLst>
          </a:custGeom>
          <a:solidFill>
            <a:srgbClr val="D8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438">
            <a:extLst>
              <a:ext uri="{FF2B5EF4-FFF2-40B4-BE49-F238E27FC236}">
                <a16:creationId xmlns:a16="http://schemas.microsoft.com/office/drawing/2014/main" id="{D945EB79-3C5B-674C-B881-E2ABEFDF4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6391" y="7209556"/>
            <a:ext cx="307605" cy="307611"/>
          </a:xfrm>
          <a:custGeom>
            <a:avLst/>
            <a:gdLst>
              <a:gd name="T0" fmla="*/ 80322 w 247"/>
              <a:gd name="T1" fmla="*/ 9795 h 247"/>
              <a:gd name="T2" fmla="*/ 80322 w 247"/>
              <a:gd name="T3" fmla="*/ 9795 h 247"/>
              <a:gd name="T4" fmla="*/ 9795 w 247"/>
              <a:gd name="T5" fmla="*/ 80322 h 247"/>
              <a:gd name="T6" fmla="*/ 9795 w 247"/>
              <a:gd name="T7" fmla="*/ 80322 h 247"/>
              <a:gd name="T8" fmla="*/ 80322 w 247"/>
              <a:gd name="T9" fmla="*/ 150849 h 247"/>
              <a:gd name="T10" fmla="*/ 80322 w 247"/>
              <a:gd name="T11" fmla="*/ 150849 h 247"/>
              <a:gd name="T12" fmla="*/ 150849 w 247"/>
              <a:gd name="T13" fmla="*/ 80322 h 247"/>
              <a:gd name="T14" fmla="*/ 150849 w 247"/>
              <a:gd name="T15" fmla="*/ 80322 h 247"/>
              <a:gd name="T16" fmla="*/ 80322 w 247"/>
              <a:gd name="T17" fmla="*/ 9795 h 247"/>
              <a:gd name="T18" fmla="*/ 80322 w 247"/>
              <a:gd name="T19" fmla="*/ 160644 h 247"/>
              <a:gd name="T20" fmla="*/ 80322 w 247"/>
              <a:gd name="T21" fmla="*/ 160644 h 247"/>
              <a:gd name="T22" fmla="*/ 0 w 247"/>
              <a:gd name="T23" fmla="*/ 80322 h 247"/>
              <a:gd name="T24" fmla="*/ 0 w 247"/>
              <a:gd name="T25" fmla="*/ 80322 h 247"/>
              <a:gd name="T26" fmla="*/ 80322 w 247"/>
              <a:gd name="T27" fmla="*/ 0 h 247"/>
              <a:gd name="T28" fmla="*/ 80322 w 247"/>
              <a:gd name="T29" fmla="*/ 0 h 247"/>
              <a:gd name="T30" fmla="*/ 160644 w 247"/>
              <a:gd name="T31" fmla="*/ 80322 h 247"/>
              <a:gd name="T32" fmla="*/ 160644 w 247"/>
              <a:gd name="T33" fmla="*/ 80322 h 247"/>
              <a:gd name="T34" fmla="*/ 80322 w 247"/>
              <a:gd name="T35" fmla="*/ 160644 h 2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7" h="247">
                <a:moveTo>
                  <a:pt x="123" y="15"/>
                </a:moveTo>
                <a:lnTo>
                  <a:pt x="123" y="15"/>
                </a:lnTo>
                <a:cubicBezTo>
                  <a:pt x="64" y="15"/>
                  <a:pt x="15" y="63"/>
                  <a:pt x="15" y="123"/>
                </a:cubicBezTo>
                <a:cubicBezTo>
                  <a:pt x="15" y="182"/>
                  <a:pt x="64" y="231"/>
                  <a:pt x="123" y="231"/>
                </a:cubicBezTo>
                <a:cubicBezTo>
                  <a:pt x="182" y="231"/>
                  <a:pt x="231" y="182"/>
                  <a:pt x="231" y="123"/>
                </a:cubicBezTo>
                <a:cubicBezTo>
                  <a:pt x="231" y="63"/>
                  <a:pt x="182" y="15"/>
                  <a:pt x="123" y="15"/>
                </a:cubicBezTo>
                <a:close/>
                <a:moveTo>
                  <a:pt x="123" y="246"/>
                </a:moveTo>
                <a:lnTo>
                  <a:pt x="123" y="246"/>
                </a:ln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</a:path>
            </a:pathLst>
          </a:custGeom>
          <a:solidFill>
            <a:srgbClr val="3A6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2">
            <a:extLst>
              <a:ext uri="{FF2B5EF4-FFF2-40B4-BE49-F238E27FC236}">
                <a16:creationId xmlns:a16="http://schemas.microsoft.com/office/drawing/2014/main" id="{BB96E3F9-0CE8-D547-BCE2-B8E9D5478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776" y="3347946"/>
            <a:ext cx="1867599" cy="1867636"/>
          </a:xfrm>
          <a:custGeom>
            <a:avLst/>
            <a:gdLst>
              <a:gd name="T0" fmla="*/ 978650 w 1499"/>
              <a:gd name="T1" fmla="*/ 489325 h 1499"/>
              <a:gd name="T2" fmla="*/ 978650 w 1499"/>
              <a:gd name="T3" fmla="*/ 489325 h 1499"/>
              <a:gd name="T4" fmla="*/ 489325 w 1499"/>
              <a:gd name="T5" fmla="*/ 978650 h 1499"/>
              <a:gd name="T6" fmla="*/ 489325 w 1499"/>
              <a:gd name="T7" fmla="*/ 978650 h 1499"/>
              <a:gd name="T8" fmla="*/ 0 w 1499"/>
              <a:gd name="T9" fmla="*/ 489325 h 1499"/>
              <a:gd name="T10" fmla="*/ 0 w 1499"/>
              <a:gd name="T11" fmla="*/ 489325 h 1499"/>
              <a:gd name="T12" fmla="*/ 489325 w 1499"/>
              <a:gd name="T13" fmla="*/ 0 h 1499"/>
              <a:gd name="T14" fmla="*/ 489325 w 1499"/>
              <a:gd name="T15" fmla="*/ 0 h 1499"/>
              <a:gd name="T16" fmla="*/ 978650 w 1499"/>
              <a:gd name="T17" fmla="*/ 489325 h 1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9" h="1499">
                <a:moveTo>
                  <a:pt x="1498" y="749"/>
                </a:moveTo>
                <a:lnTo>
                  <a:pt x="1498" y="749"/>
                </a:lnTo>
                <a:cubicBezTo>
                  <a:pt x="1498" y="1163"/>
                  <a:pt x="1163" y="1498"/>
                  <a:pt x="749" y="1498"/>
                </a:cubicBezTo>
                <a:cubicBezTo>
                  <a:pt x="335" y="1498"/>
                  <a:pt x="0" y="1163"/>
                  <a:pt x="0" y="749"/>
                </a:cubicBezTo>
                <a:cubicBezTo>
                  <a:pt x="0" y="335"/>
                  <a:pt x="335" y="0"/>
                  <a:pt x="749" y="0"/>
                </a:cubicBezTo>
                <a:cubicBezTo>
                  <a:pt x="1163" y="0"/>
                  <a:pt x="1498" y="335"/>
                  <a:pt x="1498" y="74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3">
            <a:extLst>
              <a:ext uri="{FF2B5EF4-FFF2-40B4-BE49-F238E27FC236}">
                <a16:creationId xmlns:a16="http://schemas.microsoft.com/office/drawing/2014/main" id="{8766F0A2-DA77-5644-B157-34CC3433E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922" y="3347946"/>
            <a:ext cx="1867599" cy="1867636"/>
          </a:xfrm>
          <a:custGeom>
            <a:avLst/>
            <a:gdLst>
              <a:gd name="T0" fmla="*/ 978650 w 1499"/>
              <a:gd name="T1" fmla="*/ 489325 h 1499"/>
              <a:gd name="T2" fmla="*/ 978650 w 1499"/>
              <a:gd name="T3" fmla="*/ 489325 h 1499"/>
              <a:gd name="T4" fmla="*/ 489325 w 1499"/>
              <a:gd name="T5" fmla="*/ 978650 h 1499"/>
              <a:gd name="T6" fmla="*/ 489325 w 1499"/>
              <a:gd name="T7" fmla="*/ 978650 h 1499"/>
              <a:gd name="T8" fmla="*/ 0 w 1499"/>
              <a:gd name="T9" fmla="*/ 489325 h 1499"/>
              <a:gd name="T10" fmla="*/ 0 w 1499"/>
              <a:gd name="T11" fmla="*/ 489325 h 1499"/>
              <a:gd name="T12" fmla="*/ 489325 w 1499"/>
              <a:gd name="T13" fmla="*/ 0 h 1499"/>
              <a:gd name="T14" fmla="*/ 489325 w 1499"/>
              <a:gd name="T15" fmla="*/ 0 h 1499"/>
              <a:gd name="T16" fmla="*/ 978650 w 1499"/>
              <a:gd name="T17" fmla="*/ 489325 h 1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9" h="1499">
                <a:moveTo>
                  <a:pt x="1498" y="749"/>
                </a:moveTo>
                <a:lnTo>
                  <a:pt x="1498" y="749"/>
                </a:lnTo>
                <a:cubicBezTo>
                  <a:pt x="1498" y="1163"/>
                  <a:pt x="1163" y="1498"/>
                  <a:pt x="749" y="1498"/>
                </a:cubicBezTo>
                <a:cubicBezTo>
                  <a:pt x="335" y="1498"/>
                  <a:pt x="0" y="1163"/>
                  <a:pt x="0" y="749"/>
                </a:cubicBezTo>
                <a:cubicBezTo>
                  <a:pt x="0" y="335"/>
                  <a:pt x="335" y="0"/>
                  <a:pt x="749" y="0"/>
                </a:cubicBezTo>
                <a:cubicBezTo>
                  <a:pt x="1163" y="0"/>
                  <a:pt x="1498" y="335"/>
                  <a:pt x="1498" y="74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4">
            <a:extLst>
              <a:ext uri="{FF2B5EF4-FFF2-40B4-BE49-F238E27FC236}">
                <a16:creationId xmlns:a16="http://schemas.microsoft.com/office/drawing/2014/main" id="{31023875-95D3-2543-8CD7-272A944D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100" y="5545166"/>
            <a:ext cx="2372949" cy="71408"/>
          </a:xfrm>
          <a:custGeom>
            <a:avLst/>
            <a:gdLst>
              <a:gd name="T0" fmla="*/ 1243639 w 1907"/>
              <a:gd name="T1" fmla="*/ 0 h 59"/>
              <a:gd name="T2" fmla="*/ 0 w 1907"/>
              <a:gd name="T3" fmla="*/ 0 h 59"/>
              <a:gd name="T4" fmla="*/ 0 w 1907"/>
              <a:gd name="T5" fmla="*/ 36808 h 59"/>
              <a:gd name="T6" fmla="*/ 1243639 w 1907"/>
              <a:gd name="T7" fmla="*/ 36808 h 59"/>
              <a:gd name="T8" fmla="*/ 1243639 w 1907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7" h="59">
                <a:moveTo>
                  <a:pt x="1906" y="0"/>
                </a:moveTo>
                <a:lnTo>
                  <a:pt x="0" y="0"/>
                </a:lnTo>
                <a:lnTo>
                  <a:pt x="0" y="58"/>
                </a:lnTo>
                <a:lnTo>
                  <a:pt x="1906" y="58"/>
                </a:lnTo>
                <a:lnTo>
                  <a:pt x="1906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5">
            <a:extLst>
              <a:ext uri="{FF2B5EF4-FFF2-40B4-BE49-F238E27FC236}">
                <a16:creationId xmlns:a16="http://schemas.microsoft.com/office/drawing/2014/main" id="{404A898D-95EB-7947-9BCA-5DF3B17F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51" y="5545166"/>
            <a:ext cx="2378440" cy="71408"/>
          </a:xfrm>
          <a:custGeom>
            <a:avLst/>
            <a:gdLst>
              <a:gd name="T0" fmla="*/ 1246517 w 1909"/>
              <a:gd name="T1" fmla="*/ 0 h 59"/>
              <a:gd name="T2" fmla="*/ 0 w 1909"/>
              <a:gd name="T3" fmla="*/ 0 h 59"/>
              <a:gd name="T4" fmla="*/ 0 w 1909"/>
              <a:gd name="T5" fmla="*/ 36808 h 59"/>
              <a:gd name="T6" fmla="*/ 1246517 w 1909"/>
              <a:gd name="T7" fmla="*/ 36808 h 59"/>
              <a:gd name="T8" fmla="*/ 1246517 w 1909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9" h="59">
                <a:moveTo>
                  <a:pt x="1908" y="0"/>
                </a:moveTo>
                <a:lnTo>
                  <a:pt x="0" y="0"/>
                </a:lnTo>
                <a:lnTo>
                  <a:pt x="0" y="58"/>
                </a:lnTo>
                <a:lnTo>
                  <a:pt x="1908" y="58"/>
                </a:lnTo>
                <a:lnTo>
                  <a:pt x="1908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18">
            <a:extLst>
              <a:ext uri="{FF2B5EF4-FFF2-40B4-BE49-F238E27FC236}">
                <a16:creationId xmlns:a16="http://schemas.microsoft.com/office/drawing/2014/main" id="{C342AB8F-93DF-0248-9616-ED5DB12B6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776" y="8088444"/>
            <a:ext cx="1867599" cy="1867636"/>
          </a:xfrm>
          <a:custGeom>
            <a:avLst/>
            <a:gdLst>
              <a:gd name="T0" fmla="*/ 978650 w 1499"/>
              <a:gd name="T1" fmla="*/ 489325 h 1499"/>
              <a:gd name="T2" fmla="*/ 978650 w 1499"/>
              <a:gd name="T3" fmla="*/ 489325 h 1499"/>
              <a:gd name="T4" fmla="*/ 489325 w 1499"/>
              <a:gd name="T5" fmla="*/ 978650 h 1499"/>
              <a:gd name="T6" fmla="*/ 489325 w 1499"/>
              <a:gd name="T7" fmla="*/ 978650 h 1499"/>
              <a:gd name="T8" fmla="*/ 0 w 1499"/>
              <a:gd name="T9" fmla="*/ 489325 h 1499"/>
              <a:gd name="T10" fmla="*/ 0 w 1499"/>
              <a:gd name="T11" fmla="*/ 489325 h 1499"/>
              <a:gd name="T12" fmla="*/ 489325 w 1499"/>
              <a:gd name="T13" fmla="*/ 0 h 1499"/>
              <a:gd name="T14" fmla="*/ 489325 w 1499"/>
              <a:gd name="T15" fmla="*/ 0 h 1499"/>
              <a:gd name="T16" fmla="*/ 978650 w 1499"/>
              <a:gd name="T17" fmla="*/ 489325 h 1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9" h="1499">
                <a:moveTo>
                  <a:pt x="1498" y="749"/>
                </a:moveTo>
                <a:lnTo>
                  <a:pt x="1498" y="749"/>
                </a:lnTo>
                <a:cubicBezTo>
                  <a:pt x="1498" y="1163"/>
                  <a:pt x="1163" y="1498"/>
                  <a:pt x="749" y="1498"/>
                </a:cubicBezTo>
                <a:cubicBezTo>
                  <a:pt x="335" y="1498"/>
                  <a:pt x="0" y="1163"/>
                  <a:pt x="0" y="749"/>
                </a:cubicBezTo>
                <a:cubicBezTo>
                  <a:pt x="0" y="336"/>
                  <a:pt x="335" y="0"/>
                  <a:pt x="749" y="0"/>
                </a:cubicBezTo>
                <a:cubicBezTo>
                  <a:pt x="1163" y="0"/>
                  <a:pt x="1498" y="336"/>
                  <a:pt x="1498" y="74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119">
            <a:extLst>
              <a:ext uri="{FF2B5EF4-FFF2-40B4-BE49-F238E27FC236}">
                <a16:creationId xmlns:a16="http://schemas.microsoft.com/office/drawing/2014/main" id="{22F79AA7-D88D-B640-82B4-DF72514B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922" y="8088444"/>
            <a:ext cx="1867599" cy="1867636"/>
          </a:xfrm>
          <a:custGeom>
            <a:avLst/>
            <a:gdLst>
              <a:gd name="T0" fmla="*/ 978650 w 1499"/>
              <a:gd name="T1" fmla="*/ 489325 h 1499"/>
              <a:gd name="T2" fmla="*/ 978650 w 1499"/>
              <a:gd name="T3" fmla="*/ 489325 h 1499"/>
              <a:gd name="T4" fmla="*/ 489325 w 1499"/>
              <a:gd name="T5" fmla="*/ 978650 h 1499"/>
              <a:gd name="T6" fmla="*/ 489325 w 1499"/>
              <a:gd name="T7" fmla="*/ 978650 h 1499"/>
              <a:gd name="T8" fmla="*/ 0 w 1499"/>
              <a:gd name="T9" fmla="*/ 489325 h 1499"/>
              <a:gd name="T10" fmla="*/ 0 w 1499"/>
              <a:gd name="T11" fmla="*/ 489325 h 1499"/>
              <a:gd name="T12" fmla="*/ 489325 w 1499"/>
              <a:gd name="T13" fmla="*/ 0 h 1499"/>
              <a:gd name="T14" fmla="*/ 489325 w 1499"/>
              <a:gd name="T15" fmla="*/ 0 h 1499"/>
              <a:gd name="T16" fmla="*/ 978650 w 1499"/>
              <a:gd name="T17" fmla="*/ 489325 h 1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9" h="1499">
                <a:moveTo>
                  <a:pt x="1498" y="749"/>
                </a:moveTo>
                <a:lnTo>
                  <a:pt x="1498" y="749"/>
                </a:lnTo>
                <a:cubicBezTo>
                  <a:pt x="1498" y="1163"/>
                  <a:pt x="1163" y="1498"/>
                  <a:pt x="749" y="1498"/>
                </a:cubicBezTo>
                <a:cubicBezTo>
                  <a:pt x="335" y="1498"/>
                  <a:pt x="0" y="1163"/>
                  <a:pt x="0" y="749"/>
                </a:cubicBezTo>
                <a:cubicBezTo>
                  <a:pt x="0" y="336"/>
                  <a:pt x="335" y="0"/>
                  <a:pt x="749" y="0"/>
                </a:cubicBezTo>
                <a:cubicBezTo>
                  <a:pt x="1163" y="0"/>
                  <a:pt x="1498" y="336"/>
                  <a:pt x="1498" y="749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120">
            <a:extLst>
              <a:ext uri="{FF2B5EF4-FFF2-40B4-BE49-F238E27FC236}">
                <a16:creationId xmlns:a16="http://schemas.microsoft.com/office/drawing/2014/main" id="{967C8CF3-8514-3841-AC0E-24C5EC94E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100" y="10296648"/>
            <a:ext cx="2372949" cy="71412"/>
          </a:xfrm>
          <a:custGeom>
            <a:avLst/>
            <a:gdLst>
              <a:gd name="T0" fmla="*/ 1243639 w 1907"/>
              <a:gd name="T1" fmla="*/ 0 h 59"/>
              <a:gd name="T2" fmla="*/ 0 w 1907"/>
              <a:gd name="T3" fmla="*/ 0 h 59"/>
              <a:gd name="T4" fmla="*/ 0 w 1907"/>
              <a:gd name="T5" fmla="*/ 36810 h 59"/>
              <a:gd name="T6" fmla="*/ 1243639 w 1907"/>
              <a:gd name="T7" fmla="*/ 36810 h 59"/>
              <a:gd name="T8" fmla="*/ 1243639 w 1907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7" h="59">
                <a:moveTo>
                  <a:pt x="1906" y="0"/>
                </a:moveTo>
                <a:lnTo>
                  <a:pt x="0" y="0"/>
                </a:lnTo>
                <a:lnTo>
                  <a:pt x="0" y="58"/>
                </a:lnTo>
                <a:lnTo>
                  <a:pt x="1906" y="58"/>
                </a:lnTo>
                <a:lnTo>
                  <a:pt x="190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21">
            <a:extLst>
              <a:ext uri="{FF2B5EF4-FFF2-40B4-BE49-F238E27FC236}">
                <a16:creationId xmlns:a16="http://schemas.microsoft.com/office/drawing/2014/main" id="{3A9FF2F5-8A1E-F74D-88EE-381A6C71E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51" y="10296648"/>
            <a:ext cx="2378440" cy="71412"/>
          </a:xfrm>
          <a:custGeom>
            <a:avLst/>
            <a:gdLst>
              <a:gd name="T0" fmla="*/ 1246517 w 1909"/>
              <a:gd name="T1" fmla="*/ 0 h 59"/>
              <a:gd name="T2" fmla="*/ 0 w 1909"/>
              <a:gd name="T3" fmla="*/ 0 h 59"/>
              <a:gd name="T4" fmla="*/ 0 w 1909"/>
              <a:gd name="T5" fmla="*/ 36810 h 59"/>
              <a:gd name="T6" fmla="*/ 1246517 w 1909"/>
              <a:gd name="T7" fmla="*/ 36810 h 59"/>
              <a:gd name="T8" fmla="*/ 1246517 w 1909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9" h="59">
                <a:moveTo>
                  <a:pt x="1908" y="0"/>
                </a:moveTo>
                <a:lnTo>
                  <a:pt x="0" y="0"/>
                </a:lnTo>
                <a:lnTo>
                  <a:pt x="0" y="58"/>
                </a:lnTo>
                <a:lnTo>
                  <a:pt x="1908" y="58"/>
                </a:lnTo>
                <a:lnTo>
                  <a:pt x="1908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496C439F-B1E7-F44B-8F0D-16039518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792" y="8461969"/>
            <a:ext cx="1108339" cy="1119332"/>
          </a:xfrm>
          <a:custGeom>
            <a:avLst/>
            <a:gdLst>
              <a:gd name="connsiteX0" fmla="*/ 61587 w 1108339"/>
              <a:gd name="connsiteY0" fmla="*/ 898801 h 1119332"/>
              <a:gd name="connsiteX1" fmla="*/ 30793 w 1108339"/>
              <a:gd name="connsiteY1" fmla="*/ 929700 h 1119332"/>
              <a:gd name="connsiteX2" fmla="*/ 30793 w 1108339"/>
              <a:gd name="connsiteY2" fmla="*/ 1064418 h 1119332"/>
              <a:gd name="connsiteX3" fmla="*/ 50501 w 1108339"/>
              <a:gd name="connsiteY3" fmla="*/ 1084193 h 1119332"/>
              <a:gd name="connsiteX4" fmla="*/ 152735 w 1108339"/>
              <a:gd name="connsiteY4" fmla="*/ 1084193 h 1119332"/>
              <a:gd name="connsiteX5" fmla="*/ 171211 w 1108339"/>
              <a:gd name="connsiteY5" fmla="*/ 1064418 h 1119332"/>
              <a:gd name="connsiteX6" fmla="*/ 171211 w 1108339"/>
              <a:gd name="connsiteY6" fmla="*/ 929700 h 1119332"/>
              <a:gd name="connsiteX7" fmla="*/ 141649 w 1108339"/>
              <a:gd name="connsiteY7" fmla="*/ 898801 h 1119332"/>
              <a:gd name="connsiteX8" fmla="*/ 61587 w 1108339"/>
              <a:gd name="connsiteY8" fmla="*/ 867902 h 1119332"/>
              <a:gd name="connsiteX9" fmla="*/ 141649 w 1108339"/>
              <a:gd name="connsiteY9" fmla="*/ 867902 h 1119332"/>
              <a:gd name="connsiteX10" fmla="*/ 202004 w 1108339"/>
              <a:gd name="connsiteY10" fmla="*/ 929700 h 1119332"/>
              <a:gd name="connsiteX11" fmla="*/ 202004 w 1108339"/>
              <a:gd name="connsiteY11" fmla="*/ 1064418 h 1119332"/>
              <a:gd name="connsiteX12" fmla="*/ 152735 w 1108339"/>
              <a:gd name="connsiteY12" fmla="*/ 1113856 h 1119332"/>
              <a:gd name="connsiteX13" fmla="*/ 50501 w 1108339"/>
              <a:gd name="connsiteY13" fmla="*/ 1113856 h 1119332"/>
              <a:gd name="connsiteX14" fmla="*/ 0 w 1108339"/>
              <a:gd name="connsiteY14" fmla="*/ 1064418 h 1119332"/>
              <a:gd name="connsiteX15" fmla="*/ 0 w 1108339"/>
              <a:gd name="connsiteY15" fmla="*/ 929700 h 1119332"/>
              <a:gd name="connsiteX16" fmla="*/ 61587 w 1108339"/>
              <a:gd name="connsiteY16" fmla="*/ 867902 h 1119332"/>
              <a:gd name="connsiteX17" fmla="*/ 362831 w 1108339"/>
              <a:gd name="connsiteY17" fmla="*/ 641035 h 1119332"/>
              <a:gd name="connsiteX18" fmla="*/ 331850 w 1108339"/>
              <a:gd name="connsiteY18" fmla="*/ 671085 h 1119332"/>
              <a:gd name="connsiteX19" fmla="*/ 331850 w 1108339"/>
              <a:gd name="connsiteY19" fmla="*/ 1069248 h 1119332"/>
              <a:gd name="connsiteX20" fmla="*/ 351678 w 1108339"/>
              <a:gd name="connsiteY20" fmla="*/ 1089282 h 1119332"/>
              <a:gd name="connsiteX21" fmla="*/ 454537 w 1108339"/>
              <a:gd name="connsiteY21" fmla="*/ 1089282 h 1119332"/>
              <a:gd name="connsiteX22" fmla="*/ 474365 w 1108339"/>
              <a:gd name="connsiteY22" fmla="*/ 1069248 h 1119332"/>
              <a:gd name="connsiteX23" fmla="*/ 474365 w 1108339"/>
              <a:gd name="connsiteY23" fmla="*/ 671085 h 1119332"/>
              <a:gd name="connsiteX24" fmla="*/ 443384 w 1108339"/>
              <a:gd name="connsiteY24" fmla="*/ 641035 h 1119332"/>
              <a:gd name="connsiteX25" fmla="*/ 362831 w 1108339"/>
              <a:gd name="connsiteY25" fmla="*/ 609733 h 1119332"/>
              <a:gd name="connsiteX26" fmla="*/ 443384 w 1108339"/>
              <a:gd name="connsiteY26" fmla="*/ 609733 h 1119332"/>
              <a:gd name="connsiteX27" fmla="*/ 504108 w 1108339"/>
              <a:gd name="connsiteY27" fmla="*/ 671085 h 1119332"/>
              <a:gd name="connsiteX28" fmla="*/ 504108 w 1108339"/>
              <a:gd name="connsiteY28" fmla="*/ 1069248 h 1119332"/>
              <a:gd name="connsiteX29" fmla="*/ 454537 w 1108339"/>
              <a:gd name="connsiteY29" fmla="*/ 1119332 h 1119332"/>
              <a:gd name="connsiteX30" fmla="*/ 351678 w 1108339"/>
              <a:gd name="connsiteY30" fmla="*/ 1119332 h 1119332"/>
              <a:gd name="connsiteX31" fmla="*/ 302107 w 1108339"/>
              <a:gd name="connsiteY31" fmla="*/ 1069248 h 1119332"/>
              <a:gd name="connsiteX32" fmla="*/ 302107 w 1108339"/>
              <a:gd name="connsiteY32" fmla="*/ 671085 h 1119332"/>
              <a:gd name="connsiteX33" fmla="*/ 362831 w 1108339"/>
              <a:gd name="connsiteY33" fmla="*/ 609733 h 1119332"/>
              <a:gd name="connsiteX34" fmla="*/ 664578 w 1108339"/>
              <a:gd name="connsiteY34" fmla="*/ 333292 h 1119332"/>
              <a:gd name="connsiteX35" fmla="*/ 635016 w 1108339"/>
              <a:gd name="connsiteY35" fmla="*/ 364464 h 1119332"/>
              <a:gd name="connsiteX36" fmla="*/ 635016 w 1108339"/>
              <a:gd name="connsiteY36" fmla="*/ 1063969 h 1119332"/>
              <a:gd name="connsiteX37" fmla="*/ 654724 w 1108339"/>
              <a:gd name="connsiteY37" fmla="*/ 1083919 h 1119332"/>
              <a:gd name="connsiteX38" fmla="*/ 755726 w 1108339"/>
              <a:gd name="connsiteY38" fmla="*/ 1083919 h 1119332"/>
              <a:gd name="connsiteX39" fmla="*/ 775434 w 1108339"/>
              <a:gd name="connsiteY39" fmla="*/ 1063969 h 1119332"/>
              <a:gd name="connsiteX40" fmla="*/ 775434 w 1108339"/>
              <a:gd name="connsiteY40" fmla="*/ 364464 h 1119332"/>
              <a:gd name="connsiteX41" fmla="*/ 744641 w 1108339"/>
              <a:gd name="connsiteY41" fmla="*/ 333292 h 1119332"/>
              <a:gd name="connsiteX42" fmla="*/ 664578 w 1108339"/>
              <a:gd name="connsiteY42" fmla="*/ 302120 h 1119332"/>
              <a:gd name="connsiteX43" fmla="*/ 744641 w 1108339"/>
              <a:gd name="connsiteY43" fmla="*/ 302120 h 1119332"/>
              <a:gd name="connsiteX44" fmla="*/ 806227 w 1108339"/>
              <a:gd name="connsiteY44" fmla="*/ 364464 h 1119332"/>
              <a:gd name="connsiteX45" fmla="*/ 806227 w 1108339"/>
              <a:gd name="connsiteY45" fmla="*/ 1063969 h 1119332"/>
              <a:gd name="connsiteX46" fmla="*/ 755726 w 1108339"/>
              <a:gd name="connsiteY46" fmla="*/ 1113844 h 1119332"/>
              <a:gd name="connsiteX47" fmla="*/ 654724 w 1108339"/>
              <a:gd name="connsiteY47" fmla="*/ 1113844 h 1119332"/>
              <a:gd name="connsiteX48" fmla="*/ 604223 w 1108339"/>
              <a:gd name="connsiteY48" fmla="*/ 1063969 h 1119332"/>
              <a:gd name="connsiteX49" fmla="*/ 604223 w 1108339"/>
              <a:gd name="connsiteY49" fmla="*/ 364464 h 1119332"/>
              <a:gd name="connsiteX50" fmla="*/ 664578 w 1108339"/>
              <a:gd name="connsiteY50" fmla="*/ 302120 h 1119332"/>
              <a:gd name="connsiteX51" fmla="*/ 967919 w 1108339"/>
              <a:gd name="connsiteY51" fmla="*/ 75048 h 1119332"/>
              <a:gd name="connsiteX52" fmla="*/ 937125 w 1108339"/>
              <a:gd name="connsiteY52" fmla="*/ 104906 h 1119332"/>
              <a:gd name="connsiteX53" fmla="*/ 937125 w 1108339"/>
              <a:gd name="connsiteY53" fmla="*/ 1064085 h 1119332"/>
              <a:gd name="connsiteX54" fmla="*/ 955602 w 1108339"/>
              <a:gd name="connsiteY54" fmla="*/ 1083990 h 1119332"/>
              <a:gd name="connsiteX55" fmla="*/ 1057837 w 1108339"/>
              <a:gd name="connsiteY55" fmla="*/ 1083990 h 1119332"/>
              <a:gd name="connsiteX56" fmla="*/ 1077546 w 1108339"/>
              <a:gd name="connsiteY56" fmla="*/ 1064085 h 1119332"/>
              <a:gd name="connsiteX57" fmla="*/ 1077546 w 1108339"/>
              <a:gd name="connsiteY57" fmla="*/ 104906 h 1119332"/>
              <a:gd name="connsiteX58" fmla="*/ 1046752 w 1108339"/>
              <a:gd name="connsiteY58" fmla="*/ 75048 h 1119332"/>
              <a:gd name="connsiteX59" fmla="*/ 967919 w 1108339"/>
              <a:gd name="connsiteY59" fmla="*/ 43946 h 1119332"/>
              <a:gd name="connsiteX60" fmla="*/ 1046752 w 1108339"/>
              <a:gd name="connsiteY60" fmla="*/ 43946 h 1119332"/>
              <a:gd name="connsiteX61" fmla="*/ 1108339 w 1108339"/>
              <a:gd name="connsiteY61" fmla="*/ 104906 h 1119332"/>
              <a:gd name="connsiteX62" fmla="*/ 1108339 w 1108339"/>
              <a:gd name="connsiteY62" fmla="*/ 1064085 h 1119332"/>
              <a:gd name="connsiteX63" fmla="*/ 1057837 w 1108339"/>
              <a:gd name="connsiteY63" fmla="*/ 1113848 h 1119332"/>
              <a:gd name="connsiteX64" fmla="*/ 955602 w 1108339"/>
              <a:gd name="connsiteY64" fmla="*/ 1113848 h 1119332"/>
              <a:gd name="connsiteX65" fmla="*/ 906331 w 1108339"/>
              <a:gd name="connsiteY65" fmla="*/ 1064085 h 1119332"/>
              <a:gd name="connsiteX66" fmla="*/ 906331 w 1108339"/>
              <a:gd name="connsiteY66" fmla="*/ 104906 h 1119332"/>
              <a:gd name="connsiteX67" fmla="*/ 967919 w 1108339"/>
              <a:gd name="connsiteY67" fmla="*/ 43946 h 1119332"/>
              <a:gd name="connsiteX68" fmla="*/ 709621 w 1108339"/>
              <a:gd name="connsiteY68" fmla="*/ 0 h 1119332"/>
              <a:gd name="connsiteX69" fmla="*/ 795523 w 1108339"/>
              <a:gd name="connsiteY69" fmla="*/ 0 h 1119332"/>
              <a:gd name="connsiteX70" fmla="*/ 801748 w 1108339"/>
              <a:gd name="connsiteY70" fmla="*/ 1249 h 1119332"/>
              <a:gd name="connsiteX71" fmla="*/ 809217 w 1108339"/>
              <a:gd name="connsiteY71" fmla="*/ 9990 h 1119332"/>
              <a:gd name="connsiteX72" fmla="*/ 810462 w 1108339"/>
              <a:gd name="connsiteY72" fmla="*/ 9990 h 1119332"/>
              <a:gd name="connsiteX73" fmla="*/ 811707 w 1108339"/>
              <a:gd name="connsiteY73" fmla="*/ 14986 h 1119332"/>
              <a:gd name="connsiteX74" fmla="*/ 811707 w 1108339"/>
              <a:gd name="connsiteY74" fmla="*/ 102402 h 1119332"/>
              <a:gd name="connsiteX75" fmla="*/ 795523 w 1108339"/>
              <a:gd name="connsiteY75" fmla="*/ 117388 h 1119332"/>
              <a:gd name="connsiteX76" fmla="*/ 780583 w 1108339"/>
              <a:gd name="connsiteY76" fmla="*/ 102402 h 1119332"/>
              <a:gd name="connsiteX77" fmla="*/ 780583 w 1108339"/>
              <a:gd name="connsiteY77" fmla="*/ 52450 h 1119332"/>
              <a:gd name="connsiteX78" fmla="*/ 27386 w 1108339"/>
              <a:gd name="connsiteY78" fmla="*/ 806727 h 1119332"/>
              <a:gd name="connsiteX79" fmla="*/ 17426 w 1108339"/>
              <a:gd name="connsiteY79" fmla="*/ 811722 h 1119332"/>
              <a:gd name="connsiteX80" fmla="*/ 6222 w 1108339"/>
              <a:gd name="connsiteY80" fmla="*/ 806727 h 1119332"/>
              <a:gd name="connsiteX81" fmla="*/ 6222 w 1108339"/>
              <a:gd name="connsiteY81" fmla="*/ 785497 h 1119332"/>
              <a:gd name="connsiteX82" fmla="*/ 758174 w 1108339"/>
              <a:gd name="connsiteY82" fmla="*/ 31220 h 1119332"/>
              <a:gd name="connsiteX83" fmla="*/ 709621 w 1108339"/>
              <a:gd name="connsiteY83" fmla="*/ 31220 h 1119332"/>
              <a:gd name="connsiteX84" fmla="*/ 693437 w 1108339"/>
              <a:gd name="connsiteY84" fmla="*/ 14986 h 1119332"/>
              <a:gd name="connsiteX85" fmla="*/ 709621 w 1108339"/>
              <a:gd name="connsiteY85" fmla="*/ 0 h 111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108339" h="1119332">
                <a:moveTo>
                  <a:pt x="61587" y="898801"/>
                </a:moveTo>
                <a:cubicBezTo>
                  <a:pt x="44343" y="898801"/>
                  <a:pt x="30793" y="912396"/>
                  <a:pt x="30793" y="929700"/>
                </a:cubicBezTo>
                <a:lnTo>
                  <a:pt x="30793" y="1064418"/>
                </a:lnTo>
                <a:cubicBezTo>
                  <a:pt x="30793" y="1074306"/>
                  <a:pt x="39416" y="1084193"/>
                  <a:pt x="50501" y="1084193"/>
                </a:cubicBezTo>
                <a:lnTo>
                  <a:pt x="152735" y="1084193"/>
                </a:lnTo>
                <a:cubicBezTo>
                  <a:pt x="163821" y="1084193"/>
                  <a:pt x="171211" y="1074306"/>
                  <a:pt x="171211" y="1064418"/>
                </a:cubicBezTo>
                <a:lnTo>
                  <a:pt x="171211" y="929700"/>
                </a:lnTo>
                <a:cubicBezTo>
                  <a:pt x="171211" y="912396"/>
                  <a:pt x="157662" y="898801"/>
                  <a:pt x="141649" y="898801"/>
                </a:cubicBezTo>
                <a:close/>
                <a:moveTo>
                  <a:pt x="61587" y="867902"/>
                </a:moveTo>
                <a:lnTo>
                  <a:pt x="141649" y="867902"/>
                </a:lnTo>
                <a:cubicBezTo>
                  <a:pt x="174906" y="867902"/>
                  <a:pt x="202004" y="896329"/>
                  <a:pt x="202004" y="929700"/>
                </a:cubicBezTo>
                <a:lnTo>
                  <a:pt x="202004" y="1064418"/>
                </a:lnTo>
                <a:cubicBezTo>
                  <a:pt x="202004" y="1091609"/>
                  <a:pt x="179833" y="1113856"/>
                  <a:pt x="152735" y="1113856"/>
                </a:cubicBezTo>
                <a:lnTo>
                  <a:pt x="50501" y="1113856"/>
                </a:lnTo>
                <a:cubicBezTo>
                  <a:pt x="23403" y="1113856"/>
                  <a:pt x="0" y="1091609"/>
                  <a:pt x="0" y="1064418"/>
                </a:cubicBezTo>
                <a:lnTo>
                  <a:pt x="0" y="929700"/>
                </a:lnTo>
                <a:cubicBezTo>
                  <a:pt x="0" y="896329"/>
                  <a:pt x="27098" y="867902"/>
                  <a:pt x="61587" y="867902"/>
                </a:cubicBezTo>
                <a:close/>
                <a:moveTo>
                  <a:pt x="362831" y="641035"/>
                </a:moveTo>
                <a:cubicBezTo>
                  <a:pt x="345482" y="641035"/>
                  <a:pt x="331850" y="654808"/>
                  <a:pt x="331850" y="671085"/>
                </a:cubicBezTo>
                <a:lnTo>
                  <a:pt x="331850" y="1069248"/>
                </a:lnTo>
                <a:cubicBezTo>
                  <a:pt x="331850" y="1079265"/>
                  <a:pt x="341764" y="1089282"/>
                  <a:pt x="351678" y="1089282"/>
                </a:cubicBezTo>
                <a:lnTo>
                  <a:pt x="454537" y="1089282"/>
                </a:lnTo>
                <a:cubicBezTo>
                  <a:pt x="465691" y="1089282"/>
                  <a:pt x="474365" y="1079265"/>
                  <a:pt x="474365" y="1069248"/>
                </a:cubicBezTo>
                <a:lnTo>
                  <a:pt x="474365" y="671085"/>
                </a:lnTo>
                <a:cubicBezTo>
                  <a:pt x="474365" y="654808"/>
                  <a:pt x="460733" y="641035"/>
                  <a:pt x="443384" y="641035"/>
                </a:cubicBezTo>
                <a:close/>
                <a:moveTo>
                  <a:pt x="362831" y="609733"/>
                </a:moveTo>
                <a:lnTo>
                  <a:pt x="443384" y="609733"/>
                </a:lnTo>
                <a:cubicBezTo>
                  <a:pt x="476844" y="609733"/>
                  <a:pt x="504108" y="637279"/>
                  <a:pt x="504108" y="671085"/>
                </a:cubicBezTo>
                <a:lnTo>
                  <a:pt x="504108" y="1069248"/>
                </a:lnTo>
                <a:cubicBezTo>
                  <a:pt x="504108" y="1096794"/>
                  <a:pt x="481801" y="1119332"/>
                  <a:pt x="454537" y="1119332"/>
                </a:cubicBezTo>
                <a:lnTo>
                  <a:pt x="351678" y="1119332"/>
                </a:lnTo>
                <a:cubicBezTo>
                  <a:pt x="324414" y="1119332"/>
                  <a:pt x="302107" y="1096794"/>
                  <a:pt x="302107" y="1069248"/>
                </a:cubicBezTo>
                <a:lnTo>
                  <a:pt x="302107" y="671085"/>
                </a:lnTo>
                <a:cubicBezTo>
                  <a:pt x="302107" y="637279"/>
                  <a:pt x="329371" y="609733"/>
                  <a:pt x="362831" y="609733"/>
                </a:cubicBezTo>
                <a:close/>
                <a:moveTo>
                  <a:pt x="664578" y="333292"/>
                </a:moveTo>
                <a:cubicBezTo>
                  <a:pt x="648566" y="333292"/>
                  <a:pt x="635016" y="347008"/>
                  <a:pt x="635016" y="364464"/>
                </a:cubicBezTo>
                <a:lnTo>
                  <a:pt x="635016" y="1063969"/>
                </a:lnTo>
                <a:cubicBezTo>
                  <a:pt x="635016" y="1073944"/>
                  <a:pt x="643639" y="1083919"/>
                  <a:pt x="654724" y="1083919"/>
                </a:cubicBezTo>
                <a:lnTo>
                  <a:pt x="755726" y="1083919"/>
                </a:lnTo>
                <a:cubicBezTo>
                  <a:pt x="766812" y="1083919"/>
                  <a:pt x="775434" y="1073944"/>
                  <a:pt x="775434" y="1063969"/>
                </a:cubicBezTo>
                <a:lnTo>
                  <a:pt x="775434" y="364464"/>
                </a:lnTo>
                <a:cubicBezTo>
                  <a:pt x="775434" y="347008"/>
                  <a:pt x="761885" y="333292"/>
                  <a:pt x="744641" y="333292"/>
                </a:cubicBezTo>
                <a:close/>
                <a:moveTo>
                  <a:pt x="664578" y="302120"/>
                </a:moveTo>
                <a:lnTo>
                  <a:pt x="744641" y="302120"/>
                </a:lnTo>
                <a:cubicBezTo>
                  <a:pt x="779129" y="302120"/>
                  <a:pt x="806227" y="330798"/>
                  <a:pt x="806227" y="364464"/>
                </a:cubicBezTo>
                <a:lnTo>
                  <a:pt x="806227" y="1063969"/>
                </a:lnTo>
                <a:cubicBezTo>
                  <a:pt x="806227" y="1091400"/>
                  <a:pt x="782824" y="1113844"/>
                  <a:pt x="755726" y="1113844"/>
                </a:cubicBezTo>
                <a:lnTo>
                  <a:pt x="654724" y="1113844"/>
                </a:lnTo>
                <a:cubicBezTo>
                  <a:pt x="626394" y="1113844"/>
                  <a:pt x="604223" y="1091400"/>
                  <a:pt x="604223" y="1063969"/>
                </a:cubicBezTo>
                <a:lnTo>
                  <a:pt x="604223" y="364464"/>
                </a:lnTo>
                <a:cubicBezTo>
                  <a:pt x="604223" y="330798"/>
                  <a:pt x="631321" y="302120"/>
                  <a:pt x="664578" y="302120"/>
                </a:cubicBezTo>
                <a:close/>
                <a:moveTo>
                  <a:pt x="967919" y="75048"/>
                </a:moveTo>
                <a:cubicBezTo>
                  <a:pt x="950675" y="75048"/>
                  <a:pt x="937125" y="88733"/>
                  <a:pt x="937125" y="104906"/>
                </a:cubicBezTo>
                <a:lnTo>
                  <a:pt x="937125" y="1064085"/>
                </a:lnTo>
                <a:cubicBezTo>
                  <a:pt x="937125" y="1074038"/>
                  <a:pt x="945747" y="1083990"/>
                  <a:pt x="955602" y="1083990"/>
                </a:cubicBezTo>
                <a:lnTo>
                  <a:pt x="1057837" y="1083990"/>
                </a:lnTo>
                <a:cubicBezTo>
                  <a:pt x="1068923" y="1083990"/>
                  <a:pt x="1077546" y="1074038"/>
                  <a:pt x="1077546" y="1064085"/>
                </a:cubicBezTo>
                <a:lnTo>
                  <a:pt x="1077546" y="104906"/>
                </a:lnTo>
                <a:cubicBezTo>
                  <a:pt x="1077546" y="88733"/>
                  <a:pt x="1063996" y="75048"/>
                  <a:pt x="1046752" y="75048"/>
                </a:cubicBezTo>
                <a:close/>
                <a:moveTo>
                  <a:pt x="967919" y="43946"/>
                </a:moveTo>
                <a:lnTo>
                  <a:pt x="1046752" y="43946"/>
                </a:lnTo>
                <a:cubicBezTo>
                  <a:pt x="1080009" y="43946"/>
                  <a:pt x="1108339" y="71316"/>
                  <a:pt x="1108339" y="104906"/>
                </a:cubicBezTo>
                <a:lnTo>
                  <a:pt x="1108339" y="1064085"/>
                </a:lnTo>
                <a:cubicBezTo>
                  <a:pt x="1108339" y="1091455"/>
                  <a:pt x="1086168" y="1113848"/>
                  <a:pt x="1057837" y="1113848"/>
                </a:cubicBezTo>
                <a:lnTo>
                  <a:pt x="955602" y="1113848"/>
                </a:lnTo>
                <a:cubicBezTo>
                  <a:pt x="929735" y="1113848"/>
                  <a:pt x="906331" y="1091455"/>
                  <a:pt x="906331" y="1064085"/>
                </a:cubicBezTo>
                <a:lnTo>
                  <a:pt x="906331" y="104906"/>
                </a:lnTo>
                <a:cubicBezTo>
                  <a:pt x="906331" y="71316"/>
                  <a:pt x="933430" y="43946"/>
                  <a:pt x="967919" y="43946"/>
                </a:cubicBezTo>
                <a:close/>
                <a:moveTo>
                  <a:pt x="709621" y="0"/>
                </a:moveTo>
                <a:lnTo>
                  <a:pt x="795523" y="0"/>
                </a:lnTo>
                <a:cubicBezTo>
                  <a:pt x="798013" y="0"/>
                  <a:pt x="799258" y="1249"/>
                  <a:pt x="801748" y="1249"/>
                </a:cubicBezTo>
                <a:cubicBezTo>
                  <a:pt x="805482" y="2498"/>
                  <a:pt x="807972" y="6244"/>
                  <a:pt x="809217" y="9990"/>
                </a:cubicBezTo>
                <a:cubicBezTo>
                  <a:pt x="809217" y="9990"/>
                  <a:pt x="809217" y="9990"/>
                  <a:pt x="810462" y="9990"/>
                </a:cubicBezTo>
                <a:cubicBezTo>
                  <a:pt x="810462" y="11239"/>
                  <a:pt x="811707" y="13737"/>
                  <a:pt x="811707" y="14986"/>
                </a:cubicBezTo>
                <a:lnTo>
                  <a:pt x="811707" y="102402"/>
                </a:lnTo>
                <a:cubicBezTo>
                  <a:pt x="811707" y="111144"/>
                  <a:pt x="804237" y="117388"/>
                  <a:pt x="795523" y="117388"/>
                </a:cubicBezTo>
                <a:cubicBezTo>
                  <a:pt x="788053" y="117388"/>
                  <a:pt x="780583" y="111144"/>
                  <a:pt x="780583" y="102402"/>
                </a:cubicBezTo>
                <a:lnTo>
                  <a:pt x="780583" y="52450"/>
                </a:lnTo>
                <a:lnTo>
                  <a:pt x="27386" y="806727"/>
                </a:lnTo>
                <a:cubicBezTo>
                  <a:pt x="24896" y="810473"/>
                  <a:pt x="21161" y="811722"/>
                  <a:pt x="17426" y="811722"/>
                </a:cubicBezTo>
                <a:cubicBezTo>
                  <a:pt x="13692" y="811722"/>
                  <a:pt x="9957" y="810473"/>
                  <a:pt x="6222" y="806727"/>
                </a:cubicBezTo>
                <a:cubicBezTo>
                  <a:pt x="-3" y="801732"/>
                  <a:pt x="-3" y="791741"/>
                  <a:pt x="6222" y="785497"/>
                </a:cubicBezTo>
                <a:lnTo>
                  <a:pt x="758174" y="31220"/>
                </a:lnTo>
                <a:lnTo>
                  <a:pt x="709621" y="31220"/>
                </a:lnTo>
                <a:cubicBezTo>
                  <a:pt x="700906" y="31220"/>
                  <a:pt x="693437" y="24976"/>
                  <a:pt x="693437" y="14986"/>
                </a:cubicBezTo>
                <a:cubicBezTo>
                  <a:pt x="693437" y="7493"/>
                  <a:pt x="700906" y="0"/>
                  <a:pt x="7096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6204E025-CE17-8C4A-9015-F8C6963C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978" y="8429013"/>
            <a:ext cx="1179736" cy="1179760"/>
          </a:xfrm>
          <a:custGeom>
            <a:avLst/>
            <a:gdLst>
              <a:gd name="connsiteX0" fmla="*/ 587134 w 1179736"/>
              <a:gd name="connsiteY0" fmla="*/ 933817 h 1179760"/>
              <a:gd name="connsiteX1" fmla="*/ 603002 w 1179736"/>
              <a:gd name="connsiteY1" fmla="*/ 948465 h 1179760"/>
              <a:gd name="connsiteX2" fmla="*/ 603002 w 1179736"/>
              <a:gd name="connsiteY2" fmla="*/ 1005837 h 1179760"/>
              <a:gd name="connsiteX3" fmla="*/ 587134 w 1179736"/>
              <a:gd name="connsiteY3" fmla="*/ 1020485 h 1179760"/>
              <a:gd name="connsiteX4" fmla="*/ 571265 w 1179736"/>
              <a:gd name="connsiteY4" fmla="*/ 1005837 h 1179760"/>
              <a:gd name="connsiteX5" fmla="*/ 571265 w 1179736"/>
              <a:gd name="connsiteY5" fmla="*/ 948465 h 1179760"/>
              <a:gd name="connsiteX6" fmla="*/ 587134 w 1179736"/>
              <a:gd name="connsiteY6" fmla="*/ 933817 h 1179760"/>
              <a:gd name="connsiteX7" fmla="*/ 840959 w 1179736"/>
              <a:gd name="connsiteY7" fmla="*/ 831054 h 1179760"/>
              <a:gd name="connsiteX8" fmla="*/ 851675 w 1179736"/>
              <a:gd name="connsiteY8" fmla="*/ 835860 h 1179760"/>
              <a:gd name="connsiteX9" fmla="*/ 893277 w 1179736"/>
              <a:gd name="connsiteY9" fmla="*/ 878157 h 1179760"/>
              <a:gd name="connsiteX10" fmla="*/ 893277 w 1179736"/>
              <a:gd name="connsiteY10" fmla="*/ 899946 h 1179760"/>
              <a:gd name="connsiteX11" fmla="*/ 881931 w 1179736"/>
              <a:gd name="connsiteY11" fmla="*/ 905072 h 1179760"/>
              <a:gd name="connsiteX12" fmla="*/ 871846 w 1179736"/>
              <a:gd name="connsiteY12" fmla="*/ 899946 h 1179760"/>
              <a:gd name="connsiteX13" fmla="*/ 830243 w 1179736"/>
              <a:gd name="connsiteY13" fmla="*/ 857649 h 1179760"/>
              <a:gd name="connsiteX14" fmla="*/ 830243 w 1179736"/>
              <a:gd name="connsiteY14" fmla="*/ 835860 h 1179760"/>
              <a:gd name="connsiteX15" fmla="*/ 840959 w 1179736"/>
              <a:gd name="connsiteY15" fmla="*/ 831054 h 1179760"/>
              <a:gd name="connsiteX16" fmla="*/ 332638 w 1179736"/>
              <a:gd name="connsiteY16" fmla="*/ 831054 h 1179760"/>
              <a:gd name="connsiteX17" fmla="*/ 343984 w 1179736"/>
              <a:gd name="connsiteY17" fmla="*/ 835860 h 1179760"/>
              <a:gd name="connsiteX18" fmla="*/ 343984 w 1179736"/>
              <a:gd name="connsiteY18" fmla="*/ 857649 h 1179760"/>
              <a:gd name="connsiteX19" fmla="*/ 302382 w 1179736"/>
              <a:gd name="connsiteY19" fmla="*/ 899946 h 1179760"/>
              <a:gd name="connsiteX20" fmla="*/ 291036 w 1179736"/>
              <a:gd name="connsiteY20" fmla="*/ 905072 h 1179760"/>
              <a:gd name="connsiteX21" fmla="*/ 280950 w 1179736"/>
              <a:gd name="connsiteY21" fmla="*/ 899946 h 1179760"/>
              <a:gd name="connsiteX22" fmla="*/ 280950 w 1179736"/>
              <a:gd name="connsiteY22" fmla="*/ 878157 h 1179760"/>
              <a:gd name="connsiteX23" fmla="*/ 321292 w 1179736"/>
              <a:gd name="connsiteY23" fmla="*/ 835860 h 1179760"/>
              <a:gd name="connsiteX24" fmla="*/ 332638 w 1179736"/>
              <a:gd name="connsiteY24" fmla="*/ 831054 h 1179760"/>
              <a:gd name="connsiteX25" fmla="*/ 944174 w 1179736"/>
              <a:gd name="connsiteY25" fmla="*/ 576772 h 1179760"/>
              <a:gd name="connsiteX26" fmla="*/ 1000325 w 1179736"/>
              <a:gd name="connsiteY26" fmla="*/ 576772 h 1179760"/>
              <a:gd name="connsiteX27" fmla="*/ 1014972 w 1179736"/>
              <a:gd name="connsiteY27" fmla="*/ 592592 h 1179760"/>
              <a:gd name="connsiteX28" fmla="*/ 1000325 w 1179736"/>
              <a:gd name="connsiteY28" fmla="*/ 608413 h 1179760"/>
              <a:gd name="connsiteX29" fmla="*/ 944174 w 1179736"/>
              <a:gd name="connsiteY29" fmla="*/ 608413 h 1179760"/>
              <a:gd name="connsiteX30" fmla="*/ 928306 w 1179736"/>
              <a:gd name="connsiteY30" fmla="*/ 592592 h 1179760"/>
              <a:gd name="connsiteX31" fmla="*/ 944174 w 1179736"/>
              <a:gd name="connsiteY31" fmla="*/ 576772 h 1179760"/>
              <a:gd name="connsiteX32" fmla="*/ 169668 w 1179736"/>
              <a:gd name="connsiteY32" fmla="*/ 576772 h 1179760"/>
              <a:gd name="connsiteX33" fmla="*/ 224598 w 1179736"/>
              <a:gd name="connsiteY33" fmla="*/ 576772 h 1179760"/>
              <a:gd name="connsiteX34" fmla="*/ 240466 w 1179736"/>
              <a:gd name="connsiteY34" fmla="*/ 592592 h 1179760"/>
              <a:gd name="connsiteX35" fmla="*/ 224598 w 1179736"/>
              <a:gd name="connsiteY35" fmla="*/ 608413 h 1179760"/>
              <a:gd name="connsiteX36" fmla="*/ 169668 w 1179736"/>
              <a:gd name="connsiteY36" fmla="*/ 608413 h 1179760"/>
              <a:gd name="connsiteX37" fmla="*/ 153800 w 1179736"/>
              <a:gd name="connsiteY37" fmla="*/ 592592 h 1179760"/>
              <a:gd name="connsiteX38" fmla="*/ 169668 w 1179736"/>
              <a:gd name="connsiteY38" fmla="*/ 576772 h 1179760"/>
              <a:gd name="connsiteX39" fmla="*/ 585618 w 1179736"/>
              <a:gd name="connsiteY39" fmla="*/ 560715 h 1179760"/>
              <a:gd name="connsiteX40" fmla="*/ 558331 w 1179736"/>
              <a:gd name="connsiteY40" fmla="*/ 588204 h 1179760"/>
              <a:gd name="connsiteX41" fmla="*/ 585618 w 1179736"/>
              <a:gd name="connsiteY41" fmla="*/ 615692 h 1179760"/>
              <a:gd name="connsiteX42" fmla="*/ 612906 w 1179736"/>
              <a:gd name="connsiteY42" fmla="*/ 588204 h 1179760"/>
              <a:gd name="connsiteX43" fmla="*/ 585618 w 1179736"/>
              <a:gd name="connsiteY43" fmla="*/ 560715 h 1179760"/>
              <a:gd name="connsiteX44" fmla="*/ 585618 w 1179736"/>
              <a:gd name="connsiteY44" fmla="*/ 357050 h 1179760"/>
              <a:gd name="connsiteX45" fmla="*/ 601743 w 1179736"/>
              <a:gd name="connsiteY45" fmla="*/ 372044 h 1179760"/>
              <a:gd name="connsiteX46" fmla="*/ 601743 w 1179736"/>
              <a:gd name="connsiteY46" fmla="*/ 531977 h 1179760"/>
              <a:gd name="connsiteX47" fmla="*/ 641434 w 1179736"/>
              <a:gd name="connsiteY47" fmla="*/ 573210 h 1179760"/>
              <a:gd name="connsiteX48" fmla="*/ 857254 w 1179736"/>
              <a:gd name="connsiteY48" fmla="*/ 573210 h 1179760"/>
              <a:gd name="connsiteX49" fmla="*/ 872139 w 1179736"/>
              <a:gd name="connsiteY49" fmla="*/ 588204 h 1179760"/>
              <a:gd name="connsiteX50" fmla="*/ 857254 w 1179736"/>
              <a:gd name="connsiteY50" fmla="*/ 603198 h 1179760"/>
              <a:gd name="connsiteX51" fmla="*/ 641434 w 1179736"/>
              <a:gd name="connsiteY51" fmla="*/ 603198 h 1179760"/>
              <a:gd name="connsiteX52" fmla="*/ 585618 w 1179736"/>
              <a:gd name="connsiteY52" fmla="*/ 646930 h 1179760"/>
              <a:gd name="connsiteX53" fmla="*/ 527322 w 1179736"/>
              <a:gd name="connsiteY53" fmla="*/ 588204 h 1179760"/>
              <a:gd name="connsiteX54" fmla="*/ 569494 w 1179736"/>
              <a:gd name="connsiteY54" fmla="*/ 531977 h 1179760"/>
              <a:gd name="connsiteX55" fmla="*/ 569494 w 1179736"/>
              <a:gd name="connsiteY55" fmla="*/ 372044 h 1179760"/>
              <a:gd name="connsiteX56" fmla="*/ 585618 w 1179736"/>
              <a:gd name="connsiteY56" fmla="*/ 357050 h 1179760"/>
              <a:gd name="connsiteX57" fmla="*/ 871846 w 1179736"/>
              <a:gd name="connsiteY57" fmla="*/ 284989 h 1179760"/>
              <a:gd name="connsiteX58" fmla="*/ 893277 w 1179736"/>
              <a:gd name="connsiteY58" fmla="*/ 284989 h 1179760"/>
              <a:gd name="connsiteX59" fmla="*/ 893277 w 1179736"/>
              <a:gd name="connsiteY59" fmla="*/ 306775 h 1179760"/>
              <a:gd name="connsiteX60" fmla="*/ 851675 w 1179736"/>
              <a:gd name="connsiteY60" fmla="*/ 345504 h 1179760"/>
              <a:gd name="connsiteX61" fmla="*/ 841589 w 1179736"/>
              <a:gd name="connsiteY61" fmla="*/ 350346 h 1179760"/>
              <a:gd name="connsiteX62" fmla="*/ 830243 w 1179736"/>
              <a:gd name="connsiteY62" fmla="*/ 345504 h 1179760"/>
              <a:gd name="connsiteX63" fmla="*/ 830243 w 1179736"/>
              <a:gd name="connsiteY63" fmla="*/ 324929 h 1179760"/>
              <a:gd name="connsiteX64" fmla="*/ 292139 w 1179736"/>
              <a:gd name="connsiteY64" fmla="*/ 281358 h 1179760"/>
              <a:gd name="connsiteX65" fmla="*/ 302382 w 1179736"/>
              <a:gd name="connsiteY65" fmla="*/ 284989 h 1179760"/>
              <a:gd name="connsiteX66" fmla="*/ 343984 w 1179736"/>
              <a:gd name="connsiteY66" fmla="*/ 324929 h 1179760"/>
              <a:gd name="connsiteX67" fmla="*/ 343984 w 1179736"/>
              <a:gd name="connsiteY67" fmla="*/ 345504 h 1179760"/>
              <a:gd name="connsiteX68" fmla="*/ 332638 w 1179736"/>
              <a:gd name="connsiteY68" fmla="*/ 350346 h 1179760"/>
              <a:gd name="connsiteX69" fmla="*/ 321292 w 1179736"/>
              <a:gd name="connsiteY69" fmla="*/ 345504 h 1179760"/>
              <a:gd name="connsiteX70" fmla="*/ 280950 w 1179736"/>
              <a:gd name="connsiteY70" fmla="*/ 306775 h 1179760"/>
              <a:gd name="connsiteX71" fmla="*/ 280950 w 1179736"/>
              <a:gd name="connsiteY71" fmla="*/ 284989 h 1179760"/>
              <a:gd name="connsiteX72" fmla="*/ 292139 w 1179736"/>
              <a:gd name="connsiteY72" fmla="*/ 281358 h 1179760"/>
              <a:gd name="connsiteX73" fmla="*/ 587134 w 1179736"/>
              <a:gd name="connsiteY73" fmla="*/ 159298 h 1179760"/>
              <a:gd name="connsiteX74" fmla="*/ 603002 w 1179736"/>
              <a:gd name="connsiteY74" fmla="*/ 175167 h 1179760"/>
              <a:gd name="connsiteX75" fmla="*/ 603002 w 1179736"/>
              <a:gd name="connsiteY75" fmla="*/ 231318 h 1179760"/>
              <a:gd name="connsiteX76" fmla="*/ 587134 w 1179736"/>
              <a:gd name="connsiteY76" fmla="*/ 245966 h 1179760"/>
              <a:gd name="connsiteX77" fmla="*/ 571265 w 1179736"/>
              <a:gd name="connsiteY77" fmla="*/ 231318 h 1179760"/>
              <a:gd name="connsiteX78" fmla="*/ 571265 w 1179736"/>
              <a:gd name="connsiteY78" fmla="*/ 175167 h 1179760"/>
              <a:gd name="connsiteX79" fmla="*/ 587134 w 1179736"/>
              <a:gd name="connsiteY79" fmla="*/ 159298 h 1179760"/>
              <a:gd name="connsiteX80" fmla="*/ 587122 w 1179736"/>
              <a:gd name="connsiteY80" fmla="*/ 129935 h 1179760"/>
              <a:gd name="connsiteX81" fmla="*/ 129931 w 1179736"/>
              <a:gd name="connsiteY81" fmla="*/ 587135 h 1179760"/>
              <a:gd name="connsiteX82" fmla="*/ 587122 w 1179736"/>
              <a:gd name="connsiteY82" fmla="*/ 1044336 h 1179760"/>
              <a:gd name="connsiteX83" fmla="*/ 1044313 w 1179736"/>
              <a:gd name="connsiteY83" fmla="*/ 587135 h 1179760"/>
              <a:gd name="connsiteX84" fmla="*/ 587122 w 1179736"/>
              <a:gd name="connsiteY84" fmla="*/ 129935 h 1179760"/>
              <a:gd name="connsiteX85" fmla="*/ 587122 w 1179736"/>
              <a:gd name="connsiteY85" fmla="*/ 98875 h 1179760"/>
              <a:gd name="connsiteX86" fmla="*/ 1075373 w 1179736"/>
              <a:gd name="connsiteY86" fmla="*/ 587135 h 1179760"/>
              <a:gd name="connsiteX87" fmla="*/ 587122 w 1179736"/>
              <a:gd name="connsiteY87" fmla="*/ 1075396 h 1179760"/>
              <a:gd name="connsiteX88" fmla="*/ 98872 w 1179736"/>
              <a:gd name="connsiteY88" fmla="*/ 587135 h 1179760"/>
              <a:gd name="connsiteX89" fmla="*/ 587122 w 1179736"/>
              <a:gd name="connsiteY89" fmla="*/ 98875 h 1179760"/>
              <a:gd name="connsiteX90" fmla="*/ 589868 w 1179736"/>
              <a:gd name="connsiteY90" fmla="*/ 31178 h 1179760"/>
              <a:gd name="connsiteX91" fmla="*/ 29930 w 1179736"/>
              <a:gd name="connsiteY91" fmla="*/ 589880 h 1179760"/>
              <a:gd name="connsiteX92" fmla="*/ 589868 w 1179736"/>
              <a:gd name="connsiteY92" fmla="*/ 1149829 h 1179760"/>
              <a:gd name="connsiteX93" fmla="*/ 1149806 w 1179736"/>
              <a:gd name="connsiteY93" fmla="*/ 589880 h 1179760"/>
              <a:gd name="connsiteX94" fmla="*/ 589868 w 1179736"/>
              <a:gd name="connsiteY94" fmla="*/ 31178 h 1179760"/>
              <a:gd name="connsiteX95" fmla="*/ 589868 w 1179736"/>
              <a:gd name="connsiteY95" fmla="*/ 0 h 1179760"/>
              <a:gd name="connsiteX96" fmla="*/ 1179736 w 1179736"/>
              <a:gd name="connsiteY96" fmla="*/ 589880 h 1179760"/>
              <a:gd name="connsiteX97" fmla="*/ 589868 w 1179736"/>
              <a:gd name="connsiteY97" fmla="*/ 1179760 h 1179760"/>
              <a:gd name="connsiteX98" fmla="*/ 0 w 1179736"/>
              <a:gd name="connsiteY98" fmla="*/ 589880 h 1179760"/>
              <a:gd name="connsiteX99" fmla="*/ 589868 w 1179736"/>
              <a:gd name="connsiteY99" fmla="*/ 0 h 117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79736" h="1179760">
                <a:moveTo>
                  <a:pt x="587134" y="933817"/>
                </a:moveTo>
                <a:cubicBezTo>
                  <a:pt x="595678" y="933817"/>
                  <a:pt x="603002" y="939920"/>
                  <a:pt x="603002" y="948465"/>
                </a:cubicBezTo>
                <a:lnTo>
                  <a:pt x="603002" y="1005837"/>
                </a:lnTo>
                <a:cubicBezTo>
                  <a:pt x="603002" y="1013161"/>
                  <a:pt x="595678" y="1020485"/>
                  <a:pt x="587134" y="1020485"/>
                </a:cubicBezTo>
                <a:cubicBezTo>
                  <a:pt x="578589" y="1020485"/>
                  <a:pt x="571265" y="1013161"/>
                  <a:pt x="571265" y="1005837"/>
                </a:cubicBezTo>
                <a:lnTo>
                  <a:pt x="571265" y="948465"/>
                </a:lnTo>
                <a:cubicBezTo>
                  <a:pt x="571265" y="939920"/>
                  <a:pt x="578589" y="933817"/>
                  <a:pt x="587134" y="933817"/>
                </a:cubicBezTo>
                <a:close/>
                <a:moveTo>
                  <a:pt x="840959" y="831054"/>
                </a:moveTo>
                <a:cubicBezTo>
                  <a:pt x="845056" y="831054"/>
                  <a:pt x="849153" y="832656"/>
                  <a:pt x="851675" y="835860"/>
                </a:cubicBezTo>
                <a:lnTo>
                  <a:pt x="893277" y="878157"/>
                </a:lnTo>
                <a:cubicBezTo>
                  <a:pt x="899580" y="884565"/>
                  <a:pt x="899580" y="893537"/>
                  <a:pt x="893277" y="899946"/>
                </a:cubicBezTo>
                <a:cubicBezTo>
                  <a:pt x="890756" y="903791"/>
                  <a:pt x="885713" y="905072"/>
                  <a:pt x="881931" y="905072"/>
                </a:cubicBezTo>
                <a:cubicBezTo>
                  <a:pt x="878149" y="905072"/>
                  <a:pt x="874367" y="903791"/>
                  <a:pt x="871846" y="899946"/>
                </a:cubicBezTo>
                <a:lnTo>
                  <a:pt x="830243" y="857649"/>
                </a:lnTo>
                <a:cubicBezTo>
                  <a:pt x="823940" y="852523"/>
                  <a:pt x="823940" y="842269"/>
                  <a:pt x="830243" y="835860"/>
                </a:cubicBezTo>
                <a:cubicBezTo>
                  <a:pt x="832764" y="832656"/>
                  <a:pt x="836862" y="831054"/>
                  <a:pt x="840959" y="831054"/>
                </a:cubicBezTo>
                <a:close/>
                <a:moveTo>
                  <a:pt x="332638" y="831054"/>
                </a:moveTo>
                <a:cubicBezTo>
                  <a:pt x="336735" y="831054"/>
                  <a:pt x="340833" y="832656"/>
                  <a:pt x="343984" y="835860"/>
                </a:cubicBezTo>
                <a:cubicBezTo>
                  <a:pt x="350287" y="842269"/>
                  <a:pt x="350287" y="852523"/>
                  <a:pt x="343984" y="857649"/>
                </a:cubicBezTo>
                <a:lnTo>
                  <a:pt x="302382" y="899946"/>
                </a:lnTo>
                <a:cubicBezTo>
                  <a:pt x="299860" y="903791"/>
                  <a:pt x="296078" y="905072"/>
                  <a:pt x="291036" y="905072"/>
                </a:cubicBezTo>
                <a:cubicBezTo>
                  <a:pt x="288514" y="905072"/>
                  <a:pt x="283472" y="903791"/>
                  <a:pt x="280950" y="899946"/>
                </a:cubicBezTo>
                <a:cubicBezTo>
                  <a:pt x="274647" y="893537"/>
                  <a:pt x="274647" y="884565"/>
                  <a:pt x="280950" y="878157"/>
                </a:cubicBezTo>
                <a:lnTo>
                  <a:pt x="321292" y="835860"/>
                </a:lnTo>
                <a:cubicBezTo>
                  <a:pt x="324444" y="832656"/>
                  <a:pt x="328541" y="831054"/>
                  <a:pt x="332638" y="831054"/>
                </a:cubicBezTo>
                <a:close/>
                <a:moveTo>
                  <a:pt x="944174" y="576772"/>
                </a:moveTo>
                <a:lnTo>
                  <a:pt x="1000325" y="576772"/>
                </a:lnTo>
                <a:cubicBezTo>
                  <a:pt x="1008869" y="576772"/>
                  <a:pt x="1014972" y="583364"/>
                  <a:pt x="1014972" y="592592"/>
                </a:cubicBezTo>
                <a:cubicBezTo>
                  <a:pt x="1014972" y="601821"/>
                  <a:pt x="1008869" y="608413"/>
                  <a:pt x="1000325" y="608413"/>
                </a:cubicBezTo>
                <a:lnTo>
                  <a:pt x="944174" y="608413"/>
                </a:lnTo>
                <a:cubicBezTo>
                  <a:pt x="935630" y="608413"/>
                  <a:pt x="928306" y="601821"/>
                  <a:pt x="928306" y="592592"/>
                </a:cubicBezTo>
                <a:cubicBezTo>
                  <a:pt x="928306" y="583364"/>
                  <a:pt x="935630" y="576772"/>
                  <a:pt x="944174" y="576772"/>
                </a:cubicBezTo>
                <a:close/>
                <a:moveTo>
                  <a:pt x="169668" y="576772"/>
                </a:moveTo>
                <a:lnTo>
                  <a:pt x="224598" y="576772"/>
                </a:lnTo>
                <a:cubicBezTo>
                  <a:pt x="234363" y="576772"/>
                  <a:pt x="240466" y="583364"/>
                  <a:pt x="240466" y="592592"/>
                </a:cubicBezTo>
                <a:cubicBezTo>
                  <a:pt x="240466" y="601821"/>
                  <a:pt x="234363" y="608413"/>
                  <a:pt x="224598" y="608413"/>
                </a:cubicBezTo>
                <a:lnTo>
                  <a:pt x="169668" y="608413"/>
                </a:lnTo>
                <a:cubicBezTo>
                  <a:pt x="161124" y="608413"/>
                  <a:pt x="153800" y="601821"/>
                  <a:pt x="153800" y="592592"/>
                </a:cubicBezTo>
                <a:cubicBezTo>
                  <a:pt x="153800" y="583364"/>
                  <a:pt x="161124" y="576772"/>
                  <a:pt x="169668" y="576772"/>
                </a:cubicBezTo>
                <a:close/>
                <a:moveTo>
                  <a:pt x="585618" y="560715"/>
                </a:moveTo>
                <a:cubicBezTo>
                  <a:pt x="570734" y="560715"/>
                  <a:pt x="558331" y="573210"/>
                  <a:pt x="558331" y="588204"/>
                </a:cubicBezTo>
                <a:cubicBezTo>
                  <a:pt x="558331" y="603198"/>
                  <a:pt x="570734" y="615692"/>
                  <a:pt x="585618" y="615692"/>
                </a:cubicBezTo>
                <a:cubicBezTo>
                  <a:pt x="601743" y="615692"/>
                  <a:pt x="612906" y="603198"/>
                  <a:pt x="612906" y="588204"/>
                </a:cubicBezTo>
                <a:cubicBezTo>
                  <a:pt x="612906" y="573210"/>
                  <a:pt x="601743" y="560715"/>
                  <a:pt x="585618" y="560715"/>
                </a:cubicBezTo>
                <a:close/>
                <a:moveTo>
                  <a:pt x="585618" y="357050"/>
                </a:moveTo>
                <a:cubicBezTo>
                  <a:pt x="594301" y="357050"/>
                  <a:pt x="601743" y="363297"/>
                  <a:pt x="601743" y="372044"/>
                </a:cubicBezTo>
                <a:lnTo>
                  <a:pt x="601743" y="531977"/>
                </a:lnTo>
                <a:cubicBezTo>
                  <a:pt x="620348" y="536975"/>
                  <a:pt x="636473" y="553218"/>
                  <a:pt x="641434" y="573210"/>
                </a:cubicBezTo>
                <a:lnTo>
                  <a:pt x="857254" y="573210"/>
                </a:lnTo>
                <a:cubicBezTo>
                  <a:pt x="865937" y="573210"/>
                  <a:pt x="872139" y="579458"/>
                  <a:pt x="872139" y="588204"/>
                </a:cubicBezTo>
                <a:cubicBezTo>
                  <a:pt x="872139" y="596950"/>
                  <a:pt x="865937" y="603198"/>
                  <a:pt x="857254" y="603198"/>
                </a:cubicBezTo>
                <a:lnTo>
                  <a:pt x="641434" y="603198"/>
                </a:lnTo>
                <a:cubicBezTo>
                  <a:pt x="635232" y="628187"/>
                  <a:pt x="611666" y="646930"/>
                  <a:pt x="585618" y="646930"/>
                </a:cubicBezTo>
                <a:cubicBezTo>
                  <a:pt x="553369" y="646930"/>
                  <a:pt x="527322" y="620690"/>
                  <a:pt x="527322" y="588204"/>
                </a:cubicBezTo>
                <a:cubicBezTo>
                  <a:pt x="527322" y="561965"/>
                  <a:pt x="545927" y="538225"/>
                  <a:pt x="569494" y="531977"/>
                </a:cubicBezTo>
                <a:lnTo>
                  <a:pt x="569494" y="372044"/>
                </a:lnTo>
                <a:cubicBezTo>
                  <a:pt x="569494" y="363297"/>
                  <a:pt x="576936" y="357050"/>
                  <a:pt x="585618" y="357050"/>
                </a:cubicBezTo>
                <a:close/>
                <a:moveTo>
                  <a:pt x="871846" y="284989"/>
                </a:moveTo>
                <a:cubicBezTo>
                  <a:pt x="878149" y="280148"/>
                  <a:pt x="886974" y="280148"/>
                  <a:pt x="893277" y="284989"/>
                </a:cubicBezTo>
                <a:cubicBezTo>
                  <a:pt x="899580" y="291041"/>
                  <a:pt x="899580" y="300723"/>
                  <a:pt x="893277" y="306775"/>
                </a:cubicBezTo>
                <a:lnTo>
                  <a:pt x="851675" y="345504"/>
                </a:lnTo>
                <a:cubicBezTo>
                  <a:pt x="849153" y="347925"/>
                  <a:pt x="845371" y="350346"/>
                  <a:pt x="841589" y="350346"/>
                </a:cubicBezTo>
                <a:cubicBezTo>
                  <a:pt x="836547" y="350346"/>
                  <a:pt x="832765" y="347925"/>
                  <a:pt x="830243" y="345504"/>
                </a:cubicBezTo>
                <a:cubicBezTo>
                  <a:pt x="823940" y="339453"/>
                  <a:pt x="823940" y="330981"/>
                  <a:pt x="830243" y="324929"/>
                </a:cubicBezTo>
                <a:close/>
                <a:moveTo>
                  <a:pt x="292139" y="281358"/>
                </a:moveTo>
                <a:cubicBezTo>
                  <a:pt x="296079" y="281358"/>
                  <a:pt x="299861" y="282569"/>
                  <a:pt x="302382" y="284989"/>
                </a:cubicBezTo>
                <a:lnTo>
                  <a:pt x="343984" y="324929"/>
                </a:lnTo>
                <a:cubicBezTo>
                  <a:pt x="350287" y="330981"/>
                  <a:pt x="350287" y="339453"/>
                  <a:pt x="343984" y="345504"/>
                </a:cubicBezTo>
                <a:cubicBezTo>
                  <a:pt x="341463" y="347925"/>
                  <a:pt x="337681" y="350346"/>
                  <a:pt x="332638" y="350346"/>
                </a:cubicBezTo>
                <a:cubicBezTo>
                  <a:pt x="328856" y="350346"/>
                  <a:pt x="325074" y="347925"/>
                  <a:pt x="321292" y="345504"/>
                </a:cubicBezTo>
                <a:lnTo>
                  <a:pt x="280950" y="306775"/>
                </a:lnTo>
                <a:cubicBezTo>
                  <a:pt x="274647" y="300723"/>
                  <a:pt x="274647" y="291041"/>
                  <a:pt x="280950" y="284989"/>
                </a:cubicBezTo>
                <a:cubicBezTo>
                  <a:pt x="284102" y="282569"/>
                  <a:pt x="288199" y="281358"/>
                  <a:pt x="292139" y="281358"/>
                </a:cubicBezTo>
                <a:close/>
                <a:moveTo>
                  <a:pt x="587134" y="159298"/>
                </a:moveTo>
                <a:cubicBezTo>
                  <a:pt x="595678" y="159298"/>
                  <a:pt x="603002" y="166622"/>
                  <a:pt x="603002" y="175167"/>
                </a:cubicBezTo>
                <a:lnTo>
                  <a:pt x="603002" y="231318"/>
                </a:lnTo>
                <a:cubicBezTo>
                  <a:pt x="603002" y="239863"/>
                  <a:pt x="595678" y="245966"/>
                  <a:pt x="587134" y="245966"/>
                </a:cubicBezTo>
                <a:cubicBezTo>
                  <a:pt x="578589" y="245966"/>
                  <a:pt x="571265" y="239863"/>
                  <a:pt x="571265" y="231318"/>
                </a:cubicBezTo>
                <a:lnTo>
                  <a:pt x="571265" y="175167"/>
                </a:lnTo>
                <a:cubicBezTo>
                  <a:pt x="571265" y="166622"/>
                  <a:pt x="578589" y="159298"/>
                  <a:pt x="587134" y="159298"/>
                </a:cubicBezTo>
                <a:close/>
                <a:moveTo>
                  <a:pt x="587122" y="129935"/>
                </a:moveTo>
                <a:cubicBezTo>
                  <a:pt x="334922" y="129935"/>
                  <a:pt x="129931" y="334930"/>
                  <a:pt x="129931" y="587135"/>
                </a:cubicBezTo>
                <a:cubicBezTo>
                  <a:pt x="129931" y="839341"/>
                  <a:pt x="334922" y="1044336"/>
                  <a:pt x="587122" y="1044336"/>
                </a:cubicBezTo>
                <a:cubicBezTo>
                  <a:pt x="839323" y="1044336"/>
                  <a:pt x="1044313" y="839341"/>
                  <a:pt x="1044313" y="587135"/>
                </a:cubicBezTo>
                <a:cubicBezTo>
                  <a:pt x="1044313" y="334930"/>
                  <a:pt x="839323" y="129935"/>
                  <a:pt x="587122" y="129935"/>
                </a:cubicBezTo>
                <a:close/>
                <a:moveTo>
                  <a:pt x="587122" y="98875"/>
                </a:moveTo>
                <a:cubicBezTo>
                  <a:pt x="856716" y="98875"/>
                  <a:pt x="1075373" y="318778"/>
                  <a:pt x="1075373" y="587135"/>
                </a:cubicBezTo>
                <a:cubicBezTo>
                  <a:pt x="1075373" y="855492"/>
                  <a:pt x="856716" y="1075396"/>
                  <a:pt x="587122" y="1075396"/>
                </a:cubicBezTo>
                <a:cubicBezTo>
                  <a:pt x="318771" y="1075396"/>
                  <a:pt x="98872" y="855492"/>
                  <a:pt x="98872" y="587135"/>
                </a:cubicBezTo>
                <a:cubicBezTo>
                  <a:pt x="98872" y="318778"/>
                  <a:pt x="318771" y="98875"/>
                  <a:pt x="587122" y="98875"/>
                </a:cubicBezTo>
                <a:close/>
                <a:moveTo>
                  <a:pt x="589868" y="31178"/>
                </a:moveTo>
                <a:cubicBezTo>
                  <a:pt x="280593" y="31178"/>
                  <a:pt x="29930" y="281845"/>
                  <a:pt x="29930" y="589880"/>
                </a:cubicBezTo>
                <a:cubicBezTo>
                  <a:pt x="29930" y="899162"/>
                  <a:pt x="280593" y="1149829"/>
                  <a:pt x="589868" y="1149829"/>
                </a:cubicBezTo>
                <a:cubicBezTo>
                  <a:pt x="897896" y="1149829"/>
                  <a:pt x="1149806" y="899162"/>
                  <a:pt x="1149806" y="589880"/>
                </a:cubicBezTo>
                <a:cubicBezTo>
                  <a:pt x="1149806" y="281845"/>
                  <a:pt x="897896" y="31178"/>
                  <a:pt x="589868" y="31178"/>
                </a:cubicBezTo>
                <a:close/>
                <a:moveTo>
                  <a:pt x="589868" y="0"/>
                </a:moveTo>
                <a:cubicBezTo>
                  <a:pt x="915355" y="0"/>
                  <a:pt x="1179736" y="264386"/>
                  <a:pt x="1179736" y="589880"/>
                </a:cubicBezTo>
                <a:cubicBezTo>
                  <a:pt x="1179736" y="915374"/>
                  <a:pt x="915355" y="1179760"/>
                  <a:pt x="589868" y="1179760"/>
                </a:cubicBezTo>
                <a:cubicBezTo>
                  <a:pt x="264381" y="1179760"/>
                  <a:pt x="0" y="915374"/>
                  <a:pt x="0" y="589880"/>
                </a:cubicBezTo>
                <a:cubicBezTo>
                  <a:pt x="0" y="264386"/>
                  <a:pt x="264381" y="0"/>
                  <a:pt x="5898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690B8FA3-B860-DA41-BFED-E3EEBE306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936" y="3721474"/>
            <a:ext cx="1113820" cy="1119334"/>
          </a:xfrm>
          <a:custGeom>
            <a:avLst/>
            <a:gdLst>
              <a:gd name="connsiteX0" fmla="*/ 823330 w 1113820"/>
              <a:gd name="connsiteY0" fmla="*/ 494375 h 1119334"/>
              <a:gd name="connsiteX1" fmla="*/ 837978 w 1113820"/>
              <a:gd name="connsiteY1" fmla="*/ 510244 h 1119334"/>
              <a:gd name="connsiteX2" fmla="*/ 837978 w 1113820"/>
              <a:gd name="connsiteY2" fmla="*/ 539541 h 1119334"/>
              <a:gd name="connsiteX3" fmla="*/ 867274 w 1113820"/>
              <a:gd name="connsiteY3" fmla="*/ 539541 h 1119334"/>
              <a:gd name="connsiteX4" fmla="*/ 883142 w 1113820"/>
              <a:gd name="connsiteY4" fmla="*/ 554189 h 1119334"/>
              <a:gd name="connsiteX5" fmla="*/ 867274 w 1113820"/>
              <a:gd name="connsiteY5" fmla="*/ 568837 h 1119334"/>
              <a:gd name="connsiteX6" fmla="*/ 837978 w 1113820"/>
              <a:gd name="connsiteY6" fmla="*/ 568837 h 1119334"/>
              <a:gd name="connsiteX7" fmla="*/ 837978 w 1113820"/>
              <a:gd name="connsiteY7" fmla="*/ 598134 h 1119334"/>
              <a:gd name="connsiteX8" fmla="*/ 823330 w 1113820"/>
              <a:gd name="connsiteY8" fmla="*/ 614003 h 1119334"/>
              <a:gd name="connsiteX9" fmla="*/ 808682 w 1113820"/>
              <a:gd name="connsiteY9" fmla="*/ 598134 h 1119334"/>
              <a:gd name="connsiteX10" fmla="*/ 808682 w 1113820"/>
              <a:gd name="connsiteY10" fmla="*/ 568837 h 1119334"/>
              <a:gd name="connsiteX11" fmla="*/ 779387 w 1113820"/>
              <a:gd name="connsiteY11" fmla="*/ 568837 h 1119334"/>
              <a:gd name="connsiteX12" fmla="*/ 763518 w 1113820"/>
              <a:gd name="connsiteY12" fmla="*/ 554189 h 1119334"/>
              <a:gd name="connsiteX13" fmla="*/ 779387 w 1113820"/>
              <a:gd name="connsiteY13" fmla="*/ 539541 h 1119334"/>
              <a:gd name="connsiteX14" fmla="*/ 808682 w 1113820"/>
              <a:gd name="connsiteY14" fmla="*/ 539541 h 1119334"/>
              <a:gd name="connsiteX15" fmla="*/ 808682 w 1113820"/>
              <a:gd name="connsiteY15" fmla="*/ 510244 h 1119334"/>
              <a:gd name="connsiteX16" fmla="*/ 823330 w 1113820"/>
              <a:gd name="connsiteY16" fmla="*/ 494375 h 1119334"/>
              <a:gd name="connsiteX17" fmla="*/ 353679 w 1113820"/>
              <a:gd name="connsiteY17" fmla="*/ 291131 h 1119334"/>
              <a:gd name="connsiteX18" fmla="*/ 368413 w 1113820"/>
              <a:gd name="connsiteY18" fmla="*/ 307283 h 1119334"/>
              <a:gd name="connsiteX19" fmla="*/ 368413 w 1113820"/>
              <a:gd name="connsiteY19" fmla="*/ 327163 h 1119334"/>
              <a:gd name="connsiteX20" fmla="*/ 389286 w 1113820"/>
              <a:gd name="connsiteY20" fmla="*/ 327163 h 1119334"/>
              <a:gd name="connsiteX21" fmla="*/ 405247 w 1113820"/>
              <a:gd name="connsiteY21" fmla="*/ 343316 h 1119334"/>
              <a:gd name="connsiteX22" fmla="*/ 389286 w 1113820"/>
              <a:gd name="connsiteY22" fmla="*/ 358226 h 1119334"/>
              <a:gd name="connsiteX23" fmla="*/ 368413 w 1113820"/>
              <a:gd name="connsiteY23" fmla="*/ 358226 h 1119334"/>
              <a:gd name="connsiteX24" fmla="*/ 368413 w 1113820"/>
              <a:gd name="connsiteY24" fmla="*/ 379348 h 1119334"/>
              <a:gd name="connsiteX25" fmla="*/ 353679 w 1113820"/>
              <a:gd name="connsiteY25" fmla="*/ 394258 h 1119334"/>
              <a:gd name="connsiteX26" fmla="*/ 338945 w 1113820"/>
              <a:gd name="connsiteY26" fmla="*/ 379348 h 1119334"/>
              <a:gd name="connsiteX27" fmla="*/ 338945 w 1113820"/>
              <a:gd name="connsiteY27" fmla="*/ 358226 h 1119334"/>
              <a:gd name="connsiteX28" fmla="*/ 318073 w 1113820"/>
              <a:gd name="connsiteY28" fmla="*/ 358226 h 1119334"/>
              <a:gd name="connsiteX29" fmla="*/ 302111 w 1113820"/>
              <a:gd name="connsiteY29" fmla="*/ 343316 h 1119334"/>
              <a:gd name="connsiteX30" fmla="*/ 318073 w 1113820"/>
              <a:gd name="connsiteY30" fmla="*/ 327163 h 1119334"/>
              <a:gd name="connsiteX31" fmla="*/ 338945 w 1113820"/>
              <a:gd name="connsiteY31" fmla="*/ 327163 h 1119334"/>
              <a:gd name="connsiteX32" fmla="*/ 338945 w 1113820"/>
              <a:gd name="connsiteY32" fmla="*/ 307283 h 1119334"/>
              <a:gd name="connsiteX33" fmla="*/ 353679 w 1113820"/>
              <a:gd name="connsiteY33" fmla="*/ 291131 h 1119334"/>
              <a:gd name="connsiteX34" fmla="*/ 208436 w 1113820"/>
              <a:gd name="connsiteY34" fmla="*/ 291131 h 1119334"/>
              <a:gd name="connsiteX35" fmla="*/ 223375 w 1113820"/>
              <a:gd name="connsiteY35" fmla="*/ 307229 h 1119334"/>
              <a:gd name="connsiteX36" fmla="*/ 223375 w 1113820"/>
              <a:gd name="connsiteY36" fmla="*/ 687393 h 1119334"/>
              <a:gd name="connsiteX37" fmla="*/ 895641 w 1113820"/>
              <a:gd name="connsiteY37" fmla="*/ 687393 h 1119334"/>
              <a:gd name="connsiteX38" fmla="*/ 910580 w 1113820"/>
              <a:gd name="connsiteY38" fmla="*/ 702253 h 1119334"/>
              <a:gd name="connsiteX39" fmla="*/ 895641 w 1113820"/>
              <a:gd name="connsiteY39" fmla="*/ 718351 h 1119334"/>
              <a:gd name="connsiteX40" fmla="*/ 208436 w 1113820"/>
              <a:gd name="connsiteY40" fmla="*/ 718351 h 1119334"/>
              <a:gd name="connsiteX41" fmla="*/ 192252 w 1113820"/>
              <a:gd name="connsiteY41" fmla="*/ 702253 h 1119334"/>
              <a:gd name="connsiteX42" fmla="*/ 192252 w 1113820"/>
              <a:gd name="connsiteY42" fmla="*/ 307229 h 1119334"/>
              <a:gd name="connsiteX43" fmla="*/ 208436 w 1113820"/>
              <a:gd name="connsiteY43" fmla="*/ 291131 h 1119334"/>
              <a:gd name="connsiteX44" fmla="*/ 708269 w 1113820"/>
              <a:gd name="connsiteY44" fmla="*/ 290624 h 1119334"/>
              <a:gd name="connsiteX45" fmla="*/ 729514 w 1113820"/>
              <a:gd name="connsiteY45" fmla="*/ 290624 h 1119334"/>
              <a:gd name="connsiteX46" fmla="*/ 767006 w 1113820"/>
              <a:gd name="connsiteY46" fmla="*/ 328019 h 1119334"/>
              <a:gd name="connsiteX47" fmla="*/ 767006 w 1113820"/>
              <a:gd name="connsiteY47" fmla="*/ 349209 h 1119334"/>
              <a:gd name="connsiteX48" fmla="*/ 757008 w 1113820"/>
              <a:gd name="connsiteY48" fmla="*/ 354195 h 1119334"/>
              <a:gd name="connsiteX49" fmla="*/ 744511 w 1113820"/>
              <a:gd name="connsiteY49" fmla="*/ 349209 h 1119334"/>
              <a:gd name="connsiteX50" fmla="*/ 733263 w 1113820"/>
              <a:gd name="connsiteY50" fmla="*/ 337991 h 1119334"/>
              <a:gd name="connsiteX51" fmla="*/ 733263 w 1113820"/>
              <a:gd name="connsiteY51" fmla="*/ 339237 h 1119334"/>
              <a:gd name="connsiteX52" fmla="*/ 478322 w 1113820"/>
              <a:gd name="connsiteY52" fmla="*/ 608480 h 1119334"/>
              <a:gd name="connsiteX53" fmla="*/ 318358 w 1113820"/>
              <a:gd name="connsiteY53" fmla="*/ 608480 h 1119334"/>
              <a:gd name="connsiteX54" fmla="*/ 302112 w 1113820"/>
              <a:gd name="connsiteY54" fmla="*/ 593522 h 1119334"/>
              <a:gd name="connsiteX55" fmla="*/ 318358 w 1113820"/>
              <a:gd name="connsiteY55" fmla="*/ 577317 h 1119334"/>
              <a:gd name="connsiteX56" fmla="*/ 478322 w 1113820"/>
              <a:gd name="connsiteY56" fmla="*/ 577317 h 1119334"/>
              <a:gd name="connsiteX57" fmla="*/ 702021 w 1113820"/>
              <a:gd name="connsiteY57" fmla="*/ 340484 h 1119334"/>
              <a:gd name="connsiteX58" fmla="*/ 693273 w 1113820"/>
              <a:gd name="connsiteY58" fmla="*/ 349209 h 1119334"/>
              <a:gd name="connsiteX59" fmla="*/ 672027 w 1113820"/>
              <a:gd name="connsiteY59" fmla="*/ 349209 h 1119334"/>
              <a:gd name="connsiteX60" fmla="*/ 672027 w 1113820"/>
              <a:gd name="connsiteY60" fmla="*/ 328019 h 1119334"/>
              <a:gd name="connsiteX61" fmla="*/ 119739 w 1113820"/>
              <a:gd name="connsiteY61" fmla="*/ 212137 h 1119334"/>
              <a:gd name="connsiteX62" fmla="*/ 119739 w 1113820"/>
              <a:gd name="connsiteY62" fmla="*/ 797385 h 1119334"/>
              <a:gd name="connsiteX63" fmla="*/ 995328 w 1113820"/>
              <a:gd name="connsiteY63" fmla="*/ 797385 h 1119334"/>
              <a:gd name="connsiteX64" fmla="*/ 995328 w 1113820"/>
              <a:gd name="connsiteY64" fmla="*/ 212137 h 1119334"/>
              <a:gd name="connsiteX65" fmla="*/ 86062 w 1113820"/>
              <a:gd name="connsiteY65" fmla="*/ 103573 h 1119334"/>
              <a:gd name="connsiteX66" fmla="*/ 47397 w 1113820"/>
              <a:gd name="connsiteY66" fmla="*/ 142256 h 1119334"/>
              <a:gd name="connsiteX67" fmla="*/ 86062 w 1113820"/>
              <a:gd name="connsiteY67" fmla="*/ 180940 h 1119334"/>
              <a:gd name="connsiteX68" fmla="*/ 88557 w 1113820"/>
              <a:gd name="connsiteY68" fmla="*/ 180940 h 1119334"/>
              <a:gd name="connsiteX69" fmla="*/ 1026510 w 1113820"/>
              <a:gd name="connsiteY69" fmla="*/ 180940 h 1119334"/>
              <a:gd name="connsiteX70" fmla="*/ 1027757 w 1113820"/>
              <a:gd name="connsiteY70" fmla="*/ 180940 h 1119334"/>
              <a:gd name="connsiteX71" fmla="*/ 1067670 w 1113820"/>
              <a:gd name="connsiteY71" fmla="*/ 142256 h 1119334"/>
              <a:gd name="connsiteX72" fmla="*/ 1027757 w 1113820"/>
              <a:gd name="connsiteY72" fmla="*/ 103573 h 1119334"/>
              <a:gd name="connsiteX73" fmla="*/ 557533 w 1113820"/>
              <a:gd name="connsiteY73" fmla="*/ 29949 h 1119334"/>
              <a:gd name="connsiteX74" fmla="*/ 517621 w 1113820"/>
              <a:gd name="connsiteY74" fmla="*/ 69880 h 1119334"/>
              <a:gd name="connsiteX75" fmla="*/ 518868 w 1113820"/>
              <a:gd name="connsiteY75" fmla="*/ 72376 h 1119334"/>
              <a:gd name="connsiteX76" fmla="*/ 596199 w 1113820"/>
              <a:gd name="connsiteY76" fmla="*/ 72376 h 1119334"/>
              <a:gd name="connsiteX77" fmla="*/ 596199 w 1113820"/>
              <a:gd name="connsiteY77" fmla="*/ 69880 h 1119334"/>
              <a:gd name="connsiteX78" fmla="*/ 557533 w 1113820"/>
              <a:gd name="connsiteY78" fmla="*/ 29949 h 1119334"/>
              <a:gd name="connsiteX79" fmla="*/ 557533 w 1113820"/>
              <a:gd name="connsiteY79" fmla="*/ 0 h 1119334"/>
              <a:gd name="connsiteX80" fmla="*/ 627381 w 1113820"/>
              <a:gd name="connsiteY80" fmla="*/ 69880 h 1119334"/>
              <a:gd name="connsiteX81" fmla="*/ 627381 w 1113820"/>
              <a:gd name="connsiteY81" fmla="*/ 72376 h 1119334"/>
              <a:gd name="connsiteX82" fmla="*/ 1027757 w 1113820"/>
              <a:gd name="connsiteY82" fmla="*/ 72376 h 1119334"/>
              <a:gd name="connsiteX83" fmla="*/ 1098852 w 1113820"/>
              <a:gd name="connsiteY83" fmla="*/ 142256 h 1119334"/>
              <a:gd name="connsiteX84" fmla="*/ 1027757 w 1113820"/>
              <a:gd name="connsiteY84" fmla="*/ 212137 h 1119334"/>
              <a:gd name="connsiteX85" fmla="*/ 1026510 w 1113820"/>
              <a:gd name="connsiteY85" fmla="*/ 212137 h 1119334"/>
              <a:gd name="connsiteX86" fmla="*/ 1026510 w 1113820"/>
              <a:gd name="connsiteY86" fmla="*/ 797385 h 1119334"/>
              <a:gd name="connsiteX87" fmla="*/ 1098852 w 1113820"/>
              <a:gd name="connsiteY87" fmla="*/ 797385 h 1119334"/>
              <a:gd name="connsiteX88" fmla="*/ 1113820 w 1113820"/>
              <a:gd name="connsiteY88" fmla="*/ 812360 h 1119334"/>
              <a:gd name="connsiteX89" fmla="*/ 1098852 w 1113820"/>
              <a:gd name="connsiteY89" fmla="*/ 828582 h 1119334"/>
              <a:gd name="connsiteX90" fmla="*/ 1026510 w 1113820"/>
              <a:gd name="connsiteY90" fmla="*/ 828582 h 1119334"/>
              <a:gd name="connsiteX91" fmla="*/ 730905 w 1113820"/>
              <a:gd name="connsiteY91" fmla="*/ 828582 h 1119334"/>
              <a:gd name="connsiteX92" fmla="*/ 798258 w 1113820"/>
              <a:gd name="connsiteY92" fmla="*/ 1099368 h 1119334"/>
              <a:gd name="connsiteX93" fmla="*/ 787033 w 1113820"/>
              <a:gd name="connsiteY93" fmla="*/ 1118086 h 1119334"/>
              <a:gd name="connsiteX94" fmla="*/ 784538 w 1113820"/>
              <a:gd name="connsiteY94" fmla="*/ 1119334 h 1119334"/>
              <a:gd name="connsiteX95" fmla="*/ 769571 w 1113820"/>
              <a:gd name="connsiteY95" fmla="*/ 1106856 h 1119334"/>
              <a:gd name="connsiteX96" fmla="*/ 699723 w 1113820"/>
              <a:gd name="connsiteY96" fmla="*/ 828582 h 1119334"/>
              <a:gd name="connsiteX97" fmla="*/ 405366 w 1113820"/>
              <a:gd name="connsiteY97" fmla="*/ 828582 h 1119334"/>
              <a:gd name="connsiteX98" fmla="*/ 336765 w 1113820"/>
              <a:gd name="connsiteY98" fmla="*/ 1106856 h 1119334"/>
              <a:gd name="connsiteX99" fmla="*/ 321798 w 1113820"/>
              <a:gd name="connsiteY99" fmla="*/ 1119334 h 1119334"/>
              <a:gd name="connsiteX100" fmla="*/ 318056 w 1113820"/>
              <a:gd name="connsiteY100" fmla="*/ 1118086 h 1119334"/>
              <a:gd name="connsiteX101" fmla="*/ 306831 w 1113820"/>
              <a:gd name="connsiteY101" fmla="*/ 1099368 h 1119334"/>
              <a:gd name="connsiteX102" fmla="*/ 374184 w 1113820"/>
              <a:gd name="connsiteY102" fmla="*/ 828582 h 1119334"/>
              <a:gd name="connsiteX103" fmla="*/ 88557 w 1113820"/>
              <a:gd name="connsiteY103" fmla="*/ 828582 h 1119334"/>
              <a:gd name="connsiteX104" fmla="*/ 14967 w 1113820"/>
              <a:gd name="connsiteY104" fmla="*/ 828582 h 1119334"/>
              <a:gd name="connsiteX105" fmla="*/ 0 w 1113820"/>
              <a:gd name="connsiteY105" fmla="*/ 812360 h 1119334"/>
              <a:gd name="connsiteX106" fmla="*/ 14967 w 1113820"/>
              <a:gd name="connsiteY106" fmla="*/ 797385 h 1119334"/>
              <a:gd name="connsiteX107" fmla="*/ 88557 w 1113820"/>
              <a:gd name="connsiteY107" fmla="*/ 797385 h 1119334"/>
              <a:gd name="connsiteX108" fmla="*/ 88557 w 1113820"/>
              <a:gd name="connsiteY108" fmla="*/ 212137 h 1119334"/>
              <a:gd name="connsiteX109" fmla="*/ 86062 w 1113820"/>
              <a:gd name="connsiteY109" fmla="*/ 212137 h 1119334"/>
              <a:gd name="connsiteX110" fmla="*/ 16215 w 1113820"/>
              <a:gd name="connsiteY110" fmla="*/ 142256 h 1119334"/>
              <a:gd name="connsiteX111" fmla="*/ 86062 w 1113820"/>
              <a:gd name="connsiteY111" fmla="*/ 72376 h 1119334"/>
              <a:gd name="connsiteX112" fmla="*/ 487686 w 1113820"/>
              <a:gd name="connsiteY112" fmla="*/ 72376 h 1119334"/>
              <a:gd name="connsiteX113" fmla="*/ 487686 w 1113820"/>
              <a:gd name="connsiteY113" fmla="*/ 69880 h 1119334"/>
              <a:gd name="connsiteX114" fmla="*/ 557533 w 1113820"/>
              <a:gd name="connsiteY114" fmla="*/ 0 h 111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113820" h="1119334">
                <a:moveTo>
                  <a:pt x="823330" y="494375"/>
                </a:moveTo>
                <a:cubicBezTo>
                  <a:pt x="831875" y="494375"/>
                  <a:pt x="837978" y="501699"/>
                  <a:pt x="837978" y="510244"/>
                </a:cubicBezTo>
                <a:lnTo>
                  <a:pt x="837978" y="539541"/>
                </a:lnTo>
                <a:lnTo>
                  <a:pt x="867274" y="539541"/>
                </a:lnTo>
                <a:cubicBezTo>
                  <a:pt x="875818" y="539541"/>
                  <a:pt x="883142" y="546865"/>
                  <a:pt x="883142" y="554189"/>
                </a:cubicBezTo>
                <a:cubicBezTo>
                  <a:pt x="883142" y="562734"/>
                  <a:pt x="875818" y="568837"/>
                  <a:pt x="867274" y="568837"/>
                </a:cubicBezTo>
                <a:lnTo>
                  <a:pt x="837978" y="568837"/>
                </a:lnTo>
                <a:lnTo>
                  <a:pt x="837978" y="598134"/>
                </a:lnTo>
                <a:cubicBezTo>
                  <a:pt x="837978" y="606678"/>
                  <a:pt x="831875" y="614003"/>
                  <a:pt x="823330" y="614003"/>
                </a:cubicBezTo>
                <a:cubicBezTo>
                  <a:pt x="814786" y="614003"/>
                  <a:pt x="808682" y="606678"/>
                  <a:pt x="808682" y="598134"/>
                </a:cubicBezTo>
                <a:lnTo>
                  <a:pt x="808682" y="568837"/>
                </a:lnTo>
                <a:lnTo>
                  <a:pt x="779387" y="568837"/>
                </a:lnTo>
                <a:cubicBezTo>
                  <a:pt x="770842" y="568837"/>
                  <a:pt x="763518" y="562734"/>
                  <a:pt x="763518" y="554189"/>
                </a:cubicBezTo>
                <a:cubicBezTo>
                  <a:pt x="763518" y="546865"/>
                  <a:pt x="770842" y="539541"/>
                  <a:pt x="779387" y="539541"/>
                </a:cubicBezTo>
                <a:lnTo>
                  <a:pt x="808682" y="539541"/>
                </a:lnTo>
                <a:lnTo>
                  <a:pt x="808682" y="510244"/>
                </a:lnTo>
                <a:cubicBezTo>
                  <a:pt x="808682" y="501699"/>
                  <a:pt x="814786" y="494375"/>
                  <a:pt x="823330" y="494375"/>
                </a:cubicBezTo>
                <a:close/>
                <a:moveTo>
                  <a:pt x="353679" y="291131"/>
                </a:moveTo>
                <a:cubicBezTo>
                  <a:pt x="362274" y="291131"/>
                  <a:pt x="368413" y="298586"/>
                  <a:pt x="368413" y="307283"/>
                </a:cubicBezTo>
                <a:lnTo>
                  <a:pt x="368413" y="327163"/>
                </a:lnTo>
                <a:lnTo>
                  <a:pt x="389286" y="327163"/>
                </a:lnTo>
                <a:cubicBezTo>
                  <a:pt x="397880" y="327163"/>
                  <a:pt x="405247" y="334618"/>
                  <a:pt x="405247" y="343316"/>
                </a:cubicBezTo>
                <a:cubicBezTo>
                  <a:pt x="405247" y="352013"/>
                  <a:pt x="397880" y="358226"/>
                  <a:pt x="389286" y="358226"/>
                </a:cubicBezTo>
                <a:lnTo>
                  <a:pt x="368413" y="358226"/>
                </a:lnTo>
                <a:lnTo>
                  <a:pt x="368413" y="379348"/>
                </a:lnTo>
                <a:cubicBezTo>
                  <a:pt x="368413" y="388046"/>
                  <a:pt x="362274" y="394258"/>
                  <a:pt x="353679" y="394258"/>
                </a:cubicBezTo>
                <a:cubicBezTo>
                  <a:pt x="345084" y="394258"/>
                  <a:pt x="338945" y="388046"/>
                  <a:pt x="338945" y="379348"/>
                </a:cubicBezTo>
                <a:lnTo>
                  <a:pt x="338945" y="358226"/>
                </a:lnTo>
                <a:lnTo>
                  <a:pt x="318073" y="358226"/>
                </a:lnTo>
                <a:cubicBezTo>
                  <a:pt x="309478" y="358226"/>
                  <a:pt x="302111" y="352013"/>
                  <a:pt x="302111" y="343316"/>
                </a:cubicBezTo>
                <a:cubicBezTo>
                  <a:pt x="302111" y="334618"/>
                  <a:pt x="309478" y="327163"/>
                  <a:pt x="318073" y="327163"/>
                </a:cubicBezTo>
                <a:lnTo>
                  <a:pt x="338945" y="327163"/>
                </a:lnTo>
                <a:lnTo>
                  <a:pt x="338945" y="307283"/>
                </a:lnTo>
                <a:cubicBezTo>
                  <a:pt x="338945" y="298586"/>
                  <a:pt x="345084" y="291131"/>
                  <a:pt x="353679" y="291131"/>
                </a:cubicBezTo>
                <a:close/>
                <a:moveTo>
                  <a:pt x="208436" y="291131"/>
                </a:moveTo>
                <a:cubicBezTo>
                  <a:pt x="217151" y="291131"/>
                  <a:pt x="223375" y="298561"/>
                  <a:pt x="223375" y="307229"/>
                </a:cubicBezTo>
                <a:lnTo>
                  <a:pt x="223375" y="687393"/>
                </a:lnTo>
                <a:lnTo>
                  <a:pt x="895641" y="687393"/>
                </a:lnTo>
                <a:cubicBezTo>
                  <a:pt x="904355" y="687393"/>
                  <a:pt x="910580" y="694823"/>
                  <a:pt x="910580" y="702253"/>
                </a:cubicBezTo>
                <a:cubicBezTo>
                  <a:pt x="910580" y="710921"/>
                  <a:pt x="904355" y="718351"/>
                  <a:pt x="895641" y="718351"/>
                </a:cubicBezTo>
                <a:lnTo>
                  <a:pt x="208436" y="718351"/>
                </a:lnTo>
                <a:cubicBezTo>
                  <a:pt x="199722" y="718351"/>
                  <a:pt x="192252" y="710921"/>
                  <a:pt x="192252" y="702253"/>
                </a:cubicBezTo>
                <a:lnTo>
                  <a:pt x="192252" y="307229"/>
                </a:lnTo>
                <a:cubicBezTo>
                  <a:pt x="192252" y="298561"/>
                  <a:pt x="199722" y="291131"/>
                  <a:pt x="208436" y="291131"/>
                </a:cubicBezTo>
                <a:close/>
                <a:moveTo>
                  <a:pt x="708269" y="290624"/>
                </a:moveTo>
                <a:cubicBezTo>
                  <a:pt x="714518" y="285638"/>
                  <a:pt x="724515" y="285638"/>
                  <a:pt x="729514" y="290624"/>
                </a:cubicBezTo>
                <a:lnTo>
                  <a:pt x="767006" y="328019"/>
                </a:lnTo>
                <a:cubicBezTo>
                  <a:pt x="773254" y="334251"/>
                  <a:pt x="773254" y="344223"/>
                  <a:pt x="767006" y="349209"/>
                </a:cubicBezTo>
                <a:cubicBezTo>
                  <a:pt x="764506" y="352948"/>
                  <a:pt x="760757" y="354195"/>
                  <a:pt x="757008" y="354195"/>
                </a:cubicBezTo>
                <a:cubicBezTo>
                  <a:pt x="752009" y="354195"/>
                  <a:pt x="748260" y="352948"/>
                  <a:pt x="744511" y="349209"/>
                </a:cubicBezTo>
                <a:lnTo>
                  <a:pt x="733263" y="337991"/>
                </a:lnTo>
                <a:cubicBezTo>
                  <a:pt x="733263" y="337991"/>
                  <a:pt x="733263" y="337991"/>
                  <a:pt x="733263" y="339237"/>
                </a:cubicBezTo>
                <a:cubicBezTo>
                  <a:pt x="733263" y="492555"/>
                  <a:pt x="623289" y="608480"/>
                  <a:pt x="478322" y="608480"/>
                </a:cubicBezTo>
                <a:lnTo>
                  <a:pt x="318358" y="608480"/>
                </a:lnTo>
                <a:cubicBezTo>
                  <a:pt x="309610" y="608480"/>
                  <a:pt x="302112" y="601001"/>
                  <a:pt x="302112" y="593522"/>
                </a:cubicBezTo>
                <a:cubicBezTo>
                  <a:pt x="302112" y="583550"/>
                  <a:pt x="309610" y="577317"/>
                  <a:pt x="318358" y="577317"/>
                </a:cubicBezTo>
                <a:lnTo>
                  <a:pt x="478322" y="577317"/>
                </a:lnTo>
                <a:cubicBezTo>
                  <a:pt x="605793" y="577317"/>
                  <a:pt x="702021" y="476351"/>
                  <a:pt x="702021" y="340484"/>
                </a:cubicBezTo>
                <a:lnTo>
                  <a:pt x="693273" y="349209"/>
                </a:lnTo>
                <a:cubicBezTo>
                  <a:pt x="687024" y="355441"/>
                  <a:pt x="677026" y="355441"/>
                  <a:pt x="672027" y="349209"/>
                </a:cubicBezTo>
                <a:cubicBezTo>
                  <a:pt x="665779" y="344223"/>
                  <a:pt x="665779" y="334251"/>
                  <a:pt x="672027" y="328019"/>
                </a:cubicBezTo>
                <a:close/>
                <a:moveTo>
                  <a:pt x="119739" y="212137"/>
                </a:moveTo>
                <a:lnTo>
                  <a:pt x="119739" y="797385"/>
                </a:lnTo>
                <a:lnTo>
                  <a:pt x="995328" y="797385"/>
                </a:lnTo>
                <a:lnTo>
                  <a:pt x="995328" y="212137"/>
                </a:lnTo>
                <a:close/>
                <a:moveTo>
                  <a:pt x="86062" y="103573"/>
                </a:moveTo>
                <a:cubicBezTo>
                  <a:pt x="64858" y="103573"/>
                  <a:pt x="47397" y="121043"/>
                  <a:pt x="47397" y="142256"/>
                </a:cubicBezTo>
                <a:cubicBezTo>
                  <a:pt x="47397" y="163470"/>
                  <a:pt x="64858" y="180940"/>
                  <a:pt x="86062" y="180940"/>
                </a:cubicBezTo>
                <a:lnTo>
                  <a:pt x="88557" y="180940"/>
                </a:lnTo>
                <a:lnTo>
                  <a:pt x="1026510" y="180940"/>
                </a:lnTo>
                <a:lnTo>
                  <a:pt x="1027757" y="180940"/>
                </a:lnTo>
                <a:cubicBezTo>
                  <a:pt x="1050209" y="180940"/>
                  <a:pt x="1067670" y="163470"/>
                  <a:pt x="1067670" y="142256"/>
                </a:cubicBezTo>
                <a:cubicBezTo>
                  <a:pt x="1067670" y="121043"/>
                  <a:pt x="1050209" y="103573"/>
                  <a:pt x="1027757" y="103573"/>
                </a:cubicBezTo>
                <a:close/>
                <a:moveTo>
                  <a:pt x="557533" y="29949"/>
                </a:moveTo>
                <a:cubicBezTo>
                  <a:pt x="535083" y="29949"/>
                  <a:pt x="517621" y="48667"/>
                  <a:pt x="517621" y="69880"/>
                </a:cubicBezTo>
                <a:cubicBezTo>
                  <a:pt x="517621" y="69880"/>
                  <a:pt x="518868" y="71128"/>
                  <a:pt x="518868" y="72376"/>
                </a:cubicBezTo>
                <a:lnTo>
                  <a:pt x="596199" y="72376"/>
                </a:lnTo>
                <a:cubicBezTo>
                  <a:pt x="596199" y="71128"/>
                  <a:pt x="596199" y="69880"/>
                  <a:pt x="596199" y="69880"/>
                </a:cubicBezTo>
                <a:cubicBezTo>
                  <a:pt x="596199" y="48667"/>
                  <a:pt x="578737" y="29949"/>
                  <a:pt x="557533" y="29949"/>
                </a:cubicBezTo>
                <a:close/>
                <a:moveTo>
                  <a:pt x="557533" y="0"/>
                </a:moveTo>
                <a:cubicBezTo>
                  <a:pt x="596199" y="0"/>
                  <a:pt x="627381" y="31196"/>
                  <a:pt x="627381" y="69880"/>
                </a:cubicBezTo>
                <a:cubicBezTo>
                  <a:pt x="627381" y="69880"/>
                  <a:pt x="627381" y="71128"/>
                  <a:pt x="627381" y="72376"/>
                </a:cubicBezTo>
                <a:lnTo>
                  <a:pt x="1027757" y="72376"/>
                </a:lnTo>
                <a:cubicBezTo>
                  <a:pt x="1067670" y="72376"/>
                  <a:pt x="1098852" y="103573"/>
                  <a:pt x="1098852" y="142256"/>
                </a:cubicBezTo>
                <a:cubicBezTo>
                  <a:pt x="1098852" y="180940"/>
                  <a:pt x="1067670" y="212137"/>
                  <a:pt x="1027757" y="212137"/>
                </a:cubicBezTo>
                <a:lnTo>
                  <a:pt x="1026510" y="212137"/>
                </a:lnTo>
                <a:lnTo>
                  <a:pt x="1026510" y="797385"/>
                </a:lnTo>
                <a:lnTo>
                  <a:pt x="1098852" y="797385"/>
                </a:lnTo>
                <a:cubicBezTo>
                  <a:pt x="1107583" y="797385"/>
                  <a:pt x="1113820" y="804873"/>
                  <a:pt x="1113820" y="812360"/>
                </a:cubicBezTo>
                <a:cubicBezTo>
                  <a:pt x="1113820" y="821095"/>
                  <a:pt x="1107583" y="828582"/>
                  <a:pt x="1098852" y="828582"/>
                </a:cubicBezTo>
                <a:lnTo>
                  <a:pt x="1026510" y="828582"/>
                </a:lnTo>
                <a:lnTo>
                  <a:pt x="730905" y="828582"/>
                </a:lnTo>
                <a:lnTo>
                  <a:pt x="798258" y="1099368"/>
                </a:lnTo>
                <a:cubicBezTo>
                  <a:pt x="800753" y="1106856"/>
                  <a:pt x="795764" y="1115591"/>
                  <a:pt x="787033" y="1118086"/>
                </a:cubicBezTo>
                <a:lnTo>
                  <a:pt x="784538" y="1119334"/>
                </a:lnTo>
                <a:cubicBezTo>
                  <a:pt x="777055" y="1119334"/>
                  <a:pt x="770818" y="1114343"/>
                  <a:pt x="769571" y="1106856"/>
                </a:cubicBezTo>
                <a:lnTo>
                  <a:pt x="699723" y="828582"/>
                </a:lnTo>
                <a:lnTo>
                  <a:pt x="405366" y="828582"/>
                </a:lnTo>
                <a:lnTo>
                  <a:pt x="336765" y="1106856"/>
                </a:lnTo>
                <a:cubicBezTo>
                  <a:pt x="335518" y="1114343"/>
                  <a:pt x="329282" y="1119334"/>
                  <a:pt x="321798" y="1119334"/>
                </a:cubicBezTo>
                <a:cubicBezTo>
                  <a:pt x="320551" y="1119334"/>
                  <a:pt x="319303" y="1118086"/>
                  <a:pt x="318056" y="1118086"/>
                </a:cubicBezTo>
                <a:cubicBezTo>
                  <a:pt x="309325" y="1115591"/>
                  <a:pt x="304336" y="1106856"/>
                  <a:pt x="306831" y="1099368"/>
                </a:cubicBezTo>
                <a:lnTo>
                  <a:pt x="374184" y="828582"/>
                </a:lnTo>
                <a:lnTo>
                  <a:pt x="88557" y="828582"/>
                </a:lnTo>
                <a:lnTo>
                  <a:pt x="14967" y="828582"/>
                </a:lnTo>
                <a:cubicBezTo>
                  <a:pt x="7484" y="828582"/>
                  <a:pt x="0" y="821095"/>
                  <a:pt x="0" y="812360"/>
                </a:cubicBezTo>
                <a:cubicBezTo>
                  <a:pt x="0" y="804873"/>
                  <a:pt x="7484" y="797385"/>
                  <a:pt x="14967" y="797385"/>
                </a:cubicBezTo>
                <a:lnTo>
                  <a:pt x="88557" y="797385"/>
                </a:lnTo>
                <a:lnTo>
                  <a:pt x="88557" y="212137"/>
                </a:lnTo>
                <a:lnTo>
                  <a:pt x="86062" y="212137"/>
                </a:lnTo>
                <a:cubicBezTo>
                  <a:pt x="47397" y="212137"/>
                  <a:pt x="16215" y="180940"/>
                  <a:pt x="16215" y="142256"/>
                </a:cubicBezTo>
                <a:cubicBezTo>
                  <a:pt x="16215" y="103573"/>
                  <a:pt x="47397" y="72376"/>
                  <a:pt x="86062" y="72376"/>
                </a:cubicBezTo>
                <a:lnTo>
                  <a:pt x="487686" y="72376"/>
                </a:lnTo>
                <a:cubicBezTo>
                  <a:pt x="487686" y="71128"/>
                  <a:pt x="487686" y="69880"/>
                  <a:pt x="487686" y="69880"/>
                </a:cubicBezTo>
                <a:cubicBezTo>
                  <a:pt x="487686" y="31196"/>
                  <a:pt x="518868" y="0"/>
                  <a:pt x="557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4BD585AB-A9DF-B24E-9C30-821948613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268" y="3743445"/>
            <a:ext cx="1075371" cy="1075392"/>
          </a:xfrm>
          <a:custGeom>
            <a:avLst/>
            <a:gdLst>
              <a:gd name="connsiteX0" fmla="*/ 736828 w 1075371"/>
              <a:gd name="connsiteY0" fmla="*/ 836416 h 1075392"/>
              <a:gd name="connsiteX1" fmla="*/ 624810 w 1075371"/>
              <a:gd name="connsiteY1" fmla="*/ 1039296 h 1075392"/>
              <a:gd name="connsiteX2" fmla="*/ 887430 w 1075371"/>
              <a:gd name="connsiteY2" fmla="*/ 908606 h 1075392"/>
              <a:gd name="connsiteX3" fmla="*/ 736828 w 1075371"/>
              <a:gd name="connsiteY3" fmla="*/ 836416 h 1075392"/>
              <a:gd name="connsiteX4" fmla="*/ 338542 w 1075371"/>
              <a:gd name="connsiteY4" fmla="*/ 836416 h 1075392"/>
              <a:gd name="connsiteX5" fmla="*/ 187941 w 1075371"/>
              <a:gd name="connsiteY5" fmla="*/ 908606 h 1075392"/>
              <a:gd name="connsiteX6" fmla="*/ 450560 w 1075371"/>
              <a:gd name="connsiteY6" fmla="*/ 1039296 h 1075392"/>
              <a:gd name="connsiteX7" fmla="*/ 338542 w 1075371"/>
              <a:gd name="connsiteY7" fmla="*/ 836416 h 1075392"/>
              <a:gd name="connsiteX8" fmla="*/ 537685 w 1075371"/>
              <a:gd name="connsiteY8" fmla="*/ 806544 h 1075392"/>
              <a:gd name="connsiteX9" fmla="*/ 365924 w 1075371"/>
              <a:gd name="connsiteY9" fmla="*/ 828948 h 1075392"/>
              <a:gd name="connsiteX10" fmla="*/ 537685 w 1075371"/>
              <a:gd name="connsiteY10" fmla="*/ 1046764 h 1075392"/>
              <a:gd name="connsiteX11" fmla="*/ 709446 w 1075371"/>
              <a:gd name="connsiteY11" fmla="*/ 828948 h 1075392"/>
              <a:gd name="connsiteX12" fmla="*/ 537685 w 1075371"/>
              <a:gd name="connsiteY12" fmla="*/ 806544 h 1075392"/>
              <a:gd name="connsiteX13" fmla="*/ 776656 w 1075371"/>
              <a:gd name="connsiteY13" fmla="*/ 537696 h 1075392"/>
              <a:gd name="connsiteX14" fmla="*/ 744296 w 1075371"/>
              <a:gd name="connsiteY14" fmla="*/ 810278 h 1075392"/>
              <a:gd name="connsiteX15" fmla="*/ 908589 w 1075371"/>
              <a:gd name="connsiteY15" fmla="*/ 887447 h 1075392"/>
              <a:gd name="connsiteX16" fmla="*/ 1046744 w 1075371"/>
              <a:gd name="connsiteY16" fmla="*/ 567568 h 1075392"/>
              <a:gd name="connsiteX17" fmla="*/ 776656 w 1075371"/>
              <a:gd name="connsiteY17" fmla="*/ 537696 h 1075392"/>
              <a:gd name="connsiteX18" fmla="*/ 299958 w 1075371"/>
              <a:gd name="connsiteY18" fmla="*/ 537696 h 1075392"/>
              <a:gd name="connsiteX19" fmla="*/ 28627 w 1075371"/>
              <a:gd name="connsiteY19" fmla="*/ 567568 h 1075392"/>
              <a:gd name="connsiteX20" fmla="*/ 168026 w 1075371"/>
              <a:gd name="connsiteY20" fmla="*/ 887447 h 1075392"/>
              <a:gd name="connsiteX21" fmla="*/ 331075 w 1075371"/>
              <a:gd name="connsiteY21" fmla="*/ 810278 h 1075392"/>
              <a:gd name="connsiteX22" fmla="*/ 299958 w 1075371"/>
              <a:gd name="connsiteY22" fmla="*/ 537696 h 1075392"/>
              <a:gd name="connsiteX23" fmla="*/ 537685 w 1075371"/>
              <a:gd name="connsiteY23" fmla="*/ 533962 h 1075392"/>
              <a:gd name="connsiteX24" fmla="*/ 327341 w 1075371"/>
              <a:gd name="connsiteY24" fmla="*/ 536451 h 1075392"/>
              <a:gd name="connsiteX25" fmla="*/ 327341 w 1075371"/>
              <a:gd name="connsiteY25" fmla="*/ 537696 h 1075392"/>
              <a:gd name="connsiteX26" fmla="*/ 358457 w 1075371"/>
              <a:gd name="connsiteY26" fmla="*/ 801565 h 1075392"/>
              <a:gd name="connsiteX27" fmla="*/ 537685 w 1075371"/>
              <a:gd name="connsiteY27" fmla="*/ 777916 h 1075392"/>
              <a:gd name="connsiteX28" fmla="*/ 716913 w 1075371"/>
              <a:gd name="connsiteY28" fmla="*/ 801565 h 1075392"/>
              <a:gd name="connsiteX29" fmla="*/ 748029 w 1075371"/>
              <a:gd name="connsiteY29" fmla="*/ 537696 h 1075392"/>
              <a:gd name="connsiteX30" fmla="*/ 748029 w 1075371"/>
              <a:gd name="connsiteY30" fmla="*/ 536451 h 1075392"/>
              <a:gd name="connsiteX31" fmla="*/ 537685 w 1075371"/>
              <a:gd name="connsiteY31" fmla="*/ 533962 h 1075392"/>
              <a:gd name="connsiteX32" fmla="*/ 358457 w 1075371"/>
              <a:gd name="connsiteY32" fmla="*/ 273827 h 1075392"/>
              <a:gd name="connsiteX33" fmla="*/ 327341 w 1075371"/>
              <a:gd name="connsiteY33" fmla="*/ 509069 h 1075392"/>
              <a:gd name="connsiteX34" fmla="*/ 537685 w 1075371"/>
              <a:gd name="connsiteY34" fmla="*/ 505335 h 1075392"/>
              <a:gd name="connsiteX35" fmla="*/ 748029 w 1075371"/>
              <a:gd name="connsiteY35" fmla="*/ 509069 h 1075392"/>
              <a:gd name="connsiteX36" fmla="*/ 716913 w 1075371"/>
              <a:gd name="connsiteY36" fmla="*/ 273827 h 1075392"/>
              <a:gd name="connsiteX37" fmla="*/ 537685 w 1075371"/>
              <a:gd name="connsiteY37" fmla="*/ 297475 h 1075392"/>
              <a:gd name="connsiteX38" fmla="*/ 358457 w 1075371"/>
              <a:gd name="connsiteY38" fmla="*/ 273827 h 1075392"/>
              <a:gd name="connsiteX39" fmla="*/ 776656 w 1075371"/>
              <a:gd name="connsiteY39" fmla="*/ 255157 h 1075392"/>
              <a:gd name="connsiteX40" fmla="*/ 744296 w 1075371"/>
              <a:gd name="connsiteY40" fmla="*/ 265114 h 1075392"/>
              <a:gd name="connsiteX41" fmla="*/ 775412 w 1075371"/>
              <a:gd name="connsiteY41" fmla="*/ 510313 h 1075392"/>
              <a:gd name="connsiteX42" fmla="*/ 899876 w 1075371"/>
              <a:gd name="connsiteY42" fmla="*/ 516537 h 1075392"/>
              <a:gd name="connsiteX43" fmla="*/ 1047988 w 1075371"/>
              <a:gd name="connsiteY43" fmla="*/ 537696 h 1075392"/>
              <a:gd name="connsiteX44" fmla="*/ 1006915 w 1075371"/>
              <a:gd name="connsiteY44" fmla="*/ 339794 h 1075392"/>
              <a:gd name="connsiteX45" fmla="*/ 934726 w 1075371"/>
              <a:gd name="connsiteY45" fmla="*/ 466750 h 1075392"/>
              <a:gd name="connsiteX46" fmla="*/ 912323 w 1075371"/>
              <a:gd name="connsiteY46" fmla="*/ 479197 h 1075392"/>
              <a:gd name="connsiteX47" fmla="*/ 899876 w 1075371"/>
              <a:gd name="connsiteY47" fmla="*/ 475463 h 1075392"/>
              <a:gd name="connsiteX48" fmla="*/ 896142 w 1075371"/>
              <a:gd name="connsiteY48" fmla="*/ 472973 h 1075392"/>
              <a:gd name="connsiteX49" fmla="*/ 893653 w 1075371"/>
              <a:gd name="connsiteY49" fmla="*/ 471729 h 1075392"/>
              <a:gd name="connsiteX50" fmla="*/ 888674 w 1075371"/>
              <a:gd name="connsiteY50" fmla="*/ 466750 h 1075392"/>
              <a:gd name="connsiteX51" fmla="*/ 782879 w 1075371"/>
              <a:gd name="connsiteY51" fmla="*/ 268848 h 1075392"/>
              <a:gd name="connsiteX52" fmla="*/ 777901 w 1075371"/>
              <a:gd name="connsiteY52" fmla="*/ 257646 h 1075392"/>
              <a:gd name="connsiteX53" fmla="*/ 776656 w 1075371"/>
              <a:gd name="connsiteY53" fmla="*/ 255157 h 1075392"/>
              <a:gd name="connsiteX54" fmla="*/ 168026 w 1075371"/>
              <a:gd name="connsiteY54" fmla="*/ 187945 h 1075392"/>
              <a:gd name="connsiteX55" fmla="*/ 28627 w 1075371"/>
              <a:gd name="connsiteY55" fmla="*/ 537696 h 1075392"/>
              <a:gd name="connsiteX56" fmla="*/ 176739 w 1075371"/>
              <a:gd name="connsiteY56" fmla="*/ 516537 h 1075392"/>
              <a:gd name="connsiteX57" fmla="*/ 299958 w 1075371"/>
              <a:gd name="connsiteY57" fmla="*/ 510313 h 1075392"/>
              <a:gd name="connsiteX58" fmla="*/ 331075 w 1075371"/>
              <a:gd name="connsiteY58" fmla="*/ 266359 h 1075392"/>
              <a:gd name="connsiteX59" fmla="*/ 168026 w 1075371"/>
              <a:gd name="connsiteY59" fmla="*/ 187945 h 1075392"/>
              <a:gd name="connsiteX60" fmla="*/ 914574 w 1075371"/>
              <a:gd name="connsiteY60" fmla="*/ 115079 h 1075392"/>
              <a:gd name="connsiteX61" fmla="*/ 868846 w 1075371"/>
              <a:gd name="connsiteY61" fmla="*/ 160808 h 1075392"/>
              <a:gd name="connsiteX62" fmla="*/ 914574 w 1075371"/>
              <a:gd name="connsiteY62" fmla="*/ 207773 h 1075392"/>
              <a:gd name="connsiteX63" fmla="*/ 960302 w 1075371"/>
              <a:gd name="connsiteY63" fmla="*/ 160808 h 1075392"/>
              <a:gd name="connsiteX64" fmla="*/ 914574 w 1075371"/>
              <a:gd name="connsiteY64" fmla="*/ 115079 h 1075392"/>
              <a:gd name="connsiteX65" fmla="*/ 914574 w 1075371"/>
              <a:gd name="connsiteY65" fmla="*/ 87889 h 1075392"/>
              <a:gd name="connsiteX66" fmla="*/ 987491 w 1075371"/>
              <a:gd name="connsiteY66" fmla="*/ 160808 h 1075392"/>
              <a:gd name="connsiteX67" fmla="*/ 914574 w 1075371"/>
              <a:gd name="connsiteY67" fmla="*/ 234963 h 1075392"/>
              <a:gd name="connsiteX68" fmla="*/ 840420 w 1075371"/>
              <a:gd name="connsiteY68" fmla="*/ 160808 h 1075392"/>
              <a:gd name="connsiteX69" fmla="*/ 914574 w 1075371"/>
              <a:gd name="connsiteY69" fmla="*/ 87889 h 1075392"/>
              <a:gd name="connsiteX70" fmla="*/ 624810 w 1075371"/>
              <a:gd name="connsiteY70" fmla="*/ 36095 h 1075392"/>
              <a:gd name="connsiteX71" fmla="*/ 736828 w 1075371"/>
              <a:gd name="connsiteY71" fmla="*/ 238976 h 1075392"/>
              <a:gd name="connsiteX72" fmla="*/ 766699 w 1075371"/>
              <a:gd name="connsiteY72" fmla="*/ 229019 h 1075392"/>
              <a:gd name="connsiteX73" fmla="*/ 765454 w 1075371"/>
              <a:gd name="connsiteY73" fmla="*/ 225285 h 1075392"/>
              <a:gd name="connsiteX74" fmla="*/ 757987 w 1075371"/>
              <a:gd name="connsiteY74" fmla="*/ 204125 h 1075392"/>
              <a:gd name="connsiteX75" fmla="*/ 751763 w 1075371"/>
              <a:gd name="connsiteY75" fmla="*/ 161807 h 1075392"/>
              <a:gd name="connsiteX76" fmla="*/ 751763 w 1075371"/>
              <a:gd name="connsiteY76" fmla="*/ 148115 h 1075392"/>
              <a:gd name="connsiteX77" fmla="*/ 751763 w 1075371"/>
              <a:gd name="connsiteY77" fmla="*/ 144381 h 1075392"/>
              <a:gd name="connsiteX78" fmla="*/ 754253 w 1075371"/>
              <a:gd name="connsiteY78" fmla="*/ 130690 h 1075392"/>
              <a:gd name="connsiteX79" fmla="*/ 754253 w 1075371"/>
              <a:gd name="connsiteY79" fmla="*/ 128201 h 1075392"/>
              <a:gd name="connsiteX80" fmla="*/ 757987 w 1075371"/>
              <a:gd name="connsiteY80" fmla="*/ 115754 h 1075392"/>
              <a:gd name="connsiteX81" fmla="*/ 757987 w 1075371"/>
              <a:gd name="connsiteY81" fmla="*/ 114509 h 1075392"/>
              <a:gd name="connsiteX82" fmla="*/ 764210 w 1075371"/>
              <a:gd name="connsiteY82" fmla="*/ 100818 h 1075392"/>
              <a:gd name="connsiteX83" fmla="*/ 764210 w 1075371"/>
              <a:gd name="connsiteY83" fmla="*/ 98329 h 1075392"/>
              <a:gd name="connsiteX84" fmla="*/ 770433 w 1075371"/>
              <a:gd name="connsiteY84" fmla="*/ 87126 h 1075392"/>
              <a:gd name="connsiteX85" fmla="*/ 771678 w 1075371"/>
              <a:gd name="connsiteY85" fmla="*/ 85882 h 1075392"/>
              <a:gd name="connsiteX86" fmla="*/ 771678 w 1075371"/>
              <a:gd name="connsiteY86" fmla="*/ 84637 h 1075392"/>
              <a:gd name="connsiteX87" fmla="*/ 624810 w 1075371"/>
              <a:gd name="connsiteY87" fmla="*/ 36095 h 1075392"/>
              <a:gd name="connsiteX88" fmla="*/ 450560 w 1075371"/>
              <a:gd name="connsiteY88" fmla="*/ 36095 h 1075392"/>
              <a:gd name="connsiteX89" fmla="*/ 187941 w 1075371"/>
              <a:gd name="connsiteY89" fmla="*/ 166785 h 1075392"/>
              <a:gd name="connsiteX90" fmla="*/ 338542 w 1075371"/>
              <a:gd name="connsiteY90" fmla="*/ 238976 h 1075392"/>
              <a:gd name="connsiteX91" fmla="*/ 450560 w 1075371"/>
              <a:gd name="connsiteY91" fmla="*/ 36095 h 1075392"/>
              <a:gd name="connsiteX92" fmla="*/ 912323 w 1075371"/>
              <a:gd name="connsiteY92" fmla="*/ 29872 h 1075392"/>
              <a:gd name="connsiteX93" fmla="*/ 802794 w 1075371"/>
              <a:gd name="connsiteY93" fmla="*/ 87126 h 1075392"/>
              <a:gd name="connsiteX94" fmla="*/ 801549 w 1075371"/>
              <a:gd name="connsiteY94" fmla="*/ 90861 h 1075392"/>
              <a:gd name="connsiteX95" fmla="*/ 796570 w 1075371"/>
              <a:gd name="connsiteY95" fmla="*/ 98329 h 1075392"/>
              <a:gd name="connsiteX96" fmla="*/ 794081 w 1075371"/>
              <a:gd name="connsiteY96" fmla="*/ 100818 h 1075392"/>
              <a:gd name="connsiteX97" fmla="*/ 791592 w 1075371"/>
              <a:gd name="connsiteY97" fmla="*/ 108286 h 1075392"/>
              <a:gd name="connsiteX98" fmla="*/ 789103 w 1075371"/>
              <a:gd name="connsiteY98" fmla="*/ 112020 h 1075392"/>
              <a:gd name="connsiteX99" fmla="*/ 781635 w 1075371"/>
              <a:gd name="connsiteY99" fmla="*/ 134424 h 1075392"/>
              <a:gd name="connsiteX100" fmla="*/ 781635 w 1075371"/>
              <a:gd name="connsiteY100" fmla="*/ 138158 h 1075392"/>
              <a:gd name="connsiteX101" fmla="*/ 780390 w 1075371"/>
              <a:gd name="connsiteY101" fmla="*/ 146871 h 1075392"/>
              <a:gd name="connsiteX102" fmla="*/ 779145 w 1075371"/>
              <a:gd name="connsiteY102" fmla="*/ 150605 h 1075392"/>
              <a:gd name="connsiteX103" fmla="*/ 779145 w 1075371"/>
              <a:gd name="connsiteY103" fmla="*/ 161807 h 1075392"/>
              <a:gd name="connsiteX104" fmla="*/ 912323 w 1075371"/>
              <a:gd name="connsiteY104" fmla="*/ 449325 h 1075392"/>
              <a:gd name="connsiteX105" fmla="*/ 993224 w 1075371"/>
              <a:gd name="connsiteY105" fmla="*/ 306188 h 1075392"/>
              <a:gd name="connsiteX106" fmla="*/ 1044255 w 1075371"/>
              <a:gd name="connsiteY106" fmla="*/ 161807 h 1075392"/>
              <a:gd name="connsiteX107" fmla="*/ 912323 w 1075371"/>
              <a:gd name="connsiteY107" fmla="*/ 29872 h 1075392"/>
              <a:gd name="connsiteX108" fmla="*/ 537685 w 1075371"/>
              <a:gd name="connsiteY108" fmla="*/ 28627 h 1075392"/>
              <a:gd name="connsiteX109" fmla="*/ 365924 w 1075371"/>
              <a:gd name="connsiteY109" fmla="*/ 247689 h 1075392"/>
              <a:gd name="connsiteX110" fmla="*/ 537685 w 1075371"/>
              <a:gd name="connsiteY110" fmla="*/ 268848 h 1075392"/>
              <a:gd name="connsiteX111" fmla="*/ 709446 w 1075371"/>
              <a:gd name="connsiteY111" fmla="*/ 247689 h 1075392"/>
              <a:gd name="connsiteX112" fmla="*/ 537685 w 1075371"/>
              <a:gd name="connsiteY112" fmla="*/ 28627 h 1075392"/>
              <a:gd name="connsiteX113" fmla="*/ 537685 w 1075371"/>
              <a:gd name="connsiteY113" fmla="*/ 0 h 1075392"/>
              <a:gd name="connsiteX114" fmla="*/ 787858 w 1075371"/>
              <a:gd name="connsiteY114" fmla="*/ 60989 h 1075392"/>
              <a:gd name="connsiteX115" fmla="*/ 912323 w 1075371"/>
              <a:gd name="connsiteY115" fmla="*/ 1245 h 1075392"/>
              <a:gd name="connsiteX116" fmla="*/ 1072881 w 1075371"/>
              <a:gd name="connsiteY116" fmla="*/ 161807 h 1075392"/>
              <a:gd name="connsiteX117" fmla="*/ 1023096 w 1075371"/>
              <a:gd name="connsiteY117" fmla="*/ 307433 h 1075392"/>
              <a:gd name="connsiteX118" fmla="*/ 1075371 w 1075371"/>
              <a:gd name="connsiteY118" fmla="*/ 537696 h 1075392"/>
              <a:gd name="connsiteX119" fmla="*/ 1075371 w 1075371"/>
              <a:gd name="connsiteY119" fmla="*/ 558855 h 1075392"/>
              <a:gd name="connsiteX120" fmla="*/ 1075371 w 1075371"/>
              <a:gd name="connsiteY120" fmla="*/ 563834 h 1075392"/>
              <a:gd name="connsiteX121" fmla="*/ 537685 w 1075371"/>
              <a:gd name="connsiteY121" fmla="*/ 1075392 h 1075392"/>
              <a:gd name="connsiteX122" fmla="*/ 1245 w 1075371"/>
              <a:gd name="connsiteY122" fmla="*/ 563834 h 1075392"/>
              <a:gd name="connsiteX123" fmla="*/ 0 w 1075371"/>
              <a:gd name="connsiteY123" fmla="*/ 563834 h 1075392"/>
              <a:gd name="connsiteX124" fmla="*/ 0 w 1075371"/>
              <a:gd name="connsiteY124" fmla="*/ 558855 h 1075392"/>
              <a:gd name="connsiteX125" fmla="*/ 0 w 1075371"/>
              <a:gd name="connsiteY125" fmla="*/ 537696 h 1075392"/>
              <a:gd name="connsiteX126" fmla="*/ 537685 w 1075371"/>
              <a:gd name="connsiteY126" fmla="*/ 0 h 107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075371" h="1075392">
                <a:moveTo>
                  <a:pt x="736828" y="836416"/>
                </a:moveTo>
                <a:cubicBezTo>
                  <a:pt x="710690" y="928521"/>
                  <a:pt x="672106" y="1000712"/>
                  <a:pt x="624810" y="1039296"/>
                </a:cubicBezTo>
                <a:cubicBezTo>
                  <a:pt x="725626" y="1023116"/>
                  <a:pt x="816485" y="975818"/>
                  <a:pt x="887430" y="908606"/>
                </a:cubicBezTo>
                <a:cubicBezTo>
                  <a:pt x="841378" y="877490"/>
                  <a:pt x="790347" y="853841"/>
                  <a:pt x="736828" y="836416"/>
                </a:cubicBezTo>
                <a:close/>
                <a:moveTo>
                  <a:pt x="338542" y="836416"/>
                </a:moveTo>
                <a:cubicBezTo>
                  <a:pt x="285023" y="853841"/>
                  <a:pt x="235237" y="877490"/>
                  <a:pt x="187941" y="908606"/>
                </a:cubicBezTo>
                <a:cubicBezTo>
                  <a:pt x="258885" y="975818"/>
                  <a:pt x="350989" y="1023116"/>
                  <a:pt x="450560" y="1039296"/>
                </a:cubicBezTo>
                <a:cubicBezTo>
                  <a:pt x="404508" y="1000712"/>
                  <a:pt x="365924" y="928521"/>
                  <a:pt x="338542" y="836416"/>
                </a:cubicBezTo>
                <a:close/>
                <a:moveTo>
                  <a:pt x="537685" y="806544"/>
                </a:moveTo>
                <a:cubicBezTo>
                  <a:pt x="479187" y="806544"/>
                  <a:pt x="420689" y="814012"/>
                  <a:pt x="365924" y="828948"/>
                </a:cubicBezTo>
                <a:cubicBezTo>
                  <a:pt x="404508" y="959638"/>
                  <a:pt x="467985" y="1046764"/>
                  <a:pt x="537685" y="1046764"/>
                </a:cubicBezTo>
                <a:cubicBezTo>
                  <a:pt x="607385" y="1046764"/>
                  <a:pt x="670862" y="959638"/>
                  <a:pt x="709446" y="828948"/>
                </a:cubicBezTo>
                <a:cubicBezTo>
                  <a:pt x="654681" y="814012"/>
                  <a:pt x="597428" y="806544"/>
                  <a:pt x="537685" y="806544"/>
                </a:cubicBezTo>
                <a:close/>
                <a:moveTo>
                  <a:pt x="776656" y="537696"/>
                </a:moveTo>
                <a:cubicBezTo>
                  <a:pt x="776656" y="637269"/>
                  <a:pt x="764210" y="729374"/>
                  <a:pt x="744296" y="810278"/>
                </a:cubicBezTo>
                <a:cubicBezTo>
                  <a:pt x="802794" y="827703"/>
                  <a:pt x="857558" y="853841"/>
                  <a:pt x="908589" y="887447"/>
                </a:cubicBezTo>
                <a:cubicBezTo>
                  <a:pt x="988246" y="802810"/>
                  <a:pt x="1039276" y="690790"/>
                  <a:pt x="1046744" y="567568"/>
                </a:cubicBezTo>
                <a:cubicBezTo>
                  <a:pt x="1026830" y="555121"/>
                  <a:pt x="928503" y="543919"/>
                  <a:pt x="776656" y="537696"/>
                </a:cubicBezTo>
                <a:close/>
                <a:moveTo>
                  <a:pt x="299958" y="537696"/>
                </a:moveTo>
                <a:cubicBezTo>
                  <a:pt x="146868" y="543919"/>
                  <a:pt x="49786" y="555121"/>
                  <a:pt x="28627" y="567568"/>
                </a:cubicBezTo>
                <a:cubicBezTo>
                  <a:pt x="36094" y="690790"/>
                  <a:pt x="87125" y="802810"/>
                  <a:pt x="168026" y="887447"/>
                </a:cubicBezTo>
                <a:cubicBezTo>
                  <a:pt x="217812" y="853841"/>
                  <a:pt x="272576" y="827703"/>
                  <a:pt x="331075" y="810278"/>
                </a:cubicBezTo>
                <a:cubicBezTo>
                  <a:pt x="311160" y="729374"/>
                  <a:pt x="299958" y="637269"/>
                  <a:pt x="299958" y="537696"/>
                </a:cubicBezTo>
                <a:close/>
                <a:moveTo>
                  <a:pt x="537685" y="533962"/>
                </a:moveTo>
                <a:cubicBezTo>
                  <a:pt x="460517" y="533962"/>
                  <a:pt x="389573" y="533962"/>
                  <a:pt x="327341" y="536451"/>
                </a:cubicBezTo>
                <a:cubicBezTo>
                  <a:pt x="327341" y="537696"/>
                  <a:pt x="327341" y="537696"/>
                  <a:pt x="327341" y="537696"/>
                </a:cubicBezTo>
                <a:cubicBezTo>
                  <a:pt x="327341" y="633535"/>
                  <a:pt x="338542" y="724396"/>
                  <a:pt x="358457" y="801565"/>
                </a:cubicBezTo>
                <a:cubicBezTo>
                  <a:pt x="415710" y="786629"/>
                  <a:pt x="475453" y="777916"/>
                  <a:pt x="537685" y="777916"/>
                </a:cubicBezTo>
                <a:cubicBezTo>
                  <a:pt x="599917" y="777916"/>
                  <a:pt x="659660" y="786629"/>
                  <a:pt x="716913" y="801565"/>
                </a:cubicBezTo>
                <a:cubicBezTo>
                  <a:pt x="736828" y="724396"/>
                  <a:pt x="748029" y="633535"/>
                  <a:pt x="748029" y="537696"/>
                </a:cubicBezTo>
                <a:cubicBezTo>
                  <a:pt x="748029" y="537696"/>
                  <a:pt x="748029" y="537696"/>
                  <a:pt x="748029" y="536451"/>
                </a:cubicBezTo>
                <a:cubicBezTo>
                  <a:pt x="685797" y="533962"/>
                  <a:pt x="614853" y="533962"/>
                  <a:pt x="537685" y="533962"/>
                </a:cubicBezTo>
                <a:close/>
                <a:moveTo>
                  <a:pt x="358457" y="273827"/>
                </a:moveTo>
                <a:cubicBezTo>
                  <a:pt x="341032" y="343528"/>
                  <a:pt x="329830" y="424431"/>
                  <a:pt x="327341" y="509069"/>
                </a:cubicBezTo>
                <a:cubicBezTo>
                  <a:pt x="393307" y="506579"/>
                  <a:pt x="464251" y="505335"/>
                  <a:pt x="537685" y="505335"/>
                </a:cubicBezTo>
                <a:cubicBezTo>
                  <a:pt x="611119" y="505335"/>
                  <a:pt x="683308" y="506579"/>
                  <a:pt x="748029" y="509069"/>
                </a:cubicBezTo>
                <a:cubicBezTo>
                  <a:pt x="745540" y="424431"/>
                  <a:pt x="735583" y="343528"/>
                  <a:pt x="716913" y="273827"/>
                </a:cubicBezTo>
                <a:cubicBezTo>
                  <a:pt x="659660" y="288763"/>
                  <a:pt x="599917" y="297475"/>
                  <a:pt x="537685" y="297475"/>
                </a:cubicBezTo>
                <a:cubicBezTo>
                  <a:pt x="475453" y="297475"/>
                  <a:pt x="415710" y="288763"/>
                  <a:pt x="358457" y="273827"/>
                </a:cubicBezTo>
                <a:close/>
                <a:moveTo>
                  <a:pt x="776656" y="255157"/>
                </a:moveTo>
                <a:cubicBezTo>
                  <a:pt x="765454" y="258891"/>
                  <a:pt x="755497" y="262625"/>
                  <a:pt x="744296" y="265114"/>
                </a:cubicBezTo>
                <a:cubicBezTo>
                  <a:pt x="762965" y="337305"/>
                  <a:pt x="774167" y="420697"/>
                  <a:pt x="775412" y="510313"/>
                </a:cubicBezTo>
                <a:cubicBezTo>
                  <a:pt x="821463" y="511558"/>
                  <a:pt x="862537" y="514047"/>
                  <a:pt x="899876" y="516537"/>
                </a:cubicBezTo>
                <a:cubicBezTo>
                  <a:pt x="979533" y="522760"/>
                  <a:pt x="1024340" y="530228"/>
                  <a:pt x="1047988" y="537696"/>
                </a:cubicBezTo>
                <a:cubicBezTo>
                  <a:pt x="1047988" y="469239"/>
                  <a:pt x="1034297" y="402027"/>
                  <a:pt x="1006915" y="339794"/>
                </a:cubicBezTo>
                <a:cubicBezTo>
                  <a:pt x="978289" y="395804"/>
                  <a:pt x="948417" y="445591"/>
                  <a:pt x="934726" y="466750"/>
                </a:cubicBezTo>
                <a:cubicBezTo>
                  <a:pt x="929748" y="474218"/>
                  <a:pt x="921035" y="479197"/>
                  <a:pt x="912323" y="479197"/>
                </a:cubicBezTo>
                <a:cubicBezTo>
                  <a:pt x="907344" y="479197"/>
                  <a:pt x="903610" y="477952"/>
                  <a:pt x="899876" y="475463"/>
                </a:cubicBezTo>
                <a:cubicBezTo>
                  <a:pt x="898631" y="474218"/>
                  <a:pt x="897387" y="474218"/>
                  <a:pt x="896142" y="472973"/>
                </a:cubicBezTo>
                <a:cubicBezTo>
                  <a:pt x="894897" y="472973"/>
                  <a:pt x="894897" y="472973"/>
                  <a:pt x="893653" y="471729"/>
                </a:cubicBezTo>
                <a:cubicBezTo>
                  <a:pt x="892408" y="469239"/>
                  <a:pt x="891164" y="467995"/>
                  <a:pt x="888674" y="466750"/>
                </a:cubicBezTo>
                <a:cubicBezTo>
                  <a:pt x="872494" y="438123"/>
                  <a:pt x="817729" y="348507"/>
                  <a:pt x="782879" y="268848"/>
                </a:cubicBezTo>
                <a:cubicBezTo>
                  <a:pt x="781635" y="265114"/>
                  <a:pt x="779145" y="261380"/>
                  <a:pt x="777901" y="257646"/>
                </a:cubicBezTo>
                <a:cubicBezTo>
                  <a:pt x="777901" y="256401"/>
                  <a:pt x="777901" y="255157"/>
                  <a:pt x="776656" y="255157"/>
                </a:cubicBezTo>
                <a:close/>
                <a:moveTo>
                  <a:pt x="168026" y="187945"/>
                </a:moveTo>
                <a:cubicBezTo>
                  <a:pt x="80902" y="278805"/>
                  <a:pt x="28627" y="402027"/>
                  <a:pt x="28627" y="537696"/>
                </a:cubicBezTo>
                <a:cubicBezTo>
                  <a:pt x="52275" y="530228"/>
                  <a:pt x="95837" y="522760"/>
                  <a:pt x="176739" y="516537"/>
                </a:cubicBezTo>
                <a:cubicBezTo>
                  <a:pt x="214078" y="514047"/>
                  <a:pt x="253907" y="511558"/>
                  <a:pt x="299958" y="510313"/>
                </a:cubicBezTo>
                <a:cubicBezTo>
                  <a:pt x="301203" y="420697"/>
                  <a:pt x="313650" y="337305"/>
                  <a:pt x="331075" y="266359"/>
                </a:cubicBezTo>
                <a:cubicBezTo>
                  <a:pt x="272576" y="247689"/>
                  <a:pt x="217812" y="221551"/>
                  <a:pt x="168026" y="187945"/>
                </a:cubicBezTo>
                <a:close/>
                <a:moveTo>
                  <a:pt x="914574" y="115079"/>
                </a:moveTo>
                <a:cubicBezTo>
                  <a:pt x="889856" y="115079"/>
                  <a:pt x="868846" y="136090"/>
                  <a:pt x="868846" y="160808"/>
                </a:cubicBezTo>
                <a:cubicBezTo>
                  <a:pt x="868846" y="186762"/>
                  <a:pt x="889856" y="207773"/>
                  <a:pt x="914574" y="207773"/>
                </a:cubicBezTo>
                <a:cubicBezTo>
                  <a:pt x="939292" y="207773"/>
                  <a:pt x="960302" y="186762"/>
                  <a:pt x="960302" y="160808"/>
                </a:cubicBezTo>
                <a:cubicBezTo>
                  <a:pt x="960302" y="136090"/>
                  <a:pt x="939292" y="115079"/>
                  <a:pt x="914574" y="115079"/>
                </a:cubicBezTo>
                <a:close/>
                <a:moveTo>
                  <a:pt x="914574" y="87889"/>
                </a:moveTo>
                <a:cubicBezTo>
                  <a:pt x="954122" y="87889"/>
                  <a:pt x="987491" y="121259"/>
                  <a:pt x="987491" y="160808"/>
                </a:cubicBezTo>
                <a:cubicBezTo>
                  <a:pt x="987491" y="201593"/>
                  <a:pt x="954122" y="234963"/>
                  <a:pt x="914574" y="234963"/>
                </a:cubicBezTo>
                <a:cubicBezTo>
                  <a:pt x="873789" y="234963"/>
                  <a:pt x="840420" y="201593"/>
                  <a:pt x="840420" y="160808"/>
                </a:cubicBezTo>
                <a:cubicBezTo>
                  <a:pt x="840420" y="121259"/>
                  <a:pt x="873789" y="87889"/>
                  <a:pt x="914574" y="87889"/>
                </a:cubicBezTo>
                <a:close/>
                <a:moveTo>
                  <a:pt x="624810" y="36095"/>
                </a:moveTo>
                <a:cubicBezTo>
                  <a:pt x="672106" y="74680"/>
                  <a:pt x="710690" y="146871"/>
                  <a:pt x="736828" y="238976"/>
                </a:cubicBezTo>
                <a:cubicBezTo>
                  <a:pt x="746785" y="236487"/>
                  <a:pt x="756742" y="231508"/>
                  <a:pt x="766699" y="229019"/>
                </a:cubicBezTo>
                <a:cubicBezTo>
                  <a:pt x="765454" y="227774"/>
                  <a:pt x="765454" y="225285"/>
                  <a:pt x="765454" y="225285"/>
                </a:cubicBezTo>
                <a:cubicBezTo>
                  <a:pt x="762965" y="217817"/>
                  <a:pt x="760476" y="210349"/>
                  <a:pt x="757987" y="204125"/>
                </a:cubicBezTo>
                <a:cubicBezTo>
                  <a:pt x="754253" y="189189"/>
                  <a:pt x="751763" y="174253"/>
                  <a:pt x="751763" y="161807"/>
                </a:cubicBezTo>
                <a:cubicBezTo>
                  <a:pt x="751763" y="158073"/>
                  <a:pt x="751763" y="153094"/>
                  <a:pt x="751763" y="148115"/>
                </a:cubicBezTo>
                <a:cubicBezTo>
                  <a:pt x="751763" y="146871"/>
                  <a:pt x="751763" y="145626"/>
                  <a:pt x="751763" y="144381"/>
                </a:cubicBezTo>
                <a:cubicBezTo>
                  <a:pt x="753008" y="139403"/>
                  <a:pt x="754253" y="135669"/>
                  <a:pt x="754253" y="130690"/>
                </a:cubicBezTo>
                <a:cubicBezTo>
                  <a:pt x="754253" y="130690"/>
                  <a:pt x="754253" y="129445"/>
                  <a:pt x="754253" y="128201"/>
                </a:cubicBezTo>
                <a:cubicBezTo>
                  <a:pt x="756742" y="124467"/>
                  <a:pt x="756742" y="120733"/>
                  <a:pt x="757987" y="115754"/>
                </a:cubicBezTo>
                <a:lnTo>
                  <a:pt x="757987" y="114509"/>
                </a:lnTo>
                <a:cubicBezTo>
                  <a:pt x="759231" y="109531"/>
                  <a:pt x="761721" y="104552"/>
                  <a:pt x="764210" y="100818"/>
                </a:cubicBezTo>
                <a:cubicBezTo>
                  <a:pt x="764210" y="100818"/>
                  <a:pt x="764210" y="99573"/>
                  <a:pt x="764210" y="98329"/>
                </a:cubicBezTo>
                <a:cubicBezTo>
                  <a:pt x="765454" y="94595"/>
                  <a:pt x="767944" y="90861"/>
                  <a:pt x="770433" y="87126"/>
                </a:cubicBezTo>
                <a:cubicBezTo>
                  <a:pt x="770433" y="87126"/>
                  <a:pt x="770433" y="85882"/>
                  <a:pt x="771678" y="85882"/>
                </a:cubicBezTo>
                <a:cubicBezTo>
                  <a:pt x="771678" y="85882"/>
                  <a:pt x="771678" y="85882"/>
                  <a:pt x="771678" y="84637"/>
                </a:cubicBezTo>
                <a:cubicBezTo>
                  <a:pt x="725626" y="60989"/>
                  <a:pt x="675840" y="43563"/>
                  <a:pt x="624810" y="36095"/>
                </a:cubicBezTo>
                <a:close/>
                <a:moveTo>
                  <a:pt x="450560" y="36095"/>
                </a:moveTo>
                <a:cubicBezTo>
                  <a:pt x="350989" y="53521"/>
                  <a:pt x="258885" y="100818"/>
                  <a:pt x="187941" y="166785"/>
                </a:cubicBezTo>
                <a:cubicBezTo>
                  <a:pt x="235237" y="197902"/>
                  <a:pt x="285023" y="222795"/>
                  <a:pt x="338542" y="238976"/>
                </a:cubicBezTo>
                <a:cubicBezTo>
                  <a:pt x="365924" y="146871"/>
                  <a:pt x="404508" y="74680"/>
                  <a:pt x="450560" y="36095"/>
                </a:cubicBezTo>
                <a:close/>
                <a:moveTo>
                  <a:pt x="912323" y="29872"/>
                </a:moveTo>
                <a:cubicBezTo>
                  <a:pt x="866271" y="29872"/>
                  <a:pt x="826442" y="52276"/>
                  <a:pt x="802794" y="87126"/>
                </a:cubicBezTo>
                <a:cubicBezTo>
                  <a:pt x="801549" y="88371"/>
                  <a:pt x="801549" y="89616"/>
                  <a:pt x="801549" y="90861"/>
                </a:cubicBezTo>
                <a:cubicBezTo>
                  <a:pt x="799060" y="93350"/>
                  <a:pt x="797815" y="94595"/>
                  <a:pt x="796570" y="98329"/>
                </a:cubicBezTo>
                <a:cubicBezTo>
                  <a:pt x="795326" y="99573"/>
                  <a:pt x="795326" y="100818"/>
                  <a:pt x="794081" y="100818"/>
                </a:cubicBezTo>
                <a:cubicBezTo>
                  <a:pt x="792837" y="103307"/>
                  <a:pt x="791592" y="107041"/>
                  <a:pt x="791592" y="108286"/>
                </a:cubicBezTo>
                <a:cubicBezTo>
                  <a:pt x="790347" y="109531"/>
                  <a:pt x="789103" y="110775"/>
                  <a:pt x="789103" y="112020"/>
                </a:cubicBezTo>
                <a:cubicBezTo>
                  <a:pt x="786613" y="119488"/>
                  <a:pt x="784124" y="126956"/>
                  <a:pt x="781635" y="134424"/>
                </a:cubicBezTo>
                <a:cubicBezTo>
                  <a:pt x="781635" y="135669"/>
                  <a:pt x="781635" y="136913"/>
                  <a:pt x="781635" y="138158"/>
                </a:cubicBezTo>
                <a:cubicBezTo>
                  <a:pt x="781635" y="140647"/>
                  <a:pt x="780390" y="144381"/>
                  <a:pt x="780390" y="146871"/>
                </a:cubicBezTo>
                <a:cubicBezTo>
                  <a:pt x="780390" y="148115"/>
                  <a:pt x="779145" y="149360"/>
                  <a:pt x="779145" y="150605"/>
                </a:cubicBezTo>
                <a:cubicBezTo>
                  <a:pt x="779145" y="154339"/>
                  <a:pt x="779145" y="158073"/>
                  <a:pt x="779145" y="161807"/>
                </a:cubicBezTo>
                <a:cubicBezTo>
                  <a:pt x="779145" y="220306"/>
                  <a:pt x="866271" y="379623"/>
                  <a:pt x="912323" y="449325"/>
                </a:cubicBezTo>
                <a:cubicBezTo>
                  <a:pt x="928503" y="423187"/>
                  <a:pt x="964597" y="364687"/>
                  <a:pt x="993224" y="306188"/>
                </a:cubicBezTo>
                <a:cubicBezTo>
                  <a:pt x="1021851" y="247689"/>
                  <a:pt x="1044255" y="191679"/>
                  <a:pt x="1044255" y="161807"/>
                </a:cubicBezTo>
                <a:cubicBezTo>
                  <a:pt x="1044255" y="88371"/>
                  <a:pt x="985756" y="29872"/>
                  <a:pt x="912323" y="29872"/>
                </a:cubicBezTo>
                <a:close/>
                <a:moveTo>
                  <a:pt x="537685" y="28627"/>
                </a:moveTo>
                <a:cubicBezTo>
                  <a:pt x="467985" y="28627"/>
                  <a:pt x="404508" y="115754"/>
                  <a:pt x="365924" y="247689"/>
                </a:cubicBezTo>
                <a:cubicBezTo>
                  <a:pt x="420689" y="261380"/>
                  <a:pt x="479187" y="268848"/>
                  <a:pt x="537685" y="268848"/>
                </a:cubicBezTo>
                <a:cubicBezTo>
                  <a:pt x="597428" y="268848"/>
                  <a:pt x="653437" y="261380"/>
                  <a:pt x="709446" y="247689"/>
                </a:cubicBezTo>
                <a:cubicBezTo>
                  <a:pt x="670862" y="115754"/>
                  <a:pt x="607385" y="28627"/>
                  <a:pt x="537685" y="28627"/>
                </a:cubicBezTo>
                <a:close/>
                <a:moveTo>
                  <a:pt x="537685" y="0"/>
                </a:moveTo>
                <a:cubicBezTo>
                  <a:pt x="624810" y="0"/>
                  <a:pt x="710690" y="21159"/>
                  <a:pt x="787858" y="60989"/>
                </a:cubicBezTo>
                <a:cubicBezTo>
                  <a:pt x="816485" y="24893"/>
                  <a:pt x="862537" y="1245"/>
                  <a:pt x="912323" y="1245"/>
                </a:cubicBezTo>
                <a:cubicBezTo>
                  <a:pt x="1000692" y="1245"/>
                  <a:pt x="1072881" y="73435"/>
                  <a:pt x="1072881" y="161807"/>
                </a:cubicBezTo>
                <a:cubicBezTo>
                  <a:pt x="1072881" y="195413"/>
                  <a:pt x="1050478" y="251423"/>
                  <a:pt x="1023096" y="307433"/>
                </a:cubicBezTo>
                <a:cubicBezTo>
                  <a:pt x="1057946" y="379623"/>
                  <a:pt x="1075371" y="458037"/>
                  <a:pt x="1075371" y="537696"/>
                </a:cubicBezTo>
                <a:cubicBezTo>
                  <a:pt x="1075371" y="545164"/>
                  <a:pt x="1075371" y="551387"/>
                  <a:pt x="1075371" y="558855"/>
                </a:cubicBezTo>
                <a:cubicBezTo>
                  <a:pt x="1075371" y="561345"/>
                  <a:pt x="1075371" y="562589"/>
                  <a:pt x="1075371" y="563834"/>
                </a:cubicBezTo>
                <a:cubicBezTo>
                  <a:pt x="1061679" y="848862"/>
                  <a:pt x="825197" y="1075392"/>
                  <a:pt x="537685" y="1075392"/>
                </a:cubicBezTo>
                <a:cubicBezTo>
                  <a:pt x="250173" y="1075392"/>
                  <a:pt x="14936" y="848862"/>
                  <a:pt x="1245" y="563834"/>
                </a:cubicBezTo>
                <a:lnTo>
                  <a:pt x="0" y="563834"/>
                </a:lnTo>
                <a:cubicBezTo>
                  <a:pt x="0" y="562589"/>
                  <a:pt x="0" y="561345"/>
                  <a:pt x="0" y="558855"/>
                </a:cubicBezTo>
                <a:cubicBezTo>
                  <a:pt x="0" y="551387"/>
                  <a:pt x="0" y="545164"/>
                  <a:pt x="0" y="537696"/>
                </a:cubicBezTo>
                <a:cubicBezTo>
                  <a:pt x="0" y="241465"/>
                  <a:pt x="241460" y="0"/>
                  <a:pt x="537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35672-CD72-594A-9F59-BD1AC8BFB539}"/>
              </a:ext>
            </a:extLst>
          </p:cNvPr>
          <p:cNvSpPr txBox="1"/>
          <p:nvPr/>
        </p:nvSpPr>
        <p:spPr>
          <a:xfrm>
            <a:off x="11110139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B430A-7F66-244C-8B2D-4FFE27DC8F70}"/>
              </a:ext>
            </a:extLst>
          </p:cNvPr>
          <p:cNvSpPr txBox="1"/>
          <p:nvPr/>
        </p:nvSpPr>
        <p:spPr>
          <a:xfrm>
            <a:off x="12481347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9A4AA-7213-464E-B2A2-4CCB5CA3DD27}"/>
              </a:ext>
            </a:extLst>
          </p:cNvPr>
          <p:cNvSpPr txBox="1"/>
          <p:nvPr/>
        </p:nvSpPr>
        <p:spPr>
          <a:xfrm>
            <a:off x="1557830" y="5955627"/>
            <a:ext cx="454261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2C785-25AA-9541-B442-85B4294F7F4C}"/>
              </a:ext>
            </a:extLst>
          </p:cNvPr>
          <p:cNvSpPr txBox="1"/>
          <p:nvPr/>
        </p:nvSpPr>
        <p:spPr>
          <a:xfrm>
            <a:off x="1557830" y="6659673"/>
            <a:ext cx="454262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Apply your own style to make your infographic unique.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98327-DCB6-4F4C-8333-1F972D1D3ED8}"/>
              </a:ext>
            </a:extLst>
          </p:cNvPr>
          <p:cNvSpPr txBox="1"/>
          <p:nvPr/>
        </p:nvSpPr>
        <p:spPr>
          <a:xfrm>
            <a:off x="7271162" y="5955627"/>
            <a:ext cx="454261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F908E-0FDE-9046-BDC8-2A667B1E9DF7}"/>
              </a:ext>
            </a:extLst>
          </p:cNvPr>
          <p:cNvSpPr txBox="1"/>
          <p:nvPr/>
        </p:nvSpPr>
        <p:spPr>
          <a:xfrm>
            <a:off x="7271161" y="6659673"/>
            <a:ext cx="454262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Apply your own style to make your infographic unique.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4821E-22E4-B14E-842D-D73CF72AD4B1}"/>
              </a:ext>
            </a:extLst>
          </p:cNvPr>
          <p:cNvSpPr txBox="1"/>
          <p:nvPr/>
        </p:nvSpPr>
        <p:spPr>
          <a:xfrm>
            <a:off x="1557831" y="10714511"/>
            <a:ext cx="454261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8DACE-C565-4C49-B5EF-9FF5E3E49A8D}"/>
              </a:ext>
            </a:extLst>
          </p:cNvPr>
          <p:cNvSpPr txBox="1"/>
          <p:nvPr/>
        </p:nvSpPr>
        <p:spPr>
          <a:xfrm>
            <a:off x="1557830" y="11418557"/>
            <a:ext cx="454262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Apply your own style to make your infographic unique.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F1525-5617-3142-AEE7-14F01CF20928}"/>
              </a:ext>
            </a:extLst>
          </p:cNvPr>
          <p:cNvSpPr txBox="1"/>
          <p:nvPr/>
        </p:nvSpPr>
        <p:spPr>
          <a:xfrm>
            <a:off x="7271161" y="10714511"/>
            <a:ext cx="454262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F3C78D-EDF8-B042-ACF0-F8F53587CDC9}"/>
              </a:ext>
            </a:extLst>
          </p:cNvPr>
          <p:cNvSpPr txBox="1"/>
          <p:nvPr/>
        </p:nvSpPr>
        <p:spPr>
          <a:xfrm>
            <a:off x="7271161" y="11418557"/>
            <a:ext cx="454262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Apply your own style to make your infographic unique.</a:t>
            </a:r>
          </a:p>
        </p:txBody>
      </p:sp>
    </p:spTree>
    <p:extLst>
      <p:ext uri="{BB962C8B-B14F-4D97-AF65-F5344CB8AC3E}">
        <p14:creationId xmlns:p14="http://schemas.microsoft.com/office/powerpoint/2010/main" val="464782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0">
            <a:extLst>
              <a:ext uri="{FF2B5EF4-FFF2-40B4-BE49-F238E27FC236}">
                <a16:creationId xmlns:a16="http://schemas.microsoft.com/office/drawing/2014/main" id="{540A2376-D01E-5D49-8963-95242B17E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807" y="6698706"/>
            <a:ext cx="4592095" cy="5103038"/>
          </a:xfrm>
          <a:prstGeom prst="roundRect">
            <a:avLst>
              <a:gd name="adj" fmla="val 13546"/>
            </a:avLst>
          </a:prstGeom>
          <a:solidFill>
            <a:srgbClr val="DCDFE1">
              <a:alpha val="3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155">
            <a:extLst>
              <a:ext uri="{FF2B5EF4-FFF2-40B4-BE49-F238E27FC236}">
                <a16:creationId xmlns:a16="http://schemas.microsoft.com/office/drawing/2014/main" id="{015E93E6-1468-6A40-A031-50587F2A1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619" y="6698706"/>
            <a:ext cx="4592095" cy="5103038"/>
          </a:xfrm>
          <a:prstGeom prst="roundRect">
            <a:avLst>
              <a:gd name="adj" fmla="val 13546"/>
            </a:avLst>
          </a:prstGeom>
          <a:solidFill>
            <a:srgbClr val="DCDFE1">
              <a:alpha val="3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241">
            <a:extLst>
              <a:ext uri="{FF2B5EF4-FFF2-40B4-BE49-F238E27FC236}">
                <a16:creationId xmlns:a16="http://schemas.microsoft.com/office/drawing/2014/main" id="{895E4365-BD94-1C4F-99A5-E43C75CF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936" y="6698706"/>
            <a:ext cx="4592095" cy="5103038"/>
          </a:xfrm>
          <a:prstGeom prst="roundRect">
            <a:avLst>
              <a:gd name="adj" fmla="val 13695"/>
            </a:avLst>
          </a:prstGeom>
          <a:solidFill>
            <a:srgbClr val="DCDFE1">
              <a:alpha val="3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326">
            <a:extLst>
              <a:ext uri="{FF2B5EF4-FFF2-40B4-BE49-F238E27FC236}">
                <a16:creationId xmlns:a16="http://schemas.microsoft.com/office/drawing/2014/main" id="{77737FF9-A52C-F74A-9A3A-A66228AA3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744" y="6698706"/>
            <a:ext cx="4592095" cy="5103038"/>
          </a:xfrm>
          <a:prstGeom prst="roundRect">
            <a:avLst>
              <a:gd name="adj" fmla="val 13398"/>
            </a:avLst>
          </a:prstGeom>
          <a:solidFill>
            <a:srgbClr val="DCDFE1">
              <a:alpha val="3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C5D13D3F-696A-AB44-9577-48421E30F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704" y="4419090"/>
            <a:ext cx="703096" cy="648180"/>
          </a:xfrm>
          <a:custGeom>
            <a:avLst/>
            <a:gdLst>
              <a:gd name="T0" fmla="*/ 368026 w 565"/>
              <a:gd name="T1" fmla="*/ 249504 h 519"/>
              <a:gd name="T2" fmla="*/ 308646 w 565"/>
              <a:gd name="T3" fmla="*/ 252124 h 519"/>
              <a:gd name="T4" fmla="*/ 308646 w 565"/>
              <a:gd name="T5" fmla="*/ 252124 h 519"/>
              <a:gd name="T6" fmla="*/ 71126 w 565"/>
              <a:gd name="T7" fmla="*/ 332018 h 519"/>
              <a:gd name="T8" fmla="*/ 61338 w 565"/>
              <a:gd name="T9" fmla="*/ 339221 h 519"/>
              <a:gd name="T10" fmla="*/ 0 w 565"/>
              <a:gd name="T11" fmla="*/ 90372 h 519"/>
              <a:gd name="T12" fmla="*/ 11746 w 565"/>
              <a:gd name="T13" fmla="*/ 82513 h 519"/>
              <a:gd name="T14" fmla="*/ 11746 w 565"/>
              <a:gd name="T15" fmla="*/ 82513 h 519"/>
              <a:gd name="T16" fmla="*/ 229690 w 565"/>
              <a:gd name="T17" fmla="*/ 9823 h 519"/>
              <a:gd name="T18" fmla="*/ 229690 w 565"/>
              <a:gd name="T19" fmla="*/ 9823 h 519"/>
              <a:gd name="T20" fmla="*/ 337358 w 565"/>
              <a:gd name="T21" fmla="*/ 655 h 519"/>
              <a:gd name="T22" fmla="*/ 368026 w 565"/>
              <a:gd name="T23" fmla="*/ 249504 h 5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5" h="519">
                <a:moveTo>
                  <a:pt x="564" y="381"/>
                </a:moveTo>
                <a:lnTo>
                  <a:pt x="473" y="385"/>
                </a:lnTo>
                <a:cubicBezTo>
                  <a:pt x="343" y="392"/>
                  <a:pt x="217" y="434"/>
                  <a:pt x="109" y="507"/>
                </a:cubicBezTo>
                <a:lnTo>
                  <a:pt x="94" y="518"/>
                </a:lnTo>
                <a:lnTo>
                  <a:pt x="0" y="138"/>
                </a:lnTo>
                <a:lnTo>
                  <a:pt x="18" y="126"/>
                </a:lnTo>
                <a:cubicBezTo>
                  <a:pt x="107" y="52"/>
                  <a:pt x="198" y="0"/>
                  <a:pt x="352" y="15"/>
                </a:cubicBezTo>
                <a:cubicBezTo>
                  <a:pt x="436" y="24"/>
                  <a:pt x="517" y="1"/>
                  <a:pt x="517" y="1"/>
                </a:cubicBezTo>
                <a:lnTo>
                  <a:pt x="564" y="381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E9C32062-98DF-9042-84C1-CBED5F05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843" y="4638811"/>
            <a:ext cx="263662" cy="444938"/>
          </a:xfrm>
          <a:custGeom>
            <a:avLst/>
            <a:gdLst>
              <a:gd name="T0" fmla="*/ 137600 w 211"/>
              <a:gd name="T1" fmla="*/ 201936 h 357"/>
              <a:gd name="T2" fmla="*/ 137600 w 211"/>
              <a:gd name="T3" fmla="*/ 201936 h 357"/>
              <a:gd name="T4" fmla="*/ 51764 w 211"/>
              <a:gd name="T5" fmla="*/ 211085 h 357"/>
              <a:gd name="T6" fmla="*/ 51764 w 211"/>
              <a:gd name="T7" fmla="*/ 211085 h 357"/>
              <a:gd name="T8" fmla="*/ 21623 w 211"/>
              <a:gd name="T9" fmla="*/ 177756 h 357"/>
              <a:gd name="T10" fmla="*/ 0 w 211"/>
              <a:gd name="T11" fmla="*/ 0 h 357"/>
              <a:gd name="T12" fmla="*/ 0 w 211"/>
              <a:gd name="T13" fmla="*/ 0 h 357"/>
              <a:gd name="T14" fmla="*/ 40625 w 211"/>
              <a:gd name="T15" fmla="*/ 56856 h 357"/>
              <a:gd name="T16" fmla="*/ 40625 w 211"/>
              <a:gd name="T17" fmla="*/ 56856 h 357"/>
              <a:gd name="T18" fmla="*/ 123185 w 211"/>
              <a:gd name="T19" fmla="*/ 48360 h 357"/>
              <a:gd name="T20" fmla="*/ 137600 w 211"/>
              <a:gd name="T21" fmla="*/ 201936 h 3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1" h="357">
                <a:moveTo>
                  <a:pt x="210" y="309"/>
                </a:moveTo>
                <a:lnTo>
                  <a:pt x="210" y="309"/>
                </a:lnTo>
                <a:cubicBezTo>
                  <a:pt x="210" y="309"/>
                  <a:pt x="159" y="356"/>
                  <a:pt x="79" y="323"/>
                </a:cubicBezTo>
                <a:cubicBezTo>
                  <a:pt x="45" y="309"/>
                  <a:pt x="33" y="272"/>
                  <a:pt x="33" y="272"/>
                </a:cubicBezTo>
                <a:lnTo>
                  <a:pt x="0" y="0"/>
                </a:lnTo>
                <a:cubicBezTo>
                  <a:pt x="0" y="0"/>
                  <a:pt x="16" y="56"/>
                  <a:pt x="62" y="87"/>
                </a:cubicBezTo>
                <a:cubicBezTo>
                  <a:pt x="127" y="132"/>
                  <a:pt x="188" y="74"/>
                  <a:pt x="188" y="74"/>
                </a:cubicBezTo>
                <a:lnTo>
                  <a:pt x="210" y="309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083AC17-DBF9-6647-9F18-9F2495436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393" y="4638811"/>
            <a:ext cx="81128" cy="339296"/>
          </a:xfrm>
          <a:custGeom>
            <a:avLst/>
            <a:gdLst>
              <a:gd name="connsiteX0" fmla="*/ 70987 w 81128"/>
              <a:gd name="connsiteY0" fmla="*/ 252681 h 339296"/>
              <a:gd name="connsiteX1" fmla="*/ 81128 w 81128"/>
              <a:gd name="connsiteY1" fmla="*/ 339296 h 339296"/>
              <a:gd name="connsiteX2" fmla="*/ 0 w 81128"/>
              <a:gd name="connsiteY2" fmla="*/ 255229 h 339296"/>
              <a:gd name="connsiteX3" fmla="*/ 38452 w 81128"/>
              <a:gd name="connsiteY3" fmla="*/ 0 h 339296"/>
              <a:gd name="connsiteX4" fmla="*/ 52781 w 81128"/>
              <a:gd name="connsiteY4" fmla="*/ 37329 h 339296"/>
              <a:gd name="connsiteX5" fmla="*/ 61140 w 81128"/>
              <a:gd name="connsiteY5" fmla="*/ 176689 h 339296"/>
              <a:gd name="connsiteX6" fmla="*/ 64722 w 81128"/>
              <a:gd name="connsiteY6" fmla="*/ 223972 h 33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28" h="339296">
                <a:moveTo>
                  <a:pt x="70987" y="252681"/>
                </a:moveTo>
                <a:lnTo>
                  <a:pt x="81128" y="339296"/>
                </a:lnTo>
                <a:lnTo>
                  <a:pt x="0" y="255229"/>
                </a:lnTo>
                <a:close/>
                <a:moveTo>
                  <a:pt x="38452" y="0"/>
                </a:moveTo>
                <a:lnTo>
                  <a:pt x="52781" y="37329"/>
                </a:lnTo>
                <a:lnTo>
                  <a:pt x="61140" y="176689"/>
                </a:lnTo>
                <a:lnTo>
                  <a:pt x="64722" y="223972"/>
                </a:lnTo>
                <a:close/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75">
            <a:extLst>
              <a:ext uri="{FF2B5EF4-FFF2-40B4-BE49-F238E27FC236}">
                <a16:creationId xmlns:a16="http://schemas.microsoft.com/office/drawing/2014/main" id="{DCB56AB3-EB28-0D4E-B91F-E5FA4B406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241" y="4556418"/>
            <a:ext cx="433944" cy="1614956"/>
          </a:xfrm>
          <a:custGeom>
            <a:avLst/>
            <a:gdLst>
              <a:gd name="T0" fmla="*/ 226889 w 347"/>
              <a:gd name="T1" fmla="*/ 841582 h 1296"/>
              <a:gd name="T2" fmla="*/ 209184 w 347"/>
              <a:gd name="T3" fmla="*/ 846156 h 1296"/>
              <a:gd name="T4" fmla="*/ 0 w 347"/>
              <a:gd name="T5" fmla="*/ 4574 h 1296"/>
              <a:gd name="T6" fmla="*/ 18361 w 347"/>
              <a:gd name="T7" fmla="*/ 0 h 1296"/>
              <a:gd name="T8" fmla="*/ 226889 w 347"/>
              <a:gd name="T9" fmla="*/ 841582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7" h="1296">
                <a:moveTo>
                  <a:pt x="346" y="1288"/>
                </a:moveTo>
                <a:lnTo>
                  <a:pt x="319" y="1295"/>
                </a:lnTo>
                <a:lnTo>
                  <a:pt x="0" y="7"/>
                </a:lnTo>
                <a:lnTo>
                  <a:pt x="28" y="0"/>
                </a:lnTo>
                <a:lnTo>
                  <a:pt x="346" y="1288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853C268-EA76-C34E-905F-C704127C6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42" y="4726700"/>
            <a:ext cx="1207187" cy="152574"/>
          </a:xfrm>
          <a:custGeom>
            <a:avLst/>
            <a:gdLst>
              <a:gd name="connsiteX0" fmla="*/ 1125422 w 1207187"/>
              <a:gd name="connsiteY0" fmla="*/ 0 h 152574"/>
              <a:gd name="connsiteX1" fmla="*/ 1146807 w 1207187"/>
              <a:gd name="connsiteY1" fmla="*/ 59061 h 152574"/>
              <a:gd name="connsiteX2" fmla="*/ 1207187 w 1207187"/>
              <a:gd name="connsiteY2" fmla="*/ 59061 h 152574"/>
              <a:gd name="connsiteX3" fmla="*/ 1159386 w 1207187"/>
              <a:gd name="connsiteY3" fmla="*/ 95974 h 152574"/>
              <a:gd name="connsiteX4" fmla="*/ 1175739 w 1207187"/>
              <a:gd name="connsiteY4" fmla="*/ 152574 h 152574"/>
              <a:gd name="connsiteX5" fmla="*/ 1125422 w 1207187"/>
              <a:gd name="connsiteY5" fmla="*/ 119352 h 152574"/>
              <a:gd name="connsiteX6" fmla="*/ 1075105 w 1207187"/>
              <a:gd name="connsiteY6" fmla="*/ 152574 h 152574"/>
              <a:gd name="connsiteX7" fmla="*/ 1091458 w 1207187"/>
              <a:gd name="connsiteY7" fmla="*/ 95974 h 152574"/>
              <a:gd name="connsiteX8" fmla="*/ 1043657 w 1207187"/>
              <a:gd name="connsiteY8" fmla="*/ 59061 h 152574"/>
              <a:gd name="connsiteX9" fmla="*/ 1104038 w 1207187"/>
              <a:gd name="connsiteY9" fmla="*/ 59061 h 152574"/>
              <a:gd name="connsiteX10" fmla="*/ 862391 w 1207187"/>
              <a:gd name="connsiteY10" fmla="*/ 0 h 152574"/>
              <a:gd name="connsiteX11" fmla="*/ 882365 w 1207187"/>
              <a:gd name="connsiteY11" fmla="*/ 59061 h 152574"/>
              <a:gd name="connsiteX12" fmla="*/ 943536 w 1207187"/>
              <a:gd name="connsiteY12" fmla="*/ 59061 h 152574"/>
              <a:gd name="connsiteX13" fmla="*/ 896097 w 1207187"/>
              <a:gd name="connsiteY13" fmla="*/ 95974 h 152574"/>
              <a:gd name="connsiteX14" fmla="*/ 911078 w 1207187"/>
              <a:gd name="connsiteY14" fmla="*/ 152574 h 152574"/>
              <a:gd name="connsiteX15" fmla="*/ 862391 w 1207187"/>
              <a:gd name="connsiteY15" fmla="*/ 119352 h 152574"/>
              <a:gd name="connsiteX16" fmla="*/ 811207 w 1207187"/>
              <a:gd name="connsiteY16" fmla="*/ 152574 h 152574"/>
              <a:gd name="connsiteX17" fmla="*/ 827436 w 1207187"/>
              <a:gd name="connsiteY17" fmla="*/ 95974 h 152574"/>
              <a:gd name="connsiteX18" fmla="*/ 779997 w 1207187"/>
              <a:gd name="connsiteY18" fmla="*/ 59061 h 152574"/>
              <a:gd name="connsiteX19" fmla="*/ 841168 w 1207187"/>
              <a:gd name="connsiteY19" fmla="*/ 59061 h 152574"/>
              <a:gd name="connsiteX20" fmla="*/ 603595 w 1207187"/>
              <a:gd name="connsiteY20" fmla="*/ 0 h 152574"/>
              <a:gd name="connsiteX21" fmla="*/ 624979 w 1207187"/>
              <a:gd name="connsiteY21" fmla="*/ 59061 h 152574"/>
              <a:gd name="connsiteX22" fmla="*/ 685360 w 1207187"/>
              <a:gd name="connsiteY22" fmla="*/ 59061 h 152574"/>
              <a:gd name="connsiteX23" fmla="*/ 638817 w 1207187"/>
              <a:gd name="connsiteY23" fmla="*/ 95974 h 152574"/>
              <a:gd name="connsiteX24" fmla="*/ 653912 w 1207187"/>
              <a:gd name="connsiteY24" fmla="*/ 152574 h 152574"/>
              <a:gd name="connsiteX25" fmla="*/ 603595 w 1207187"/>
              <a:gd name="connsiteY25" fmla="*/ 119352 h 152574"/>
              <a:gd name="connsiteX26" fmla="*/ 553278 w 1207187"/>
              <a:gd name="connsiteY26" fmla="*/ 152574 h 152574"/>
              <a:gd name="connsiteX27" fmla="*/ 569631 w 1207187"/>
              <a:gd name="connsiteY27" fmla="*/ 95974 h 152574"/>
              <a:gd name="connsiteX28" fmla="*/ 521830 w 1207187"/>
              <a:gd name="connsiteY28" fmla="*/ 59061 h 152574"/>
              <a:gd name="connsiteX29" fmla="*/ 582210 w 1207187"/>
              <a:gd name="connsiteY29" fmla="*/ 59061 h 152574"/>
              <a:gd name="connsiteX30" fmla="*/ 340564 w 1207187"/>
              <a:gd name="connsiteY30" fmla="*/ 0 h 152574"/>
              <a:gd name="connsiteX31" fmla="*/ 360538 w 1207187"/>
              <a:gd name="connsiteY31" fmla="*/ 59061 h 152574"/>
              <a:gd name="connsiteX32" fmla="*/ 421709 w 1207187"/>
              <a:gd name="connsiteY32" fmla="*/ 59061 h 152574"/>
              <a:gd name="connsiteX33" fmla="*/ 374270 w 1207187"/>
              <a:gd name="connsiteY33" fmla="*/ 95974 h 152574"/>
              <a:gd name="connsiteX34" fmla="*/ 389251 w 1207187"/>
              <a:gd name="connsiteY34" fmla="*/ 152574 h 152574"/>
              <a:gd name="connsiteX35" fmla="*/ 340564 w 1207187"/>
              <a:gd name="connsiteY35" fmla="*/ 119352 h 152574"/>
              <a:gd name="connsiteX36" fmla="*/ 289380 w 1207187"/>
              <a:gd name="connsiteY36" fmla="*/ 152574 h 152574"/>
              <a:gd name="connsiteX37" fmla="*/ 305609 w 1207187"/>
              <a:gd name="connsiteY37" fmla="*/ 95974 h 152574"/>
              <a:gd name="connsiteX38" fmla="*/ 258170 w 1207187"/>
              <a:gd name="connsiteY38" fmla="*/ 59061 h 152574"/>
              <a:gd name="connsiteX39" fmla="*/ 319341 w 1207187"/>
              <a:gd name="connsiteY39" fmla="*/ 59061 h 152574"/>
              <a:gd name="connsiteX40" fmla="*/ 81765 w 1207187"/>
              <a:gd name="connsiteY40" fmla="*/ 0 h 152574"/>
              <a:gd name="connsiteX41" fmla="*/ 103149 w 1207187"/>
              <a:gd name="connsiteY41" fmla="*/ 59061 h 152574"/>
              <a:gd name="connsiteX42" fmla="*/ 163530 w 1207187"/>
              <a:gd name="connsiteY42" fmla="*/ 59061 h 152574"/>
              <a:gd name="connsiteX43" fmla="*/ 116987 w 1207187"/>
              <a:gd name="connsiteY43" fmla="*/ 95974 h 152574"/>
              <a:gd name="connsiteX44" fmla="*/ 132082 w 1207187"/>
              <a:gd name="connsiteY44" fmla="*/ 152574 h 152574"/>
              <a:gd name="connsiteX45" fmla="*/ 81765 w 1207187"/>
              <a:gd name="connsiteY45" fmla="*/ 119352 h 152574"/>
              <a:gd name="connsiteX46" fmla="*/ 31448 w 1207187"/>
              <a:gd name="connsiteY46" fmla="*/ 152574 h 152574"/>
              <a:gd name="connsiteX47" fmla="*/ 47801 w 1207187"/>
              <a:gd name="connsiteY47" fmla="*/ 95974 h 152574"/>
              <a:gd name="connsiteX48" fmla="*/ 0 w 1207187"/>
              <a:gd name="connsiteY48" fmla="*/ 59061 h 152574"/>
              <a:gd name="connsiteX49" fmla="*/ 61638 w 1207187"/>
              <a:gd name="connsiteY49" fmla="*/ 59061 h 1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7187" h="152574">
                <a:moveTo>
                  <a:pt x="1125422" y="0"/>
                </a:moveTo>
                <a:lnTo>
                  <a:pt x="1146807" y="59061"/>
                </a:lnTo>
                <a:lnTo>
                  <a:pt x="1207187" y="59061"/>
                </a:lnTo>
                <a:lnTo>
                  <a:pt x="1159386" y="95974"/>
                </a:lnTo>
                <a:lnTo>
                  <a:pt x="1175739" y="152574"/>
                </a:lnTo>
                <a:lnTo>
                  <a:pt x="1125422" y="119352"/>
                </a:lnTo>
                <a:lnTo>
                  <a:pt x="1075105" y="152574"/>
                </a:lnTo>
                <a:lnTo>
                  <a:pt x="1091458" y="95974"/>
                </a:lnTo>
                <a:lnTo>
                  <a:pt x="1043657" y="59061"/>
                </a:lnTo>
                <a:lnTo>
                  <a:pt x="1104038" y="59061"/>
                </a:lnTo>
                <a:close/>
                <a:moveTo>
                  <a:pt x="862391" y="0"/>
                </a:moveTo>
                <a:lnTo>
                  <a:pt x="882365" y="59061"/>
                </a:lnTo>
                <a:lnTo>
                  <a:pt x="943536" y="59061"/>
                </a:lnTo>
                <a:lnTo>
                  <a:pt x="896097" y="95974"/>
                </a:lnTo>
                <a:lnTo>
                  <a:pt x="911078" y="152574"/>
                </a:lnTo>
                <a:lnTo>
                  <a:pt x="862391" y="119352"/>
                </a:lnTo>
                <a:lnTo>
                  <a:pt x="811207" y="152574"/>
                </a:lnTo>
                <a:lnTo>
                  <a:pt x="827436" y="95974"/>
                </a:lnTo>
                <a:lnTo>
                  <a:pt x="779997" y="59061"/>
                </a:lnTo>
                <a:lnTo>
                  <a:pt x="841168" y="59061"/>
                </a:lnTo>
                <a:close/>
                <a:moveTo>
                  <a:pt x="603595" y="0"/>
                </a:moveTo>
                <a:lnTo>
                  <a:pt x="624979" y="59061"/>
                </a:lnTo>
                <a:lnTo>
                  <a:pt x="685360" y="59061"/>
                </a:lnTo>
                <a:lnTo>
                  <a:pt x="638817" y="95974"/>
                </a:lnTo>
                <a:lnTo>
                  <a:pt x="653912" y="152574"/>
                </a:lnTo>
                <a:lnTo>
                  <a:pt x="603595" y="119352"/>
                </a:lnTo>
                <a:lnTo>
                  <a:pt x="553278" y="152574"/>
                </a:lnTo>
                <a:lnTo>
                  <a:pt x="569631" y="95974"/>
                </a:lnTo>
                <a:lnTo>
                  <a:pt x="521830" y="59061"/>
                </a:lnTo>
                <a:lnTo>
                  <a:pt x="582210" y="59061"/>
                </a:lnTo>
                <a:close/>
                <a:moveTo>
                  <a:pt x="340564" y="0"/>
                </a:moveTo>
                <a:lnTo>
                  <a:pt x="360538" y="59061"/>
                </a:lnTo>
                <a:lnTo>
                  <a:pt x="421709" y="59061"/>
                </a:lnTo>
                <a:lnTo>
                  <a:pt x="374270" y="95974"/>
                </a:lnTo>
                <a:lnTo>
                  <a:pt x="389251" y="152574"/>
                </a:lnTo>
                <a:lnTo>
                  <a:pt x="340564" y="119352"/>
                </a:lnTo>
                <a:lnTo>
                  <a:pt x="289380" y="152574"/>
                </a:lnTo>
                <a:lnTo>
                  <a:pt x="305609" y="95974"/>
                </a:lnTo>
                <a:lnTo>
                  <a:pt x="258170" y="59061"/>
                </a:lnTo>
                <a:lnTo>
                  <a:pt x="319341" y="59061"/>
                </a:lnTo>
                <a:close/>
                <a:moveTo>
                  <a:pt x="81765" y="0"/>
                </a:moveTo>
                <a:lnTo>
                  <a:pt x="103149" y="59061"/>
                </a:lnTo>
                <a:lnTo>
                  <a:pt x="163530" y="59061"/>
                </a:lnTo>
                <a:lnTo>
                  <a:pt x="116987" y="95974"/>
                </a:lnTo>
                <a:lnTo>
                  <a:pt x="132082" y="152574"/>
                </a:lnTo>
                <a:lnTo>
                  <a:pt x="81765" y="119352"/>
                </a:lnTo>
                <a:lnTo>
                  <a:pt x="31448" y="152574"/>
                </a:lnTo>
                <a:lnTo>
                  <a:pt x="47801" y="95974"/>
                </a:lnTo>
                <a:lnTo>
                  <a:pt x="0" y="59061"/>
                </a:lnTo>
                <a:lnTo>
                  <a:pt x="61638" y="59061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A07487BF-B272-584D-A527-33531338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801" y="5622070"/>
            <a:ext cx="615209" cy="494374"/>
          </a:xfrm>
          <a:custGeom>
            <a:avLst/>
            <a:gdLst>
              <a:gd name="T0" fmla="*/ 59957 w 495"/>
              <a:gd name="T1" fmla="*/ 198194 h 395"/>
              <a:gd name="T2" fmla="*/ 261985 w 495"/>
              <a:gd name="T3" fmla="*/ 198194 h 395"/>
              <a:gd name="T4" fmla="*/ 261985 w 495"/>
              <a:gd name="T5" fmla="*/ 60377 h 395"/>
              <a:gd name="T6" fmla="*/ 59957 w 495"/>
              <a:gd name="T7" fmla="*/ 60377 h 395"/>
              <a:gd name="T8" fmla="*/ 59957 w 495"/>
              <a:gd name="T9" fmla="*/ 198194 h 395"/>
              <a:gd name="T10" fmla="*/ 321942 w 495"/>
              <a:gd name="T11" fmla="*/ 258571 h 395"/>
              <a:gd name="T12" fmla="*/ 0 w 495"/>
              <a:gd name="T13" fmla="*/ 258571 h 395"/>
              <a:gd name="T14" fmla="*/ 0 w 495"/>
              <a:gd name="T15" fmla="*/ 0 h 395"/>
              <a:gd name="T16" fmla="*/ 321942 w 495"/>
              <a:gd name="T17" fmla="*/ 0 h 395"/>
              <a:gd name="T18" fmla="*/ 321942 w 495"/>
              <a:gd name="T19" fmla="*/ 258571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5" h="395">
                <a:moveTo>
                  <a:pt x="92" y="302"/>
                </a:moveTo>
                <a:lnTo>
                  <a:pt x="402" y="302"/>
                </a:lnTo>
                <a:lnTo>
                  <a:pt x="402" y="92"/>
                </a:lnTo>
                <a:lnTo>
                  <a:pt x="92" y="92"/>
                </a:lnTo>
                <a:lnTo>
                  <a:pt x="92" y="302"/>
                </a:lnTo>
                <a:close/>
                <a:moveTo>
                  <a:pt x="494" y="394"/>
                </a:moveTo>
                <a:lnTo>
                  <a:pt x="0" y="394"/>
                </a:lnTo>
                <a:lnTo>
                  <a:pt x="0" y="0"/>
                </a:lnTo>
                <a:lnTo>
                  <a:pt x="494" y="0"/>
                </a:lnTo>
                <a:lnTo>
                  <a:pt x="494" y="394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82">
            <a:extLst>
              <a:ext uri="{FF2B5EF4-FFF2-40B4-BE49-F238E27FC236}">
                <a16:creationId xmlns:a16="http://schemas.microsoft.com/office/drawing/2014/main" id="{2BA7CD76-7B0E-8645-925B-B03885FB5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918" y="5896722"/>
            <a:ext cx="2356468" cy="1483123"/>
          </a:xfrm>
          <a:custGeom>
            <a:avLst/>
            <a:gdLst>
              <a:gd name="T0" fmla="*/ 1121891 w 1890"/>
              <a:gd name="T1" fmla="*/ 777030 h 1192"/>
              <a:gd name="T2" fmla="*/ 113104 w 1890"/>
              <a:gd name="T3" fmla="*/ 777030 h 1192"/>
              <a:gd name="T4" fmla="*/ 113104 w 1890"/>
              <a:gd name="T5" fmla="*/ 777030 h 1192"/>
              <a:gd name="T6" fmla="*/ 0 w 1890"/>
              <a:gd name="T7" fmla="*/ 664161 h 1192"/>
              <a:gd name="T8" fmla="*/ 0 w 1890"/>
              <a:gd name="T9" fmla="*/ 106997 h 1192"/>
              <a:gd name="T10" fmla="*/ 0 w 1890"/>
              <a:gd name="T11" fmla="*/ 106997 h 1192"/>
              <a:gd name="T12" fmla="*/ 107220 w 1890"/>
              <a:gd name="T13" fmla="*/ 0 h 1192"/>
              <a:gd name="T14" fmla="*/ 1127775 w 1890"/>
              <a:gd name="T15" fmla="*/ 0 h 1192"/>
              <a:gd name="T16" fmla="*/ 1127775 w 1890"/>
              <a:gd name="T17" fmla="*/ 0 h 1192"/>
              <a:gd name="T18" fmla="*/ 1234995 w 1890"/>
              <a:gd name="T19" fmla="*/ 106997 h 1192"/>
              <a:gd name="T20" fmla="*/ 1234995 w 1890"/>
              <a:gd name="T21" fmla="*/ 664161 h 1192"/>
              <a:gd name="T22" fmla="*/ 1234995 w 1890"/>
              <a:gd name="T23" fmla="*/ 664161 h 1192"/>
              <a:gd name="T24" fmla="*/ 1121891 w 1890"/>
              <a:gd name="T25" fmla="*/ 777030 h 1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90" h="1192">
                <a:moveTo>
                  <a:pt x="1716" y="1191"/>
                </a:moveTo>
                <a:lnTo>
                  <a:pt x="173" y="1191"/>
                </a:lnTo>
                <a:cubicBezTo>
                  <a:pt x="77" y="1191"/>
                  <a:pt x="0" y="1114"/>
                  <a:pt x="0" y="1018"/>
                </a:cubicBezTo>
                <a:lnTo>
                  <a:pt x="0" y="164"/>
                </a:lnTo>
                <a:cubicBezTo>
                  <a:pt x="0" y="74"/>
                  <a:pt x="73" y="0"/>
                  <a:pt x="164" y="0"/>
                </a:cubicBezTo>
                <a:lnTo>
                  <a:pt x="1725" y="0"/>
                </a:lnTo>
                <a:cubicBezTo>
                  <a:pt x="1816" y="0"/>
                  <a:pt x="1889" y="74"/>
                  <a:pt x="1889" y="164"/>
                </a:cubicBezTo>
                <a:lnTo>
                  <a:pt x="1889" y="1018"/>
                </a:lnTo>
                <a:cubicBezTo>
                  <a:pt x="1889" y="1114"/>
                  <a:pt x="1812" y="1191"/>
                  <a:pt x="1716" y="1191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83">
            <a:extLst>
              <a:ext uri="{FF2B5EF4-FFF2-40B4-BE49-F238E27FC236}">
                <a16:creationId xmlns:a16="http://schemas.microsoft.com/office/drawing/2014/main" id="{4A5EEC8D-18B4-D443-938C-47B3061CA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918" y="5896720"/>
            <a:ext cx="2356468" cy="741560"/>
          </a:xfrm>
          <a:custGeom>
            <a:avLst/>
            <a:gdLst>
              <a:gd name="T0" fmla="*/ 974136 w 1890"/>
              <a:gd name="T1" fmla="*/ 388189 h 597"/>
              <a:gd name="T2" fmla="*/ 260859 w 1890"/>
              <a:gd name="T3" fmla="*/ 388189 h 597"/>
              <a:gd name="T4" fmla="*/ 260859 w 1890"/>
              <a:gd name="T5" fmla="*/ 388189 h 597"/>
              <a:gd name="T6" fmla="*/ 0 w 1890"/>
              <a:gd name="T7" fmla="*/ 128311 h 597"/>
              <a:gd name="T8" fmla="*/ 0 w 1890"/>
              <a:gd name="T9" fmla="*/ 106817 h 597"/>
              <a:gd name="T10" fmla="*/ 0 w 1890"/>
              <a:gd name="T11" fmla="*/ 106817 h 597"/>
              <a:gd name="T12" fmla="*/ 107220 w 1890"/>
              <a:gd name="T13" fmla="*/ 0 h 597"/>
              <a:gd name="T14" fmla="*/ 1127775 w 1890"/>
              <a:gd name="T15" fmla="*/ 0 h 597"/>
              <a:gd name="T16" fmla="*/ 1127775 w 1890"/>
              <a:gd name="T17" fmla="*/ 0 h 597"/>
              <a:gd name="T18" fmla="*/ 1234995 w 1890"/>
              <a:gd name="T19" fmla="*/ 106817 h 597"/>
              <a:gd name="T20" fmla="*/ 1234995 w 1890"/>
              <a:gd name="T21" fmla="*/ 128311 h 597"/>
              <a:gd name="T22" fmla="*/ 1234995 w 1890"/>
              <a:gd name="T23" fmla="*/ 128311 h 597"/>
              <a:gd name="T24" fmla="*/ 974136 w 1890"/>
              <a:gd name="T25" fmla="*/ 388189 h 5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90" h="597">
                <a:moveTo>
                  <a:pt x="1490" y="596"/>
                </a:moveTo>
                <a:lnTo>
                  <a:pt x="399" y="596"/>
                </a:lnTo>
                <a:cubicBezTo>
                  <a:pt x="178" y="596"/>
                  <a:pt x="0" y="417"/>
                  <a:pt x="0" y="197"/>
                </a:cubicBezTo>
                <a:lnTo>
                  <a:pt x="0" y="164"/>
                </a:lnTo>
                <a:cubicBezTo>
                  <a:pt x="0" y="74"/>
                  <a:pt x="73" y="0"/>
                  <a:pt x="164" y="0"/>
                </a:cubicBezTo>
                <a:lnTo>
                  <a:pt x="1725" y="0"/>
                </a:lnTo>
                <a:cubicBezTo>
                  <a:pt x="1816" y="0"/>
                  <a:pt x="1889" y="74"/>
                  <a:pt x="1889" y="164"/>
                </a:cubicBezTo>
                <a:lnTo>
                  <a:pt x="1889" y="197"/>
                </a:lnTo>
                <a:cubicBezTo>
                  <a:pt x="1889" y="417"/>
                  <a:pt x="1711" y="596"/>
                  <a:pt x="1490" y="596"/>
                </a:cubicBezTo>
              </a:path>
            </a:pathLst>
          </a:custGeom>
          <a:solidFill>
            <a:srgbClr val="DCDFE1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CF20B58-7EA7-8A40-9CA0-59217C81C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874" y="6544902"/>
            <a:ext cx="1503826" cy="180019"/>
          </a:xfrm>
          <a:custGeom>
            <a:avLst/>
            <a:gdLst>
              <a:gd name="connsiteX0" fmla="*/ 1334782 w 1503826"/>
              <a:gd name="connsiteY0" fmla="*/ 0 h 180019"/>
              <a:gd name="connsiteX1" fmla="*/ 1503826 w 1503826"/>
              <a:gd name="connsiteY1" fmla="*/ 0 h 180019"/>
              <a:gd name="connsiteX2" fmla="*/ 1503826 w 1503826"/>
              <a:gd name="connsiteY2" fmla="*/ 180019 h 180019"/>
              <a:gd name="connsiteX3" fmla="*/ 1334782 w 1503826"/>
              <a:gd name="connsiteY3" fmla="*/ 180019 h 180019"/>
              <a:gd name="connsiteX4" fmla="*/ 0 w 1503826"/>
              <a:gd name="connsiteY4" fmla="*/ 0 h 180019"/>
              <a:gd name="connsiteX5" fmla="*/ 169039 w 1503826"/>
              <a:gd name="connsiteY5" fmla="*/ 0 h 180019"/>
              <a:gd name="connsiteX6" fmla="*/ 169039 w 1503826"/>
              <a:gd name="connsiteY6" fmla="*/ 180019 h 180019"/>
              <a:gd name="connsiteX7" fmla="*/ 0 w 1503826"/>
              <a:gd name="connsiteY7" fmla="*/ 180019 h 18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3826" h="180019">
                <a:moveTo>
                  <a:pt x="1334782" y="0"/>
                </a:moveTo>
                <a:lnTo>
                  <a:pt x="1503826" y="0"/>
                </a:lnTo>
                <a:lnTo>
                  <a:pt x="1503826" y="180019"/>
                </a:lnTo>
                <a:lnTo>
                  <a:pt x="1334782" y="180019"/>
                </a:lnTo>
                <a:close/>
                <a:moveTo>
                  <a:pt x="0" y="0"/>
                </a:moveTo>
                <a:lnTo>
                  <a:pt x="169039" y="0"/>
                </a:lnTo>
                <a:lnTo>
                  <a:pt x="169039" y="180019"/>
                </a:lnTo>
                <a:lnTo>
                  <a:pt x="0" y="180019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898A2C20-AA46-1641-ACC2-38F2FFE48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311" y="6599834"/>
            <a:ext cx="1399486" cy="75621"/>
          </a:xfrm>
          <a:custGeom>
            <a:avLst/>
            <a:gdLst>
              <a:gd name="connsiteX0" fmla="*/ 1329290 w 1399486"/>
              <a:gd name="connsiteY0" fmla="*/ 0 h 75621"/>
              <a:gd name="connsiteX1" fmla="*/ 1399486 w 1399486"/>
              <a:gd name="connsiteY1" fmla="*/ 0 h 75621"/>
              <a:gd name="connsiteX2" fmla="*/ 1399486 w 1399486"/>
              <a:gd name="connsiteY2" fmla="*/ 75621 h 75621"/>
              <a:gd name="connsiteX3" fmla="*/ 1329290 w 1399486"/>
              <a:gd name="connsiteY3" fmla="*/ 75621 h 75621"/>
              <a:gd name="connsiteX4" fmla="*/ 0 w 1399486"/>
              <a:gd name="connsiteY4" fmla="*/ 0 h 75621"/>
              <a:gd name="connsiteX5" fmla="*/ 70196 w 1399486"/>
              <a:gd name="connsiteY5" fmla="*/ 0 h 75621"/>
              <a:gd name="connsiteX6" fmla="*/ 70196 w 1399486"/>
              <a:gd name="connsiteY6" fmla="*/ 75621 h 75621"/>
              <a:gd name="connsiteX7" fmla="*/ 0 w 1399486"/>
              <a:gd name="connsiteY7" fmla="*/ 75621 h 7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486" h="75621">
                <a:moveTo>
                  <a:pt x="1329290" y="0"/>
                </a:moveTo>
                <a:lnTo>
                  <a:pt x="1399486" y="0"/>
                </a:lnTo>
                <a:lnTo>
                  <a:pt x="1399486" y="75621"/>
                </a:lnTo>
                <a:lnTo>
                  <a:pt x="1329290" y="75621"/>
                </a:lnTo>
                <a:close/>
                <a:moveTo>
                  <a:pt x="0" y="0"/>
                </a:moveTo>
                <a:lnTo>
                  <a:pt x="70196" y="0"/>
                </a:lnTo>
                <a:lnTo>
                  <a:pt x="70196" y="75621"/>
                </a:lnTo>
                <a:lnTo>
                  <a:pt x="0" y="75621"/>
                </a:lnTo>
                <a:close/>
              </a:path>
            </a:pathLst>
          </a:custGeom>
          <a:solidFill>
            <a:srgbClr val="9C9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88">
            <a:extLst>
              <a:ext uri="{FF2B5EF4-FFF2-40B4-BE49-F238E27FC236}">
                <a16:creationId xmlns:a16="http://schemas.microsoft.com/office/drawing/2014/main" id="{05AA9019-C3A5-6B4C-BE81-D7CE55B2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842" y="5720942"/>
            <a:ext cx="532812" cy="175778"/>
          </a:xfrm>
          <a:custGeom>
            <a:avLst/>
            <a:gdLst>
              <a:gd name="T0" fmla="*/ 244872 w 429"/>
              <a:gd name="T1" fmla="*/ 0 h 143"/>
              <a:gd name="T2" fmla="*/ 39726 w 429"/>
              <a:gd name="T3" fmla="*/ 0 h 143"/>
              <a:gd name="T4" fmla="*/ 39075 w 429"/>
              <a:gd name="T5" fmla="*/ 645 h 143"/>
              <a:gd name="T6" fmla="*/ 39075 w 429"/>
              <a:gd name="T7" fmla="*/ 645 h 143"/>
              <a:gd name="T8" fmla="*/ 10420 w 429"/>
              <a:gd name="T9" fmla="*/ 85725 h 143"/>
              <a:gd name="T10" fmla="*/ 12374 w 429"/>
              <a:gd name="T11" fmla="*/ 91525 h 143"/>
              <a:gd name="T12" fmla="*/ 266363 w 429"/>
              <a:gd name="T13" fmla="*/ 91525 h 143"/>
              <a:gd name="T14" fmla="*/ 269619 w 429"/>
              <a:gd name="T15" fmla="*/ 81857 h 143"/>
              <a:gd name="T16" fmla="*/ 269619 w 429"/>
              <a:gd name="T17" fmla="*/ 81857 h 143"/>
              <a:gd name="T18" fmla="*/ 244872 w 429"/>
              <a:gd name="T19" fmla="*/ 0 h 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9" h="143">
                <a:moveTo>
                  <a:pt x="376" y="0"/>
                </a:moveTo>
                <a:lnTo>
                  <a:pt x="61" y="0"/>
                </a:lnTo>
                <a:lnTo>
                  <a:pt x="60" y="1"/>
                </a:lnTo>
                <a:cubicBezTo>
                  <a:pt x="18" y="30"/>
                  <a:pt x="0" y="84"/>
                  <a:pt x="16" y="133"/>
                </a:cubicBezTo>
                <a:lnTo>
                  <a:pt x="19" y="142"/>
                </a:lnTo>
                <a:lnTo>
                  <a:pt x="409" y="142"/>
                </a:lnTo>
                <a:lnTo>
                  <a:pt x="414" y="127"/>
                </a:lnTo>
                <a:cubicBezTo>
                  <a:pt x="428" y="81"/>
                  <a:pt x="414" y="30"/>
                  <a:pt x="376" y="0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89">
            <a:extLst>
              <a:ext uri="{FF2B5EF4-FFF2-40B4-BE49-F238E27FC236}">
                <a16:creationId xmlns:a16="http://schemas.microsoft.com/office/drawing/2014/main" id="{CF764790-BDA4-D14C-9E95-75845EE1F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953" y="5292486"/>
            <a:ext cx="719573" cy="428458"/>
          </a:xfrm>
          <a:custGeom>
            <a:avLst/>
            <a:gdLst>
              <a:gd name="T0" fmla="*/ 267648 w 578"/>
              <a:gd name="T1" fmla="*/ 14452 h 342"/>
              <a:gd name="T2" fmla="*/ 216077 w 578"/>
              <a:gd name="T3" fmla="*/ 0 h 342"/>
              <a:gd name="T4" fmla="*/ 159283 w 578"/>
              <a:gd name="T5" fmla="*/ 0 h 342"/>
              <a:gd name="T6" fmla="*/ 109018 w 578"/>
              <a:gd name="T7" fmla="*/ 14452 h 342"/>
              <a:gd name="T8" fmla="*/ 109018 w 578"/>
              <a:gd name="T9" fmla="*/ 14452 h 342"/>
              <a:gd name="T10" fmla="*/ 69197 w 578"/>
              <a:gd name="T11" fmla="*/ 40072 h 342"/>
              <a:gd name="T12" fmla="*/ 69197 w 578"/>
              <a:gd name="T13" fmla="*/ 40072 h 342"/>
              <a:gd name="T14" fmla="*/ 3264 w 578"/>
              <a:gd name="T15" fmla="*/ 155688 h 342"/>
              <a:gd name="T16" fmla="*/ 3264 w 578"/>
              <a:gd name="T17" fmla="*/ 155688 h 342"/>
              <a:gd name="T18" fmla="*/ 85517 w 578"/>
              <a:gd name="T19" fmla="*/ 224007 h 342"/>
              <a:gd name="T20" fmla="*/ 291149 w 578"/>
              <a:gd name="T21" fmla="*/ 224007 h 342"/>
              <a:gd name="T22" fmla="*/ 291149 w 578"/>
              <a:gd name="T23" fmla="*/ 224007 h 342"/>
              <a:gd name="T24" fmla="*/ 373402 w 578"/>
              <a:gd name="T25" fmla="*/ 155688 h 342"/>
              <a:gd name="T26" fmla="*/ 373402 w 578"/>
              <a:gd name="T27" fmla="*/ 155688 h 342"/>
              <a:gd name="T28" fmla="*/ 308775 w 578"/>
              <a:gd name="T29" fmla="*/ 40729 h 342"/>
              <a:gd name="T30" fmla="*/ 308775 w 578"/>
              <a:gd name="T31" fmla="*/ 40729 h 342"/>
              <a:gd name="T32" fmla="*/ 267648 w 578"/>
              <a:gd name="T33" fmla="*/ 14452 h 3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8" h="342">
                <a:moveTo>
                  <a:pt x="410" y="22"/>
                </a:moveTo>
                <a:lnTo>
                  <a:pt x="331" y="0"/>
                </a:lnTo>
                <a:lnTo>
                  <a:pt x="244" y="0"/>
                </a:lnTo>
                <a:lnTo>
                  <a:pt x="167" y="22"/>
                </a:lnTo>
                <a:cubicBezTo>
                  <a:pt x="143" y="29"/>
                  <a:pt x="121" y="42"/>
                  <a:pt x="106" y="61"/>
                </a:cubicBezTo>
                <a:cubicBezTo>
                  <a:pt x="68" y="106"/>
                  <a:pt x="0" y="193"/>
                  <a:pt x="5" y="237"/>
                </a:cubicBezTo>
                <a:cubicBezTo>
                  <a:pt x="10" y="277"/>
                  <a:pt x="131" y="341"/>
                  <a:pt x="131" y="341"/>
                </a:cubicBezTo>
                <a:lnTo>
                  <a:pt x="446" y="341"/>
                </a:lnTo>
                <a:cubicBezTo>
                  <a:pt x="446" y="341"/>
                  <a:pt x="567" y="277"/>
                  <a:pt x="572" y="237"/>
                </a:cubicBezTo>
                <a:cubicBezTo>
                  <a:pt x="577" y="193"/>
                  <a:pt x="511" y="108"/>
                  <a:pt x="473" y="62"/>
                </a:cubicBezTo>
                <a:cubicBezTo>
                  <a:pt x="457" y="43"/>
                  <a:pt x="435" y="29"/>
                  <a:pt x="410" y="22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90">
            <a:extLst>
              <a:ext uri="{FF2B5EF4-FFF2-40B4-BE49-F238E27FC236}">
                <a16:creationId xmlns:a16="http://schemas.microsoft.com/office/drawing/2014/main" id="{250D75FD-E38F-7145-8D1C-7E9E1C2D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75" y="6314194"/>
            <a:ext cx="203240" cy="203240"/>
          </a:xfrm>
          <a:custGeom>
            <a:avLst/>
            <a:gdLst>
              <a:gd name="T0" fmla="*/ 82231 w 162"/>
              <a:gd name="T1" fmla="*/ 0 h 165"/>
              <a:gd name="T2" fmla="*/ 82231 w 162"/>
              <a:gd name="T3" fmla="*/ 0 h 165"/>
              <a:gd name="T4" fmla="*/ 90126 w 162"/>
              <a:gd name="T5" fmla="*/ 46503 h 165"/>
              <a:gd name="T6" fmla="*/ 90126 w 162"/>
              <a:gd name="T7" fmla="*/ 46503 h 165"/>
              <a:gd name="T8" fmla="*/ 61838 w 162"/>
              <a:gd name="T9" fmla="*/ 62650 h 165"/>
              <a:gd name="T10" fmla="*/ 61838 w 162"/>
              <a:gd name="T11" fmla="*/ 62650 h 165"/>
              <a:gd name="T12" fmla="*/ 15788 w 162"/>
              <a:gd name="T13" fmla="*/ 102695 h 165"/>
              <a:gd name="T14" fmla="*/ 15788 w 162"/>
              <a:gd name="T15" fmla="*/ 102695 h 165"/>
              <a:gd name="T16" fmla="*/ 39471 w 162"/>
              <a:gd name="T17" fmla="*/ 29710 h 165"/>
              <a:gd name="T18" fmla="*/ 36840 w 162"/>
              <a:gd name="T19" fmla="*/ 2584 h 165"/>
              <a:gd name="T20" fmla="*/ 82231 w 162"/>
              <a:gd name="T21" fmla="*/ 0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2" h="165">
                <a:moveTo>
                  <a:pt x="125" y="0"/>
                </a:moveTo>
                <a:lnTo>
                  <a:pt x="125" y="0"/>
                </a:lnTo>
                <a:cubicBezTo>
                  <a:pt x="125" y="0"/>
                  <a:pt x="161" y="62"/>
                  <a:pt x="137" y="72"/>
                </a:cubicBezTo>
                <a:cubicBezTo>
                  <a:pt x="113" y="83"/>
                  <a:pt x="101" y="82"/>
                  <a:pt x="94" y="97"/>
                </a:cubicBezTo>
                <a:cubicBezTo>
                  <a:pt x="82" y="127"/>
                  <a:pt x="48" y="164"/>
                  <a:pt x="24" y="159"/>
                </a:cubicBezTo>
                <a:cubicBezTo>
                  <a:pt x="0" y="155"/>
                  <a:pt x="60" y="46"/>
                  <a:pt x="60" y="46"/>
                </a:cubicBezTo>
                <a:lnTo>
                  <a:pt x="56" y="4"/>
                </a:lnTo>
                <a:lnTo>
                  <a:pt x="125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91">
            <a:extLst>
              <a:ext uri="{FF2B5EF4-FFF2-40B4-BE49-F238E27FC236}">
                <a16:creationId xmlns:a16="http://schemas.microsoft.com/office/drawing/2014/main" id="{F119E961-12EA-E84A-932C-68003D58D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992" y="6314194"/>
            <a:ext cx="203240" cy="203240"/>
          </a:xfrm>
          <a:custGeom>
            <a:avLst/>
            <a:gdLst>
              <a:gd name="T0" fmla="*/ 23537 w 163"/>
              <a:gd name="T1" fmla="*/ 0 h 165"/>
              <a:gd name="T2" fmla="*/ 23537 w 163"/>
              <a:gd name="T3" fmla="*/ 0 h 165"/>
              <a:gd name="T4" fmla="*/ 16345 w 163"/>
              <a:gd name="T5" fmla="*/ 46503 h 165"/>
              <a:gd name="T6" fmla="*/ 16345 w 163"/>
              <a:gd name="T7" fmla="*/ 46503 h 165"/>
              <a:gd name="T8" fmla="*/ 44459 w 163"/>
              <a:gd name="T9" fmla="*/ 62650 h 165"/>
              <a:gd name="T10" fmla="*/ 44459 w 163"/>
              <a:gd name="T11" fmla="*/ 62650 h 165"/>
              <a:gd name="T12" fmla="*/ 90227 w 163"/>
              <a:gd name="T13" fmla="*/ 102695 h 165"/>
              <a:gd name="T14" fmla="*/ 90227 w 163"/>
              <a:gd name="T15" fmla="*/ 102695 h 165"/>
              <a:gd name="T16" fmla="*/ 66689 w 163"/>
              <a:gd name="T17" fmla="*/ 29710 h 165"/>
              <a:gd name="T18" fmla="*/ 69304 w 163"/>
              <a:gd name="T19" fmla="*/ 2584 h 165"/>
              <a:gd name="T20" fmla="*/ 23537 w 163"/>
              <a:gd name="T21" fmla="*/ 0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3" h="165">
                <a:moveTo>
                  <a:pt x="36" y="0"/>
                </a:moveTo>
                <a:lnTo>
                  <a:pt x="36" y="0"/>
                </a:lnTo>
                <a:cubicBezTo>
                  <a:pt x="36" y="0"/>
                  <a:pt x="0" y="62"/>
                  <a:pt x="25" y="72"/>
                </a:cubicBezTo>
                <a:cubicBezTo>
                  <a:pt x="49" y="83"/>
                  <a:pt x="61" y="82"/>
                  <a:pt x="68" y="97"/>
                </a:cubicBezTo>
                <a:cubicBezTo>
                  <a:pt x="80" y="127"/>
                  <a:pt x="113" y="164"/>
                  <a:pt x="138" y="159"/>
                </a:cubicBezTo>
                <a:cubicBezTo>
                  <a:pt x="162" y="155"/>
                  <a:pt x="102" y="46"/>
                  <a:pt x="102" y="46"/>
                </a:cubicBezTo>
                <a:lnTo>
                  <a:pt x="106" y="4"/>
                </a:lnTo>
                <a:lnTo>
                  <a:pt x="36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A5F8867-26A8-6D4B-9701-E470DB0E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877" y="5759393"/>
            <a:ext cx="544823" cy="581019"/>
          </a:xfrm>
          <a:custGeom>
            <a:avLst/>
            <a:gdLst>
              <a:gd name="connsiteX0" fmla="*/ 446010 w 544823"/>
              <a:gd name="connsiteY0" fmla="*/ 0 h 581019"/>
              <a:gd name="connsiteX1" fmla="*/ 542044 w 544823"/>
              <a:gd name="connsiteY1" fmla="*/ 121927 h 581019"/>
              <a:gd name="connsiteX2" fmla="*/ 423560 w 544823"/>
              <a:gd name="connsiteY2" fmla="*/ 581019 h 581019"/>
              <a:gd name="connsiteX3" fmla="*/ 300088 w 544823"/>
              <a:gd name="connsiteY3" fmla="*/ 581019 h 581019"/>
              <a:gd name="connsiteX4" fmla="*/ 347482 w 544823"/>
              <a:gd name="connsiteY4" fmla="*/ 88335 h 581019"/>
              <a:gd name="connsiteX5" fmla="*/ 446010 w 544823"/>
              <a:gd name="connsiteY5" fmla="*/ 0 h 581019"/>
              <a:gd name="connsiteX6" fmla="*/ 97991 w 544823"/>
              <a:gd name="connsiteY6" fmla="*/ 0 h 581019"/>
              <a:gd name="connsiteX7" fmla="*/ 196518 w 544823"/>
              <a:gd name="connsiteY7" fmla="*/ 88335 h 581019"/>
              <a:gd name="connsiteX8" fmla="*/ 243911 w 544823"/>
              <a:gd name="connsiteY8" fmla="*/ 581019 h 581019"/>
              <a:gd name="connsiteX9" fmla="*/ 120440 w 544823"/>
              <a:gd name="connsiteY9" fmla="*/ 581019 h 581019"/>
              <a:gd name="connsiteX10" fmla="*/ 3206 w 544823"/>
              <a:gd name="connsiteY10" fmla="*/ 121927 h 581019"/>
              <a:gd name="connsiteX11" fmla="*/ 97991 w 544823"/>
              <a:gd name="connsiteY11" fmla="*/ 0 h 58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823" h="581019">
                <a:moveTo>
                  <a:pt x="446010" y="0"/>
                </a:moveTo>
                <a:cubicBezTo>
                  <a:pt x="509617" y="0"/>
                  <a:pt x="557010" y="60964"/>
                  <a:pt x="542044" y="121927"/>
                </a:cubicBezTo>
                <a:lnTo>
                  <a:pt x="423560" y="581019"/>
                </a:lnTo>
                <a:lnTo>
                  <a:pt x="300088" y="581019"/>
                </a:lnTo>
                <a:lnTo>
                  <a:pt x="347482" y="88335"/>
                </a:lnTo>
                <a:cubicBezTo>
                  <a:pt x="352470" y="38569"/>
                  <a:pt x="394875" y="0"/>
                  <a:pt x="446010" y="0"/>
                </a:cubicBezTo>
                <a:close/>
                <a:moveTo>
                  <a:pt x="97991" y="0"/>
                </a:moveTo>
                <a:cubicBezTo>
                  <a:pt x="149125" y="0"/>
                  <a:pt x="192777" y="38569"/>
                  <a:pt x="196518" y="88335"/>
                </a:cubicBezTo>
                <a:lnTo>
                  <a:pt x="243911" y="581019"/>
                </a:lnTo>
                <a:lnTo>
                  <a:pt x="120440" y="581019"/>
                </a:lnTo>
                <a:lnTo>
                  <a:pt x="3206" y="121927"/>
                </a:lnTo>
                <a:cubicBezTo>
                  <a:pt x="-13008" y="60964"/>
                  <a:pt x="34385" y="0"/>
                  <a:pt x="97991" y="0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94">
            <a:extLst>
              <a:ext uri="{FF2B5EF4-FFF2-40B4-BE49-F238E27FC236}">
                <a16:creationId xmlns:a16="http://schemas.microsoft.com/office/drawing/2014/main" id="{A0684AD2-F373-2F48-854E-6B9894FB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714" y="5380375"/>
            <a:ext cx="351547" cy="340569"/>
          </a:xfrm>
          <a:custGeom>
            <a:avLst/>
            <a:gdLst>
              <a:gd name="T0" fmla="*/ 164003 w 281"/>
              <a:gd name="T1" fmla="*/ 64341 h 272"/>
              <a:gd name="T2" fmla="*/ 164003 w 281"/>
              <a:gd name="T3" fmla="*/ 64341 h 272"/>
              <a:gd name="T4" fmla="*/ 99714 w 281"/>
              <a:gd name="T5" fmla="*/ 101764 h 272"/>
              <a:gd name="T6" fmla="*/ 91841 w 281"/>
              <a:gd name="T7" fmla="*/ 99794 h 272"/>
              <a:gd name="T8" fmla="*/ 83969 w 281"/>
              <a:gd name="T9" fmla="*/ 101764 h 272"/>
              <a:gd name="T10" fmla="*/ 83969 w 281"/>
              <a:gd name="T11" fmla="*/ 101764 h 272"/>
              <a:gd name="T12" fmla="*/ 19680 w 281"/>
              <a:gd name="T13" fmla="*/ 64341 h 272"/>
              <a:gd name="T14" fmla="*/ 0 w 281"/>
              <a:gd name="T15" fmla="*/ 0 h 272"/>
              <a:gd name="T16" fmla="*/ 12464 w 281"/>
              <a:gd name="T17" fmla="*/ 177922 h 272"/>
              <a:gd name="T18" fmla="*/ 91841 w 281"/>
              <a:gd name="T19" fmla="*/ 177922 h 272"/>
              <a:gd name="T20" fmla="*/ 171219 w 281"/>
              <a:gd name="T21" fmla="*/ 177922 h 272"/>
              <a:gd name="T22" fmla="*/ 183683 w 281"/>
              <a:gd name="T23" fmla="*/ 0 h 272"/>
              <a:gd name="T24" fmla="*/ 164003 w 281"/>
              <a:gd name="T25" fmla="*/ 64341 h 2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1" h="272">
                <a:moveTo>
                  <a:pt x="250" y="98"/>
                </a:moveTo>
                <a:lnTo>
                  <a:pt x="250" y="98"/>
                </a:lnTo>
                <a:cubicBezTo>
                  <a:pt x="237" y="140"/>
                  <a:pt x="194" y="164"/>
                  <a:pt x="152" y="155"/>
                </a:cubicBezTo>
                <a:lnTo>
                  <a:pt x="140" y="152"/>
                </a:lnTo>
                <a:lnTo>
                  <a:pt x="128" y="155"/>
                </a:lnTo>
                <a:cubicBezTo>
                  <a:pt x="85" y="164"/>
                  <a:pt x="42" y="140"/>
                  <a:pt x="30" y="98"/>
                </a:cubicBezTo>
                <a:lnTo>
                  <a:pt x="0" y="0"/>
                </a:lnTo>
                <a:lnTo>
                  <a:pt x="19" y="271"/>
                </a:lnTo>
                <a:lnTo>
                  <a:pt x="140" y="271"/>
                </a:lnTo>
                <a:lnTo>
                  <a:pt x="261" y="271"/>
                </a:lnTo>
                <a:lnTo>
                  <a:pt x="280" y="0"/>
                </a:lnTo>
                <a:lnTo>
                  <a:pt x="250" y="98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95">
            <a:extLst>
              <a:ext uri="{FF2B5EF4-FFF2-40B4-BE49-F238E27FC236}">
                <a16:creationId xmlns:a16="http://schemas.microsoft.com/office/drawing/2014/main" id="{A279A362-86C5-8A45-A06D-E7F1B51FF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317" y="5462769"/>
            <a:ext cx="510845" cy="258175"/>
          </a:xfrm>
          <a:custGeom>
            <a:avLst/>
            <a:gdLst>
              <a:gd name="T0" fmla="*/ 235933 w 411"/>
              <a:gd name="T1" fmla="*/ 134721 h 207"/>
              <a:gd name="T2" fmla="*/ 30632 w 411"/>
              <a:gd name="T3" fmla="*/ 134721 h 207"/>
              <a:gd name="T4" fmla="*/ 0 w 411"/>
              <a:gd name="T5" fmla="*/ 0 h 207"/>
              <a:gd name="T6" fmla="*/ 267217 w 411"/>
              <a:gd name="T7" fmla="*/ 0 h 207"/>
              <a:gd name="T8" fmla="*/ 235933 w 411"/>
              <a:gd name="T9" fmla="*/ 134721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1" h="207">
                <a:moveTo>
                  <a:pt x="362" y="206"/>
                </a:moveTo>
                <a:lnTo>
                  <a:pt x="47" y="206"/>
                </a:lnTo>
                <a:lnTo>
                  <a:pt x="0" y="0"/>
                </a:lnTo>
                <a:lnTo>
                  <a:pt x="410" y="0"/>
                </a:lnTo>
                <a:lnTo>
                  <a:pt x="362" y="206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96">
            <a:extLst>
              <a:ext uri="{FF2B5EF4-FFF2-40B4-BE49-F238E27FC236}">
                <a16:creationId xmlns:a16="http://schemas.microsoft.com/office/drawing/2014/main" id="{B4030F23-646B-5248-939F-D2E83B912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048" y="5545166"/>
            <a:ext cx="71410" cy="109861"/>
          </a:xfrm>
          <a:custGeom>
            <a:avLst/>
            <a:gdLst>
              <a:gd name="T0" fmla="*/ 17737 w 57"/>
              <a:gd name="T1" fmla="*/ 28133 h 86"/>
              <a:gd name="T2" fmla="*/ 17737 w 57"/>
              <a:gd name="T3" fmla="*/ 28133 h 86"/>
              <a:gd name="T4" fmla="*/ 36788 w 57"/>
              <a:gd name="T5" fmla="*/ 1340 h 86"/>
              <a:gd name="T6" fmla="*/ 36788 w 57"/>
              <a:gd name="T7" fmla="*/ 1340 h 86"/>
              <a:gd name="T8" fmla="*/ 28248 w 57"/>
              <a:gd name="T9" fmla="*/ 0 h 86"/>
              <a:gd name="T10" fmla="*/ 28248 w 57"/>
              <a:gd name="T11" fmla="*/ 0 h 86"/>
              <a:gd name="T12" fmla="*/ 0 w 57"/>
              <a:gd name="T13" fmla="*/ 28133 h 86"/>
              <a:gd name="T14" fmla="*/ 0 w 57"/>
              <a:gd name="T15" fmla="*/ 28133 h 86"/>
              <a:gd name="T16" fmla="*/ 28248 w 57"/>
              <a:gd name="T17" fmla="*/ 56936 h 86"/>
              <a:gd name="T18" fmla="*/ 28248 w 57"/>
              <a:gd name="T19" fmla="*/ 56936 h 86"/>
              <a:gd name="T20" fmla="*/ 36788 w 57"/>
              <a:gd name="T21" fmla="*/ 55596 h 86"/>
              <a:gd name="T22" fmla="*/ 36788 w 57"/>
              <a:gd name="T23" fmla="*/ 55596 h 86"/>
              <a:gd name="T24" fmla="*/ 17737 w 57"/>
              <a:gd name="T25" fmla="*/ 28133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" h="86">
                <a:moveTo>
                  <a:pt x="27" y="42"/>
                </a:moveTo>
                <a:lnTo>
                  <a:pt x="27" y="42"/>
                </a:lnTo>
                <a:cubicBezTo>
                  <a:pt x="27" y="23"/>
                  <a:pt x="39" y="7"/>
                  <a:pt x="56" y="2"/>
                </a:cubicBezTo>
                <a:cubicBezTo>
                  <a:pt x="52" y="0"/>
                  <a:pt x="47" y="0"/>
                  <a:pt x="43" y="0"/>
                </a:cubicBezTo>
                <a:cubicBezTo>
                  <a:pt x="19" y="0"/>
                  <a:pt x="0" y="18"/>
                  <a:pt x="0" y="42"/>
                </a:cubicBezTo>
                <a:cubicBezTo>
                  <a:pt x="0" y="65"/>
                  <a:pt x="19" y="85"/>
                  <a:pt x="43" y="85"/>
                </a:cubicBezTo>
                <a:cubicBezTo>
                  <a:pt x="47" y="85"/>
                  <a:pt x="52" y="84"/>
                  <a:pt x="56" y="83"/>
                </a:cubicBezTo>
                <a:cubicBezTo>
                  <a:pt x="39" y="76"/>
                  <a:pt x="27" y="61"/>
                  <a:pt x="27" y="42"/>
                </a:cubicBez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97">
            <a:extLst>
              <a:ext uri="{FF2B5EF4-FFF2-40B4-BE49-F238E27FC236}">
                <a16:creationId xmlns:a16="http://schemas.microsoft.com/office/drawing/2014/main" id="{99EE01D7-947D-AC4D-A9DA-D660B6A28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557" y="5204597"/>
            <a:ext cx="109859" cy="170282"/>
          </a:xfrm>
          <a:custGeom>
            <a:avLst/>
            <a:gdLst>
              <a:gd name="T0" fmla="*/ 56951 w 88"/>
              <a:gd name="T1" fmla="*/ 46614 h 136"/>
              <a:gd name="T2" fmla="*/ 28148 w 88"/>
              <a:gd name="T3" fmla="*/ 88631 h 136"/>
              <a:gd name="T4" fmla="*/ 0 w 88"/>
              <a:gd name="T5" fmla="*/ 46614 h 136"/>
              <a:gd name="T6" fmla="*/ 0 w 88"/>
              <a:gd name="T7" fmla="*/ 0 h 136"/>
              <a:gd name="T8" fmla="*/ 56951 w 88"/>
              <a:gd name="T9" fmla="*/ 0 h 136"/>
              <a:gd name="T10" fmla="*/ 56951 w 88"/>
              <a:gd name="T11" fmla="*/ 46614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" h="136">
                <a:moveTo>
                  <a:pt x="87" y="71"/>
                </a:moveTo>
                <a:lnTo>
                  <a:pt x="43" y="135"/>
                </a:lnTo>
                <a:lnTo>
                  <a:pt x="0" y="71"/>
                </a:lnTo>
                <a:lnTo>
                  <a:pt x="0" y="0"/>
                </a:lnTo>
                <a:lnTo>
                  <a:pt x="87" y="0"/>
                </a:lnTo>
                <a:lnTo>
                  <a:pt x="87" y="71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98">
            <a:extLst>
              <a:ext uri="{FF2B5EF4-FFF2-40B4-BE49-F238E27FC236}">
                <a16:creationId xmlns:a16="http://schemas.microsoft.com/office/drawing/2014/main" id="{2A59809D-66D5-294B-A1FF-BB1A0BE4D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557" y="5204597"/>
            <a:ext cx="109859" cy="87889"/>
          </a:xfrm>
          <a:custGeom>
            <a:avLst/>
            <a:gdLst>
              <a:gd name="T0" fmla="*/ 28803 w 88"/>
              <a:gd name="T1" fmla="*/ 45445 h 72"/>
              <a:gd name="T2" fmla="*/ 28803 w 88"/>
              <a:gd name="T3" fmla="*/ 45445 h 72"/>
              <a:gd name="T4" fmla="*/ 56951 w 88"/>
              <a:gd name="T5" fmla="*/ 32003 h 72"/>
              <a:gd name="T6" fmla="*/ 56951 w 88"/>
              <a:gd name="T7" fmla="*/ 0 h 72"/>
              <a:gd name="T8" fmla="*/ 0 w 88"/>
              <a:gd name="T9" fmla="*/ 0 h 72"/>
              <a:gd name="T10" fmla="*/ 0 w 88"/>
              <a:gd name="T11" fmla="*/ 28803 h 72"/>
              <a:gd name="T12" fmla="*/ 0 w 88"/>
              <a:gd name="T13" fmla="*/ 28803 h 72"/>
              <a:gd name="T14" fmla="*/ 28803 w 88"/>
              <a:gd name="T15" fmla="*/ 45445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" h="72">
                <a:moveTo>
                  <a:pt x="44" y="71"/>
                </a:moveTo>
                <a:lnTo>
                  <a:pt x="44" y="71"/>
                </a:lnTo>
                <a:cubicBezTo>
                  <a:pt x="64" y="71"/>
                  <a:pt x="77" y="60"/>
                  <a:pt x="87" y="50"/>
                </a:cubicBezTo>
                <a:lnTo>
                  <a:pt x="87" y="0"/>
                </a:lnTo>
                <a:lnTo>
                  <a:pt x="0" y="0"/>
                </a:lnTo>
                <a:lnTo>
                  <a:pt x="0" y="45"/>
                </a:lnTo>
                <a:cubicBezTo>
                  <a:pt x="8" y="57"/>
                  <a:pt x="23" y="71"/>
                  <a:pt x="44" y="71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4B7167F9-B59F-374A-8A1B-C7ABDB6A2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328" y="5006847"/>
            <a:ext cx="212756" cy="262412"/>
          </a:xfrm>
          <a:custGeom>
            <a:avLst/>
            <a:gdLst>
              <a:gd name="connsiteX0" fmla="*/ 105913 w 212756"/>
              <a:gd name="connsiteY0" fmla="*/ 0 h 262412"/>
              <a:gd name="connsiteX1" fmla="*/ 199292 w 212756"/>
              <a:gd name="connsiteY1" fmla="*/ 101700 h 262412"/>
              <a:gd name="connsiteX2" fmla="*/ 194359 w 212756"/>
              <a:gd name="connsiteY2" fmla="*/ 134251 h 262412"/>
              <a:gd name="connsiteX3" fmla="*/ 195712 w 212756"/>
              <a:gd name="connsiteY3" fmla="*/ 132968 h 262412"/>
              <a:gd name="connsiteX4" fmla="*/ 209210 w 212756"/>
              <a:gd name="connsiteY4" fmla="*/ 131273 h 262412"/>
              <a:gd name="connsiteX5" fmla="*/ 202705 w 212756"/>
              <a:gd name="connsiteY5" fmla="*/ 163335 h 262412"/>
              <a:gd name="connsiteX6" fmla="*/ 187418 w 212756"/>
              <a:gd name="connsiteY6" fmla="*/ 179521 h 262412"/>
              <a:gd name="connsiteX7" fmla="*/ 181082 w 212756"/>
              <a:gd name="connsiteY7" fmla="*/ 180619 h 262412"/>
              <a:gd name="connsiteX8" fmla="*/ 168944 w 212756"/>
              <a:gd name="connsiteY8" fmla="*/ 209364 h 262412"/>
              <a:gd name="connsiteX9" fmla="*/ 105913 w 212756"/>
              <a:gd name="connsiteY9" fmla="*/ 262412 h 262412"/>
              <a:gd name="connsiteX10" fmla="*/ 44438 w 212756"/>
              <a:gd name="connsiteY10" fmla="*/ 209364 h 262412"/>
              <a:gd name="connsiteX11" fmla="*/ 32504 w 212756"/>
              <a:gd name="connsiteY11" fmla="*/ 181301 h 262412"/>
              <a:gd name="connsiteX12" fmla="*/ 23131 w 212756"/>
              <a:gd name="connsiteY12" fmla="*/ 179521 h 262412"/>
              <a:gd name="connsiteX13" fmla="*/ 9175 w 212756"/>
              <a:gd name="connsiteY13" fmla="*/ 163335 h 262412"/>
              <a:gd name="connsiteX14" fmla="*/ 3237 w 212756"/>
              <a:gd name="connsiteY14" fmla="*/ 131273 h 262412"/>
              <a:gd name="connsiteX15" fmla="*/ 15411 w 212756"/>
              <a:gd name="connsiteY15" fmla="*/ 132968 h 262412"/>
              <a:gd name="connsiteX16" fmla="*/ 19269 w 212756"/>
              <a:gd name="connsiteY16" fmla="*/ 137273 h 262412"/>
              <a:gd name="connsiteX17" fmla="*/ 13778 w 212756"/>
              <a:gd name="connsiteY17" fmla="*/ 101700 h 262412"/>
              <a:gd name="connsiteX18" fmla="*/ 105913 w 212756"/>
              <a:gd name="connsiteY18" fmla="*/ 0 h 26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756" h="262412">
                <a:moveTo>
                  <a:pt x="105913" y="0"/>
                </a:moveTo>
                <a:cubicBezTo>
                  <a:pt x="159450" y="0"/>
                  <a:pt x="199292" y="30134"/>
                  <a:pt x="199292" y="101700"/>
                </a:cubicBezTo>
                <a:lnTo>
                  <a:pt x="194359" y="134251"/>
                </a:lnTo>
                <a:lnTo>
                  <a:pt x="195712" y="132968"/>
                </a:lnTo>
                <a:cubicBezTo>
                  <a:pt x="201079" y="129731"/>
                  <a:pt x="205957" y="128807"/>
                  <a:pt x="209210" y="131273"/>
                </a:cubicBezTo>
                <a:cubicBezTo>
                  <a:pt x="215715" y="134972"/>
                  <a:pt x="213113" y="149770"/>
                  <a:pt x="202705" y="163335"/>
                </a:cubicBezTo>
                <a:cubicBezTo>
                  <a:pt x="198151" y="170734"/>
                  <a:pt x="192622" y="176284"/>
                  <a:pt x="187418" y="179521"/>
                </a:cubicBezTo>
                <a:lnTo>
                  <a:pt x="181082" y="180619"/>
                </a:lnTo>
                <a:lnTo>
                  <a:pt x="168944" y="209364"/>
                </a:lnTo>
                <a:cubicBezTo>
                  <a:pt x="151046" y="240439"/>
                  <a:pt x="127701" y="262412"/>
                  <a:pt x="105913" y="262412"/>
                </a:cubicBezTo>
                <a:cubicBezTo>
                  <a:pt x="85369" y="262412"/>
                  <a:pt x="62336" y="240439"/>
                  <a:pt x="44438" y="209364"/>
                </a:cubicBezTo>
                <a:lnTo>
                  <a:pt x="32504" y="181301"/>
                </a:lnTo>
                <a:lnTo>
                  <a:pt x="23131" y="179521"/>
                </a:lnTo>
                <a:cubicBezTo>
                  <a:pt x="18380" y="176284"/>
                  <a:pt x="13332" y="170734"/>
                  <a:pt x="9175" y="163335"/>
                </a:cubicBezTo>
                <a:cubicBezTo>
                  <a:pt x="-326" y="149770"/>
                  <a:pt x="-2701" y="134972"/>
                  <a:pt x="3237" y="131273"/>
                </a:cubicBezTo>
                <a:cubicBezTo>
                  <a:pt x="6206" y="128807"/>
                  <a:pt x="10660" y="129731"/>
                  <a:pt x="15411" y="132968"/>
                </a:cubicBezTo>
                <a:lnTo>
                  <a:pt x="19269" y="137273"/>
                </a:lnTo>
                <a:lnTo>
                  <a:pt x="13778" y="101700"/>
                </a:lnTo>
                <a:cubicBezTo>
                  <a:pt x="13778" y="30134"/>
                  <a:pt x="53620" y="0"/>
                  <a:pt x="105913" y="0"/>
                </a:cubicBezTo>
                <a:close/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ACAD717C-3417-8F49-B8DD-47AA88FC0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046" y="4924448"/>
            <a:ext cx="206846" cy="245948"/>
          </a:xfrm>
          <a:custGeom>
            <a:avLst/>
            <a:gdLst>
              <a:gd name="connsiteX0" fmla="*/ 107200 w 206846"/>
              <a:gd name="connsiteY0" fmla="*/ 0 h 245948"/>
              <a:gd name="connsiteX1" fmla="*/ 184101 w 206846"/>
              <a:gd name="connsiteY1" fmla="*/ 46069 h 245948"/>
              <a:gd name="connsiteX2" fmla="*/ 161465 w 206846"/>
              <a:gd name="connsiteY2" fmla="*/ 78909 h 245948"/>
              <a:gd name="connsiteX3" fmla="*/ 160520 w 206846"/>
              <a:gd name="connsiteY3" fmla="*/ 79284 h 245948"/>
              <a:gd name="connsiteX4" fmla="*/ 186326 w 206846"/>
              <a:gd name="connsiteY4" fmla="*/ 95425 h 245948"/>
              <a:gd name="connsiteX5" fmla="*/ 187369 w 206846"/>
              <a:gd name="connsiteY5" fmla="*/ 244706 h 245948"/>
              <a:gd name="connsiteX6" fmla="*/ 167587 w 206846"/>
              <a:gd name="connsiteY6" fmla="*/ 173935 h 245948"/>
              <a:gd name="connsiteX7" fmla="*/ 103293 w 206846"/>
              <a:gd name="connsiteY7" fmla="*/ 197526 h 245948"/>
              <a:gd name="connsiteX8" fmla="*/ 43945 w 206846"/>
              <a:gd name="connsiteY8" fmla="*/ 193801 h 245948"/>
              <a:gd name="connsiteX9" fmla="*/ 24163 w 206846"/>
              <a:gd name="connsiteY9" fmla="*/ 245948 h 245948"/>
              <a:gd name="connsiteX10" fmla="*/ 52562 w 206846"/>
              <a:gd name="connsiteY10" fmla="*/ 78644 h 245948"/>
              <a:gd name="connsiteX11" fmla="*/ 53153 w 206846"/>
              <a:gd name="connsiteY11" fmla="*/ 78544 h 245948"/>
              <a:gd name="connsiteX12" fmla="*/ 37432 w 206846"/>
              <a:gd name="connsiteY12" fmla="*/ 64298 h 245948"/>
              <a:gd name="connsiteX13" fmla="*/ 31540 w 206846"/>
              <a:gd name="connsiteY13" fmla="*/ 46069 h 245948"/>
              <a:gd name="connsiteX14" fmla="*/ 107200 w 206846"/>
              <a:gd name="connsiteY14" fmla="*/ 0 h 24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846" h="245948">
                <a:moveTo>
                  <a:pt x="107200" y="0"/>
                </a:moveTo>
                <a:cubicBezTo>
                  <a:pt x="149372" y="0"/>
                  <a:pt x="184101" y="21167"/>
                  <a:pt x="184101" y="46069"/>
                </a:cubicBezTo>
                <a:cubicBezTo>
                  <a:pt x="184101" y="59142"/>
                  <a:pt x="175419" y="70660"/>
                  <a:pt x="161465" y="78909"/>
                </a:cubicBezTo>
                <a:lnTo>
                  <a:pt x="160520" y="79284"/>
                </a:lnTo>
                <a:lnTo>
                  <a:pt x="186326" y="95425"/>
                </a:lnTo>
                <a:cubicBezTo>
                  <a:pt x="231880" y="144137"/>
                  <a:pt x="187369" y="244706"/>
                  <a:pt x="187369" y="244706"/>
                </a:cubicBezTo>
                <a:cubicBezTo>
                  <a:pt x="151513" y="244706"/>
                  <a:pt x="172532" y="181385"/>
                  <a:pt x="167587" y="173935"/>
                </a:cubicBezTo>
                <a:cubicBezTo>
                  <a:pt x="163878" y="165244"/>
                  <a:pt x="131731" y="197526"/>
                  <a:pt x="103293" y="197526"/>
                </a:cubicBezTo>
                <a:cubicBezTo>
                  <a:pt x="76092" y="197526"/>
                  <a:pt x="27872" y="155312"/>
                  <a:pt x="43945" y="193801"/>
                </a:cubicBezTo>
                <a:cubicBezTo>
                  <a:pt x="61255" y="232290"/>
                  <a:pt x="24163" y="245948"/>
                  <a:pt x="24163" y="245948"/>
                </a:cubicBezTo>
                <a:cubicBezTo>
                  <a:pt x="24163" y="245948"/>
                  <a:pt x="-45888" y="114766"/>
                  <a:pt x="52562" y="78644"/>
                </a:cubicBezTo>
                <a:lnTo>
                  <a:pt x="53153" y="78544"/>
                </a:lnTo>
                <a:lnTo>
                  <a:pt x="37432" y="64298"/>
                </a:lnTo>
                <a:cubicBezTo>
                  <a:pt x="33633" y="58753"/>
                  <a:pt x="31540" y="52606"/>
                  <a:pt x="31540" y="46069"/>
                </a:cubicBezTo>
                <a:cubicBezTo>
                  <a:pt x="31540" y="21167"/>
                  <a:pt x="65029" y="0"/>
                  <a:pt x="107200" y="0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843DFD72-C0BB-0846-A77D-4050D85B1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6" y="5243045"/>
            <a:ext cx="2388181" cy="2042166"/>
          </a:xfrm>
          <a:custGeom>
            <a:avLst/>
            <a:gdLst>
              <a:gd name="connsiteX0" fmla="*/ 119471 w 2388181"/>
              <a:gd name="connsiteY0" fmla="*/ 0 h 2042166"/>
              <a:gd name="connsiteX1" fmla="*/ 2268710 w 2388181"/>
              <a:gd name="connsiteY1" fmla="*/ 0 h 2042166"/>
              <a:gd name="connsiteX2" fmla="*/ 2388181 w 2388181"/>
              <a:gd name="connsiteY2" fmla="*/ 119774 h 2042166"/>
              <a:gd name="connsiteX3" fmla="*/ 2388181 w 2388181"/>
              <a:gd name="connsiteY3" fmla="*/ 1488443 h 2042166"/>
              <a:gd name="connsiteX4" fmla="*/ 2268710 w 2388181"/>
              <a:gd name="connsiteY4" fmla="*/ 1608218 h 2042166"/>
              <a:gd name="connsiteX5" fmla="*/ 1382975 w 2388181"/>
              <a:gd name="connsiteY5" fmla="*/ 1608218 h 2042166"/>
              <a:gd name="connsiteX6" fmla="*/ 1382975 w 2388181"/>
              <a:gd name="connsiteY6" fmla="*/ 1895102 h 2042166"/>
              <a:gd name="connsiteX7" fmla="*/ 1404926 w 2388181"/>
              <a:gd name="connsiteY7" fmla="*/ 1895102 h 2042166"/>
              <a:gd name="connsiteX8" fmla="*/ 1507100 w 2388181"/>
              <a:gd name="connsiteY8" fmla="*/ 1973619 h 2042166"/>
              <a:gd name="connsiteX9" fmla="*/ 1525791 w 2388181"/>
              <a:gd name="connsiteY9" fmla="*/ 2042166 h 2042166"/>
              <a:gd name="connsiteX10" fmla="*/ 867885 w 2388181"/>
              <a:gd name="connsiteY10" fmla="*/ 2042166 h 2042166"/>
              <a:gd name="connsiteX11" fmla="*/ 885329 w 2388181"/>
              <a:gd name="connsiteY11" fmla="*/ 1973619 h 2042166"/>
              <a:gd name="connsiteX12" fmla="*/ 987504 w 2388181"/>
              <a:gd name="connsiteY12" fmla="*/ 1895102 h 2042166"/>
              <a:gd name="connsiteX13" fmla="*/ 1005207 w 2388181"/>
              <a:gd name="connsiteY13" fmla="*/ 1895102 h 2042166"/>
              <a:gd name="connsiteX14" fmla="*/ 1005207 w 2388181"/>
              <a:gd name="connsiteY14" fmla="*/ 1608218 h 2042166"/>
              <a:gd name="connsiteX15" fmla="*/ 119471 w 2388181"/>
              <a:gd name="connsiteY15" fmla="*/ 1608218 h 2042166"/>
              <a:gd name="connsiteX16" fmla="*/ 0 w 2388181"/>
              <a:gd name="connsiteY16" fmla="*/ 1488443 h 2042166"/>
              <a:gd name="connsiteX17" fmla="*/ 0 w 2388181"/>
              <a:gd name="connsiteY17" fmla="*/ 119774 h 2042166"/>
              <a:gd name="connsiteX18" fmla="*/ 119471 w 2388181"/>
              <a:gd name="connsiteY18" fmla="*/ 0 h 204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8181" h="2042166">
                <a:moveTo>
                  <a:pt x="119471" y="0"/>
                </a:moveTo>
                <a:lnTo>
                  <a:pt x="2268710" y="0"/>
                </a:lnTo>
                <a:cubicBezTo>
                  <a:pt x="2334668" y="0"/>
                  <a:pt x="2388181" y="53649"/>
                  <a:pt x="2388181" y="119774"/>
                </a:cubicBezTo>
                <a:lnTo>
                  <a:pt x="2388181" y="1488443"/>
                </a:lnTo>
                <a:cubicBezTo>
                  <a:pt x="2388181" y="1553321"/>
                  <a:pt x="2334668" y="1608218"/>
                  <a:pt x="2268710" y="1608218"/>
                </a:cubicBezTo>
                <a:lnTo>
                  <a:pt x="1382975" y="1608218"/>
                </a:lnTo>
                <a:lnTo>
                  <a:pt x="1382975" y="1895102"/>
                </a:lnTo>
                <a:lnTo>
                  <a:pt x="1404926" y="1895102"/>
                </a:lnTo>
                <a:cubicBezTo>
                  <a:pt x="1453521" y="1895102"/>
                  <a:pt x="1494640" y="1927506"/>
                  <a:pt x="1507100" y="1973619"/>
                </a:cubicBezTo>
                <a:lnTo>
                  <a:pt x="1525791" y="2042166"/>
                </a:lnTo>
                <a:lnTo>
                  <a:pt x="867885" y="2042166"/>
                </a:lnTo>
                <a:lnTo>
                  <a:pt x="885329" y="1973619"/>
                </a:lnTo>
                <a:cubicBezTo>
                  <a:pt x="897790" y="1927506"/>
                  <a:pt x="940155" y="1895102"/>
                  <a:pt x="987504" y="1895102"/>
                </a:cubicBezTo>
                <a:lnTo>
                  <a:pt x="1005207" y="1895102"/>
                </a:lnTo>
                <a:lnTo>
                  <a:pt x="1005207" y="1608218"/>
                </a:lnTo>
                <a:lnTo>
                  <a:pt x="119471" y="1608218"/>
                </a:lnTo>
                <a:cubicBezTo>
                  <a:pt x="53513" y="1608218"/>
                  <a:pt x="0" y="1553321"/>
                  <a:pt x="0" y="1488443"/>
                </a:cubicBezTo>
                <a:lnTo>
                  <a:pt x="0" y="119774"/>
                </a:lnTo>
                <a:cubicBezTo>
                  <a:pt x="0" y="53649"/>
                  <a:pt x="53513" y="0"/>
                  <a:pt x="119471" y="0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159">
            <a:extLst>
              <a:ext uri="{FF2B5EF4-FFF2-40B4-BE49-F238E27FC236}">
                <a16:creationId xmlns:a16="http://schemas.microsoft.com/office/drawing/2014/main" id="{363EEA88-FA47-5A4A-96FB-51DBB6F07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570" y="5352907"/>
            <a:ext cx="2180697" cy="1389742"/>
          </a:xfrm>
          <a:custGeom>
            <a:avLst/>
            <a:gdLst>
              <a:gd name="T0" fmla="*/ 1142828 w 1750"/>
              <a:gd name="T1" fmla="*/ 728063 h 1114"/>
              <a:gd name="T2" fmla="*/ 0 w 1750"/>
              <a:gd name="T3" fmla="*/ 728063 h 1114"/>
              <a:gd name="T4" fmla="*/ 0 w 1750"/>
              <a:gd name="T5" fmla="*/ 0 h 1114"/>
              <a:gd name="T6" fmla="*/ 1142828 w 1750"/>
              <a:gd name="T7" fmla="*/ 0 h 1114"/>
              <a:gd name="T8" fmla="*/ 1142828 w 1750"/>
              <a:gd name="T9" fmla="*/ 728063 h 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0" h="1114">
                <a:moveTo>
                  <a:pt x="1749" y="1113"/>
                </a:moveTo>
                <a:lnTo>
                  <a:pt x="0" y="1113"/>
                </a:lnTo>
                <a:lnTo>
                  <a:pt x="0" y="0"/>
                </a:lnTo>
                <a:lnTo>
                  <a:pt x="1749" y="0"/>
                </a:lnTo>
                <a:lnTo>
                  <a:pt x="1749" y="1113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160">
            <a:extLst>
              <a:ext uri="{FF2B5EF4-FFF2-40B4-BE49-F238E27FC236}">
                <a16:creationId xmlns:a16="http://schemas.microsoft.com/office/drawing/2014/main" id="{C75DA659-A1C6-C745-808B-B88A186DB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019" y="5726435"/>
            <a:ext cx="1323800" cy="653674"/>
          </a:xfrm>
          <a:custGeom>
            <a:avLst/>
            <a:gdLst>
              <a:gd name="T0" fmla="*/ 346750 w 1061"/>
              <a:gd name="T1" fmla="*/ 342104 h 525"/>
              <a:gd name="T2" fmla="*/ 346750 w 1061"/>
              <a:gd name="T3" fmla="*/ 342104 h 525"/>
              <a:gd name="T4" fmla="*/ 102716 w 1061"/>
              <a:gd name="T5" fmla="*/ 264413 h 525"/>
              <a:gd name="T6" fmla="*/ 102716 w 1061"/>
              <a:gd name="T7" fmla="*/ 264413 h 525"/>
              <a:gd name="T8" fmla="*/ 0 w 1061"/>
              <a:gd name="T9" fmla="*/ 171052 h 525"/>
              <a:gd name="T10" fmla="*/ 0 w 1061"/>
              <a:gd name="T11" fmla="*/ 171052 h 525"/>
              <a:gd name="T12" fmla="*/ 102716 w 1061"/>
              <a:gd name="T13" fmla="*/ 77692 h 525"/>
              <a:gd name="T14" fmla="*/ 102716 w 1061"/>
              <a:gd name="T15" fmla="*/ 77692 h 525"/>
              <a:gd name="T16" fmla="*/ 346750 w 1061"/>
              <a:gd name="T17" fmla="*/ 0 h 525"/>
              <a:gd name="T18" fmla="*/ 346750 w 1061"/>
              <a:gd name="T19" fmla="*/ 0 h 525"/>
              <a:gd name="T20" fmla="*/ 590129 w 1061"/>
              <a:gd name="T21" fmla="*/ 77692 h 525"/>
              <a:gd name="T22" fmla="*/ 590129 w 1061"/>
              <a:gd name="T23" fmla="*/ 77692 h 525"/>
              <a:gd name="T24" fmla="*/ 693500 w 1061"/>
              <a:gd name="T25" fmla="*/ 171052 h 525"/>
              <a:gd name="T26" fmla="*/ 693500 w 1061"/>
              <a:gd name="T27" fmla="*/ 171052 h 525"/>
              <a:gd name="T28" fmla="*/ 590129 w 1061"/>
              <a:gd name="T29" fmla="*/ 264413 h 525"/>
              <a:gd name="T30" fmla="*/ 590129 w 1061"/>
              <a:gd name="T31" fmla="*/ 264413 h 525"/>
              <a:gd name="T32" fmla="*/ 346750 w 1061"/>
              <a:gd name="T33" fmla="*/ 342104 h 5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1" h="525">
                <a:moveTo>
                  <a:pt x="530" y="524"/>
                </a:moveTo>
                <a:lnTo>
                  <a:pt x="530" y="524"/>
                </a:lnTo>
                <a:cubicBezTo>
                  <a:pt x="376" y="524"/>
                  <a:pt x="243" y="460"/>
                  <a:pt x="157" y="405"/>
                </a:cubicBezTo>
                <a:cubicBezTo>
                  <a:pt x="77" y="353"/>
                  <a:pt x="0" y="283"/>
                  <a:pt x="0" y="262"/>
                </a:cubicBezTo>
                <a:cubicBezTo>
                  <a:pt x="0" y="241"/>
                  <a:pt x="77" y="171"/>
                  <a:pt x="157" y="119"/>
                </a:cubicBezTo>
                <a:cubicBezTo>
                  <a:pt x="243" y="65"/>
                  <a:pt x="376" y="0"/>
                  <a:pt x="530" y="0"/>
                </a:cubicBezTo>
                <a:cubicBezTo>
                  <a:pt x="683" y="0"/>
                  <a:pt x="817" y="65"/>
                  <a:pt x="902" y="119"/>
                </a:cubicBezTo>
                <a:cubicBezTo>
                  <a:pt x="983" y="171"/>
                  <a:pt x="1060" y="241"/>
                  <a:pt x="1060" y="262"/>
                </a:cubicBezTo>
                <a:cubicBezTo>
                  <a:pt x="1060" y="283"/>
                  <a:pt x="983" y="353"/>
                  <a:pt x="902" y="405"/>
                </a:cubicBezTo>
                <a:cubicBezTo>
                  <a:pt x="817" y="460"/>
                  <a:pt x="683" y="524"/>
                  <a:pt x="530" y="52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161">
            <a:extLst>
              <a:ext uri="{FF2B5EF4-FFF2-40B4-BE49-F238E27FC236}">
                <a16:creationId xmlns:a16="http://schemas.microsoft.com/office/drawing/2014/main" id="{C4E967C7-D0B2-5245-A7F6-A154D7DF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542" y="5704463"/>
            <a:ext cx="1356754" cy="692124"/>
          </a:xfrm>
          <a:custGeom>
            <a:avLst/>
            <a:gdLst>
              <a:gd name="T0" fmla="*/ 355391 w 1091"/>
              <a:gd name="T1" fmla="*/ 0 h 557"/>
              <a:gd name="T2" fmla="*/ 355391 w 1091"/>
              <a:gd name="T3" fmla="*/ 0 h 557"/>
              <a:gd name="T4" fmla="*/ 106943 w 1091"/>
              <a:gd name="T5" fmla="*/ 79490 h 557"/>
              <a:gd name="T6" fmla="*/ 106943 w 1091"/>
              <a:gd name="T7" fmla="*/ 79490 h 557"/>
              <a:gd name="T8" fmla="*/ 32605 w 1091"/>
              <a:gd name="T9" fmla="*/ 136827 h 557"/>
              <a:gd name="T10" fmla="*/ 32605 w 1091"/>
              <a:gd name="T11" fmla="*/ 136827 h 557"/>
              <a:gd name="T12" fmla="*/ 0 w 1091"/>
              <a:gd name="T13" fmla="*/ 181133 h 557"/>
              <a:gd name="T14" fmla="*/ 0 w 1091"/>
              <a:gd name="T15" fmla="*/ 181133 h 557"/>
              <a:gd name="T16" fmla="*/ 32605 w 1091"/>
              <a:gd name="T17" fmla="*/ 225439 h 557"/>
              <a:gd name="T18" fmla="*/ 32605 w 1091"/>
              <a:gd name="T19" fmla="*/ 225439 h 557"/>
              <a:gd name="T20" fmla="*/ 106943 w 1091"/>
              <a:gd name="T21" fmla="*/ 282776 h 557"/>
              <a:gd name="T22" fmla="*/ 106943 w 1091"/>
              <a:gd name="T23" fmla="*/ 282776 h 557"/>
              <a:gd name="T24" fmla="*/ 355391 w 1091"/>
              <a:gd name="T25" fmla="*/ 362266 h 557"/>
              <a:gd name="T26" fmla="*/ 355391 w 1091"/>
              <a:gd name="T27" fmla="*/ 362266 h 557"/>
              <a:gd name="T28" fmla="*/ 603186 w 1091"/>
              <a:gd name="T29" fmla="*/ 282776 h 557"/>
              <a:gd name="T30" fmla="*/ 603186 w 1091"/>
              <a:gd name="T31" fmla="*/ 282776 h 557"/>
              <a:gd name="T32" fmla="*/ 678177 w 1091"/>
              <a:gd name="T33" fmla="*/ 225439 h 557"/>
              <a:gd name="T34" fmla="*/ 678177 w 1091"/>
              <a:gd name="T35" fmla="*/ 225439 h 557"/>
              <a:gd name="T36" fmla="*/ 710782 w 1091"/>
              <a:gd name="T37" fmla="*/ 181133 h 557"/>
              <a:gd name="T38" fmla="*/ 710782 w 1091"/>
              <a:gd name="T39" fmla="*/ 181133 h 557"/>
              <a:gd name="T40" fmla="*/ 678177 w 1091"/>
              <a:gd name="T41" fmla="*/ 136827 h 557"/>
              <a:gd name="T42" fmla="*/ 678177 w 1091"/>
              <a:gd name="T43" fmla="*/ 136827 h 557"/>
              <a:gd name="T44" fmla="*/ 603186 w 1091"/>
              <a:gd name="T45" fmla="*/ 79490 h 557"/>
              <a:gd name="T46" fmla="*/ 603186 w 1091"/>
              <a:gd name="T47" fmla="*/ 79490 h 557"/>
              <a:gd name="T48" fmla="*/ 355391 w 1091"/>
              <a:gd name="T49" fmla="*/ 0 h 557"/>
              <a:gd name="T50" fmla="*/ 355391 w 1091"/>
              <a:gd name="T51" fmla="*/ 20198 h 557"/>
              <a:gd name="T52" fmla="*/ 355391 w 1091"/>
              <a:gd name="T53" fmla="*/ 20198 h 557"/>
              <a:gd name="T54" fmla="*/ 690567 w 1091"/>
              <a:gd name="T55" fmla="*/ 181133 h 557"/>
              <a:gd name="T56" fmla="*/ 690567 w 1091"/>
              <a:gd name="T57" fmla="*/ 181133 h 557"/>
              <a:gd name="T58" fmla="*/ 355391 w 1091"/>
              <a:gd name="T59" fmla="*/ 342068 h 557"/>
              <a:gd name="T60" fmla="*/ 355391 w 1091"/>
              <a:gd name="T61" fmla="*/ 342068 h 557"/>
              <a:gd name="T62" fmla="*/ 20215 w 1091"/>
              <a:gd name="T63" fmla="*/ 181133 h 557"/>
              <a:gd name="T64" fmla="*/ 20215 w 1091"/>
              <a:gd name="T65" fmla="*/ 181133 h 557"/>
              <a:gd name="T66" fmla="*/ 355391 w 1091"/>
              <a:gd name="T67" fmla="*/ 20198 h 5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1" h="557">
                <a:moveTo>
                  <a:pt x="545" y="0"/>
                </a:moveTo>
                <a:lnTo>
                  <a:pt x="545" y="0"/>
                </a:lnTo>
                <a:cubicBezTo>
                  <a:pt x="388" y="0"/>
                  <a:pt x="251" y="67"/>
                  <a:pt x="164" y="122"/>
                </a:cubicBezTo>
                <a:cubicBezTo>
                  <a:pt x="111" y="156"/>
                  <a:pt x="73" y="189"/>
                  <a:pt x="50" y="210"/>
                </a:cubicBezTo>
                <a:cubicBezTo>
                  <a:pt x="0" y="256"/>
                  <a:pt x="0" y="269"/>
                  <a:pt x="0" y="278"/>
                </a:cubicBezTo>
                <a:cubicBezTo>
                  <a:pt x="0" y="287"/>
                  <a:pt x="0" y="300"/>
                  <a:pt x="50" y="346"/>
                </a:cubicBezTo>
                <a:cubicBezTo>
                  <a:pt x="73" y="367"/>
                  <a:pt x="111" y="400"/>
                  <a:pt x="164" y="434"/>
                </a:cubicBezTo>
                <a:cubicBezTo>
                  <a:pt x="251" y="489"/>
                  <a:pt x="388" y="556"/>
                  <a:pt x="545" y="556"/>
                </a:cubicBezTo>
                <a:cubicBezTo>
                  <a:pt x="701" y="556"/>
                  <a:pt x="838" y="489"/>
                  <a:pt x="925" y="434"/>
                </a:cubicBezTo>
                <a:cubicBezTo>
                  <a:pt x="978" y="400"/>
                  <a:pt x="1016" y="367"/>
                  <a:pt x="1040" y="346"/>
                </a:cubicBezTo>
                <a:cubicBezTo>
                  <a:pt x="1090" y="300"/>
                  <a:pt x="1090" y="287"/>
                  <a:pt x="1090" y="278"/>
                </a:cubicBezTo>
                <a:cubicBezTo>
                  <a:pt x="1090" y="269"/>
                  <a:pt x="1090" y="256"/>
                  <a:pt x="1040" y="210"/>
                </a:cubicBezTo>
                <a:cubicBezTo>
                  <a:pt x="1016" y="189"/>
                  <a:pt x="978" y="156"/>
                  <a:pt x="925" y="122"/>
                </a:cubicBezTo>
                <a:cubicBezTo>
                  <a:pt x="838" y="67"/>
                  <a:pt x="701" y="0"/>
                  <a:pt x="545" y="0"/>
                </a:cubicBezTo>
                <a:close/>
                <a:moveTo>
                  <a:pt x="545" y="31"/>
                </a:moveTo>
                <a:lnTo>
                  <a:pt x="545" y="31"/>
                </a:lnTo>
                <a:cubicBezTo>
                  <a:pt x="829" y="31"/>
                  <a:pt x="1059" y="261"/>
                  <a:pt x="1059" y="278"/>
                </a:cubicBezTo>
                <a:cubicBezTo>
                  <a:pt x="1059" y="295"/>
                  <a:pt x="829" y="525"/>
                  <a:pt x="545" y="525"/>
                </a:cubicBezTo>
                <a:cubicBezTo>
                  <a:pt x="261" y="525"/>
                  <a:pt x="31" y="295"/>
                  <a:pt x="31" y="278"/>
                </a:cubicBezTo>
                <a:cubicBezTo>
                  <a:pt x="31" y="261"/>
                  <a:pt x="261" y="31"/>
                  <a:pt x="545" y="31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162">
            <a:extLst>
              <a:ext uri="{FF2B5EF4-FFF2-40B4-BE49-F238E27FC236}">
                <a16:creationId xmlns:a16="http://schemas.microsoft.com/office/drawing/2014/main" id="{EECA2F17-D7CC-7D4B-B402-233BE153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061" y="5742914"/>
            <a:ext cx="615209" cy="615221"/>
          </a:xfrm>
          <a:custGeom>
            <a:avLst/>
            <a:gdLst>
              <a:gd name="T0" fmla="*/ 321942 w 495"/>
              <a:gd name="T1" fmla="*/ 160971 h 495"/>
              <a:gd name="T2" fmla="*/ 321942 w 495"/>
              <a:gd name="T3" fmla="*/ 160971 h 495"/>
              <a:gd name="T4" fmla="*/ 160971 w 495"/>
              <a:gd name="T5" fmla="*/ 321942 h 495"/>
              <a:gd name="T6" fmla="*/ 160971 w 495"/>
              <a:gd name="T7" fmla="*/ 321942 h 495"/>
              <a:gd name="T8" fmla="*/ 0 w 495"/>
              <a:gd name="T9" fmla="*/ 160971 h 495"/>
              <a:gd name="T10" fmla="*/ 0 w 495"/>
              <a:gd name="T11" fmla="*/ 160971 h 495"/>
              <a:gd name="T12" fmla="*/ 160971 w 495"/>
              <a:gd name="T13" fmla="*/ 0 h 495"/>
              <a:gd name="T14" fmla="*/ 160971 w 495"/>
              <a:gd name="T15" fmla="*/ 0 h 495"/>
              <a:gd name="T16" fmla="*/ 321942 w 495"/>
              <a:gd name="T17" fmla="*/ 160971 h 4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5" h="495">
                <a:moveTo>
                  <a:pt x="494" y="247"/>
                </a:moveTo>
                <a:lnTo>
                  <a:pt x="494" y="247"/>
                </a:lnTo>
                <a:cubicBezTo>
                  <a:pt x="494" y="383"/>
                  <a:pt x="383" y="494"/>
                  <a:pt x="247" y="494"/>
                </a:cubicBezTo>
                <a:cubicBezTo>
                  <a:pt x="111" y="494"/>
                  <a:pt x="0" y="383"/>
                  <a:pt x="0" y="247"/>
                </a:cubicBezTo>
                <a:cubicBezTo>
                  <a:pt x="0" y="111"/>
                  <a:pt x="111" y="0"/>
                  <a:pt x="247" y="0"/>
                </a:cubicBezTo>
                <a:cubicBezTo>
                  <a:pt x="383" y="0"/>
                  <a:pt x="494" y="111"/>
                  <a:pt x="494" y="247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163">
            <a:extLst>
              <a:ext uri="{FF2B5EF4-FFF2-40B4-BE49-F238E27FC236}">
                <a16:creationId xmlns:a16="http://schemas.microsoft.com/office/drawing/2014/main" id="{87DC96EB-3AEA-2C41-B84A-DC190FFA2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3906" y="5863762"/>
            <a:ext cx="373520" cy="373528"/>
          </a:xfrm>
          <a:custGeom>
            <a:avLst/>
            <a:gdLst>
              <a:gd name="T0" fmla="*/ 195208 w 300"/>
              <a:gd name="T1" fmla="*/ 97931 h 300"/>
              <a:gd name="T2" fmla="*/ 195208 w 300"/>
              <a:gd name="T3" fmla="*/ 97931 h 300"/>
              <a:gd name="T4" fmla="*/ 97931 w 300"/>
              <a:gd name="T5" fmla="*/ 195208 h 300"/>
              <a:gd name="T6" fmla="*/ 97931 w 300"/>
              <a:gd name="T7" fmla="*/ 195208 h 300"/>
              <a:gd name="T8" fmla="*/ 0 w 300"/>
              <a:gd name="T9" fmla="*/ 97931 h 300"/>
              <a:gd name="T10" fmla="*/ 0 w 300"/>
              <a:gd name="T11" fmla="*/ 97931 h 300"/>
              <a:gd name="T12" fmla="*/ 97931 w 300"/>
              <a:gd name="T13" fmla="*/ 0 h 300"/>
              <a:gd name="T14" fmla="*/ 97931 w 300"/>
              <a:gd name="T15" fmla="*/ 0 h 300"/>
              <a:gd name="T16" fmla="*/ 195208 w 300"/>
              <a:gd name="T17" fmla="*/ 97931 h 3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300">
                <a:moveTo>
                  <a:pt x="299" y="150"/>
                </a:moveTo>
                <a:lnTo>
                  <a:pt x="299" y="150"/>
                </a:lnTo>
                <a:cubicBezTo>
                  <a:pt x="299" y="233"/>
                  <a:pt x="233" y="299"/>
                  <a:pt x="150" y="299"/>
                </a:cubicBezTo>
                <a:cubicBezTo>
                  <a:pt x="67" y="299"/>
                  <a:pt x="0" y="233"/>
                  <a:pt x="0" y="150"/>
                </a:cubicBezTo>
                <a:cubicBezTo>
                  <a:pt x="0" y="68"/>
                  <a:pt x="67" y="0"/>
                  <a:pt x="150" y="0"/>
                </a:cubicBezTo>
                <a:cubicBezTo>
                  <a:pt x="233" y="0"/>
                  <a:pt x="299" y="68"/>
                  <a:pt x="299" y="150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164">
            <a:extLst>
              <a:ext uri="{FF2B5EF4-FFF2-40B4-BE49-F238E27FC236}">
                <a16:creationId xmlns:a16="http://schemas.microsoft.com/office/drawing/2014/main" id="{2CE5862B-B454-E44D-8A46-5BC2A4963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595" y="5863762"/>
            <a:ext cx="148307" cy="153804"/>
          </a:xfrm>
          <a:custGeom>
            <a:avLst/>
            <a:gdLst>
              <a:gd name="T0" fmla="*/ 77124 w 121"/>
              <a:gd name="T1" fmla="*/ 39663 h 122"/>
              <a:gd name="T2" fmla="*/ 77124 w 121"/>
              <a:gd name="T3" fmla="*/ 39663 h 122"/>
              <a:gd name="T4" fmla="*/ 38562 w 121"/>
              <a:gd name="T5" fmla="*/ 79987 h 122"/>
              <a:gd name="T6" fmla="*/ 38562 w 121"/>
              <a:gd name="T7" fmla="*/ 79987 h 122"/>
              <a:gd name="T8" fmla="*/ 0 w 121"/>
              <a:gd name="T9" fmla="*/ 39663 h 122"/>
              <a:gd name="T10" fmla="*/ 0 w 121"/>
              <a:gd name="T11" fmla="*/ 39663 h 122"/>
              <a:gd name="T12" fmla="*/ 38562 w 121"/>
              <a:gd name="T13" fmla="*/ 0 h 122"/>
              <a:gd name="T14" fmla="*/ 38562 w 121"/>
              <a:gd name="T15" fmla="*/ 0 h 122"/>
              <a:gd name="T16" fmla="*/ 77124 w 121"/>
              <a:gd name="T17" fmla="*/ 39663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1" h="122">
                <a:moveTo>
                  <a:pt x="120" y="60"/>
                </a:moveTo>
                <a:lnTo>
                  <a:pt x="120" y="60"/>
                </a:lnTo>
                <a:cubicBezTo>
                  <a:pt x="120" y="94"/>
                  <a:pt x="93" y="121"/>
                  <a:pt x="60" y="121"/>
                </a:cubicBezTo>
                <a:cubicBezTo>
                  <a:pt x="27" y="121"/>
                  <a:pt x="0" y="94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165">
            <a:extLst>
              <a:ext uri="{FF2B5EF4-FFF2-40B4-BE49-F238E27FC236}">
                <a16:creationId xmlns:a16="http://schemas.microsoft.com/office/drawing/2014/main" id="{E415E7A7-ACC0-374D-AF96-F32FD628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100" y="7066740"/>
            <a:ext cx="521828" cy="98874"/>
          </a:xfrm>
          <a:custGeom>
            <a:avLst/>
            <a:gdLst>
              <a:gd name="T0" fmla="*/ 272978 w 421"/>
              <a:gd name="T1" fmla="*/ 51180 h 78"/>
              <a:gd name="T2" fmla="*/ 0 w 421"/>
              <a:gd name="T3" fmla="*/ 51180 h 78"/>
              <a:gd name="T4" fmla="*/ 0 w 421"/>
              <a:gd name="T5" fmla="*/ 0 h 78"/>
              <a:gd name="T6" fmla="*/ 272978 w 421"/>
              <a:gd name="T7" fmla="*/ 0 h 78"/>
              <a:gd name="T8" fmla="*/ 272978 w 421"/>
              <a:gd name="T9" fmla="*/ 5118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1" h="78">
                <a:moveTo>
                  <a:pt x="420" y="77"/>
                </a:moveTo>
                <a:lnTo>
                  <a:pt x="0" y="77"/>
                </a:lnTo>
                <a:lnTo>
                  <a:pt x="0" y="0"/>
                </a:lnTo>
                <a:lnTo>
                  <a:pt x="420" y="0"/>
                </a:lnTo>
                <a:lnTo>
                  <a:pt x="420" y="77"/>
                </a:lnTo>
              </a:path>
            </a:pathLst>
          </a:custGeom>
          <a:solidFill>
            <a:srgbClr val="04A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EEF2A525-F6EE-F449-AC9A-0039B3B3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2845" y="6588844"/>
            <a:ext cx="778302" cy="482137"/>
          </a:xfrm>
          <a:custGeom>
            <a:avLst/>
            <a:gdLst>
              <a:gd name="connsiteX0" fmla="*/ 313269 w 778302"/>
              <a:gd name="connsiteY0" fmla="*/ 0 h 482137"/>
              <a:gd name="connsiteX1" fmla="*/ 313269 w 778302"/>
              <a:gd name="connsiteY1" fmla="*/ 2505 h 482137"/>
              <a:gd name="connsiteX2" fmla="*/ 386563 w 778302"/>
              <a:gd name="connsiteY2" fmla="*/ 76391 h 482137"/>
              <a:gd name="connsiteX3" fmla="*/ 459857 w 778302"/>
              <a:gd name="connsiteY3" fmla="*/ 2505 h 482137"/>
              <a:gd name="connsiteX4" fmla="*/ 459857 w 778302"/>
              <a:gd name="connsiteY4" fmla="*/ 0 h 482137"/>
              <a:gd name="connsiteX5" fmla="*/ 469795 w 778302"/>
              <a:gd name="connsiteY5" fmla="*/ 6262 h 482137"/>
              <a:gd name="connsiteX6" fmla="*/ 548058 w 778302"/>
              <a:gd name="connsiteY6" fmla="*/ 41326 h 482137"/>
              <a:gd name="connsiteX7" fmla="*/ 613898 w 778302"/>
              <a:gd name="connsiteY7" fmla="*/ 53849 h 482137"/>
              <a:gd name="connsiteX8" fmla="*/ 613898 w 778302"/>
              <a:gd name="connsiteY8" fmla="*/ 128257 h 482137"/>
              <a:gd name="connsiteX9" fmla="*/ 615142 w 778302"/>
              <a:gd name="connsiteY9" fmla="*/ 129880 h 482137"/>
              <a:gd name="connsiteX10" fmla="*/ 615142 w 778302"/>
              <a:gd name="connsiteY10" fmla="*/ 49436 h 482137"/>
              <a:gd name="connsiteX11" fmla="*/ 741109 w 778302"/>
              <a:gd name="connsiteY11" fmla="*/ 432925 h 482137"/>
              <a:gd name="connsiteX12" fmla="*/ 615142 w 778302"/>
              <a:gd name="connsiteY12" fmla="*/ 476645 h 482137"/>
              <a:gd name="connsiteX13" fmla="*/ 615142 w 778302"/>
              <a:gd name="connsiteY13" fmla="*/ 360060 h 482137"/>
              <a:gd name="connsiteX14" fmla="*/ 613898 w 778302"/>
              <a:gd name="connsiteY14" fmla="*/ 361059 h 482137"/>
              <a:gd name="connsiteX15" fmla="*/ 613898 w 778302"/>
              <a:gd name="connsiteY15" fmla="*/ 482137 h 482137"/>
              <a:gd name="connsiteX16" fmla="*/ 159228 w 778302"/>
              <a:gd name="connsiteY16" fmla="*/ 482137 h 482137"/>
              <a:gd name="connsiteX17" fmla="*/ 159228 w 778302"/>
              <a:gd name="connsiteY17" fmla="*/ 476353 h 482137"/>
              <a:gd name="connsiteX18" fmla="*/ 153558 w 778302"/>
              <a:gd name="connsiteY18" fmla="*/ 475962 h 482137"/>
              <a:gd name="connsiteX19" fmla="*/ 36889 w 778302"/>
              <a:gd name="connsiteY19" fmla="*/ 432925 h 482137"/>
              <a:gd name="connsiteX20" fmla="*/ 152681 w 778302"/>
              <a:gd name="connsiteY20" fmla="*/ 62584 h 482137"/>
              <a:gd name="connsiteX21" fmla="*/ 159228 w 778302"/>
              <a:gd name="connsiteY21" fmla="*/ 54603 h 482137"/>
              <a:gd name="connsiteX22" fmla="*/ 159228 w 778302"/>
              <a:gd name="connsiteY22" fmla="*/ 53849 h 482137"/>
              <a:gd name="connsiteX23" fmla="*/ 159956 w 778302"/>
              <a:gd name="connsiteY23" fmla="*/ 53716 h 482137"/>
              <a:gd name="connsiteX24" fmla="*/ 163466 w 778302"/>
              <a:gd name="connsiteY24" fmla="*/ 49436 h 482137"/>
              <a:gd name="connsiteX25" fmla="*/ 163466 w 778302"/>
              <a:gd name="connsiteY25" fmla="*/ 53072 h 482137"/>
              <a:gd name="connsiteX26" fmla="*/ 227553 w 778302"/>
              <a:gd name="connsiteY26" fmla="*/ 41326 h 482137"/>
              <a:gd name="connsiteX27" fmla="*/ 305816 w 778302"/>
              <a:gd name="connsiteY27" fmla="*/ 5009 h 482137"/>
              <a:gd name="connsiteX0" fmla="*/ 313269 w 778302"/>
              <a:gd name="connsiteY0" fmla="*/ 0 h 482137"/>
              <a:gd name="connsiteX1" fmla="*/ 313269 w 778302"/>
              <a:gd name="connsiteY1" fmla="*/ 2505 h 482137"/>
              <a:gd name="connsiteX2" fmla="*/ 386563 w 778302"/>
              <a:gd name="connsiteY2" fmla="*/ 76391 h 482137"/>
              <a:gd name="connsiteX3" fmla="*/ 459857 w 778302"/>
              <a:gd name="connsiteY3" fmla="*/ 2505 h 482137"/>
              <a:gd name="connsiteX4" fmla="*/ 459857 w 778302"/>
              <a:gd name="connsiteY4" fmla="*/ 0 h 482137"/>
              <a:gd name="connsiteX5" fmla="*/ 469795 w 778302"/>
              <a:gd name="connsiteY5" fmla="*/ 6262 h 482137"/>
              <a:gd name="connsiteX6" fmla="*/ 548058 w 778302"/>
              <a:gd name="connsiteY6" fmla="*/ 41326 h 482137"/>
              <a:gd name="connsiteX7" fmla="*/ 613898 w 778302"/>
              <a:gd name="connsiteY7" fmla="*/ 53849 h 482137"/>
              <a:gd name="connsiteX8" fmla="*/ 613898 w 778302"/>
              <a:gd name="connsiteY8" fmla="*/ 128257 h 482137"/>
              <a:gd name="connsiteX9" fmla="*/ 615142 w 778302"/>
              <a:gd name="connsiteY9" fmla="*/ 49436 h 482137"/>
              <a:gd name="connsiteX10" fmla="*/ 741109 w 778302"/>
              <a:gd name="connsiteY10" fmla="*/ 432925 h 482137"/>
              <a:gd name="connsiteX11" fmla="*/ 615142 w 778302"/>
              <a:gd name="connsiteY11" fmla="*/ 476645 h 482137"/>
              <a:gd name="connsiteX12" fmla="*/ 615142 w 778302"/>
              <a:gd name="connsiteY12" fmla="*/ 360060 h 482137"/>
              <a:gd name="connsiteX13" fmla="*/ 613898 w 778302"/>
              <a:gd name="connsiteY13" fmla="*/ 361059 h 482137"/>
              <a:gd name="connsiteX14" fmla="*/ 613898 w 778302"/>
              <a:gd name="connsiteY14" fmla="*/ 482137 h 482137"/>
              <a:gd name="connsiteX15" fmla="*/ 159228 w 778302"/>
              <a:gd name="connsiteY15" fmla="*/ 482137 h 482137"/>
              <a:gd name="connsiteX16" fmla="*/ 159228 w 778302"/>
              <a:gd name="connsiteY16" fmla="*/ 476353 h 482137"/>
              <a:gd name="connsiteX17" fmla="*/ 153558 w 778302"/>
              <a:gd name="connsiteY17" fmla="*/ 475962 h 482137"/>
              <a:gd name="connsiteX18" fmla="*/ 36889 w 778302"/>
              <a:gd name="connsiteY18" fmla="*/ 432925 h 482137"/>
              <a:gd name="connsiteX19" fmla="*/ 152681 w 778302"/>
              <a:gd name="connsiteY19" fmla="*/ 62584 h 482137"/>
              <a:gd name="connsiteX20" fmla="*/ 159228 w 778302"/>
              <a:gd name="connsiteY20" fmla="*/ 54603 h 482137"/>
              <a:gd name="connsiteX21" fmla="*/ 159228 w 778302"/>
              <a:gd name="connsiteY21" fmla="*/ 53849 h 482137"/>
              <a:gd name="connsiteX22" fmla="*/ 159956 w 778302"/>
              <a:gd name="connsiteY22" fmla="*/ 53716 h 482137"/>
              <a:gd name="connsiteX23" fmla="*/ 163466 w 778302"/>
              <a:gd name="connsiteY23" fmla="*/ 49436 h 482137"/>
              <a:gd name="connsiteX24" fmla="*/ 163466 w 778302"/>
              <a:gd name="connsiteY24" fmla="*/ 53072 h 482137"/>
              <a:gd name="connsiteX25" fmla="*/ 227553 w 778302"/>
              <a:gd name="connsiteY25" fmla="*/ 41326 h 482137"/>
              <a:gd name="connsiteX26" fmla="*/ 305816 w 778302"/>
              <a:gd name="connsiteY26" fmla="*/ 5009 h 482137"/>
              <a:gd name="connsiteX27" fmla="*/ 313269 w 778302"/>
              <a:gd name="connsiteY27" fmla="*/ 0 h 482137"/>
              <a:gd name="connsiteX0" fmla="*/ 313269 w 778302"/>
              <a:gd name="connsiteY0" fmla="*/ 0 h 482137"/>
              <a:gd name="connsiteX1" fmla="*/ 313269 w 778302"/>
              <a:gd name="connsiteY1" fmla="*/ 2505 h 482137"/>
              <a:gd name="connsiteX2" fmla="*/ 386563 w 778302"/>
              <a:gd name="connsiteY2" fmla="*/ 76391 h 482137"/>
              <a:gd name="connsiteX3" fmla="*/ 459857 w 778302"/>
              <a:gd name="connsiteY3" fmla="*/ 2505 h 482137"/>
              <a:gd name="connsiteX4" fmla="*/ 459857 w 778302"/>
              <a:gd name="connsiteY4" fmla="*/ 0 h 482137"/>
              <a:gd name="connsiteX5" fmla="*/ 469795 w 778302"/>
              <a:gd name="connsiteY5" fmla="*/ 6262 h 482137"/>
              <a:gd name="connsiteX6" fmla="*/ 548058 w 778302"/>
              <a:gd name="connsiteY6" fmla="*/ 41326 h 482137"/>
              <a:gd name="connsiteX7" fmla="*/ 613898 w 778302"/>
              <a:gd name="connsiteY7" fmla="*/ 53849 h 482137"/>
              <a:gd name="connsiteX8" fmla="*/ 615142 w 778302"/>
              <a:gd name="connsiteY8" fmla="*/ 49436 h 482137"/>
              <a:gd name="connsiteX9" fmla="*/ 741109 w 778302"/>
              <a:gd name="connsiteY9" fmla="*/ 432925 h 482137"/>
              <a:gd name="connsiteX10" fmla="*/ 615142 w 778302"/>
              <a:gd name="connsiteY10" fmla="*/ 476645 h 482137"/>
              <a:gd name="connsiteX11" fmla="*/ 615142 w 778302"/>
              <a:gd name="connsiteY11" fmla="*/ 360060 h 482137"/>
              <a:gd name="connsiteX12" fmla="*/ 613898 w 778302"/>
              <a:gd name="connsiteY12" fmla="*/ 361059 h 482137"/>
              <a:gd name="connsiteX13" fmla="*/ 613898 w 778302"/>
              <a:gd name="connsiteY13" fmla="*/ 482137 h 482137"/>
              <a:gd name="connsiteX14" fmla="*/ 159228 w 778302"/>
              <a:gd name="connsiteY14" fmla="*/ 482137 h 482137"/>
              <a:gd name="connsiteX15" fmla="*/ 159228 w 778302"/>
              <a:gd name="connsiteY15" fmla="*/ 476353 h 482137"/>
              <a:gd name="connsiteX16" fmla="*/ 153558 w 778302"/>
              <a:gd name="connsiteY16" fmla="*/ 475962 h 482137"/>
              <a:gd name="connsiteX17" fmla="*/ 36889 w 778302"/>
              <a:gd name="connsiteY17" fmla="*/ 432925 h 482137"/>
              <a:gd name="connsiteX18" fmla="*/ 152681 w 778302"/>
              <a:gd name="connsiteY18" fmla="*/ 62584 h 482137"/>
              <a:gd name="connsiteX19" fmla="*/ 159228 w 778302"/>
              <a:gd name="connsiteY19" fmla="*/ 54603 h 482137"/>
              <a:gd name="connsiteX20" fmla="*/ 159228 w 778302"/>
              <a:gd name="connsiteY20" fmla="*/ 53849 h 482137"/>
              <a:gd name="connsiteX21" fmla="*/ 159956 w 778302"/>
              <a:gd name="connsiteY21" fmla="*/ 53716 h 482137"/>
              <a:gd name="connsiteX22" fmla="*/ 163466 w 778302"/>
              <a:gd name="connsiteY22" fmla="*/ 49436 h 482137"/>
              <a:gd name="connsiteX23" fmla="*/ 163466 w 778302"/>
              <a:gd name="connsiteY23" fmla="*/ 53072 h 482137"/>
              <a:gd name="connsiteX24" fmla="*/ 227553 w 778302"/>
              <a:gd name="connsiteY24" fmla="*/ 41326 h 482137"/>
              <a:gd name="connsiteX25" fmla="*/ 305816 w 778302"/>
              <a:gd name="connsiteY25" fmla="*/ 5009 h 482137"/>
              <a:gd name="connsiteX26" fmla="*/ 313269 w 778302"/>
              <a:gd name="connsiteY26" fmla="*/ 0 h 482137"/>
              <a:gd name="connsiteX0" fmla="*/ 313269 w 778302"/>
              <a:gd name="connsiteY0" fmla="*/ 0 h 482137"/>
              <a:gd name="connsiteX1" fmla="*/ 313269 w 778302"/>
              <a:gd name="connsiteY1" fmla="*/ 2505 h 482137"/>
              <a:gd name="connsiteX2" fmla="*/ 386563 w 778302"/>
              <a:gd name="connsiteY2" fmla="*/ 76391 h 482137"/>
              <a:gd name="connsiteX3" fmla="*/ 459857 w 778302"/>
              <a:gd name="connsiteY3" fmla="*/ 2505 h 482137"/>
              <a:gd name="connsiteX4" fmla="*/ 459857 w 778302"/>
              <a:gd name="connsiteY4" fmla="*/ 0 h 482137"/>
              <a:gd name="connsiteX5" fmla="*/ 469795 w 778302"/>
              <a:gd name="connsiteY5" fmla="*/ 6262 h 482137"/>
              <a:gd name="connsiteX6" fmla="*/ 548058 w 778302"/>
              <a:gd name="connsiteY6" fmla="*/ 41326 h 482137"/>
              <a:gd name="connsiteX7" fmla="*/ 613898 w 778302"/>
              <a:gd name="connsiteY7" fmla="*/ 53849 h 482137"/>
              <a:gd name="connsiteX8" fmla="*/ 615142 w 778302"/>
              <a:gd name="connsiteY8" fmla="*/ 49436 h 482137"/>
              <a:gd name="connsiteX9" fmla="*/ 741109 w 778302"/>
              <a:gd name="connsiteY9" fmla="*/ 432925 h 482137"/>
              <a:gd name="connsiteX10" fmla="*/ 615142 w 778302"/>
              <a:gd name="connsiteY10" fmla="*/ 476645 h 482137"/>
              <a:gd name="connsiteX11" fmla="*/ 615142 w 778302"/>
              <a:gd name="connsiteY11" fmla="*/ 360060 h 482137"/>
              <a:gd name="connsiteX12" fmla="*/ 613898 w 778302"/>
              <a:gd name="connsiteY12" fmla="*/ 482137 h 482137"/>
              <a:gd name="connsiteX13" fmla="*/ 159228 w 778302"/>
              <a:gd name="connsiteY13" fmla="*/ 482137 h 482137"/>
              <a:gd name="connsiteX14" fmla="*/ 159228 w 778302"/>
              <a:gd name="connsiteY14" fmla="*/ 476353 h 482137"/>
              <a:gd name="connsiteX15" fmla="*/ 153558 w 778302"/>
              <a:gd name="connsiteY15" fmla="*/ 475962 h 482137"/>
              <a:gd name="connsiteX16" fmla="*/ 36889 w 778302"/>
              <a:gd name="connsiteY16" fmla="*/ 432925 h 482137"/>
              <a:gd name="connsiteX17" fmla="*/ 152681 w 778302"/>
              <a:gd name="connsiteY17" fmla="*/ 62584 h 482137"/>
              <a:gd name="connsiteX18" fmla="*/ 159228 w 778302"/>
              <a:gd name="connsiteY18" fmla="*/ 54603 h 482137"/>
              <a:gd name="connsiteX19" fmla="*/ 159228 w 778302"/>
              <a:gd name="connsiteY19" fmla="*/ 53849 h 482137"/>
              <a:gd name="connsiteX20" fmla="*/ 159956 w 778302"/>
              <a:gd name="connsiteY20" fmla="*/ 53716 h 482137"/>
              <a:gd name="connsiteX21" fmla="*/ 163466 w 778302"/>
              <a:gd name="connsiteY21" fmla="*/ 49436 h 482137"/>
              <a:gd name="connsiteX22" fmla="*/ 163466 w 778302"/>
              <a:gd name="connsiteY22" fmla="*/ 53072 h 482137"/>
              <a:gd name="connsiteX23" fmla="*/ 227553 w 778302"/>
              <a:gd name="connsiteY23" fmla="*/ 41326 h 482137"/>
              <a:gd name="connsiteX24" fmla="*/ 305816 w 778302"/>
              <a:gd name="connsiteY24" fmla="*/ 5009 h 482137"/>
              <a:gd name="connsiteX25" fmla="*/ 313269 w 778302"/>
              <a:gd name="connsiteY25" fmla="*/ 0 h 482137"/>
              <a:gd name="connsiteX0" fmla="*/ 313269 w 778302"/>
              <a:gd name="connsiteY0" fmla="*/ 0 h 482137"/>
              <a:gd name="connsiteX1" fmla="*/ 313269 w 778302"/>
              <a:gd name="connsiteY1" fmla="*/ 2505 h 482137"/>
              <a:gd name="connsiteX2" fmla="*/ 386563 w 778302"/>
              <a:gd name="connsiteY2" fmla="*/ 76391 h 482137"/>
              <a:gd name="connsiteX3" fmla="*/ 459857 w 778302"/>
              <a:gd name="connsiteY3" fmla="*/ 2505 h 482137"/>
              <a:gd name="connsiteX4" fmla="*/ 459857 w 778302"/>
              <a:gd name="connsiteY4" fmla="*/ 0 h 482137"/>
              <a:gd name="connsiteX5" fmla="*/ 469795 w 778302"/>
              <a:gd name="connsiteY5" fmla="*/ 6262 h 482137"/>
              <a:gd name="connsiteX6" fmla="*/ 548058 w 778302"/>
              <a:gd name="connsiteY6" fmla="*/ 41326 h 482137"/>
              <a:gd name="connsiteX7" fmla="*/ 613898 w 778302"/>
              <a:gd name="connsiteY7" fmla="*/ 53849 h 482137"/>
              <a:gd name="connsiteX8" fmla="*/ 615142 w 778302"/>
              <a:gd name="connsiteY8" fmla="*/ 49436 h 482137"/>
              <a:gd name="connsiteX9" fmla="*/ 741109 w 778302"/>
              <a:gd name="connsiteY9" fmla="*/ 432925 h 482137"/>
              <a:gd name="connsiteX10" fmla="*/ 615142 w 778302"/>
              <a:gd name="connsiteY10" fmla="*/ 476645 h 482137"/>
              <a:gd name="connsiteX11" fmla="*/ 613898 w 778302"/>
              <a:gd name="connsiteY11" fmla="*/ 482137 h 482137"/>
              <a:gd name="connsiteX12" fmla="*/ 159228 w 778302"/>
              <a:gd name="connsiteY12" fmla="*/ 482137 h 482137"/>
              <a:gd name="connsiteX13" fmla="*/ 159228 w 778302"/>
              <a:gd name="connsiteY13" fmla="*/ 476353 h 482137"/>
              <a:gd name="connsiteX14" fmla="*/ 153558 w 778302"/>
              <a:gd name="connsiteY14" fmla="*/ 475962 h 482137"/>
              <a:gd name="connsiteX15" fmla="*/ 36889 w 778302"/>
              <a:gd name="connsiteY15" fmla="*/ 432925 h 482137"/>
              <a:gd name="connsiteX16" fmla="*/ 152681 w 778302"/>
              <a:gd name="connsiteY16" fmla="*/ 62584 h 482137"/>
              <a:gd name="connsiteX17" fmla="*/ 159228 w 778302"/>
              <a:gd name="connsiteY17" fmla="*/ 54603 h 482137"/>
              <a:gd name="connsiteX18" fmla="*/ 159228 w 778302"/>
              <a:gd name="connsiteY18" fmla="*/ 53849 h 482137"/>
              <a:gd name="connsiteX19" fmla="*/ 159956 w 778302"/>
              <a:gd name="connsiteY19" fmla="*/ 53716 h 482137"/>
              <a:gd name="connsiteX20" fmla="*/ 163466 w 778302"/>
              <a:gd name="connsiteY20" fmla="*/ 49436 h 482137"/>
              <a:gd name="connsiteX21" fmla="*/ 163466 w 778302"/>
              <a:gd name="connsiteY21" fmla="*/ 53072 h 482137"/>
              <a:gd name="connsiteX22" fmla="*/ 227553 w 778302"/>
              <a:gd name="connsiteY22" fmla="*/ 41326 h 482137"/>
              <a:gd name="connsiteX23" fmla="*/ 305816 w 778302"/>
              <a:gd name="connsiteY23" fmla="*/ 5009 h 482137"/>
              <a:gd name="connsiteX24" fmla="*/ 313269 w 778302"/>
              <a:gd name="connsiteY24" fmla="*/ 0 h 48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8302" h="482137">
                <a:moveTo>
                  <a:pt x="313269" y="0"/>
                </a:moveTo>
                <a:lnTo>
                  <a:pt x="313269" y="2505"/>
                </a:lnTo>
                <a:cubicBezTo>
                  <a:pt x="313269" y="43831"/>
                  <a:pt x="345568" y="76391"/>
                  <a:pt x="386563" y="76391"/>
                </a:cubicBezTo>
                <a:cubicBezTo>
                  <a:pt x="427558" y="76391"/>
                  <a:pt x="459857" y="43831"/>
                  <a:pt x="459857" y="2505"/>
                </a:cubicBezTo>
                <a:lnTo>
                  <a:pt x="459857" y="0"/>
                </a:lnTo>
                <a:lnTo>
                  <a:pt x="469795" y="6262"/>
                </a:lnTo>
                <a:cubicBezTo>
                  <a:pt x="493398" y="23794"/>
                  <a:pt x="519485" y="35065"/>
                  <a:pt x="548058" y="41326"/>
                </a:cubicBezTo>
                <a:lnTo>
                  <a:pt x="613898" y="53849"/>
                </a:lnTo>
                <a:lnTo>
                  <a:pt x="615142" y="49436"/>
                </a:lnTo>
                <a:cubicBezTo>
                  <a:pt x="615142" y="49436"/>
                  <a:pt x="872064" y="351730"/>
                  <a:pt x="741109" y="432925"/>
                </a:cubicBezTo>
                <a:cubicBezTo>
                  <a:pt x="671266" y="476645"/>
                  <a:pt x="615142" y="476645"/>
                  <a:pt x="615142" y="476645"/>
                </a:cubicBezTo>
                <a:lnTo>
                  <a:pt x="613898" y="482137"/>
                </a:lnTo>
                <a:lnTo>
                  <a:pt x="159228" y="482137"/>
                </a:lnTo>
                <a:lnTo>
                  <a:pt x="159228" y="476353"/>
                </a:lnTo>
                <a:lnTo>
                  <a:pt x="153558" y="475962"/>
                </a:lnTo>
                <a:cubicBezTo>
                  <a:pt x="134406" y="473913"/>
                  <a:pt x="89525" y="465715"/>
                  <a:pt x="36889" y="432925"/>
                </a:cubicBezTo>
                <a:cubicBezTo>
                  <a:pt x="-77155" y="361880"/>
                  <a:pt x="105289" y="121555"/>
                  <a:pt x="152681" y="62584"/>
                </a:cubicBezTo>
                <a:lnTo>
                  <a:pt x="159228" y="54603"/>
                </a:lnTo>
                <a:lnTo>
                  <a:pt x="159228" y="53849"/>
                </a:lnTo>
                <a:lnTo>
                  <a:pt x="159956" y="53716"/>
                </a:lnTo>
                <a:lnTo>
                  <a:pt x="163466" y="49436"/>
                </a:lnTo>
                <a:lnTo>
                  <a:pt x="163466" y="53072"/>
                </a:lnTo>
                <a:lnTo>
                  <a:pt x="227553" y="41326"/>
                </a:lnTo>
                <a:cubicBezTo>
                  <a:pt x="254883" y="35065"/>
                  <a:pt x="282212" y="22542"/>
                  <a:pt x="305816" y="5009"/>
                </a:cubicBezTo>
                <a:lnTo>
                  <a:pt x="313269" y="0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2C1EAB7C-798C-A04C-ABDA-9B95A3A41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073" y="6709691"/>
            <a:ext cx="454680" cy="355799"/>
          </a:xfrm>
          <a:custGeom>
            <a:avLst/>
            <a:gdLst>
              <a:gd name="connsiteX0" fmla="*/ 454680 w 454680"/>
              <a:gd name="connsiteY0" fmla="*/ 0 h 355799"/>
              <a:gd name="connsiteX1" fmla="*/ 454680 w 454680"/>
              <a:gd name="connsiteY1" fmla="*/ 355799 h 355799"/>
              <a:gd name="connsiteX2" fmla="*/ 263660 w 454680"/>
              <a:gd name="connsiteY2" fmla="*/ 355799 h 355799"/>
              <a:gd name="connsiteX3" fmla="*/ 0 w 454680"/>
              <a:gd name="connsiteY3" fmla="*/ 0 h 355799"/>
              <a:gd name="connsiteX4" fmla="*/ 191020 w 454680"/>
              <a:gd name="connsiteY4" fmla="*/ 355799 h 355799"/>
              <a:gd name="connsiteX5" fmla="*/ 0 w 454680"/>
              <a:gd name="connsiteY5" fmla="*/ 355799 h 35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680" h="355799">
                <a:moveTo>
                  <a:pt x="454680" y="0"/>
                </a:moveTo>
                <a:lnTo>
                  <a:pt x="454680" y="355799"/>
                </a:lnTo>
                <a:lnTo>
                  <a:pt x="263660" y="355799"/>
                </a:lnTo>
                <a:close/>
                <a:moveTo>
                  <a:pt x="0" y="0"/>
                </a:moveTo>
                <a:lnTo>
                  <a:pt x="191020" y="355799"/>
                </a:lnTo>
                <a:lnTo>
                  <a:pt x="0" y="355799"/>
                </a:lnTo>
                <a:close/>
              </a:path>
            </a:pathLst>
          </a:custGeom>
          <a:solidFill>
            <a:srgbClr val="9C9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172">
            <a:extLst>
              <a:ext uri="{FF2B5EF4-FFF2-40B4-BE49-F238E27FC236}">
                <a16:creationId xmlns:a16="http://schemas.microsoft.com/office/drawing/2014/main" id="{61434165-9AA6-E646-97ED-33BCB37EB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159" y="6808565"/>
            <a:ext cx="576757" cy="302116"/>
          </a:xfrm>
          <a:custGeom>
            <a:avLst/>
            <a:gdLst>
              <a:gd name="T0" fmla="*/ 249522 w 463"/>
              <a:gd name="T1" fmla="*/ 157759 h 241"/>
              <a:gd name="T2" fmla="*/ 52909 w 463"/>
              <a:gd name="T3" fmla="*/ 157759 h 241"/>
              <a:gd name="T4" fmla="*/ 0 w 463"/>
              <a:gd name="T5" fmla="*/ 0 h 241"/>
              <a:gd name="T6" fmla="*/ 301778 w 463"/>
              <a:gd name="T7" fmla="*/ 0 h 241"/>
              <a:gd name="T8" fmla="*/ 249522 w 463"/>
              <a:gd name="T9" fmla="*/ 157759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3" h="241">
                <a:moveTo>
                  <a:pt x="382" y="240"/>
                </a:moveTo>
                <a:lnTo>
                  <a:pt x="81" y="240"/>
                </a:lnTo>
                <a:lnTo>
                  <a:pt x="0" y="0"/>
                </a:lnTo>
                <a:lnTo>
                  <a:pt x="462" y="0"/>
                </a:lnTo>
                <a:lnTo>
                  <a:pt x="382" y="24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173">
            <a:extLst>
              <a:ext uri="{FF2B5EF4-FFF2-40B4-BE49-F238E27FC236}">
                <a16:creationId xmlns:a16="http://schemas.microsoft.com/office/drawing/2014/main" id="{0EFEE698-98EC-0A46-ACC6-D7E83B0E5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340" y="6885470"/>
            <a:ext cx="76901" cy="115351"/>
          </a:xfrm>
          <a:custGeom>
            <a:avLst/>
            <a:gdLst>
              <a:gd name="T0" fmla="*/ 19170 w 61"/>
              <a:gd name="T1" fmla="*/ 29917 h 93"/>
              <a:gd name="T2" fmla="*/ 19170 w 61"/>
              <a:gd name="T3" fmla="*/ 29917 h 93"/>
              <a:gd name="T4" fmla="*/ 39663 w 61"/>
              <a:gd name="T5" fmla="*/ 1301 h 93"/>
              <a:gd name="T6" fmla="*/ 39663 w 61"/>
              <a:gd name="T7" fmla="*/ 1301 h 93"/>
              <a:gd name="T8" fmla="*/ 29747 w 61"/>
              <a:gd name="T9" fmla="*/ 0 h 93"/>
              <a:gd name="T10" fmla="*/ 29747 w 61"/>
              <a:gd name="T11" fmla="*/ 0 h 93"/>
              <a:gd name="T12" fmla="*/ 0 w 61"/>
              <a:gd name="T13" fmla="*/ 29917 h 93"/>
              <a:gd name="T14" fmla="*/ 0 w 61"/>
              <a:gd name="T15" fmla="*/ 29917 h 93"/>
              <a:gd name="T16" fmla="*/ 29747 w 61"/>
              <a:gd name="T17" fmla="*/ 59835 h 93"/>
              <a:gd name="T18" fmla="*/ 29747 w 61"/>
              <a:gd name="T19" fmla="*/ 59835 h 93"/>
              <a:gd name="T20" fmla="*/ 39663 w 61"/>
              <a:gd name="T21" fmla="*/ 57883 h 93"/>
              <a:gd name="T22" fmla="*/ 39663 w 61"/>
              <a:gd name="T23" fmla="*/ 57883 h 93"/>
              <a:gd name="T24" fmla="*/ 19170 w 61"/>
              <a:gd name="T25" fmla="*/ 29917 h 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" h="93">
                <a:moveTo>
                  <a:pt x="29" y="46"/>
                </a:moveTo>
                <a:lnTo>
                  <a:pt x="29" y="46"/>
                </a:lnTo>
                <a:cubicBezTo>
                  <a:pt x="29" y="26"/>
                  <a:pt x="42" y="8"/>
                  <a:pt x="60" y="2"/>
                </a:cubicBezTo>
                <a:cubicBezTo>
                  <a:pt x="55" y="1"/>
                  <a:pt x="50" y="0"/>
                  <a:pt x="45" y="0"/>
                </a:cubicBezTo>
                <a:cubicBezTo>
                  <a:pt x="19" y="0"/>
                  <a:pt x="0" y="20"/>
                  <a:pt x="0" y="46"/>
                </a:cubicBezTo>
                <a:cubicBezTo>
                  <a:pt x="0" y="71"/>
                  <a:pt x="19" y="92"/>
                  <a:pt x="45" y="92"/>
                </a:cubicBezTo>
                <a:cubicBezTo>
                  <a:pt x="50" y="92"/>
                  <a:pt x="55" y="90"/>
                  <a:pt x="60" y="89"/>
                </a:cubicBezTo>
                <a:cubicBezTo>
                  <a:pt x="42" y="82"/>
                  <a:pt x="29" y="65"/>
                  <a:pt x="29" y="46"/>
                </a:cubicBez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174">
            <a:extLst>
              <a:ext uri="{FF2B5EF4-FFF2-40B4-BE49-F238E27FC236}">
                <a16:creationId xmlns:a16="http://schemas.microsoft.com/office/drawing/2014/main" id="{190B9136-5F6E-9348-86FB-2E7F66DB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8411" y="7269982"/>
            <a:ext cx="241689" cy="126338"/>
          </a:xfrm>
          <a:custGeom>
            <a:avLst/>
            <a:gdLst>
              <a:gd name="T0" fmla="*/ 126076 w 193"/>
              <a:gd name="T1" fmla="*/ 28486 h 100"/>
              <a:gd name="T2" fmla="*/ 126076 w 193"/>
              <a:gd name="T3" fmla="*/ 28486 h 100"/>
              <a:gd name="T4" fmla="*/ 75514 w 193"/>
              <a:gd name="T5" fmla="*/ 54984 h 100"/>
              <a:gd name="T6" fmla="*/ 75514 w 193"/>
              <a:gd name="T7" fmla="*/ 54984 h 100"/>
              <a:gd name="T8" fmla="*/ 11163 w 193"/>
              <a:gd name="T9" fmla="*/ 47697 h 100"/>
              <a:gd name="T10" fmla="*/ 11163 w 193"/>
              <a:gd name="T11" fmla="*/ 47697 h 100"/>
              <a:gd name="T12" fmla="*/ 1970 w 193"/>
              <a:gd name="T13" fmla="*/ 32461 h 100"/>
              <a:gd name="T14" fmla="*/ 1970 w 193"/>
              <a:gd name="T15" fmla="*/ 32461 h 100"/>
              <a:gd name="T16" fmla="*/ 16416 w 193"/>
              <a:gd name="T17" fmla="*/ 14574 h 100"/>
              <a:gd name="T18" fmla="*/ 36772 w 193"/>
              <a:gd name="T19" fmla="*/ 14574 h 100"/>
              <a:gd name="T20" fmla="*/ 117540 w 193"/>
              <a:gd name="T21" fmla="*/ 0 h 100"/>
              <a:gd name="T22" fmla="*/ 126076 w 193"/>
              <a:gd name="T23" fmla="*/ 28486 h 1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3" h="100">
                <a:moveTo>
                  <a:pt x="192" y="43"/>
                </a:moveTo>
                <a:lnTo>
                  <a:pt x="192" y="43"/>
                </a:lnTo>
                <a:cubicBezTo>
                  <a:pt x="192" y="43"/>
                  <a:pt x="159" y="99"/>
                  <a:pt x="115" y="83"/>
                </a:cubicBezTo>
                <a:cubicBezTo>
                  <a:pt x="89" y="74"/>
                  <a:pt x="35" y="85"/>
                  <a:pt x="17" y="72"/>
                </a:cubicBezTo>
                <a:cubicBezTo>
                  <a:pt x="9" y="67"/>
                  <a:pt x="5" y="58"/>
                  <a:pt x="3" y="49"/>
                </a:cubicBezTo>
                <a:cubicBezTo>
                  <a:pt x="0" y="36"/>
                  <a:pt x="11" y="22"/>
                  <a:pt x="25" y="22"/>
                </a:cubicBezTo>
                <a:lnTo>
                  <a:pt x="56" y="22"/>
                </a:lnTo>
                <a:lnTo>
                  <a:pt x="179" y="0"/>
                </a:lnTo>
                <a:lnTo>
                  <a:pt x="192" y="43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175">
            <a:extLst>
              <a:ext uri="{FF2B5EF4-FFF2-40B4-BE49-F238E27FC236}">
                <a16:creationId xmlns:a16="http://schemas.microsoft.com/office/drawing/2014/main" id="{02233E55-BB99-4B41-BB2C-AACEB412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7985" y="7253503"/>
            <a:ext cx="241689" cy="126342"/>
          </a:xfrm>
          <a:custGeom>
            <a:avLst/>
            <a:gdLst>
              <a:gd name="T0" fmla="*/ 0 w 192"/>
              <a:gd name="T1" fmla="*/ 27824 h 100"/>
              <a:gd name="T2" fmla="*/ 0 w 192"/>
              <a:gd name="T3" fmla="*/ 27824 h 100"/>
              <a:gd name="T4" fmla="*/ 50165 w 192"/>
              <a:gd name="T5" fmla="*/ 54986 h 100"/>
              <a:gd name="T6" fmla="*/ 50165 w 192"/>
              <a:gd name="T7" fmla="*/ 54986 h 100"/>
              <a:gd name="T8" fmla="*/ 114852 w 192"/>
              <a:gd name="T9" fmla="*/ 47036 h 100"/>
              <a:gd name="T10" fmla="*/ 114852 w 192"/>
              <a:gd name="T11" fmla="*/ 47036 h 100"/>
              <a:gd name="T12" fmla="*/ 125413 w 192"/>
              <a:gd name="T13" fmla="*/ 28487 h 100"/>
              <a:gd name="T14" fmla="*/ 125413 w 192"/>
              <a:gd name="T15" fmla="*/ 28487 h 100"/>
              <a:gd name="T16" fmla="*/ 112872 w 192"/>
              <a:gd name="T17" fmla="*/ 13912 h 100"/>
              <a:gd name="T18" fmla="*/ 89769 w 192"/>
              <a:gd name="T19" fmla="*/ 13912 h 100"/>
              <a:gd name="T20" fmla="*/ 8581 w 192"/>
              <a:gd name="T21" fmla="*/ 0 h 100"/>
              <a:gd name="T22" fmla="*/ 0 w 192"/>
              <a:gd name="T23" fmla="*/ 27824 h 1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2" h="100">
                <a:moveTo>
                  <a:pt x="0" y="42"/>
                </a:moveTo>
                <a:lnTo>
                  <a:pt x="0" y="42"/>
                </a:lnTo>
                <a:cubicBezTo>
                  <a:pt x="0" y="42"/>
                  <a:pt x="33" y="99"/>
                  <a:pt x="76" y="83"/>
                </a:cubicBezTo>
                <a:cubicBezTo>
                  <a:pt x="102" y="73"/>
                  <a:pt x="156" y="84"/>
                  <a:pt x="174" y="71"/>
                </a:cubicBezTo>
                <a:cubicBezTo>
                  <a:pt x="184" y="65"/>
                  <a:pt x="188" y="54"/>
                  <a:pt x="190" y="43"/>
                </a:cubicBezTo>
                <a:cubicBezTo>
                  <a:pt x="191" y="32"/>
                  <a:pt x="182" y="21"/>
                  <a:pt x="171" y="21"/>
                </a:cubicBezTo>
                <a:lnTo>
                  <a:pt x="136" y="21"/>
                </a:lnTo>
                <a:lnTo>
                  <a:pt x="13" y="0"/>
                </a:lnTo>
                <a:lnTo>
                  <a:pt x="0" y="42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176">
            <a:extLst>
              <a:ext uri="{FF2B5EF4-FFF2-40B4-BE49-F238E27FC236}">
                <a16:creationId xmlns:a16="http://schemas.microsoft.com/office/drawing/2014/main" id="{9141DA54-5501-3447-8ABB-572820031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159" y="7039274"/>
            <a:ext cx="730558" cy="324088"/>
          </a:xfrm>
          <a:custGeom>
            <a:avLst/>
            <a:gdLst>
              <a:gd name="T0" fmla="*/ 5239 w 585"/>
              <a:gd name="T1" fmla="*/ 119994 h 262"/>
              <a:gd name="T2" fmla="*/ 5239 w 585"/>
              <a:gd name="T3" fmla="*/ 119994 h 262"/>
              <a:gd name="T4" fmla="*/ 25539 w 585"/>
              <a:gd name="T5" fmla="*/ 167991 h 262"/>
              <a:gd name="T6" fmla="*/ 25539 w 585"/>
              <a:gd name="T7" fmla="*/ 167991 h 262"/>
              <a:gd name="T8" fmla="*/ 313666 w 585"/>
              <a:gd name="T9" fmla="*/ 132966 h 262"/>
              <a:gd name="T10" fmla="*/ 313666 w 585"/>
              <a:gd name="T11" fmla="*/ 132966 h 262"/>
              <a:gd name="T12" fmla="*/ 376531 w 585"/>
              <a:gd name="T13" fmla="*/ 60970 h 262"/>
              <a:gd name="T14" fmla="*/ 376531 w 585"/>
              <a:gd name="T15" fmla="*/ 60970 h 262"/>
              <a:gd name="T16" fmla="*/ 292712 w 585"/>
              <a:gd name="T17" fmla="*/ 13621 h 262"/>
              <a:gd name="T18" fmla="*/ 292712 w 585"/>
              <a:gd name="T19" fmla="*/ 13621 h 262"/>
              <a:gd name="T20" fmla="*/ 5239 w 585"/>
              <a:gd name="T21" fmla="*/ 119994 h 2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85" h="262">
                <a:moveTo>
                  <a:pt x="8" y="185"/>
                </a:moveTo>
                <a:lnTo>
                  <a:pt x="8" y="185"/>
                </a:lnTo>
                <a:cubicBezTo>
                  <a:pt x="8" y="185"/>
                  <a:pt x="17" y="261"/>
                  <a:pt x="39" y="259"/>
                </a:cubicBezTo>
                <a:cubicBezTo>
                  <a:pt x="149" y="253"/>
                  <a:pt x="430" y="213"/>
                  <a:pt x="479" y="205"/>
                </a:cubicBezTo>
                <a:cubicBezTo>
                  <a:pt x="541" y="194"/>
                  <a:pt x="584" y="144"/>
                  <a:pt x="575" y="94"/>
                </a:cubicBezTo>
                <a:cubicBezTo>
                  <a:pt x="567" y="43"/>
                  <a:pt x="507" y="0"/>
                  <a:pt x="447" y="21"/>
                </a:cubicBezTo>
                <a:cubicBezTo>
                  <a:pt x="202" y="106"/>
                  <a:pt x="0" y="147"/>
                  <a:pt x="8" y="185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177">
            <a:extLst>
              <a:ext uri="{FF2B5EF4-FFF2-40B4-BE49-F238E27FC236}">
                <a16:creationId xmlns:a16="http://schemas.microsoft.com/office/drawing/2014/main" id="{315A09C2-D393-734A-9CDD-1DFB12DBF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159" y="7127163"/>
            <a:ext cx="692110" cy="219722"/>
          </a:xfrm>
          <a:custGeom>
            <a:avLst/>
            <a:gdLst>
              <a:gd name="T0" fmla="*/ 195871 w 554"/>
              <a:gd name="T1" fmla="*/ 0 h 177"/>
              <a:gd name="T2" fmla="*/ 195871 w 554"/>
              <a:gd name="T3" fmla="*/ 0 h 177"/>
              <a:gd name="T4" fmla="*/ 4586 w 554"/>
              <a:gd name="T5" fmla="*/ 75506 h 177"/>
              <a:gd name="T6" fmla="*/ 4586 w 554"/>
              <a:gd name="T7" fmla="*/ 75506 h 177"/>
              <a:gd name="T8" fmla="*/ 7861 w 554"/>
              <a:gd name="T9" fmla="*/ 94383 h 177"/>
              <a:gd name="T10" fmla="*/ 119226 w 554"/>
              <a:gd name="T11" fmla="*/ 114561 h 177"/>
              <a:gd name="T12" fmla="*/ 119226 w 554"/>
              <a:gd name="T13" fmla="*/ 114561 h 177"/>
              <a:gd name="T14" fmla="*/ 313131 w 554"/>
              <a:gd name="T15" fmla="*/ 88524 h 177"/>
              <a:gd name="T16" fmla="*/ 313131 w 554"/>
              <a:gd name="T17" fmla="*/ 88524 h 177"/>
              <a:gd name="T18" fmla="*/ 362263 w 554"/>
              <a:gd name="T19" fmla="*/ 61837 h 177"/>
              <a:gd name="T20" fmla="*/ 195871 w 554"/>
              <a:gd name="T21" fmla="*/ 0 h 1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4" h="177">
                <a:moveTo>
                  <a:pt x="299" y="0"/>
                </a:moveTo>
                <a:lnTo>
                  <a:pt x="299" y="0"/>
                </a:lnTo>
                <a:cubicBezTo>
                  <a:pt x="125" y="54"/>
                  <a:pt x="0" y="86"/>
                  <a:pt x="7" y="116"/>
                </a:cubicBezTo>
                <a:cubicBezTo>
                  <a:pt x="7" y="116"/>
                  <a:pt x="8" y="130"/>
                  <a:pt x="12" y="145"/>
                </a:cubicBezTo>
                <a:lnTo>
                  <a:pt x="182" y="176"/>
                </a:lnTo>
                <a:cubicBezTo>
                  <a:pt x="303" y="162"/>
                  <a:pt x="445" y="141"/>
                  <a:pt x="478" y="136"/>
                </a:cubicBezTo>
                <a:cubicBezTo>
                  <a:pt x="509" y="130"/>
                  <a:pt x="535" y="115"/>
                  <a:pt x="553" y="95"/>
                </a:cubicBezTo>
                <a:lnTo>
                  <a:pt x="299" y="0"/>
                </a:lnTo>
              </a:path>
            </a:pathLst>
          </a:custGeom>
          <a:solidFill>
            <a:srgbClr val="4376BD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178">
            <a:extLst>
              <a:ext uri="{FF2B5EF4-FFF2-40B4-BE49-F238E27FC236}">
                <a16:creationId xmlns:a16="http://schemas.microsoft.com/office/drawing/2014/main" id="{F990A2B8-95C5-7E40-955D-3481EC2C5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371" y="7017302"/>
            <a:ext cx="730558" cy="324088"/>
          </a:xfrm>
          <a:custGeom>
            <a:avLst/>
            <a:gdLst>
              <a:gd name="T0" fmla="*/ 377185 w 585"/>
              <a:gd name="T1" fmla="*/ 120642 h 262"/>
              <a:gd name="T2" fmla="*/ 377185 w 585"/>
              <a:gd name="T3" fmla="*/ 120642 h 262"/>
              <a:gd name="T4" fmla="*/ 356231 w 585"/>
              <a:gd name="T5" fmla="*/ 167991 h 262"/>
              <a:gd name="T6" fmla="*/ 356231 w 585"/>
              <a:gd name="T7" fmla="*/ 167991 h 262"/>
              <a:gd name="T8" fmla="*/ 68758 w 585"/>
              <a:gd name="T9" fmla="*/ 132966 h 262"/>
              <a:gd name="T10" fmla="*/ 68758 w 585"/>
              <a:gd name="T11" fmla="*/ 132966 h 262"/>
              <a:gd name="T12" fmla="*/ 5894 w 585"/>
              <a:gd name="T13" fmla="*/ 60970 h 262"/>
              <a:gd name="T14" fmla="*/ 5894 w 585"/>
              <a:gd name="T15" fmla="*/ 60970 h 262"/>
              <a:gd name="T16" fmla="*/ 89713 w 585"/>
              <a:gd name="T17" fmla="*/ 13621 h 262"/>
              <a:gd name="T18" fmla="*/ 89713 w 585"/>
              <a:gd name="T19" fmla="*/ 13621 h 262"/>
              <a:gd name="T20" fmla="*/ 377185 w 585"/>
              <a:gd name="T21" fmla="*/ 120642 h 2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85" h="262">
                <a:moveTo>
                  <a:pt x="576" y="186"/>
                </a:moveTo>
                <a:lnTo>
                  <a:pt x="576" y="186"/>
                </a:lnTo>
                <a:cubicBezTo>
                  <a:pt x="576" y="186"/>
                  <a:pt x="567" y="261"/>
                  <a:pt x="544" y="259"/>
                </a:cubicBezTo>
                <a:cubicBezTo>
                  <a:pt x="435" y="253"/>
                  <a:pt x="154" y="213"/>
                  <a:pt x="105" y="205"/>
                </a:cubicBezTo>
                <a:cubicBezTo>
                  <a:pt x="43" y="194"/>
                  <a:pt x="0" y="145"/>
                  <a:pt x="9" y="94"/>
                </a:cubicBezTo>
                <a:cubicBezTo>
                  <a:pt x="17" y="43"/>
                  <a:pt x="77" y="0"/>
                  <a:pt x="137" y="21"/>
                </a:cubicBezTo>
                <a:cubicBezTo>
                  <a:pt x="383" y="106"/>
                  <a:pt x="584" y="147"/>
                  <a:pt x="576" y="186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ADFABD45-B7A1-114E-A23B-2D5C6524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5875" y="6511943"/>
            <a:ext cx="147061" cy="147089"/>
          </a:xfrm>
          <a:custGeom>
            <a:avLst/>
            <a:gdLst>
              <a:gd name="connsiteX0" fmla="*/ 21971 w 147061"/>
              <a:gd name="connsiteY0" fmla="*/ 0 h 147089"/>
              <a:gd name="connsiteX1" fmla="*/ 130582 w 147061"/>
              <a:gd name="connsiteY1" fmla="*/ 0 h 147089"/>
              <a:gd name="connsiteX2" fmla="*/ 130582 w 147061"/>
              <a:gd name="connsiteY2" fmla="*/ 61867 h 147089"/>
              <a:gd name="connsiteX3" fmla="*/ 147061 w 147061"/>
              <a:gd name="connsiteY3" fmla="*/ 72627 h 147089"/>
              <a:gd name="connsiteX4" fmla="*/ 147061 w 147061"/>
              <a:gd name="connsiteY4" fmla="*/ 75068 h 147089"/>
              <a:gd name="connsiteX5" fmla="*/ 73530 w 147061"/>
              <a:gd name="connsiteY5" fmla="*/ 147089 h 147089"/>
              <a:gd name="connsiteX6" fmla="*/ 0 w 147061"/>
              <a:gd name="connsiteY6" fmla="*/ 75068 h 147089"/>
              <a:gd name="connsiteX7" fmla="*/ 0 w 147061"/>
              <a:gd name="connsiteY7" fmla="*/ 72627 h 147089"/>
              <a:gd name="connsiteX8" fmla="*/ 19940 w 147061"/>
              <a:gd name="connsiteY8" fmla="*/ 60420 h 147089"/>
              <a:gd name="connsiteX9" fmla="*/ 21971 w 147061"/>
              <a:gd name="connsiteY9" fmla="*/ 60420 h 14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061" h="147089">
                <a:moveTo>
                  <a:pt x="21971" y="0"/>
                </a:moveTo>
                <a:lnTo>
                  <a:pt x="130582" y="0"/>
                </a:lnTo>
                <a:lnTo>
                  <a:pt x="130582" y="61867"/>
                </a:lnTo>
                <a:lnTo>
                  <a:pt x="147061" y="72627"/>
                </a:lnTo>
                <a:cubicBezTo>
                  <a:pt x="147061" y="73848"/>
                  <a:pt x="147061" y="73848"/>
                  <a:pt x="147061" y="75068"/>
                </a:cubicBezTo>
                <a:cubicBezTo>
                  <a:pt x="147061" y="115351"/>
                  <a:pt x="114658" y="147089"/>
                  <a:pt x="73530" y="147089"/>
                </a:cubicBezTo>
                <a:cubicBezTo>
                  <a:pt x="32403" y="147089"/>
                  <a:pt x="0" y="115351"/>
                  <a:pt x="0" y="75068"/>
                </a:cubicBezTo>
                <a:cubicBezTo>
                  <a:pt x="0" y="73848"/>
                  <a:pt x="0" y="73848"/>
                  <a:pt x="0" y="72627"/>
                </a:cubicBezTo>
                <a:lnTo>
                  <a:pt x="19940" y="60420"/>
                </a:lnTo>
                <a:lnTo>
                  <a:pt x="21971" y="60420"/>
                </a:lnTo>
                <a:close/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180">
            <a:extLst>
              <a:ext uri="{FF2B5EF4-FFF2-40B4-BE49-F238E27FC236}">
                <a16:creationId xmlns:a16="http://schemas.microsoft.com/office/drawing/2014/main" id="{0103470E-7B73-3E47-8C12-B01C6D7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7846" y="6511943"/>
            <a:ext cx="109859" cy="93380"/>
          </a:xfrm>
          <a:custGeom>
            <a:avLst/>
            <a:gdLst>
              <a:gd name="T0" fmla="*/ 0 w 88"/>
              <a:gd name="T1" fmla="*/ 0 h 73"/>
              <a:gd name="T2" fmla="*/ 0 w 88"/>
              <a:gd name="T3" fmla="*/ 26159 h 73"/>
              <a:gd name="T4" fmla="*/ 0 w 88"/>
              <a:gd name="T5" fmla="*/ 26159 h 73"/>
              <a:gd name="T6" fmla="*/ 28803 w 88"/>
              <a:gd name="T7" fmla="*/ 48293 h 73"/>
              <a:gd name="T8" fmla="*/ 28803 w 88"/>
              <a:gd name="T9" fmla="*/ 48293 h 73"/>
              <a:gd name="T10" fmla="*/ 56951 w 88"/>
              <a:gd name="T11" fmla="*/ 24147 h 73"/>
              <a:gd name="T12" fmla="*/ 56951 w 88"/>
              <a:gd name="T13" fmla="*/ 0 h 73"/>
              <a:gd name="T14" fmla="*/ 0 w 88"/>
              <a:gd name="T15" fmla="*/ 0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" h="73">
                <a:moveTo>
                  <a:pt x="0" y="0"/>
                </a:moveTo>
                <a:lnTo>
                  <a:pt x="0" y="39"/>
                </a:lnTo>
                <a:cubicBezTo>
                  <a:pt x="9" y="48"/>
                  <a:pt x="25" y="72"/>
                  <a:pt x="44" y="72"/>
                </a:cubicBezTo>
                <a:cubicBezTo>
                  <a:pt x="61" y="72"/>
                  <a:pt x="77" y="45"/>
                  <a:pt x="87" y="36"/>
                </a:cubicBezTo>
                <a:lnTo>
                  <a:pt x="87" y="0"/>
                </a:lnTo>
                <a:lnTo>
                  <a:pt x="0" y="0"/>
                </a:ln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3479F988-CA16-FE41-974F-FA1A1898D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4336" y="6314194"/>
            <a:ext cx="224674" cy="267912"/>
          </a:xfrm>
          <a:custGeom>
            <a:avLst/>
            <a:gdLst>
              <a:gd name="connsiteX0" fmla="*/ 115065 w 224674"/>
              <a:gd name="connsiteY0" fmla="*/ 0 h 267912"/>
              <a:gd name="connsiteX1" fmla="*/ 207303 w 224674"/>
              <a:gd name="connsiteY1" fmla="*/ 86215 h 267912"/>
              <a:gd name="connsiteX2" fmla="*/ 210374 w 224674"/>
              <a:gd name="connsiteY2" fmla="*/ 127089 h 267912"/>
              <a:gd name="connsiteX3" fmla="*/ 219754 w 224674"/>
              <a:gd name="connsiteY3" fmla="*/ 125880 h 267912"/>
              <a:gd name="connsiteX4" fmla="*/ 218533 w 224674"/>
              <a:gd name="connsiteY4" fmla="*/ 158608 h 267912"/>
              <a:gd name="connsiteX5" fmla="*/ 204190 w 224674"/>
              <a:gd name="connsiteY5" fmla="*/ 174028 h 267912"/>
              <a:gd name="connsiteX6" fmla="*/ 202155 w 224674"/>
              <a:gd name="connsiteY6" fmla="*/ 174387 h 267912"/>
              <a:gd name="connsiteX7" fmla="*/ 180248 w 224674"/>
              <a:gd name="connsiteY7" fmla="*/ 219314 h 267912"/>
              <a:gd name="connsiteX8" fmla="*/ 115065 w 224674"/>
              <a:gd name="connsiteY8" fmla="*/ 267912 h 267912"/>
              <a:gd name="connsiteX9" fmla="*/ 49410 w 224674"/>
              <a:gd name="connsiteY9" fmla="*/ 219314 h 267912"/>
              <a:gd name="connsiteX10" fmla="*/ 28315 w 224674"/>
              <a:gd name="connsiteY10" fmla="*/ 175463 h 267912"/>
              <a:gd name="connsiteX11" fmla="*/ 19568 w 224674"/>
              <a:gd name="connsiteY11" fmla="*/ 174028 h 267912"/>
              <a:gd name="connsiteX12" fmla="*/ 6140 w 224674"/>
              <a:gd name="connsiteY12" fmla="*/ 158608 h 267912"/>
              <a:gd name="connsiteX13" fmla="*/ 4920 w 224674"/>
              <a:gd name="connsiteY13" fmla="*/ 125880 h 267912"/>
              <a:gd name="connsiteX14" fmla="*/ 17737 w 224674"/>
              <a:gd name="connsiteY14" fmla="*/ 127611 h 267912"/>
              <a:gd name="connsiteX15" fmla="*/ 19635 w 224674"/>
              <a:gd name="connsiteY15" fmla="*/ 129965 h 267912"/>
              <a:gd name="connsiteX16" fmla="*/ 19567 w 224674"/>
              <a:gd name="connsiteY16" fmla="*/ 129595 h 267912"/>
              <a:gd name="connsiteX17" fmla="*/ 115065 w 224674"/>
              <a:gd name="connsiteY17" fmla="*/ 0 h 2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4674" h="267912">
                <a:moveTo>
                  <a:pt x="115065" y="0"/>
                </a:moveTo>
                <a:cubicBezTo>
                  <a:pt x="177264" y="0"/>
                  <a:pt x="199882" y="42056"/>
                  <a:pt x="207303" y="86215"/>
                </a:cubicBezTo>
                <a:lnTo>
                  <a:pt x="210374" y="127089"/>
                </a:lnTo>
                <a:lnTo>
                  <a:pt x="219754" y="125880"/>
                </a:lnTo>
                <a:cubicBezTo>
                  <a:pt x="227077" y="129657"/>
                  <a:pt x="225857" y="144762"/>
                  <a:pt x="218533" y="158608"/>
                </a:cubicBezTo>
                <a:cubicBezTo>
                  <a:pt x="214261" y="165532"/>
                  <a:pt x="209073" y="170881"/>
                  <a:pt x="204190" y="174028"/>
                </a:cubicBezTo>
                <a:lnTo>
                  <a:pt x="202155" y="174387"/>
                </a:lnTo>
                <a:lnTo>
                  <a:pt x="180248" y="219314"/>
                </a:lnTo>
                <a:cubicBezTo>
                  <a:pt x="162185" y="247040"/>
                  <a:pt x="138311" y="267912"/>
                  <a:pt x="115065" y="267912"/>
                </a:cubicBezTo>
                <a:cubicBezTo>
                  <a:pt x="91191" y="267912"/>
                  <a:pt x="67316" y="247040"/>
                  <a:pt x="49410" y="219314"/>
                </a:cubicBezTo>
                <a:lnTo>
                  <a:pt x="28315" y="175463"/>
                </a:lnTo>
                <a:lnTo>
                  <a:pt x="19568" y="174028"/>
                </a:lnTo>
                <a:cubicBezTo>
                  <a:pt x="14685" y="170881"/>
                  <a:pt x="9802" y="165532"/>
                  <a:pt x="6140" y="158608"/>
                </a:cubicBezTo>
                <a:cubicBezTo>
                  <a:pt x="-1183" y="144762"/>
                  <a:pt x="-2404" y="129657"/>
                  <a:pt x="4920" y="125880"/>
                </a:cubicBezTo>
                <a:cubicBezTo>
                  <a:pt x="8582" y="123363"/>
                  <a:pt x="13159" y="124307"/>
                  <a:pt x="17737" y="127611"/>
                </a:cubicBezTo>
                <a:lnTo>
                  <a:pt x="19635" y="129965"/>
                </a:lnTo>
                <a:lnTo>
                  <a:pt x="19567" y="129595"/>
                </a:lnTo>
                <a:cubicBezTo>
                  <a:pt x="19567" y="74766"/>
                  <a:pt x="32132" y="0"/>
                  <a:pt x="115065" y="0"/>
                </a:cubicBezTo>
                <a:close/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184">
            <a:extLst>
              <a:ext uri="{FF2B5EF4-FFF2-40B4-BE49-F238E27FC236}">
                <a16:creationId xmlns:a16="http://schemas.microsoft.com/office/drawing/2014/main" id="{9C8B7C63-DE2F-6643-83A3-11E446CB9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5451" y="6275739"/>
            <a:ext cx="285633" cy="203244"/>
          </a:xfrm>
          <a:custGeom>
            <a:avLst/>
            <a:gdLst>
              <a:gd name="T0" fmla="*/ 20929 w 229"/>
              <a:gd name="T1" fmla="*/ 90326 h 164"/>
              <a:gd name="T2" fmla="*/ 20929 w 229"/>
              <a:gd name="T3" fmla="*/ 90326 h 164"/>
              <a:gd name="T4" fmla="*/ 35318 w 229"/>
              <a:gd name="T5" fmla="*/ 101373 h 164"/>
              <a:gd name="T6" fmla="*/ 35318 w 229"/>
              <a:gd name="T7" fmla="*/ 101373 h 164"/>
              <a:gd name="T8" fmla="*/ 35318 w 229"/>
              <a:gd name="T9" fmla="*/ 70182 h 164"/>
              <a:gd name="T10" fmla="*/ 35318 w 229"/>
              <a:gd name="T11" fmla="*/ 70182 h 164"/>
              <a:gd name="T12" fmla="*/ 70637 w 229"/>
              <a:gd name="T13" fmla="*/ 77330 h 164"/>
              <a:gd name="T14" fmla="*/ 70637 w 229"/>
              <a:gd name="T15" fmla="*/ 77330 h 164"/>
              <a:gd name="T16" fmla="*/ 103339 w 229"/>
              <a:gd name="T17" fmla="*/ 68232 h 164"/>
              <a:gd name="T18" fmla="*/ 103339 w 229"/>
              <a:gd name="T19" fmla="*/ 68232 h 164"/>
              <a:gd name="T20" fmla="*/ 109879 w 229"/>
              <a:gd name="T21" fmla="*/ 102673 h 164"/>
              <a:gd name="T22" fmla="*/ 109879 w 229"/>
              <a:gd name="T23" fmla="*/ 102673 h 164"/>
              <a:gd name="T24" fmla="*/ 120344 w 229"/>
              <a:gd name="T25" fmla="*/ 91626 h 164"/>
              <a:gd name="T26" fmla="*/ 120344 w 229"/>
              <a:gd name="T27" fmla="*/ 91626 h 164"/>
              <a:gd name="T28" fmla="*/ 79139 w 229"/>
              <a:gd name="T29" fmla="*/ 2599 h 164"/>
              <a:gd name="T30" fmla="*/ 79139 w 229"/>
              <a:gd name="T31" fmla="*/ 2599 h 164"/>
              <a:gd name="T32" fmla="*/ 20929 w 229"/>
              <a:gd name="T33" fmla="*/ 90326 h 1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9" h="164">
                <a:moveTo>
                  <a:pt x="32" y="139"/>
                </a:moveTo>
                <a:lnTo>
                  <a:pt x="32" y="139"/>
                </a:lnTo>
                <a:cubicBezTo>
                  <a:pt x="34" y="146"/>
                  <a:pt x="44" y="163"/>
                  <a:pt x="54" y="156"/>
                </a:cubicBezTo>
                <a:cubicBezTo>
                  <a:pt x="65" y="149"/>
                  <a:pt x="35" y="118"/>
                  <a:pt x="54" y="108"/>
                </a:cubicBezTo>
                <a:cubicBezTo>
                  <a:pt x="74" y="97"/>
                  <a:pt x="67" y="119"/>
                  <a:pt x="108" y="119"/>
                </a:cubicBezTo>
                <a:cubicBezTo>
                  <a:pt x="148" y="119"/>
                  <a:pt x="147" y="97"/>
                  <a:pt x="158" y="105"/>
                </a:cubicBezTo>
                <a:cubicBezTo>
                  <a:pt x="169" y="113"/>
                  <a:pt x="157" y="156"/>
                  <a:pt x="168" y="158"/>
                </a:cubicBezTo>
                <a:cubicBezTo>
                  <a:pt x="178" y="160"/>
                  <a:pt x="184" y="141"/>
                  <a:pt x="184" y="141"/>
                </a:cubicBezTo>
                <a:cubicBezTo>
                  <a:pt x="184" y="141"/>
                  <a:pt x="228" y="8"/>
                  <a:pt x="121" y="4"/>
                </a:cubicBezTo>
                <a:cubicBezTo>
                  <a:pt x="45" y="0"/>
                  <a:pt x="0" y="44"/>
                  <a:pt x="32" y="139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185">
            <a:extLst>
              <a:ext uri="{FF2B5EF4-FFF2-40B4-BE49-F238E27FC236}">
                <a16:creationId xmlns:a16="http://schemas.microsoft.com/office/drawing/2014/main" id="{9DDD0E1B-F833-AE4A-A3B1-9ACA743C8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430" y="4875014"/>
            <a:ext cx="983237" cy="653671"/>
          </a:xfrm>
          <a:custGeom>
            <a:avLst/>
            <a:gdLst>
              <a:gd name="T0" fmla="*/ 514923 w 791"/>
              <a:gd name="T1" fmla="*/ 342100 h 523"/>
              <a:gd name="T2" fmla="*/ 0 w 791"/>
              <a:gd name="T3" fmla="*/ 342100 h 523"/>
              <a:gd name="T4" fmla="*/ 0 w 791"/>
              <a:gd name="T5" fmla="*/ 0 h 523"/>
              <a:gd name="T6" fmla="*/ 514923 w 791"/>
              <a:gd name="T7" fmla="*/ 0 h 523"/>
              <a:gd name="T8" fmla="*/ 514923 w 791"/>
              <a:gd name="T9" fmla="*/ 342100 h 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1" h="523">
                <a:moveTo>
                  <a:pt x="790" y="522"/>
                </a:moveTo>
                <a:lnTo>
                  <a:pt x="0" y="522"/>
                </a:lnTo>
                <a:lnTo>
                  <a:pt x="0" y="0"/>
                </a:lnTo>
                <a:lnTo>
                  <a:pt x="790" y="0"/>
                </a:lnTo>
                <a:lnTo>
                  <a:pt x="790" y="522"/>
                </a:ln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186">
            <a:extLst>
              <a:ext uri="{FF2B5EF4-FFF2-40B4-BE49-F238E27FC236}">
                <a16:creationId xmlns:a16="http://schemas.microsoft.com/office/drawing/2014/main" id="{DC2C5BAB-1181-5E45-AEC5-92A6E117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375" y="4924450"/>
            <a:ext cx="889856" cy="554799"/>
          </a:xfrm>
          <a:custGeom>
            <a:avLst/>
            <a:gdLst>
              <a:gd name="T0" fmla="*/ 465957 w 716"/>
              <a:gd name="T1" fmla="*/ 290257 h 445"/>
              <a:gd name="T2" fmla="*/ 0 w 716"/>
              <a:gd name="T3" fmla="*/ 290257 h 445"/>
              <a:gd name="T4" fmla="*/ 0 w 716"/>
              <a:gd name="T5" fmla="*/ 0 h 445"/>
              <a:gd name="T6" fmla="*/ 465957 w 716"/>
              <a:gd name="T7" fmla="*/ 0 h 445"/>
              <a:gd name="T8" fmla="*/ 465957 w 716"/>
              <a:gd name="T9" fmla="*/ 290257 h 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6" h="445">
                <a:moveTo>
                  <a:pt x="715" y="444"/>
                </a:moveTo>
                <a:lnTo>
                  <a:pt x="0" y="444"/>
                </a:lnTo>
                <a:lnTo>
                  <a:pt x="0" y="0"/>
                </a:lnTo>
                <a:lnTo>
                  <a:pt x="715" y="0"/>
                </a:lnTo>
                <a:lnTo>
                  <a:pt x="715" y="444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187">
            <a:extLst>
              <a:ext uri="{FF2B5EF4-FFF2-40B4-BE49-F238E27FC236}">
                <a16:creationId xmlns:a16="http://schemas.microsoft.com/office/drawing/2014/main" id="{68B0E12C-77A6-9246-B53C-B7D89BE08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061" y="5023324"/>
            <a:ext cx="400986" cy="400994"/>
          </a:xfrm>
          <a:custGeom>
            <a:avLst/>
            <a:gdLst>
              <a:gd name="T0" fmla="*/ 209614 w 324"/>
              <a:gd name="T1" fmla="*/ 104483 h 324"/>
              <a:gd name="T2" fmla="*/ 209614 w 324"/>
              <a:gd name="T3" fmla="*/ 104483 h 324"/>
              <a:gd name="T4" fmla="*/ 105132 w 324"/>
              <a:gd name="T5" fmla="*/ 209614 h 324"/>
              <a:gd name="T6" fmla="*/ 105132 w 324"/>
              <a:gd name="T7" fmla="*/ 209614 h 324"/>
              <a:gd name="T8" fmla="*/ 0 w 324"/>
              <a:gd name="T9" fmla="*/ 104483 h 324"/>
              <a:gd name="T10" fmla="*/ 0 w 324"/>
              <a:gd name="T11" fmla="*/ 104483 h 324"/>
              <a:gd name="T12" fmla="*/ 105132 w 324"/>
              <a:gd name="T13" fmla="*/ 0 h 324"/>
              <a:gd name="T14" fmla="*/ 105132 w 324"/>
              <a:gd name="T15" fmla="*/ 0 h 324"/>
              <a:gd name="T16" fmla="*/ 209614 w 324"/>
              <a:gd name="T17" fmla="*/ 104483 h 3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4" h="324">
                <a:moveTo>
                  <a:pt x="323" y="161"/>
                </a:moveTo>
                <a:lnTo>
                  <a:pt x="323" y="161"/>
                </a:lnTo>
                <a:cubicBezTo>
                  <a:pt x="323" y="250"/>
                  <a:pt x="251" y="323"/>
                  <a:pt x="162" y="323"/>
                </a:cubicBezTo>
                <a:cubicBezTo>
                  <a:pt x="72" y="323"/>
                  <a:pt x="0" y="250"/>
                  <a:pt x="0" y="161"/>
                </a:cubicBezTo>
                <a:cubicBezTo>
                  <a:pt x="0" y="72"/>
                  <a:pt x="72" y="0"/>
                  <a:pt x="162" y="0"/>
                </a:cubicBezTo>
                <a:cubicBezTo>
                  <a:pt x="251" y="0"/>
                  <a:pt x="323" y="72"/>
                  <a:pt x="323" y="16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189">
            <a:extLst>
              <a:ext uri="{FF2B5EF4-FFF2-40B4-BE49-F238E27FC236}">
                <a16:creationId xmlns:a16="http://schemas.microsoft.com/office/drawing/2014/main" id="{A6B644B1-3CD3-194D-A442-7786B10A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922" y="5089241"/>
            <a:ext cx="236198" cy="252680"/>
          </a:xfrm>
          <a:custGeom>
            <a:avLst/>
            <a:gdLst>
              <a:gd name="T0" fmla="*/ 123199 w 189"/>
              <a:gd name="T1" fmla="*/ 68215 h 202"/>
              <a:gd name="T2" fmla="*/ 0 w 189"/>
              <a:gd name="T3" fmla="*/ 131838 h 202"/>
              <a:gd name="T4" fmla="*/ 0 w 189"/>
              <a:gd name="T5" fmla="*/ 0 h 202"/>
              <a:gd name="T6" fmla="*/ 123199 w 189"/>
              <a:gd name="T7" fmla="*/ 68215 h 2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9" h="202">
                <a:moveTo>
                  <a:pt x="188" y="104"/>
                </a:moveTo>
                <a:lnTo>
                  <a:pt x="0" y="201"/>
                </a:lnTo>
                <a:lnTo>
                  <a:pt x="0" y="0"/>
                </a:lnTo>
                <a:lnTo>
                  <a:pt x="188" y="104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242">
            <a:extLst>
              <a:ext uri="{FF2B5EF4-FFF2-40B4-BE49-F238E27FC236}">
                <a16:creationId xmlns:a16="http://schemas.microsoft.com/office/drawing/2014/main" id="{CDB4C039-7A52-5442-BDF4-464474D4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9379" y="6440530"/>
            <a:ext cx="181269" cy="335077"/>
          </a:xfrm>
          <a:custGeom>
            <a:avLst/>
            <a:gdLst>
              <a:gd name="T0" fmla="*/ 30390 w 147"/>
              <a:gd name="T1" fmla="*/ 171093 h 267"/>
              <a:gd name="T2" fmla="*/ 30390 w 147"/>
              <a:gd name="T3" fmla="*/ 171093 h 267"/>
              <a:gd name="T4" fmla="*/ 30390 w 147"/>
              <a:gd name="T5" fmla="*/ 171093 h 267"/>
              <a:gd name="T6" fmla="*/ 3880 w 147"/>
              <a:gd name="T7" fmla="*/ 130294 h 267"/>
              <a:gd name="T8" fmla="*/ 23924 w 147"/>
              <a:gd name="T9" fmla="*/ 30928 h 267"/>
              <a:gd name="T10" fmla="*/ 23924 w 147"/>
              <a:gd name="T11" fmla="*/ 30928 h 267"/>
              <a:gd name="T12" fmla="*/ 64014 w 147"/>
              <a:gd name="T13" fmla="*/ 3948 h 267"/>
              <a:gd name="T14" fmla="*/ 64014 w 147"/>
              <a:gd name="T15" fmla="*/ 3948 h 267"/>
              <a:gd name="T16" fmla="*/ 90525 w 147"/>
              <a:gd name="T17" fmla="*/ 45405 h 267"/>
              <a:gd name="T18" fmla="*/ 70480 w 147"/>
              <a:gd name="T19" fmla="*/ 144113 h 267"/>
              <a:gd name="T20" fmla="*/ 70480 w 147"/>
              <a:gd name="T21" fmla="*/ 144113 h 267"/>
              <a:gd name="T22" fmla="*/ 30390 w 147"/>
              <a:gd name="T23" fmla="*/ 171093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7" h="267">
                <a:moveTo>
                  <a:pt x="47" y="260"/>
                </a:moveTo>
                <a:lnTo>
                  <a:pt x="47" y="260"/>
                </a:lnTo>
                <a:cubicBezTo>
                  <a:pt x="18" y="254"/>
                  <a:pt x="0" y="226"/>
                  <a:pt x="6" y="198"/>
                </a:cubicBezTo>
                <a:lnTo>
                  <a:pt x="37" y="47"/>
                </a:lnTo>
                <a:cubicBezTo>
                  <a:pt x="43" y="19"/>
                  <a:pt x="71" y="0"/>
                  <a:pt x="99" y="6"/>
                </a:cubicBezTo>
                <a:cubicBezTo>
                  <a:pt x="128" y="12"/>
                  <a:pt x="146" y="40"/>
                  <a:pt x="140" y="69"/>
                </a:cubicBezTo>
                <a:lnTo>
                  <a:pt x="109" y="219"/>
                </a:lnTo>
                <a:cubicBezTo>
                  <a:pt x="103" y="248"/>
                  <a:pt x="75" y="266"/>
                  <a:pt x="47" y="260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243">
            <a:extLst>
              <a:ext uri="{FF2B5EF4-FFF2-40B4-BE49-F238E27FC236}">
                <a16:creationId xmlns:a16="http://schemas.microsoft.com/office/drawing/2014/main" id="{DCA2FB79-234A-5D42-8293-2A43521A8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6845" y="5841790"/>
            <a:ext cx="549293" cy="1538053"/>
          </a:xfrm>
          <a:custGeom>
            <a:avLst/>
            <a:gdLst>
              <a:gd name="T0" fmla="*/ 226913 w 443"/>
              <a:gd name="T1" fmla="*/ 805831 h 1234"/>
              <a:gd name="T2" fmla="*/ 52014 w 443"/>
              <a:gd name="T3" fmla="*/ 805831 h 1234"/>
              <a:gd name="T4" fmla="*/ 52014 w 443"/>
              <a:gd name="T5" fmla="*/ 805831 h 1234"/>
              <a:gd name="T6" fmla="*/ 0 w 443"/>
              <a:gd name="T7" fmla="*/ 753547 h 1234"/>
              <a:gd name="T8" fmla="*/ 0 w 443"/>
              <a:gd name="T9" fmla="*/ 0 h 1234"/>
              <a:gd name="T10" fmla="*/ 256171 w 443"/>
              <a:gd name="T11" fmla="*/ 0 h 1234"/>
              <a:gd name="T12" fmla="*/ 256171 w 443"/>
              <a:gd name="T13" fmla="*/ 243122 h 1234"/>
              <a:gd name="T14" fmla="*/ 262673 w 443"/>
              <a:gd name="T15" fmla="*/ 269264 h 1234"/>
              <a:gd name="T16" fmla="*/ 262673 w 443"/>
              <a:gd name="T17" fmla="*/ 269264 h 1234"/>
              <a:gd name="T18" fmla="*/ 261373 w 443"/>
              <a:gd name="T19" fmla="*/ 299327 h 1234"/>
              <a:gd name="T20" fmla="*/ 252270 w 443"/>
              <a:gd name="T21" fmla="*/ 326777 h 1234"/>
              <a:gd name="T22" fmla="*/ 252270 w 443"/>
              <a:gd name="T23" fmla="*/ 326777 h 1234"/>
              <a:gd name="T24" fmla="*/ 250320 w 443"/>
              <a:gd name="T25" fmla="*/ 657475 h 1234"/>
              <a:gd name="T26" fmla="*/ 276977 w 443"/>
              <a:gd name="T27" fmla="*/ 737208 h 1234"/>
              <a:gd name="T28" fmla="*/ 276977 w 443"/>
              <a:gd name="T29" fmla="*/ 737208 h 1234"/>
              <a:gd name="T30" fmla="*/ 226913 w 443"/>
              <a:gd name="T31" fmla="*/ 805831 h 12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43" h="1234">
                <a:moveTo>
                  <a:pt x="349" y="1233"/>
                </a:moveTo>
                <a:lnTo>
                  <a:pt x="80" y="1233"/>
                </a:lnTo>
                <a:cubicBezTo>
                  <a:pt x="36" y="1233"/>
                  <a:pt x="0" y="1197"/>
                  <a:pt x="0" y="1153"/>
                </a:cubicBezTo>
                <a:lnTo>
                  <a:pt x="0" y="0"/>
                </a:lnTo>
                <a:lnTo>
                  <a:pt x="394" y="0"/>
                </a:lnTo>
                <a:lnTo>
                  <a:pt x="394" y="372"/>
                </a:lnTo>
                <a:lnTo>
                  <a:pt x="404" y="412"/>
                </a:lnTo>
                <a:cubicBezTo>
                  <a:pt x="409" y="428"/>
                  <a:pt x="408" y="444"/>
                  <a:pt x="402" y="458"/>
                </a:cubicBezTo>
                <a:lnTo>
                  <a:pt x="388" y="500"/>
                </a:lnTo>
                <a:cubicBezTo>
                  <a:pt x="333" y="664"/>
                  <a:pt x="332" y="841"/>
                  <a:pt x="385" y="1006"/>
                </a:cubicBezTo>
                <a:lnTo>
                  <a:pt x="426" y="1128"/>
                </a:lnTo>
                <a:cubicBezTo>
                  <a:pt x="442" y="1180"/>
                  <a:pt x="404" y="1233"/>
                  <a:pt x="349" y="1233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7889EDAA-7CB0-B147-AF6C-873415FC9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7269" y="5199100"/>
            <a:ext cx="1652131" cy="1756531"/>
          </a:xfrm>
          <a:custGeom>
            <a:avLst/>
            <a:gdLst>
              <a:gd name="connsiteX0" fmla="*/ 1644665 w 1652131"/>
              <a:gd name="connsiteY0" fmla="*/ 0 h 1756531"/>
              <a:gd name="connsiteX1" fmla="*/ 1652131 w 1652131"/>
              <a:gd name="connsiteY1" fmla="*/ 1756531 h 1756531"/>
              <a:gd name="connsiteX2" fmla="*/ 818449 w 1652131"/>
              <a:gd name="connsiteY2" fmla="*/ 1107162 h 1756531"/>
              <a:gd name="connsiteX3" fmla="*/ 818449 w 1652131"/>
              <a:gd name="connsiteY3" fmla="*/ 961285 h 1756531"/>
              <a:gd name="connsiteX4" fmla="*/ 817207 w 1652131"/>
              <a:gd name="connsiteY4" fmla="*/ 961285 h 1756531"/>
              <a:gd name="connsiteX5" fmla="*/ 817207 w 1652131"/>
              <a:gd name="connsiteY5" fmla="*/ 1108348 h 1756531"/>
              <a:gd name="connsiteX6" fmla="*/ 60856 w 1652131"/>
              <a:gd name="connsiteY6" fmla="*/ 1108348 h 1756531"/>
              <a:gd name="connsiteX7" fmla="*/ 0 w 1652131"/>
              <a:gd name="connsiteY7" fmla="*/ 1047012 h 1756531"/>
              <a:gd name="connsiteX8" fmla="*/ 0 w 1652131"/>
              <a:gd name="connsiteY8" fmla="*/ 702777 h 1756531"/>
              <a:gd name="connsiteX9" fmla="*/ 60856 w 1652131"/>
              <a:gd name="connsiteY9" fmla="*/ 642692 h 1756531"/>
              <a:gd name="connsiteX10" fmla="*/ 817207 w 1652131"/>
              <a:gd name="connsiteY10" fmla="*/ 642692 h 1756531"/>
              <a:gd name="connsiteX11" fmla="*/ 817207 w 1652131"/>
              <a:gd name="connsiteY11" fmla="*/ 785511 h 1756531"/>
              <a:gd name="connsiteX12" fmla="*/ 818449 w 1652131"/>
              <a:gd name="connsiteY12" fmla="*/ 785511 h 1756531"/>
              <a:gd name="connsiteX13" fmla="*/ 818449 w 1652131"/>
              <a:gd name="connsiteY13" fmla="*/ 644393 h 1756531"/>
              <a:gd name="connsiteX0" fmla="*/ 1644665 w 1652131"/>
              <a:gd name="connsiteY0" fmla="*/ 0 h 1756531"/>
              <a:gd name="connsiteX1" fmla="*/ 1652131 w 1652131"/>
              <a:gd name="connsiteY1" fmla="*/ 1756531 h 1756531"/>
              <a:gd name="connsiteX2" fmla="*/ 818449 w 1652131"/>
              <a:gd name="connsiteY2" fmla="*/ 1107162 h 1756531"/>
              <a:gd name="connsiteX3" fmla="*/ 818449 w 1652131"/>
              <a:gd name="connsiteY3" fmla="*/ 961285 h 1756531"/>
              <a:gd name="connsiteX4" fmla="*/ 817207 w 1652131"/>
              <a:gd name="connsiteY4" fmla="*/ 961285 h 1756531"/>
              <a:gd name="connsiteX5" fmla="*/ 817207 w 1652131"/>
              <a:gd name="connsiteY5" fmla="*/ 1108348 h 1756531"/>
              <a:gd name="connsiteX6" fmla="*/ 60856 w 1652131"/>
              <a:gd name="connsiteY6" fmla="*/ 1108348 h 1756531"/>
              <a:gd name="connsiteX7" fmla="*/ 0 w 1652131"/>
              <a:gd name="connsiteY7" fmla="*/ 1047012 h 1756531"/>
              <a:gd name="connsiteX8" fmla="*/ 0 w 1652131"/>
              <a:gd name="connsiteY8" fmla="*/ 702777 h 1756531"/>
              <a:gd name="connsiteX9" fmla="*/ 60856 w 1652131"/>
              <a:gd name="connsiteY9" fmla="*/ 642692 h 1756531"/>
              <a:gd name="connsiteX10" fmla="*/ 817207 w 1652131"/>
              <a:gd name="connsiteY10" fmla="*/ 642692 h 1756531"/>
              <a:gd name="connsiteX11" fmla="*/ 817207 w 1652131"/>
              <a:gd name="connsiteY11" fmla="*/ 785511 h 1756531"/>
              <a:gd name="connsiteX12" fmla="*/ 818449 w 1652131"/>
              <a:gd name="connsiteY12" fmla="*/ 644393 h 1756531"/>
              <a:gd name="connsiteX13" fmla="*/ 1644665 w 1652131"/>
              <a:gd name="connsiteY13" fmla="*/ 0 h 1756531"/>
              <a:gd name="connsiteX0" fmla="*/ 1644665 w 1652131"/>
              <a:gd name="connsiteY0" fmla="*/ 0 h 1756531"/>
              <a:gd name="connsiteX1" fmla="*/ 1652131 w 1652131"/>
              <a:gd name="connsiteY1" fmla="*/ 1756531 h 1756531"/>
              <a:gd name="connsiteX2" fmla="*/ 818449 w 1652131"/>
              <a:gd name="connsiteY2" fmla="*/ 1107162 h 1756531"/>
              <a:gd name="connsiteX3" fmla="*/ 818449 w 1652131"/>
              <a:gd name="connsiteY3" fmla="*/ 961285 h 1756531"/>
              <a:gd name="connsiteX4" fmla="*/ 817207 w 1652131"/>
              <a:gd name="connsiteY4" fmla="*/ 961285 h 1756531"/>
              <a:gd name="connsiteX5" fmla="*/ 817207 w 1652131"/>
              <a:gd name="connsiteY5" fmla="*/ 1108348 h 1756531"/>
              <a:gd name="connsiteX6" fmla="*/ 60856 w 1652131"/>
              <a:gd name="connsiteY6" fmla="*/ 1108348 h 1756531"/>
              <a:gd name="connsiteX7" fmla="*/ 0 w 1652131"/>
              <a:gd name="connsiteY7" fmla="*/ 1047012 h 1756531"/>
              <a:gd name="connsiteX8" fmla="*/ 0 w 1652131"/>
              <a:gd name="connsiteY8" fmla="*/ 702777 h 1756531"/>
              <a:gd name="connsiteX9" fmla="*/ 60856 w 1652131"/>
              <a:gd name="connsiteY9" fmla="*/ 642692 h 1756531"/>
              <a:gd name="connsiteX10" fmla="*/ 817207 w 1652131"/>
              <a:gd name="connsiteY10" fmla="*/ 642692 h 1756531"/>
              <a:gd name="connsiteX11" fmla="*/ 818449 w 1652131"/>
              <a:gd name="connsiteY11" fmla="*/ 644393 h 1756531"/>
              <a:gd name="connsiteX12" fmla="*/ 1644665 w 1652131"/>
              <a:gd name="connsiteY12" fmla="*/ 0 h 1756531"/>
              <a:gd name="connsiteX0" fmla="*/ 1644665 w 1652131"/>
              <a:gd name="connsiteY0" fmla="*/ 0 h 1756531"/>
              <a:gd name="connsiteX1" fmla="*/ 1652131 w 1652131"/>
              <a:gd name="connsiteY1" fmla="*/ 1756531 h 1756531"/>
              <a:gd name="connsiteX2" fmla="*/ 818449 w 1652131"/>
              <a:gd name="connsiteY2" fmla="*/ 1107162 h 1756531"/>
              <a:gd name="connsiteX3" fmla="*/ 818449 w 1652131"/>
              <a:gd name="connsiteY3" fmla="*/ 961285 h 1756531"/>
              <a:gd name="connsiteX4" fmla="*/ 817207 w 1652131"/>
              <a:gd name="connsiteY4" fmla="*/ 1108348 h 1756531"/>
              <a:gd name="connsiteX5" fmla="*/ 60856 w 1652131"/>
              <a:gd name="connsiteY5" fmla="*/ 1108348 h 1756531"/>
              <a:gd name="connsiteX6" fmla="*/ 0 w 1652131"/>
              <a:gd name="connsiteY6" fmla="*/ 1047012 h 1756531"/>
              <a:gd name="connsiteX7" fmla="*/ 0 w 1652131"/>
              <a:gd name="connsiteY7" fmla="*/ 702777 h 1756531"/>
              <a:gd name="connsiteX8" fmla="*/ 60856 w 1652131"/>
              <a:gd name="connsiteY8" fmla="*/ 642692 h 1756531"/>
              <a:gd name="connsiteX9" fmla="*/ 817207 w 1652131"/>
              <a:gd name="connsiteY9" fmla="*/ 642692 h 1756531"/>
              <a:gd name="connsiteX10" fmla="*/ 818449 w 1652131"/>
              <a:gd name="connsiteY10" fmla="*/ 644393 h 1756531"/>
              <a:gd name="connsiteX11" fmla="*/ 1644665 w 1652131"/>
              <a:gd name="connsiteY11" fmla="*/ 0 h 1756531"/>
              <a:gd name="connsiteX0" fmla="*/ 1644665 w 1652131"/>
              <a:gd name="connsiteY0" fmla="*/ 0 h 1756531"/>
              <a:gd name="connsiteX1" fmla="*/ 1652131 w 1652131"/>
              <a:gd name="connsiteY1" fmla="*/ 1756531 h 1756531"/>
              <a:gd name="connsiteX2" fmla="*/ 818449 w 1652131"/>
              <a:gd name="connsiteY2" fmla="*/ 1107162 h 1756531"/>
              <a:gd name="connsiteX3" fmla="*/ 817207 w 1652131"/>
              <a:gd name="connsiteY3" fmla="*/ 1108348 h 1756531"/>
              <a:gd name="connsiteX4" fmla="*/ 60856 w 1652131"/>
              <a:gd name="connsiteY4" fmla="*/ 1108348 h 1756531"/>
              <a:gd name="connsiteX5" fmla="*/ 0 w 1652131"/>
              <a:gd name="connsiteY5" fmla="*/ 1047012 h 1756531"/>
              <a:gd name="connsiteX6" fmla="*/ 0 w 1652131"/>
              <a:gd name="connsiteY6" fmla="*/ 702777 h 1756531"/>
              <a:gd name="connsiteX7" fmla="*/ 60856 w 1652131"/>
              <a:gd name="connsiteY7" fmla="*/ 642692 h 1756531"/>
              <a:gd name="connsiteX8" fmla="*/ 817207 w 1652131"/>
              <a:gd name="connsiteY8" fmla="*/ 642692 h 1756531"/>
              <a:gd name="connsiteX9" fmla="*/ 818449 w 1652131"/>
              <a:gd name="connsiteY9" fmla="*/ 644393 h 1756531"/>
              <a:gd name="connsiteX10" fmla="*/ 1644665 w 1652131"/>
              <a:gd name="connsiteY10" fmla="*/ 0 h 17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2131" h="1756531">
                <a:moveTo>
                  <a:pt x="1644665" y="0"/>
                </a:moveTo>
                <a:cubicBezTo>
                  <a:pt x="1647154" y="585510"/>
                  <a:pt x="1649642" y="1171021"/>
                  <a:pt x="1652131" y="1756531"/>
                </a:cubicBezTo>
                <a:lnTo>
                  <a:pt x="818449" y="1107162"/>
                </a:lnTo>
                <a:lnTo>
                  <a:pt x="817207" y="1108348"/>
                </a:lnTo>
                <a:lnTo>
                  <a:pt x="60856" y="1108348"/>
                </a:lnTo>
                <a:cubicBezTo>
                  <a:pt x="27323" y="1108348"/>
                  <a:pt x="0" y="1080810"/>
                  <a:pt x="0" y="1047012"/>
                </a:cubicBezTo>
                <a:lnTo>
                  <a:pt x="0" y="702777"/>
                </a:lnTo>
                <a:cubicBezTo>
                  <a:pt x="0" y="670231"/>
                  <a:pt x="27323" y="642692"/>
                  <a:pt x="60856" y="642692"/>
                </a:cubicBezTo>
                <a:lnTo>
                  <a:pt x="817207" y="642692"/>
                </a:lnTo>
                <a:lnTo>
                  <a:pt x="818449" y="644393"/>
                </a:lnTo>
                <a:lnTo>
                  <a:pt x="1644665" y="0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245">
            <a:extLst>
              <a:ext uri="{FF2B5EF4-FFF2-40B4-BE49-F238E27FC236}">
                <a16:creationId xmlns:a16="http://schemas.microsoft.com/office/drawing/2014/main" id="{1CA9BFE7-E843-5340-90B6-CCFD8DB82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4876" y="5902213"/>
            <a:ext cx="87887" cy="340569"/>
          </a:xfrm>
          <a:custGeom>
            <a:avLst/>
            <a:gdLst>
              <a:gd name="T0" fmla="*/ 45427 w 70"/>
              <a:gd name="T1" fmla="*/ 177930 h 275"/>
              <a:gd name="T2" fmla="*/ 45427 w 70"/>
              <a:gd name="T3" fmla="*/ 177930 h 275"/>
              <a:gd name="T4" fmla="*/ 45427 w 70"/>
              <a:gd name="T5" fmla="*/ 0 h 275"/>
              <a:gd name="T6" fmla="*/ 45427 w 70"/>
              <a:gd name="T7" fmla="*/ 0 h 275"/>
              <a:gd name="T8" fmla="*/ 0 w 70"/>
              <a:gd name="T9" fmla="*/ 44807 h 275"/>
              <a:gd name="T10" fmla="*/ 0 w 70"/>
              <a:gd name="T11" fmla="*/ 133123 h 275"/>
              <a:gd name="T12" fmla="*/ 0 w 70"/>
              <a:gd name="T13" fmla="*/ 133123 h 275"/>
              <a:gd name="T14" fmla="*/ 45427 w 70"/>
              <a:gd name="T15" fmla="*/ 177930 h 2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275">
                <a:moveTo>
                  <a:pt x="69" y="274"/>
                </a:moveTo>
                <a:lnTo>
                  <a:pt x="69" y="274"/>
                </a:lnTo>
                <a:lnTo>
                  <a:pt x="69" y="0"/>
                </a:lnTo>
                <a:cubicBezTo>
                  <a:pt x="31" y="0"/>
                  <a:pt x="0" y="30"/>
                  <a:pt x="0" y="69"/>
                </a:cubicBezTo>
                <a:lnTo>
                  <a:pt x="0" y="205"/>
                </a:lnTo>
                <a:cubicBezTo>
                  <a:pt x="0" y="243"/>
                  <a:pt x="31" y="274"/>
                  <a:pt x="69" y="274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DF756E93-40E0-AE4A-AA14-6D118508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2566" y="5267798"/>
            <a:ext cx="490765" cy="1523038"/>
          </a:xfrm>
          <a:custGeom>
            <a:avLst/>
            <a:gdLst>
              <a:gd name="connsiteX0" fmla="*/ 16129 w 490765"/>
              <a:gd name="connsiteY0" fmla="*/ 1307685 h 1523038"/>
              <a:gd name="connsiteX1" fmla="*/ 30222 w 490765"/>
              <a:gd name="connsiteY1" fmla="*/ 1310806 h 1523038"/>
              <a:gd name="connsiteX2" fmla="*/ 270755 w 490765"/>
              <a:gd name="connsiteY2" fmla="*/ 1488082 h 1523038"/>
              <a:gd name="connsiteX3" fmla="*/ 275766 w 490765"/>
              <a:gd name="connsiteY3" fmla="*/ 1515547 h 1523038"/>
              <a:gd name="connsiteX4" fmla="*/ 259480 w 490765"/>
              <a:gd name="connsiteY4" fmla="*/ 1523038 h 1523038"/>
              <a:gd name="connsiteX5" fmla="*/ 248205 w 490765"/>
              <a:gd name="connsiteY5" fmla="*/ 1519293 h 1523038"/>
              <a:gd name="connsiteX6" fmla="*/ 7672 w 490765"/>
              <a:gd name="connsiteY6" fmla="*/ 1342017 h 1523038"/>
              <a:gd name="connsiteX7" fmla="*/ 3914 w 490765"/>
              <a:gd name="connsiteY7" fmla="*/ 1315800 h 1523038"/>
              <a:gd name="connsiteX8" fmla="*/ 16129 w 490765"/>
              <a:gd name="connsiteY8" fmla="*/ 1307685 h 1523038"/>
              <a:gd name="connsiteX9" fmla="*/ 135080 w 490765"/>
              <a:gd name="connsiteY9" fmla="*/ 1039167 h 1523038"/>
              <a:gd name="connsiteX10" fmla="*/ 420796 w 490765"/>
              <a:gd name="connsiteY10" fmla="*/ 1140643 h 1523038"/>
              <a:gd name="connsiteX11" fmla="*/ 433328 w 490765"/>
              <a:gd name="connsiteY11" fmla="*/ 1165699 h 1523038"/>
              <a:gd name="connsiteX12" fmla="*/ 414530 w 490765"/>
              <a:gd name="connsiteY12" fmla="*/ 1176974 h 1523038"/>
              <a:gd name="connsiteX13" fmla="*/ 408265 w 490765"/>
              <a:gd name="connsiteY13" fmla="*/ 1176974 h 1523038"/>
              <a:gd name="connsiteX14" fmla="*/ 122549 w 490765"/>
              <a:gd name="connsiteY14" fmla="*/ 1075498 h 1523038"/>
              <a:gd name="connsiteX15" fmla="*/ 111270 w 490765"/>
              <a:gd name="connsiteY15" fmla="*/ 1050442 h 1523038"/>
              <a:gd name="connsiteX16" fmla="*/ 135080 w 490765"/>
              <a:gd name="connsiteY16" fmla="*/ 1039167 h 1523038"/>
              <a:gd name="connsiteX17" fmla="*/ 471999 w 490765"/>
              <a:gd name="connsiteY17" fmla="*/ 716810 h 1523038"/>
              <a:gd name="connsiteX18" fmla="*/ 490765 w 490765"/>
              <a:gd name="connsiteY18" fmla="*/ 734833 h 1523038"/>
              <a:gd name="connsiteX19" fmla="*/ 471999 w 490765"/>
              <a:gd name="connsiteY19" fmla="*/ 754058 h 1523038"/>
              <a:gd name="connsiteX20" fmla="*/ 160486 w 490765"/>
              <a:gd name="connsiteY20" fmla="*/ 754058 h 1523038"/>
              <a:gd name="connsiteX21" fmla="*/ 140469 w 490765"/>
              <a:gd name="connsiteY21" fmla="*/ 736035 h 1523038"/>
              <a:gd name="connsiteX22" fmla="*/ 160486 w 490765"/>
              <a:gd name="connsiteY22" fmla="*/ 718012 h 1523038"/>
              <a:gd name="connsiteX23" fmla="*/ 417761 w 490765"/>
              <a:gd name="connsiteY23" fmla="*/ 350007 h 1523038"/>
              <a:gd name="connsiteX24" fmla="*/ 440099 w 490765"/>
              <a:gd name="connsiteY24" fmla="*/ 365994 h 1523038"/>
              <a:gd name="connsiteX25" fmla="*/ 422725 w 490765"/>
              <a:gd name="connsiteY25" fmla="*/ 386901 h 1523038"/>
              <a:gd name="connsiteX26" fmla="*/ 129849 w 490765"/>
              <a:gd name="connsiteY26" fmla="*/ 429944 h 1523038"/>
              <a:gd name="connsiteX27" fmla="*/ 127367 w 490765"/>
              <a:gd name="connsiteY27" fmla="*/ 429944 h 1523038"/>
              <a:gd name="connsiteX28" fmla="*/ 108752 w 490765"/>
              <a:gd name="connsiteY28" fmla="*/ 413956 h 1523038"/>
              <a:gd name="connsiteX29" fmla="*/ 124885 w 490765"/>
              <a:gd name="connsiteY29" fmla="*/ 393050 h 1523038"/>
              <a:gd name="connsiteX30" fmla="*/ 300094 w 490765"/>
              <a:gd name="connsiteY30" fmla="*/ 949 h 1523038"/>
              <a:gd name="connsiteX31" fmla="*/ 311226 w 490765"/>
              <a:gd name="connsiteY31" fmla="*/ 10892 h 1523038"/>
              <a:gd name="connsiteX32" fmla="*/ 301191 w 490765"/>
              <a:gd name="connsiteY32" fmla="*/ 35752 h 1523038"/>
              <a:gd name="connsiteX33" fmla="*/ 27755 w 490765"/>
              <a:gd name="connsiteY33" fmla="*/ 165020 h 1523038"/>
              <a:gd name="connsiteX34" fmla="*/ 20229 w 490765"/>
              <a:gd name="connsiteY34" fmla="*/ 166263 h 1523038"/>
              <a:gd name="connsiteX35" fmla="*/ 2669 w 490765"/>
              <a:gd name="connsiteY35" fmla="*/ 156319 h 1523038"/>
              <a:gd name="connsiteX36" fmla="*/ 11449 w 490765"/>
              <a:gd name="connsiteY36" fmla="*/ 130217 h 1523038"/>
              <a:gd name="connsiteX37" fmla="*/ 286140 w 490765"/>
              <a:gd name="connsiteY37" fmla="*/ 2192 h 1523038"/>
              <a:gd name="connsiteX38" fmla="*/ 300094 w 490765"/>
              <a:gd name="connsiteY38" fmla="*/ 949 h 152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0765" h="1523038">
                <a:moveTo>
                  <a:pt x="16129" y="1307685"/>
                </a:moveTo>
                <a:cubicBezTo>
                  <a:pt x="20827" y="1306749"/>
                  <a:pt x="25838" y="1307685"/>
                  <a:pt x="30222" y="1310806"/>
                </a:cubicBezTo>
                <a:lnTo>
                  <a:pt x="270755" y="1488082"/>
                </a:lnTo>
                <a:cubicBezTo>
                  <a:pt x="279525" y="1494324"/>
                  <a:pt x="282030" y="1505560"/>
                  <a:pt x="275766" y="1515547"/>
                </a:cubicBezTo>
                <a:cubicBezTo>
                  <a:pt x="272008" y="1519293"/>
                  <a:pt x="265744" y="1523038"/>
                  <a:pt x="259480" y="1523038"/>
                </a:cubicBezTo>
                <a:cubicBezTo>
                  <a:pt x="255722" y="1523038"/>
                  <a:pt x="251964" y="1521789"/>
                  <a:pt x="248205" y="1519293"/>
                </a:cubicBezTo>
                <a:lnTo>
                  <a:pt x="7672" y="1342017"/>
                </a:lnTo>
                <a:cubicBezTo>
                  <a:pt x="-1097" y="1334526"/>
                  <a:pt x="-2350" y="1323291"/>
                  <a:pt x="3914" y="1315800"/>
                </a:cubicBezTo>
                <a:cubicBezTo>
                  <a:pt x="7046" y="1311431"/>
                  <a:pt x="11431" y="1308622"/>
                  <a:pt x="16129" y="1307685"/>
                </a:cubicBezTo>
                <a:close/>
                <a:moveTo>
                  <a:pt x="135080" y="1039167"/>
                </a:moveTo>
                <a:lnTo>
                  <a:pt x="420796" y="1140643"/>
                </a:lnTo>
                <a:cubicBezTo>
                  <a:pt x="430821" y="1144402"/>
                  <a:pt x="435834" y="1155677"/>
                  <a:pt x="433328" y="1165699"/>
                </a:cubicBezTo>
                <a:cubicBezTo>
                  <a:pt x="429568" y="1173216"/>
                  <a:pt x="422049" y="1176974"/>
                  <a:pt x="414530" y="1176974"/>
                </a:cubicBezTo>
                <a:cubicBezTo>
                  <a:pt x="412024" y="1176974"/>
                  <a:pt x="409518" y="1176974"/>
                  <a:pt x="408265" y="1176974"/>
                </a:cubicBezTo>
                <a:lnTo>
                  <a:pt x="122549" y="1075498"/>
                </a:lnTo>
                <a:cubicBezTo>
                  <a:pt x="112524" y="1071739"/>
                  <a:pt x="107511" y="1060464"/>
                  <a:pt x="111270" y="1050442"/>
                </a:cubicBezTo>
                <a:cubicBezTo>
                  <a:pt x="115030" y="1040419"/>
                  <a:pt x="125055" y="1035408"/>
                  <a:pt x="135080" y="1039167"/>
                </a:cubicBezTo>
                <a:close/>
                <a:moveTo>
                  <a:pt x="471999" y="716810"/>
                </a:moveTo>
                <a:cubicBezTo>
                  <a:pt x="482008" y="716810"/>
                  <a:pt x="490765" y="725221"/>
                  <a:pt x="490765" y="734833"/>
                </a:cubicBezTo>
                <a:cubicBezTo>
                  <a:pt x="490765" y="745647"/>
                  <a:pt x="482008" y="754058"/>
                  <a:pt x="471999" y="754058"/>
                </a:cubicBezTo>
                <a:lnTo>
                  <a:pt x="160486" y="754058"/>
                </a:lnTo>
                <a:cubicBezTo>
                  <a:pt x="149226" y="754058"/>
                  <a:pt x="140469" y="746849"/>
                  <a:pt x="140469" y="736035"/>
                </a:cubicBezTo>
                <a:cubicBezTo>
                  <a:pt x="140469" y="726422"/>
                  <a:pt x="149226" y="718012"/>
                  <a:pt x="160486" y="718012"/>
                </a:cubicBezTo>
                <a:close/>
                <a:moveTo>
                  <a:pt x="417761" y="350007"/>
                </a:moveTo>
                <a:cubicBezTo>
                  <a:pt x="427689" y="348777"/>
                  <a:pt x="436376" y="354926"/>
                  <a:pt x="440099" y="365994"/>
                </a:cubicBezTo>
                <a:cubicBezTo>
                  <a:pt x="441340" y="375832"/>
                  <a:pt x="433894" y="385671"/>
                  <a:pt x="422725" y="386901"/>
                </a:cubicBezTo>
                <a:lnTo>
                  <a:pt x="129849" y="429944"/>
                </a:lnTo>
                <a:cubicBezTo>
                  <a:pt x="128608" y="429944"/>
                  <a:pt x="128608" y="429944"/>
                  <a:pt x="127367" y="429944"/>
                </a:cubicBezTo>
                <a:cubicBezTo>
                  <a:pt x="118680" y="429944"/>
                  <a:pt x="109993" y="423795"/>
                  <a:pt x="108752" y="413956"/>
                </a:cubicBezTo>
                <a:cubicBezTo>
                  <a:pt x="107511" y="405348"/>
                  <a:pt x="113716" y="394280"/>
                  <a:pt x="124885" y="393050"/>
                </a:cubicBezTo>
                <a:close/>
                <a:moveTo>
                  <a:pt x="300094" y="949"/>
                </a:moveTo>
                <a:cubicBezTo>
                  <a:pt x="304641" y="2502"/>
                  <a:pt x="308718" y="5921"/>
                  <a:pt x="311226" y="10892"/>
                </a:cubicBezTo>
                <a:cubicBezTo>
                  <a:pt x="314989" y="19593"/>
                  <a:pt x="311226" y="32023"/>
                  <a:pt x="301191" y="35752"/>
                </a:cubicBezTo>
                <a:lnTo>
                  <a:pt x="27755" y="165020"/>
                </a:lnTo>
                <a:cubicBezTo>
                  <a:pt x="25246" y="166263"/>
                  <a:pt x="22738" y="166263"/>
                  <a:pt x="20229" y="166263"/>
                </a:cubicBezTo>
                <a:cubicBezTo>
                  <a:pt x="12704" y="166263"/>
                  <a:pt x="5178" y="162534"/>
                  <a:pt x="2669" y="156319"/>
                </a:cubicBezTo>
                <a:cubicBezTo>
                  <a:pt x="-2348" y="146375"/>
                  <a:pt x="1415" y="135189"/>
                  <a:pt x="11449" y="130217"/>
                </a:cubicBezTo>
                <a:lnTo>
                  <a:pt x="286140" y="2192"/>
                </a:lnTo>
                <a:cubicBezTo>
                  <a:pt x="290530" y="-294"/>
                  <a:pt x="295547" y="-605"/>
                  <a:pt x="300094" y="949"/>
                </a:cubicBez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252">
            <a:extLst>
              <a:ext uri="{FF2B5EF4-FFF2-40B4-BE49-F238E27FC236}">
                <a16:creationId xmlns:a16="http://schemas.microsoft.com/office/drawing/2014/main" id="{924CE76B-2D81-0541-8B03-3D27355F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7269" y="5199100"/>
            <a:ext cx="1653376" cy="1757775"/>
          </a:xfrm>
          <a:custGeom>
            <a:avLst/>
            <a:gdLst>
              <a:gd name="T0" fmla="*/ 862406 w 1329"/>
              <a:gd name="T1" fmla="*/ 0 h 1413"/>
              <a:gd name="T2" fmla="*/ 429246 w 1329"/>
              <a:gd name="T3" fmla="*/ 337890 h 1413"/>
              <a:gd name="T4" fmla="*/ 31965 w 1329"/>
              <a:gd name="T5" fmla="*/ 337890 h 1413"/>
              <a:gd name="T6" fmla="*/ 31965 w 1329"/>
              <a:gd name="T7" fmla="*/ 337890 h 1413"/>
              <a:gd name="T8" fmla="*/ 0 w 1329"/>
              <a:gd name="T9" fmla="*/ 369201 h 1413"/>
              <a:gd name="T10" fmla="*/ 0 w 1329"/>
              <a:gd name="T11" fmla="*/ 548583 h 1413"/>
              <a:gd name="T12" fmla="*/ 0 w 1329"/>
              <a:gd name="T13" fmla="*/ 548583 h 1413"/>
              <a:gd name="T14" fmla="*/ 31965 w 1329"/>
              <a:gd name="T15" fmla="*/ 580545 h 1413"/>
              <a:gd name="T16" fmla="*/ 429246 w 1329"/>
              <a:gd name="T17" fmla="*/ 580545 h 1413"/>
              <a:gd name="T18" fmla="*/ 866320 w 1329"/>
              <a:gd name="T19" fmla="*/ 921045 h 1413"/>
              <a:gd name="T20" fmla="*/ 862406 w 1329"/>
              <a:gd name="T21" fmla="*/ 0 h 14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9" h="1413">
                <a:moveTo>
                  <a:pt x="1322" y="0"/>
                </a:moveTo>
                <a:lnTo>
                  <a:pt x="658" y="518"/>
                </a:lnTo>
                <a:lnTo>
                  <a:pt x="49" y="518"/>
                </a:lnTo>
                <a:cubicBezTo>
                  <a:pt x="22" y="518"/>
                  <a:pt x="0" y="540"/>
                  <a:pt x="0" y="566"/>
                </a:cubicBezTo>
                <a:lnTo>
                  <a:pt x="0" y="841"/>
                </a:lnTo>
                <a:cubicBezTo>
                  <a:pt x="0" y="868"/>
                  <a:pt x="22" y="890"/>
                  <a:pt x="49" y="890"/>
                </a:cubicBezTo>
                <a:lnTo>
                  <a:pt x="658" y="890"/>
                </a:lnTo>
                <a:lnTo>
                  <a:pt x="1328" y="1412"/>
                </a:lnTo>
                <a:lnTo>
                  <a:pt x="1322" y="0"/>
                </a:lnTo>
              </a:path>
            </a:pathLst>
          </a:custGeom>
          <a:solidFill>
            <a:srgbClr val="9C9EB9">
              <a:alpha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253">
            <a:extLst>
              <a:ext uri="{FF2B5EF4-FFF2-40B4-BE49-F238E27FC236}">
                <a16:creationId xmlns:a16="http://schemas.microsoft.com/office/drawing/2014/main" id="{952B1DC4-AC5E-E64F-A6B9-52506071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8958" y="5083751"/>
            <a:ext cx="889856" cy="1982987"/>
          </a:xfrm>
          <a:custGeom>
            <a:avLst/>
            <a:gdLst>
              <a:gd name="T0" fmla="*/ 465957 w 716"/>
              <a:gd name="T1" fmla="*/ 520221 h 1591"/>
              <a:gd name="T2" fmla="*/ 465957 w 716"/>
              <a:gd name="T3" fmla="*/ 520221 h 1591"/>
              <a:gd name="T4" fmla="*/ 233305 w 716"/>
              <a:gd name="T5" fmla="*/ 1039134 h 1591"/>
              <a:gd name="T6" fmla="*/ 233305 w 716"/>
              <a:gd name="T7" fmla="*/ 1039134 h 1591"/>
              <a:gd name="T8" fmla="*/ 0 w 716"/>
              <a:gd name="T9" fmla="*/ 520221 h 1591"/>
              <a:gd name="T10" fmla="*/ 0 w 716"/>
              <a:gd name="T11" fmla="*/ 520221 h 1591"/>
              <a:gd name="T12" fmla="*/ 233305 w 716"/>
              <a:gd name="T13" fmla="*/ 0 h 1591"/>
              <a:gd name="T14" fmla="*/ 233305 w 716"/>
              <a:gd name="T15" fmla="*/ 0 h 1591"/>
              <a:gd name="T16" fmla="*/ 465957 w 716"/>
              <a:gd name="T17" fmla="*/ 520221 h 15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6" h="1591">
                <a:moveTo>
                  <a:pt x="715" y="796"/>
                </a:moveTo>
                <a:lnTo>
                  <a:pt x="715" y="796"/>
                </a:lnTo>
                <a:cubicBezTo>
                  <a:pt x="715" y="1235"/>
                  <a:pt x="555" y="1590"/>
                  <a:pt x="358" y="1590"/>
                </a:cubicBezTo>
                <a:cubicBezTo>
                  <a:pt x="160" y="1590"/>
                  <a:pt x="0" y="1235"/>
                  <a:pt x="0" y="796"/>
                </a:cubicBezTo>
                <a:cubicBezTo>
                  <a:pt x="0" y="356"/>
                  <a:pt x="160" y="0"/>
                  <a:pt x="358" y="0"/>
                </a:cubicBezTo>
                <a:cubicBezTo>
                  <a:pt x="555" y="0"/>
                  <a:pt x="715" y="356"/>
                  <a:pt x="715" y="796"/>
                </a:cubicBez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254">
            <a:extLst>
              <a:ext uri="{FF2B5EF4-FFF2-40B4-BE49-F238E27FC236}">
                <a16:creationId xmlns:a16="http://schemas.microsoft.com/office/drawing/2014/main" id="{9A0A3066-A10A-3447-ADFB-B44FC491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1347" y="5177130"/>
            <a:ext cx="730562" cy="1796228"/>
          </a:xfrm>
          <a:custGeom>
            <a:avLst/>
            <a:gdLst>
              <a:gd name="T0" fmla="*/ 382426 w 585"/>
              <a:gd name="T1" fmla="*/ 471257 h 1441"/>
              <a:gd name="T2" fmla="*/ 382426 w 585"/>
              <a:gd name="T3" fmla="*/ 471257 h 1441"/>
              <a:gd name="T4" fmla="*/ 191213 w 585"/>
              <a:gd name="T5" fmla="*/ 941206 h 1441"/>
              <a:gd name="T6" fmla="*/ 191213 w 585"/>
              <a:gd name="T7" fmla="*/ 941206 h 1441"/>
              <a:gd name="T8" fmla="*/ 0 w 585"/>
              <a:gd name="T9" fmla="*/ 471257 h 1441"/>
              <a:gd name="T10" fmla="*/ 0 w 585"/>
              <a:gd name="T11" fmla="*/ 471257 h 1441"/>
              <a:gd name="T12" fmla="*/ 191213 w 585"/>
              <a:gd name="T13" fmla="*/ 0 h 1441"/>
              <a:gd name="T14" fmla="*/ 191213 w 585"/>
              <a:gd name="T15" fmla="*/ 0 h 1441"/>
              <a:gd name="T16" fmla="*/ 382426 w 585"/>
              <a:gd name="T17" fmla="*/ 471257 h 14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5" h="1441">
                <a:moveTo>
                  <a:pt x="584" y="721"/>
                </a:moveTo>
                <a:lnTo>
                  <a:pt x="584" y="721"/>
                </a:lnTo>
                <a:cubicBezTo>
                  <a:pt x="584" y="1119"/>
                  <a:pt x="453" y="1440"/>
                  <a:pt x="292" y="1440"/>
                </a:cubicBezTo>
                <a:cubicBezTo>
                  <a:pt x="131" y="1440"/>
                  <a:pt x="0" y="1119"/>
                  <a:pt x="0" y="721"/>
                </a:cubicBezTo>
                <a:cubicBezTo>
                  <a:pt x="0" y="323"/>
                  <a:pt x="131" y="0"/>
                  <a:pt x="292" y="0"/>
                </a:cubicBezTo>
                <a:cubicBezTo>
                  <a:pt x="453" y="0"/>
                  <a:pt x="584" y="323"/>
                  <a:pt x="584" y="721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255">
            <a:extLst>
              <a:ext uri="{FF2B5EF4-FFF2-40B4-BE49-F238E27FC236}">
                <a16:creationId xmlns:a16="http://schemas.microsoft.com/office/drawing/2014/main" id="{2474742C-66AE-6E49-BEDF-BF02DC98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1349" y="5803339"/>
            <a:ext cx="252675" cy="609729"/>
          </a:xfrm>
          <a:custGeom>
            <a:avLst/>
            <a:gdLst>
              <a:gd name="T0" fmla="*/ 131841 w 203"/>
              <a:gd name="T1" fmla="*/ 159531 h 491"/>
              <a:gd name="T2" fmla="*/ 131841 w 203"/>
              <a:gd name="T3" fmla="*/ 159531 h 491"/>
              <a:gd name="T4" fmla="*/ 11748 w 203"/>
              <a:gd name="T5" fmla="*/ 0 h 491"/>
              <a:gd name="T6" fmla="*/ 11748 w 203"/>
              <a:gd name="T7" fmla="*/ 0 h 491"/>
              <a:gd name="T8" fmla="*/ 9138 w 203"/>
              <a:gd name="T9" fmla="*/ 0 h 491"/>
              <a:gd name="T10" fmla="*/ 9138 w 203"/>
              <a:gd name="T11" fmla="*/ 0 h 491"/>
              <a:gd name="T12" fmla="*/ 0 w 203"/>
              <a:gd name="T13" fmla="*/ 142602 h 491"/>
              <a:gd name="T14" fmla="*/ 0 w 203"/>
              <a:gd name="T15" fmla="*/ 142602 h 491"/>
              <a:gd name="T16" fmla="*/ 13706 w 203"/>
              <a:gd name="T17" fmla="*/ 319063 h 491"/>
              <a:gd name="T18" fmla="*/ 13706 w 203"/>
              <a:gd name="T19" fmla="*/ 319063 h 491"/>
              <a:gd name="T20" fmla="*/ 131841 w 203"/>
              <a:gd name="T21" fmla="*/ 159531 h 4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" h="491">
                <a:moveTo>
                  <a:pt x="202" y="245"/>
                </a:moveTo>
                <a:lnTo>
                  <a:pt x="202" y="245"/>
                </a:lnTo>
                <a:cubicBezTo>
                  <a:pt x="202" y="109"/>
                  <a:pt x="120" y="0"/>
                  <a:pt x="18" y="0"/>
                </a:cubicBezTo>
                <a:cubicBezTo>
                  <a:pt x="16" y="0"/>
                  <a:pt x="15" y="0"/>
                  <a:pt x="14" y="0"/>
                </a:cubicBezTo>
                <a:cubicBezTo>
                  <a:pt x="5" y="69"/>
                  <a:pt x="0" y="142"/>
                  <a:pt x="0" y="219"/>
                </a:cubicBezTo>
                <a:cubicBezTo>
                  <a:pt x="0" y="314"/>
                  <a:pt x="8" y="406"/>
                  <a:pt x="21" y="490"/>
                </a:cubicBezTo>
                <a:cubicBezTo>
                  <a:pt x="121" y="488"/>
                  <a:pt x="202" y="379"/>
                  <a:pt x="202" y="245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256">
            <a:extLst>
              <a:ext uri="{FF2B5EF4-FFF2-40B4-BE49-F238E27FC236}">
                <a16:creationId xmlns:a16="http://schemas.microsoft.com/office/drawing/2014/main" id="{FE18457E-1A61-3F45-9227-F59A31CDF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8257" y="5210089"/>
            <a:ext cx="115349" cy="126342"/>
          </a:xfrm>
          <a:custGeom>
            <a:avLst/>
            <a:gdLst>
              <a:gd name="T0" fmla="*/ 43204 w 91"/>
              <a:gd name="T1" fmla="*/ 65599 h 102"/>
              <a:gd name="T2" fmla="*/ 0 w 91"/>
              <a:gd name="T3" fmla="*/ 52609 h 102"/>
              <a:gd name="T4" fmla="*/ 16617 w 91"/>
              <a:gd name="T5" fmla="*/ 0 h 102"/>
              <a:gd name="T6" fmla="*/ 59820 w 91"/>
              <a:gd name="T7" fmla="*/ 12340 h 102"/>
              <a:gd name="T8" fmla="*/ 43204 w 91"/>
              <a:gd name="T9" fmla="*/ 65599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102">
                <a:moveTo>
                  <a:pt x="65" y="101"/>
                </a:moveTo>
                <a:lnTo>
                  <a:pt x="0" y="81"/>
                </a:lnTo>
                <a:lnTo>
                  <a:pt x="25" y="0"/>
                </a:lnTo>
                <a:lnTo>
                  <a:pt x="90" y="19"/>
                </a:lnTo>
                <a:lnTo>
                  <a:pt x="65" y="101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257">
            <a:extLst>
              <a:ext uri="{FF2B5EF4-FFF2-40B4-BE49-F238E27FC236}">
                <a16:creationId xmlns:a16="http://schemas.microsoft.com/office/drawing/2014/main" id="{F766F263-8452-FF4C-88DD-7EB9F5DB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6286" y="5709957"/>
            <a:ext cx="384505" cy="131833"/>
          </a:xfrm>
          <a:custGeom>
            <a:avLst/>
            <a:gdLst>
              <a:gd name="T0" fmla="*/ 140544 w 307"/>
              <a:gd name="T1" fmla="*/ 6460 h 107"/>
              <a:gd name="T2" fmla="*/ 0 w 307"/>
              <a:gd name="T3" fmla="*/ 0 h 107"/>
              <a:gd name="T4" fmla="*/ 0 w 307"/>
              <a:gd name="T5" fmla="*/ 68481 h 107"/>
              <a:gd name="T6" fmla="*/ 200964 w 307"/>
              <a:gd name="T7" fmla="*/ 68481 h 107"/>
              <a:gd name="T8" fmla="*/ 200964 w 307"/>
              <a:gd name="T9" fmla="*/ 68481 h 107"/>
              <a:gd name="T10" fmla="*/ 140544 w 307"/>
              <a:gd name="T11" fmla="*/ 6460 h 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" h="107">
                <a:moveTo>
                  <a:pt x="214" y="10"/>
                </a:moveTo>
                <a:lnTo>
                  <a:pt x="0" y="0"/>
                </a:lnTo>
                <a:lnTo>
                  <a:pt x="0" y="106"/>
                </a:lnTo>
                <a:lnTo>
                  <a:pt x="306" y="106"/>
                </a:lnTo>
                <a:cubicBezTo>
                  <a:pt x="306" y="54"/>
                  <a:pt x="265" y="12"/>
                  <a:pt x="214" y="10"/>
                </a:cubicBezTo>
              </a:path>
            </a:pathLst>
          </a:custGeom>
          <a:solidFill>
            <a:srgbClr val="E4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258">
            <a:extLst>
              <a:ext uri="{FF2B5EF4-FFF2-40B4-BE49-F238E27FC236}">
                <a16:creationId xmlns:a16="http://schemas.microsoft.com/office/drawing/2014/main" id="{32836249-0B0E-FD4F-B56D-2713FB45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3184" y="5188115"/>
            <a:ext cx="439435" cy="241693"/>
          </a:xfrm>
          <a:custGeom>
            <a:avLst/>
            <a:gdLst>
              <a:gd name="T0" fmla="*/ 0 w 351"/>
              <a:gd name="T1" fmla="*/ 69832 h 196"/>
              <a:gd name="T2" fmla="*/ 117510 w 351"/>
              <a:gd name="T3" fmla="*/ 62720 h 196"/>
              <a:gd name="T4" fmla="*/ 219920 w 351"/>
              <a:gd name="T5" fmla="*/ 0 h 196"/>
              <a:gd name="T6" fmla="*/ 229768 w 351"/>
              <a:gd name="T7" fmla="*/ 32330 h 196"/>
              <a:gd name="T8" fmla="*/ 124074 w 351"/>
              <a:gd name="T9" fmla="*/ 115094 h 196"/>
              <a:gd name="T10" fmla="*/ 1313 w 351"/>
              <a:gd name="T11" fmla="*/ 126086 h 196"/>
              <a:gd name="T12" fmla="*/ 0 w 351"/>
              <a:gd name="T13" fmla="*/ 69832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1" h="196">
                <a:moveTo>
                  <a:pt x="0" y="108"/>
                </a:moveTo>
                <a:lnTo>
                  <a:pt x="179" y="97"/>
                </a:lnTo>
                <a:lnTo>
                  <a:pt x="335" y="0"/>
                </a:lnTo>
                <a:lnTo>
                  <a:pt x="350" y="50"/>
                </a:lnTo>
                <a:lnTo>
                  <a:pt x="189" y="178"/>
                </a:lnTo>
                <a:lnTo>
                  <a:pt x="2" y="195"/>
                </a:lnTo>
                <a:lnTo>
                  <a:pt x="0" y="108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259">
            <a:extLst>
              <a:ext uri="{FF2B5EF4-FFF2-40B4-BE49-F238E27FC236}">
                <a16:creationId xmlns:a16="http://schemas.microsoft.com/office/drawing/2014/main" id="{52B254F8-FC54-6447-81DD-1AEC6FC53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044" y="5308963"/>
            <a:ext cx="340563" cy="400994"/>
          </a:xfrm>
          <a:custGeom>
            <a:avLst/>
            <a:gdLst>
              <a:gd name="T0" fmla="*/ 142602 w 273"/>
              <a:gd name="T1" fmla="*/ 209612 h 323"/>
              <a:gd name="T2" fmla="*/ 0 w 273"/>
              <a:gd name="T3" fmla="*/ 209612 h 323"/>
              <a:gd name="T4" fmla="*/ 40556 w 273"/>
              <a:gd name="T5" fmla="*/ 58587 h 323"/>
              <a:gd name="T6" fmla="*/ 40556 w 273"/>
              <a:gd name="T7" fmla="*/ 58587 h 323"/>
              <a:gd name="T8" fmla="*/ 105970 w 273"/>
              <a:gd name="T9" fmla="*/ 1953 h 323"/>
              <a:gd name="T10" fmla="*/ 119707 w 273"/>
              <a:gd name="T11" fmla="*/ 0 h 323"/>
              <a:gd name="T12" fmla="*/ 162226 w 273"/>
              <a:gd name="T13" fmla="*/ 13019 h 323"/>
              <a:gd name="T14" fmla="*/ 165496 w 273"/>
              <a:gd name="T15" fmla="*/ 19529 h 323"/>
              <a:gd name="T16" fmla="*/ 165496 w 273"/>
              <a:gd name="T17" fmla="*/ 19529 h 323"/>
              <a:gd name="T18" fmla="*/ 172692 w 273"/>
              <a:gd name="T19" fmla="*/ 87881 h 323"/>
              <a:gd name="T20" fmla="*/ 142602 w 273"/>
              <a:gd name="T21" fmla="*/ 209612 h 3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3" h="323">
                <a:moveTo>
                  <a:pt x="218" y="322"/>
                </a:moveTo>
                <a:lnTo>
                  <a:pt x="0" y="322"/>
                </a:lnTo>
                <a:lnTo>
                  <a:pt x="62" y="90"/>
                </a:lnTo>
                <a:cubicBezTo>
                  <a:pt x="75" y="44"/>
                  <a:pt x="114" y="9"/>
                  <a:pt x="162" y="3"/>
                </a:cubicBezTo>
                <a:lnTo>
                  <a:pt x="183" y="0"/>
                </a:lnTo>
                <a:lnTo>
                  <a:pt x="248" y="20"/>
                </a:lnTo>
                <a:lnTo>
                  <a:pt x="253" y="30"/>
                </a:lnTo>
                <a:cubicBezTo>
                  <a:pt x="268" y="63"/>
                  <a:pt x="272" y="100"/>
                  <a:pt x="264" y="135"/>
                </a:cubicBezTo>
                <a:lnTo>
                  <a:pt x="218" y="322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260">
            <a:extLst>
              <a:ext uri="{FF2B5EF4-FFF2-40B4-BE49-F238E27FC236}">
                <a16:creationId xmlns:a16="http://schemas.microsoft.com/office/drawing/2014/main" id="{F27B6884-6FBB-B249-B7F7-78FC4550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0228" y="5210087"/>
            <a:ext cx="93378" cy="87889"/>
          </a:xfrm>
          <a:custGeom>
            <a:avLst/>
            <a:gdLst>
              <a:gd name="T0" fmla="*/ 38656 w 76"/>
              <a:gd name="T1" fmla="*/ 45417 h 69"/>
              <a:gd name="T2" fmla="*/ 48320 w 76"/>
              <a:gd name="T3" fmla="*/ 12690 h 69"/>
              <a:gd name="T4" fmla="*/ 6443 w 76"/>
              <a:gd name="T5" fmla="*/ 0 h 69"/>
              <a:gd name="T6" fmla="*/ 0 w 76"/>
              <a:gd name="T7" fmla="*/ 20705 h 69"/>
              <a:gd name="T8" fmla="*/ 0 w 76"/>
              <a:gd name="T9" fmla="*/ 20705 h 69"/>
              <a:gd name="T10" fmla="*/ 38656 w 76"/>
              <a:gd name="T11" fmla="*/ 45417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6" h="69">
                <a:moveTo>
                  <a:pt x="60" y="68"/>
                </a:moveTo>
                <a:lnTo>
                  <a:pt x="75" y="19"/>
                </a:lnTo>
                <a:lnTo>
                  <a:pt x="10" y="0"/>
                </a:lnTo>
                <a:lnTo>
                  <a:pt x="0" y="31"/>
                </a:lnTo>
                <a:cubicBezTo>
                  <a:pt x="9" y="44"/>
                  <a:pt x="27" y="60"/>
                  <a:pt x="60" y="68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261">
            <a:extLst>
              <a:ext uri="{FF2B5EF4-FFF2-40B4-BE49-F238E27FC236}">
                <a16:creationId xmlns:a16="http://schemas.microsoft.com/office/drawing/2014/main" id="{15E1F862-F332-8A4F-A65D-ADC92C501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3328" y="5468264"/>
            <a:ext cx="159294" cy="247186"/>
          </a:xfrm>
          <a:custGeom>
            <a:avLst/>
            <a:gdLst>
              <a:gd name="T0" fmla="*/ 0 w 126"/>
              <a:gd name="T1" fmla="*/ 128955 h 197"/>
              <a:gd name="T2" fmla="*/ 52371 w 126"/>
              <a:gd name="T3" fmla="*/ 128955 h 197"/>
              <a:gd name="T4" fmla="*/ 82865 w 126"/>
              <a:gd name="T5" fmla="*/ 5921 h 197"/>
              <a:gd name="T6" fmla="*/ 33146 w 126"/>
              <a:gd name="T7" fmla="*/ 0 h 197"/>
              <a:gd name="T8" fmla="*/ 0 w 126"/>
              <a:gd name="T9" fmla="*/ 128955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197">
                <a:moveTo>
                  <a:pt x="0" y="196"/>
                </a:moveTo>
                <a:lnTo>
                  <a:pt x="79" y="196"/>
                </a:lnTo>
                <a:lnTo>
                  <a:pt x="125" y="9"/>
                </a:lnTo>
                <a:lnTo>
                  <a:pt x="50" y="0"/>
                </a:lnTo>
                <a:lnTo>
                  <a:pt x="0" y="196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262">
            <a:extLst>
              <a:ext uri="{FF2B5EF4-FFF2-40B4-BE49-F238E27FC236}">
                <a16:creationId xmlns:a16="http://schemas.microsoft.com/office/drawing/2014/main" id="{1EDDCA32-5428-C94F-9871-CBE0CBB04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7268" y="5286991"/>
            <a:ext cx="285633" cy="362541"/>
          </a:xfrm>
          <a:custGeom>
            <a:avLst/>
            <a:gdLst>
              <a:gd name="T0" fmla="*/ 16423 w 228"/>
              <a:gd name="T1" fmla="*/ 68593 h 291"/>
              <a:gd name="T2" fmla="*/ 16423 w 228"/>
              <a:gd name="T3" fmla="*/ 68593 h 291"/>
              <a:gd name="T4" fmla="*/ 9197 w 228"/>
              <a:gd name="T5" fmla="*/ 109095 h 291"/>
              <a:gd name="T6" fmla="*/ 9197 w 228"/>
              <a:gd name="T7" fmla="*/ 109095 h 291"/>
              <a:gd name="T8" fmla="*/ 80800 w 228"/>
              <a:gd name="T9" fmla="*/ 187487 h 291"/>
              <a:gd name="T10" fmla="*/ 80800 w 228"/>
              <a:gd name="T11" fmla="*/ 187487 h 291"/>
              <a:gd name="T12" fmla="*/ 149119 w 228"/>
              <a:gd name="T13" fmla="*/ 5879 h 291"/>
              <a:gd name="T14" fmla="*/ 122186 w 228"/>
              <a:gd name="T15" fmla="*/ 0 h 291"/>
              <a:gd name="T16" fmla="*/ 75545 w 228"/>
              <a:gd name="T17" fmla="*/ 99949 h 291"/>
              <a:gd name="T18" fmla="*/ 58465 w 228"/>
              <a:gd name="T19" fmla="*/ 75125 h 291"/>
              <a:gd name="T20" fmla="*/ 58465 w 228"/>
              <a:gd name="T21" fmla="*/ 75125 h 291"/>
              <a:gd name="T22" fmla="*/ 16423 w 228"/>
              <a:gd name="T23" fmla="*/ 68593 h 2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8" h="291">
                <a:moveTo>
                  <a:pt x="25" y="105"/>
                </a:moveTo>
                <a:lnTo>
                  <a:pt x="25" y="105"/>
                </a:lnTo>
                <a:cubicBezTo>
                  <a:pt x="6" y="119"/>
                  <a:pt x="0" y="146"/>
                  <a:pt x="14" y="167"/>
                </a:cubicBezTo>
                <a:cubicBezTo>
                  <a:pt x="45" y="214"/>
                  <a:pt x="98" y="290"/>
                  <a:pt x="123" y="287"/>
                </a:cubicBezTo>
                <a:cubicBezTo>
                  <a:pt x="173" y="280"/>
                  <a:pt x="227" y="9"/>
                  <a:pt x="227" y="9"/>
                </a:cubicBezTo>
                <a:lnTo>
                  <a:pt x="186" y="0"/>
                </a:lnTo>
                <a:lnTo>
                  <a:pt x="115" y="153"/>
                </a:lnTo>
                <a:lnTo>
                  <a:pt x="89" y="115"/>
                </a:lnTo>
                <a:cubicBezTo>
                  <a:pt x="74" y="95"/>
                  <a:pt x="45" y="90"/>
                  <a:pt x="25" y="105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263">
            <a:extLst>
              <a:ext uri="{FF2B5EF4-FFF2-40B4-BE49-F238E27FC236}">
                <a16:creationId xmlns:a16="http://schemas.microsoft.com/office/drawing/2014/main" id="{782A5582-24C7-3548-8A24-8CA072371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6003" y="5133187"/>
            <a:ext cx="98872" cy="164791"/>
          </a:xfrm>
          <a:custGeom>
            <a:avLst/>
            <a:gdLst>
              <a:gd name="T0" fmla="*/ 12313 w 80"/>
              <a:gd name="T1" fmla="*/ 81172 h 132"/>
              <a:gd name="T2" fmla="*/ 14257 w 80"/>
              <a:gd name="T3" fmla="*/ 70044 h 132"/>
              <a:gd name="T4" fmla="*/ 6481 w 80"/>
              <a:gd name="T5" fmla="*/ 64152 h 132"/>
              <a:gd name="T6" fmla="*/ 0 w 80"/>
              <a:gd name="T7" fmla="*/ 49751 h 132"/>
              <a:gd name="T8" fmla="*/ 0 w 80"/>
              <a:gd name="T9" fmla="*/ 33385 h 132"/>
              <a:gd name="T10" fmla="*/ 0 w 80"/>
              <a:gd name="T11" fmla="*/ 33385 h 132"/>
              <a:gd name="T12" fmla="*/ 9721 w 80"/>
              <a:gd name="T13" fmla="*/ 46478 h 132"/>
              <a:gd name="T14" fmla="*/ 13609 w 80"/>
              <a:gd name="T15" fmla="*/ 15711 h 132"/>
              <a:gd name="T16" fmla="*/ 13609 w 80"/>
              <a:gd name="T17" fmla="*/ 15711 h 132"/>
              <a:gd name="T18" fmla="*/ 26571 w 80"/>
              <a:gd name="T19" fmla="*/ 655 h 132"/>
              <a:gd name="T20" fmla="*/ 26571 w 80"/>
              <a:gd name="T21" fmla="*/ 655 h 132"/>
              <a:gd name="T22" fmla="*/ 25923 w 80"/>
              <a:gd name="T23" fmla="*/ 10474 h 132"/>
              <a:gd name="T24" fmla="*/ 25923 w 80"/>
              <a:gd name="T25" fmla="*/ 10474 h 132"/>
              <a:gd name="T26" fmla="*/ 38236 w 80"/>
              <a:gd name="T27" fmla="*/ 3273 h 132"/>
              <a:gd name="T28" fmla="*/ 38236 w 80"/>
              <a:gd name="T29" fmla="*/ 3273 h 132"/>
              <a:gd name="T30" fmla="*/ 34347 w 80"/>
              <a:gd name="T31" fmla="*/ 15711 h 132"/>
              <a:gd name="T32" fmla="*/ 34347 w 80"/>
              <a:gd name="T33" fmla="*/ 15711 h 132"/>
              <a:gd name="T34" fmla="*/ 45364 w 80"/>
              <a:gd name="T35" fmla="*/ 11128 h 132"/>
              <a:gd name="T36" fmla="*/ 45364 w 80"/>
              <a:gd name="T37" fmla="*/ 11128 h 132"/>
              <a:gd name="T38" fmla="*/ 40180 w 80"/>
              <a:gd name="T39" fmla="*/ 24221 h 132"/>
              <a:gd name="T40" fmla="*/ 40180 w 80"/>
              <a:gd name="T41" fmla="*/ 24221 h 132"/>
              <a:gd name="T42" fmla="*/ 50549 w 80"/>
              <a:gd name="T43" fmla="*/ 20948 h 132"/>
              <a:gd name="T44" fmla="*/ 50549 w 80"/>
              <a:gd name="T45" fmla="*/ 20948 h 132"/>
              <a:gd name="T46" fmla="*/ 44716 w 80"/>
              <a:gd name="T47" fmla="*/ 32076 h 132"/>
              <a:gd name="T48" fmla="*/ 44716 w 80"/>
              <a:gd name="T49" fmla="*/ 32076 h 132"/>
              <a:gd name="T50" fmla="*/ 40180 w 80"/>
              <a:gd name="T51" fmla="*/ 41241 h 132"/>
              <a:gd name="T52" fmla="*/ 40180 w 80"/>
              <a:gd name="T53" fmla="*/ 41241 h 132"/>
              <a:gd name="T54" fmla="*/ 41476 w 80"/>
              <a:gd name="T55" fmla="*/ 54333 h 132"/>
              <a:gd name="T56" fmla="*/ 41476 w 80"/>
              <a:gd name="T57" fmla="*/ 54333 h 132"/>
              <a:gd name="T58" fmla="*/ 41476 w 80"/>
              <a:gd name="T59" fmla="*/ 68734 h 132"/>
              <a:gd name="T60" fmla="*/ 41476 w 80"/>
              <a:gd name="T61" fmla="*/ 68734 h 132"/>
              <a:gd name="T62" fmla="*/ 35643 w 80"/>
              <a:gd name="T63" fmla="*/ 73317 h 132"/>
              <a:gd name="T64" fmla="*/ 33699 w 80"/>
              <a:gd name="T65" fmla="*/ 85754 h 132"/>
              <a:gd name="T66" fmla="*/ 12313 w 80"/>
              <a:gd name="T67" fmla="*/ 81172 h 1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0" h="132">
                <a:moveTo>
                  <a:pt x="19" y="124"/>
                </a:moveTo>
                <a:lnTo>
                  <a:pt x="22" y="107"/>
                </a:lnTo>
                <a:lnTo>
                  <a:pt x="10" y="98"/>
                </a:lnTo>
                <a:lnTo>
                  <a:pt x="0" y="76"/>
                </a:lnTo>
                <a:lnTo>
                  <a:pt x="0" y="51"/>
                </a:lnTo>
                <a:cubicBezTo>
                  <a:pt x="0" y="51"/>
                  <a:pt x="11" y="48"/>
                  <a:pt x="15" y="71"/>
                </a:cubicBezTo>
                <a:lnTo>
                  <a:pt x="21" y="24"/>
                </a:lnTo>
                <a:cubicBezTo>
                  <a:pt x="21" y="24"/>
                  <a:pt x="35" y="1"/>
                  <a:pt x="41" y="1"/>
                </a:cubicBezTo>
                <a:cubicBezTo>
                  <a:pt x="44" y="1"/>
                  <a:pt x="45" y="8"/>
                  <a:pt x="40" y="16"/>
                </a:cubicBezTo>
                <a:cubicBezTo>
                  <a:pt x="40" y="16"/>
                  <a:pt x="56" y="0"/>
                  <a:pt x="59" y="5"/>
                </a:cubicBezTo>
                <a:cubicBezTo>
                  <a:pt x="61" y="7"/>
                  <a:pt x="58" y="15"/>
                  <a:pt x="53" y="24"/>
                </a:cubicBezTo>
                <a:cubicBezTo>
                  <a:pt x="53" y="24"/>
                  <a:pt x="69" y="12"/>
                  <a:pt x="70" y="17"/>
                </a:cubicBezTo>
                <a:cubicBezTo>
                  <a:pt x="71" y="20"/>
                  <a:pt x="70" y="31"/>
                  <a:pt x="62" y="37"/>
                </a:cubicBezTo>
                <a:cubicBezTo>
                  <a:pt x="62" y="37"/>
                  <a:pt x="76" y="29"/>
                  <a:pt x="78" y="32"/>
                </a:cubicBezTo>
                <a:cubicBezTo>
                  <a:pt x="79" y="38"/>
                  <a:pt x="74" y="44"/>
                  <a:pt x="69" y="49"/>
                </a:cubicBezTo>
                <a:cubicBezTo>
                  <a:pt x="65" y="52"/>
                  <a:pt x="62" y="58"/>
                  <a:pt x="62" y="63"/>
                </a:cubicBezTo>
                <a:cubicBezTo>
                  <a:pt x="62" y="70"/>
                  <a:pt x="62" y="76"/>
                  <a:pt x="64" y="83"/>
                </a:cubicBezTo>
                <a:cubicBezTo>
                  <a:pt x="65" y="88"/>
                  <a:pt x="67" y="96"/>
                  <a:pt x="64" y="105"/>
                </a:cubicBezTo>
                <a:cubicBezTo>
                  <a:pt x="62" y="112"/>
                  <a:pt x="55" y="112"/>
                  <a:pt x="55" y="112"/>
                </a:cubicBezTo>
                <a:lnTo>
                  <a:pt x="52" y="131"/>
                </a:lnTo>
                <a:lnTo>
                  <a:pt x="19" y="124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264">
            <a:extLst>
              <a:ext uri="{FF2B5EF4-FFF2-40B4-BE49-F238E27FC236}">
                <a16:creationId xmlns:a16="http://schemas.microsoft.com/office/drawing/2014/main" id="{170F8C23-C6EE-C44F-A182-4DAF57BA2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6138" y="5138679"/>
            <a:ext cx="93382" cy="104366"/>
          </a:xfrm>
          <a:custGeom>
            <a:avLst/>
            <a:gdLst>
              <a:gd name="T0" fmla="*/ 0 w 77"/>
              <a:gd name="T1" fmla="*/ 31648 h 83"/>
              <a:gd name="T2" fmla="*/ 17170 w 77"/>
              <a:gd name="T3" fmla="*/ 21758 h 83"/>
              <a:gd name="T4" fmla="*/ 19078 w 77"/>
              <a:gd name="T5" fmla="*/ 16483 h 83"/>
              <a:gd name="T6" fmla="*/ 19078 w 77"/>
              <a:gd name="T7" fmla="*/ 16483 h 83"/>
              <a:gd name="T8" fmla="*/ 36248 w 77"/>
              <a:gd name="T9" fmla="*/ 2637 h 83"/>
              <a:gd name="T10" fmla="*/ 48330 w 77"/>
              <a:gd name="T11" fmla="*/ 0 h 83"/>
              <a:gd name="T12" fmla="*/ 48330 w 77"/>
              <a:gd name="T13" fmla="*/ 0 h 83"/>
              <a:gd name="T14" fmla="*/ 40063 w 77"/>
              <a:gd name="T15" fmla="*/ 14505 h 83"/>
              <a:gd name="T16" fmla="*/ 31160 w 77"/>
              <a:gd name="T17" fmla="*/ 20439 h 83"/>
              <a:gd name="T18" fmla="*/ 33704 w 77"/>
              <a:gd name="T19" fmla="*/ 48791 h 83"/>
              <a:gd name="T20" fmla="*/ 20350 w 77"/>
              <a:gd name="T21" fmla="*/ 48791 h 83"/>
              <a:gd name="T22" fmla="*/ 6359 w 77"/>
              <a:gd name="T23" fmla="*/ 54066 h 83"/>
              <a:gd name="T24" fmla="*/ 0 w 77"/>
              <a:gd name="T25" fmla="*/ 31648 h 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7" h="83">
                <a:moveTo>
                  <a:pt x="0" y="48"/>
                </a:moveTo>
                <a:lnTo>
                  <a:pt x="27" y="33"/>
                </a:lnTo>
                <a:lnTo>
                  <a:pt x="30" y="25"/>
                </a:lnTo>
                <a:cubicBezTo>
                  <a:pt x="35" y="14"/>
                  <a:pt x="45" y="6"/>
                  <a:pt x="57" y="4"/>
                </a:cubicBezTo>
                <a:lnTo>
                  <a:pt x="76" y="0"/>
                </a:lnTo>
                <a:cubicBezTo>
                  <a:pt x="76" y="0"/>
                  <a:pt x="76" y="17"/>
                  <a:pt x="63" y="22"/>
                </a:cubicBezTo>
                <a:lnTo>
                  <a:pt x="49" y="31"/>
                </a:lnTo>
                <a:lnTo>
                  <a:pt x="53" y="74"/>
                </a:lnTo>
                <a:lnTo>
                  <a:pt x="32" y="74"/>
                </a:lnTo>
                <a:lnTo>
                  <a:pt x="10" y="82"/>
                </a:lnTo>
                <a:lnTo>
                  <a:pt x="0" y="48"/>
                </a:ln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265">
            <a:extLst>
              <a:ext uri="{FF2B5EF4-FFF2-40B4-BE49-F238E27FC236}">
                <a16:creationId xmlns:a16="http://schemas.microsoft.com/office/drawing/2014/main" id="{B5B09841-66EA-2A4B-841B-32FE5B9A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524" y="5709955"/>
            <a:ext cx="554786" cy="483389"/>
          </a:xfrm>
          <a:custGeom>
            <a:avLst/>
            <a:gdLst>
              <a:gd name="T0" fmla="*/ 262146 w 445"/>
              <a:gd name="T1" fmla="*/ 252817 h 390"/>
              <a:gd name="T2" fmla="*/ 211809 w 445"/>
              <a:gd name="T3" fmla="*/ 247618 h 390"/>
              <a:gd name="T4" fmla="*/ 222922 w 445"/>
              <a:gd name="T5" fmla="*/ 85139 h 390"/>
              <a:gd name="T6" fmla="*/ 56875 w 445"/>
              <a:gd name="T7" fmla="*/ 82539 h 390"/>
              <a:gd name="T8" fmla="*/ 56875 w 445"/>
              <a:gd name="T9" fmla="*/ 82539 h 390"/>
              <a:gd name="T10" fmla="*/ 0 w 445"/>
              <a:gd name="T11" fmla="*/ 25997 h 390"/>
              <a:gd name="T12" fmla="*/ 0 w 445"/>
              <a:gd name="T13" fmla="*/ 0 h 390"/>
              <a:gd name="T14" fmla="*/ 132707 w 445"/>
              <a:gd name="T15" fmla="*/ 0 h 390"/>
              <a:gd name="T16" fmla="*/ 223576 w 445"/>
              <a:gd name="T17" fmla="*/ 13648 h 390"/>
              <a:gd name="T18" fmla="*/ 223576 w 445"/>
              <a:gd name="T19" fmla="*/ 13648 h 390"/>
              <a:gd name="T20" fmla="*/ 285026 w 445"/>
              <a:gd name="T21" fmla="*/ 94888 h 390"/>
              <a:gd name="T22" fmla="*/ 262146 w 445"/>
              <a:gd name="T23" fmla="*/ 252817 h 3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5" h="390">
                <a:moveTo>
                  <a:pt x="401" y="389"/>
                </a:moveTo>
                <a:lnTo>
                  <a:pt x="324" y="381"/>
                </a:lnTo>
                <a:lnTo>
                  <a:pt x="341" y="131"/>
                </a:lnTo>
                <a:lnTo>
                  <a:pt x="87" y="127"/>
                </a:lnTo>
                <a:cubicBezTo>
                  <a:pt x="39" y="127"/>
                  <a:pt x="0" y="88"/>
                  <a:pt x="0" y="40"/>
                </a:cubicBezTo>
                <a:lnTo>
                  <a:pt x="0" y="0"/>
                </a:lnTo>
                <a:lnTo>
                  <a:pt x="203" y="0"/>
                </a:lnTo>
                <a:lnTo>
                  <a:pt x="342" y="21"/>
                </a:lnTo>
                <a:cubicBezTo>
                  <a:pt x="403" y="29"/>
                  <a:pt x="444" y="86"/>
                  <a:pt x="436" y="146"/>
                </a:cubicBezTo>
                <a:lnTo>
                  <a:pt x="401" y="389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266">
            <a:extLst>
              <a:ext uri="{FF2B5EF4-FFF2-40B4-BE49-F238E27FC236}">
                <a16:creationId xmlns:a16="http://schemas.microsoft.com/office/drawing/2014/main" id="{2F379DDB-1ED5-064F-81A8-3A3DE64E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6001" y="6187850"/>
            <a:ext cx="148307" cy="131833"/>
          </a:xfrm>
          <a:custGeom>
            <a:avLst/>
            <a:gdLst>
              <a:gd name="T0" fmla="*/ 4536 w 120"/>
              <a:gd name="T1" fmla="*/ 0 h 105"/>
              <a:gd name="T2" fmla="*/ 0 w 120"/>
              <a:gd name="T3" fmla="*/ 48718 h 105"/>
              <a:gd name="T4" fmla="*/ 71286 w 120"/>
              <a:gd name="T5" fmla="*/ 68469 h 105"/>
              <a:gd name="T6" fmla="*/ 71286 w 120"/>
              <a:gd name="T7" fmla="*/ 68469 h 105"/>
              <a:gd name="T8" fmla="*/ 60269 w 120"/>
              <a:gd name="T9" fmla="*/ 44110 h 105"/>
              <a:gd name="T10" fmla="*/ 60269 w 120"/>
              <a:gd name="T11" fmla="*/ 44110 h 105"/>
              <a:gd name="T12" fmla="*/ 38235 w 120"/>
              <a:gd name="T13" fmla="*/ 23701 h 105"/>
              <a:gd name="T14" fmla="*/ 40180 w 120"/>
              <a:gd name="T15" fmla="*/ 3950 h 105"/>
              <a:gd name="T16" fmla="*/ 4536 w 120"/>
              <a:gd name="T17" fmla="*/ 0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0" h="105">
                <a:moveTo>
                  <a:pt x="7" y="0"/>
                </a:moveTo>
                <a:lnTo>
                  <a:pt x="0" y="74"/>
                </a:lnTo>
                <a:lnTo>
                  <a:pt x="110" y="104"/>
                </a:lnTo>
                <a:cubicBezTo>
                  <a:pt x="110" y="104"/>
                  <a:pt x="119" y="80"/>
                  <a:pt x="93" y="67"/>
                </a:cubicBezTo>
                <a:cubicBezTo>
                  <a:pt x="68" y="53"/>
                  <a:pt x="59" y="36"/>
                  <a:pt x="59" y="36"/>
                </a:cubicBezTo>
                <a:lnTo>
                  <a:pt x="62" y="6"/>
                </a:lnTo>
                <a:lnTo>
                  <a:pt x="7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267">
            <a:extLst>
              <a:ext uri="{FF2B5EF4-FFF2-40B4-BE49-F238E27FC236}">
                <a16:creationId xmlns:a16="http://schemas.microsoft.com/office/drawing/2014/main" id="{42A20B81-0343-8C49-92F8-5239A14CC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7270" y="5061779"/>
            <a:ext cx="181265" cy="225212"/>
          </a:xfrm>
          <a:custGeom>
            <a:avLst/>
            <a:gdLst>
              <a:gd name="T0" fmla="*/ 83828 w 144"/>
              <a:gd name="T1" fmla="*/ 31007 h 179"/>
              <a:gd name="T2" fmla="*/ 83828 w 144"/>
              <a:gd name="T3" fmla="*/ 31007 h 179"/>
              <a:gd name="T4" fmla="*/ 87128 w 144"/>
              <a:gd name="T5" fmla="*/ 57396 h 179"/>
              <a:gd name="T6" fmla="*/ 87128 w 144"/>
              <a:gd name="T7" fmla="*/ 57396 h 179"/>
              <a:gd name="T8" fmla="*/ 94389 w 144"/>
              <a:gd name="T9" fmla="*/ 75869 h 179"/>
              <a:gd name="T10" fmla="*/ 94389 w 144"/>
              <a:gd name="T11" fmla="*/ 75869 h 179"/>
              <a:gd name="T12" fmla="*/ 85148 w 144"/>
              <a:gd name="T13" fmla="*/ 77848 h 179"/>
              <a:gd name="T14" fmla="*/ 85148 w 144"/>
              <a:gd name="T15" fmla="*/ 77848 h 179"/>
              <a:gd name="T16" fmla="*/ 71947 w 144"/>
              <a:gd name="T17" fmla="*/ 112813 h 179"/>
              <a:gd name="T18" fmla="*/ 71947 w 144"/>
              <a:gd name="T19" fmla="*/ 112813 h 179"/>
              <a:gd name="T20" fmla="*/ 7261 w 144"/>
              <a:gd name="T21" fmla="*/ 61355 h 179"/>
              <a:gd name="T22" fmla="*/ 7261 w 144"/>
              <a:gd name="T23" fmla="*/ 61355 h 179"/>
              <a:gd name="T24" fmla="*/ 31683 w 144"/>
              <a:gd name="T25" fmla="*/ 8576 h 179"/>
              <a:gd name="T26" fmla="*/ 31683 w 144"/>
              <a:gd name="T27" fmla="*/ 8576 h 179"/>
              <a:gd name="T28" fmla="*/ 83828 w 144"/>
              <a:gd name="T29" fmla="*/ 31007 h 17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44" h="179">
                <a:moveTo>
                  <a:pt x="127" y="47"/>
                </a:moveTo>
                <a:lnTo>
                  <a:pt x="127" y="47"/>
                </a:lnTo>
                <a:cubicBezTo>
                  <a:pt x="132" y="56"/>
                  <a:pt x="133" y="71"/>
                  <a:pt x="132" y="87"/>
                </a:cubicBezTo>
                <a:cubicBezTo>
                  <a:pt x="132" y="93"/>
                  <a:pt x="143" y="109"/>
                  <a:pt x="143" y="115"/>
                </a:cubicBezTo>
                <a:cubicBezTo>
                  <a:pt x="142" y="119"/>
                  <a:pt x="130" y="113"/>
                  <a:pt x="129" y="118"/>
                </a:cubicBezTo>
                <a:cubicBezTo>
                  <a:pt x="125" y="145"/>
                  <a:pt x="122" y="167"/>
                  <a:pt x="109" y="171"/>
                </a:cubicBezTo>
                <a:cubicBezTo>
                  <a:pt x="90" y="178"/>
                  <a:pt x="33" y="159"/>
                  <a:pt x="11" y="93"/>
                </a:cubicBezTo>
                <a:cubicBezTo>
                  <a:pt x="0" y="62"/>
                  <a:pt x="17" y="26"/>
                  <a:pt x="48" y="13"/>
                </a:cubicBezTo>
                <a:cubicBezTo>
                  <a:pt x="80" y="0"/>
                  <a:pt x="115" y="16"/>
                  <a:pt x="127" y="47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268">
            <a:extLst>
              <a:ext uri="{FF2B5EF4-FFF2-40B4-BE49-F238E27FC236}">
                <a16:creationId xmlns:a16="http://schemas.microsoft.com/office/drawing/2014/main" id="{0DC41C0E-EC60-2145-BB6F-333DB1552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3887" y="4935435"/>
            <a:ext cx="285633" cy="313105"/>
          </a:xfrm>
          <a:custGeom>
            <a:avLst/>
            <a:gdLst>
              <a:gd name="T0" fmla="*/ 64190 w 231"/>
              <a:gd name="T1" fmla="*/ 163521 h 250"/>
              <a:gd name="T2" fmla="*/ 64190 w 231"/>
              <a:gd name="T3" fmla="*/ 163521 h 250"/>
              <a:gd name="T4" fmla="*/ 79751 w 231"/>
              <a:gd name="T5" fmla="*/ 135283 h 250"/>
              <a:gd name="T6" fmla="*/ 79751 w 231"/>
              <a:gd name="T7" fmla="*/ 135283 h 250"/>
              <a:gd name="T8" fmla="*/ 66783 w 231"/>
              <a:gd name="T9" fmla="*/ 112298 h 250"/>
              <a:gd name="T10" fmla="*/ 66783 w 231"/>
              <a:gd name="T11" fmla="*/ 112298 h 250"/>
              <a:gd name="T12" fmla="*/ 81696 w 231"/>
              <a:gd name="T13" fmla="*/ 124775 h 250"/>
              <a:gd name="T14" fmla="*/ 81696 w 231"/>
              <a:gd name="T15" fmla="*/ 124775 h 250"/>
              <a:gd name="T16" fmla="*/ 91422 w 231"/>
              <a:gd name="T17" fmla="*/ 114268 h 250"/>
              <a:gd name="T18" fmla="*/ 89477 w 231"/>
              <a:gd name="T19" fmla="*/ 98507 h 250"/>
              <a:gd name="T20" fmla="*/ 89477 w 231"/>
              <a:gd name="T21" fmla="*/ 98507 h 250"/>
              <a:gd name="T22" fmla="*/ 146534 w 231"/>
              <a:gd name="T23" fmla="*/ 49253 h 250"/>
              <a:gd name="T24" fmla="*/ 146534 w 231"/>
              <a:gd name="T25" fmla="*/ 49253 h 250"/>
              <a:gd name="T26" fmla="*/ 79102 w 231"/>
              <a:gd name="T27" fmla="*/ 49253 h 250"/>
              <a:gd name="T28" fmla="*/ 79102 w 231"/>
              <a:gd name="T29" fmla="*/ 49253 h 250"/>
              <a:gd name="T30" fmla="*/ 25287 w 231"/>
              <a:gd name="T31" fmla="*/ 116895 h 250"/>
              <a:gd name="T32" fmla="*/ 25287 w 231"/>
              <a:gd name="T33" fmla="*/ 116895 h 250"/>
              <a:gd name="T34" fmla="*/ 64190 w 231"/>
              <a:gd name="T35" fmla="*/ 163521 h 2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1" h="250">
                <a:moveTo>
                  <a:pt x="99" y="249"/>
                </a:moveTo>
                <a:lnTo>
                  <a:pt x="99" y="249"/>
                </a:lnTo>
                <a:cubicBezTo>
                  <a:pt x="99" y="249"/>
                  <a:pt x="121" y="240"/>
                  <a:pt x="123" y="206"/>
                </a:cubicBezTo>
                <a:cubicBezTo>
                  <a:pt x="123" y="206"/>
                  <a:pt x="94" y="191"/>
                  <a:pt x="103" y="171"/>
                </a:cubicBezTo>
                <a:cubicBezTo>
                  <a:pt x="113" y="152"/>
                  <a:pt x="126" y="190"/>
                  <a:pt x="126" y="190"/>
                </a:cubicBezTo>
                <a:cubicBezTo>
                  <a:pt x="134" y="190"/>
                  <a:pt x="141" y="183"/>
                  <a:pt x="141" y="174"/>
                </a:cubicBezTo>
                <a:lnTo>
                  <a:pt x="138" y="150"/>
                </a:lnTo>
                <a:cubicBezTo>
                  <a:pt x="138" y="150"/>
                  <a:pt x="223" y="150"/>
                  <a:pt x="226" y="75"/>
                </a:cubicBezTo>
                <a:cubicBezTo>
                  <a:pt x="230" y="0"/>
                  <a:pt x="189" y="82"/>
                  <a:pt x="122" y="75"/>
                </a:cubicBezTo>
                <a:cubicBezTo>
                  <a:pt x="56" y="69"/>
                  <a:pt x="0" y="113"/>
                  <a:pt x="39" y="178"/>
                </a:cubicBezTo>
                <a:cubicBezTo>
                  <a:pt x="53" y="200"/>
                  <a:pt x="99" y="249"/>
                  <a:pt x="99" y="249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269">
            <a:extLst>
              <a:ext uri="{FF2B5EF4-FFF2-40B4-BE49-F238E27FC236}">
                <a16:creationId xmlns:a16="http://schemas.microsoft.com/office/drawing/2014/main" id="{5CEDF3CE-102B-6F4F-8DF5-5AB1FDB28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0365" y="4913465"/>
            <a:ext cx="43943" cy="54930"/>
          </a:xfrm>
          <a:custGeom>
            <a:avLst/>
            <a:gdLst>
              <a:gd name="T0" fmla="*/ 0 w 37"/>
              <a:gd name="T1" fmla="*/ 26243 h 45"/>
              <a:gd name="T2" fmla="*/ 0 w 37"/>
              <a:gd name="T3" fmla="*/ 26243 h 45"/>
              <a:gd name="T4" fmla="*/ 22419 w 37"/>
              <a:gd name="T5" fmla="*/ 3840 h 45"/>
              <a:gd name="T6" fmla="*/ 8096 w 37"/>
              <a:gd name="T7" fmla="*/ 0 h 45"/>
              <a:gd name="T8" fmla="*/ 0 w 37"/>
              <a:gd name="T9" fmla="*/ 26243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45">
                <a:moveTo>
                  <a:pt x="0" y="41"/>
                </a:moveTo>
                <a:lnTo>
                  <a:pt x="0" y="41"/>
                </a:lnTo>
                <a:cubicBezTo>
                  <a:pt x="0" y="41"/>
                  <a:pt x="29" y="44"/>
                  <a:pt x="36" y="6"/>
                </a:cubicBezTo>
                <a:lnTo>
                  <a:pt x="13" y="0"/>
                </a:lnTo>
                <a:lnTo>
                  <a:pt x="0" y="41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270">
            <a:extLst>
              <a:ext uri="{FF2B5EF4-FFF2-40B4-BE49-F238E27FC236}">
                <a16:creationId xmlns:a16="http://schemas.microsoft.com/office/drawing/2014/main" id="{D064BBEC-8C8D-2545-A64E-2A356090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606" y="4776138"/>
            <a:ext cx="175775" cy="521838"/>
          </a:xfrm>
          <a:custGeom>
            <a:avLst/>
            <a:gdLst>
              <a:gd name="T0" fmla="*/ 6631 w 139"/>
              <a:gd name="T1" fmla="*/ 272972 h 417"/>
              <a:gd name="T2" fmla="*/ 0 w 139"/>
              <a:gd name="T3" fmla="*/ 271003 h 417"/>
              <a:gd name="T4" fmla="*/ 84213 w 139"/>
              <a:gd name="T5" fmla="*/ 0 h 417"/>
              <a:gd name="T6" fmla="*/ 91507 w 139"/>
              <a:gd name="T7" fmla="*/ 2625 h 417"/>
              <a:gd name="T8" fmla="*/ 6631 w 139"/>
              <a:gd name="T9" fmla="*/ 272972 h 4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" h="417">
                <a:moveTo>
                  <a:pt x="10" y="416"/>
                </a:moveTo>
                <a:lnTo>
                  <a:pt x="0" y="413"/>
                </a:lnTo>
                <a:lnTo>
                  <a:pt x="127" y="0"/>
                </a:lnTo>
                <a:lnTo>
                  <a:pt x="138" y="4"/>
                </a:lnTo>
                <a:lnTo>
                  <a:pt x="10" y="416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271">
            <a:extLst>
              <a:ext uri="{FF2B5EF4-FFF2-40B4-BE49-F238E27FC236}">
                <a16:creationId xmlns:a16="http://schemas.microsoft.com/office/drawing/2014/main" id="{B8AE1D92-53A2-A147-9C9E-4D37C6AB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5860" y="4693744"/>
            <a:ext cx="351547" cy="324092"/>
          </a:xfrm>
          <a:custGeom>
            <a:avLst/>
            <a:gdLst>
              <a:gd name="T0" fmla="*/ 146043 w 284"/>
              <a:gd name="T1" fmla="*/ 169283 h 259"/>
              <a:gd name="T2" fmla="*/ 114887 w 284"/>
              <a:gd name="T3" fmla="*/ 147630 h 259"/>
              <a:gd name="T4" fmla="*/ 114887 w 284"/>
              <a:gd name="T5" fmla="*/ 147630 h 259"/>
              <a:gd name="T6" fmla="*/ 42190 w 284"/>
              <a:gd name="T7" fmla="*/ 124010 h 259"/>
              <a:gd name="T8" fmla="*/ 0 w 284"/>
              <a:gd name="T9" fmla="*/ 124010 h 259"/>
              <a:gd name="T10" fmla="*/ 37647 w 284"/>
              <a:gd name="T11" fmla="*/ 0 h 259"/>
              <a:gd name="T12" fmla="*/ 84381 w 284"/>
              <a:gd name="T13" fmla="*/ 656 h 259"/>
              <a:gd name="T14" fmla="*/ 84381 w 284"/>
              <a:gd name="T15" fmla="*/ 656 h 259"/>
              <a:gd name="T16" fmla="*/ 151236 w 284"/>
              <a:gd name="T17" fmla="*/ 22309 h 259"/>
              <a:gd name="T18" fmla="*/ 183690 w 284"/>
              <a:gd name="T19" fmla="*/ 45273 h 259"/>
              <a:gd name="T20" fmla="*/ 146043 w 284"/>
              <a:gd name="T21" fmla="*/ 169283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" h="259">
                <a:moveTo>
                  <a:pt x="225" y="258"/>
                </a:moveTo>
                <a:lnTo>
                  <a:pt x="177" y="225"/>
                </a:lnTo>
                <a:cubicBezTo>
                  <a:pt x="145" y="201"/>
                  <a:pt x="105" y="189"/>
                  <a:pt x="65" y="189"/>
                </a:cubicBezTo>
                <a:lnTo>
                  <a:pt x="0" y="189"/>
                </a:lnTo>
                <a:lnTo>
                  <a:pt x="58" y="0"/>
                </a:lnTo>
                <a:lnTo>
                  <a:pt x="130" y="1"/>
                </a:lnTo>
                <a:cubicBezTo>
                  <a:pt x="167" y="1"/>
                  <a:pt x="203" y="12"/>
                  <a:pt x="233" y="34"/>
                </a:cubicBezTo>
                <a:lnTo>
                  <a:pt x="283" y="69"/>
                </a:lnTo>
                <a:lnTo>
                  <a:pt x="225" y="258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272">
            <a:extLst>
              <a:ext uri="{FF2B5EF4-FFF2-40B4-BE49-F238E27FC236}">
                <a16:creationId xmlns:a16="http://schemas.microsoft.com/office/drawing/2014/main" id="{830FD849-F892-E246-A675-A09BD8D70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4028" y="4765155"/>
            <a:ext cx="175775" cy="208735"/>
          </a:xfrm>
          <a:custGeom>
            <a:avLst/>
            <a:gdLst>
              <a:gd name="T0" fmla="*/ 0 w 140"/>
              <a:gd name="T1" fmla="*/ 84193 h 169"/>
              <a:gd name="T2" fmla="*/ 1317 w 140"/>
              <a:gd name="T3" fmla="*/ 84841 h 169"/>
              <a:gd name="T4" fmla="*/ 1317 w 140"/>
              <a:gd name="T5" fmla="*/ 84841 h 169"/>
              <a:gd name="T6" fmla="*/ 65177 w 140"/>
              <a:gd name="T7" fmla="*/ 103622 h 169"/>
              <a:gd name="T8" fmla="*/ 65177 w 140"/>
              <a:gd name="T9" fmla="*/ 103622 h 169"/>
              <a:gd name="T10" fmla="*/ 91512 w 140"/>
              <a:gd name="T11" fmla="*/ 19429 h 169"/>
              <a:gd name="T12" fmla="*/ 89537 w 140"/>
              <a:gd name="T13" fmla="*/ 20077 h 169"/>
              <a:gd name="T14" fmla="*/ 89537 w 140"/>
              <a:gd name="T15" fmla="*/ 20077 h 169"/>
              <a:gd name="T16" fmla="*/ 26334 w 140"/>
              <a:gd name="T17" fmla="*/ 0 h 169"/>
              <a:gd name="T18" fmla="*/ 0 w 140"/>
              <a:gd name="T19" fmla="*/ 84193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0" h="169">
                <a:moveTo>
                  <a:pt x="0" y="130"/>
                </a:moveTo>
                <a:lnTo>
                  <a:pt x="2" y="131"/>
                </a:lnTo>
                <a:cubicBezTo>
                  <a:pt x="27" y="157"/>
                  <a:pt x="64" y="168"/>
                  <a:pt x="99" y="160"/>
                </a:cubicBezTo>
                <a:lnTo>
                  <a:pt x="139" y="30"/>
                </a:lnTo>
                <a:lnTo>
                  <a:pt x="136" y="31"/>
                </a:lnTo>
                <a:cubicBezTo>
                  <a:pt x="101" y="38"/>
                  <a:pt x="65" y="26"/>
                  <a:pt x="40" y="0"/>
                </a:cubicBezTo>
                <a:lnTo>
                  <a:pt x="0" y="13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273">
            <a:extLst>
              <a:ext uri="{FF2B5EF4-FFF2-40B4-BE49-F238E27FC236}">
                <a16:creationId xmlns:a16="http://schemas.microsoft.com/office/drawing/2014/main" id="{42FD7C23-5F6A-7943-A136-966B3F0B9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1352" y="4798112"/>
            <a:ext cx="38452" cy="120848"/>
          </a:xfrm>
          <a:custGeom>
            <a:avLst/>
            <a:gdLst>
              <a:gd name="T0" fmla="*/ 19513 w 31"/>
              <a:gd name="T1" fmla="*/ 0 h 96"/>
              <a:gd name="T2" fmla="*/ 10407 w 31"/>
              <a:gd name="T3" fmla="*/ 1320 h 96"/>
              <a:gd name="T4" fmla="*/ 0 w 31"/>
              <a:gd name="T5" fmla="*/ 62707 h 96"/>
              <a:gd name="T6" fmla="*/ 19513 w 31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" h="96">
                <a:moveTo>
                  <a:pt x="30" y="0"/>
                </a:moveTo>
                <a:lnTo>
                  <a:pt x="16" y="2"/>
                </a:lnTo>
                <a:lnTo>
                  <a:pt x="0" y="95"/>
                </a:lnTo>
                <a:lnTo>
                  <a:pt x="30" y="0"/>
                </a:ln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274">
            <a:extLst>
              <a:ext uri="{FF2B5EF4-FFF2-40B4-BE49-F238E27FC236}">
                <a16:creationId xmlns:a16="http://schemas.microsoft.com/office/drawing/2014/main" id="{4BBA8132-7498-DB4D-8891-82D9EDBEC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9098" y="5177129"/>
            <a:ext cx="82395" cy="71412"/>
          </a:xfrm>
          <a:custGeom>
            <a:avLst/>
            <a:gdLst>
              <a:gd name="T0" fmla="*/ 29911 w 65"/>
              <a:gd name="T1" fmla="*/ 2539 h 59"/>
              <a:gd name="T2" fmla="*/ 29911 w 65"/>
              <a:gd name="T3" fmla="*/ 2539 h 59"/>
              <a:gd name="T4" fmla="*/ 10635 w 65"/>
              <a:gd name="T5" fmla="*/ 1269 h 59"/>
              <a:gd name="T6" fmla="*/ 10635 w 65"/>
              <a:gd name="T7" fmla="*/ 1269 h 59"/>
              <a:gd name="T8" fmla="*/ 16617 w 65"/>
              <a:gd name="T9" fmla="*/ 8251 h 59"/>
              <a:gd name="T10" fmla="*/ 16617 w 65"/>
              <a:gd name="T11" fmla="*/ 8251 h 59"/>
              <a:gd name="T12" fmla="*/ 5318 w 65"/>
              <a:gd name="T13" fmla="*/ 8251 h 59"/>
              <a:gd name="T14" fmla="*/ 5318 w 65"/>
              <a:gd name="T15" fmla="*/ 8251 h 59"/>
              <a:gd name="T16" fmla="*/ 14623 w 65"/>
              <a:gd name="T17" fmla="*/ 15867 h 59"/>
              <a:gd name="T18" fmla="*/ 14623 w 65"/>
              <a:gd name="T19" fmla="*/ 15867 h 59"/>
              <a:gd name="T20" fmla="*/ 3988 w 65"/>
              <a:gd name="T21" fmla="*/ 15232 h 59"/>
              <a:gd name="T22" fmla="*/ 3988 w 65"/>
              <a:gd name="T23" fmla="*/ 15232 h 59"/>
              <a:gd name="T24" fmla="*/ 12629 w 65"/>
              <a:gd name="T25" fmla="*/ 22848 h 59"/>
              <a:gd name="T26" fmla="*/ 12629 w 65"/>
              <a:gd name="T27" fmla="*/ 22848 h 59"/>
              <a:gd name="T28" fmla="*/ 3988 w 65"/>
              <a:gd name="T29" fmla="*/ 24752 h 59"/>
              <a:gd name="T30" fmla="*/ 3988 w 65"/>
              <a:gd name="T31" fmla="*/ 24752 h 59"/>
              <a:gd name="T32" fmla="*/ 35893 w 65"/>
              <a:gd name="T33" fmla="*/ 33002 h 59"/>
              <a:gd name="T34" fmla="*/ 35893 w 65"/>
              <a:gd name="T35" fmla="*/ 33002 h 59"/>
              <a:gd name="T36" fmla="*/ 37887 w 65"/>
              <a:gd name="T37" fmla="*/ 27925 h 59"/>
              <a:gd name="T38" fmla="*/ 37887 w 65"/>
              <a:gd name="T39" fmla="*/ 27925 h 59"/>
              <a:gd name="T40" fmla="*/ 39882 w 65"/>
              <a:gd name="T41" fmla="*/ 24752 h 59"/>
              <a:gd name="T42" fmla="*/ 39882 w 65"/>
              <a:gd name="T43" fmla="*/ 24752 h 59"/>
              <a:gd name="T44" fmla="*/ 38552 w 65"/>
              <a:gd name="T45" fmla="*/ 20309 h 59"/>
              <a:gd name="T46" fmla="*/ 38552 w 65"/>
              <a:gd name="T47" fmla="*/ 20309 h 59"/>
              <a:gd name="T48" fmla="*/ 41211 w 65"/>
              <a:gd name="T49" fmla="*/ 16501 h 59"/>
              <a:gd name="T50" fmla="*/ 41211 w 65"/>
              <a:gd name="T51" fmla="*/ 16501 h 59"/>
              <a:gd name="T52" fmla="*/ 39217 w 65"/>
              <a:gd name="T53" fmla="*/ 12059 h 59"/>
              <a:gd name="T54" fmla="*/ 39217 w 65"/>
              <a:gd name="T55" fmla="*/ 12059 h 59"/>
              <a:gd name="T56" fmla="*/ 40546 w 65"/>
              <a:gd name="T57" fmla="*/ 6347 h 59"/>
              <a:gd name="T58" fmla="*/ 40546 w 65"/>
              <a:gd name="T59" fmla="*/ 6347 h 59"/>
              <a:gd name="T60" fmla="*/ 29911 w 65"/>
              <a:gd name="T61" fmla="*/ 2539 h 5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5" h="59">
                <a:moveTo>
                  <a:pt x="45" y="4"/>
                </a:moveTo>
                <a:lnTo>
                  <a:pt x="45" y="4"/>
                </a:lnTo>
                <a:cubicBezTo>
                  <a:pt x="45" y="4"/>
                  <a:pt x="17" y="0"/>
                  <a:pt x="16" y="2"/>
                </a:cubicBezTo>
                <a:cubicBezTo>
                  <a:pt x="14" y="5"/>
                  <a:pt x="17" y="11"/>
                  <a:pt x="25" y="13"/>
                </a:cubicBezTo>
                <a:cubicBezTo>
                  <a:pt x="25" y="13"/>
                  <a:pt x="9" y="11"/>
                  <a:pt x="8" y="13"/>
                </a:cubicBezTo>
                <a:cubicBezTo>
                  <a:pt x="8" y="17"/>
                  <a:pt x="12" y="23"/>
                  <a:pt x="22" y="25"/>
                </a:cubicBezTo>
                <a:cubicBezTo>
                  <a:pt x="22" y="25"/>
                  <a:pt x="7" y="21"/>
                  <a:pt x="6" y="24"/>
                </a:cubicBezTo>
                <a:cubicBezTo>
                  <a:pt x="5" y="28"/>
                  <a:pt x="10" y="33"/>
                  <a:pt x="19" y="36"/>
                </a:cubicBezTo>
                <a:cubicBezTo>
                  <a:pt x="19" y="36"/>
                  <a:pt x="9" y="35"/>
                  <a:pt x="6" y="39"/>
                </a:cubicBezTo>
                <a:cubicBezTo>
                  <a:pt x="0" y="45"/>
                  <a:pt x="39" y="58"/>
                  <a:pt x="54" y="52"/>
                </a:cubicBezTo>
                <a:cubicBezTo>
                  <a:pt x="59" y="50"/>
                  <a:pt x="57" y="44"/>
                  <a:pt x="57" y="44"/>
                </a:cubicBezTo>
                <a:cubicBezTo>
                  <a:pt x="57" y="44"/>
                  <a:pt x="59" y="43"/>
                  <a:pt x="60" y="39"/>
                </a:cubicBezTo>
                <a:cubicBezTo>
                  <a:pt x="60" y="34"/>
                  <a:pt x="58" y="32"/>
                  <a:pt x="58" y="32"/>
                </a:cubicBezTo>
                <a:cubicBezTo>
                  <a:pt x="58" y="32"/>
                  <a:pt x="62" y="30"/>
                  <a:pt x="62" y="26"/>
                </a:cubicBezTo>
                <a:cubicBezTo>
                  <a:pt x="62" y="21"/>
                  <a:pt x="59" y="19"/>
                  <a:pt x="59" y="19"/>
                </a:cubicBezTo>
                <a:cubicBezTo>
                  <a:pt x="59" y="19"/>
                  <a:pt x="64" y="16"/>
                  <a:pt x="61" y="10"/>
                </a:cubicBezTo>
                <a:cubicBezTo>
                  <a:pt x="60" y="5"/>
                  <a:pt x="45" y="4"/>
                  <a:pt x="45" y="4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327">
            <a:extLst>
              <a:ext uri="{FF2B5EF4-FFF2-40B4-BE49-F238E27FC236}">
                <a16:creationId xmlns:a16="http://schemas.microsoft.com/office/drawing/2014/main" id="{B7A82A78-8085-6141-B5D4-C1C7513D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8654" y="5720944"/>
            <a:ext cx="373520" cy="181269"/>
          </a:xfrm>
          <a:custGeom>
            <a:avLst/>
            <a:gdLst>
              <a:gd name="T0" fmla="*/ 195212 w 302"/>
              <a:gd name="T1" fmla="*/ 78547 h 144"/>
              <a:gd name="T2" fmla="*/ 195212 w 302"/>
              <a:gd name="T3" fmla="*/ 78547 h 144"/>
              <a:gd name="T4" fmla="*/ 97282 w 302"/>
              <a:gd name="T5" fmla="*/ 0 h 144"/>
              <a:gd name="T6" fmla="*/ 97282 w 302"/>
              <a:gd name="T7" fmla="*/ 0 h 144"/>
              <a:gd name="T8" fmla="*/ 0 w 302"/>
              <a:gd name="T9" fmla="*/ 78547 h 144"/>
              <a:gd name="T10" fmla="*/ 0 w 302"/>
              <a:gd name="T11" fmla="*/ 78547 h 144"/>
              <a:gd name="T12" fmla="*/ 1946 w 302"/>
              <a:gd name="T13" fmla="*/ 94389 h 144"/>
              <a:gd name="T14" fmla="*/ 192618 w 302"/>
              <a:gd name="T15" fmla="*/ 94389 h 144"/>
              <a:gd name="T16" fmla="*/ 192618 w 302"/>
              <a:gd name="T17" fmla="*/ 94389 h 144"/>
              <a:gd name="T18" fmla="*/ 195212 w 302"/>
              <a:gd name="T19" fmla="*/ 78547 h 1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2" h="144">
                <a:moveTo>
                  <a:pt x="301" y="119"/>
                </a:moveTo>
                <a:lnTo>
                  <a:pt x="301" y="119"/>
                </a:lnTo>
                <a:cubicBezTo>
                  <a:pt x="301" y="53"/>
                  <a:pt x="233" y="0"/>
                  <a:pt x="150" y="0"/>
                </a:cubicBezTo>
                <a:cubicBezTo>
                  <a:pt x="67" y="0"/>
                  <a:pt x="0" y="53"/>
                  <a:pt x="0" y="119"/>
                </a:cubicBezTo>
                <a:cubicBezTo>
                  <a:pt x="0" y="127"/>
                  <a:pt x="2" y="135"/>
                  <a:pt x="3" y="143"/>
                </a:cubicBezTo>
                <a:lnTo>
                  <a:pt x="297" y="143"/>
                </a:lnTo>
                <a:cubicBezTo>
                  <a:pt x="299" y="135"/>
                  <a:pt x="301" y="127"/>
                  <a:pt x="301" y="119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9CA25EDA-B316-EB41-AC16-696EF728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5558" y="5797844"/>
            <a:ext cx="2723254" cy="1580750"/>
          </a:xfrm>
          <a:custGeom>
            <a:avLst/>
            <a:gdLst>
              <a:gd name="connsiteX0" fmla="*/ 2270450 w 2723254"/>
              <a:gd name="connsiteY0" fmla="*/ 255765 h 1580750"/>
              <a:gd name="connsiteX1" fmla="*/ 2223180 w 2723254"/>
              <a:gd name="connsiteY1" fmla="*/ 280717 h 1580750"/>
              <a:gd name="connsiteX2" fmla="*/ 2205764 w 2723254"/>
              <a:gd name="connsiteY2" fmla="*/ 421700 h 1580750"/>
              <a:gd name="connsiteX3" fmla="*/ 2205764 w 2723254"/>
              <a:gd name="connsiteY3" fmla="*/ 1129107 h 1580750"/>
              <a:gd name="connsiteX4" fmla="*/ 2216960 w 2723254"/>
              <a:gd name="connsiteY4" fmla="*/ 1292547 h 1580750"/>
              <a:gd name="connsiteX5" fmla="*/ 2266718 w 2723254"/>
              <a:gd name="connsiteY5" fmla="*/ 1323737 h 1580750"/>
              <a:gd name="connsiteX6" fmla="*/ 2318966 w 2723254"/>
              <a:gd name="connsiteY6" fmla="*/ 1287556 h 1580750"/>
              <a:gd name="connsiteX7" fmla="*/ 2328916 w 2723254"/>
              <a:gd name="connsiteY7" fmla="*/ 1119126 h 1580750"/>
              <a:gd name="connsiteX8" fmla="*/ 2328916 w 2723254"/>
              <a:gd name="connsiteY8" fmla="*/ 421700 h 1580750"/>
              <a:gd name="connsiteX9" fmla="*/ 2317722 w 2723254"/>
              <a:gd name="connsiteY9" fmla="*/ 285708 h 1580750"/>
              <a:gd name="connsiteX10" fmla="*/ 2270450 w 2723254"/>
              <a:gd name="connsiteY10" fmla="*/ 255765 h 1580750"/>
              <a:gd name="connsiteX11" fmla="*/ 1027182 w 2723254"/>
              <a:gd name="connsiteY11" fmla="*/ 32959 h 1580750"/>
              <a:gd name="connsiteX12" fmla="*/ 1686334 w 2723254"/>
              <a:gd name="connsiteY12" fmla="*/ 32959 h 1580750"/>
              <a:gd name="connsiteX13" fmla="*/ 1686334 w 2723254"/>
              <a:gd name="connsiteY13" fmla="*/ 336673 h 1580750"/>
              <a:gd name="connsiteX14" fmla="*/ 1421674 w 2723254"/>
              <a:gd name="connsiteY14" fmla="*/ 336673 h 1580750"/>
              <a:gd name="connsiteX15" fmla="*/ 1421674 w 2723254"/>
              <a:gd name="connsiteY15" fmla="*/ 624206 h 1580750"/>
              <a:gd name="connsiteX16" fmla="*/ 1670104 w 2723254"/>
              <a:gd name="connsiteY16" fmla="*/ 624206 h 1580750"/>
              <a:gd name="connsiteX17" fmla="*/ 1670104 w 2723254"/>
              <a:gd name="connsiteY17" fmla="*/ 912983 h 1580750"/>
              <a:gd name="connsiteX18" fmla="*/ 1421674 w 2723254"/>
              <a:gd name="connsiteY18" fmla="*/ 912983 h 1580750"/>
              <a:gd name="connsiteX19" fmla="*/ 1421674 w 2723254"/>
              <a:gd name="connsiteY19" fmla="*/ 1244081 h 1580750"/>
              <a:gd name="connsiteX20" fmla="*/ 1712550 w 2723254"/>
              <a:gd name="connsiteY20" fmla="*/ 1244081 h 1580750"/>
              <a:gd name="connsiteX21" fmla="*/ 1712550 w 2723254"/>
              <a:gd name="connsiteY21" fmla="*/ 1547794 h 1580750"/>
              <a:gd name="connsiteX22" fmla="*/ 1027182 w 2723254"/>
              <a:gd name="connsiteY22" fmla="*/ 1547794 h 1580750"/>
              <a:gd name="connsiteX23" fmla="*/ 2267962 w 2723254"/>
              <a:gd name="connsiteY23" fmla="*/ 0 h 1580750"/>
              <a:gd name="connsiteX24" fmla="*/ 2485656 w 2723254"/>
              <a:gd name="connsiteY24" fmla="*/ 39924 h 1580750"/>
              <a:gd name="connsiteX25" fmla="*/ 2642396 w 2723254"/>
              <a:gd name="connsiteY25" fmla="*/ 159697 h 1580750"/>
              <a:gd name="connsiteX26" fmla="*/ 2712058 w 2723254"/>
              <a:gd name="connsiteY26" fmla="*/ 333118 h 1580750"/>
              <a:gd name="connsiteX27" fmla="*/ 2723254 w 2723254"/>
              <a:gd name="connsiteY27" fmla="*/ 661245 h 1580750"/>
              <a:gd name="connsiteX28" fmla="*/ 2723254 w 2723254"/>
              <a:gd name="connsiteY28" fmla="*/ 920752 h 1580750"/>
              <a:gd name="connsiteX29" fmla="*/ 2713302 w 2723254"/>
              <a:gd name="connsiteY29" fmla="*/ 1243889 h 1580750"/>
              <a:gd name="connsiteX30" fmla="*/ 2644884 w 2723254"/>
              <a:gd name="connsiteY30" fmla="*/ 1417310 h 1580750"/>
              <a:gd name="connsiteX31" fmla="*/ 2491876 w 2723254"/>
              <a:gd name="connsiteY31" fmla="*/ 1539578 h 1580750"/>
              <a:gd name="connsiteX32" fmla="*/ 2267962 w 2723254"/>
              <a:gd name="connsiteY32" fmla="*/ 1580750 h 1580750"/>
              <a:gd name="connsiteX33" fmla="*/ 2049024 w 2723254"/>
              <a:gd name="connsiteY33" fmla="*/ 1542073 h 1580750"/>
              <a:gd name="connsiteX34" fmla="*/ 1893528 w 2723254"/>
              <a:gd name="connsiteY34" fmla="*/ 1422300 h 1580750"/>
              <a:gd name="connsiteX35" fmla="*/ 1823866 w 2723254"/>
              <a:gd name="connsiteY35" fmla="*/ 1247632 h 1580750"/>
              <a:gd name="connsiteX36" fmla="*/ 1812670 w 2723254"/>
              <a:gd name="connsiteY36" fmla="*/ 920752 h 1580750"/>
              <a:gd name="connsiteX37" fmla="*/ 1812670 w 2723254"/>
              <a:gd name="connsiteY37" fmla="*/ 661245 h 1580750"/>
              <a:gd name="connsiteX38" fmla="*/ 1823866 w 2723254"/>
              <a:gd name="connsiteY38" fmla="*/ 336861 h 1580750"/>
              <a:gd name="connsiteX39" fmla="*/ 1891040 w 2723254"/>
              <a:gd name="connsiteY39" fmla="*/ 162192 h 1580750"/>
              <a:gd name="connsiteX40" fmla="*/ 2042804 w 2723254"/>
              <a:gd name="connsiteY40" fmla="*/ 42420 h 1580750"/>
              <a:gd name="connsiteX41" fmla="*/ 2267962 w 2723254"/>
              <a:gd name="connsiteY41" fmla="*/ 0 h 1580750"/>
              <a:gd name="connsiteX42" fmla="*/ 426780 w 2723254"/>
              <a:gd name="connsiteY42" fmla="*/ 0 h 1580750"/>
              <a:gd name="connsiteX43" fmla="*/ 688074 w 2723254"/>
              <a:gd name="connsiteY43" fmla="*/ 49906 h 1580750"/>
              <a:gd name="connsiteX44" fmla="*/ 831164 w 2723254"/>
              <a:gd name="connsiteY44" fmla="*/ 174669 h 1580750"/>
              <a:gd name="connsiteX45" fmla="*/ 866002 w 2723254"/>
              <a:gd name="connsiteY45" fmla="*/ 431681 h 1580750"/>
              <a:gd name="connsiteX46" fmla="*/ 866002 w 2723254"/>
              <a:gd name="connsiteY46" fmla="*/ 491567 h 1580750"/>
              <a:gd name="connsiteX47" fmla="*/ 501436 w 2723254"/>
              <a:gd name="connsiteY47" fmla="*/ 491567 h 1580750"/>
              <a:gd name="connsiteX48" fmla="*/ 501436 w 2723254"/>
              <a:gd name="connsiteY48" fmla="*/ 378033 h 1580750"/>
              <a:gd name="connsiteX49" fmla="*/ 486504 w 2723254"/>
              <a:gd name="connsiteY49" fmla="*/ 278222 h 1580750"/>
              <a:gd name="connsiteX50" fmla="*/ 440466 w 2723254"/>
              <a:gd name="connsiteY50" fmla="*/ 255765 h 1580750"/>
              <a:gd name="connsiteX51" fmla="*/ 385720 w 2723254"/>
              <a:gd name="connsiteY51" fmla="*/ 285708 h 1580750"/>
              <a:gd name="connsiteX52" fmla="*/ 367056 w 2723254"/>
              <a:gd name="connsiteY52" fmla="*/ 374290 h 1580750"/>
              <a:gd name="connsiteX53" fmla="*/ 388208 w 2723254"/>
              <a:gd name="connsiteY53" fmla="*/ 487824 h 1580750"/>
              <a:gd name="connsiteX54" fmla="*/ 498948 w 2723254"/>
              <a:gd name="connsiteY54" fmla="*/ 581397 h 1580750"/>
              <a:gd name="connsiteX55" fmla="*/ 831164 w 2723254"/>
              <a:gd name="connsiteY55" fmla="*/ 838409 h 1580750"/>
              <a:gd name="connsiteX56" fmla="*/ 899598 w 2723254"/>
              <a:gd name="connsiteY56" fmla="*/ 1160298 h 1580750"/>
              <a:gd name="connsiteX57" fmla="*/ 861026 w 2723254"/>
              <a:gd name="connsiteY57" fmla="*/ 1399843 h 1580750"/>
              <a:gd name="connsiteX58" fmla="*/ 714204 w 2723254"/>
              <a:gd name="connsiteY58" fmla="*/ 1529597 h 1580750"/>
              <a:gd name="connsiteX59" fmla="*/ 461620 w 2723254"/>
              <a:gd name="connsiteY59" fmla="*/ 1580750 h 1580750"/>
              <a:gd name="connsiteX60" fmla="*/ 191616 w 2723254"/>
              <a:gd name="connsiteY60" fmla="*/ 1520863 h 1580750"/>
              <a:gd name="connsiteX61" fmla="*/ 46038 w 2723254"/>
              <a:gd name="connsiteY61" fmla="*/ 1368652 h 1580750"/>
              <a:gd name="connsiteX62" fmla="*/ 11198 w 2723254"/>
              <a:gd name="connsiteY62" fmla="*/ 1104154 h 1580750"/>
              <a:gd name="connsiteX63" fmla="*/ 11198 w 2723254"/>
              <a:gd name="connsiteY63" fmla="*/ 1006839 h 1580750"/>
              <a:gd name="connsiteX64" fmla="*/ 377010 w 2723254"/>
              <a:gd name="connsiteY64" fmla="*/ 1006839 h 1580750"/>
              <a:gd name="connsiteX65" fmla="*/ 377010 w 2723254"/>
              <a:gd name="connsiteY65" fmla="*/ 1190241 h 1580750"/>
              <a:gd name="connsiteX66" fmla="*/ 393186 w 2723254"/>
              <a:gd name="connsiteY66" fmla="*/ 1300032 h 1580750"/>
              <a:gd name="connsiteX67" fmla="*/ 447932 w 2723254"/>
              <a:gd name="connsiteY67" fmla="*/ 1323737 h 1580750"/>
              <a:gd name="connsiteX68" fmla="*/ 505168 w 2723254"/>
              <a:gd name="connsiteY68" fmla="*/ 1292547 h 1580750"/>
              <a:gd name="connsiteX69" fmla="*/ 525076 w 2723254"/>
              <a:gd name="connsiteY69" fmla="*/ 1201470 h 1580750"/>
              <a:gd name="connsiteX70" fmla="*/ 488992 w 2723254"/>
              <a:gd name="connsiteY70" fmla="*/ 1026801 h 1580750"/>
              <a:gd name="connsiteX71" fmla="*/ 303598 w 2723254"/>
              <a:gd name="connsiteY71" fmla="*/ 888314 h 1580750"/>
              <a:gd name="connsiteX72" fmla="*/ 109494 w 2723254"/>
              <a:gd name="connsiteY72" fmla="*/ 747332 h 1580750"/>
              <a:gd name="connsiteX73" fmla="*/ 29862 w 2723254"/>
              <a:gd name="connsiteY73" fmla="*/ 626311 h 1580750"/>
              <a:gd name="connsiteX74" fmla="*/ 0 w 2723254"/>
              <a:gd name="connsiteY74" fmla="*/ 426690 h 1580750"/>
              <a:gd name="connsiteX75" fmla="*/ 43548 w 2723254"/>
              <a:gd name="connsiteY75" fmla="*/ 172173 h 1580750"/>
              <a:gd name="connsiteX76" fmla="*/ 187882 w 2723254"/>
              <a:gd name="connsiteY76" fmla="*/ 44915 h 1580750"/>
              <a:gd name="connsiteX77" fmla="*/ 426780 w 2723254"/>
              <a:gd name="connsiteY77" fmla="*/ 0 h 158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723254" h="1580750">
                <a:moveTo>
                  <a:pt x="2270450" y="255765"/>
                </a:moveTo>
                <a:cubicBezTo>
                  <a:pt x="2249304" y="255765"/>
                  <a:pt x="2233132" y="264498"/>
                  <a:pt x="2223180" y="280717"/>
                </a:cubicBezTo>
                <a:cubicBezTo>
                  <a:pt x="2211984" y="296937"/>
                  <a:pt x="2205764" y="343099"/>
                  <a:pt x="2205764" y="421700"/>
                </a:cubicBezTo>
                <a:lnTo>
                  <a:pt x="2205764" y="1129107"/>
                </a:lnTo>
                <a:cubicBezTo>
                  <a:pt x="2205764" y="1217689"/>
                  <a:pt x="2210740" y="1272585"/>
                  <a:pt x="2216960" y="1292547"/>
                </a:cubicBezTo>
                <a:cubicBezTo>
                  <a:pt x="2224424" y="1313756"/>
                  <a:pt x="2241840" y="1323737"/>
                  <a:pt x="2266718" y="1323737"/>
                </a:cubicBezTo>
                <a:cubicBezTo>
                  <a:pt x="2294086" y="1323737"/>
                  <a:pt x="2311502" y="1312509"/>
                  <a:pt x="2318966" y="1287556"/>
                </a:cubicBezTo>
                <a:cubicBezTo>
                  <a:pt x="2326428" y="1265099"/>
                  <a:pt x="2328916" y="1207708"/>
                  <a:pt x="2328916" y="1119126"/>
                </a:cubicBezTo>
                <a:lnTo>
                  <a:pt x="2328916" y="421700"/>
                </a:lnTo>
                <a:cubicBezTo>
                  <a:pt x="2328916" y="350585"/>
                  <a:pt x="2325184" y="305670"/>
                  <a:pt x="2317722" y="285708"/>
                </a:cubicBezTo>
                <a:cubicBezTo>
                  <a:pt x="2310258" y="266993"/>
                  <a:pt x="2294086" y="255765"/>
                  <a:pt x="2270450" y="255765"/>
                </a:cubicBezTo>
                <a:close/>
                <a:moveTo>
                  <a:pt x="1027182" y="32959"/>
                </a:moveTo>
                <a:lnTo>
                  <a:pt x="1686334" y="32959"/>
                </a:lnTo>
                <a:lnTo>
                  <a:pt x="1686334" y="336673"/>
                </a:lnTo>
                <a:lnTo>
                  <a:pt x="1421674" y="336673"/>
                </a:lnTo>
                <a:lnTo>
                  <a:pt x="1421674" y="624206"/>
                </a:lnTo>
                <a:lnTo>
                  <a:pt x="1670104" y="624206"/>
                </a:lnTo>
                <a:lnTo>
                  <a:pt x="1670104" y="912983"/>
                </a:lnTo>
                <a:lnTo>
                  <a:pt x="1421674" y="912983"/>
                </a:lnTo>
                <a:lnTo>
                  <a:pt x="1421674" y="1244081"/>
                </a:lnTo>
                <a:lnTo>
                  <a:pt x="1712550" y="1244081"/>
                </a:lnTo>
                <a:lnTo>
                  <a:pt x="1712550" y="1547794"/>
                </a:lnTo>
                <a:lnTo>
                  <a:pt x="1027182" y="1547794"/>
                </a:lnTo>
                <a:close/>
                <a:moveTo>
                  <a:pt x="2267962" y="0"/>
                </a:moveTo>
                <a:cubicBezTo>
                  <a:pt x="2348820" y="0"/>
                  <a:pt x="2422214" y="12477"/>
                  <a:pt x="2485656" y="39924"/>
                </a:cubicBezTo>
                <a:cubicBezTo>
                  <a:pt x="2550342" y="66125"/>
                  <a:pt x="2603834" y="106049"/>
                  <a:pt x="2642396" y="159697"/>
                </a:cubicBezTo>
                <a:cubicBezTo>
                  <a:pt x="2682204" y="212098"/>
                  <a:pt x="2705838" y="269489"/>
                  <a:pt x="2712058" y="333118"/>
                </a:cubicBezTo>
                <a:cubicBezTo>
                  <a:pt x="2719522" y="395499"/>
                  <a:pt x="2723254" y="504043"/>
                  <a:pt x="2723254" y="661245"/>
                </a:cubicBezTo>
                <a:lnTo>
                  <a:pt x="2723254" y="920752"/>
                </a:lnTo>
                <a:cubicBezTo>
                  <a:pt x="2723254" y="1071716"/>
                  <a:pt x="2719522" y="1180260"/>
                  <a:pt x="2713302" y="1243889"/>
                </a:cubicBezTo>
                <a:cubicBezTo>
                  <a:pt x="2705838" y="1307518"/>
                  <a:pt x="2683448" y="1364909"/>
                  <a:pt x="2644884" y="1417310"/>
                </a:cubicBezTo>
                <a:cubicBezTo>
                  <a:pt x="2607566" y="1470958"/>
                  <a:pt x="2556562" y="1510882"/>
                  <a:pt x="2491876" y="1539578"/>
                </a:cubicBezTo>
                <a:cubicBezTo>
                  <a:pt x="2428434" y="1567026"/>
                  <a:pt x="2353796" y="1580750"/>
                  <a:pt x="2267962" y="1580750"/>
                </a:cubicBezTo>
                <a:cubicBezTo>
                  <a:pt x="2187104" y="1580750"/>
                  <a:pt x="2113710" y="1568273"/>
                  <a:pt x="2049024" y="1542073"/>
                </a:cubicBezTo>
                <a:cubicBezTo>
                  <a:pt x="1984338" y="1514625"/>
                  <a:pt x="1933336" y="1474701"/>
                  <a:pt x="1893528" y="1422300"/>
                </a:cubicBezTo>
                <a:cubicBezTo>
                  <a:pt x="1854966" y="1368652"/>
                  <a:pt x="1831330" y="1310013"/>
                  <a:pt x="1823866" y="1247632"/>
                </a:cubicBezTo>
                <a:cubicBezTo>
                  <a:pt x="1816402" y="1185250"/>
                  <a:pt x="1812670" y="1076706"/>
                  <a:pt x="1812670" y="920752"/>
                </a:cubicBezTo>
                <a:lnTo>
                  <a:pt x="1812670" y="661245"/>
                </a:lnTo>
                <a:cubicBezTo>
                  <a:pt x="1812670" y="507786"/>
                  <a:pt x="1816402" y="400490"/>
                  <a:pt x="1823866" y="336861"/>
                </a:cubicBezTo>
                <a:cubicBezTo>
                  <a:pt x="1830086" y="273232"/>
                  <a:pt x="1853722" y="214593"/>
                  <a:pt x="1891040" y="162192"/>
                </a:cubicBezTo>
                <a:cubicBezTo>
                  <a:pt x="1928360" y="111039"/>
                  <a:pt x="1979362" y="69868"/>
                  <a:pt x="2042804" y="42420"/>
                </a:cubicBezTo>
                <a:cubicBezTo>
                  <a:pt x="2107490" y="13724"/>
                  <a:pt x="2183372" y="0"/>
                  <a:pt x="2267962" y="0"/>
                </a:cubicBezTo>
                <a:close/>
                <a:moveTo>
                  <a:pt x="426780" y="0"/>
                </a:moveTo>
                <a:cubicBezTo>
                  <a:pt x="528810" y="0"/>
                  <a:pt x="615908" y="16219"/>
                  <a:pt x="688074" y="49906"/>
                </a:cubicBezTo>
                <a:cubicBezTo>
                  <a:pt x="760242" y="82344"/>
                  <a:pt x="808766" y="124763"/>
                  <a:pt x="831164" y="174669"/>
                </a:cubicBezTo>
                <a:cubicBezTo>
                  <a:pt x="854804" y="224574"/>
                  <a:pt x="866002" y="310661"/>
                  <a:pt x="866002" y="431681"/>
                </a:cubicBezTo>
                <a:lnTo>
                  <a:pt x="866002" y="491567"/>
                </a:lnTo>
                <a:lnTo>
                  <a:pt x="501436" y="491567"/>
                </a:lnTo>
                <a:lnTo>
                  <a:pt x="501436" y="378033"/>
                </a:lnTo>
                <a:cubicBezTo>
                  <a:pt x="501436" y="325632"/>
                  <a:pt x="496458" y="293194"/>
                  <a:pt x="486504" y="278222"/>
                </a:cubicBezTo>
                <a:cubicBezTo>
                  <a:pt x="477794" y="263251"/>
                  <a:pt x="461620" y="255765"/>
                  <a:pt x="440466" y="255765"/>
                </a:cubicBezTo>
                <a:cubicBezTo>
                  <a:pt x="416826" y="255765"/>
                  <a:pt x="398162" y="266993"/>
                  <a:pt x="385720" y="285708"/>
                </a:cubicBezTo>
                <a:cubicBezTo>
                  <a:pt x="373278" y="305670"/>
                  <a:pt x="367056" y="334366"/>
                  <a:pt x="367056" y="374290"/>
                </a:cubicBezTo>
                <a:cubicBezTo>
                  <a:pt x="367056" y="425443"/>
                  <a:pt x="374522" y="462872"/>
                  <a:pt x="388208" y="487824"/>
                </a:cubicBezTo>
                <a:cubicBezTo>
                  <a:pt x="400650" y="514024"/>
                  <a:pt x="437978" y="545215"/>
                  <a:pt x="498948" y="581397"/>
                </a:cubicBezTo>
                <a:cubicBezTo>
                  <a:pt x="675632" y="686198"/>
                  <a:pt x="785126" y="771037"/>
                  <a:pt x="831164" y="838409"/>
                </a:cubicBezTo>
                <a:cubicBezTo>
                  <a:pt x="877202" y="905781"/>
                  <a:pt x="899598" y="1013077"/>
                  <a:pt x="899598" y="1160298"/>
                </a:cubicBezTo>
                <a:cubicBezTo>
                  <a:pt x="899598" y="1268842"/>
                  <a:pt x="887156" y="1348690"/>
                  <a:pt x="861026" y="1399843"/>
                </a:cubicBezTo>
                <a:cubicBezTo>
                  <a:pt x="836140" y="1450996"/>
                  <a:pt x="786370" y="1494663"/>
                  <a:pt x="714204" y="1529597"/>
                </a:cubicBezTo>
                <a:cubicBezTo>
                  <a:pt x="642036" y="1563283"/>
                  <a:pt x="557428" y="1580750"/>
                  <a:pt x="461620" y="1580750"/>
                </a:cubicBezTo>
                <a:cubicBezTo>
                  <a:pt x="357102" y="1580750"/>
                  <a:pt x="266270" y="1560787"/>
                  <a:pt x="191616" y="1520863"/>
                </a:cubicBezTo>
                <a:cubicBezTo>
                  <a:pt x="118204" y="1480939"/>
                  <a:pt x="68434" y="1429786"/>
                  <a:pt x="46038" y="1368652"/>
                </a:cubicBezTo>
                <a:cubicBezTo>
                  <a:pt x="22396" y="1306271"/>
                  <a:pt x="11198" y="1217689"/>
                  <a:pt x="11198" y="1104154"/>
                </a:cubicBezTo>
                <a:lnTo>
                  <a:pt x="11198" y="1006839"/>
                </a:lnTo>
                <a:lnTo>
                  <a:pt x="377010" y="1006839"/>
                </a:lnTo>
                <a:lnTo>
                  <a:pt x="377010" y="1190241"/>
                </a:lnTo>
                <a:cubicBezTo>
                  <a:pt x="377010" y="1247632"/>
                  <a:pt x="381986" y="1283813"/>
                  <a:pt x="393186" y="1300032"/>
                </a:cubicBezTo>
                <a:cubicBezTo>
                  <a:pt x="403140" y="1315004"/>
                  <a:pt x="420558" y="1323737"/>
                  <a:pt x="447932" y="1323737"/>
                </a:cubicBezTo>
                <a:cubicBezTo>
                  <a:pt x="472818" y="1323737"/>
                  <a:pt x="492726" y="1313756"/>
                  <a:pt x="505168" y="1292547"/>
                </a:cubicBezTo>
                <a:cubicBezTo>
                  <a:pt x="518856" y="1272585"/>
                  <a:pt x="525076" y="1241394"/>
                  <a:pt x="525076" y="1201470"/>
                </a:cubicBezTo>
                <a:cubicBezTo>
                  <a:pt x="525076" y="1111640"/>
                  <a:pt x="512634" y="1054249"/>
                  <a:pt x="488992" y="1026801"/>
                </a:cubicBezTo>
                <a:cubicBezTo>
                  <a:pt x="464108" y="999353"/>
                  <a:pt x="401894" y="953191"/>
                  <a:pt x="303598" y="888314"/>
                </a:cubicBezTo>
                <a:cubicBezTo>
                  <a:pt x="206546" y="823437"/>
                  <a:pt x="140602" y="777275"/>
                  <a:pt x="109494" y="747332"/>
                </a:cubicBezTo>
                <a:cubicBezTo>
                  <a:pt x="78388" y="718636"/>
                  <a:pt x="51014" y="677464"/>
                  <a:pt x="29862" y="626311"/>
                </a:cubicBezTo>
                <a:cubicBezTo>
                  <a:pt x="8710" y="573911"/>
                  <a:pt x="0" y="507786"/>
                  <a:pt x="0" y="426690"/>
                </a:cubicBezTo>
                <a:cubicBezTo>
                  <a:pt x="0" y="310661"/>
                  <a:pt x="13686" y="224574"/>
                  <a:pt x="43548" y="172173"/>
                </a:cubicBezTo>
                <a:cubicBezTo>
                  <a:pt x="73412" y="117278"/>
                  <a:pt x="120692" y="76106"/>
                  <a:pt x="187882" y="44915"/>
                </a:cubicBezTo>
                <a:cubicBezTo>
                  <a:pt x="253828" y="14972"/>
                  <a:pt x="333460" y="0"/>
                  <a:pt x="426780" y="0"/>
                </a:cubicBez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331">
            <a:extLst>
              <a:ext uri="{FF2B5EF4-FFF2-40B4-BE49-F238E27FC236}">
                <a16:creationId xmlns:a16="http://schemas.microsoft.com/office/drawing/2014/main" id="{C6287C8C-D8C6-CF4D-8950-613F7453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9928" y="5611083"/>
            <a:ext cx="450421" cy="450430"/>
          </a:xfrm>
          <a:custGeom>
            <a:avLst/>
            <a:gdLst>
              <a:gd name="T0" fmla="*/ 118093 w 362"/>
              <a:gd name="T1" fmla="*/ 182685 h 362"/>
              <a:gd name="T2" fmla="*/ 52848 w 362"/>
              <a:gd name="T3" fmla="*/ 117440 h 362"/>
              <a:gd name="T4" fmla="*/ 118093 w 362"/>
              <a:gd name="T5" fmla="*/ 52848 h 362"/>
              <a:gd name="T6" fmla="*/ 182685 w 362"/>
              <a:gd name="T7" fmla="*/ 117440 h 362"/>
              <a:gd name="T8" fmla="*/ 200953 w 362"/>
              <a:gd name="T9" fmla="*/ 126574 h 362"/>
              <a:gd name="T10" fmla="*/ 234228 w 362"/>
              <a:gd name="T11" fmla="*/ 97867 h 362"/>
              <a:gd name="T12" fmla="*/ 198996 w 362"/>
              <a:gd name="T13" fmla="*/ 99824 h 362"/>
              <a:gd name="T14" fmla="*/ 224441 w 362"/>
              <a:gd name="T15" fmla="*/ 66549 h 362"/>
              <a:gd name="T16" fmla="*/ 180075 w 362"/>
              <a:gd name="T17" fmla="*/ 62635 h 362"/>
              <a:gd name="T18" fmla="*/ 169636 w 362"/>
              <a:gd name="T19" fmla="*/ 52196 h 362"/>
              <a:gd name="T20" fmla="*/ 163111 w 362"/>
              <a:gd name="T21" fmla="*/ 8482 h 362"/>
              <a:gd name="T22" fmla="*/ 145495 w 362"/>
              <a:gd name="T23" fmla="*/ 39147 h 362"/>
              <a:gd name="T24" fmla="*/ 127879 w 362"/>
              <a:gd name="T25" fmla="*/ 0 h 362"/>
              <a:gd name="T26" fmla="*/ 101129 w 362"/>
              <a:gd name="T27" fmla="*/ 35884 h 362"/>
              <a:gd name="T28" fmla="*/ 81556 w 362"/>
              <a:gd name="T29" fmla="*/ 42409 h 362"/>
              <a:gd name="T30" fmla="*/ 36537 w 362"/>
              <a:gd name="T31" fmla="*/ 31970 h 362"/>
              <a:gd name="T32" fmla="*/ 59372 w 362"/>
              <a:gd name="T33" fmla="*/ 58068 h 362"/>
              <a:gd name="T34" fmla="*/ 12396 w 362"/>
              <a:gd name="T35" fmla="*/ 60677 h 362"/>
              <a:gd name="T36" fmla="*/ 36537 w 362"/>
              <a:gd name="T37" fmla="*/ 98519 h 362"/>
              <a:gd name="T38" fmla="*/ 34580 w 362"/>
              <a:gd name="T39" fmla="*/ 116788 h 362"/>
              <a:gd name="T40" fmla="*/ 3915 w 362"/>
              <a:gd name="T41" fmla="*/ 149410 h 362"/>
              <a:gd name="T42" fmla="*/ 38494 w 362"/>
              <a:gd name="T43" fmla="*/ 143538 h 362"/>
              <a:gd name="T44" fmla="*/ 16964 w 362"/>
              <a:gd name="T45" fmla="*/ 178770 h 362"/>
              <a:gd name="T46" fmla="*/ 61330 w 362"/>
              <a:gd name="T47" fmla="*/ 178117 h 362"/>
              <a:gd name="T48" fmla="*/ 73726 w 362"/>
              <a:gd name="T49" fmla="*/ 187252 h 362"/>
              <a:gd name="T50" fmla="*/ 84165 w 362"/>
              <a:gd name="T51" fmla="*/ 230313 h 362"/>
              <a:gd name="T52" fmla="*/ 97867 w 362"/>
              <a:gd name="T53" fmla="*/ 198343 h 362"/>
              <a:gd name="T54" fmla="*/ 116788 w 362"/>
              <a:gd name="T55" fmla="*/ 235533 h 362"/>
              <a:gd name="T56" fmla="*/ 140276 w 362"/>
              <a:gd name="T57" fmla="*/ 197038 h 362"/>
              <a:gd name="T58" fmla="*/ 153977 w 362"/>
              <a:gd name="T59" fmla="*/ 192471 h 362"/>
              <a:gd name="T60" fmla="*/ 196386 w 362"/>
              <a:gd name="T61" fmla="*/ 205520 h 362"/>
              <a:gd name="T62" fmla="*/ 176160 w 362"/>
              <a:gd name="T63" fmla="*/ 176813 h 362"/>
              <a:gd name="T64" fmla="*/ 217264 w 362"/>
              <a:gd name="T65" fmla="*/ 181380 h 362"/>
              <a:gd name="T66" fmla="*/ 197691 w 362"/>
              <a:gd name="T67" fmla="*/ 140928 h 362"/>
              <a:gd name="T68" fmla="*/ 200953 w 362"/>
              <a:gd name="T69" fmla="*/ 126574 h 3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62" h="362">
                <a:moveTo>
                  <a:pt x="181" y="280"/>
                </a:moveTo>
                <a:lnTo>
                  <a:pt x="181" y="280"/>
                </a:lnTo>
                <a:cubicBezTo>
                  <a:pt x="125" y="280"/>
                  <a:pt x="81" y="235"/>
                  <a:pt x="81" y="180"/>
                </a:cubicBezTo>
                <a:cubicBezTo>
                  <a:pt x="81" y="125"/>
                  <a:pt x="125" y="81"/>
                  <a:pt x="181" y="81"/>
                </a:cubicBezTo>
                <a:cubicBezTo>
                  <a:pt x="235" y="81"/>
                  <a:pt x="280" y="125"/>
                  <a:pt x="280" y="180"/>
                </a:cubicBezTo>
                <a:cubicBezTo>
                  <a:pt x="280" y="235"/>
                  <a:pt x="235" y="280"/>
                  <a:pt x="181" y="280"/>
                </a:cubicBezTo>
                <a:close/>
                <a:moveTo>
                  <a:pt x="308" y="194"/>
                </a:moveTo>
                <a:lnTo>
                  <a:pt x="361" y="191"/>
                </a:lnTo>
                <a:lnTo>
                  <a:pt x="359" y="150"/>
                </a:lnTo>
                <a:lnTo>
                  <a:pt x="305" y="153"/>
                </a:lnTo>
                <a:cubicBezTo>
                  <a:pt x="304" y="145"/>
                  <a:pt x="302" y="138"/>
                  <a:pt x="298" y="131"/>
                </a:cubicBezTo>
                <a:lnTo>
                  <a:pt x="344" y="102"/>
                </a:lnTo>
                <a:lnTo>
                  <a:pt x="322" y="67"/>
                </a:lnTo>
                <a:lnTo>
                  <a:pt x="276" y="96"/>
                </a:lnTo>
                <a:cubicBezTo>
                  <a:pt x="272" y="90"/>
                  <a:pt x="266" y="85"/>
                  <a:pt x="260" y="80"/>
                </a:cubicBezTo>
                <a:lnTo>
                  <a:pt x="286" y="32"/>
                </a:lnTo>
                <a:lnTo>
                  <a:pt x="250" y="13"/>
                </a:lnTo>
                <a:lnTo>
                  <a:pt x="223" y="60"/>
                </a:lnTo>
                <a:cubicBezTo>
                  <a:pt x="215" y="57"/>
                  <a:pt x="206" y="54"/>
                  <a:pt x="196" y="53"/>
                </a:cubicBezTo>
                <a:lnTo>
                  <a:pt x="196" y="0"/>
                </a:lnTo>
                <a:lnTo>
                  <a:pt x="155" y="0"/>
                </a:lnTo>
                <a:lnTo>
                  <a:pt x="155" y="55"/>
                </a:lnTo>
                <a:cubicBezTo>
                  <a:pt x="144" y="57"/>
                  <a:pt x="135" y="60"/>
                  <a:pt x="125" y="65"/>
                </a:cubicBezTo>
                <a:lnTo>
                  <a:pt x="88" y="23"/>
                </a:lnTo>
                <a:lnTo>
                  <a:pt x="56" y="49"/>
                </a:lnTo>
                <a:lnTo>
                  <a:pt x="91" y="89"/>
                </a:lnTo>
                <a:cubicBezTo>
                  <a:pt x="84" y="96"/>
                  <a:pt x="78" y="104"/>
                  <a:pt x="73" y="112"/>
                </a:cubicBezTo>
                <a:lnTo>
                  <a:pt x="19" y="93"/>
                </a:lnTo>
                <a:lnTo>
                  <a:pt x="4" y="132"/>
                </a:lnTo>
                <a:lnTo>
                  <a:pt x="56" y="151"/>
                </a:lnTo>
                <a:cubicBezTo>
                  <a:pt x="55" y="160"/>
                  <a:pt x="53" y="169"/>
                  <a:pt x="53" y="179"/>
                </a:cubicBezTo>
                <a:lnTo>
                  <a:pt x="0" y="188"/>
                </a:lnTo>
                <a:lnTo>
                  <a:pt x="6" y="229"/>
                </a:lnTo>
                <a:lnTo>
                  <a:pt x="59" y="220"/>
                </a:lnTo>
                <a:cubicBezTo>
                  <a:pt x="62" y="227"/>
                  <a:pt x="65" y="234"/>
                  <a:pt x="69" y="241"/>
                </a:cubicBezTo>
                <a:lnTo>
                  <a:pt x="26" y="274"/>
                </a:lnTo>
                <a:lnTo>
                  <a:pt x="51" y="307"/>
                </a:lnTo>
                <a:lnTo>
                  <a:pt x="94" y="273"/>
                </a:lnTo>
                <a:cubicBezTo>
                  <a:pt x="100" y="279"/>
                  <a:pt x="106" y="284"/>
                  <a:pt x="113" y="287"/>
                </a:cubicBezTo>
                <a:lnTo>
                  <a:pt x="91" y="337"/>
                </a:lnTo>
                <a:lnTo>
                  <a:pt x="129" y="353"/>
                </a:lnTo>
                <a:lnTo>
                  <a:pt x="150" y="304"/>
                </a:lnTo>
                <a:cubicBezTo>
                  <a:pt x="158" y="306"/>
                  <a:pt x="165" y="307"/>
                  <a:pt x="173" y="307"/>
                </a:cubicBezTo>
                <a:lnTo>
                  <a:pt x="179" y="361"/>
                </a:lnTo>
                <a:lnTo>
                  <a:pt x="220" y="357"/>
                </a:lnTo>
                <a:lnTo>
                  <a:pt x="215" y="302"/>
                </a:lnTo>
                <a:cubicBezTo>
                  <a:pt x="222" y="301"/>
                  <a:pt x="229" y="298"/>
                  <a:pt x="236" y="295"/>
                </a:cubicBezTo>
                <a:lnTo>
                  <a:pt x="267" y="339"/>
                </a:lnTo>
                <a:lnTo>
                  <a:pt x="301" y="315"/>
                </a:lnTo>
                <a:lnTo>
                  <a:pt x="270" y="271"/>
                </a:lnTo>
                <a:cubicBezTo>
                  <a:pt x="275" y="266"/>
                  <a:pt x="280" y="260"/>
                  <a:pt x="285" y="254"/>
                </a:cubicBezTo>
                <a:lnTo>
                  <a:pt x="333" y="278"/>
                </a:lnTo>
                <a:lnTo>
                  <a:pt x="352" y="240"/>
                </a:lnTo>
                <a:lnTo>
                  <a:pt x="303" y="216"/>
                </a:lnTo>
                <a:cubicBezTo>
                  <a:pt x="305" y="209"/>
                  <a:pt x="307" y="202"/>
                  <a:pt x="308" y="194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332">
            <a:extLst>
              <a:ext uri="{FF2B5EF4-FFF2-40B4-BE49-F238E27FC236}">
                <a16:creationId xmlns:a16="http://schemas.microsoft.com/office/drawing/2014/main" id="{1BF53F83-C7AF-DF4F-B4DF-630B3B0F8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8800" y="5709957"/>
            <a:ext cx="247181" cy="247186"/>
          </a:xfrm>
          <a:custGeom>
            <a:avLst/>
            <a:gdLst>
              <a:gd name="T0" fmla="*/ 64807 w 200"/>
              <a:gd name="T1" fmla="*/ 112115 h 200"/>
              <a:gd name="T2" fmla="*/ 64807 w 200"/>
              <a:gd name="T3" fmla="*/ 112115 h 200"/>
              <a:gd name="T4" fmla="*/ 16850 w 200"/>
              <a:gd name="T5" fmla="*/ 64158 h 200"/>
              <a:gd name="T6" fmla="*/ 16850 w 200"/>
              <a:gd name="T7" fmla="*/ 64158 h 200"/>
              <a:gd name="T8" fmla="*/ 64807 w 200"/>
              <a:gd name="T9" fmla="*/ 16202 h 200"/>
              <a:gd name="T10" fmla="*/ 64807 w 200"/>
              <a:gd name="T11" fmla="*/ 16202 h 200"/>
              <a:gd name="T12" fmla="*/ 112763 w 200"/>
              <a:gd name="T13" fmla="*/ 64158 h 200"/>
              <a:gd name="T14" fmla="*/ 112763 w 200"/>
              <a:gd name="T15" fmla="*/ 64158 h 200"/>
              <a:gd name="T16" fmla="*/ 64807 w 200"/>
              <a:gd name="T17" fmla="*/ 112115 h 200"/>
              <a:gd name="T18" fmla="*/ 64807 w 200"/>
              <a:gd name="T19" fmla="*/ 0 h 200"/>
              <a:gd name="T20" fmla="*/ 64807 w 200"/>
              <a:gd name="T21" fmla="*/ 0 h 200"/>
              <a:gd name="T22" fmla="*/ 0 w 200"/>
              <a:gd name="T23" fmla="*/ 64158 h 200"/>
              <a:gd name="T24" fmla="*/ 0 w 200"/>
              <a:gd name="T25" fmla="*/ 64158 h 200"/>
              <a:gd name="T26" fmla="*/ 64807 w 200"/>
              <a:gd name="T27" fmla="*/ 128965 h 200"/>
              <a:gd name="T28" fmla="*/ 64807 w 200"/>
              <a:gd name="T29" fmla="*/ 128965 h 200"/>
              <a:gd name="T30" fmla="*/ 128965 w 200"/>
              <a:gd name="T31" fmla="*/ 64158 h 200"/>
              <a:gd name="T32" fmla="*/ 128965 w 200"/>
              <a:gd name="T33" fmla="*/ 64158 h 200"/>
              <a:gd name="T34" fmla="*/ 64807 w 200"/>
              <a:gd name="T35" fmla="*/ 0 h 2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0" h="200">
                <a:moveTo>
                  <a:pt x="100" y="173"/>
                </a:moveTo>
                <a:lnTo>
                  <a:pt x="100" y="173"/>
                </a:lnTo>
                <a:cubicBezTo>
                  <a:pt x="59" y="173"/>
                  <a:pt x="26" y="140"/>
                  <a:pt x="26" y="99"/>
                </a:cubicBezTo>
                <a:cubicBezTo>
                  <a:pt x="26" y="58"/>
                  <a:pt x="59" y="25"/>
                  <a:pt x="100" y="25"/>
                </a:cubicBezTo>
                <a:cubicBezTo>
                  <a:pt x="141" y="25"/>
                  <a:pt x="174" y="58"/>
                  <a:pt x="174" y="99"/>
                </a:cubicBezTo>
                <a:cubicBezTo>
                  <a:pt x="174" y="140"/>
                  <a:pt x="141" y="173"/>
                  <a:pt x="100" y="173"/>
                </a:cubicBezTo>
                <a:close/>
                <a:moveTo>
                  <a:pt x="100" y="0"/>
                </a:moveTo>
                <a:lnTo>
                  <a:pt x="100" y="0"/>
                </a:lnTo>
                <a:cubicBezTo>
                  <a:pt x="44" y="0"/>
                  <a:pt x="0" y="44"/>
                  <a:pt x="0" y="99"/>
                </a:cubicBezTo>
                <a:cubicBezTo>
                  <a:pt x="0" y="154"/>
                  <a:pt x="44" y="199"/>
                  <a:pt x="100" y="199"/>
                </a:cubicBezTo>
                <a:cubicBezTo>
                  <a:pt x="154" y="199"/>
                  <a:pt x="199" y="154"/>
                  <a:pt x="199" y="99"/>
                </a:cubicBezTo>
                <a:cubicBezTo>
                  <a:pt x="199" y="44"/>
                  <a:pt x="154" y="0"/>
                  <a:pt x="100" y="0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333">
            <a:extLst>
              <a:ext uri="{FF2B5EF4-FFF2-40B4-BE49-F238E27FC236}">
                <a16:creationId xmlns:a16="http://schemas.microsoft.com/office/drawing/2014/main" id="{5F2FFFDA-F959-7649-BF12-190D0169B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6967" y="6764622"/>
            <a:ext cx="450421" cy="450430"/>
          </a:xfrm>
          <a:custGeom>
            <a:avLst/>
            <a:gdLst>
              <a:gd name="T0" fmla="*/ 118418 w 363"/>
              <a:gd name="T1" fmla="*/ 182536 h 361"/>
              <a:gd name="T2" fmla="*/ 53353 w 363"/>
              <a:gd name="T3" fmla="*/ 117111 h 361"/>
              <a:gd name="T4" fmla="*/ 118418 w 363"/>
              <a:gd name="T5" fmla="*/ 52340 h 361"/>
              <a:gd name="T6" fmla="*/ 182832 w 363"/>
              <a:gd name="T7" fmla="*/ 117111 h 361"/>
              <a:gd name="T8" fmla="*/ 200399 w 363"/>
              <a:gd name="T9" fmla="*/ 126271 h 361"/>
              <a:gd name="T10" fmla="*/ 234233 w 363"/>
              <a:gd name="T11" fmla="*/ 97484 h 361"/>
              <a:gd name="T12" fmla="*/ 199098 w 363"/>
              <a:gd name="T13" fmla="*/ 99446 h 361"/>
              <a:gd name="T14" fmla="*/ 224473 w 363"/>
              <a:gd name="T15" fmla="*/ 66079 h 361"/>
              <a:gd name="T16" fmla="*/ 180229 w 363"/>
              <a:gd name="T17" fmla="*/ 62154 h 361"/>
              <a:gd name="T18" fmla="*/ 169168 w 363"/>
              <a:gd name="T19" fmla="*/ 51686 h 361"/>
              <a:gd name="T20" fmla="*/ 163312 w 363"/>
              <a:gd name="T21" fmla="*/ 8505 h 361"/>
              <a:gd name="T22" fmla="*/ 145745 w 363"/>
              <a:gd name="T23" fmla="*/ 39255 h 361"/>
              <a:gd name="T24" fmla="*/ 128178 w 363"/>
              <a:gd name="T25" fmla="*/ 0 h 361"/>
              <a:gd name="T26" fmla="*/ 100850 w 363"/>
              <a:gd name="T27" fmla="*/ 35984 h 361"/>
              <a:gd name="T28" fmla="*/ 81982 w 363"/>
              <a:gd name="T29" fmla="*/ 42526 h 361"/>
              <a:gd name="T30" fmla="*/ 37087 w 363"/>
              <a:gd name="T31" fmla="*/ 32058 h 361"/>
              <a:gd name="T32" fmla="*/ 59860 w 363"/>
              <a:gd name="T33" fmla="*/ 57574 h 361"/>
              <a:gd name="T34" fmla="*/ 12362 w 363"/>
              <a:gd name="T35" fmla="*/ 60191 h 361"/>
              <a:gd name="T36" fmla="*/ 37087 w 363"/>
              <a:gd name="T37" fmla="*/ 98138 h 361"/>
              <a:gd name="T38" fmla="*/ 35135 w 363"/>
              <a:gd name="T39" fmla="*/ 116457 h 361"/>
              <a:gd name="T40" fmla="*/ 3904 w 363"/>
              <a:gd name="T41" fmla="*/ 148515 h 361"/>
              <a:gd name="T42" fmla="*/ 39039 w 363"/>
              <a:gd name="T43" fmla="*/ 143281 h 361"/>
              <a:gd name="T44" fmla="*/ 17567 w 363"/>
              <a:gd name="T45" fmla="*/ 178611 h 361"/>
              <a:gd name="T46" fmla="*/ 61812 w 363"/>
              <a:gd name="T47" fmla="*/ 178611 h 361"/>
              <a:gd name="T48" fmla="*/ 73523 w 363"/>
              <a:gd name="T49" fmla="*/ 187770 h 361"/>
              <a:gd name="T50" fmla="*/ 84584 w 363"/>
              <a:gd name="T51" fmla="*/ 230951 h 361"/>
              <a:gd name="T52" fmla="*/ 98248 w 363"/>
              <a:gd name="T53" fmla="*/ 198238 h 361"/>
              <a:gd name="T54" fmla="*/ 117117 w 363"/>
              <a:gd name="T55" fmla="*/ 235531 h 361"/>
              <a:gd name="T56" fmla="*/ 139889 w 363"/>
              <a:gd name="T57" fmla="*/ 197584 h 361"/>
              <a:gd name="T58" fmla="*/ 153553 w 363"/>
              <a:gd name="T59" fmla="*/ 192350 h 361"/>
              <a:gd name="T60" fmla="*/ 195845 w 363"/>
              <a:gd name="T61" fmla="*/ 205435 h 361"/>
              <a:gd name="T62" fmla="*/ 175675 w 363"/>
              <a:gd name="T63" fmla="*/ 176648 h 361"/>
              <a:gd name="T64" fmla="*/ 217316 w 363"/>
              <a:gd name="T65" fmla="*/ 181228 h 361"/>
              <a:gd name="T66" fmla="*/ 197797 w 363"/>
              <a:gd name="T67" fmla="*/ 140664 h 361"/>
              <a:gd name="T68" fmla="*/ 200399 w 363"/>
              <a:gd name="T69" fmla="*/ 126271 h 3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63" h="361">
                <a:moveTo>
                  <a:pt x="182" y="279"/>
                </a:moveTo>
                <a:lnTo>
                  <a:pt x="182" y="279"/>
                </a:lnTo>
                <a:cubicBezTo>
                  <a:pt x="126" y="279"/>
                  <a:pt x="82" y="234"/>
                  <a:pt x="82" y="179"/>
                </a:cubicBezTo>
                <a:cubicBezTo>
                  <a:pt x="82" y="125"/>
                  <a:pt x="126" y="80"/>
                  <a:pt x="182" y="80"/>
                </a:cubicBezTo>
                <a:cubicBezTo>
                  <a:pt x="236" y="80"/>
                  <a:pt x="281" y="125"/>
                  <a:pt x="281" y="179"/>
                </a:cubicBezTo>
                <a:cubicBezTo>
                  <a:pt x="281" y="234"/>
                  <a:pt x="236" y="279"/>
                  <a:pt x="182" y="279"/>
                </a:cubicBezTo>
                <a:close/>
                <a:moveTo>
                  <a:pt x="308" y="193"/>
                </a:moveTo>
                <a:lnTo>
                  <a:pt x="362" y="190"/>
                </a:lnTo>
                <a:lnTo>
                  <a:pt x="360" y="149"/>
                </a:lnTo>
                <a:lnTo>
                  <a:pt x="306" y="152"/>
                </a:lnTo>
                <a:cubicBezTo>
                  <a:pt x="304" y="144"/>
                  <a:pt x="302" y="137"/>
                  <a:pt x="299" y="130"/>
                </a:cubicBezTo>
                <a:lnTo>
                  <a:pt x="345" y="101"/>
                </a:lnTo>
                <a:lnTo>
                  <a:pt x="323" y="67"/>
                </a:lnTo>
                <a:lnTo>
                  <a:pt x="277" y="95"/>
                </a:lnTo>
                <a:cubicBezTo>
                  <a:pt x="272" y="89"/>
                  <a:pt x="267" y="84"/>
                  <a:pt x="260" y="79"/>
                </a:cubicBezTo>
                <a:lnTo>
                  <a:pt x="287" y="33"/>
                </a:lnTo>
                <a:lnTo>
                  <a:pt x="251" y="13"/>
                </a:lnTo>
                <a:lnTo>
                  <a:pt x="224" y="60"/>
                </a:lnTo>
                <a:cubicBezTo>
                  <a:pt x="215" y="57"/>
                  <a:pt x="207" y="54"/>
                  <a:pt x="197" y="53"/>
                </a:cubicBezTo>
                <a:lnTo>
                  <a:pt x="197" y="0"/>
                </a:lnTo>
                <a:lnTo>
                  <a:pt x="155" y="0"/>
                </a:lnTo>
                <a:lnTo>
                  <a:pt x="155" y="55"/>
                </a:lnTo>
                <a:cubicBezTo>
                  <a:pt x="145" y="57"/>
                  <a:pt x="135" y="61"/>
                  <a:pt x="126" y="65"/>
                </a:cubicBezTo>
                <a:lnTo>
                  <a:pt x="89" y="22"/>
                </a:lnTo>
                <a:lnTo>
                  <a:pt x="57" y="49"/>
                </a:lnTo>
                <a:lnTo>
                  <a:pt x="92" y="88"/>
                </a:lnTo>
                <a:cubicBezTo>
                  <a:pt x="84" y="95"/>
                  <a:pt x="78" y="103"/>
                  <a:pt x="73" y="111"/>
                </a:cubicBezTo>
                <a:lnTo>
                  <a:pt x="19" y="92"/>
                </a:lnTo>
                <a:lnTo>
                  <a:pt x="5" y="131"/>
                </a:lnTo>
                <a:lnTo>
                  <a:pt x="57" y="150"/>
                </a:lnTo>
                <a:cubicBezTo>
                  <a:pt x="55" y="159"/>
                  <a:pt x="54" y="168"/>
                  <a:pt x="54" y="178"/>
                </a:cubicBezTo>
                <a:lnTo>
                  <a:pt x="0" y="187"/>
                </a:lnTo>
                <a:lnTo>
                  <a:pt x="6" y="227"/>
                </a:lnTo>
                <a:lnTo>
                  <a:pt x="60" y="219"/>
                </a:lnTo>
                <a:cubicBezTo>
                  <a:pt x="63" y="226"/>
                  <a:pt x="66" y="234"/>
                  <a:pt x="69" y="240"/>
                </a:cubicBezTo>
                <a:lnTo>
                  <a:pt x="27" y="273"/>
                </a:lnTo>
                <a:lnTo>
                  <a:pt x="52" y="306"/>
                </a:lnTo>
                <a:lnTo>
                  <a:pt x="95" y="273"/>
                </a:lnTo>
                <a:cubicBezTo>
                  <a:pt x="101" y="278"/>
                  <a:pt x="106" y="283"/>
                  <a:pt x="113" y="287"/>
                </a:cubicBezTo>
                <a:lnTo>
                  <a:pt x="92" y="336"/>
                </a:lnTo>
                <a:lnTo>
                  <a:pt x="130" y="353"/>
                </a:lnTo>
                <a:lnTo>
                  <a:pt x="151" y="303"/>
                </a:lnTo>
                <a:cubicBezTo>
                  <a:pt x="158" y="305"/>
                  <a:pt x="166" y="306"/>
                  <a:pt x="173" y="306"/>
                </a:cubicBezTo>
                <a:lnTo>
                  <a:pt x="180" y="360"/>
                </a:lnTo>
                <a:lnTo>
                  <a:pt x="221" y="356"/>
                </a:lnTo>
                <a:lnTo>
                  <a:pt x="215" y="302"/>
                </a:lnTo>
                <a:cubicBezTo>
                  <a:pt x="223" y="300"/>
                  <a:pt x="230" y="297"/>
                  <a:pt x="236" y="294"/>
                </a:cubicBezTo>
                <a:lnTo>
                  <a:pt x="268" y="338"/>
                </a:lnTo>
                <a:lnTo>
                  <a:pt x="301" y="314"/>
                </a:lnTo>
                <a:lnTo>
                  <a:pt x="270" y="270"/>
                </a:lnTo>
                <a:cubicBezTo>
                  <a:pt x="276" y="265"/>
                  <a:pt x="281" y="259"/>
                  <a:pt x="286" y="253"/>
                </a:cubicBezTo>
                <a:lnTo>
                  <a:pt x="334" y="277"/>
                </a:lnTo>
                <a:lnTo>
                  <a:pt x="352" y="239"/>
                </a:lnTo>
                <a:lnTo>
                  <a:pt x="304" y="215"/>
                </a:lnTo>
                <a:cubicBezTo>
                  <a:pt x="306" y="209"/>
                  <a:pt x="308" y="201"/>
                  <a:pt x="308" y="193"/>
                </a:cubicBez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334">
            <a:extLst>
              <a:ext uri="{FF2B5EF4-FFF2-40B4-BE49-F238E27FC236}">
                <a16:creationId xmlns:a16="http://schemas.microsoft.com/office/drawing/2014/main" id="{74F10005-85FE-5C43-B9C1-6871E98FD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1329" y="6863498"/>
            <a:ext cx="247185" cy="247186"/>
          </a:xfrm>
          <a:custGeom>
            <a:avLst/>
            <a:gdLst>
              <a:gd name="T0" fmla="*/ 64808 w 200"/>
              <a:gd name="T1" fmla="*/ 112115 h 200"/>
              <a:gd name="T2" fmla="*/ 64808 w 200"/>
              <a:gd name="T3" fmla="*/ 112115 h 200"/>
              <a:gd name="T4" fmla="*/ 16850 w 200"/>
              <a:gd name="T5" fmla="*/ 64158 h 200"/>
              <a:gd name="T6" fmla="*/ 16850 w 200"/>
              <a:gd name="T7" fmla="*/ 64158 h 200"/>
              <a:gd name="T8" fmla="*/ 64808 w 200"/>
              <a:gd name="T9" fmla="*/ 16202 h 200"/>
              <a:gd name="T10" fmla="*/ 64808 w 200"/>
              <a:gd name="T11" fmla="*/ 16202 h 200"/>
              <a:gd name="T12" fmla="*/ 112765 w 200"/>
              <a:gd name="T13" fmla="*/ 64158 h 200"/>
              <a:gd name="T14" fmla="*/ 112765 w 200"/>
              <a:gd name="T15" fmla="*/ 64158 h 200"/>
              <a:gd name="T16" fmla="*/ 64808 w 200"/>
              <a:gd name="T17" fmla="*/ 112115 h 200"/>
              <a:gd name="T18" fmla="*/ 64808 w 200"/>
              <a:gd name="T19" fmla="*/ 0 h 200"/>
              <a:gd name="T20" fmla="*/ 64808 w 200"/>
              <a:gd name="T21" fmla="*/ 0 h 200"/>
              <a:gd name="T22" fmla="*/ 0 w 200"/>
              <a:gd name="T23" fmla="*/ 64158 h 200"/>
              <a:gd name="T24" fmla="*/ 0 w 200"/>
              <a:gd name="T25" fmla="*/ 64158 h 200"/>
              <a:gd name="T26" fmla="*/ 64808 w 200"/>
              <a:gd name="T27" fmla="*/ 128965 h 200"/>
              <a:gd name="T28" fmla="*/ 64808 w 200"/>
              <a:gd name="T29" fmla="*/ 128965 h 200"/>
              <a:gd name="T30" fmla="*/ 128967 w 200"/>
              <a:gd name="T31" fmla="*/ 64158 h 200"/>
              <a:gd name="T32" fmla="*/ 128967 w 200"/>
              <a:gd name="T33" fmla="*/ 64158 h 200"/>
              <a:gd name="T34" fmla="*/ 64808 w 200"/>
              <a:gd name="T35" fmla="*/ 0 h 2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0" h="200">
                <a:moveTo>
                  <a:pt x="100" y="173"/>
                </a:moveTo>
                <a:lnTo>
                  <a:pt x="100" y="173"/>
                </a:lnTo>
                <a:cubicBezTo>
                  <a:pt x="59" y="173"/>
                  <a:pt x="26" y="140"/>
                  <a:pt x="26" y="99"/>
                </a:cubicBezTo>
                <a:cubicBezTo>
                  <a:pt x="26" y="58"/>
                  <a:pt x="59" y="25"/>
                  <a:pt x="100" y="25"/>
                </a:cubicBezTo>
                <a:cubicBezTo>
                  <a:pt x="141" y="25"/>
                  <a:pt x="174" y="58"/>
                  <a:pt x="174" y="99"/>
                </a:cubicBezTo>
                <a:cubicBezTo>
                  <a:pt x="174" y="140"/>
                  <a:pt x="141" y="173"/>
                  <a:pt x="100" y="173"/>
                </a:cubicBezTo>
                <a:close/>
                <a:moveTo>
                  <a:pt x="100" y="0"/>
                </a:moveTo>
                <a:lnTo>
                  <a:pt x="100" y="0"/>
                </a:lnTo>
                <a:cubicBezTo>
                  <a:pt x="44" y="0"/>
                  <a:pt x="0" y="45"/>
                  <a:pt x="0" y="99"/>
                </a:cubicBezTo>
                <a:cubicBezTo>
                  <a:pt x="0" y="154"/>
                  <a:pt x="44" y="199"/>
                  <a:pt x="100" y="199"/>
                </a:cubicBezTo>
                <a:cubicBezTo>
                  <a:pt x="154" y="199"/>
                  <a:pt x="199" y="154"/>
                  <a:pt x="199" y="99"/>
                </a:cubicBezTo>
                <a:cubicBezTo>
                  <a:pt x="199" y="45"/>
                  <a:pt x="154" y="0"/>
                  <a:pt x="100" y="0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335">
            <a:extLst>
              <a:ext uri="{FF2B5EF4-FFF2-40B4-BE49-F238E27FC236}">
                <a16:creationId xmlns:a16="http://schemas.microsoft.com/office/drawing/2014/main" id="{CFE9A254-4B52-E441-96BE-11EA8EAE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3438" y="5984611"/>
            <a:ext cx="450421" cy="450430"/>
          </a:xfrm>
          <a:custGeom>
            <a:avLst/>
            <a:gdLst>
              <a:gd name="T0" fmla="*/ 117767 w 363"/>
              <a:gd name="T1" fmla="*/ 182685 h 362"/>
              <a:gd name="T2" fmla="*/ 52702 w 363"/>
              <a:gd name="T3" fmla="*/ 117440 h 362"/>
              <a:gd name="T4" fmla="*/ 117767 w 363"/>
              <a:gd name="T5" fmla="*/ 52196 h 362"/>
              <a:gd name="T6" fmla="*/ 182832 w 363"/>
              <a:gd name="T7" fmla="*/ 117440 h 362"/>
              <a:gd name="T8" fmla="*/ 200399 w 363"/>
              <a:gd name="T9" fmla="*/ 126574 h 362"/>
              <a:gd name="T10" fmla="*/ 234233 w 363"/>
              <a:gd name="T11" fmla="*/ 97867 h 362"/>
              <a:gd name="T12" fmla="*/ 199098 w 363"/>
              <a:gd name="T13" fmla="*/ 99824 h 362"/>
              <a:gd name="T14" fmla="*/ 223823 w 363"/>
              <a:gd name="T15" fmla="*/ 66549 h 362"/>
              <a:gd name="T16" fmla="*/ 179579 w 363"/>
              <a:gd name="T17" fmla="*/ 62635 h 362"/>
              <a:gd name="T18" fmla="*/ 169168 w 363"/>
              <a:gd name="T19" fmla="*/ 52196 h 362"/>
              <a:gd name="T20" fmla="*/ 162662 w 363"/>
              <a:gd name="T21" fmla="*/ 7829 h 362"/>
              <a:gd name="T22" fmla="*/ 145745 w 363"/>
              <a:gd name="T23" fmla="*/ 39147 h 362"/>
              <a:gd name="T24" fmla="*/ 127527 w 363"/>
              <a:gd name="T25" fmla="*/ 0 h 362"/>
              <a:gd name="T26" fmla="*/ 100850 w 363"/>
              <a:gd name="T27" fmla="*/ 35884 h 362"/>
              <a:gd name="T28" fmla="*/ 81331 w 363"/>
              <a:gd name="T29" fmla="*/ 42409 h 362"/>
              <a:gd name="T30" fmla="*/ 37087 w 363"/>
              <a:gd name="T31" fmla="*/ 31970 h 362"/>
              <a:gd name="T32" fmla="*/ 59209 w 363"/>
              <a:gd name="T33" fmla="*/ 58068 h 362"/>
              <a:gd name="T34" fmla="*/ 12362 w 363"/>
              <a:gd name="T35" fmla="*/ 60677 h 362"/>
              <a:gd name="T36" fmla="*/ 37087 w 363"/>
              <a:gd name="T37" fmla="*/ 98519 h 362"/>
              <a:gd name="T38" fmla="*/ 34484 w 363"/>
              <a:gd name="T39" fmla="*/ 116788 h 362"/>
              <a:gd name="T40" fmla="*/ 4555 w 363"/>
              <a:gd name="T41" fmla="*/ 149410 h 362"/>
              <a:gd name="T42" fmla="*/ 39039 w 363"/>
              <a:gd name="T43" fmla="*/ 143538 h 362"/>
              <a:gd name="T44" fmla="*/ 16917 w 363"/>
              <a:gd name="T45" fmla="*/ 178770 h 362"/>
              <a:gd name="T46" fmla="*/ 61812 w 363"/>
              <a:gd name="T47" fmla="*/ 178117 h 362"/>
              <a:gd name="T48" fmla="*/ 73523 w 363"/>
              <a:gd name="T49" fmla="*/ 187252 h 362"/>
              <a:gd name="T50" fmla="*/ 84584 w 363"/>
              <a:gd name="T51" fmla="*/ 230313 h 362"/>
              <a:gd name="T52" fmla="*/ 98248 w 363"/>
              <a:gd name="T53" fmla="*/ 198343 h 362"/>
              <a:gd name="T54" fmla="*/ 116466 w 363"/>
              <a:gd name="T55" fmla="*/ 235533 h 362"/>
              <a:gd name="T56" fmla="*/ 139889 w 363"/>
              <a:gd name="T57" fmla="*/ 197691 h 362"/>
              <a:gd name="T58" fmla="*/ 153553 w 363"/>
              <a:gd name="T59" fmla="*/ 191819 h 362"/>
              <a:gd name="T60" fmla="*/ 195845 w 363"/>
              <a:gd name="T61" fmla="*/ 205520 h 362"/>
              <a:gd name="T62" fmla="*/ 175675 w 363"/>
              <a:gd name="T63" fmla="*/ 176813 h 362"/>
              <a:gd name="T64" fmla="*/ 216666 w 363"/>
              <a:gd name="T65" fmla="*/ 180727 h 362"/>
              <a:gd name="T66" fmla="*/ 197146 w 363"/>
              <a:gd name="T67" fmla="*/ 140928 h 362"/>
              <a:gd name="T68" fmla="*/ 200399 w 363"/>
              <a:gd name="T69" fmla="*/ 126574 h 3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63" h="362">
                <a:moveTo>
                  <a:pt x="181" y="280"/>
                </a:moveTo>
                <a:lnTo>
                  <a:pt x="181" y="280"/>
                </a:lnTo>
                <a:cubicBezTo>
                  <a:pt x="126" y="280"/>
                  <a:pt x="81" y="235"/>
                  <a:pt x="81" y="180"/>
                </a:cubicBezTo>
                <a:cubicBezTo>
                  <a:pt x="81" y="125"/>
                  <a:pt x="126" y="80"/>
                  <a:pt x="181" y="80"/>
                </a:cubicBezTo>
                <a:cubicBezTo>
                  <a:pt x="236" y="80"/>
                  <a:pt x="281" y="125"/>
                  <a:pt x="281" y="180"/>
                </a:cubicBezTo>
                <a:cubicBezTo>
                  <a:pt x="281" y="235"/>
                  <a:pt x="236" y="280"/>
                  <a:pt x="181" y="280"/>
                </a:cubicBezTo>
                <a:close/>
                <a:moveTo>
                  <a:pt x="308" y="194"/>
                </a:moveTo>
                <a:lnTo>
                  <a:pt x="362" y="191"/>
                </a:lnTo>
                <a:lnTo>
                  <a:pt x="360" y="150"/>
                </a:lnTo>
                <a:lnTo>
                  <a:pt x="306" y="153"/>
                </a:lnTo>
                <a:cubicBezTo>
                  <a:pt x="304" y="145"/>
                  <a:pt x="302" y="137"/>
                  <a:pt x="299" y="131"/>
                </a:cubicBezTo>
                <a:lnTo>
                  <a:pt x="344" y="102"/>
                </a:lnTo>
                <a:lnTo>
                  <a:pt x="322" y="67"/>
                </a:lnTo>
                <a:lnTo>
                  <a:pt x="276" y="96"/>
                </a:lnTo>
                <a:cubicBezTo>
                  <a:pt x="272" y="90"/>
                  <a:pt x="266" y="85"/>
                  <a:pt x="260" y="80"/>
                </a:cubicBezTo>
                <a:lnTo>
                  <a:pt x="286" y="32"/>
                </a:lnTo>
                <a:lnTo>
                  <a:pt x="250" y="12"/>
                </a:lnTo>
                <a:lnTo>
                  <a:pt x="224" y="60"/>
                </a:lnTo>
                <a:cubicBezTo>
                  <a:pt x="215" y="57"/>
                  <a:pt x="206" y="54"/>
                  <a:pt x="196" y="53"/>
                </a:cubicBezTo>
                <a:lnTo>
                  <a:pt x="196" y="0"/>
                </a:lnTo>
                <a:lnTo>
                  <a:pt x="155" y="0"/>
                </a:lnTo>
                <a:lnTo>
                  <a:pt x="155" y="55"/>
                </a:lnTo>
                <a:cubicBezTo>
                  <a:pt x="144" y="57"/>
                  <a:pt x="135" y="60"/>
                  <a:pt x="125" y="65"/>
                </a:cubicBezTo>
                <a:lnTo>
                  <a:pt x="88" y="22"/>
                </a:lnTo>
                <a:lnTo>
                  <a:pt x="57" y="49"/>
                </a:lnTo>
                <a:lnTo>
                  <a:pt x="91" y="89"/>
                </a:lnTo>
                <a:cubicBezTo>
                  <a:pt x="84" y="96"/>
                  <a:pt x="78" y="104"/>
                  <a:pt x="73" y="112"/>
                </a:cubicBezTo>
                <a:lnTo>
                  <a:pt x="19" y="93"/>
                </a:lnTo>
                <a:lnTo>
                  <a:pt x="5" y="132"/>
                </a:lnTo>
                <a:lnTo>
                  <a:pt x="57" y="151"/>
                </a:lnTo>
                <a:cubicBezTo>
                  <a:pt x="55" y="160"/>
                  <a:pt x="53" y="169"/>
                  <a:pt x="53" y="179"/>
                </a:cubicBezTo>
                <a:lnTo>
                  <a:pt x="0" y="188"/>
                </a:lnTo>
                <a:lnTo>
                  <a:pt x="7" y="229"/>
                </a:lnTo>
                <a:lnTo>
                  <a:pt x="60" y="220"/>
                </a:lnTo>
                <a:cubicBezTo>
                  <a:pt x="62" y="227"/>
                  <a:pt x="66" y="234"/>
                  <a:pt x="69" y="241"/>
                </a:cubicBezTo>
                <a:lnTo>
                  <a:pt x="26" y="274"/>
                </a:lnTo>
                <a:lnTo>
                  <a:pt x="52" y="307"/>
                </a:lnTo>
                <a:lnTo>
                  <a:pt x="95" y="273"/>
                </a:lnTo>
                <a:cubicBezTo>
                  <a:pt x="100" y="279"/>
                  <a:pt x="107" y="283"/>
                  <a:pt x="113" y="287"/>
                </a:cubicBezTo>
                <a:lnTo>
                  <a:pt x="92" y="337"/>
                </a:lnTo>
                <a:lnTo>
                  <a:pt x="130" y="353"/>
                </a:lnTo>
                <a:lnTo>
                  <a:pt x="151" y="304"/>
                </a:lnTo>
                <a:cubicBezTo>
                  <a:pt x="158" y="305"/>
                  <a:pt x="166" y="307"/>
                  <a:pt x="174" y="307"/>
                </a:cubicBezTo>
                <a:lnTo>
                  <a:pt x="179" y="361"/>
                </a:lnTo>
                <a:lnTo>
                  <a:pt x="220" y="356"/>
                </a:lnTo>
                <a:lnTo>
                  <a:pt x="215" y="303"/>
                </a:lnTo>
                <a:cubicBezTo>
                  <a:pt x="222" y="301"/>
                  <a:pt x="229" y="298"/>
                  <a:pt x="236" y="294"/>
                </a:cubicBezTo>
                <a:lnTo>
                  <a:pt x="267" y="339"/>
                </a:lnTo>
                <a:lnTo>
                  <a:pt x="301" y="315"/>
                </a:lnTo>
                <a:lnTo>
                  <a:pt x="270" y="271"/>
                </a:lnTo>
                <a:cubicBezTo>
                  <a:pt x="276" y="266"/>
                  <a:pt x="281" y="260"/>
                  <a:pt x="285" y="253"/>
                </a:cubicBezTo>
                <a:lnTo>
                  <a:pt x="333" y="277"/>
                </a:lnTo>
                <a:lnTo>
                  <a:pt x="352" y="240"/>
                </a:lnTo>
                <a:lnTo>
                  <a:pt x="303" y="216"/>
                </a:lnTo>
                <a:cubicBezTo>
                  <a:pt x="305" y="209"/>
                  <a:pt x="307" y="201"/>
                  <a:pt x="308" y="194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336">
            <a:extLst>
              <a:ext uri="{FF2B5EF4-FFF2-40B4-BE49-F238E27FC236}">
                <a16:creationId xmlns:a16="http://schemas.microsoft.com/office/drawing/2014/main" id="{3E7654BE-41D9-7543-9CF3-21EBA5B8D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2310" y="6083485"/>
            <a:ext cx="252675" cy="252680"/>
          </a:xfrm>
          <a:custGeom>
            <a:avLst/>
            <a:gdLst>
              <a:gd name="T0" fmla="*/ 65917 w 201"/>
              <a:gd name="T1" fmla="*/ 114037 h 201"/>
              <a:gd name="T2" fmla="*/ 65917 w 201"/>
              <a:gd name="T3" fmla="*/ 114037 h 201"/>
              <a:gd name="T4" fmla="*/ 17139 w 201"/>
              <a:gd name="T5" fmla="*/ 65258 h 201"/>
              <a:gd name="T6" fmla="*/ 17139 w 201"/>
              <a:gd name="T7" fmla="*/ 65258 h 201"/>
              <a:gd name="T8" fmla="*/ 65917 w 201"/>
              <a:gd name="T9" fmla="*/ 17139 h 201"/>
              <a:gd name="T10" fmla="*/ 65917 w 201"/>
              <a:gd name="T11" fmla="*/ 17139 h 201"/>
              <a:gd name="T12" fmla="*/ 114696 w 201"/>
              <a:gd name="T13" fmla="*/ 65258 h 201"/>
              <a:gd name="T14" fmla="*/ 114696 w 201"/>
              <a:gd name="T15" fmla="*/ 65258 h 201"/>
              <a:gd name="T16" fmla="*/ 65917 w 201"/>
              <a:gd name="T17" fmla="*/ 114037 h 201"/>
              <a:gd name="T18" fmla="*/ 65917 w 201"/>
              <a:gd name="T19" fmla="*/ 0 h 201"/>
              <a:gd name="T20" fmla="*/ 65917 w 201"/>
              <a:gd name="T21" fmla="*/ 0 h 201"/>
              <a:gd name="T22" fmla="*/ 0 w 201"/>
              <a:gd name="T23" fmla="*/ 65917 h 201"/>
              <a:gd name="T24" fmla="*/ 0 w 201"/>
              <a:gd name="T25" fmla="*/ 65917 h 201"/>
              <a:gd name="T26" fmla="*/ 65917 w 201"/>
              <a:gd name="T27" fmla="*/ 131835 h 201"/>
              <a:gd name="T28" fmla="*/ 65917 w 201"/>
              <a:gd name="T29" fmla="*/ 131835 h 201"/>
              <a:gd name="T30" fmla="*/ 131835 w 201"/>
              <a:gd name="T31" fmla="*/ 65917 h 201"/>
              <a:gd name="T32" fmla="*/ 131835 w 201"/>
              <a:gd name="T33" fmla="*/ 65917 h 201"/>
              <a:gd name="T34" fmla="*/ 65917 w 201"/>
              <a:gd name="T35" fmla="*/ 0 h 2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1" h="201">
                <a:moveTo>
                  <a:pt x="100" y="173"/>
                </a:moveTo>
                <a:lnTo>
                  <a:pt x="100" y="173"/>
                </a:lnTo>
                <a:cubicBezTo>
                  <a:pt x="59" y="173"/>
                  <a:pt x="26" y="140"/>
                  <a:pt x="26" y="99"/>
                </a:cubicBezTo>
                <a:cubicBezTo>
                  <a:pt x="26" y="58"/>
                  <a:pt x="59" y="26"/>
                  <a:pt x="100" y="26"/>
                </a:cubicBezTo>
                <a:cubicBezTo>
                  <a:pt x="141" y="26"/>
                  <a:pt x="174" y="58"/>
                  <a:pt x="174" y="99"/>
                </a:cubicBezTo>
                <a:cubicBezTo>
                  <a:pt x="174" y="140"/>
                  <a:pt x="141" y="173"/>
                  <a:pt x="100" y="173"/>
                </a:cubicBezTo>
                <a:close/>
                <a:moveTo>
                  <a:pt x="100" y="0"/>
                </a:moveTo>
                <a:lnTo>
                  <a:pt x="100" y="0"/>
                </a:ln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99D586A9-088F-7447-A802-B603741D9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6263" y="5792352"/>
            <a:ext cx="2816880" cy="1207096"/>
          </a:xfrm>
          <a:custGeom>
            <a:avLst/>
            <a:gdLst>
              <a:gd name="connsiteX0" fmla="*/ 1527038 w 2816880"/>
              <a:gd name="connsiteY0" fmla="*/ 1191992 h 1207096"/>
              <a:gd name="connsiteX1" fmla="*/ 1602698 w 2816880"/>
              <a:gd name="connsiteY1" fmla="*/ 1191992 h 1207096"/>
              <a:gd name="connsiteX2" fmla="*/ 1602698 w 2816880"/>
              <a:gd name="connsiteY2" fmla="*/ 1207096 h 1207096"/>
              <a:gd name="connsiteX3" fmla="*/ 1527038 w 2816880"/>
              <a:gd name="connsiteY3" fmla="*/ 1207096 h 1207096"/>
              <a:gd name="connsiteX4" fmla="*/ 1700270 w 2816880"/>
              <a:gd name="connsiteY4" fmla="*/ 1120582 h 1207096"/>
              <a:gd name="connsiteX5" fmla="*/ 1712568 w 2816880"/>
              <a:gd name="connsiteY5" fmla="*/ 1120582 h 1207096"/>
              <a:gd name="connsiteX6" fmla="*/ 1712568 w 2816880"/>
              <a:gd name="connsiteY6" fmla="*/ 1201768 h 1207096"/>
              <a:gd name="connsiteX7" fmla="*/ 1631402 w 2816880"/>
              <a:gd name="connsiteY7" fmla="*/ 1201768 h 1207096"/>
              <a:gd name="connsiteX8" fmla="*/ 1631402 w 2816880"/>
              <a:gd name="connsiteY8" fmla="*/ 1188439 h 1207096"/>
              <a:gd name="connsiteX9" fmla="*/ 1700270 w 2816880"/>
              <a:gd name="connsiteY9" fmla="*/ 1188439 h 1207096"/>
              <a:gd name="connsiteX10" fmla="*/ 807460 w 2816880"/>
              <a:gd name="connsiteY10" fmla="*/ 1120582 h 1207096"/>
              <a:gd name="connsiteX11" fmla="*/ 820068 w 2816880"/>
              <a:gd name="connsiteY11" fmla="*/ 1120582 h 1207096"/>
              <a:gd name="connsiteX12" fmla="*/ 820068 w 2816880"/>
              <a:gd name="connsiteY12" fmla="*/ 1189451 h 1207096"/>
              <a:gd name="connsiteX13" fmla="*/ 960002 w 2816880"/>
              <a:gd name="connsiteY13" fmla="*/ 1189451 h 1207096"/>
              <a:gd name="connsiteX14" fmla="*/ 960002 w 2816880"/>
              <a:gd name="connsiteY14" fmla="*/ 1201749 h 1207096"/>
              <a:gd name="connsiteX15" fmla="*/ 807460 w 2816880"/>
              <a:gd name="connsiteY15" fmla="*/ 1201749 h 1207096"/>
              <a:gd name="connsiteX16" fmla="*/ 2455344 w 2816880"/>
              <a:gd name="connsiteY16" fmla="*/ 1065651 h 1207096"/>
              <a:gd name="connsiteX17" fmla="*/ 2596898 w 2816880"/>
              <a:gd name="connsiteY17" fmla="*/ 1065651 h 1207096"/>
              <a:gd name="connsiteX18" fmla="*/ 2596898 w 2816880"/>
              <a:gd name="connsiteY18" fmla="*/ 1075639 h 1207096"/>
              <a:gd name="connsiteX19" fmla="*/ 2455344 w 2816880"/>
              <a:gd name="connsiteY19" fmla="*/ 1075639 h 1207096"/>
              <a:gd name="connsiteX20" fmla="*/ 2804348 w 2816880"/>
              <a:gd name="connsiteY20" fmla="*/ 999734 h 1207096"/>
              <a:gd name="connsiteX21" fmla="*/ 2816646 w 2816880"/>
              <a:gd name="connsiteY21" fmla="*/ 999734 h 1207096"/>
              <a:gd name="connsiteX22" fmla="*/ 2816646 w 2816880"/>
              <a:gd name="connsiteY22" fmla="*/ 1080883 h 1207096"/>
              <a:gd name="connsiteX23" fmla="*/ 2735484 w 2816880"/>
              <a:gd name="connsiteY23" fmla="*/ 1080883 h 1207096"/>
              <a:gd name="connsiteX24" fmla="*/ 2735484 w 2816880"/>
              <a:gd name="connsiteY24" fmla="*/ 1068398 h 1207096"/>
              <a:gd name="connsiteX25" fmla="*/ 2804348 w 2816880"/>
              <a:gd name="connsiteY25" fmla="*/ 1068398 h 1207096"/>
              <a:gd name="connsiteX26" fmla="*/ 2235628 w 2816880"/>
              <a:gd name="connsiteY26" fmla="*/ 999734 h 1207096"/>
              <a:gd name="connsiteX27" fmla="*/ 2248956 w 2816880"/>
              <a:gd name="connsiteY27" fmla="*/ 999734 h 1207096"/>
              <a:gd name="connsiteX28" fmla="*/ 2248956 w 2816880"/>
              <a:gd name="connsiteY28" fmla="*/ 1068398 h 1207096"/>
              <a:gd name="connsiteX29" fmla="*/ 2316810 w 2816880"/>
              <a:gd name="connsiteY29" fmla="*/ 1068398 h 1207096"/>
              <a:gd name="connsiteX30" fmla="*/ 2316810 w 2816880"/>
              <a:gd name="connsiteY30" fmla="*/ 1080883 h 1207096"/>
              <a:gd name="connsiteX31" fmla="*/ 2235628 w 2816880"/>
              <a:gd name="connsiteY31" fmla="*/ 1080883 h 1207096"/>
              <a:gd name="connsiteX32" fmla="*/ 807464 w 2816880"/>
              <a:gd name="connsiteY32" fmla="*/ 939313 h 1207096"/>
              <a:gd name="connsiteX33" fmla="*/ 817452 w 2816880"/>
              <a:gd name="connsiteY33" fmla="*/ 939313 h 1207096"/>
              <a:gd name="connsiteX34" fmla="*/ 817452 w 2816880"/>
              <a:gd name="connsiteY34" fmla="*/ 1031431 h 1207096"/>
              <a:gd name="connsiteX35" fmla="*/ 807464 w 2816880"/>
              <a:gd name="connsiteY35" fmla="*/ 1031431 h 1207096"/>
              <a:gd name="connsiteX36" fmla="*/ 1702812 w 2816880"/>
              <a:gd name="connsiteY36" fmla="*/ 785507 h 1207096"/>
              <a:gd name="connsiteX37" fmla="*/ 1712802 w 2816880"/>
              <a:gd name="connsiteY37" fmla="*/ 785507 h 1207096"/>
              <a:gd name="connsiteX38" fmla="*/ 1712802 w 2816880"/>
              <a:gd name="connsiteY38" fmla="*/ 954537 h 1207096"/>
              <a:gd name="connsiteX39" fmla="*/ 1702812 w 2816880"/>
              <a:gd name="connsiteY39" fmla="*/ 954537 h 1207096"/>
              <a:gd name="connsiteX40" fmla="*/ 736054 w 2816880"/>
              <a:gd name="connsiteY40" fmla="*/ 763533 h 1207096"/>
              <a:gd name="connsiteX41" fmla="*/ 817236 w 2816880"/>
              <a:gd name="connsiteY41" fmla="*/ 763533 h 1207096"/>
              <a:gd name="connsiteX42" fmla="*/ 817236 w 2816880"/>
              <a:gd name="connsiteY42" fmla="*/ 844698 h 1207096"/>
              <a:gd name="connsiteX43" fmla="*/ 805118 w 2816880"/>
              <a:gd name="connsiteY43" fmla="*/ 844698 h 1207096"/>
              <a:gd name="connsiteX44" fmla="*/ 805118 w 2816880"/>
              <a:gd name="connsiteY44" fmla="*/ 775831 h 1207096"/>
              <a:gd name="connsiteX45" fmla="*/ 736054 w 2816880"/>
              <a:gd name="connsiteY45" fmla="*/ 775831 h 1207096"/>
              <a:gd name="connsiteX46" fmla="*/ 2235624 w 2816880"/>
              <a:gd name="connsiteY46" fmla="*/ 741561 h 1207096"/>
              <a:gd name="connsiteX47" fmla="*/ 2250732 w 2816880"/>
              <a:gd name="connsiteY47" fmla="*/ 741561 h 1207096"/>
              <a:gd name="connsiteX48" fmla="*/ 2250732 w 2816880"/>
              <a:gd name="connsiteY48" fmla="*/ 866673 h 1207096"/>
              <a:gd name="connsiteX49" fmla="*/ 2235624 w 2816880"/>
              <a:gd name="connsiteY49" fmla="*/ 866673 h 1207096"/>
              <a:gd name="connsiteX50" fmla="*/ 2806892 w 2816880"/>
              <a:gd name="connsiteY50" fmla="*/ 703110 h 1207096"/>
              <a:gd name="connsiteX51" fmla="*/ 2816880 w 2816880"/>
              <a:gd name="connsiteY51" fmla="*/ 703110 h 1207096"/>
              <a:gd name="connsiteX52" fmla="*/ 2816880 w 2816880"/>
              <a:gd name="connsiteY52" fmla="*/ 778772 h 1207096"/>
              <a:gd name="connsiteX53" fmla="*/ 2806892 w 2816880"/>
              <a:gd name="connsiteY53" fmla="*/ 778772 h 1207096"/>
              <a:gd name="connsiteX54" fmla="*/ 433944 w 2816880"/>
              <a:gd name="connsiteY54" fmla="*/ 692123 h 1207096"/>
              <a:gd name="connsiteX55" fmla="*/ 446242 w 2816880"/>
              <a:gd name="connsiteY55" fmla="*/ 692123 h 1207096"/>
              <a:gd name="connsiteX56" fmla="*/ 446242 w 2816880"/>
              <a:gd name="connsiteY56" fmla="*/ 761191 h 1207096"/>
              <a:gd name="connsiteX57" fmla="*/ 515110 w 2816880"/>
              <a:gd name="connsiteY57" fmla="*/ 761191 h 1207096"/>
              <a:gd name="connsiteX58" fmla="*/ 515110 w 2816880"/>
              <a:gd name="connsiteY58" fmla="*/ 773309 h 1207096"/>
              <a:gd name="connsiteX59" fmla="*/ 433944 w 2816880"/>
              <a:gd name="connsiteY59" fmla="*/ 773309 h 1207096"/>
              <a:gd name="connsiteX60" fmla="*/ 1911544 w 2816880"/>
              <a:gd name="connsiteY60" fmla="*/ 532827 h 1207096"/>
              <a:gd name="connsiteX61" fmla="*/ 2042106 w 2816880"/>
              <a:gd name="connsiteY61" fmla="*/ 532827 h 1207096"/>
              <a:gd name="connsiteX62" fmla="*/ 2042106 w 2816880"/>
              <a:gd name="connsiteY62" fmla="*/ 542815 h 1207096"/>
              <a:gd name="connsiteX63" fmla="*/ 1911544 w 2816880"/>
              <a:gd name="connsiteY63" fmla="*/ 542815 h 1207096"/>
              <a:gd name="connsiteX64" fmla="*/ 175776 w 2816880"/>
              <a:gd name="connsiteY64" fmla="*/ 532827 h 1207096"/>
              <a:gd name="connsiteX65" fmla="*/ 267942 w 2816880"/>
              <a:gd name="connsiteY65" fmla="*/ 532827 h 1207096"/>
              <a:gd name="connsiteX66" fmla="*/ 267942 w 2816880"/>
              <a:gd name="connsiteY66" fmla="*/ 542815 h 1207096"/>
              <a:gd name="connsiteX67" fmla="*/ 175776 w 2816880"/>
              <a:gd name="connsiteY67" fmla="*/ 542815 h 1207096"/>
              <a:gd name="connsiteX68" fmla="*/ 2169712 w 2816880"/>
              <a:gd name="connsiteY68" fmla="*/ 532825 h 1207096"/>
              <a:gd name="connsiteX69" fmla="*/ 2250876 w 2816880"/>
              <a:gd name="connsiteY69" fmla="*/ 532825 h 1207096"/>
              <a:gd name="connsiteX70" fmla="*/ 2250876 w 2816880"/>
              <a:gd name="connsiteY70" fmla="*/ 613990 h 1207096"/>
              <a:gd name="connsiteX71" fmla="*/ 2237348 w 2816880"/>
              <a:gd name="connsiteY71" fmla="*/ 613990 h 1207096"/>
              <a:gd name="connsiteX72" fmla="*/ 2237348 w 2816880"/>
              <a:gd name="connsiteY72" fmla="*/ 545123 h 1207096"/>
              <a:gd name="connsiteX73" fmla="*/ 2169712 w 2816880"/>
              <a:gd name="connsiteY73" fmla="*/ 545123 h 1207096"/>
              <a:gd name="connsiteX74" fmla="*/ 1702812 w 2816880"/>
              <a:gd name="connsiteY74" fmla="*/ 532825 h 1207096"/>
              <a:gd name="connsiteX75" fmla="*/ 1783974 w 2816880"/>
              <a:gd name="connsiteY75" fmla="*/ 532825 h 1207096"/>
              <a:gd name="connsiteX76" fmla="*/ 1783974 w 2816880"/>
              <a:gd name="connsiteY76" fmla="*/ 545123 h 1207096"/>
              <a:gd name="connsiteX77" fmla="*/ 1715108 w 2816880"/>
              <a:gd name="connsiteY77" fmla="*/ 545123 h 1207096"/>
              <a:gd name="connsiteX78" fmla="*/ 1715108 w 2816880"/>
              <a:gd name="connsiteY78" fmla="*/ 613990 h 1207096"/>
              <a:gd name="connsiteX79" fmla="*/ 1702812 w 2816880"/>
              <a:gd name="connsiteY79" fmla="*/ 613990 h 1207096"/>
              <a:gd name="connsiteX80" fmla="*/ 368028 w 2816880"/>
              <a:gd name="connsiteY80" fmla="*/ 532825 h 1207096"/>
              <a:gd name="connsiteX81" fmla="*/ 449194 w 2816880"/>
              <a:gd name="connsiteY81" fmla="*/ 532825 h 1207096"/>
              <a:gd name="connsiteX82" fmla="*/ 449194 w 2816880"/>
              <a:gd name="connsiteY82" fmla="*/ 613990 h 1207096"/>
              <a:gd name="connsiteX83" fmla="*/ 436896 w 2816880"/>
              <a:gd name="connsiteY83" fmla="*/ 613990 h 1207096"/>
              <a:gd name="connsiteX84" fmla="*/ 436896 w 2816880"/>
              <a:gd name="connsiteY84" fmla="*/ 545123 h 1207096"/>
              <a:gd name="connsiteX85" fmla="*/ 368028 w 2816880"/>
              <a:gd name="connsiteY85" fmla="*/ 545123 h 1207096"/>
              <a:gd name="connsiteX86" fmla="*/ 0 w 2816880"/>
              <a:gd name="connsiteY86" fmla="*/ 461417 h 1207096"/>
              <a:gd name="connsiteX87" fmla="*/ 13328 w 2816880"/>
              <a:gd name="connsiteY87" fmla="*/ 461417 h 1207096"/>
              <a:gd name="connsiteX88" fmla="*/ 13328 w 2816880"/>
              <a:gd name="connsiteY88" fmla="*/ 530286 h 1207096"/>
              <a:gd name="connsiteX89" fmla="*/ 81182 w 2816880"/>
              <a:gd name="connsiteY89" fmla="*/ 530286 h 1207096"/>
              <a:gd name="connsiteX90" fmla="*/ 81182 w 2816880"/>
              <a:gd name="connsiteY90" fmla="*/ 542584 h 1207096"/>
              <a:gd name="connsiteX91" fmla="*/ 0 w 2816880"/>
              <a:gd name="connsiteY91" fmla="*/ 542584 h 1207096"/>
              <a:gd name="connsiteX92" fmla="*/ 0 w 2816880"/>
              <a:gd name="connsiteY92" fmla="*/ 208737 h 1207096"/>
              <a:gd name="connsiteX93" fmla="*/ 15104 w 2816880"/>
              <a:gd name="connsiteY93" fmla="*/ 208737 h 1207096"/>
              <a:gd name="connsiteX94" fmla="*/ 15104 w 2816880"/>
              <a:gd name="connsiteY94" fmla="*/ 333840 h 1207096"/>
              <a:gd name="connsiteX95" fmla="*/ 0 w 2816880"/>
              <a:gd name="connsiteY95" fmla="*/ 333840 h 1207096"/>
              <a:gd name="connsiteX96" fmla="*/ 131834 w 2816880"/>
              <a:gd name="connsiteY96" fmla="*/ 0 h 1207096"/>
              <a:gd name="connsiteX97" fmla="*/ 207494 w 2816880"/>
              <a:gd name="connsiteY97" fmla="*/ 0 h 1207096"/>
              <a:gd name="connsiteX98" fmla="*/ 207494 w 2816880"/>
              <a:gd name="connsiteY98" fmla="*/ 15107 h 1207096"/>
              <a:gd name="connsiteX99" fmla="*/ 131834 w 2816880"/>
              <a:gd name="connsiteY99" fmla="*/ 15107 h 1207096"/>
              <a:gd name="connsiteX100" fmla="*/ 0 w 2816880"/>
              <a:gd name="connsiteY100" fmla="*/ 0 h 1207096"/>
              <a:gd name="connsiteX101" fmla="*/ 81182 w 2816880"/>
              <a:gd name="connsiteY101" fmla="*/ 0 h 1207096"/>
              <a:gd name="connsiteX102" fmla="*/ 81182 w 2816880"/>
              <a:gd name="connsiteY102" fmla="*/ 13329 h 1207096"/>
              <a:gd name="connsiteX103" fmla="*/ 13328 w 2816880"/>
              <a:gd name="connsiteY103" fmla="*/ 13329 h 1207096"/>
              <a:gd name="connsiteX104" fmla="*/ 13328 w 2816880"/>
              <a:gd name="connsiteY104" fmla="*/ 81185 h 1207096"/>
              <a:gd name="connsiteX105" fmla="*/ 0 w 2816880"/>
              <a:gd name="connsiteY105" fmla="*/ 81185 h 12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816880" h="1207096">
                <a:moveTo>
                  <a:pt x="1527038" y="1191992"/>
                </a:moveTo>
                <a:lnTo>
                  <a:pt x="1602698" y="1191992"/>
                </a:lnTo>
                <a:lnTo>
                  <a:pt x="1602698" y="1207096"/>
                </a:lnTo>
                <a:lnTo>
                  <a:pt x="1527038" y="1207096"/>
                </a:lnTo>
                <a:close/>
                <a:moveTo>
                  <a:pt x="1700270" y="1120582"/>
                </a:moveTo>
                <a:lnTo>
                  <a:pt x="1712568" y="1120582"/>
                </a:lnTo>
                <a:lnTo>
                  <a:pt x="1712568" y="1201768"/>
                </a:lnTo>
                <a:lnTo>
                  <a:pt x="1631402" y="1201768"/>
                </a:lnTo>
                <a:lnTo>
                  <a:pt x="1631402" y="1188439"/>
                </a:lnTo>
                <a:lnTo>
                  <a:pt x="1700270" y="1188439"/>
                </a:lnTo>
                <a:close/>
                <a:moveTo>
                  <a:pt x="807460" y="1120582"/>
                </a:moveTo>
                <a:lnTo>
                  <a:pt x="820068" y="1120582"/>
                </a:lnTo>
                <a:lnTo>
                  <a:pt x="820068" y="1189451"/>
                </a:lnTo>
                <a:lnTo>
                  <a:pt x="960002" y="1189451"/>
                </a:lnTo>
                <a:lnTo>
                  <a:pt x="960002" y="1201749"/>
                </a:lnTo>
                <a:lnTo>
                  <a:pt x="807460" y="1201749"/>
                </a:lnTo>
                <a:close/>
                <a:moveTo>
                  <a:pt x="2455344" y="1065651"/>
                </a:moveTo>
                <a:lnTo>
                  <a:pt x="2596898" y="1065651"/>
                </a:lnTo>
                <a:lnTo>
                  <a:pt x="2596898" y="1075639"/>
                </a:lnTo>
                <a:lnTo>
                  <a:pt x="2455344" y="1075639"/>
                </a:lnTo>
                <a:close/>
                <a:moveTo>
                  <a:pt x="2804348" y="999734"/>
                </a:moveTo>
                <a:lnTo>
                  <a:pt x="2816646" y="999734"/>
                </a:lnTo>
                <a:lnTo>
                  <a:pt x="2816646" y="1080883"/>
                </a:lnTo>
                <a:lnTo>
                  <a:pt x="2735484" y="1080883"/>
                </a:lnTo>
                <a:lnTo>
                  <a:pt x="2735484" y="1068398"/>
                </a:lnTo>
                <a:lnTo>
                  <a:pt x="2804348" y="1068398"/>
                </a:lnTo>
                <a:close/>
                <a:moveTo>
                  <a:pt x="2235628" y="999734"/>
                </a:moveTo>
                <a:lnTo>
                  <a:pt x="2248956" y="999734"/>
                </a:lnTo>
                <a:lnTo>
                  <a:pt x="2248956" y="1068398"/>
                </a:lnTo>
                <a:lnTo>
                  <a:pt x="2316810" y="1068398"/>
                </a:lnTo>
                <a:lnTo>
                  <a:pt x="2316810" y="1080883"/>
                </a:lnTo>
                <a:lnTo>
                  <a:pt x="2235628" y="1080883"/>
                </a:lnTo>
                <a:close/>
                <a:moveTo>
                  <a:pt x="807464" y="939313"/>
                </a:moveTo>
                <a:lnTo>
                  <a:pt x="817452" y="939313"/>
                </a:lnTo>
                <a:lnTo>
                  <a:pt x="817452" y="1031431"/>
                </a:lnTo>
                <a:lnTo>
                  <a:pt x="807464" y="1031431"/>
                </a:lnTo>
                <a:close/>
                <a:moveTo>
                  <a:pt x="1702812" y="785507"/>
                </a:moveTo>
                <a:lnTo>
                  <a:pt x="1712802" y="785507"/>
                </a:lnTo>
                <a:lnTo>
                  <a:pt x="1712802" y="954537"/>
                </a:lnTo>
                <a:lnTo>
                  <a:pt x="1702812" y="954537"/>
                </a:lnTo>
                <a:close/>
                <a:moveTo>
                  <a:pt x="736054" y="763533"/>
                </a:moveTo>
                <a:lnTo>
                  <a:pt x="817236" y="763533"/>
                </a:lnTo>
                <a:lnTo>
                  <a:pt x="817236" y="844698"/>
                </a:lnTo>
                <a:lnTo>
                  <a:pt x="805118" y="844698"/>
                </a:lnTo>
                <a:lnTo>
                  <a:pt x="805118" y="775831"/>
                </a:lnTo>
                <a:lnTo>
                  <a:pt x="736054" y="775831"/>
                </a:lnTo>
                <a:close/>
                <a:moveTo>
                  <a:pt x="2235624" y="741561"/>
                </a:moveTo>
                <a:lnTo>
                  <a:pt x="2250732" y="741561"/>
                </a:lnTo>
                <a:lnTo>
                  <a:pt x="2250732" y="866673"/>
                </a:lnTo>
                <a:lnTo>
                  <a:pt x="2235624" y="866673"/>
                </a:lnTo>
                <a:close/>
                <a:moveTo>
                  <a:pt x="2806892" y="703110"/>
                </a:moveTo>
                <a:lnTo>
                  <a:pt x="2816880" y="703110"/>
                </a:lnTo>
                <a:lnTo>
                  <a:pt x="2816880" y="778772"/>
                </a:lnTo>
                <a:lnTo>
                  <a:pt x="2806892" y="778772"/>
                </a:lnTo>
                <a:close/>
                <a:moveTo>
                  <a:pt x="433944" y="692123"/>
                </a:moveTo>
                <a:lnTo>
                  <a:pt x="446242" y="692123"/>
                </a:lnTo>
                <a:lnTo>
                  <a:pt x="446242" y="761191"/>
                </a:lnTo>
                <a:lnTo>
                  <a:pt x="515110" y="761191"/>
                </a:lnTo>
                <a:lnTo>
                  <a:pt x="515110" y="773309"/>
                </a:lnTo>
                <a:lnTo>
                  <a:pt x="433944" y="773309"/>
                </a:lnTo>
                <a:close/>
                <a:moveTo>
                  <a:pt x="1911544" y="532827"/>
                </a:moveTo>
                <a:lnTo>
                  <a:pt x="2042106" y="532827"/>
                </a:lnTo>
                <a:lnTo>
                  <a:pt x="2042106" y="542815"/>
                </a:lnTo>
                <a:lnTo>
                  <a:pt x="1911544" y="542815"/>
                </a:lnTo>
                <a:close/>
                <a:moveTo>
                  <a:pt x="175776" y="532827"/>
                </a:moveTo>
                <a:lnTo>
                  <a:pt x="267942" y="532827"/>
                </a:lnTo>
                <a:lnTo>
                  <a:pt x="267942" y="542815"/>
                </a:lnTo>
                <a:lnTo>
                  <a:pt x="175776" y="542815"/>
                </a:lnTo>
                <a:close/>
                <a:moveTo>
                  <a:pt x="2169712" y="532825"/>
                </a:moveTo>
                <a:lnTo>
                  <a:pt x="2250876" y="532825"/>
                </a:lnTo>
                <a:lnTo>
                  <a:pt x="2250876" y="613990"/>
                </a:lnTo>
                <a:lnTo>
                  <a:pt x="2237348" y="613990"/>
                </a:lnTo>
                <a:lnTo>
                  <a:pt x="2237348" y="545123"/>
                </a:lnTo>
                <a:lnTo>
                  <a:pt x="2169712" y="545123"/>
                </a:lnTo>
                <a:close/>
                <a:moveTo>
                  <a:pt x="1702812" y="532825"/>
                </a:moveTo>
                <a:lnTo>
                  <a:pt x="1783974" y="532825"/>
                </a:lnTo>
                <a:lnTo>
                  <a:pt x="1783974" y="545123"/>
                </a:lnTo>
                <a:lnTo>
                  <a:pt x="1715108" y="545123"/>
                </a:lnTo>
                <a:lnTo>
                  <a:pt x="1715108" y="613990"/>
                </a:lnTo>
                <a:lnTo>
                  <a:pt x="1702812" y="613990"/>
                </a:lnTo>
                <a:close/>
                <a:moveTo>
                  <a:pt x="368028" y="532825"/>
                </a:moveTo>
                <a:lnTo>
                  <a:pt x="449194" y="532825"/>
                </a:lnTo>
                <a:lnTo>
                  <a:pt x="449194" y="613990"/>
                </a:lnTo>
                <a:lnTo>
                  <a:pt x="436896" y="613990"/>
                </a:lnTo>
                <a:lnTo>
                  <a:pt x="436896" y="545123"/>
                </a:lnTo>
                <a:lnTo>
                  <a:pt x="368028" y="545123"/>
                </a:lnTo>
                <a:close/>
                <a:moveTo>
                  <a:pt x="0" y="461417"/>
                </a:moveTo>
                <a:lnTo>
                  <a:pt x="13328" y="461417"/>
                </a:lnTo>
                <a:lnTo>
                  <a:pt x="13328" y="530286"/>
                </a:lnTo>
                <a:lnTo>
                  <a:pt x="81182" y="530286"/>
                </a:lnTo>
                <a:lnTo>
                  <a:pt x="81182" y="542584"/>
                </a:lnTo>
                <a:lnTo>
                  <a:pt x="0" y="542584"/>
                </a:lnTo>
                <a:close/>
                <a:moveTo>
                  <a:pt x="0" y="208737"/>
                </a:moveTo>
                <a:lnTo>
                  <a:pt x="15104" y="208737"/>
                </a:lnTo>
                <a:lnTo>
                  <a:pt x="15104" y="333840"/>
                </a:lnTo>
                <a:lnTo>
                  <a:pt x="0" y="333840"/>
                </a:lnTo>
                <a:close/>
                <a:moveTo>
                  <a:pt x="131834" y="0"/>
                </a:moveTo>
                <a:lnTo>
                  <a:pt x="207494" y="0"/>
                </a:lnTo>
                <a:lnTo>
                  <a:pt x="207494" y="15107"/>
                </a:lnTo>
                <a:lnTo>
                  <a:pt x="131834" y="15107"/>
                </a:lnTo>
                <a:close/>
                <a:moveTo>
                  <a:pt x="0" y="0"/>
                </a:moveTo>
                <a:lnTo>
                  <a:pt x="81182" y="0"/>
                </a:lnTo>
                <a:lnTo>
                  <a:pt x="81182" y="13329"/>
                </a:lnTo>
                <a:lnTo>
                  <a:pt x="13328" y="13329"/>
                </a:lnTo>
                <a:lnTo>
                  <a:pt x="13328" y="81185"/>
                </a:lnTo>
                <a:lnTo>
                  <a:pt x="0" y="81185"/>
                </a:ln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358">
            <a:extLst>
              <a:ext uri="{FF2B5EF4-FFF2-40B4-BE49-F238E27FC236}">
                <a16:creationId xmlns:a16="http://schemas.microsoft.com/office/drawing/2014/main" id="{8B0EAD95-4FF2-C545-AFDC-303069BA6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1054" y="6457011"/>
            <a:ext cx="829436" cy="219722"/>
          </a:xfrm>
          <a:custGeom>
            <a:avLst/>
            <a:gdLst>
              <a:gd name="T0" fmla="*/ 324728 w 667"/>
              <a:gd name="T1" fmla="*/ 39706 h 177"/>
              <a:gd name="T2" fmla="*/ 324728 w 667"/>
              <a:gd name="T3" fmla="*/ 39706 h 177"/>
              <a:gd name="T4" fmla="*/ 239308 w 667"/>
              <a:gd name="T5" fmla="*/ 69648 h 177"/>
              <a:gd name="T6" fmla="*/ 239308 w 667"/>
              <a:gd name="T7" fmla="*/ 69648 h 177"/>
              <a:gd name="T8" fmla="*/ 145410 w 667"/>
              <a:gd name="T9" fmla="*/ 0 h 177"/>
              <a:gd name="T10" fmla="*/ 145410 w 667"/>
              <a:gd name="T11" fmla="*/ 0 h 177"/>
              <a:gd name="T12" fmla="*/ 51513 w 667"/>
              <a:gd name="T13" fmla="*/ 68997 h 177"/>
              <a:gd name="T14" fmla="*/ 51513 w 667"/>
              <a:gd name="T15" fmla="*/ 68997 h 177"/>
              <a:gd name="T16" fmla="*/ 0 w 667"/>
              <a:gd name="T17" fmla="*/ 114561 h 177"/>
              <a:gd name="T18" fmla="*/ 434275 w 667"/>
              <a:gd name="T19" fmla="*/ 114561 h 177"/>
              <a:gd name="T20" fmla="*/ 434275 w 667"/>
              <a:gd name="T21" fmla="*/ 114561 h 177"/>
              <a:gd name="T22" fmla="*/ 324728 w 667"/>
              <a:gd name="T23" fmla="*/ 39706 h 1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67" h="177">
                <a:moveTo>
                  <a:pt x="498" y="61"/>
                </a:moveTo>
                <a:lnTo>
                  <a:pt x="498" y="61"/>
                </a:lnTo>
                <a:cubicBezTo>
                  <a:pt x="445" y="61"/>
                  <a:pt x="398" y="79"/>
                  <a:pt x="367" y="107"/>
                </a:cubicBezTo>
                <a:cubicBezTo>
                  <a:pt x="356" y="47"/>
                  <a:pt x="296" y="0"/>
                  <a:pt x="223" y="0"/>
                </a:cubicBezTo>
                <a:cubicBezTo>
                  <a:pt x="151" y="0"/>
                  <a:pt x="91" y="46"/>
                  <a:pt x="79" y="106"/>
                </a:cubicBezTo>
                <a:cubicBezTo>
                  <a:pt x="35" y="109"/>
                  <a:pt x="0" y="139"/>
                  <a:pt x="0" y="176"/>
                </a:cubicBezTo>
                <a:lnTo>
                  <a:pt x="666" y="176"/>
                </a:lnTo>
                <a:cubicBezTo>
                  <a:pt x="658" y="112"/>
                  <a:pt x="586" y="61"/>
                  <a:pt x="498" y="6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359">
            <a:extLst>
              <a:ext uri="{FF2B5EF4-FFF2-40B4-BE49-F238E27FC236}">
                <a16:creationId xmlns:a16="http://schemas.microsoft.com/office/drawing/2014/main" id="{9318737F-814B-B149-B3A9-1F1CA060D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1749" y="6473489"/>
            <a:ext cx="554786" cy="203244"/>
          </a:xfrm>
          <a:custGeom>
            <a:avLst/>
            <a:gdLst>
              <a:gd name="T0" fmla="*/ 290256 w 445"/>
              <a:gd name="T1" fmla="*/ 104634 h 165"/>
              <a:gd name="T2" fmla="*/ 290256 w 445"/>
              <a:gd name="T3" fmla="*/ 104634 h 165"/>
              <a:gd name="T4" fmla="*/ 212462 w 445"/>
              <a:gd name="T5" fmla="*/ 27773 h 165"/>
              <a:gd name="T6" fmla="*/ 212462 w 445"/>
              <a:gd name="T7" fmla="*/ 27773 h 165"/>
              <a:gd name="T8" fmla="*/ 152973 w 445"/>
              <a:gd name="T9" fmla="*/ 55547 h 165"/>
              <a:gd name="T10" fmla="*/ 152973 w 445"/>
              <a:gd name="T11" fmla="*/ 55547 h 165"/>
              <a:gd name="T12" fmla="*/ 77794 w 445"/>
              <a:gd name="T13" fmla="*/ 0 h 165"/>
              <a:gd name="T14" fmla="*/ 77794 w 445"/>
              <a:gd name="T15" fmla="*/ 0 h 165"/>
              <a:gd name="T16" fmla="*/ 0 w 445"/>
              <a:gd name="T17" fmla="*/ 76861 h 165"/>
              <a:gd name="T18" fmla="*/ 0 w 445"/>
              <a:gd name="T19" fmla="*/ 76861 h 165"/>
              <a:gd name="T20" fmla="*/ 5884 w 445"/>
              <a:gd name="T21" fmla="*/ 105926 h 165"/>
              <a:gd name="T22" fmla="*/ 289603 w 445"/>
              <a:gd name="T23" fmla="*/ 105926 h 165"/>
              <a:gd name="T24" fmla="*/ 289603 w 445"/>
              <a:gd name="T25" fmla="*/ 105926 h 165"/>
              <a:gd name="T26" fmla="*/ 290256 w 445"/>
              <a:gd name="T27" fmla="*/ 104634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5" h="165">
                <a:moveTo>
                  <a:pt x="444" y="162"/>
                </a:moveTo>
                <a:lnTo>
                  <a:pt x="444" y="162"/>
                </a:lnTo>
                <a:cubicBezTo>
                  <a:pt x="444" y="96"/>
                  <a:pt x="390" y="43"/>
                  <a:pt x="325" y="43"/>
                </a:cubicBezTo>
                <a:cubicBezTo>
                  <a:pt x="288" y="43"/>
                  <a:pt x="256" y="60"/>
                  <a:pt x="234" y="86"/>
                </a:cubicBezTo>
                <a:cubicBezTo>
                  <a:pt x="219" y="37"/>
                  <a:pt x="173" y="0"/>
                  <a:pt x="119" y="0"/>
                </a:cubicBezTo>
                <a:cubicBezTo>
                  <a:pt x="54" y="0"/>
                  <a:pt x="0" y="53"/>
                  <a:pt x="0" y="119"/>
                </a:cubicBezTo>
                <a:cubicBezTo>
                  <a:pt x="0" y="135"/>
                  <a:pt x="4" y="151"/>
                  <a:pt x="9" y="164"/>
                </a:cubicBezTo>
                <a:lnTo>
                  <a:pt x="443" y="164"/>
                </a:lnTo>
                <a:cubicBezTo>
                  <a:pt x="443" y="164"/>
                  <a:pt x="444" y="163"/>
                  <a:pt x="444" y="162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360">
            <a:extLst>
              <a:ext uri="{FF2B5EF4-FFF2-40B4-BE49-F238E27FC236}">
                <a16:creationId xmlns:a16="http://schemas.microsoft.com/office/drawing/2014/main" id="{948E007E-2C49-8842-85C6-ECAA245EE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1752" y="5259527"/>
            <a:ext cx="82395" cy="82395"/>
          </a:xfrm>
          <a:custGeom>
            <a:avLst/>
            <a:gdLst>
              <a:gd name="T0" fmla="*/ 33899 w 65"/>
              <a:gd name="T1" fmla="*/ 42529 h 64"/>
              <a:gd name="T2" fmla="*/ 0 w 65"/>
              <a:gd name="T3" fmla="*/ 35103 h 64"/>
              <a:gd name="T4" fmla="*/ 10635 w 65"/>
              <a:gd name="T5" fmla="*/ 0 h 64"/>
              <a:gd name="T6" fmla="*/ 42540 w 65"/>
              <a:gd name="T7" fmla="*/ 10801 h 64"/>
              <a:gd name="T8" fmla="*/ 33899 w 65"/>
              <a:gd name="T9" fmla="*/ 42529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64">
                <a:moveTo>
                  <a:pt x="51" y="63"/>
                </a:moveTo>
                <a:lnTo>
                  <a:pt x="0" y="52"/>
                </a:lnTo>
                <a:lnTo>
                  <a:pt x="16" y="0"/>
                </a:lnTo>
                <a:lnTo>
                  <a:pt x="64" y="16"/>
                </a:lnTo>
                <a:lnTo>
                  <a:pt x="51" y="63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361">
            <a:extLst>
              <a:ext uri="{FF2B5EF4-FFF2-40B4-BE49-F238E27FC236}">
                <a16:creationId xmlns:a16="http://schemas.microsoft.com/office/drawing/2014/main" id="{C048706B-833C-5E4A-AFB5-8CEB9B47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2735" y="5259527"/>
            <a:ext cx="65916" cy="60421"/>
          </a:xfrm>
          <a:custGeom>
            <a:avLst/>
            <a:gdLst>
              <a:gd name="T0" fmla="*/ 28280 w 55"/>
              <a:gd name="T1" fmla="*/ 31008 h 47"/>
              <a:gd name="T2" fmla="*/ 33936 w 55"/>
              <a:gd name="T3" fmla="*/ 10785 h 47"/>
              <a:gd name="T4" fmla="*/ 3771 w 55"/>
              <a:gd name="T5" fmla="*/ 0 h 47"/>
              <a:gd name="T6" fmla="*/ 0 w 55"/>
              <a:gd name="T7" fmla="*/ 11459 h 47"/>
              <a:gd name="T8" fmla="*/ 0 w 55"/>
              <a:gd name="T9" fmla="*/ 11459 h 47"/>
              <a:gd name="T10" fmla="*/ 28280 w 55"/>
              <a:gd name="T11" fmla="*/ 31008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47">
                <a:moveTo>
                  <a:pt x="45" y="46"/>
                </a:moveTo>
                <a:lnTo>
                  <a:pt x="54" y="16"/>
                </a:lnTo>
                <a:lnTo>
                  <a:pt x="6" y="0"/>
                </a:lnTo>
                <a:lnTo>
                  <a:pt x="0" y="17"/>
                </a:lnTo>
                <a:cubicBezTo>
                  <a:pt x="10" y="27"/>
                  <a:pt x="24" y="40"/>
                  <a:pt x="45" y="46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362">
            <a:extLst>
              <a:ext uri="{FF2B5EF4-FFF2-40B4-BE49-F238E27FC236}">
                <a16:creationId xmlns:a16="http://schemas.microsoft.com/office/drawing/2014/main" id="{9086AAF0-7EE8-6144-9DF8-6D103E1D3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3161" y="5506713"/>
            <a:ext cx="131830" cy="137327"/>
          </a:xfrm>
          <a:custGeom>
            <a:avLst/>
            <a:gdLst>
              <a:gd name="T0" fmla="*/ 18735 w 107"/>
              <a:gd name="T1" fmla="*/ 0 h 109"/>
              <a:gd name="T2" fmla="*/ 68481 w 107"/>
              <a:gd name="T3" fmla="*/ 51529 h 109"/>
              <a:gd name="T4" fmla="*/ 57498 w 107"/>
              <a:gd name="T5" fmla="*/ 71347 h 109"/>
              <a:gd name="T6" fmla="*/ 0 w 107"/>
              <a:gd name="T7" fmla="*/ 30389 h 109"/>
              <a:gd name="T8" fmla="*/ 18735 w 107"/>
              <a:gd name="T9" fmla="*/ 0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109">
                <a:moveTo>
                  <a:pt x="29" y="0"/>
                </a:moveTo>
                <a:lnTo>
                  <a:pt x="106" y="78"/>
                </a:lnTo>
                <a:lnTo>
                  <a:pt x="89" y="108"/>
                </a:lnTo>
                <a:lnTo>
                  <a:pt x="0" y="46"/>
                </a:lnTo>
                <a:lnTo>
                  <a:pt x="29" y="0"/>
                </a:lnTo>
              </a:path>
            </a:pathLst>
          </a:custGeom>
          <a:solidFill>
            <a:srgbClr val="E4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363">
            <a:extLst>
              <a:ext uri="{FF2B5EF4-FFF2-40B4-BE49-F238E27FC236}">
                <a16:creationId xmlns:a16="http://schemas.microsoft.com/office/drawing/2014/main" id="{4D92609C-8CBA-F44B-8195-31723AE6C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1329" y="5325446"/>
            <a:ext cx="214223" cy="313101"/>
          </a:xfrm>
          <a:custGeom>
            <a:avLst/>
            <a:gdLst>
              <a:gd name="T0" fmla="*/ 31816 w 173"/>
              <a:gd name="T1" fmla="*/ 0 h 251"/>
              <a:gd name="T2" fmla="*/ 64931 w 173"/>
              <a:gd name="T3" fmla="*/ 7195 h 251"/>
              <a:gd name="T4" fmla="*/ 64931 w 173"/>
              <a:gd name="T5" fmla="*/ 7195 h 251"/>
              <a:gd name="T6" fmla="*/ 100643 w 173"/>
              <a:gd name="T7" fmla="*/ 102038 h 251"/>
              <a:gd name="T8" fmla="*/ 100643 w 173"/>
              <a:gd name="T9" fmla="*/ 102038 h 251"/>
              <a:gd name="T10" fmla="*/ 84411 w 173"/>
              <a:gd name="T11" fmla="*/ 111195 h 251"/>
              <a:gd name="T12" fmla="*/ 77917 w 173"/>
              <a:gd name="T13" fmla="*/ 163522 h 251"/>
              <a:gd name="T14" fmla="*/ 1299 w 173"/>
              <a:gd name="T15" fmla="*/ 163522 h 251"/>
              <a:gd name="T16" fmla="*/ 1299 w 173"/>
              <a:gd name="T17" fmla="*/ 72604 h 251"/>
              <a:gd name="T18" fmla="*/ 1299 w 173"/>
              <a:gd name="T19" fmla="*/ 72604 h 251"/>
              <a:gd name="T20" fmla="*/ 29868 w 173"/>
              <a:gd name="T21" fmla="*/ 1308 h 251"/>
              <a:gd name="T22" fmla="*/ 31816 w 173"/>
              <a:gd name="T23" fmla="*/ 0 h 2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3" h="251">
                <a:moveTo>
                  <a:pt x="49" y="0"/>
                </a:moveTo>
                <a:lnTo>
                  <a:pt x="100" y="11"/>
                </a:lnTo>
                <a:cubicBezTo>
                  <a:pt x="100" y="11"/>
                  <a:pt x="172" y="124"/>
                  <a:pt x="155" y="156"/>
                </a:cubicBezTo>
                <a:cubicBezTo>
                  <a:pt x="151" y="163"/>
                  <a:pt x="130" y="170"/>
                  <a:pt x="130" y="170"/>
                </a:cubicBezTo>
                <a:lnTo>
                  <a:pt x="120" y="250"/>
                </a:lnTo>
                <a:lnTo>
                  <a:pt x="2" y="250"/>
                </a:lnTo>
                <a:lnTo>
                  <a:pt x="2" y="111"/>
                </a:lnTo>
                <a:cubicBezTo>
                  <a:pt x="0" y="70"/>
                  <a:pt x="16" y="31"/>
                  <a:pt x="46" y="2"/>
                </a:cubicBezTo>
                <a:lnTo>
                  <a:pt x="49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364">
            <a:extLst>
              <a:ext uri="{FF2B5EF4-FFF2-40B4-BE49-F238E27FC236}">
                <a16:creationId xmlns:a16="http://schemas.microsoft.com/office/drawing/2014/main" id="{C7C50885-DC2E-DA4D-9CE5-4006D79B8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1329" y="5358403"/>
            <a:ext cx="153801" cy="274652"/>
          </a:xfrm>
          <a:custGeom>
            <a:avLst/>
            <a:gdLst>
              <a:gd name="T0" fmla="*/ 71469 w 123"/>
              <a:gd name="T1" fmla="*/ 41706 h 221"/>
              <a:gd name="T2" fmla="*/ 71469 w 123"/>
              <a:gd name="T3" fmla="*/ 41706 h 221"/>
              <a:gd name="T4" fmla="*/ 5901 w 123"/>
              <a:gd name="T5" fmla="*/ 18246 h 221"/>
              <a:gd name="T6" fmla="*/ 5901 w 123"/>
              <a:gd name="T7" fmla="*/ 18246 h 221"/>
              <a:gd name="T8" fmla="*/ 656 w 123"/>
              <a:gd name="T9" fmla="*/ 52784 h 221"/>
              <a:gd name="T10" fmla="*/ 656 w 123"/>
              <a:gd name="T11" fmla="*/ 143363 h 221"/>
              <a:gd name="T12" fmla="*/ 78025 w 123"/>
              <a:gd name="T13" fmla="*/ 143363 h 221"/>
              <a:gd name="T14" fmla="*/ 79992 w 123"/>
              <a:gd name="T15" fmla="*/ 127072 h 221"/>
              <a:gd name="T16" fmla="*/ 79992 w 123"/>
              <a:gd name="T17" fmla="*/ 127072 h 221"/>
              <a:gd name="T18" fmla="*/ 71469 w 123"/>
              <a:gd name="T19" fmla="*/ 41706 h 2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3" h="221">
                <a:moveTo>
                  <a:pt x="109" y="64"/>
                </a:moveTo>
                <a:lnTo>
                  <a:pt x="109" y="64"/>
                </a:lnTo>
                <a:cubicBezTo>
                  <a:pt x="102" y="1"/>
                  <a:pt x="37" y="0"/>
                  <a:pt x="9" y="28"/>
                </a:cubicBezTo>
                <a:cubicBezTo>
                  <a:pt x="3" y="45"/>
                  <a:pt x="0" y="63"/>
                  <a:pt x="1" y="81"/>
                </a:cubicBezTo>
                <a:lnTo>
                  <a:pt x="1" y="220"/>
                </a:lnTo>
                <a:lnTo>
                  <a:pt x="119" y="220"/>
                </a:lnTo>
                <a:lnTo>
                  <a:pt x="122" y="195"/>
                </a:lnTo>
                <a:cubicBezTo>
                  <a:pt x="79" y="152"/>
                  <a:pt x="113" y="102"/>
                  <a:pt x="109" y="64"/>
                </a:cubicBezTo>
              </a:path>
            </a:pathLst>
          </a:custGeom>
          <a:solidFill>
            <a:srgbClr val="E42244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365">
            <a:extLst>
              <a:ext uri="{FF2B5EF4-FFF2-40B4-BE49-F238E27FC236}">
                <a16:creationId xmlns:a16="http://schemas.microsoft.com/office/drawing/2014/main" id="{255882D7-763C-A24E-B0BD-EF94FA490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1750" y="5116708"/>
            <a:ext cx="159297" cy="197750"/>
          </a:xfrm>
          <a:custGeom>
            <a:avLst/>
            <a:gdLst>
              <a:gd name="T0" fmla="*/ 82872 w 127"/>
              <a:gd name="T1" fmla="*/ 35664 h 157"/>
              <a:gd name="T2" fmla="*/ 82872 w 127"/>
              <a:gd name="T3" fmla="*/ 35664 h 157"/>
              <a:gd name="T4" fmla="*/ 76953 w 127"/>
              <a:gd name="T5" fmla="*/ 59441 h 157"/>
              <a:gd name="T6" fmla="*/ 76953 w 127"/>
              <a:gd name="T7" fmla="*/ 59441 h 157"/>
              <a:gd name="T8" fmla="*/ 75637 w 127"/>
              <a:gd name="T9" fmla="*/ 83217 h 157"/>
              <a:gd name="T10" fmla="*/ 75637 w 127"/>
              <a:gd name="T11" fmla="*/ 83217 h 157"/>
              <a:gd name="T12" fmla="*/ 69718 w 127"/>
              <a:gd name="T13" fmla="*/ 82557 h 157"/>
              <a:gd name="T14" fmla="*/ 69718 w 127"/>
              <a:gd name="T15" fmla="*/ 82557 h 157"/>
              <a:gd name="T16" fmla="*/ 55906 w 127"/>
              <a:gd name="T17" fmla="*/ 102370 h 157"/>
              <a:gd name="T18" fmla="*/ 55906 w 127"/>
              <a:gd name="T19" fmla="*/ 102370 h 157"/>
              <a:gd name="T20" fmla="*/ 3289 w 127"/>
              <a:gd name="T21" fmla="*/ 47553 h 157"/>
              <a:gd name="T22" fmla="*/ 3289 w 127"/>
              <a:gd name="T23" fmla="*/ 47553 h 157"/>
              <a:gd name="T24" fmla="*/ 37490 w 127"/>
              <a:gd name="T25" fmla="*/ 1321 h 157"/>
              <a:gd name="T26" fmla="*/ 37490 w 127"/>
              <a:gd name="T27" fmla="*/ 1321 h 157"/>
              <a:gd name="T28" fmla="*/ 82872 w 127"/>
              <a:gd name="T29" fmla="*/ 35664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7" h="157">
                <a:moveTo>
                  <a:pt x="126" y="54"/>
                </a:moveTo>
                <a:lnTo>
                  <a:pt x="126" y="54"/>
                </a:lnTo>
                <a:cubicBezTo>
                  <a:pt x="126" y="66"/>
                  <a:pt x="118" y="88"/>
                  <a:pt x="117" y="90"/>
                </a:cubicBezTo>
                <a:cubicBezTo>
                  <a:pt x="115" y="95"/>
                  <a:pt x="121" y="126"/>
                  <a:pt x="115" y="126"/>
                </a:cubicBezTo>
                <a:cubicBezTo>
                  <a:pt x="111" y="126"/>
                  <a:pt x="106" y="125"/>
                  <a:pt x="106" y="125"/>
                </a:cubicBezTo>
                <a:cubicBezTo>
                  <a:pt x="103" y="133"/>
                  <a:pt x="93" y="155"/>
                  <a:pt x="85" y="155"/>
                </a:cubicBezTo>
                <a:cubicBezTo>
                  <a:pt x="58" y="156"/>
                  <a:pt x="8" y="117"/>
                  <a:pt x="5" y="72"/>
                </a:cubicBezTo>
                <a:cubicBezTo>
                  <a:pt x="0" y="26"/>
                  <a:pt x="25" y="5"/>
                  <a:pt x="57" y="2"/>
                </a:cubicBezTo>
                <a:cubicBezTo>
                  <a:pt x="89" y="0"/>
                  <a:pt x="123" y="23"/>
                  <a:pt x="126" y="54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366">
            <a:extLst>
              <a:ext uri="{FF2B5EF4-FFF2-40B4-BE49-F238E27FC236}">
                <a16:creationId xmlns:a16="http://schemas.microsoft.com/office/drawing/2014/main" id="{585CD983-5F1F-6D4A-BE69-AE6C7826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6964" y="6138414"/>
            <a:ext cx="120845" cy="126338"/>
          </a:xfrm>
          <a:custGeom>
            <a:avLst/>
            <a:gdLst>
              <a:gd name="T0" fmla="*/ 0 w 99"/>
              <a:gd name="T1" fmla="*/ 5788 h 103"/>
              <a:gd name="T2" fmla="*/ 60167 w 99"/>
              <a:gd name="T3" fmla="*/ 65603 h 103"/>
              <a:gd name="T4" fmla="*/ 60167 w 99"/>
              <a:gd name="T5" fmla="*/ 65603 h 103"/>
              <a:gd name="T6" fmla="*/ 62727 w 99"/>
              <a:gd name="T7" fmla="*/ 60458 h 103"/>
              <a:gd name="T8" fmla="*/ 3840 w 99"/>
              <a:gd name="T9" fmla="*/ 0 h 103"/>
              <a:gd name="T10" fmla="*/ 3840 w 99"/>
              <a:gd name="T11" fmla="*/ 0 h 103"/>
              <a:gd name="T12" fmla="*/ 0 w 99"/>
              <a:gd name="T13" fmla="*/ 5788 h 1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9" h="103">
                <a:moveTo>
                  <a:pt x="0" y="9"/>
                </a:moveTo>
                <a:lnTo>
                  <a:pt x="94" y="102"/>
                </a:lnTo>
                <a:cubicBezTo>
                  <a:pt x="94" y="102"/>
                  <a:pt x="96" y="99"/>
                  <a:pt x="98" y="94"/>
                </a:cubicBezTo>
                <a:lnTo>
                  <a:pt x="6" y="0"/>
                </a:lnTo>
                <a:cubicBezTo>
                  <a:pt x="4" y="2"/>
                  <a:pt x="2" y="5"/>
                  <a:pt x="0" y="9"/>
                </a:cubicBezTo>
              </a:path>
            </a:pathLst>
          </a:custGeom>
          <a:solidFill>
            <a:srgbClr val="4539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367">
            <a:extLst>
              <a:ext uri="{FF2B5EF4-FFF2-40B4-BE49-F238E27FC236}">
                <a16:creationId xmlns:a16="http://schemas.microsoft.com/office/drawing/2014/main" id="{A44ED8F1-2F87-DF4E-A009-88852A2A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0905" y="6028555"/>
            <a:ext cx="82393" cy="159297"/>
          </a:xfrm>
          <a:custGeom>
            <a:avLst/>
            <a:gdLst>
              <a:gd name="T0" fmla="*/ 31240 w 65"/>
              <a:gd name="T1" fmla="*/ 82880 h 129"/>
              <a:gd name="T2" fmla="*/ 31240 w 65"/>
              <a:gd name="T3" fmla="*/ 82880 h 129"/>
              <a:gd name="T4" fmla="*/ 29910 w 65"/>
              <a:gd name="T5" fmla="*/ 77053 h 129"/>
              <a:gd name="T6" fmla="*/ 25258 w 65"/>
              <a:gd name="T7" fmla="*/ 52448 h 129"/>
              <a:gd name="T8" fmla="*/ 25258 w 65"/>
              <a:gd name="T9" fmla="*/ 52448 h 129"/>
              <a:gd name="T10" fmla="*/ 42539 w 65"/>
              <a:gd name="T11" fmla="*/ 19425 h 129"/>
              <a:gd name="T12" fmla="*/ 9970 w 65"/>
              <a:gd name="T13" fmla="*/ 0 h 129"/>
              <a:gd name="T14" fmla="*/ 0 w 65"/>
              <a:gd name="T15" fmla="*/ 42088 h 129"/>
              <a:gd name="T16" fmla="*/ 17946 w 65"/>
              <a:gd name="T17" fmla="*/ 52448 h 129"/>
              <a:gd name="T18" fmla="*/ 17946 w 65"/>
              <a:gd name="T19" fmla="*/ 52448 h 129"/>
              <a:gd name="T20" fmla="*/ 31240 w 65"/>
              <a:gd name="T21" fmla="*/ 82880 h 1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5" h="129">
                <a:moveTo>
                  <a:pt x="47" y="128"/>
                </a:moveTo>
                <a:lnTo>
                  <a:pt x="47" y="128"/>
                </a:lnTo>
                <a:cubicBezTo>
                  <a:pt x="46" y="125"/>
                  <a:pt x="45" y="122"/>
                  <a:pt x="45" y="119"/>
                </a:cubicBezTo>
                <a:lnTo>
                  <a:pt x="38" y="81"/>
                </a:lnTo>
                <a:cubicBezTo>
                  <a:pt x="38" y="81"/>
                  <a:pt x="49" y="61"/>
                  <a:pt x="64" y="30"/>
                </a:cubicBezTo>
                <a:lnTo>
                  <a:pt x="15" y="0"/>
                </a:lnTo>
                <a:lnTo>
                  <a:pt x="0" y="65"/>
                </a:lnTo>
                <a:lnTo>
                  <a:pt x="27" y="81"/>
                </a:lnTo>
                <a:cubicBezTo>
                  <a:pt x="27" y="81"/>
                  <a:pt x="29" y="126"/>
                  <a:pt x="47" y="128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368">
            <a:extLst>
              <a:ext uri="{FF2B5EF4-FFF2-40B4-BE49-F238E27FC236}">
                <a16:creationId xmlns:a16="http://schemas.microsoft.com/office/drawing/2014/main" id="{E8CC9B3A-FBD8-5543-AC5D-09554846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7949" y="6110949"/>
            <a:ext cx="120845" cy="148314"/>
          </a:xfrm>
          <a:custGeom>
            <a:avLst/>
            <a:gdLst>
              <a:gd name="T0" fmla="*/ 52261 w 97"/>
              <a:gd name="T1" fmla="*/ 47452 h 118"/>
              <a:gd name="T2" fmla="*/ 52261 w 97"/>
              <a:gd name="T3" fmla="*/ 47452 h 118"/>
              <a:gd name="T4" fmla="*/ 48995 w 97"/>
              <a:gd name="T5" fmla="*/ 41521 h 118"/>
              <a:gd name="T6" fmla="*/ 48995 w 97"/>
              <a:gd name="T7" fmla="*/ 41521 h 118"/>
              <a:gd name="T8" fmla="*/ 35930 w 97"/>
              <a:gd name="T9" fmla="*/ 10545 h 118"/>
              <a:gd name="T10" fmla="*/ 18292 w 97"/>
              <a:gd name="T11" fmla="*/ 0 h 118"/>
              <a:gd name="T12" fmla="*/ 18292 w 97"/>
              <a:gd name="T13" fmla="*/ 659 h 118"/>
              <a:gd name="T14" fmla="*/ 18292 w 97"/>
              <a:gd name="T15" fmla="*/ 659 h 118"/>
              <a:gd name="T16" fmla="*/ 0 w 97"/>
              <a:gd name="T17" fmla="*/ 15158 h 118"/>
              <a:gd name="T18" fmla="*/ 60101 w 97"/>
              <a:gd name="T19" fmla="*/ 77110 h 118"/>
              <a:gd name="T20" fmla="*/ 60101 w 97"/>
              <a:gd name="T21" fmla="*/ 77110 h 118"/>
              <a:gd name="T22" fmla="*/ 52261 w 97"/>
              <a:gd name="T23" fmla="*/ 47452 h 1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118">
                <a:moveTo>
                  <a:pt x="80" y="72"/>
                </a:moveTo>
                <a:lnTo>
                  <a:pt x="80" y="72"/>
                </a:lnTo>
                <a:cubicBezTo>
                  <a:pt x="78" y="69"/>
                  <a:pt x="76" y="66"/>
                  <a:pt x="75" y="63"/>
                </a:cubicBezTo>
                <a:cubicBezTo>
                  <a:pt x="57" y="61"/>
                  <a:pt x="55" y="16"/>
                  <a:pt x="55" y="16"/>
                </a:cubicBezTo>
                <a:lnTo>
                  <a:pt x="28" y="0"/>
                </a:lnTo>
                <a:lnTo>
                  <a:pt x="28" y="1"/>
                </a:lnTo>
                <a:cubicBezTo>
                  <a:pt x="28" y="1"/>
                  <a:pt x="12" y="5"/>
                  <a:pt x="0" y="23"/>
                </a:cubicBezTo>
                <a:lnTo>
                  <a:pt x="92" y="117"/>
                </a:lnTo>
                <a:cubicBezTo>
                  <a:pt x="95" y="108"/>
                  <a:pt x="96" y="93"/>
                  <a:pt x="80" y="72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369">
            <a:extLst>
              <a:ext uri="{FF2B5EF4-FFF2-40B4-BE49-F238E27FC236}">
                <a16:creationId xmlns:a16="http://schemas.microsoft.com/office/drawing/2014/main" id="{17F763E1-6265-9044-BE66-2CD031B96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3582" y="6160385"/>
            <a:ext cx="170278" cy="21972"/>
          </a:xfrm>
          <a:custGeom>
            <a:avLst/>
            <a:gdLst>
              <a:gd name="T0" fmla="*/ 661 w 135"/>
              <a:gd name="T1" fmla="*/ 7201 h 16"/>
              <a:gd name="T2" fmla="*/ 88627 w 135"/>
              <a:gd name="T3" fmla="*/ 10801 h 16"/>
              <a:gd name="T4" fmla="*/ 88627 w 135"/>
              <a:gd name="T5" fmla="*/ 10801 h 16"/>
              <a:gd name="T6" fmla="*/ 86642 w 135"/>
              <a:gd name="T7" fmla="*/ 4320 h 16"/>
              <a:gd name="T8" fmla="*/ 0 w 135"/>
              <a:gd name="T9" fmla="*/ 0 h 16"/>
              <a:gd name="T10" fmla="*/ 0 w 135"/>
              <a:gd name="T11" fmla="*/ 0 h 16"/>
              <a:gd name="T12" fmla="*/ 661 w 135"/>
              <a:gd name="T13" fmla="*/ 7201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5" h="16">
                <a:moveTo>
                  <a:pt x="1" y="10"/>
                </a:moveTo>
                <a:lnTo>
                  <a:pt x="134" y="15"/>
                </a:lnTo>
                <a:cubicBezTo>
                  <a:pt x="134" y="15"/>
                  <a:pt x="134" y="11"/>
                  <a:pt x="131" y="6"/>
                </a:cubicBezTo>
                <a:lnTo>
                  <a:pt x="0" y="0"/>
                </a:lnTo>
                <a:cubicBezTo>
                  <a:pt x="0" y="3"/>
                  <a:pt x="1" y="7"/>
                  <a:pt x="1" y="10"/>
                </a:cubicBezTo>
              </a:path>
            </a:pathLst>
          </a:custGeom>
          <a:solidFill>
            <a:srgbClr val="4539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370">
            <a:extLst>
              <a:ext uri="{FF2B5EF4-FFF2-40B4-BE49-F238E27FC236}">
                <a16:creationId xmlns:a16="http://schemas.microsoft.com/office/drawing/2014/main" id="{C3EB240F-A1CE-C24E-8BBD-AFA18B2B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624" y="6028555"/>
            <a:ext cx="137322" cy="120848"/>
          </a:xfrm>
          <a:custGeom>
            <a:avLst/>
            <a:gdLst>
              <a:gd name="T0" fmla="*/ 71358 w 111"/>
              <a:gd name="T1" fmla="*/ 55446 h 96"/>
              <a:gd name="T2" fmla="*/ 71358 w 111"/>
              <a:gd name="T3" fmla="*/ 55446 h 96"/>
              <a:gd name="T4" fmla="*/ 66169 w 111"/>
              <a:gd name="T5" fmla="*/ 52146 h 96"/>
              <a:gd name="T6" fmla="*/ 46707 w 111"/>
              <a:gd name="T7" fmla="*/ 36964 h 96"/>
              <a:gd name="T8" fmla="*/ 46707 w 111"/>
              <a:gd name="T9" fmla="*/ 36964 h 96"/>
              <a:gd name="T10" fmla="*/ 36328 w 111"/>
              <a:gd name="T11" fmla="*/ 0 h 96"/>
              <a:gd name="T12" fmla="*/ 0 w 111"/>
              <a:gd name="T13" fmla="*/ 8581 h 96"/>
              <a:gd name="T14" fmla="*/ 21407 w 111"/>
              <a:gd name="T15" fmla="*/ 46205 h 96"/>
              <a:gd name="T16" fmla="*/ 40869 w 111"/>
              <a:gd name="T17" fmla="*/ 41585 h 96"/>
              <a:gd name="T18" fmla="*/ 40869 w 111"/>
              <a:gd name="T19" fmla="*/ 41585 h 96"/>
              <a:gd name="T20" fmla="*/ 71358 w 111"/>
              <a:gd name="T21" fmla="*/ 55446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1" h="96">
                <a:moveTo>
                  <a:pt x="110" y="84"/>
                </a:moveTo>
                <a:lnTo>
                  <a:pt x="110" y="84"/>
                </a:lnTo>
                <a:cubicBezTo>
                  <a:pt x="107" y="83"/>
                  <a:pt x="105" y="81"/>
                  <a:pt x="102" y="79"/>
                </a:cubicBezTo>
                <a:lnTo>
                  <a:pt x="72" y="56"/>
                </a:lnTo>
                <a:cubicBezTo>
                  <a:pt x="72" y="56"/>
                  <a:pt x="65" y="33"/>
                  <a:pt x="56" y="0"/>
                </a:cubicBezTo>
                <a:lnTo>
                  <a:pt x="0" y="13"/>
                </a:lnTo>
                <a:lnTo>
                  <a:pt x="33" y="70"/>
                </a:lnTo>
                <a:lnTo>
                  <a:pt x="63" y="63"/>
                </a:lnTo>
                <a:cubicBezTo>
                  <a:pt x="63" y="63"/>
                  <a:pt x="96" y="95"/>
                  <a:pt x="110" y="84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371">
            <a:extLst>
              <a:ext uri="{FF2B5EF4-FFF2-40B4-BE49-F238E27FC236}">
                <a16:creationId xmlns:a16="http://schemas.microsoft.com/office/drawing/2014/main" id="{0555BD2C-77EF-C844-9F63-6A3DD9BE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8088" y="6105457"/>
            <a:ext cx="170282" cy="60421"/>
          </a:xfrm>
          <a:custGeom>
            <a:avLst/>
            <a:gdLst>
              <a:gd name="T0" fmla="*/ 62372 w 136"/>
              <a:gd name="T1" fmla="*/ 15207 h 50"/>
              <a:gd name="T2" fmla="*/ 62372 w 136"/>
              <a:gd name="T3" fmla="*/ 15207 h 50"/>
              <a:gd name="T4" fmla="*/ 56463 w 136"/>
              <a:gd name="T5" fmla="*/ 13306 h 50"/>
              <a:gd name="T6" fmla="*/ 56463 w 136"/>
              <a:gd name="T7" fmla="*/ 13306 h 50"/>
              <a:gd name="T8" fmla="*/ 25605 w 136"/>
              <a:gd name="T9" fmla="*/ 0 h 50"/>
              <a:gd name="T10" fmla="*/ 5909 w 136"/>
              <a:gd name="T11" fmla="*/ 4435 h 50"/>
              <a:gd name="T12" fmla="*/ 6565 w 136"/>
              <a:gd name="T13" fmla="*/ 5069 h 50"/>
              <a:gd name="T14" fmla="*/ 6565 w 136"/>
              <a:gd name="T15" fmla="*/ 5069 h 50"/>
              <a:gd name="T16" fmla="*/ 2626 w 136"/>
              <a:gd name="T17" fmla="*/ 27247 h 50"/>
              <a:gd name="T18" fmla="*/ 88633 w 136"/>
              <a:gd name="T19" fmla="*/ 31048 h 50"/>
              <a:gd name="T20" fmla="*/ 88633 w 136"/>
              <a:gd name="T21" fmla="*/ 31048 h 50"/>
              <a:gd name="T22" fmla="*/ 62372 w 136"/>
              <a:gd name="T23" fmla="*/ 15207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6" h="50">
                <a:moveTo>
                  <a:pt x="95" y="24"/>
                </a:moveTo>
                <a:lnTo>
                  <a:pt x="95" y="24"/>
                </a:lnTo>
                <a:cubicBezTo>
                  <a:pt x="92" y="24"/>
                  <a:pt x="89" y="22"/>
                  <a:pt x="86" y="21"/>
                </a:cubicBezTo>
                <a:cubicBezTo>
                  <a:pt x="72" y="32"/>
                  <a:pt x="39" y="0"/>
                  <a:pt x="39" y="0"/>
                </a:cubicBezTo>
                <a:lnTo>
                  <a:pt x="9" y="7"/>
                </a:lnTo>
                <a:lnTo>
                  <a:pt x="10" y="8"/>
                </a:lnTo>
                <a:cubicBezTo>
                  <a:pt x="10" y="8"/>
                  <a:pt x="0" y="21"/>
                  <a:pt x="4" y="43"/>
                </a:cubicBezTo>
                <a:lnTo>
                  <a:pt x="135" y="49"/>
                </a:lnTo>
                <a:cubicBezTo>
                  <a:pt x="131" y="41"/>
                  <a:pt x="122" y="29"/>
                  <a:pt x="95" y="24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372">
            <a:extLst>
              <a:ext uri="{FF2B5EF4-FFF2-40B4-BE49-F238E27FC236}">
                <a16:creationId xmlns:a16="http://schemas.microsoft.com/office/drawing/2014/main" id="{6248D559-B63F-F248-9D82-42A1CD10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780" y="5748408"/>
            <a:ext cx="186759" cy="296624"/>
          </a:xfrm>
          <a:custGeom>
            <a:avLst/>
            <a:gdLst>
              <a:gd name="T0" fmla="*/ 61206 w 152"/>
              <a:gd name="T1" fmla="*/ 154880 h 237"/>
              <a:gd name="T2" fmla="*/ 0 w 152"/>
              <a:gd name="T3" fmla="*/ 42658 h 237"/>
              <a:gd name="T4" fmla="*/ 55408 w 152"/>
              <a:gd name="T5" fmla="*/ 0 h 237"/>
              <a:gd name="T6" fmla="*/ 97286 w 152"/>
              <a:gd name="T7" fmla="*/ 146348 h 237"/>
              <a:gd name="T8" fmla="*/ 61206 w 152"/>
              <a:gd name="T9" fmla="*/ 154880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" h="237">
                <a:moveTo>
                  <a:pt x="95" y="236"/>
                </a:moveTo>
                <a:lnTo>
                  <a:pt x="0" y="65"/>
                </a:lnTo>
                <a:lnTo>
                  <a:pt x="86" y="0"/>
                </a:lnTo>
                <a:lnTo>
                  <a:pt x="151" y="223"/>
                </a:lnTo>
                <a:lnTo>
                  <a:pt x="95" y="236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373">
            <a:extLst>
              <a:ext uri="{FF2B5EF4-FFF2-40B4-BE49-F238E27FC236}">
                <a16:creationId xmlns:a16="http://schemas.microsoft.com/office/drawing/2014/main" id="{2509F603-68E9-A748-A7C7-7DCDAD092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8794" y="5352909"/>
            <a:ext cx="252675" cy="296624"/>
          </a:xfrm>
          <a:custGeom>
            <a:avLst/>
            <a:gdLst>
              <a:gd name="T0" fmla="*/ 8569 w 201"/>
              <a:gd name="T1" fmla="*/ 22777 h 239"/>
              <a:gd name="T2" fmla="*/ 659 w 201"/>
              <a:gd name="T3" fmla="*/ 95014 h 239"/>
              <a:gd name="T4" fmla="*/ 659 w 201"/>
              <a:gd name="T5" fmla="*/ 95014 h 239"/>
              <a:gd name="T6" fmla="*/ 21094 w 201"/>
              <a:gd name="T7" fmla="*/ 124949 h 239"/>
              <a:gd name="T8" fmla="*/ 124584 w 201"/>
              <a:gd name="T9" fmla="*/ 154885 h 239"/>
              <a:gd name="T10" fmla="*/ 131835 w 201"/>
              <a:gd name="T11" fmla="*/ 131457 h 239"/>
              <a:gd name="T12" fmla="*/ 43505 w 201"/>
              <a:gd name="T13" fmla="*/ 95014 h 239"/>
              <a:gd name="T14" fmla="*/ 54052 w 201"/>
              <a:gd name="T15" fmla="*/ 34491 h 239"/>
              <a:gd name="T16" fmla="*/ 54052 w 201"/>
              <a:gd name="T17" fmla="*/ 34491 h 239"/>
              <a:gd name="T18" fmla="*/ 37573 w 201"/>
              <a:gd name="T19" fmla="*/ 5857 h 239"/>
              <a:gd name="T20" fmla="*/ 37573 w 201"/>
              <a:gd name="T21" fmla="*/ 5857 h 239"/>
              <a:gd name="T22" fmla="*/ 8569 w 201"/>
              <a:gd name="T23" fmla="*/ 22777 h 2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" h="239">
                <a:moveTo>
                  <a:pt x="13" y="35"/>
                </a:moveTo>
                <a:lnTo>
                  <a:pt x="1" y="146"/>
                </a:lnTo>
                <a:cubicBezTo>
                  <a:pt x="0" y="167"/>
                  <a:pt x="12" y="186"/>
                  <a:pt x="32" y="192"/>
                </a:cubicBezTo>
                <a:lnTo>
                  <a:pt x="189" y="238"/>
                </a:lnTo>
                <a:lnTo>
                  <a:pt x="200" y="202"/>
                </a:lnTo>
                <a:lnTo>
                  <a:pt x="66" y="146"/>
                </a:lnTo>
                <a:lnTo>
                  <a:pt x="82" y="53"/>
                </a:lnTo>
                <a:cubicBezTo>
                  <a:pt x="82" y="53"/>
                  <a:pt x="91" y="18"/>
                  <a:pt x="57" y="9"/>
                </a:cubicBezTo>
                <a:cubicBezTo>
                  <a:pt x="23" y="0"/>
                  <a:pt x="13" y="35"/>
                  <a:pt x="13" y="35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374">
            <a:extLst>
              <a:ext uri="{FF2B5EF4-FFF2-40B4-BE49-F238E27FC236}">
                <a16:creationId xmlns:a16="http://schemas.microsoft.com/office/drawing/2014/main" id="{AA501DA5-2AFE-904F-BCEA-12C25AB0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991" y="5600096"/>
            <a:ext cx="104364" cy="38449"/>
          </a:xfrm>
          <a:custGeom>
            <a:avLst/>
            <a:gdLst>
              <a:gd name="T0" fmla="*/ 0 w 84"/>
              <a:gd name="T1" fmla="*/ 17106 h 33"/>
              <a:gd name="T2" fmla="*/ 0 w 84"/>
              <a:gd name="T3" fmla="*/ 17106 h 33"/>
              <a:gd name="T4" fmla="*/ 22802 w 84"/>
              <a:gd name="T5" fmla="*/ 14663 h 33"/>
              <a:gd name="T6" fmla="*/ 27362 w 84"/>
              <a:gd name="T7" fmla="*/ 12219 h 33"/>
              <a:gd name="T8" fmla="*/ 43650 w 84"/>
              <a:gd name="T9" fmla="*/ 17717 h 33"/>
              <a:gd name="T10" fmla="*/ 54074 w 84"/>
              <a:gd name="T11" fmla="*/ 17717 h 33"/>
              <a:gd name="T12" fmla="*/ 40392 w 84"/>
              <a:gd name="T13" fmla="*/ 5498 h 33"/>
              <a:gd name="T14" fmla="*/ 29317 w 84"/>
              <a:gd name="T15" fmla="*/ 0 h 33"/>
              <a:gd name="T16" fmla="*/ 4560 w 84"/>
              <a:gd name="T17" fmla="*/ 4888 h 33"/>
              <a:gd name="T18" fmla="*/ 0 w 84"/>
              <a:gd name="T19" fmla="*/ 17106 h 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" h="33">
                <a:moveTo>
                  <a:pt x="0" y="28"/>
                </a:moveTo>
                <a:lnTo>
                  <a:pt x="0" y="28"/>
                </a:lnTo>
                <a:cubicBezTo>
                  <a:pt x="0" y="28"/>
                  <a:pt x="24" y="32"/>
                  <a:pt x="35" y="24"/>
                </a:cubicBezTo>
                <a:lnTo>
                  <a:pt x="42" y="20"/>
                </a:lnTo>
                <a:lnTo>
                  <a:pt x="67" y="29"/>
                </a:lnTo>
                <a:lnTo>
                  <a:pt x="83" y="29"/>
                </a:lnTo>
                <a:lnTo>
                  <a:pt x="62" y="9"/>
                </a:lnTo>
                <a:lnTo>
                  <a:pt x="45" y="0"/>
                </a:lnTo>
                <a:lnTo>
                  <a:pt x="7" y="8"/>
                </a:lnTo>
                <a:lnTo>
                  <a:pt x="0" y="28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375">
            <a:extLst>
              <a:ext uri="{FF2B5EF4-FFF2-40B4-BE49-F238E27FC236}">
                <a16:creationId xmlns:a16="http://schemas.microsoft.com/office/drawing/2014/main" id="{42F15A6D-6371-314A-A3AF-A35CF128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2033" y="5440796"/>
            <a:ext cx="263662" cy="219722"/>
          </a:xfrm>
          <a:custGeom>
            <a:avLst/>
            <a:gdLst>
              <a:gd name="T0" fmla="*/ 137600 w 211"/>
              <a:gd name="T1" fmla="*/ 3950 h 175"/>
              <a:gd name="T2" fmla="*/ 128426 w 211"/>
              <a:gd name="T3" fmla="*/ 0 h 175"/>
              <a:gd name="T4" fmla="*/ 89767 w 211"/>
              <a:gd name="T5" fmla="*/ 104020 h 175"/>
              <a:gd name="T6" fmla="*/ 0 w 211"/>
              <a:gd name="T7" fmla="*/ 104020 h 175"/>
              <a:gd name="T8" fmla="*/ 0 w 211"/>
              <a:gd name="T9" fmla="*/ 114554 h 175"/>
              <a:gd name="T10" fmla="*/ 97630 w 211"/>
              <a:gd name="T11" fmla="*/ 114554 h 175"/>
              <a:gd name="T12" fmla="*/ 137600 w 211"/>
              <a:gd name="T13" fmla="*/ 3950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1" h="175">
                <a:moveTo>
                  <a:pt x="210" y="6"/>
                </a:moveTo>
                <a:lnTo>
                  <a:pt x="196" y="0"/>
                </a:lnTo>
                <a:lnTo>
                  <a:pt x="137" y="158"/>
                </a:lnTo>
                <a:lnTo>
                  <a:pt x="0" y="158"/>
                </a:lnTo>
                <a:lnTo>
                  <a:pt x="0" y="174"/>
                </a:lnTo>
                <a:lnTo>
                  <a:pt x="149" y="174"/>
                </a:lnTo>
                <a:lnTo>
                  <a:pt x="210" y="6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376">
            <a:extLst>
              <a:ext uri="{FF2B5EF4-FFF2-40B4-BE49-F238E27FC236}">
                <a16:creationId xmlns:a16="http://schemas.microsoft.com/office/drawing/2014/main" id="{23AE6BBF-8ED5-8844-BAFC-D8536A5C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9501" y="5078255"/>
            <a:ext cx="362534" cy="466911"/>
          </a:xfrm>
          <a:custGeom>
            <a:avLst/>
            <a:gdLst>
              <a:gd name="T0" fmla="*/ 100641 w 289"/>
              <a:gd name="T1" fmla="*/ 128960 h 374"/>
              <a:gd name="T2" fmla="*/ 100641 w 289"/>
              <a:gd name="T3" fmla="*/ 128960 h 374"/>
              <a:gd name="T4" fmla="*/ 126953 w 289"/>
              <a:gd name="T5" fmla="*/ 109321 h 374"/>
              <a:gd name="T6" fmla="*/ 126953 w 289"/>
              <a:gd name="T7" fmla="*/ 109321 h 374"/>
              <a:gd name="T8" fmla="*/ 126953 w 289"/>
              <a:gd name="T9" fmla="*/ 82482 h 374"/>
              <a:gd name="T10" fmla="*/ 126953 w 289"/>
              <a:gd name="T11" fmla="*/ 82482 h 374"/>
              <a:gd name="T12" fmla="*/ 126953 w 289"/>
              <a:gd name="T13" fmla="*/ 61534 h 374"/>
              <a:gd name="T14" fmla="*/ 126953 w 289"/>
              <a:gd name="T15" fmla="*/ 61534 h 374"/>
              <a:gd name="T16" fmla="*/ 138135 w 289"/>
              <a:gd name="T17" fmla="*/ 78554 h 374"/>
              <a:gd name="T18" fmla="*/ 138135 w 289"/>
              <a:gd name="T19" fmla="*/ 78554 h 374"/>
              <a:gd name="T20" fmla="*/ 185496 w 289"/>
              <a:gd name="T21" fmla="*/ 58916 h 374"/>
              <a:gd name="T22" fmla="*/ 185496 w 289"/>
              <a:gd name="T23" fmla="*/ 58916 h 374"/>
              <a:gd name="T24" fmla="*/ 155895 w 289"/>
              <a:gd name="T25" fmla="*/ 11129 h 374"/>
              <a:gd name="T26" fmla="*/ 155895 w 289"/>
              <a:gd name="T27" fmla="*/ 11129 h 374"/>
              <a:gd name="T28" fmla="*/ 97352 w 289"/>
              <a:gd name="T29" fmla="*/ 55643 h 374"/>
              <a:gd name="T30" fmla="*/ 97352 w 289"/>
              <a:gd name="T31" fmla="*/ 55643 h 374"/>
              <a:gd name="T32" fmla="*/ 58543 w 289"/>
              <a:gd name="T33" fmla="*/ 84446 h 374"/>
              <a:gd name="T34" fmla="*/ 58543 w 289"/>
              <a:gd name="T35" fmla="*/ 84446 h 374"/>
              <a:gd name="T36" fmla="*/ 38809 w 289"/>
              <a:gd name="T37" fmla="*/ 136160 h 374"/>
              <a:gd name="T38" fmla="*/ 38809 w 289"/>
              <a:gd name="T39" fmla="*/ 136160 h 374"/>
              <a:gd name="T40" fmla="*/ 5262 w 289"/>
              <a:gd name="T41" fmla="*/ 184602 h 374"/>
              <a:gd name="T42" fmla="*/ 5262 w 289"/>
              <a:gd name="T43" fmla="*/ 184602 h 374"/>
              <a:gd name="T44" fmla="*/ 71041 w 289"/>
              <a:gd name="T45" fmla="*/ 216024 h 374"/>
              <a:gd name="T46" fmla="*/ 71041 w 289"/>
              <a:gd name="T47" fmla="*/ 216024 h 374"/>
              <a:gd name="T48" fmla="*/ 100641 w 289"/>
              <a:gd name="T49" fmla="*/ 128960 h 3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9" h="374">
                <a:moveTo>
                  <a:pt x="153" y="197"/>
                </a:moveTo>
                <a:lnTo>
                  <a:pt x="153" y="197"/>
                </a:lnTo>
                <a:cubicBezTo>
                  <a:pt x="167" y="185"/>
                  <a:pt x="186" y="181"/>
                  <a:pt x="193" y="167"/>
                </a:cubicBezTo>
                <a:cubicBezTo>
                  <a:pt x="199" y="157"/>
                  <a:pt x="201" y="128"/>
                  <a:pt x="193" y="126"/>
                </a:cubicBezTo>
                <a:cubicBezTo>
                  <a:pt x="177" y="121"/>
                  <a:pt x="178" y="97"/>
                  <a:pt x="193" y="94"/>
                </a:cubicBezTo>
                <a:cubicBezTo>
                  <a:pt x="209" y="91"/>
                  <a:pt x="196" y="116"/>
                  <a:pt x="210" y="120"/>
                </a:cubicBezTo>
                <a:cubicBezTo>
                  <a:pt x="227" y="125"/>
                  <a:pt x="273" y="120"/>
                  <a:pt x="282" y="90"/>
                </a:cubicBezTo>
                <a:cubicBezTo>
                  <a:pt x="288" y="72"/>
                  <a:pt x="287" y="30"/>
                  <a:pt x="237" y="17"/>
                </a:cubicBezTo>
                <a:cubicBezTo>
                  <a:pt x="224" y="13"/>
                  <a:pt x="144" y="0"/>
                  <a:pt x="148" y="85"/>
                </a:cubicBezTo>
                <a:cubicBezTo>
                  <a:pt x="149" y="112"/>
                  <a:pt x="122" y="93"/>
                  <a:pt x="89" y="129"/>
                </a:cubicBezTo>
                <a:cubicBezTo>
                  <a:pt x="62" y="159"/>
                  <a:pt x="69" y="194"/>
                  <a:pt x="59" y="208"/>
                </a:cubicBezTo>
                <a:cubicBezTo>
                  <a:pt x="49" y="220"/>
                  <a:pt x="15" y="225"/>
                  <a:pt x="8" y="282"/>
                </a:cubicBezTo>
                <a:cubicBezTo>
                  <a:pt x="0" y="346"/>
                  <a:pt x="78" y="373"/>
                  <a:pt x="108" y="330"/>
                </a:cubicBezTo>
                <a:cubicBezTo>
                  <a:pt x="136" y="291"/>
                  <a:pt x="106" y="238"/>
                  <a:pt x="153" y="197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377">
            <a:extLst>
              <a:ext uri="{FF2B5EF4-FFF2-40B4-BE49-F238E27FC236}">
                <a16:creationId xmlns:a16="http://schemas.microsoft.com/office/drawing/2014/main" id="{E718C419-B8C5-F647-863F-E3CFA0F0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388" y="5633053"/>
            <a:ext cx="604222" cy="433949"/>
          </a:xfrm>
          <a:custGeom>
            <a:avLst/>
            <a:gdLst>
              <a:gd name="T0" fmla="*/ 306424 w 487"/>
              <a:gd name="T1" fmla="*/ 43683 h 349"/>
              <a:gd name="T2" fmla="*/ 306424 w 487"/>
              <a:gd name="T3" fmla="*/ 43683 h 349"/>
              <a:gd name="T4" fmla="*/ 242016 w 487"/>
              <a:gd name="T5" fmla="*/ 11084 h 349"/>
              <a:gd name="T6" fmla="*/ 242016 w 487"/>
              <a:gd name="T7" fmla="*/ 11084 h 349"/>
              <a:gd name="T8" fmla="*/ 100840 w 487"/>
              <a:gd name="T9" fmla="*/ 0 h 349"/>
              <a:gd name="T10" fmla="*/ 24072 w 487"/>
              <a:gd name="T11" fmla="*/ 0 h 349"/>
              <a:gd name="T12" fmla="*/ 24072 w 487"/>
              <a:gd name="T13" fmla="*/ 0 h 349"/>
              <a:gd name="T14" fmla="*/ 102141 w 487"/>
              <a:gd name="T15" fmla="*/ 103014 h 349"/>
              <a:gd name="T16" fmla="*/ 102141 w 487"/>
              <a:gd name="T17" fmla="*/ 103014 h 349"/>
              <a:gd name="T18" fmla="*/ 238113 w 487"/>
              <a:gd name="T19" fmla="*/ 94538 h 349"/>
              <a:gd name="T20" fmla="*/ 238113 w 487"/>
              <a:gd name="T21" fmla="*/ 94538 h 349"/>
              <a:gd name="T22" fmla="*/ 238113 w 487"/>
              <a:gd name="T23" fmla="*/ 94538 h 349"/>
              <a:gd name="T24" fmla="*/ 238113 w 487"/>
              <a:gd name="T25" fmla="*/ 94538 h 349"/>
              <a:gd name="T26" fmla="*/ 218595 w 487"/>
              <a:gd name="T27" fmla="*/ 119313 h 349"/>
              <a:gd name="T28" fmla="*/ 218595 w 487"/>
              <a:gd name="T29" fmla="*/ 119313 h 349"/>
              <a:gd name="T30" fmla="*/ 205584 w 487"/>
              <a:gd name="T31" fmla="*/ 204072 h 349"/>
              <a:gd name="T32" fmla="*/ 204933 w 487"/>
              <a:gd name="T33" fmla="*/ 207331 h 349"/>
              <a:gd name="T34" fmla="*/ 236812 w 487"/>
              <a:gd name="T35" fmla="*/ 226891 h 349"/>
              <a:gd name="T36" fmla="*/ 236812 w 487"/>
              <a:gd name="T37" fmla="*/ 226891 h 349"/>
              <a:gd name="T38" fmla="*/ 306424 w 487"/>
              <a:gd name="T39" fmla="*/ 43683 h 3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87" h="349">
                <a:moveTo>
                  <a:pt x="471" y="67"/>
                </a:moveTo>
                <a:lnTo>
                  <a:pt x="471" y="67"/>
                </a:lnTo>
                <a:cubicBezTo>
                  <a:pt x="454" y="20"/>
                  <a:pt x="388" y="17"/>
                  <a:pt x="372" y="17"/>
                </a:cubicBezTo>
                <a:cubicBezTo>
                  <a:pt x="252" y="17"/>
                  <a:pt x="155" y="0"/>
                  <a:pt x="155" y="0"/>
                </a:cubicBezTo>
                <a:lnTo>
                  <a:pt x="37" y="0"/>
                </a:lnTo>
                <a:cubicBezTo>
                  <a:pt x="37" y="0"/>
                  <a:pt x="0" y="148"/>
                  <a:pt x="157" y="158"/>
                </a:cubicBezTo>
                <a:cubicBezTo>
                  <a:pt x="304" y="168"/>
                  <a:pt x="360" y="148"/>
                  <a:pt x="366" y="145"/>
                </a:cubicBezTo>
                <a:cubicBezTo>
                  <a:pt x="363" y="147"/>
                  <a:pt x="347" y="154"/>
                  <a:pt x="336" y="183"/>
                </a:cubicBezTo>
                <a:cubicBezTo>
                  <a:pt x="323" y="216"/>
                  <a:pt x="316" y="313"/>
                  <a:pt x="316" y="313"/>
                </a:cubicBezTo>
                <a:lnTo>
                  <a:pt x="315" y="318"/>
                </a:lnTo>
                <a:lnTo>
                  <a:pt x="364" y="348"/>
                </a:lnTo>
                <a:cubicBezTo>
                  <a:pt x="404" y="267"/>
                  <a:pt x="486" y="112"/>
                  <a:pt x="471" y="67"/>
                </a:cubicBezTo>
              </a:path>
            </a:pathLst>
          </a:custGeom>
          <a:solidFill>
            <a:srgbClr val="00BA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076C9-5356-5147-AAC8-D4631974A7B6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45CB7-2801-B54D-B394-AF54271F9E5E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CF84E-FC71-E24A-A9DB-B68038C95FCF}"/>
              </a:ext>
            </a:extLst>
          </p:cNvPr>
          <p:cNvSpPr txBox="1"/>
          <p:nvPr/>
        </p:nvSpPr>
        <p:spPr>
          <a:xfrm>
            <a:off x="2473971" y="8415949"/>
            <a:ext cx="383384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8999A-4C76-0445-A82F-077E0A3A7FB1}"/>
              </a:ext>
            </a:extLst>
          </p:cNvPr>
          <p:cNvSpPr txBox="1"/>
          <p:nvPr/>
        </p:nvSpPr>
        <p:spPr>
          <a:xfrm>
            <a:off x="2473971" y="9319709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1CF8D-9407-9C44-AA15-8EBEFF1E9E4E}"/>
              </a:ext>
            </a:extLst>
          </p:cNvPr>
          <p:cNvSpPr txBox="1"/>
          <p:nvPr/>
        </p:nvSpPr>
        <p:spPr>
          <a:xfrm>
            <a:off x="7678057" y="8415949"/>
            <a:ext cx="383384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5E421-D7DC-6047-9C21-A1D766901523}"/>
              </a:ext>
            </a:extLst>
          </p:cNvPr>
          <p:cNvSpPr txBox="1"/>
          <p:nvPr/>
        </p:nvSpPr>
        <p:spPr>
          <a:xfrm>
            <a:off x="7678056" y="9319709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C2BAD-AA73-224D-BEF6-1E2E11DDBD92}"/>
              </a:ext>
            </a:extLst>
          </p:cNvPr>
          <p:cNvSpPr txBox="1"/>
          <p:nvPr/>
        </p:nvSpPr>
        <p:spPr>
          <a:xfrm>
            <a:off x="12859657" y="8415949"/>
            <a:ext cx="383384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43FC8-D081-3F4D-B45E-B21483C5F1BE}"/>
              </a:ext>
            </a:extLst>
          </p:cNvPr>
          <p:cNvSpPr txBox="1"/>
          <p:nvPr/>
        </p:nvSpPr>
        <p:spPr>
          <a:xfrm>
            <a:off x="12859656" y="9319709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ECF69-A84E-814F-9B8E-FD9C014DB3F9}"/>
              </a:ext>
            </a:extLst>
          </p:cNvPr>
          <p:cNvSpPr txBox="1"/>
          <p:nvPr/>
        </p:nvSpPr>
        <p:spPr>
          <a:xfrm>
            <a:off x="18069833" y="8415949"/>
            <a:ext cx="383384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344A6-4F63-974C-948C-B3C323714FAF}"/>
              </a:ext>
            </a:extLst>
          </p:cNvPr>
          <p:cNvSpPr txBox="1"/>
          <p:nvPr/>
        </p:nvSpPr>
        <p:spPr>
          <a:xfrm>
            <a:off x="18069832" y="9319709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23827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76">
            <a:extLst>
              <a:ext uri="{FF2B5EF4-FFF2-40B4-BE49-F238E27FC236}">
                <a16:creationId xmlns:a16="http://schemas.microsoft.com/office/drawing/2014/main" id="{E3E61F68-3D7E-484D-9B1C-1C64D7970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215" y="11422724"/>
            <a:ext cx="8975457" cy="675642"/>
          </a:xfrm>
          <a:custGeom>
            <a:avLst/>
            <a:gdLst>
              <a:gd name="T0" fmla="*/ 4705761 w 7204"/>
              <a:gd name="T1" fmla="*/ 176811 h 541"/>
              <a:gd name="T2" fmla="*/ 4705761 w 7204"/>
              <a:gd name="T3" fmla="*/ 176811 h 541"/>
              <a:gd name="T4" fmla="*/ 2353207 w 7204"/>
              <a:gd name="T5" fmla="*/ 353621 h 541"/>
              <a:gd name="T6" fmla="*/ 2353207 w 7204"/>
              <a:gd name="T7" fmla="*/ 353621 h 541"/>
              <a:gd name="T8" fmla="*/ 0 w 7204"/>
              <a:gd name="T9" fmla="*/ 176811 h 541"/>
              <a:gd name="T10" fmla="*/ 0 w 7204"/>
              <a:gd name="T11" fmla="*/ 176811 h 541"/>
              <a:gd name="T12" fmla="*/ 2353207 w 7204"/>
              <a:gd name="T13" fmla="*/ 0 h 541"/>
              <a:gd name="T14" fmla="*/ 2353207 w 7204"/>
              <a:gd name="T15" fmla="*/ 0 h 541"/>
              <a:gd name="T16" fmla="*/ 4705761 w 7204"/>
              <a:gd name="T17" fmla="*/ 176811 h 5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4" h="541">
                <a:moveTo>
                  <a:pt x="7203" y="270"/>
                </a:moveTo>
                <a:lnTo>
                  <a:pt x="7203" y="270"/>
                </a:lnTo>
                <a:cubicBezTo>
                  <a:pt x="7203" y="419"/>
                  <a:pt x="5591" y="540"/>
                  <a:pt x="3602" y="540"/>
                </a:cubicBezTo>
                <a:cubicBezTo>
                  <a:pt x="1612" y="540"/>
                  <a:pt x="0" y="419"/>
                  <a:pt x="0" y="270"/>
                </a:cubicBezTo>
                <a:cubicBezTo>
                  <a:pt x="0" y="121"/>
                  <a:pt x="1612" y="0"/>
                  <a:pt x="3602" y="0"/>
                </a:cubicBezTo>
                <a:cubicBezTo>
                  <a:pt x="5591" y="0"/>
                  <a:pt x="7203" y="121"/>
                  <a:pt x="7203" y="270"/>
                </a:cubicBezTo>
              </a:path>
            </a:pathLst>
          </a:custGeom>
          <a:solidFill>
            <a:srgbClr val="A0BED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377">
            <a:extLst>
              <a:ext uri="{FF2B5EF4-FFF2-40B4-BE49-F238E27FC236}">
                <a16:creationId xmlns:a16="http://schemas.microsoft.com/office/drawing/2014/main" id="{5DC7DC33-BEB2-CC46-AFC3-A063A61EC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633" y="7473223"/>
            <a:ext cx="6245467" cy="3444142"/>
          </a:xfrm>
          <a:custGeom>
            <a:avLst/>
            <a:gdLst>
              <a:gd name="T0" fmla="*/ 2732350 w 5016"/>
              <a:gd name="T1" fmla="*/ 1805297 h 2763"/>
              <a:gd name="T2" fmla="*/ 152777 w 5016"/>
              <a:gd name="T3" fmla="*/ 1805297 h 2763"/>
              <a:gd name="T4" fmla="*/ 152777 w 5016"/>
              <a:gd name="T5" fmla="*/ 1805297 h 2763"/>
              <a:gd name="T6" fmla="*/ 20893 w 5016"/>
              <a:gd name="T7" fmla="*/ 1714444 h 2763"/>
              <a:gd name="T8" fmla="*/ 0 w 5016"/>
              <a:gd name="T9" fmla="*/ 1658233 h 2763"/>
              <a:gd name="T10" fmla="*/ 3133878 w 5016"/>
              <a:gd name="T11" fmla="*/ 0 h 2763"/>
              <a:gd name="T12" fmla="*/ 3195903 w 5016"/>
              <a:gd name="T13" fmla="*/ 28759 h 2763"/>
              <a:gd name="T14" fmla="*/ 3195903 w 5016"/>
              <a:gd name="T15" fmla="*/ 28759 h 2763"/>
              <a:gd name="T16" fmla="*/ 3259234 w 5016"/>
              <a:gd name="T17" fmla="*/ 184321 h 2763"/>
              <a:gd name="T18" fmla="*/ 2868805 w 5016"/>
              <a:gd name="T19" fmla="*/ 1699411 h 2763"/>
              <a:gd name="T20" fmla="*/ 2868805 w 5016"/>
              <a:gd name="T21" fmla="*/ 1699411 h 2763"/>
              <a:gd name="T22" fmla="*/ 2732350 w 5016"/>
              <a:gd name="T23" fmla="*/ 1805297 h 27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016" h="2763">
                <a:moveTo>
                  <a:pt x="4185" y="2762"/>
                </a:moveTo>
                <a:lnTo>
                  <a:pt x="234" y="2762"/>
                </a:lnTo>
                <a:cubicBezTo>
                  <a:pt x="144" y="2762"/>
                  <a:pt x="64" y="2707"/>
                  <a:pt x="32" y="2623"/>
                </a:cubicBezTo>
                <a:lnTo>
                  <a:pt x="0" y="2537"/>
                </a:lnTo>
                <a:lnTo>
                  <a:pt x="4800" y="0"/>
                </a:lnTo>
                <a:lnTo>
                  <a:pt x="4895" y="44"/>
                </a:lnTo>
                <a:cubicBezTo>
                  <a:pt x="4976" y="94"/>
                  <a:pt x="5015" y="190"/>
                  <a:pt x="4992" y="282"/>
                </a:cubicBezTo>
                <a:lnTo>
                  <a:pt x="4394" y="2600"/>
                </a:lnTo>
                <a:cubicBezTo>
                  <a:pt x="4369" y="2696"/>
                  <a:pt x="4284" y="2762"/>
                  <a:pt x="4185" y="2762"/>
                </a:cubicBezTo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378">
            <a:extLst>
              <a:ext uri="{FF2B5EF4-FFF2-40B4-BE49-F238E27FC236}">
                <a16:creationId xmlns:a16="http://schemas.microsoft.com/office/drawing/2014/main" id="{CF76C34F-6DF3-EC47-905A-9BB51B812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661" y="7462238"/>
            <a:ext cx="6119131" cy="3284842"/>
          </a:xfrm>
          <a:custGeom>
            <a:avLst/>
            <a:gdLst>
              <a:gd name="T0" fmla="*/ 2718083 w 4912"/>
              <a:gd name="T1" fmla="*/ 1721768 h 2637"/>
              <a:gd name="T2" fmla="*/ 84266 w 4912"/>
              <a:gd name="T3" fmla="*/ 1721768 h 2637"/>
              <a:gd name="T4" fmla="*/ 84266 w 4912"/>
              <a:gd name="T5" fmla="*/ 1721768 h 2637"/>
              <a:gd name="T6" fmla="*/ 12411 w 4912"/>
              <a:gd name="T7" fmla="*/ 1628364 h 2637"/>
              <a:gd name="T8" fmla="*/ 417413 w 4912"/>
              <a:gd name="T9" fmla="*/ 56173 h 2637"/>
              <a:gd name="T10" fmla="*/ 417413 w 4912"/>
              <a:gd name="T11" fmla="*/ 56173 h 2637"/>
              <a:gd name="T12" fmla="*/ 489921 w 4912"/>
              <a:gd name="T13" fmla="*/ 0 h 2637"/>
              <a:gd name="T14" fmla="*/ 3123084 w 4912"/>
              <a:gd name="T15" fmla="*/ 0 h 2637"/>
              <a:gd name="T16" fmla="*/ 3123084 w 4912"/>
              <a:gd name="T17" fmla="*/ 0 h 2637"/>
              <a:gd name="T18" fmla="*/ 3195592 w 4912"/>
              <a:gd name="T19" fmla="*/ 93404 h 2637"/>
              <a:gd name="T20" fmla="*/ 2790591 w 4912"/>
              <a:gd name="T21" fmla="*/ 1665595 h 2637"/>
              <a:gd name="T22" fmla="*/ 2790591 w 4912"/>
              <a:gd name="T23" fmla="*/ 1665595 h 2637"/>
              <a:gd name="T24" fmla="*/ 2718083 w 4912"/>
              <a:gd name="T25" fmla="*/ 1721768 h 26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12" h="2637">
                <a:moveTo>
                  <a:pt x="4161" y="2636"/>
                </a:moveTo>
                <a:lnTo>
                  <a:pt x="129" y="2636"/>
                </a:lnTo>
                <a:cubicBezTo>
                  <a:pt x="55" y="2636"/>
                  <a:pt x="0" y="2565"/>
                  <a:pt x="19" y="2493"/>
                </a:cubicBezTo>
                <a:lnTo>
                  <a:pt x="639" y="86"/>
                </a:lnTo>
                <a:cubicBezTo>
                  <a:pt x="652" y="36"/>
                  <a:pt x="698" y="0"/>
                  <a:pt x="750" y="0"/>
                </a:cubicBezTo>
                <a:lnTo>
                  <a:pt x="4781" y="0"/>
                </a:lnTo>
                <a:cubicBezTo>
                  <a:pt x="4856" y="0"/>
                  <a:pt x="4911" y="71"/>
                  <a:pt x="4892" y="143"/>
                </a:cubicBezTo>
                <a:lnTo>
                  <a:pt x="4272" y="2550"/>
                </a:lnTo>
                <a:cubicBezTo>
                  <a:pt x="4259" y="2601"/>
                  <a:pt x="4213" y="2636"/>
                  <a:pt x="4161" y="2636"/>
                </a:cubicBezTo>
              </a:path>
            </a:pathLst>
          </a:custGeom>
          <a:solidFill>
            <a:srgbClr val="A0BE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379">
            <a:extLst>
              <a:ext uri="{FF2B5EF4-FFF2-40B4-BE49-F238E27FC236}">
                <a16:creationId xmlns:a16="http://schemas.microsoft.com/office/drawing/2014/main" id="{5C9B96D0-145B-F241-A1EF-994D1FFA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392" y="7610552"/>
            <a:ext cx="5690681" cy="2993708"/>
          </a:xfrm>
          <a:custGeom>
            <a:avLst/>
            <a:gdLst>
              <a:gd name="T0" fmla="*/ 2552297 w 4569"/>
              <a:gd name="T1" fmla="*/ 1569111 h 2405"/>
              <a:gd name="T2" fmla="*/ 50288 w 4569"/>
              <a:gd name="T3" fmla="*/ 1569111 h 2405"/>
              <a:gd name="T4" fmla="*/ 50288 w 4569"/>
              <a:gd name="T5" fmla="*/ 1569111 h 2405"/>
              <a:gd name="T6" fmla="*/ 7184 w 4569"/>
              <a:gd name="T7" fmla="*/ 1514284 h 2405"/>
              <a:gd name="T8" fmla="*/ 389245 w 4569"/>
              <a:gd name="T9" fmla="*/ 33288 h 2405"/>
              <a:gd name="T10" fmla="*/ 389245 w 4569"/>
              <a:gd name="T11" fmla="*/ 33288 h 2405"/>
              <a:gd name="T12" fmla="*/ 431696 w 4569"/>
              <a:gd name="T13" fmla="*/ 0 h 2405"/>
              <a:gd name="T14" fmla="*/ 2934358 w 4569"/>
              <a:gd name="T15" fmla="*/ 0 h 2405"/>
              <a:gd name="T16" fmla="*/ 2934358 w 4569"/>
              <a:gd name="T17" fmla="*/ 0 h 2405"/>
              <a:gd name="T18" fmla="*/ 2976809 w 4569"/>
              <a:gd name="T19" fmla="*/ 54828 h 2405"/>
              <a:gd name="T20" fmla="*/ 2594748 w 4569"/>
              <a:gd name="T21" fmla="*/ 1536476 h 2405"/>
              <a:gd name="T22" fmla="*/ 2594748 w 4569"/>
              <a:gd name="T23" fmla="*/ 1536476 h 2405"/>
              <a:gd name="T24" fmla="*/ 2552297 w 4569"/>
              <a:gd name="T25" fmla="*/ 1569111 h 24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569" h="2405">
                <a:moveTo>
                  <a:pt x="3908" y="2404"/>
                </a:moveTo>
                <a:lnTo>
                  <a:pt x="77" y="2404"/>
                </a:lnTo>
                <a:cubicBezTo>
                  <a:pt x="32" y="2404"/>
                  <a:pt x="0" y="2362"/>
                  <a:pt x="11" y="2320"/>
                </a:cubicBezTo>
                <a:lnTo>
                  <a:pt x="596" y="51"/>
                </a:lnTo>
                <a:cubicBezTo>
                  <a:pt x="604" y="21"/>
                  <a:pt x="631" y="0"/>
                  <a:pt x="661" y="0"/>
                </a:cubicBezTo>
                <a:lnTo>
                  <a:pt x="4493" y="0"/>
                </a:lnTo>
                <a:cubicBezTo>
                  <a:pt x="4537" y="0"/>
                  <a:pt x="4568" y="41"/>
                  <a:pt x="4558" y="84"/>
                </a:cubicBezTo>
                <a:lnTo>
                  <a:pt x="3973" y="2354"/>
                </a:lnTo>
                <a:cubicBezTo>
                  <a:pt x="3965" y="2383"/>
                  <a:pt x="3939" y="2404"/>
                  <a:pt x="3908" y="2404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380">
            <a:extLst>
              <a:ext uri="{FF2B5EF4-FFF2-40B4-BE49-F238E27FC236}">
                <a16:creationId xmlns:a16="http://schemas.microsoft.com/office/drawing/2014/main" id="{E890A79B-E956-CA46-A3CC-2A335C653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769" y="7819287"/>
            <a:ext cx="3927451" cy="329582"/>
          </a:xfrm>
          <a:custGeom>
            <a:avLst/>
            <a:gdLst>
              <a:gd name="T0" fmla="*/ 2058764 w 3153"/>
              <a:gd name="T1" fmla="*/ 0 h 264"/>
              <a:gd name="T2" fmla="*/ 42455 w 3153"/>
              <a:gd name="T3" fmla="*/ 0 h 264"/>
              <a:gd name="T4" fmla="*/ 0 w 3153"/>
              <a:gd name="T5" fmla="*/ 172163 h 264"/>
              <a:gd name="T6" fmla="*/ 2016308 w 3153"/>
              <a:gd name="T7" fmla="*/ 172163 h 264"/>
              <a:gd name="T8" fmla="*/ 2058764 w 3153"/>
              <a:gd name="T9" fmla="*/ 0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53" h="264">
                <a:moveTo>
                  <a:pt x="3152" y="0"/>
                </a:moveTo>
                <a:lnTo>
                  <a:pt x="65" y="0"/>
                </a:lnTo>
                <a:lnTo>
                  <a:pt x="0" y="263"/>
                </a:lnTo>
                <a:lnTo>
                  <a:pt x="3087" y="263"/>
                </a:lnTo>
                <a:lnTo>
                  <a:pt x="3152" y="0"/>
                </a:lnTo>
              </a:path>
            </a:pathLst>
          </a:custGeom>
          <a:solidFill>
            <a:srgbClr val="A0BE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381">
            <a:extLst>
              <a:ext uri="{FF2B5EF4-FFF2-40B4-BE49-F238E27FC236}">
                <a16:creationId xmlns:a16="http://schemas.microsoft.com/office/drawing/2014/main" id="{CACD8B28-A132-D648-B58A-96C4DFCD3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939" y="8143375"/>
            <a:ext cx="4366881" cy="2092852"/>
          </a:xfrm>
          <a:custGeom>
            <a:avLst/>
            <a:gdLst>
              <a:gd name="T0" fmla="*/ 271853 w 3504"/>
              <a:gd name="T1" fmla="*/ 0 h 1678"/>
              <a:gd name="T2" fmla="*/ 0 w 3504"/>
              <a:gd name="T3" fmla="*/ 1096742 h 1678"/>
              <a:gd name="T4" fmla="*/ 2016025 w 3504"/>
              <a:gd name="T5" fmla="*/ 1096742 h 1678"/>
              <a:gd name="T6" fmla="*/ 2289186 w 3504"/>
              <a:gd name="T7" fmla="*/ 0 h 1678"/>
              <a:gd name="T8" fmla="*/ 271853 w 3504"/>
              <a:gd name="T9" fmla="*/ 0 h 1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04" h="1678">
                <a:moveTo>
                  <a:pt x="416" y="0"/>
                </a:moveTo>
                <a:lnTo>
                  <a:pt x="0" y="1677"/>
                </a:lnTo>
                <a:lnTo>
                  <a:pt x="3085" y="1677"/>
                </a:lnTo>
                <a:lnTo>
                  <a:pt x="3503" y="0"/>
                </a:lnTo>
                <a:lnTo>
                  <a:pt x="416" y="0"/>
                </a:lnTo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1E6F7C6-20FC-214E-B6D6-8859FD14C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43" y="8450985"/>
            <a:ext cx="3486768" cy="1459929"/>
          </a:xfrm>
          <a:custGeom>
            <a:avLst/>
            <a:gdLst>
              <a:gd name="connsiteX0" fmla="*/ 11206 w 3486768"/>
              <a:gd name="connsiteY0" fmla="*/ 1417206 h 1459929"/>
              <a:gd name="connsiteX1" fmla="*/ 3135220 w 3486768"/>
              <a:gd name="connsiteY1" fmla="*/ 1417206 h 1459929"/>
              <a:gd name="connsiteX2" fmla="*/ 3125259 w 3486768"/>
              <a:gd name="connsiteY2" fmla="*/ 1459929 h 1459929"/>
              <a:gd name="connsiteX3" fmla="*/ 0 w 3486768"/>
              <a:gd name="connsiteY3" fmla="*/ 1459929 h 1459929"/>
              <a:gd name="connsiteX4" fmla="*/ 99094 w 3486768"/>
              <a:gd name="connsiteY4" fmla="*/ 1060159 h 1459929"/>
              <a:gd name="connsiteX5" fmla="*/ 3223108 w 3486768"/>
              <a:gd name="connsiteY5" fmla="*/ 1060159 h 1459929"/>
              <a:gd name="connsiteX6" fmla="*/ 3211902 w 3486768"/>
              <a:gd name="connsiteY6" fmla="*/ 1102882 h 1459929"/>
              <a:gd name="connsiteX7" fmla="*/ 87888 w 3486768"/>
              <a:gd name="connsiteY7" fmla="*/ 1102882 h 1459929"/>
              <a:gd name="connsiteX8" fmla="*/ 185740 w 3486768"/>
              <a:gd name="connsiteY8" fmla="*/ 708605 h 1459929"/>
              <a:gd name="connsiteX9" fmla="*/ 3310994 w 3486768"/>
              <a:gd name="connsiteY9" fmla="*/ 708605 h 1459929"/>
              <a:gd name="connsiteX10" fmla="*/ 3301030 w 3486768"/>
              <a:gd name="connsiteY10" fmla="*/ 751328 h 1459929"/>
              <a:gd name="connsiteX11" fmla="*/ 175775 w 3486768"/>
              <a:gd name="connsiteY11" fmla="*/ 751328 h 1459929"/>
              <a:gd name="connsiteX12" fmla="*/ 273621 w 3486768"/>
              <a:gd name="connsiteY12" fmla="*/ 351555 h 1459929"/>
              <a:gd name="connsiteX13" fmla="*/ 3398880 w 3486768"/>
              <a:gd name="connsiteY13" fmla="*/ 351555 h 1459929"/>
              <a:gd name="connsiteX14" fmla="*/ 3386429 w 3486768"/>
              <a:gd name="connsiteY14" fmla="*/ 394278 h 1459929"/>
              <a:gd name="connsiteX15" fmla="*/ 263660 w 3486768"/>
              <a:gd name="connsiteY15" fmla="*/ 394278 h 1459929"/>
              <a:gd name="connsiteX16" fmla="*/ 362754 w 3486768"/>
              <a:gd name="connsiteY16" fmla="*/ 0 h 1459929"/>
              <a:gd name="connsiteX17" fmla="*/ 3486768 w 3486768"/>
              <a:gd name="connsiteY17" fmla="*/ 0 h 1459929"/>
              <a:gd name="connsiteX18" fmla="*/ 3475562 w 3486768"/>
              <a:gd name="connsiteY18" fmla="*/ 42756 h 1459929"/>
              <a:gd name="connsiteX19" fmla="*/ 351548 w 3486768"/>
              <a:gd name="connsiteY19" fmla="*/ 42756 h 145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86768" h="1459929">
                <a:moveTo>
                  <a:pt x="11206" y="1417206"/>
                </a:moveTo>
                <a:lnTo>
                  <a:pt x="3135220" y="1417206"/>
                </a:lnTo>
                <a:lnTo>
                  <a:pt x="3125259" y="1459929"/>
                </a:lnTo>
                <a:lnTo>
                  <a:pt x="0" y="1459929"/>
                </a:lnTo>
                <a:close/>
                <a:moveTo>
                  <a:pt x="99094" y="1060159"/>
                </a:moveTo>
                <a:lnTo>
                  <a:pt x="3223108" y="1060159"/>
                </a:lnTo>
                <a:lnTo>
                  <a:pt x="3211902" y="1102882"/>
                </a:lnTo>
                <a:lnTo>
                  <a:pt x="87888" y="1102882"/>
                </a:lnTo>
                <a:close/>
                <a:moveTo>
                  <a:pt x="185740" y="708605"/>
                </a:moveTo>
                <a:lnTo>
                  <a:pt x="3310994" y="708605"/>
                </a:lnTo>
                <a:lnTo>
                  <a:pt x="3301030" y="751328"/>
                </a:lnTo>
                <a:lnTo>
                  <a:pt x="175775" y="751328"/>
                </a:lnTo>
                <a:close/>
                <a:moveTo>
                  <a:pt x="273621" y="351555"/>
                </a:moveTo>
                <a:lnTo>
                  <a:pt x="3398880" y="351555"/>
                </a:lnTo>
                <a:lnTo>
                  <a:pt x="3386429" y="394278"/>
                </a:lnTo>
                <a:lnTo>
                  <a:pt x="263660" y="394278"/>
                </a:lnTo>
                <a:close/>
                <a:moveTo>
                  <a:pt x="362754" y="0"/>
                </a:moveTo>
                <a:lnTo>
                  <a:pt x="3486768" y="0"/>
                </a:lnTo>
                <a:lnTo>
                  <a:pt x="3475562" y="42756"/>
                </a:lnTo>
                <a:lnTo>
                  <a:pt x="351548" y="42756"/>
                </a:lnTo>
                <a:close/>
              </a:path>
            </a:pathLst>
          </a:custGeom>
          <a:solidFill>
            <a:srgbClr val="ACD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387">
            <a:extLst>
              <a:ext uri="{FF2B5EF4-FFF2-40B4-BE49-F238E27FC236}">
                <a16:creationId xmlns:a16="http://schemas.microsoft.com/office/drawing/2014/main" id="{E2E75045-47C5-C242-A34E-9C48F74F1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486" y="8253235"/>
            <a:ext cx="2147736" cy="1170020"/>
          </a:xfrm>
          <a:custGeom>
            <a:avLst/>
            <a:gdLst>
              <a:gd name="T0" fmla="*/ 972862 w 1726"/>
              <a:gd name="T1" fmla="*/ 612852 h 940"/>
              <a:gd name="T2" fmla="*/ 0 w 1726"/>
              <a:gd name="T3" fmla="*/ 612852 h 940"/>
              <a:gd name="T4" fmla="*/ 152683 w 1726"/>
              <a:gd name="T5" fmla="*/ 0 h 940"/>
              <a:gd name="T6" fmla="*/ 1125545 w 1726"/>
              <a:gd name="T7" fmla="*/ 0 h 940"/>
              <a:gd name="T8" fmla="*/ 972862 w 1726"/>
              <a:gd name="T9" fmla="*/ 612852 h 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6" h="940">
                <a:moveTo>
                  <a:pt x="1491" y="939"/>
                </a:moveTo>
                <a:lnTo>
                  <a:pt x="0" y="939"/>
                </a:lnTo>
                <a:lnTo>
                  <a:pt x="234" y="0"/>
                </a:lnTo>
                <a:lnTo>
                  <a:pt x="1725" y="0"/>
                </a:lnTo>
                <a:lnTo>
                  <a:pt x="1491" y="939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388">
            <a:extLst>
              <a:ext uri="{FF2B5EF4-FFF2-40B4-BE49-F238E27FC236}">
                <a16:creationId xmlns:a16="http://schemas.microsoft.com/office/drawing/2014/main" id="{E29CAAA0-0B78-DB4E-8935-8374D107D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099" y="10840463"/>
            <a:ext cx="1516049" cy="950294"/>
          </a:xfrm>
          <a:custGeom>
            <a:avLst/>
            <a:gdLst>
              <a:gd name="T0" fmla="*/ 794309 w 1215"/>
              <a:gd name="T1" fmla="*/ 497639 h 764"/>
              <a:gd name="T2" fmla="*/ 295739 w 1215"/>
              <a:gd name="T3" fmla="*/ 497639 h 764"/>
              <a:gd name="T4" fmla="*/ 0 w 1215"/>
              <a:gd name="T5" fmla="*/ 0 h 764"/>
              <a:gd name="T6" fmla="*/ 498569 w 1215"/>
              <a:gd name="T7" fmla="*/ 0 h 764"/>
              <a:gd name="T8" fmla="*/ 794309 w 1215"/>
              <a:gd name="T9" fmla="*/ 497639 h 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5" h="764">
                <a:moveTo>
                  <a:pt x="1214" y="763"/>
                </a:moveTo>
                <a:lnTo>
                  <a:pt x="452" y="763"/>
                </a:lnTo>
                <a:lnTo>
                  <a:pt x="0" y="0"/>
                </a:lnTo>
                <a:lnTo>
                  <a:pt x="762" y="0"/>
                </a:lnTo>
                <a:lnTo>
                  <a:pt x="1214" y="763"/>
                </a:lnTo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065AA1E-AFD6-7E48-B796-A8504AA0C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413" y="8472959"/>
            <a:ext cx="695479" cy="674404"/>
          </a:xfrm>
          <a:custGeom>
            <a:avLst/>
            <a:gdLst>
              <a:gd name="connsiteX0" fmla="*/ 215016 w 695479"/>
              <a:gd name="connsiteY0" fmla="*/ 120846 h 674404"/>
              <a:gd name="connsiteX1" fmla="*/ 101522 w 695479"/>
              <a:gd name="connsiteY1" fmla="*/ 575529 h 674404"/>
              <a:gd name="connsiteX2" fmla="*/ 616610 w 695479"/>
              <a:gd name="connsiteY2" fmla="*/ 337007 h 674404"/>
              <a:gd name="connsiteX3" fmla="*/ 431320 w 695479"/>
              <a:gd name="connsiteY3" fmla="*/ 0 h 674404"/>
              <a:gd name="connsiteX4" fmla="*/ 684758 w 695479"/>
              <a:gd name="connsiteY4" fmla="*/ 336581 h 674404"/>
              <a:gd name="connsiteX5" fmla="*/ 264846 w 695479"/>
              <a:gd name="connsiteY5" fmla="*/ 674404 h 674404"/>
              <a:gd name="connsiteX6" fmla="*/ 10166 w 695479"/>
              <a:gd name="connsiteY6" fmla="*/ 336581 h 674404"/>
              <a:gd name="connsiteX7" fmla="*/ 431320 w 695479"/>
              <a:gd name="connsiteY7" fmla="*/ 0 h 67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479" h="674404">
                <a:moveTo>
                  <a:pt x="215016" y="120846"/>
                </a:moveTo>
                <a:lnTo>
                  <a:pt x="101522" y="575529"/>
                </a:lnTo>
                <a:lnTo>
                  <a:pt x="616610" y="337007"/>
                </a:lnTo>
                <a:close/>
                <a:moveTo>
                  <a:pt x="431320" y="0"/>
                </a:moveTo>
                <a:cubicBezTo>
                  <a:pt x="618914" y="0"/>
                  <a:pt x="731967" y="150282"/>
                  <a:pt x="684758" y="336581"/>
                </a:cubicBezTo>
                <a:cubicBezTo>
                  <a:pt x="638791" y="524122"/>
                  <a:pt x="449955" y="674404"/>
                  <a:pt x="264846" y="674404"/>
                </a:cubicBezTo>
                <a:cubicBezTo>
                  <a:pt x="78495" y="674404"/>
                  <a:pt x="-35801" y="524122"/>
                  <a:pt x="10166" y="336581"/>
                </a:cubicBezTo>
                <a:cubicBezTo>
                  <a:pt x="57375" y="150282"/>
                  <a:pt x="244969" y="0"/>
                  <a:pt x="431320" y="0"/>
                </a:cubicBezTo>
                <a:close/>
              </a:path>
            </a:pathLst>
          </a:custGeom>
          <a:solidFill>
            <a:srgbClr val="DCDF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391">
            <a:extLst>
              <a:ext uri="{FF2B5EF4-FFF2-40B4-BE49-F238E27FC236}">
                <a16:creationId xmlns:a16="http://schemas.microsoft.com/office/drawing/2014/main" id="{A804EA65-C2A4-F541-8BF8-EE81CEA96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867" y="9203536"/>
            <a:ext cx="1669853" cy="933817"/>
          </a:xfrm>
          <a:custGeom>
            <a:avLst/>
            <a:gdLst>
              <a:gd name="T0" fmla="*/ 753418 w 1340"/>
              <a:gd name="T1" fmla="*/ 488999 h 751"/>
              <a:gd name="T2" fmla="*/ 0 w 1340"/>
              <a:gd name="T3" fmla="*/ 488999 h 751"/>
              <a:gd name="T4" fmla="*/ 122194 w 1340"/>
              <a:gd name="T5" fmla="*/ 0 h 751"/>
              <a:gd name="T6" fmla="*/ 874959 w 1340"/>
              <a:gd name="T7" fmla="*/ 0 h 751"/>
              <a:gd name="T8" fmla="*/ 753418 w 1340"/>
              <a:gd name="T9" fmla="*/ 488999 h 7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0" h="751">
                <a:moveTo>
                  <a:pt x="1153" y="750"/>
                </a:moveTo>
                <a:lnTo>
                  <a:pt x="0" y="750"/>
                </a:lnTo>
                <a:lnTo>
                  <a:pt x="187" y="0"/>
                </a:lnTo>
                <a:lnTo>
                  <a:pt x="1339" y="0"/>
                </a:lnTo>
                <a:lnTo>
                  <a:pt x="1153" y="75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392">
            <a:extLst>
              <a:ext uri="{FF2B5EF4-FFF2-40B4-BE49-F238E27FC236}">
                <a16:creationId xmlns:a16="http://schemas.microsoft.com/office/drawing/2014/main" id="{2A0CB654-56E1-594D-8F56-89347DBA1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067" y="9329874"/>
            <a:ext cx="1197460" cy="670152"/>
          </a:xfrm>
          <a:custGeom>
            <a:avLst/>
            <a:gdLst>
              <a:gd name="T0" fmla="*/ 539882 w 963"/>
              <a:gd name="T1" fmla="*/ 350746 h 540"/>
              <a:gd name="T2" fmla="*/ 0 w 963"/>
              <a:gd name="T3" fmla="*/ 350746 h 540"/>
              <a:gd name="T4" fmla="*/ 87372 w 963"/>
              <a:gd name="T5" fmla="*/ 0 h 540"/>
              <a:gd name="T6" fmla="*/ 627254 w 963"/>
              <a:gd name="T7" fmla="*/ 0 h 540"/>
              <a:gd name="T8" fmla="*/ 539882 w 963"/>
              <a:gd name="T9" fmla="*/ 350746 h 5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3" h="540">
                <a:moveTo>
                  <a:pt x="828" y="539"/>
                </a:moveTo>
                <a:lnTo>
                  <a:pt x="0" y="539"/>
                </a:lnTo>
                <a:lnTo>
                  <a:pt x="134" y="0"/>
                </a:lnTo>
                <a:lnTo>
                  <a:pt x="962" y="0"/>
                </a:lnTo>
                <a:lnTo>
                  <a:pt x="828" y="539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393">
            <a:extLst>
              <a:ext uri="{FF2B5EF4-FFF2-40B4-BE49-F238E27FC236}">
                <a16:creationId xmlns:a16="http://schemas.microsoft.com/office/drawing/2014/main" id="{965334ED-36F6-394C-A298-6A633052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853" y="9329872"/>
            <a:ext cx="1032672" cy="335077"/>
          </a:xfrm>
          <a:custGeom>
            <a:avLst/>
            <a:gdLst>
              <a:gd name="T0" fmla="*/ 226658 w 829"/>
              <a:gd name="T1" fmla="*/ 175048 h 270"/>
              <a:gd name="T2" fmla="*/ 0 w 829"/>
              <a:gd name="T3" fmla="*/ 0 h 270"/>
              <a:gd name="T4" fmla="*/ 540844 w 829"/>
              <a:gd name="T5" fmla="*/ 0 h 270"/>
              <a:gd name="T6" fmla="*/ 226658 w 829"/>
              <a:gd name="T7" fmla="*/ 175048 h 2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9" h="270">
                <a:moveTo>
                  <a:pt x="347" y="269"/>
                </a:moveTo>
                <a:lnTo>
                  <a:pt x="0" y="0"/>
                </a:lnTo>
                <a:lnTo>
                  <a:pt x="828" y="0"/>
                </a:lnTo>
                <a:lnTo>
                  <a:pt x="347" y="269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94">
            <a:extLst>
              <a:ext uri="{FF2B5EF4-FFF2-40B4-BE49-F238E27FC236}">
                <a16:creationId xmlns:a16="http://schemas.microsoft.com/office/drawing/2014/main" id="{F4850E5E-54AE-184C-A8DE-ECD05E8E7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9" y="8615778"/>
            <a:ext cx="2532241" cy="1422700"/>
          </a:xfrm>
          <a:custGeom>
            <a:avLst/>
            <a:gdLst>
              <a:gd name="T0" fmla="*/ 1301667 w 2031"/>
              <a:gd name="T1" fmla="*/ 0 h 1141"/>
              <a:gd name="T2" fmla="*/ 0 w 2031"/>
              <a:gd name="T3" fmla="*/ 710693 h 1141"/>
              <a:gd name="T4" fmla="*/ 25497 w 2031"/>
              <a:gd name="T5" fmla="*/ 745345 h 1141"/>
              <a:gd name="T6" fmla="*/ 1149991 w 2031"/>
              <a:gd name="T7" fmla="*/ 745345 h 1141"/>
              <a:gd name="T8" fmla="*/ 1327164 w 2031"/>
              <a:gd name="T9" fmla="*/ 34652 h 1141"/>
              <a:gd name="T10" fmla="*/ 1301667 w 2031"/>
              <a:gd name="T11" fmla="*/ 0 h 11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31" h="1141">
                <a:moveTo>
                  <a:pt x="1991" y="0"/>
                </a:moveTo>
                <a:lnTo>
                  <a:pt x="0" y="1087"/>
                </a:lnTo>
                <a:lnTo>
                  <a:pt x="39" y="1140"/>
                </a:lnTo>
                <a:lnTo>
                  <a:pt x="1759" y="1140"/>
                </a:lnTo>
                <a:lnTo>
                  <a:pt x="2030" y="53"/>
                </a:lnTo>
                <a:lnTo>
                  <a:pt x="1991" y="0"/>
                </a:lnTo>
              </a:path>
            </a:pathLst>
          </a:custGeom>
          <a:solidFill>
            <a:srgbClr val="2687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395">
            <a:extLst>
              <a:ext uri="{FF2B5EF4-FFF2-40B4-BE49-F238E27FC236}">
                <a16:creationId xmlns:a16="http://schemas.microsoft.com/office/drawing/2014/main" id="{67C9255C-8066-DC44-A0C1-BFCEC51D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5" y="8615777"/>
            <a:ext cx="2482808" cy="1356785"/>
          </a:xfrm>
          <a:custGeom>
            <a:avLst/>
            <a:gdLst>
              <a:gd name="T0" fmla="*/ 177116 w 1992"/>
              <a:gd name="T1" fmla="*/ 0 h 1088"/>
              <a:gd name="T2" fmla="*/ 0 w 1992"/>
              <a:gd name="T3" fmla="*/ 710782 h 1088"/>
              <a:gd name="T4" fmla="*/ 1124781 w 1992"/>
              <a:gd name="T5" fmla="*/ 710782 h 1088"/>
              <a:gd name="T6" fmla="*/ 1301243 w 1992"/>
              <a:gd name="T7" fmla="*/ 0 h 1088"/>
              <a:gd name="T8" fmla="*/ 177116 w 1992"/>
              <a:gd name="T9" fmla="*/ 0 h 1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92" h="1088">
                <a:moveTo>
                  <a:pt x="271" y="0"/>
                </a:moveTo>
                <a:lnTo>
                  <a:pt x="0" y="1087"/>
                </a:lnTo>
                <a:lnTo>
                  <a:pt x="1721" y="1087"/>
                </a:lnTo>
                <a:lnTo>
                  <a:pt x="1991" y="0"/>
                </a:lnTo>
                <a:lnTo>
                  <a:pt x="271" y="0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396">
            <a:extLst>
              <a:ext uri="{FF2B5EF4-FFF2-40B4-BE49-F238E27FC236}">
                <a16:creationId xmlns:a16="http://schemas.microsoft.com/office/drawing/2014/main" id="{A540E8D8-2019-E14B-AD60-B0736C1D8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03" y="11571034"/>
            <a:ext cx="2098302" cy="225216"/>
          </a:xfrm>
          <a:custGeom>
            <a:avLst/>
            <a:gdLst>
              <a:gd name="T0" fmla="*/ 58150 w 1684"/>
              <a:gd name="T1" fmla="*/ 0 h 179"/>
              <a:gd name="T2" fmla="*/ 1040819 w 1684"/>
              <a:gd name="T3" fmla="*/ 0 h 179"/>
              <a:gd name="T4" fmla="*/ 1040819 w 1684"/>
              <a:gd name="T5" fmla="*/ 0 h 179"/>
              <a:gd name="T6" fmla="*/ 1099623 w 1684"/>
              <a:gd name="T7" fmla="*/ 58717 h 179"/>
              <a:gd name="T8" fmla="*/ 1099623 w 1684"/>
              <a:gd name="T9" fmla="*/ 58717 h 179"/>
              <a:gd name="T10" fmla="*/ 1040819 w 1684"/>
              <a:gd name="T11" fmla="*/ 117433 h 179"/>
              <a:gd name="T12" fmla="*/ 58150 w 1684"/>
              <a:gd name="T13" fmla="*/ 117433 h 179"/>
              <a:gd name="T14" fmla="*/ 58150 w 1684"/>
              <a:gd name="T15" fmla="*/ 117433 h 179"/>
              <a:gd name="T16" fmla="*/ 0 w 1684"/>
              <a:gd name="T17" fmla="*/ 58717 h 179"/>
              <a:gd name="T18" fmla="*/ 0 w 1684"/>
              <a:gd name="T19" fmla="*/ 58717 h 179"/>
              <a:gd name="T20" fmla="*/ 58150 w 1684"/>
              <a:gd name="T21" fmla="*/ 0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84" h="179">
                <a:moveTo>
                  <a:pt x="89" y="0"/>
                </a:moveTo>
                <a:lnTo>
                  <a:pt x="1593" y="0"/>
                </a:lnTo>
                <a:cubicBezTo>
                  <a:pt x="1643" y="0"/>
                  <a:pt x="1683" y="40"/>
                  <a:pt x="1683" y="89"/>
                </a:cubicBezTo>
                <a:cubicBezTo>
                  <a:pt x="1683" y="138"/>
                  <a:pt x="1643" y="178"/>
                  <a:pt x="1593" y="178"/>
                </a:cubicBezTo>
                <a:lnTo>
                  <a:pt x="89" y="178"/>
                </a:lnTo>
                <a:cubicBezTo>
                  <a:pt x="40" y="178"/>
                  <a:pt x="0" y="138"/>
                  <a:pt x="0" y="89"/>
                </a:cubicBezTo>
                <a:cubicBezTo>
                  <a:pt x="0" y="40"/>
                  <a:pt x="40" y="0"/>
                  <a:pt x="89" y="0"/>
                </a:cubicBezTo>
              </a:path>
            </a:pathLst>
          </a:custGeom>
          <a:solidFill>
            <a:srgbClr val="A0BE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397">
            <a:extLst>
              <a:ext uri="{FF2B5EF4-FFF2-40B4-BE49-F238E27FC236}">
                <a16:creationId xmlns:a16="http://schemas.microsoft.com/office/drawing/2014/main" id="{7C565BF6-168C-2A4F-8244-1FA462FD5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904" y="11571034"/>
            <a:ext cx="1087602" cy="225216"/>
          </a:xfrm>
          <a:custGeom>
            <a:avLst/>
            <a:gdLst>
              <a:gd name="T0" fmla="*/ 58207 w 872"/>
              <a:gd name="T1" fmla="*/ 0 h 179"/>
              <a:gd name="T2" fmla="*/ 510785 w 872"/>
              <a:gd name="T3" fmla="*/ 0 h 179"/>
              <a:gd name="T4" fmla="*/ 510785 w 872"/>
              <a:gd name="T5" fmla="*/ 0 h 179"/>
              <a:gd name="T6" fmla="*/ 569646 w 872"/>
              <a:gd name="T7" fmla="*/ 58717 h 179"/>
              <a:gd name="T8" fmla="*/ 569646 w 872"/>
              <a:gd name="T9" fmla="*/ 58717 h 179"/>
              <a:gd name="T10" fmla="*/ 510785 w 872"/>
              <a:gd name="T11" fmla="*/ 117433 h 179"/>
              <a:gd name="T12" fmla="*/ 58207 w 872"/>
              <a:gd name="T13" fmla="*/ 117433 h 179"/>
              <a:gd name="T14" fmla="*/ 58207 w 872"/>
              <a:gd name="T15" fmla="*/ 117433 h 179"/>
              <a:gd name="T16" fmla="*/ 0 w 872"/>
              <a:gd name="T17" fmla="*/ 58717 h 179"/>
              <a:gd name="T18" fmla="*/ 0 w 872"/>
              <a:gd name="T19" fmla="*/ 58717 h 179"/>
              <a:gd name="T20" fmla="*/ 58207 w 872"/>
              <a:gd name="T21" fmla="*/ 0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2" h="179">
                <a:moveTo>
                  <a:pt x="89" y="0"/>
                </a:moveTo>
                <a:lnTo>
                  <a:pt x="781" y="0"/>
                </a:lnTo>
                <a:cubicBezTo>
                  <a:pt x="831" y="0"/>
                  <a:pt x="871" y="40"/>
                  <a:pt x="871" y="89"/>
                </a:cubicBezTo>
                <a:cubicBezTo>
                  <a:pt x="871" y="138"/>
                  <a:pt x="831" y="178"/>
                  <a:pt x="781" y="178"/>
                </a:cubicBezTo>
                <a:lnTo>
                  <a:pt x="89" y="178"/>
                </a:lnTo>
                <a:cubicBezTo>
                  <a:pt x="40" y="178"/>
                  <a:pt x="0" y="138"/>
                  <a:pt x="0" y="89"/>
                </a:cubicBezTo>
                <a:cubicBezTo>
                  <a:pt x="0" y="40"/>
                  <a:pt x="40" y="0"/>
                  <a:pt x="89" y="0"/>
                </a:cubicBezTo>
              </a:path>
            </a:pathLst>
          </a:custGeom>
          <a:solidFill>
            <a:srgbClr val="7792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B90DA9E5-779C-3946-AD74-DA7EDBC2F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187" y="8895923"/>
            <a:ext cx="1789453" cy="729247"/>
          </a:xfrm>
          <a:custGeom>
            <a:avLst/>
            <a:gdLst>
              <a:gd name="connsiteX0" fmla="*/ 0 w 1789453"/>
              <a:gd name="connsiteY0" fmla="*/ 692124 h 729247"/>
              <a:gd name="connsiteX1" fmla="*/ 1646637 w 1789453"/>
              <a:gd name="connsiteY1" fmla="*/ 692124 h 729247"/>
              <a:gd name="connsiteX2" fmla="*/ 1646637 w 1789453"/>
              <a:gd name="connsiteY2" fmla="*/ 729247 h 729247"/>
              <a:gd name="connsiteX3" fmla="*/ 0 w 1789453"/>
              <a:gd name="connsiteY3" fmla="*/ 729247 h 729247"/>
              <a:gd name="connsiteX4" fmla="*/ 71411 w 1789453"/>
              <a:gd name="connsiteY4" fmla="*/ 346062 h 729247"/>
              <a:gd name="connsiteX5" fmla="*/ 1718047 w 1789453"/>
              <a:gd name="connsiteY5" fmla="*/ 346062 h 729247"/>
              <a:gd name="connsiteX6" fmla="*/ 1718047 w 1789453"/>
              <a:gd name="connsiteY6" fmla="*/ 383189 h 729247"/>
              <a:gd name="connsiteX7" fmla="*/ 71411 w 1789453"/>
              <a:gd name="connsiteY7" fmla="*/ 383189 h 729247"/>
              <a:gd name="connsiteX8" fmla="*/ 142817 w 1789453"/>
              <a:gd name="connsiteY8" fmla="*/ 0 h 729247"/>
              <a:gd name="connsiteX9" fmla="*/ 1789453 w 1789453"/>
              <a:gd name="connsiteY9" fmla="*/ 0 h 729247"/>
              <a:gd name="connsiteX10" fmla="*/ 1789453 w 1789453"/>
              <a:gd name="connsiteY10" fmla="*/ 37123 h 729247"/>
              <a:gd name="connsiteX11" fmla="*/ 142817 w 1789453"/>
              <a:gd name="connsiteY11" fmla="*/ 37123 h 72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9453" h="729247">
                <a:moveTo>
                  <a:pt x="0" y="692124"/>
                </a:moveTo>
                <a:lnTo>
                  <a:pt x="1646637" y="692124"/>
                </a:lnTo>
                <a:lnTo>
                  <a:pt x="1646637" y="729247"/>
                </a:lnTo>
                <a:lnTo>
                  <a:pt x="0" y="729247"/>
                </a:lnTo>
                <a:close/>
                <a:moveTo>
                  <a:pt x="71411" y="346062"/>
                </a:moveTo>
                <a:lnTo>
                  <a:pt x="1718047" y="346062"/>
                </a:lnTo>
                <a:lnTo>
                  <a:pt x="1718047" y="383189"/>
                </a:lnTo>
                <a:lnTo>
                  <a:pt x="71411" y="383189"/>
                </a:lnTo>
                <a:close/>
                <a:moveTo>
                  <a:pt x="142817" y="0"/>
                </a:moveTo>
                <a:lnTo>
                  <a:pt x="1789453" y="0"/>
                </a:lnTo>
                <a:lnTo>
                  <a:pt x="1789453" y="37123"/>
                </a:lnTo>
                <a:lnTo>
                  <a:pt x="142817" y="37123"/>
                </a:lnTo>
                <a:close/>
              </a:path>
            </a:pathLst>
          </a:custGeom>
          <a:solidFill>
            <a:srgbClr val="2687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401">
            <a:extLst>
              <a:ext uri="{FF2B5EF4-FFF2-40B4-BE49-F238E27FC236}">
                <a16:creationId xmlns:a16="http://schemas.microsoft.com/office/drawing/2014/main" id="{7114F57A-DB7E-1C40-AE9D-C7993A59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442" y="8280702"/>
            <a:ext cx="587745" cy="461415"/>
          </a:xfrm>
          <a:custGeom>
            <a:avLst/>
            <a:gdLst>
              <a:gd name="T0" fmla="*/ 174054 w 471"/>
              <a:gd name="T1" fmla="*/ 241289 h 369"/>
              <a:gd name="T2" fmla="*/ 307539 w 471"/>
              <a:gd name="T3" fmla="*/ 157363 h 369"/>
              <a:gd name="T4" fmla="*/ 307539 w 471"/>
              <a:gd name="T5" fmla="*/ 157363 h 369"/>
              <a:gd name="T6" fmla="*/ 35334 w 471"/>
              <a:gd name="T7" fmla="*/ 0 h 369"/>
              <a:gd name="T8" fmla="*/ 0 w 471"/>
              <a:gd name="T9" fmla="*/ 140315 h 369"/>
              <a:gd name="T10" fmla="*/ 0 w 471"/>
              <a:gd name="T11" fmla="*/ 140315 h 369"/>
              <a:gd name="T12" fmla="*/ 174054 w 471"/>
              <a:gd name="T13" fmla="*/ 241289 h 3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369">
                <a:moveTo>
                  <a:pt x="266" y="368"/>
                </a:moveTo>
                <a:lnTo>
                  <a:pt x="470" y="240"/>
                </a:lnTo>
                <a:cubicBezTo>
                  <a:pt x="391" y="101"/>
                  <a:pt x="243" y="9"/>
                  <a:pt x="54" y="0"/>
                </a:cubicBezTo>
                <a:lnTo>
                  <a:pt x="0" y="214"/>
                </a:lnTo>
                <a:cubicBezTo>
                  <a:pt x="120" y="223"/>
                  <a:pt x="213" y="281"/>
                  <a:pt x="266" y="368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402">
            <a:extLst>
              <a:ext uri="{FF2B5EF4-FFF2-40B4-BE49-F238E27FC236}">
                <a16:creationId xmlns:a16="http://schemas.microsoft.com/office/drawing/2014/main" id="{F381913B-015B-0443-981E-510B7025F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066" y="9505650"/>
            <a:ext cx="1098586" cy="400994"/>
          </a:xfrm>
          <a:custGeom>
            <a:avLst/>
            <a:gdLst>
              <a:gd name="T0" fmla="*/ 295214 w 882"/>
              <a:gd name="T1" fmla="*/ 70305 h 323"/>
              <a:gd name="T2" fmla="*/ 295214 w 882"/>
              <a:gd name="T3" fmla="*/ 70305 h 323"/>
              <a:gd name="T4" fmla="*/ 124095 w 882"/>
              <a:gd name="T5" fmla="*/ 0 h 323"/>
              <a:gd name="T6" fmla="*/ 0 w 882"/>
              <a:gd name="T7" fmla="*/ 98947 h 323"/>
              <a:gd name="T8" fmla="*/ 0 w 882"/>
              <a:gd name="T9" fmla="*/ 98947 h 323"/>
              <a:gd name="T10" fmla="*/ 259945 w 882"/>
              <a:gd name="T11" fmla="*/ 209612 h 323"/>
              <a:gd name="T12" fmla="*/ 259945 w 882"/>
              <a:gd name="T13" fmla="*/ 209612 h 323"/>
              <a:gd name="T14" fmla="*/ 575407 w 882"/>
              <a:gd name="T15" fmla="*/ 98947 h 323"/>
              <a:gd name="T16" fmla="*/ 500297 w 882"/>
              <a:gd name="T17" fmla="*/ 0 h 323"/>
              <a:gd name="T18" fmla="*/ 500297 w 882"/>
              <a:gd name="T19" fmla="*/ 0 h 323"/>
              <a:gd name="T20" fmla="*/ 295214 w 882"/>
              <a:gd name="T21" fmla="*/ 70305 h 3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82" h="323">
                <a:moveTo>
                  <a:pt x="452" y="108"/>
                </a:moveTo>
                <a:lnTo>
                  <a:pt x="452" y="108"/>
                </a:lnTo>
                <a:cubicBezTo>
                  <a:pt x="341" y="108"/>
                  <a:pt x="250" y="67"/>
                  <a:pt x="190" y="0"/>
                </a:cubicBezTo>
                <a:lnTo>
                  <a:pt x="0" y="152"/>
                </a:lnTo>
                <a:cubicBezTo>
                  <a:pt x="90" y="258"/>
                  <a:pt x="228" y="322"/>
                  <a:pt x="398" y="322"/>
                </a:cubicBezTo>
                <a:cubicBezTo>
                  <a:pt x="568" y="322"/>
                  <a:pt x="738" y="258"/>
                  <a:pt x="881" y="152"/>
                </a:cubicBezTo>
                <a:lnTo>
                  <a:pt x="766" y="0"/>
                </a:lnTo>
                <a:cubicBezTo>
                  <a:pt x="673" y="67"/>
                  <a:pt x="562" y="108"/>
                  <a:pt x="452" y="108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403">
            <a:extLst>
              <a:ext uri="{FF2B5EF4-FFF2-40B4-BE49-F238E27FC236}">
                <a16:creationId xmlns:a16="http://schemas.microsoft.com/office/drawing/2014/main" id="{5414D036-A971-5846-8008-9A5E8415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276" y="8280702"/>
            <a:ext cx="1032672" cy="1362275"/>
          </a:xfrm>
          <a:custGeom>
            <a:avLst/>
            <a:gdLst>
              <a:gd name="T0" fmla="*/ 167871 w 829"/>
              <a:gd name="T1" fmla="*/ 426632 h 1095"/>
              <a:gd name="T2" fmla="*/ 167871 w 829"/>
              <a:gd name="T3" fmla="*/ 426632 h 1095"/>
              <a:gd name="T4" fmla="*/ 506225 w 829"/>
              <a:gd name="T5" fmla="*/ 139601 h 1095"/>
              <a:gd name="T6" fmla="*/ 540844 w 829"/>
              <a:gd name="T7" fmla="*/ 0 h 1095"/>
              <a:gd name="T8" fmla="*/ 540844 w 829"/>
              <a:gd name="T9" fmla="*/ 0 h 1095"/>
              <a:gd name="T10" fmla="*/ 28087 w 829"/>
              <a:gd name="T11" fmla="*/ 426632 h 1095"/>
              <a:gd name="T12" fmla="*/ 28087 w 829"/>
              <a:gd name="T13" fmla="*/ 426632 h 1095"/>
              <a:gd name="T14" fmla="*/ 67932 w 829"/>
              <a:gd name="T15" fmla="*/ 713663 h 1095"/>
              <a:gd name="T16" fmla="*/ 191386 w 829"/>
              <a:gd name="T17" fmla="*/ 614507 h 1095"/>
              <a:gd name="T18" fmla="*/ 191386 w 829"/>
              <a:gd name="T19" fmla="*/ 614507 h 1095"/>
              <a:gd name="T20" fmla="*/ 167871 w 829"/>
              <a:gd name="T21" fmla="*/ 426632 h 10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29" h="1095">
                <a:moveTo>
                  <a:pt x="257" y="654"/>
                </a:moveTo>
                <a:lnTo>
                  <a:pt x="257" y="654"/>
                </a:lnTo>
                <a:cubicBezTo>
                  <a:pt x="314" y="421"/>
                  <a:pt x="543" y="230"/>
                  <a:pt x="775" y="214"/>
                </a:cubicBezTo>
                <a:lnTo>
                  <a:pt x="828" y="0"/>
                </a:lnTo>
                <a:cubicBezTo>
                  <a:pt x="477" y="16"/>
                  <a:pt x="130" y="303"/>
                  <a:pt x="43" y="654"/>
                </a:cubicBezTo>
                <a:cubicBezTo>
                  <a:pt x="0" y="823"/>
                  <a:pt x="27" y="978"/>
                  <a:pt x="104" y="1094"/>
                </a:cubicBezTo>
                <a:lnTo>
                  <a:pt x="293" y="942"/>
                </a:lnTo>
                <a:cubicBezTo>
                  <a:pt x="245" y="865"/>
                  <a:pt x="229" y="764"/>
                  <a:pt x="257" y="654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404">
            <a:extLst>
              <a:ext uri="{FF2B5EF4-FFF2-40B4-BE49-F238E27FC236}">
                <a16:creationId xmlns:a16="http://schemas.microsoft.com/office/drawing/2014/main" id="{14E7CE21-CF3F-DA4F-A885-762A7341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242" y="8643243"/>
            <a:ext cx="532816" cy="1005225"/>
          </a:xfrm>
          <a:custGeom>
            <a:avLst/>
            <a:gdLst>
              <a:gd name="T0" fmla="*/ 244140 w 428"/>
              <a:gd name="T1" fmla="*/ 0 h 806"/>
              <a:gd name="T2" fmla="*/ 110320 w 428"/>
              <a:gd name="T3" fmla="*/ 83707 h 806"/>
              <a:gd name="T4" fmla="*/ 110320 w 428"/>
              <a:gd name="T5" fmla="*/ 83707 h 806"/>
              <a:gd name="T6" fmla="*/ 117500 w 428"/>
              <a:gd name="T7" fmla="*/ 238696 h 806"/>
              <a:gd name="T8" fmla="*/ 117500 w 428"/>
              <a:gd name="T9" fmla="*/ 238696 h 806"/>
              <a:gd name="T10" fmla="*/ 0 w 428"/>
              <a:gd name="T11" fmla="*/ 427038 h 806"/>
              <a:gd name="T12" fmla="*/ 74417 w 428"/>
              <a:gd name="T13" fmla="*/ 526440 h 806"/>
              <a:gd name="T14" fmla="*/ 74417 w 428"/>
              <a:gd name="T15" fmla="*/ 526440 h 806"/>
              <a:gd name="T16" fmla="*/ 257195 w 428"/>
              <a:gd name="T17" fmla="*/ 238696 h 806"/>
              <a:gd name="T18" fmla="*/ 257195 w 428"/>
              <a:gd name="T19" fmla="*/ 238696 h 806"/>
              <a:gd name="T20" fmla="*/ 244140 w 428"/>
              <a:gd name="T21" fmla="*/ 0 h 8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8" h="806">
                <a:moveTo>
                  <a:pt x="374" y="0"/>
                </a:moveTo>
                <a:lnTo>
                  <a:pt x="169" y="128"/>
                </a:lnTo>
                <a:cubicBezTo>
                  <a:pt x="196" y="197"/>
                  <a:pt x="201" y="278"/>
                  <a:pt x="180" y="365"/>
                </a:cubicBezTo>
                <a:cubicBezTo>
                  <a:pt x="152" y="475"/>
                  <a:pt x="86" y="576"/>
                  <a:pt x="0" y="653"/>
                </a:cubicBezTo>
                <a:lnTo>
                  <a:pt x="114" y="805"/>
                </a:lnTo>
                <a:cubicBezTo>
                  <a:pt x="249" y="689"/>
                  <a:pt x="351" y="534"/>
                  <a:pt x="394" y="365"/>
                </a:cubicBezTo>
                <a:cubicBezTo>
                  <a:pt x="427" y="229"/>
                  <a:pt x="418" y="105"/>
                  <a:pt x="374" y="0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405">
            <a:extLst>
              <a:ext uri="{FF2B5EF4-FFF2-40B4-BE49-F238E27FC236}">
                <a16:creationId xmlns:a16="http://schemas.microsoft.com/office/drawing/2014/main" id="{F5D025A5-79FA-1345-92AF-81E3D73EB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265" y="6336165"/>
            <a:ext cx="3290270" cy="1851155"/>
          </a:xfrm>
          <a:custGeom>
            <a:avLst/>
            <a:gdLst>
              <a:gd name="T0" fmla="*/ 0 w 2642"/>
              <a:gd name="T1" fmla="*/ 918475 h 1488"/>
              <a:gd name="T2" fmla="*/ 40488 w 2642"/>
              <a:gd name="T3" fmla="*/ 970009 h 1488"/>
              <a:gd name="T4" fmla="*/ 1495436 w 2642"/>
              <a:gd name="T5" fmla="*/ 970009 h 1488"/>
              <a:gd name="T6" fmla="*/ 1724649 w 2642"/>
              <a:gd name="T7" fmla="*/ 51534 h 1488"/>
              <a:gd name="T8" fmla="*/ 1684161 w 2642"/>
              <a:gd name="T9" fmla="*/ 0 h 1488"/>
              <a:gd name="T10" fmla="*/ 0 w 2642"/>
              <a:gd name="T11" fmla="*/ 918475 h 1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42" h="1488">
                <a:moveTo>
                  <a:pt x="0" y="1408"/>
                </a:moveTo>
                <a:lnTo>
                  <a:pt x="62" y="1487"/>
                </a:lnTo>
                <a:lnTo>
                  <a:pt x="2290" y="1487"/>
                </a:lnTo>
                <a:lnTo>
                  <a:pt x="2641" y="79"/>
                </a:lnTo>
                <a:lnTo>
                  <a:pt x="2579" y="0"/>
                </a:lnTo>
                <a:lnTo>
                  <a:pt x="0" y="1408"/>
                </a:lnTo>
              </a:path>
            </a:pathLst>
          </a:custGeom>
          <a:solidFill>
            <a:srgbClr val="5A3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406">
            <a:extLst>
              <a:ext uri="{FF2B5EF4-FFF2-40B4-BE49-F238E27FC236}">
                <a16:creationId xmlns:a16="http://schemas.microsoft.com/office/drawing/2014/main" id="{98E1A7A9-A0E0-D14E-86C2-2A11480CC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265" y="6336165"/>
            <a:ext cx="3290270" cy="1851155"/>
          </a:xfrm>
          <a:custGeom>
            <a:avLst/>
            <a:gdLst>
              <a:gd name="T0" fmla="*/ 0 w 2642"/>
              <a:gd name="T1" fmla="*/ 918475 h 1488"/>
              <a:gd name="T2" fmla="*/ 40488 w 2642"/>
              <a:gd name="T3" fmla="*/ 970009 h 1488"/>
              <a:gd name="T4" fmla="*/ 1495436 w 2642"/>
              <a:gd name="T5" fmla="*/ 970009 h 1488"/>
              <a:gd name="T6" fmla="*/ 1724649 w 2642"/>
              <a:gd name="T7" fmla="*/ 51534 h 1488"/>
              <a:gd name="T8" fmla="*/ 1684161 w 2642"/>
              <a:gd name="T9" fmla="*/ 0 h 1488"/>
              <a:gd name="T10" fmla="*/ 0 w 2642"/>
              <a:gd name="T11" fmla="*/ 918475 h 1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42" h="1488">
                <a:moveTo>
                  <a:pt x="0" y="1408"/>
                </a:moveTo>
                <a:lnTo>
                  <a:pt x="62" y="1487"/>
                </a:lnTo>
                <a:lnTo>
                  <a:pt x="2290" y="1487"/>
                </a:lnTo>
                <a:lnTo>
                  <a:pt x="2641" y="79"/>
                </a:lnTo>
                <a:lnTo>
                  <a:pt x="2579" y="0"/>
                </a:lnTo>
                <a:lnTo>
                  <a:pt x="0" y="140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407">
            <a:extLst>
              <a:ext uri="{FF2B5EF4-FFF2-40B4-BE49-F238E27FC236}">
                <a16:creationId xmlns:a16="http://schemas.microsoft.com/office/drawing/2014/main" id="{0F7909A3-D571-8149-ACE0-45583A02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263" y="6336163"/>
            <a:ext cx="3213370" cy="1757775"/>
          </a:xfrm>
          <a:custGeom>
            <a:avLst/>
            <a:gdLst>
              <a:gd name="T0" fmla="*/ 228582 w 2580"/>
              <a:gd name="T1" fmla="*/ 0 h 1409"/>
              <a:gd name="T2" fmla="*/ 0 w 2580"/>
              <a:gd name="T3" fmla="*/ 921043 h 1409"/>
              <a:gd name="T4" fmla="*/ 1455090 w 2580"/>
              <a:gd name="T5" fmla="*/ 921043 h 1409"/>
              <a:gd name="T6" fmla="*/ 1684325 w 2580"/>
              <a:gd name="T7" fmla="*/ 0 h 1409"/>
              <a:gd name="T8" fmla="*/ 228582 w 2580"/>
              <a:gd name="T9" fmla="*/ 0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0" h="1409">
                <a:moveTo>
                  <a:pt x="350" y="0"/>
                </a:moveTo>
                <a:lnTo>
                  <a:pt x="0" y="1408"/>
                </a:lnTo>
                <a:lnTo>
                  <a:pt x="2228" y="1408"/>
                </a:lnTo>
                <a:lnTo>
                  <a:pt x="2579" y="0"/>
                </a:lnTo>
                <a:lnTo>
                  <a:pt x="350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408">
            <a:extLst>
              <a:ext uri="{FF2B5EF4-FFF2-40B4-BE49-F238E27FC236}">
                <a16:creationId xmlns:a16="http://schemas.microsoft.com/office/drawing/2014/main" id="{02983151-8182-7843-A48C-BED197B41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511" y="5578125"/>
            <a:ext cx="774507" cy="752546"/>
          </a:xfrm>
          <a:custGeom>
            <a:avLst/>
            <a:gdLst>
              <a:gd name="T0" fmla="*/ 179192 w 621"/>
              <a:gd name="T1" fmla="*/ 282884 h 604"/>
              <a:gd name="T2" fmla="*/ 117717 w 621"/>
              <a:gd name="T3" fmla="*/ 197301 h 604"/>
              <a:gd name="T4" fmla="*/ 226278 w 621"/>
              <a:gd name="T5" fmla="*/ 112370 h 604"/>
              <a:gd name="T6" fmla="*/ 287753 w 621"/>
              <a:gd name="T7" fmla="*/ 197301 h 604"/>
              <a:gd name="T8" fmla="*/ 371463 w 621"/>
              <a:gd name="T9" fmla="*/ 158102 h 604"/>
              <a:gd name="T10" fmla="*/ 351189 w 621"/>
              <a:gd name="T11" fmla="*/ 163328 h 604"/>
              <a:gd name="T12" fmla="*/ 345303 w 621"/>
              <a:gd name="T13" fmla="*/ 122823 h 604"/>
              <a:gd name="T14" fmla="*/ 364923 w 621"/>
              <a:gd name="T15" fmla="*/ 113023 h 604"/>
              <a:gd name="T16" fmla="*/ 379965 w 621"/>
              <a:gd name="T17" fmla="*/ 58145 h 604"/>
              <a:gd name="T18" fmla="*/ 325030 w 621"/>
              <a:gd name="T19" fmla="*/ 58145 h 604"/>
              <a:gd name="T20" fmla="*/ 310642 w 621"/>
              <a:gd name="T21" fmla="*/ 75131 h 604"/>
              <a:gd name="T22" fmla="*/ 274673 w 621"/>
              <a:gd name="T23" fmla="*/ 58145 h 604"/>
              <a:gd name="T24" fmla="*/ 284483 w 621"/>
              <a:gd name="T25" fmla="*/ 39199 h 604"/>
              <a:gd name="T26" fmla="*/ 257016 w 621"/>
              <a:gd name="T27" fmla="*/ 0 h 604"/>
              <a:gd name="T28" fmla="*/ 207313 w 621"/>
              <a:gd name="T29" fmla="*/ 39199 h 604"/>
              <a:gd name="T30" fmla="*/ 207313 w 621"/>
              <a:gd name="T31" fmla="*/ 58145 h 604"/>
              <a:gd name="T32" fmla="*/ 161534 w 621"/>
              <a:gd name="T33" fmla="*/ 75131 h 604"/>
              <a:gd name="T34" fmla="*/ 156302 w 621"/>
              <a:gd name="T35" fmla="*/ 57492 h 604"/>
              <a:gd name="T36" fmla="*/ 101368 w 621"/>
              <a:gd name="T37" fmla="*/ 57492 h 604"/>
              <a:gd name="T38" fmla="*/ 86980 w 621"/>
              <a:gd name="T39" fmla="*/ 112370 h 604"/>
              <a:gd name="T40" fmla="*/ 100714 w 621"/>
              <a:gd name="T41" fmla="*/ 122170 h 604"/>
              <a:gd name="T42" fmla="*/ 72592 w 621"/>
              <a:gd name="T43" fmla="*/ 162675 h 604"/>
              <a:gd name="T44" fmla="*/ 54935 w 621"/>
              <a:gd name="T45" fmla="*/ 158102 h 604"/>
              <a:gd name="T46" fmla="*/ 5886 w 621"/>
              <a:gd name="T47" fmla="*/ 196647 h 604"/>
              <a:gd name="T48" fmla="*/ 34007 w 621"/>
              <a:gd name="T49" fmla="*/ 235193 h 604"/>
              <a:gd name="T50" fmla="*/ 54281 w 621"/>
              <a:gd name="T51" fmla="*/ 230619 h 604"/>
              <a:gd name="T52" fmla="*/ 59513 w 621"/>
              <a:gd name="T53" fmla="*/ 271125 h 604"/>
              <a:gd name="T54" fmla="*/ 40547 w 621"/>
              <a:gd name="T55" fmla="*/ 280925 h 604"/>
              <a:gd name="T56" fmla="*/ 25505 w 621"/>
              <a:gd name="T57" fmla="*/ 335803 h 604"/>
              <a:gd name="T58" fmla="*/ 80440 w 621"/>
              <a:gd name="T59" fmla="*/ 335803 h 604"/>
              <a:gd name="T60" fmla="*/ 94174 w 621"/>
              <a:gd name="T61" fmla="*/ 320123 h 604"/>
              <a:gd name="T62" fmla="*/ 130143 w 621"/>
              <a:gd name="T63" fmla="*/ 337109 h 604"/>
              <a:gd name="T64" fmla="*/ 120987 w 621"/>
              <a:gd name="T65" fmla="*/ 354749 h 604"/>
              <a:gd name="T66" fmla="*/ 149108 w 621"/>
              <a:gd name="T67" fmla="*/ 393948 h 604"/>
              <a:gd name="T68" fmla="*/ 198157 w 621"/>
              <a:gd name="T69" fmla="*/ 354749 h 604"/>
              <a:gd name="T70" fmla="*/ 198811 w 621"/>
              <a:gd name="T71" fmla="*/ 337109 h 604"/>
              <a:gd name="T72" fmla="*/ 243936 w 621"/>
              <a:gd name="T73" fmla="*/ 320123 h 604"/>
              <a:gd name="T74" fmla="*/ 249168 w 621"/>
              <a:gd name="T75" fmla="*/ 336456 h 604"/>
              <a:gd name="T76" fmla="*/ 304103 w 621"/>
              <a:gd name="T77" fmla="*/ 336456 h 604"/>
              <a:gd name="T78" fmla="*/ 319144 w 621"/>
              <a:gd name="T79" fmla="*/ 281578 h 604"/>
              <a:gd name="T80" fmla="*/ 305410 w 621"/>
              <a:gd name="T81" fmla="*/ 271778 h 604"/>
              <a:gd name="T82" fmla="*/ 332878 w 621"/>
              <a:gd name="T83" fmla="*/ 231273 h 604"/>
              <a:gd name="T84" fmla="*/ 350535 w 621"/>
              <a:gd name="T85" fmla="*/ 236499 h 604"/>
              <a:gd name="T86" fmla="*/ 400238 w 621"/>
              <a:gd name="T87" fmla="*/ 197301 h 604"/>
              <a:gd name="T88" fmla="*/ 371463 w 621"/>
              <a:gd name="T89" fmla="*/ 158102 h 6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21" h="604">
                <a:moveTo>
                  <a:pt x="274" y="433"/>
                </a:moveTo>
                <a:lnTo>
                  <a:pt x="274" y="433"/>
                </a:lnTo>
                <a:cubicBezTo>
                  <a:pt x="203" y="433"/>
                  <a:pt x="160" y="375"/>
                  <a:pt x="180" y="302"/>
                </a:cubicBezTo>
                <a:cubicBezTo>
                  <a:pt x="199" y="231"/>
                  <a:pt x="273" y="172"/>
                  <a:pt x="346" y="172"/>
                </a:cubicBezTo>
                <a:cubicBezTo>
                  <a:pt x="417" y="172"/>
                  <a:pt x="460" y="231"/>
                  <a:pt x="440" y="302"/>
                </a:cubicBezTo>
                <a:cubicBezTo>
                  <a:pt x="421" y="375"/>
                  <a:pt x="346" y="433"/>
                  <a:pt x="274" y="433"/>
                </a:cubicBezTo>
                <a:close/>
                <a:moveTo>
                  <a:pt x="568" y="242"/>
                </a:moveTo>
                <a:lnTo>
                  <a:pt x="568" y="242"/>
                </a:lnTo>
                <a:cubicBezTo>
                  <a:pt x="558" y="242"/>
                  <a:pt x="547" y="245"/>
                  <a:pt x="537" y="250"/>
                </a:cubicBezTo>
                <a:cubicBezTo>
                  <a:pt x="538" y="228"/>
                  <a:pt x="535" y="207"/>
                  <a:pt x="528" y="188"/>
                </a:cubicBezTo>
                <a:cubicBezTo>
                  <a:pt x="539" y="186"/>
                  <a:pt x="549" y="180"/>
                  <a:pt x="558" y="173"/>
                </a:cubicBezTo>
                <a:cubicBezTo>
                  <a:pt x="588" y="150"/>
                  <a:pt x="598" y="112"/>
                  <a:pt x="581" y="89"/>
                </a:cubicBezTo>
                <a:cubicBezTo>
                  <a:pt x="565" y="66"/>
                  <a:pt x="526" y="66"/>
                  <a:pt x="497" y="89"/>
                </a:cubicBezTo>
                <a:cubicBezTo>
                  <a:pt x="488" y="96"/>
                  <a:pt x="480" y="105"/>
                  <a:pt x="475" y="115"/>
                </a:cubicBezTo>
                <a:cubicBezTo>
                  <a:pt x="459" y="103"/>
                  <a:pt x="441" y="94"/>
                  <a:pt x="420" y="89"/>
                </a:cubicBezTo>
                <a:cubicBezTo>
                  <a:pt x="427" y="80"/>
                  <a:pt x="432" y="71"/>
                  <a:pt x="435" y="60"/>
                </a:cubicBezTo>
                <a:cubicBezTo>
                  <a:pt x="445" y="27"/>
                  <a:pt x="425" y="0"/>
                  <a:pt x="393" y="0"/>
                </a:cubicBezTo>
                <a:cubicBezTo>
                  <a:pt x="359" y="0"/>
                  <a:pt x="326" y="27"/>
                  <a:pt x="317" y="60"/>
                </a:cubicBezTo>
                <a:cubicBezTo>
                  <a:pt x="314" y="70"/>
                  <a:pt x="314" y="80"/>
                  <a:pt x="317" y="89"/>
                </a:cubicBezTo>
                <a:cubicBezTo>
                  <a:pt x="293" y="94"/>
                  <a:pt x="270" y="103"/>
                  <a:pt x="247" y="115"/>
                </a:cubicBezTo>
                <a:cubicBezTo>
                  <a:pt x="247" y="105"/>
                  <a:pt x="245" y="96"/>
                  <a:pt x="239" y="88"/>
                </a:cubicBezTo>
                <a:cubicBezTo>
                  <a:pt x="222" y="65"/>
                  <a:pt x="185" y="65"/>
                  <a:pt x="155" y="88"/>
                </a:cubicBezTo>
                <a:cubicBezTo>
                  <a:pt x="126" y="111"/>
                  <a:pt x="116" y="149"/>
                  <a:pt x="133" y="172"/>
                </a:cubicBezTo>
                <a:cubicBezTo>
                  <a:pt x="137" y="179"/>
                  <a:pt x="146" y="184"/>
                  <a:pt x="154" y="187"/>
                </a:cubicBezTo>
                <a:cubicBezTo>
                  <a:pt x="137" y="206"/>
                  <a:pt x="123" y="227"/>
                  <a:pt x="111" y="249"/>
                </a:cubicBezTo>
                <a:cubicBezTo>
                  <a:pt x="104" y="245"/>
                  <a:pt x="95" y="242"/>
                  <a:pt x="84" y="242"/>
                </a:cubicBezTo>
                <a:cubicBezTo>
                  <a:pt x="51" y="242"/>
                  <a:pt x="18" y="269"/>
                  <a:pt x="9" y="301"/>
                </a:cubicBezTo>
                <a:cubicBezTo>
                  <a:pt x="0" y="334"/>
                  <a:pt x="20" y="360"/>
                  <a:pt x="52" y="360"/>
                </a:cubicBezTo>
                <a:cubicBezTo>
                  <a:pt x="62" y="360"/>
                  <a:pt x="73" y="358"/>
                  <a:pt x="83" y="353"/>
                </a:cubicBezTo>
                <a:cubicBezTo>
                  <a:pt x="81" y="376"/>
                  <a:pt x="84" y="397"/>
                  <a:pt x="91" y="415"/>
                </a:cubicBezTo>
                <a:cubicBezTo>
                  <a:pt x="81" y="419"/>
                  <a:pt x="71" y="423"/>
                  <a:pt x="62" y="430"/>
                </a:cubicBezTo>
                <a:cubicBezTo>
                  <a:pt x="32" y="453"/>
                  <a:pt x="22" y="491"/>
                  <a:pt x="39" y="514"/>
                </a:cubicBezTo>
                <a:cubicBezTo>
                  <a:pt x="56" y="538"/>
                  <a:pt x="94" y="538"/>
                  <a:pt x="123" y="514"/>
                </a:cubicBezTo>
                <a:cubicBezTo>
                  <a:pt x="132" y="507"/>
                  <a:pt x="139" y="499"/>
                  <a:pt x="144" y="490"/>
                </a:cubicBezTo>
                <a:cubicBezTo>
                  <a:pt x="160" y="502"/>
                  <a:pt x="179" y="510"/>
                  <a:pt x="199" y="516"/>
                </a:cubicBezTo>
                <a:cubicBezTo>
                  <a:pt x="193" y="524"/>
                  <a:pt x="188" y="534"/>
                  <a:pt x="185" y="543"/>
                </a:cubicBezTo>
                <a:cubicBezTo>
                  <a:pt x="176" y="576"/>
                  <a:pt x="195" y="603"/>
                  <a:pt x="228" y="603"/>
                </a:cubicBezTo>
                <a:cubicBezTo>
                  <a:pt x="261" y="603"/>
                  <a:pt x="295" y="576"/>
                  <a:pt x="303" y="543"/>
                </a:cubicBezTo>
                <a:cubicBezTo>
                  <a:pt x="306" y="534"/>
                  <a:pt x="306" y="524"/>
                  <a:pt x="304" y="516"/>
                </a:cubicBezTo>
                <a:cubicBezTo>
                  <a:pt x="328" y="510"/>
                  <a:pt x="351" y="502"/>
                  <a:pt x="373" y="490"/>
                </a:cubicBezTo>
                <a:cubicBezTo>
                  <a:pt x="373" y="499"/>
                  <a:pt x="376" y="508"/>
                  <a:pt x="381" y="515"/>
                </a:cubicBezTo>
                <a:cubicBezTo>
                  <a:pt x="398" y="538"/>
                  <a:pt x="435" y="538"/>
                  <a:pt x="465" y="515"/>
                </a:cubicBezTo>
                <a:cubicBezTo>
                  <a:pt x="495" y="492"/>
                  <a:pt x="504" y="454"/>
                  <a:pt x="488" y="431"/>
                </a:cubicBezTo>
                <a:cubicBezTo>
                  <a:pt x="482" y="424"/>
                  <a:pt x="475" y="419"/>
                  <a:pt x="467" y="416"/>
                </a:cubicBezTo>
                <a:cubicBezTo>
                  <a:pt x="484" y="397"/>
                  <a:pt x="498" y="376"/>
                  <a:pt x="509" y="354"/>
                </a:cubicBezTo>
                <a:cubicBezTo>
                  <a:pt x="517" y="359"/>
                  <a:pt x="525" y="362"/>
                  <a:pt x="536" y="362"/>
                </a:cubicBezTo>
                <a:cubicBezTo>
                  <a:pt x="569" y="362"/>
                  <a:pt x="602" y="335"/>
                  <a:pt x="612" y="302"/>
                </a:cubicBezTo>
                <a:cubicBezTo>
                  <a:pt x="620" y="269"/>
                  <a:pt x="601" y="242"/>
                  <a:pt x="568" y="242"/>
                </a:cubicBezTo>
                <a:close/>
              </a:path>
            </a:pathLst>
          </a:custGeom>
          <a:solidFill>
            <a:srgbClr val="A41C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409">
            <a:extLst>
              <a:ext uri="{FF2B5EF4-FFF2-40B4-BE49-F238E27FC236}">
                <a16:creationId xmlns:a16="http://schemas.microsoft.com/office/drawing/2014/main" id="{EF76B482-8C7A-C54A-BAD1-2345DA838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526" y="5561643"/>
            <a:ext cx="774507" cy="752548"/>
          </a:xfrm>
          <a:custGeom>
            <a:avLst/>
            <a:gdLst>
              <a:gd name="T0" fmla="*/ 179192 w 621"/>
              <a:gd name="T1" fmla="*/ 282232 h 604"/>
              <a:gd name="T2" fmla="*/ 117717 w 621"/>
              <a:gd name="T3" fmla="*/ 197301 h 604"/>
              <a:gd name="T4" fmla="*/ 225624 w 621"/>
              <a:gd name="T5" fmla="*/ 112370 h 604"/>
              <a:gd name="T6" fmla="*/ 287753 w 621"/>
              <a:gd name="T7" fmla="*/ 197301 h 604"/>
              <a:gd name="T8" fmla="*/ 371463 w 621"/>
              <a:gd name="T9" fmla="*/ 158102 h 604"/>
              <a:gd name="T10" fmla="*/ 351189 w 621"/>
              <a:gd name="T11" fmla="*/ 162675 h 604"/>
              <a:gd name="T12" fmla="*/ 345303 w 621"/>
              <a:gd name="T13" fmla="*/ 122823 h 604"/>
              <a:gd name="T14" fmla="*/ 364923 w 621"/>
              <a:gd name="T15" fmla="*/ 112370 h 604"/>
              <a:gd name="T16" fmla="*/ 379965 w 621"/>
              <a:gd name="T17" fmla="*/ 58145 h 604"/>
              <a:gd name="T18" fmla="*/ 325030 w 621"/>
              <a:gd name="T19" fmla="*/ 58145 h 604"/>
              <a:gd name="T20" fmla="*/ 310642 w 621"/>
              <a:gd name="T21" fmla="*/ 74478 h 604"/>
              <a:gd name="T22" fmla="*/ 274673 w 621"/>
              <a:gd name="T23" fmla="*/ 58145 h 604"/>
              <a:gd name="T24" fmla="*/ 284483 w 621"/>
              <a:gd name="T25" fmla="*/ 38546 h 604"/>
              <a:gd name="T26" fmla="*/ 256362 w 621"/>
              <a:gd name="T27" fmla="*/ 0 h 604"/>
              <a:gd name="T28" fmla="*/ 207313 w 621"/>
              <a:gd name="T29" fmla="*/ 38546 h 604"/>
              <a:gd name="T30" fmla="*/ 206659 w 621"/>
              <a:gd name="T31" fmla="*/ 58145 h 604"/>
              <a:gd name="T32" fmla="*/ 161534 w 621"/>
              <a:gd name="T33" fmla="*/ 74478 h 604"/>
              <a:gd name="T34" fmla="*/ 156302 w 621"/>
              <a:gd name="T35" fmla="*/ 57492 h 604"/>
              <a:gd name="T36" fmla="*/ 101368 w 621"/>
              <a:gd name="T37" fmla="*/ 57492 h 604"/>
              <a:gd name="T38" fmla="*/ 86326 w 621"/>
              <a:gd name="T39" fmla="*/ 112370 h 604"/>
              <a:gd name="T40" fmla="*/ 100714 w 621"/>
              <a:gd name="T41" fmla="*/ 122170 h 604"/>
              <a:gd name="T42" fmla="*/ 72592 w 621"/>
              <a:gd name="T43" fmla="*/ 162675 h 604"/>
              <a:gd name="T44" fmla="*/ 54935 w 621"/>
              <a:gd name="T45" fmla="*/ 157449 h 604"/>
              <a:gd name="T46" fmla="*/ 5232 w 621"/>
              <a:gd name="T47" fmla="*/ 196648 h 604"/>
              <a:gd name="T48" fmla="*/ 34007 w 621"/>
              <a:gd name="T49" fmla="*/ 235193 h 604"/>
              <a:gd name="T50" fmla="*/ 53627 w 621"/>
              <a:gd name="T51" fmla="*/ 230620 h 604"/>
              <a:gd name="T52" fmla="*/ 58859 w 621"/>
              <a:gd name="T53" fmla="*/ 271126 h 604"/>
              <a:gd name="T54" fmla="*/ 40547 w 621"/>
              <a:gd name="T55" fmla="*/ 280925 h 604"/>
              <a:gd name="T56" fmla="*/ 24851 w 621"/>
              <a:gd name="T57" fmla="*/ 335804 h 604"/>
              <a:gd name="T58" fmla="*/ 80440 w 621"/>
              <a:gd name="T59" fmla="*/ 335804 h 604"/>
              <a:gd name="T60" fmla="*/ 94174 w 621"/>
              <a:gd name="T61" fmla="*/ 320124 h 604"/>
              <a:gd name="T62" fmla="*/ 130143 w 621"/>
              <a:gd name="T63" fmla="*/ 337110 h 604"/>
              <a:gd name="T64" fmla="*/ 120987 w 621"/>
              <a:gd name="T65" fmla="*/ 354750 h 604"/>
              <a:gd name="T66" fmla="*/ 148454 w 621"/>
              <a:gd name="T67" fmla="*/ 393949 h 604"/>
              <a:gd name="T68" fmla="*/ 198157 w 621"/>
              <a:gd name="T69" fmla="*/ 354750 h 604"/>
              <a:gd name="T70" fmla="*/ 198811 w 621"/>
              <a:gd name="T71" fmla="*/ 337110 h 604"/>
              <a:gd name="T72" fmla="*/ 243936 w 621"/>
              <a:gd name="T73" fmla="*/ 320124 h 604"/>
              <a:gd name="T74" fmla="*/ 249168 w 621"/>
              <a:gd name="T75" fmla="*/ 336457 h 604"/>
              <a:gd name="T76" fmla="*/ 304103 w 621"/>
              <a:gd name="T77" fmla="*/ 336457 h 604"/>
              <a:gd name="T78" fmla="*/ 318490 w 621"/>
              <a:gd name="T79" fmla="*/ 280925 h 604"/>
              <a:gd name="T80" fmla="*/ 305410 w 621"/>
              <a:gd name="T81" fmla="*/ 271779 h 604"/>
              <a:gd name="T82" fmla="*/ 332878 w 621"/>
              <a:gd name="T83" fmla="*/ 231273 h 604"/>
              <a:gd name="T84" fmla="*/ 350535 w 621"/>
              <a:gd name="T85" fmla="*/ 235847 h 604"/>
              <a:gd name="T86" fmla="*/ 399584 w 621"/>
              <a:gd name="T87" fmla="*/ 196648 h 604"/>
              <a:gd name="T88" fmla="*/ 371463 w 621"/>
              <a:gd name="T89" fmla="*/ 158102 h 6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21" h="604">
                <a:moveTo>
                  <a:pt x="274" y="432"/>
                </a:moveTo>
                <a:lnTo>
                  <a:pt x="274" y="432"/>
                </a:lnTo>
                <a:cubicBezTo>
                  <a:pt x="202" y="432"/>
                  <a:pt x="160" y="374"/>
                  <a:pt x="180" y="302"/>
                </a:cubicBezTo>
                <a:cubicBezTo>
                  <a:pt x="199" y="230"/>
                  <a:pt x="273" y="172"/>
                  <a:pt x="345" y="172"/>
                </a:cubicBezTo>
                <a:cubicBezTo>
                  <a:pt x="417" y="172"/>
                  <a:pt x="459" y="230"/>
                  <a:pt x="440" y="302"/>
                </a:cubicBezTo>
                <a:cubicBezTo>
                  <a:pt x="420" y="374"/>
                  <a:pt x="346" y="432"/>
                  <a:pt x="274" y="432"/>
                </a:cubicBezTo>
                <a:close/>
                <a:moveTo>
                  <a:pt x="568" y="242"/>
                </a:moveTo>
                <a:lnTo>
                  <a:pt x="568" y="242"/>
                </a:lnTo>
                <a:cubicBezTo>
                  <a:pt x="558" y="242"/>
                  <a:pt x="547" y="245"/>
                  <a:pt x="537" y="249"/>
                </a:cubicBezTo>
                <a:cubicBezTo>
                  <a:pt x="538" y="228"/>
                  <a:pt x="535" y="207"/>
                  <a:pt x="528" y="188"/>
                </a:cubicBezTo>
                <a:cubicBezTo>
                  <a:pt x="538" y="185"/>
                  <a:pt x="548" y="180"/>
                  <a:pt x="558" y="172"/>
                </a:cubicBezTo>
                <a:cubicBezTo>
                  <a:pt x="588" y="149"/>
                  <a:pt x="598" y="112"/>
                  <a:pt x="581" y="89"/>
                </a:cubicBezTo>
                <a:cubicBezTo>
                  <a:pt x="564" y="65"/>
                  <a:pt x="526" y="65"/>
                  <a:pt x="497" y="89"/>
                </a:cubicBezTo>
                <a:cubicBezTo>
                  <a:pt x="487" y="96"/>
                  <a:pt x="480" y="105"/>
                  <a:pt x="475" y="114"/>
                </a:cubicBezTo>
                <a:cubicBezTo>
                  <a:pt x="459" y="103"/>
                  <a:pt x="440" y="94"/>
                  <a:pt x="420" y="89"/>
                </a:cubicBezTo>
                <a:cubicBezTo>
                  <a:pt x="427" y="80"/>
                  <a:pt x="432" y="70"/>
                  <a:pt x="435" y="59"/>
                </a:cubicBezTo>
                <a:cubicBezTo>
                  <a:pt x="444" y="27"/>
                  <a:pt x="425" y="0"/>
                  <a:pt x="392" y="0"/>
                </a:cubicBezTo>
                <a:cubicBezTo>
                  <a:pt x="359" y="0"/>
                  <a:pt x="325" y="27"/>
                  <a:pt x="317" y="59"/>
                </a:cubicBezTo>
                <a:cubicBezTo>
                  <a:pt x="314" y="70"/>
                  <a:pt x="314" y="80"/>
                  <a:pt x="316" y="89"/>
                </a:cubicBezTo>
                <a:cubicBezTo>
                  <a:pt x="293" y="94"/>
                  <a:pt x="269" y="103"/>
                  <a:pt x="247" y="114"/>
                </a:cubicBezTo>
                <a:cubicBezTo>
                  <a:pt x="247" y="104"/>
                  <a:pt x="244" y="95"/>
                  <a:pt x="239" y="88"/>
                </a:cubicBezTo>
                <a:cubicBezTo>
                  <a:pt x="222" y="65"/>
                  <a:pt x="185" y="65"/>
                  <a:pt x="155" y="88"/>
                </a:cubicBezTo>
                <a:cubicBezTo>
                  <a:pt x="125" y="111"/>
                  <a:pt x="116" y="149"/>
                  <a:pt x="132" y="172"/>
                </a:cubicBezTo>
                <a:cubicBezTo>
                  <a:pt x="138" y="179"/>
                  <a:pt x="145" y="184"/>
                  <a:pt x="154" y="187"/>
                </a:cubicBezTo>
                <a:cubicBezTo>
                  <a:pt x="137" y="206"/>
                  <a:pt x="122" y="227"/>
                  <a:pt x="111" y="249"/>
                </a:cubicBezTo>
                <a:cubicBezTo>
                  <a:pt x="103" y="245"/>
                  <a:pt x="95" y="241"/>
                  <a:pt x="84" y="241"/>
                </a:cubicBezTo>
                <a:cubicBezTo>
                  <a:pt x="51" y="241"/>
                  <a:pt x="18" y="269"/>
                  <a:pt x="8" y="301"/>
                </a:cubicBezTo>
                <a:cubicBezTo>
                  <a:pt x="0" y="334"/>
                  <a:pt x="19" y="360"/>
                  <a:pt x="52" y="360"/>
                </a:cubicBezTo>
                <a:cubicBezTo>
                  <a:pt x="62" y="360"/>
                  <a:pt x="73" y="358"/>
                  <a:pt x="82" y="353"/>
                </a:cubicBezTo>
                <a:cubicBezTo>
                  <a:pt x="81" y="375"/>
                  <a:pt x="84" y="396"/>
                  <a:pt x="90" y="415"/>
                </a:cubicBezTo>
                <a:cubicBezTo>
                  <a:pt x="81" y="418"/>
                  <a:pt x="71" y="423"/>
                  <a:pt x="62" y="430"/>
                </a:cubicBezTo>
                <a:cubicBezTo>
                  <a:pt x="32" y="453"/>
                  <a:pt x="22" y="491"/>
                  <a:pt x="38" y="514"/>
                </a:cubicBezTo>
                <a:cubicBezTo>
                  <a:pt x="55" y="538"/>
                  <a:pt x="94" y="538"/>
                  <a:pt x="123" y="514"/>
                </a:cubicBezTo>
                <a:cubicBezTo>
                  <a:pt x="132" y="507"/>
                  <a:pt x="139" y="498"/>
                  <a:pt x="144" y="490"/>
                </a:cubicBezTo>
                <a:cubicBezTo>
                  <a:pt x="160" y="501"/>
                  <a:pt x="179" y="510"/>
                  <a:pt x="199" y="516"/>
                </a:cubicBezTo>
                <a:cubicBezTo>
                  <a:pt x="192" y="524"/>
                  <a:pt x="187" y="533"/>
                  <a:pt x="185" y="543"/>
                </a:cubicBezTo>
                <a:cubicBezTo>
                  <a:pt x="175" y="576"/>
                  <a:pt x="195" y="603"/>
                  <a:pt x="227" y="603"/>
                </a:cubicBezTo>
                <a:cubicBezTo>
                  <a:pt x="260" y="603"/>
                  <a:pt x="294" y="576"/>
                  <a:pt x="303" y="543"/>
                </a:cubicBezTo>
                <a:cubicBezTo>
                  <a:pt x="306" y="533"/>
                  <a:pt x="306" y="524"/>
                  <a:pt x="304" y="516"/>
                </a:cubicBezTo>
                <a:cubicBezTo>
                  <a:pt x="327" y="510"/>
                  <a:pt x="350" y="501"/>
                  <a:pt x="373" y="490"/>
                </a:cubicBezTo>
                <a:cubicBezTo>
                  <a:pt x="373" y="499"/>
                  <a:pt x="375" y="507"/>
                  <a:pt x="381" y="515"/>
                </a:cubicBezTo>
                <a:cubicBezTo>
                  <a:pt x="398" y="538"/>
                  <a:pt x="435" y="538"/>
                  <a:pt x="465" y="515"/>
                </a:cubicBezTo>
                <a:cubicBezTo>
                  <a:pt x="494" y="492"/>
                  <a:pt x="504" y="454"/>
                  <a:pt x="487" y="430"/>
                </a:cubicBezTo>
                <a:cubicBezTo>
                  <a:pt x="483" y="424"/>
                  <a:pt x="475" y="419"/>
                  <a:pt x="467" y="416"/>
                </a:cubicBezTo>
                <a:cubicBezTo>
                  <a:pt x="484" y="397"/>
                  <a:pt x="498" y="376"/>
                  <a:pt x="509" y="354"/>
                </a:cubicBezTo>
                <a:cubicBezTo>
                  <a:pt x="516" y="358"/>
                  <a:pt x="525" y="361"/>
                  <a:pt x="536" y="361"/>
                </a:cubicBezTo>
                <a:cubicBezTo>
                  <a:pt x="569" y="361"/>
                  <a:pt x="602" y="334"/>
                  <a:pt x="611" y="301"/>
                </a:cubicBezTo>
                <a:cubicBezTo>
                  <a:pt x="620" y="269"/>
                  <a:pt x="600" y="242"/>
                  <a:pt x="568" y="242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410">
            <a:extLst>
              <a:ext uri="{FF2B5EF4-FFF2-40B4-BE49-F238E27FC236}">
                <a16:creationId xmlns:a16="http://schemas.microsoft.com/office/drawing/2014/main" id="{27EBDC27-9CDF-9546-BD39-40048E9E1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998" y="7824777"/>
            <a:ext cx="2433369" cy="263667"/>
          </a:xfrm>
          <a:custGeom>
            <a:avLst/>
            <a:gdLst>
              <a:gd name="T0" fmla="*/ 0 w 1955"/>
              <a:gd name="T1" fmla="*/ 112701 h 211"/>
              <a:gd name="T2" fmla="*/ 18275 w 1955"/>
              <a:gd name="T3" fmla="*/ 137600 h 211"/>
              <a:gd name="T4" fmla="*/ 1243339 w 1955"/>
              <a:gd name="T5" fmla="*/ 137600 h 211"/>
              <a:gd name="T6" fmla="*/ 1275320 w 1955"/>
              <a:gd name="T7" fmla="*/ 24899 h 211"/>
              <a:gd name="T8" fmla="*/ 1257698 w 1955"/>
              <a:gd name="T9" fmla="*/ 0 h 211"/>
              <a:gd name="T10" fmla="*/ 0 w 1955"/>
              <a:gd name="T11" fmla="*/ 112701 h 2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55" h="211">
                <a:moveTo>
                  <a:pt x="0" y="172"/>
                </a:moveTo>
                <a:lnTo>
                  <a:pt x="28" y="210"/>
                </a:lnTo>
                <a:lnTo>
                  <a:pt x="1905" y="210"/>
                </a:lnTo>
                <a:lnTo>
                  <a:pt x="1954" y="38"/>
                </a:lnTo>
                <a:lnTo>
                  <a:pt x="1927" y="0"/>
                </a:lnTo>
                <a:lnTo>
                  <a:pt x="0" y="172"/>
                </a:lnTo>
              </a:path>
            </a:pathLst>
          </a:custGeom>
          <a:solidFill>
            <a:srgbClr val="323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411">
            <a:extLst>
              <a:ext uri="{FF2B5EF4-FFF2-40B4-BE49-F238E27FC236}">
                <a16:creationId xmlns:a16="http://schemas.microsoft.com/office/drawing/2014/main" id="{9CAAE133-C9C9-7C4E-8D3D-ADA9F1F59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998" y="7824777"/>
            <a:ext cx="2433369" cy="263667"/>
          </a:xfrm>
          <a:custGeom>
            <a:avLst/>
            <a:gdLst>
              <a:gd name="T0" fmla="*/ 0 w 1955"/>
              <a:gd name="T1" fmla="*/ 112701 h 211"/>
              <a:gd name="T2" fmla="*/ 18275 w 1955"/>
              <a:gd name="T3" fmla="*/ 137600 h 211"/>
              <a:gd name="T4" fmla="*/ 1243339 w 1955"/>
              <a:gd name="T5" fmla="*/ 137600 h 211"/>
              <a:gd name="T6" fmla="*/ 1275320 w 1955"/>
              <a:gd name="T7" fmla="*/ 24899 h 211"/>
              <a:gd name="T8" fmla="*/ 1257698 w 1955"/>
              <a:gd name="T9" fmla="*/ 0 h 211"/>
              <a:gd name="T10" fmla="*/ 0 w 1955"/>
              <a:gd name="T11" fmla="*/ 112701 h 2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55" h="211">
                <a:moveTo>
                  <a:pt x="0" y="172"/>
                </a:moveTo>
                <a:lnTo>
                  <a:pt x="28" y="210"/>
                </a:lnTo>
                <a:lnTo>
                  <a:pt x="1905" y="210"/>
                </a:lnTo>
                <a:lnTo>
                  <a:pt x="1954" y="38"/>
                </a:lnTo>
                <a:lnTo>
                  <a:pt x="1927" y="0"/>
                </a:lnTo>
                <a:lnTo>
                  <a:pt x="0" y="1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412">
            <a:extLst>
              <a:ext uri="{FF2B5EF4-FFF2-40B4-BE49-F238E27FC236}">
                <a16:creationId xmlns:a16="http://schemas.microsoft.com/office/drawing/2014/main" id="{3C378C0F-5C75-A742-AF6F-2753DB668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10" y="5693476"/>
            <a:ext cx="3290267" cy="2131301"/>
          </a:xfrm>
          <a:custGeom>
            <a:avLst/>
            <a:gdLst>
              <a:gd name="T0" fmla="*/ 0 w 2642"/>
              <a:gd name="T1" fmla="*/ 1094043 h 1711"/>
              <a:gd name="T2" fmla="*/ 19591 w 2642"/>
              <a:gd name="T3" fmla="*/ 1116904 h 1711"/>
              <a:gd name="T4" fmla="*/ 1452334 w 2642"/>
              <a:gd name="T5" fmla="*/ 1116904 h 1711"/>
              <a:gd name="T6" fmla="*/ 1724647 w 2642"/>
              <a:gd name="T7" fmla="*/ 22207 h 1711"/>
              <a:gd name="T8" fmla="*/ 1704403 w 2642"/>
              <a:gd name="T9" fmla="*/ 0 h 1711"/>
              <a:gd name="T10" fmla="*/ 1392909 w 2642"/>
              <a:gd name="T11" fmla="*/ 458518 h 1711"/>
              <a:gd name="T12" fmla="*/ 1234223 w 2642"/>
              <a:gd name="T13" fmla="*/ 1094043 h 1711"/>
              <a:gd name="T14" fmla="*/ 0 w 2642"/>
              <a:gd name="T15" fmla="*/ 1094043 h 17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42" h="1711">
                <a:moveTo>
                  <a:pt x="0" y="1675"/>
                </a:moveTo>
                <a:lnTo>
                  <a:pt x="30" y="1710"/>
                </a:lnTo>
                <a:lnTo>
                  <a:pt x="2224" y="1710"/>
                </a:lnTo>
                <a:lnTo>
                  <a:pt x="2641" y="34"/>
                </a:lnTo>
                <a:lnTo>
                  <a:pt x="2610" y="0"/>
                </a:lnTo>
                <a:lnTo>
                  <a:pt x="2133" y="702"/>
                </a:lnTo>
                <a:lnTo>
                  <a:pt x="1890" y="1675"/>
                </a:lnTo>
                <a:lnTo>
                  <a:pt x="0" y="1675"/>
                </a:lnTo>
              </a:path>
            </a:pathLst>
          </a:custGeom>
          <a:solidFill>
            <a:srgbClr val="47BB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413">
            <a:extLst>
              <a:ext uri="{FF2B5EF4-FFF2-40B4-BE49-F238E27FC236}">
                <a16:creationId xmlns:a16="http://schemas.microsoft.com/office/drawing/2014/main" id="{F38D2A5A-DBB5-2741-B0EA-E0E56048A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12" y="6566874"/>
            <a:ext cx="3037591" cy="1213962"/>
          </a:xfrm>
          <a:custGeom>
            <a:avLst/>
            <a:gdLst>
              <a:gd name="T0" fmla="*/ 158169 w 2437"/>
              <a:gd name="T1" fmla="*/ 0 h 974"/>
              <a:gd name="T2" fmla="*/ 0 w 2437"/>
              <a:gd name="T3" fmla="*/ 635892 h 974"/>
              <a:gd name="T4" fmla="*/ 1433983 w 2437"/>
              <a:gd name="T5" fmla="*/ 635892 h 974"/>
              <a:gd name="T6" fmla="*/ 1592152 w 2437"/>
              <a:gd name="T7" fmla="*/ 0 h 974"/>
              <a:gd name="T8" fmla="*/ 158169 w 2437"/>
              <a:gd name="T9" fmla="*/ 0 h 9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7" h="974">
                <a:moveTo>
                  <a:pt x="242" y="0"/>
                </a:moveTo>
                <a:lnTo>
                  <a:pt x="0" y="973"/>
                </a:lnTo>
                <a:lnTo>
                  <a:pt x="2194" y="973"/>
                </a:lnTo>
                <a:lnTo>
                  <a:pt x="2436" y="0"/>
                </a:lnTo>
                <a:lnTo>
                  <a:pt x="242" y="0"/>
                </a:lnTo>
              </a:path>
            </a:pathLst>
          </a:custGeom>
          <a:solidFill>
            <a:srgbClr val="323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414">
            <a:extLst>
              <a:ext uri="{FF2B5EF4-FFF2-40B4-BE49-F238E27FC236}">
                <a16:creationId xmlns:a16="http://schemas.microsoft.com/office/drawing/2014/main" id="{D1812211-8540-284F-A786-225E07BCC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259" y="4204862"/>
            <a:ext cx="1115067" cy="955791"/>
          </a:xfrm>
          <a:custGeom>
            <a:avLst/>
            <a:gdLst>
              <a:gd name="T0" fmla="*/ 0 w 894"/>
              <a:gd name="T1" fmla="*/ 243408 h 768"/>
              <a:gd name="T2" fmla="*/ 103991 w 894"/>
              <a:gd name="T3" fmla="*/ 323674 h 768"/>
              <a:gd name="T4" fmla="*/ 114455 w 894"/>
              <a:gd name="T5" fmla="*/ 500520 h 768"/>
              <a:gd name="T6" fmla="*/ 584048 w 894"/>
              <a:gd name="T7" fmla="*/ 0 h 768"/>
              <a:gd name="T8" fmla="*/ 0 w 894"/>
              <a:gd name="T9" fmla="*/ 243408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4" h="768">
                <a:moveTo>
                  <a:pt x="0" y="373"/>
                </a:moveTo>
                <a:lnTo>
                  <a:pt x="159" y="496"/>
                </a:lnTo>
                <a:lnTo>
                  <a:pt x="175" y="767"/>
                </a:lnTo>
                <a:lnTo>
                  <a:pt x="893" y="0"/>
                </a:lnTo>
                <a:lnTo>
                  <a:pt x="0" y="373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CECCEFA1-9FB4-824E-87FB-2831D55A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425" y="4880505"/>
            <a:ext cx="9073085" cy="6936474"/>
          </a:xfrm>
          <a:custGeom>
            <a:avLst/>
            <a:gdLst>
              <a:gd name="connsiteX0" fmla="*/ 2318733 w 9073085"/>
              <a:gd name="connsiteY0" fmla="*/ 6877927 h 6936474"/>
              <a:gd name="connsiteX1" fmla="*/ 2323717 w 9073085"/>
              <a:gd name="connsiteY1" fmla="*/ 6911560 h 6936474"/>
              <a:gd name="connsiteX2" fmla="*/ 2022194 w 9073085"/>
              <a:gd name="connsiteY2" fmla="*/ 6936474 h 6936474"/>
              <a:gd name="connsiteX3" fmla="*/ 1961142 w 9073085"/>
              <a:gd name="connsiteY3" fmla="*/ 6936474 h 6936474"/>
              <a:gd name="connsiteX4" fmla="*/ 1963634 w 9073085"/>
              <a:gd name="connsiteY4" fmla="*/ 6901595 h 6936474"/>
              <a:gd name="connsiteX5" fmla="*/ 2318733 w 9073085"/>
              <a:gd name="connsiteY5" fmla="*/ 6877927 h 6936474"/>
              <a:gd name="connsiteX6" fmla="*/ 1336915 w 9073085"/>
              <a:gd name="connsiteY6" fmla="*/ 6790731 h 6936474"/>
              <a:gd name="connsiteX7" fmla="*/ 1684538 w 9073085"/>
              <a:gd name="connsiteY7" fmla="*/ 6874190 h 6936474"/>
              <a:gd name="connsiteX8" fmla="*/ 1679554 w 9073085"/>
              <a:gd name="connsiteY8" fmla="*/ 6909069 h 6936474"/>
              <a:gd name="connsiteX9" fmla="*/ 1326947 w 9073085"/>
              <a:gd name="connsiteY9" fmla="*/ 6824364 h 6936474"/>
              <a:gd name="connsiteX10" fmla="*/ 2895613 w 9073085"/>
              <a:gd name="connsiteY10" fmla="*/ 6635023 h 6936474"/>
              <a:gd name="connsiteX11" fmla="*/ 2918040 w 9073085"/>
              <a:gd name="connsiteY11" fmla="*/ 6662428 h 6936474"/>
              <a:gd name="connsiteX12" fmla="*/ 2599074 w 9073085"/>
              <a:gd name="connsiteY12" fmla="*/ 6839312 h 6936474"/>
              <a:gd name="connsiteX13" fmla="*/ 2587860 w 9073085"/>
              <a:gd name="connsiteY13" fmla="*/ 6806924 h 6936474"/>
              <a:gd name="connsiteX14" fmla="*/ 2895613 w 9073085"/>
              <a:gd name="connsiteY14" fmla="*/ 6635023 h 6936474"/>
              <a:gd name="connsiteX15" fmla="*/ 765020 w 9073085"/>
              <a:gd name="connsiteY15" fmla="*/ 6515440 h 6936474"/>
              <a:gd name="connsiteX16" fmla="*/ 1076510 w 9073085"/>
              <a:gd name="connsiteY16" fmla="*/ 6689832 h 6936474"/>
              <a:gd name="connsiteX17" fmla="*/ 1062805 w 9073085"/>
              <a:gd name="connsiteY17" fmla="*/ 6720974 h 6936474"/>
              <a:gd name="connsiteX18" fmla="*/ 745085 w 9073085"/>
              <a:gd name="connsiteY18" fmla="*/ 6544090 h 6936474"/>
              <a:gd name="connsiteX19" fmla="*/ 7853289 w 9073085"/>
              <a:gd name="connsiteY19" fmla="*/ 6465613 h 6936474"/>
              <a:gd name="connsiteX20" fmla="*/ 7862011 w 9073085"/>
              <a:gd name="connsiteY20" fmla="*/ 6499246 h 6936474"/>
              <a:gd name="connsiteX21" fmla="*/ 7501929 w 9073085"/>
              <a:gd name="connsiteY21" fmla="*/ 6546581 h 6936474"/>
              <a:gd name="connsiteX22" fmla="*/ 7501929 w 9073085"/>
              <a:gd name="connsiteY22" fmla="*/ 6511702 h 6936474"/>
              <a:gd name="connsiteX23" fmla="*/ 7853289 w 9073085"/>
              <a:gd name="connsiteY23" fmla="*/ 6465613 h 6936474"/>
              <a:gd name="connsiteX24" fmla="*/ 6881441 w 9073085"/>
              <a:gd name="connsiteY24" fmla="*/ 6388382 h 6936474"/>
              <a:gd name="connsiteX25" fmla="*/ 6944036 w 9073085"/>
              <a:gd name="connsiteY25" fmla="*/ 6409373 h 6936474"/>
              <a:gd name="connsiteX26" fmla="*/ 7054629 w 9073085"/>
              <a:gd name="connsiteY26" fmla="*/ 6446461 h 6936474"/>
              <a:gd name="connsiteX27" fmla="*/ 7224079 w 9073085"/>
              <a:gd name="connsiteY27" fmla="*/ 6486789 h 6936474"/>
              <a:gd name="connsiteX28" fmla="*/ 7219095 w 9073085"/>
              <a:gd name="connsiteY28" fmla="*/ 6520422 h 6936474"/>
              <a:gd name="connsiteX29" fmla="*/ 6870227 w 9073085"/>
              <a:gd name="connsiteY29" fmla="*/ 6420769 h 6936474"/>
              <a:gd name="connsiteX30" fmla="*/ 6873895 w 9073085"/>
              <a:gd name="connsiteY30" fmla="*/ 6410175 h 6936474"/>
              <a:gd name="connsiteX31" fmla="*/ 8404004 w 9073085"/>
              <a:gd name="connsiteY31" fmla="*/ 6162917 h 6936474"/>
              <a:gd name="connsiteX32" fmla="*/ 8427677 w 9073085"/>
              <a:gd name="connsiteY32" fmla="*/ 6190322 h 6936474"/>
              <a:gd name="connsiteX33" fmla="*/ 8127401 w 9073085"/>
              <a:gd name="connsiteY33" fmla="*/ 6395856 h 6936474"/>
              <a:gd name="connsiteX34" fmla="*/ 8111203 w 9073085"/>
              <a:gd name="connsiteY34" fmla="*/ 6365960 h 6936474"/>
              <a:gd name="connsiteX35" fmla="*/ 8404004 w 9073085"/>
              <a:gd name="connsiteY35" fmla="*/ 6162917 h 6936474"/>
              <a:gd name="connsiteX36" fmla="*/ 3223300 w 9073085"/>
              <a:gd name="connsiteY36" fmla="*/ 6110599 h 6936474"/>
              <a:gd name="connsiteX37" fmla="*/ 3255695 w 9073085"/>
              <a:gd name="connsiteY37" fmla="*/ 6118073 h 6936474"/>
              <a:gd name="connsiteX38" fmla="*/ 3111164 w 9073085"/>
              <a:gd name="connsiteY38" fmla="*/ 6453156 h 6936474"/>
              <a:gd name="connsiteX39" fmla="*/ 3082507 w 9073085"/>
              <a:gd name="connsiteY39" fmla="*/ 6433226 h 6936474"/>
              <a:gd name="connsiteX40" fmla="*/ 3223300 w 9073085"/>
              <a:gd name="connsiteY40" fmla="*/ 6110599 h 6936474"/>
              <a:gd name="connsiteX41" fmla="*/ 6324496 w 9073085"/>
              <a:gd name="connsiteY41" fmla="*/ 6083194 h 6936474"/>
              <a:gd name="connsiteX42" fmla="*/ 6628511 w 9073085"/>
              <a:gd name="connsiteY42" fmla="*/ 6271290 h 6936474"/>
              <a:gd name="connsiteX43" fmla="*/ 6612313 w 9073085"/>
              <a:gd name="connsiteY43" fmla="*/ 6302431 h 6936474"/>
              <a:gd name="connsiteX44" fmla="*/ 6303315 w 9073085"/>
              <a:gd name="connsiteY44" fmla="*/ 6111845 h 6936474"/>
              <a:gd name="connsiteX45" fmla="*/ 305260 w 9073085"/>
              <a:gd name="connsiteY45" fmla="*/ 6079458 h 6936474"/>
              <a:gd name="connsiteX46" fmla="*/ 544485 w 9073085"/>
              <a:gd name="connsiteY46" fmla="*/ 6343538 h 6936474"/>
              <a:gd name="connsiteX47" fmla="*/ 520812 w 9073085"/>
              <a:gd name="connsiteY47" fmla="*/ 6369697 h 6936474"/>
              <a:gd name="connsiteX48" fmla="*/ 277849 w 9073085"/>
              <a:gd name="connsiteY48" fmla="*/ 6100634 h 6936474"/>
              <a:gd name="connsiteX49" fmla="*/ 8786514 w 9073085"/>
              <a:gd name="connsiteY49" fmla="*/ 5660915 h 6936474"/>
              <a:gd name="connsiteX50" fmla="*/ 8817663 w 9073085"/>
              <a:gd name="connsiteY50" fmla="*/ 5677108 h 6936474"/>
              <a:gd name="connsiteX51" fmla="*/ 8622047 w 9073085"/>
              <a:gd name="connsiteY51" fmla="*/ 5982296 h 6936474"/>
              <a:gd name="connsiteX52" fmla="*/ 8594636 w 9073085"/>
              <a:gd name="connsiteY52" fmla="*/ 5961120 h 6936474"/>
              <a:gd name="connsiteX53" fmla="*/ 8786514 w 9073085"/>
              <a:gd name="connsiteY53" fmla="*/ 5660915 h 6936474"/>
              <a:gd name="connsiteX54" fmla="*/ 56068 w 9073085"/>
              <a:gd name="connsiteY54" fmla="*/ 5502716 h 6936474"/>
              <a:gd name="connsiteX55" fmla="*/ 164468 w 9073085"/>
              <a:gd name="connsiteY55" fmla="*/ 5841536 h 6936474"/>
              <a:gd name="connsiteX56" fmla="*/ 133319 w 9073085"/>
              <a:gd name="connsiteY56" fmla="*/ 5855238 h 6936474"/>
              <a:gd name="connsiteX57" fmla="*/ 22427 w 9073085"/>
              <a:gd name="connsiteY57" fmla="*/ 5508944 h 6936474"/>
              <a:gd name="connsiteX58" fmla="*/ 3255695 w 9073085"/>
              <a:gd name="connsiteY58" fmla="*/ 5474066 h 6936474"/>
              <a:gd name="connsiteX59" fmla="*/ 3289336 w 9073085"/>
              <a:gd name="connsiteY59" fmla="*/ 5815377 h 6936474"/>
              <a:gd name="connsiteX60" fmla="*/ 3289336 w 9073085"/>
              <a:gd name="connsiteY60" fmla="*/ 5835308 h 6936474"/>
              <a:gd name="connsiteX61" fmla="*/ 3254449 w 9073085"/>
              <a:gd name="connsiteY61" fmla="*/ 5835308 h 6936474"/>
              <a:gd name="connsiteX62" fmla="*/ 3255695 w 9073085"/>
              <a:gd name="connsiteY62" fmla="*/ 5815377 h 6936474"/>
              <a:gd name="connsiteX63" fmla="*/ 3220808 w 9073085"/>
              <a:gd name="connsiteY63" fmla="*/ 5480294 h 6936474"/>
              <a:gd name="connsiteX64" fmla="*/ 8992098 w 9073085"/>
              <a:gd name="connsiteY64" fmla="*/ 5060506 h 6936474"/>
              <a:gd name="connsiteX65" fmla="*/ 9025739 w 9073085"/>
              <a:gd name="connsiteY65" fmla="*/ 5066734 h 6936474"/>
              <a:gd name="connsiteX66" fmla="*/ 8929800 w 9073085"/>
              <a:gd name="connsiteY66" fmla="*/ 5416765 h 6936474"/>
              <a:gd name="connsiteX67" fmla="*/ 8897405 w 9073085"/>
              <a:gd name="connsiteY67" fmla="*/ 5404308 h 6936474"/>
              <a:gd name="connsiteX68" fmla="*/ 8992098 w 9073085"/>
              <a:gd name="connsiteY68" fmla="*/ 5060506 h 6936474"/>
              <a:gd name="connsiteX69" fmla="*/ 48593 w 9073085"/>
              <a:gd name="connsiteY69" fmla="*/ 4866182 h 6936474"/>
              <a:gd name="connsiteX70" fmla="*/ 82234 w 9073085"/>
              <a:gd name="connsiteY70" fmla="*/ 4873656 h 6936474"/>
              <a:gd name="connsiteX71" fmla="*/ 34887 w 9073085"/>
              <a:gd name="connsiteY71" fmla="*/ 5226179 h 6936474"/>
              <a:gd name="connsiteX72" fmla="*/ 0 w 9073085"/>
              <a:gd name="connsiteY72" fmla="*/ 5226179 h 6936474"/>
              <a:gd name="connsiteX73" fmla="*/ 48593 w 9073085"/>
              <a:gd name="connsiteY73" fmla="*/ 4866182 h 6936474"/>
              <a:gd name="connsiteX74" fmla="*/ 3061325 w 9073085"/>
              <a:gd name="connsiteY74" fmla="*/ 4859954 h 6936474"/>
              <a:gd name="connsiteX75" fmla="*/ 3187167 w 9073085"/>
              <a:gd name="connsiteY75" fmla="*/ 5200020 h 6936474"/>
              <a:gd name="connsiteX76" fmla="*/ 3153526 w 9073085"/>
              <a:gd name="connsiteY76" fmla="*/ 5209985 h 6936474"/>
              <a:gd name="connsiteX77" fmla="*/ 3028930 w 9073085"/>
              <a:gd name="connsiteY77" fmla="*/ 4873656 h 6936474"/>
              <a:gd name="connsiteX78" fmla="*/ 9068101 w 9073085"/>
              <a:gd name="connsiteY78" fmla="*/ 4423972 h 6936474"/>
              <a:gd name="connsiteX79" fmla="*/ 9073085 w 9073085"/>
              <a:gd name="connsiteY79" fmla="*/ 4573452 h 6936474"/>
              <a:gd name="connsiteX80" fmla="*/ 9064363 w 9073085"/>
              <a:gd name="connsiteY80" fmla="*/ 4786460 h 6936474"/>
              <a:gd name="connsiteX81" fmla="*/ 9029476 w 9073085"/>
              <a:gd name="connsiteY81" fmla="*/ 4783968 h 6936474"/>
              <a:gd name="connsiteX82" fmla="*/ 9038198 w 9073085"/>
              <a:gd name="connsiteY82" fmla="*/ 4573452 h 6936474"/>
              <a:gd name="connsiteX83" fmla="*/ 9033214 w 9073085"/>
              <a:gd name="connsiteY83" fmla="*/ 4426464 h 6936474"/>
              <a:gd name="connsiteX84" fmla="*/ 2813379 w 9073085"/>
              <a:gd name="connsiteY84" fmla="*/ 4268264 h 6936474"/>
              <a:gd name="connsiteX85" fmla="*/ 2949189 w 9073085"/>
              <a:gd name="connsiteY85" fmla="*/ 4602102 h 6936474"/>
              <a:gd name="connsiteX86" fmla="*/ 2911197 w 9073085"/>
              <a:gd name="connsiteY86" fmla="*/ 4602170 h 6936474"/>
              <a:gd name="connsiteX87" fmla="*/ 2779738 w 9073085"/>
              <a:gd name="connsiteY87" fmla="*/ 4281967 h 6936474"/>
              <a:gd name="connsiteX88" fmla="*/ 282834 w 9073085"/>
              <a:gd name="connsiteY88" fmla="*/ 4265773 h 6936474"/>
              <a:gd name="connsiteX89" fmla="*/ 312737 w 9073085"/>
              <a:gd name="connsiteY89" fmla="*/ 4283212 h 6936474"/>
              <a:gd name="connsiteX90" fmla="*/ 164468 w 9073085"/>
              <a:gd name="connsiteY90" fmla="*/ 4607084 h 6936474"/>
              <a:gd name="connsiteX91" fmla="*/ 132073 w 9073085"/>
              <a:gd name="connsiteY91" fmla="*/ 4594628 h 6936474"/>
              <a:gd name="connsiteX92" fmla="*/ 282834 w 9073085"/>
              <a:gd name="connsiteY92" fmla="*/ 4265773 h 6936474"/>
              <a:gd name="connsiteX93" fmla="*/ 8957211 w 9073085"/>
              <a:gd name="connsiteY93" fmla="*/ 3788684 h 6936474"/>
              <a:gd name="connsiteX94" fmla="*/ 9038198 w 9073085"/>
              <a:gd name="connsiteY94" fmla="*/ 4142452 h 6936474"/>
              <a:gd name="connsiteX95" fmla="*/ 9002262 w 9073085"/>
              <a:gd name="connsiteY95" fmla="*/ 4142066 h 6936474"/>
              <a:gd name="connsiteX96" fmla="*/ 8969048 w 9073085"/>
              <a:gd name="connsiteY96" fmla="*/ 3972108 h 6936474"/>
              <a:gd name="connsiteX97" fmla="*/ 8923570 w 9073085"/>
              <a:gd name="connsiteY97" fmla="*/ 3798650 h 6936474"/>
              <a:gd name="connsiteX98" fmla="*/ 687771 w 9073085"/>
              <a:gd name="connsiteY98" fmla="*/ 3765017 h 6936474"/>
              <a:gd name="connsiteX99" fmla="*/ 711446 w 9073085"/>
              <a:gd name="connsiteY99" fmla="*/ 3791176 h 6936474"/>
              <a:gd name="connsiteX100" fmla="*/ 465991 w 9073085"/>
              <a:gd name="connsiteY100" fmla="*/ 4050274 h 6936474"/>
              <a:gd name="connsiteX101" fmla="*/ 438580 w 9073085"/>
              <a:gd name="connsiteY101" fmla="*/ 4029097 h 6936474"/>
              <a:gd name="connsiteX102" fmla="*/ 687771 w 9073085"/>
              <a:gd name="connsiteY102" fmla="*/ 3765017 h 6936474"/>
              <a:gd name="connsiteX103" fmla="*/ 2592844 w 9073085"/>
              <a:gd name="connsiteY103" fmla="*/ 3666610 h 6936474"/>
              <a:gd name="connsiteX104" fmla="*/ 2712456 w 9073085"/>
              <a:gd name="connsiteY104" fmla="*/ 4005430 h 6936474"/>
              <a:gd name="connsiteX105" fmla="*/ 2680061 w 9073085"/>
              <a:gd name="connsiteY105" fmla="*/ 4017886 h 6936474"/>
              <a:gd name="connsiteX106" fmla="*/ 2559203 w 9073085"/>
              <a:gd name="connsiteY106" fmla="*/ 3677820 h 6936474"/>
              <a:gd name="connsiteX107" fmla="*/ 1247208 w 9073085"/>
              <a:gd name="connsiteY107" fmla="*/ 3444882 h 6936474"/>
              <a:gd name="connsiteX108" fmla="*/ 1258421 w 9073085"/>
              <a:gd name="connsiteY108" fmla="*/ 3477269 h 6936474"/>
              <a:gd name="connsiteX109" fmla="*/ 936964 w 9073085"/>
              <a:gd name="connsiteY109" fmla="*/ 3629240 h 6936474"/>
              <a:gd name="connsiteX110" fmla="*/ 919520 w 9073085"/>
              <a:gd name="connsiteY110" fmla="*/ 3599344 h 6936474"/>
              <a:gd name="connsiteX111" fmla="*/ 1247208 w 9073085"/>
              <a:gd name="connsiteY111" fmla="*/ 3444882 h 6936474"/>
              <a:gd name="connsiteX112" fmla="*/ 1878909 w 9073085"/>
              <a:gd name="connsiteY112" fmla="*/ 3317824 h 6936474"/>
              <a:gd name="connsiteX113" fmla="*/ 1881401 w 9073085"/>
              <a:gd name="connsiteY113" fmla="*/ 3352703 h 6936474"/>
              <a:gd name="connsiteX114" fmla="*/ 1527548 w 9073085"/>
              <a:gd name="connsiteY114" fmla="*/ 3400038 h 6936474"/>
              <a:gd name="connsiteX115" fmla="*/ 1520072 w 9073085"/>
              <a:gd name="connsiteY115" fmla="*/ 3366405 h 6936474"/>
              <a:gd name="connsiteX116" fmla="*/ 1878909 w 9073085"/>
              <a:gd name="connsiteY116" fmla="*/ 3317824 h 6936474"/>
              <a:gd name="connsiteX117" fmla="*/ 8700543 w 9073085"/>
              <a:gd name="connsiteY117" fmla="*/ 3196995 h 6936474"/>
              <a:gd name="connsiteX118" fmla="*/ 8861272 w 9073085"/>
              <a:gd name="connsiteY118" fmla="*/ 3522113 h 6936474"/>
              <a:gd name="connsiteX119" fmla="*/ 8830123 w 9073085"/>
              <a:gd name="connsiteY119" fmla="*/ 3535815 h 6936474"/>
              <a:gd name="connsiteX120" fmla="*/ 8670640 w 9073085"/>
              <a:gd name="connsiteY120" fmla="*/ 3215680 h 6936474"/>
              <a:gd name="connsiteX121" fmla="*/ 2413426 w 9073085"/>
              <a:gd name="connsiteY121" fmla="*/ 3052498 h 6936474"/>
              <a:gd name="connsiteX122" fmla="*/ 2491921 w 9073085"/>
              <a:gd name="connsiteY122" fmla="*/ 3342737 h 6936474"/>
              <a:gd name="connsiteX123" fmla="*/ 2503135 w 9073085"/>
              <a:gd name="connsiteY123" fmla="*/ 3378862 h 6936474"/>
              <a:gd name="connsiteX124" fmla="*/ 2509365 w 9073085"/>
              <a:gd name="connsiteY124" fmla="*/ 3398792 h 6936474"/>
              <a:gd name="connsiteX125" fmla="*/ 2471766 w 9073085"/>
              <a:gd name="connsiteY125" fmla="*/ 3398840 h 6936474"/>
              <a:gd name="connsiteX126" fmla="*/ 2468560 w 9073085"/>
              <a:gd name="connsiteY126" fmla="*/ 3387114 h 6936474"/>
              <a:gd name="connsiteX127" fmla="*/ 2464510 w 9073085"/>
              <a:gd name="connsiteY127" fmla="*/ 3373879 h 6936474"/>
              <a:gd name="connsiteX128" fmla="*/ 2453297 w 9073085"/>
              <a:gd name="connsiteY128" fmla="*/ 3337755 h 6936474"/>
              <a:gd name="connsiteX129" fmla="*/ 2379785 w 9073085"/>
              <a:gd name="connsiteY129" fmla="*/ 3059972 h 6936474"/>
              <a:gd name="connsiteX130" fmla="*/ 8314295 w 9073085"/>
              <a:gd name="connsiteY130" fmla="*/ 2681291 h 6936474"/>
              <a:gd name="connsiteX131" fmla="*/ 8546044 w 9073085"/>
              <a:gd name="connsiteY131" fmla="*/ 2960319 h 6936474"/>
              <a:gd name="connsiteX132" fmla="*/ 8517387 w 9073085"/>
              <a:gd name="connsiteY132" fmla="*/ 2981495 h 6936474"/>
              <a:gd name="connsiteX133" fmla="*/ 8289376 w 9073085"/>
              <a:gd name="connsiteY133" fmla="*/ 2706204 h 6936474"/>
              <a:gd name="connsiteX134" fmla="*/ 2295060 w 9073085"/>
              <a:gd name="connsiteY134" fmla="*/ 2423439 h 6936474"/>
              <a:gd name="connsiteX135" fmla="*/ 2352374 w 9073085"/>
              <a:gd name="connsiteY135" fmla="*/ 2778452 h 6936474"/>
              <a:gd name="connsiteX136" fmla="*/ 2318733 w 9073085"/>
              <a:gd name="connsiteY136" fmla="*/ 2784681 h 6936474"/>
              <a:gd name="connsiteX137" fmla="*/ 2258927 w 9073085"/>
              <a:gd name="connsiteY137" fmla="*/ 2428421 h 6936474"/>
              <a:gd name="connsiteX138" fmla="*/ 2240237 w 9073085"/>
              <a:gd name="connsiteY138" fmla="*/ 1785659 h 6936474"/>
              <a:gd name="connsiteX139" fmla="*/ 2275124 w 9073085"/>
              <a:gd name="connsiteY139" fmla="*/ 1788151 h 6936474"/>
              <a:gd name="connsiteX140" fmla="*/ 2266402 w 9073085"/>
              <a:gd name="connsiteY140" fmla="*/ 1997422 h 6936474"/>
              <a:gd name="connsiteX141" fmla="*/ 2270140 w 9073085"/>
              <a:gd name="connsiteY141" fmla="*/ 2144410 h 6936474"/>
              <a:gd name="connsiteX142" fmla="*/ 2235253 w 9073085"/>
              <a:gd name="connsiteY142" fmla="*/ 2146902 h 6936474"/>
              <a:gd name="connsiteX143" fmla="*/ 2231516 w 9073085"/>
              <a:gd name="connsiteY143" fmla="*/ 1997422 h 6936474"/>
              <a:gd name="connsiteX144" fmla="*/ 2240237 w 9073085"/>
              <a:gd name="connsiteY144" fmla="*/ 1785659 h 6936474"/>
              <a:gd name="connsiteX145" fmla="*/ 2400966 w 9073085"/>
              <a:gd name="connsiteY145" fmla="*/ 1161583 h 6936474"/>
              <a:gd name="connsiteX146" fmla="*/ 2432115 w 9073085"/>
              <a:gd name="connsiteY146" fmla="*/ 1177776 h 6936474"/>
              <a:gd name="connsiteX147" fmla="*/ 2316241 w 9073085"/>
              <a:gd name="connsiteY147" fmla="*/ 1512859 h 6936474"/>
              <a:gd name="connsiteX148" fmla="*/ 2281354 w 9073085"/>
              <a:gd name="connsiteY148" fmla="*/ 1505385 h 6936474"/>
              <a:gd name="connsiteX149" fmla="*/ 2400966 w 9073085"/>
              <a:gd name="connsiteY149" fmla="*/ 1161583 h 6936474"/>
              <a:gd name="connsiteX150" fmla="*/ 5984349 w 9073085"/>
              <a:gd name="connsiteY150" fmla="*/ 694459 h 6936474"/>
              <a:gd name="connsiteX151" fmla="*/ 5993071 w 9073085"/>
              <a:gd name="connsiteY151" fmla="*/ 728092 h 6936474"/>
              <a:gd name="connsiteX152" fmla="*/ 5631742 w 9073085"/>
              <a:gd name="connsiteY152" fmla="*/ 767953 h 6936474"/>
              <a:gd name="connsiteX153" fmla="*/ 5630496 w 9073085"/>
              <a:gd name="connsiteY153" fmla="*/ 733075 h 6936474"/>
              <a:gd name="connsiteX154" fmla="*/ 5984349 w 9073085"/>
              <a:gd name="connsiteY154" fmla="*/ 694459 h 6936474"/>
              <a:gd name="connsiteX155" fmla="*/ 2834560 w 9073085"/>
              <a:gd name="connsiteY155" fmla="*/ 688231 h 6936474"/>
              <a:gd name="connsiteX156" fmla="*/ 2852004 w 9073085"/>
              <a:gd name="connsiteY156" fmla="*/ 718127 h 6936474"/>
              <a:gd name="connsiteX157" fmla="*/ 2584122 w 9073085"/>
              <a:gd name="connsiteY157" fmla="*/ 947329 h 6936474"/>
              <a:gd name="connsiteX158" fmla="*/ 2557957 w 9073085"/>
              <a:gd name="connsiteY158" fmla="*/ 923661 h 6936474"/>
              <a:gd name="connsiteX159" fmla="*/ 2834560 w 9073085"/>
              <a:gd name="connsiteY159" fmla="*/ 688231 h 6936474"/>
              <a:gd name="connsiteX160" fmla="*/ 4997548 w 9073085"/>
              <a:gd name="connsiteY160" fmla="*/ 665809 h 6936474"/>
              <a:gd name="connsiteX161" fmla="*/ 5351401 w 9073085"/>
              <a:gd name="connsiteY161" fmla="*/ 720618 h 6936474"/>
              <a:gd name="connsiteX162" fmla="*/ 5348909 w 9073085"/>
              <a:gd name="connsiteY162" fmla="*/ 755497 h 6936474"/>
              <a:gd name="connsiteX163" fmla="*/ 4990072 w 9073085"/>
              <a:gd name="connsiteY163" fmla="*/ 700688 h 6936474"/>
              <a:gd name="connsiteX164" fmla="*/ 4370830 w 9073085"/>
              <a:gd name="connsiteY164" fmla="*/ 523803 h 6936474"/>
              <a:gd name="connsiteX165" fmla="*/ 4724683 w 9073085"/>
              <a:gd name="connsiteY165" fmla="*/ 602280 h 6936474"/>
              <a:gd name="connsiteX166" fmla="*/ 4715961 w 9073085"/>
              <a:gd name="connsiteY166" fmla="*/ 635913 h 6936474"/>
              <a:gd name="connsiteX167" fmla="*/ 4364600 w 9073085"/>
              <a:gd name="connsiteY167" fmla="*/ 558682 h 6936474"/>
              <a:gd name="connsiteX168" fmla="*/ 3446327 w 9073085"/>
              <a:gd name="connsiteY168" fmla="*/ 486434 h 6936474"/>
              <a:gd name="connsiteX169" fmla="*/ 3451311 w 9073085"/>
              <a:gd name="connsiteY169" fmla="*/ 520066 h 6936474"/>
              <a:gd name="connsiteX170" fmla="*/ 3103688 w 9073085"/>
              <a:gd name="connsiteY170" fmla="*/ 599789 h 6936474"/>
              <a:gd name="connsiteX171" fmla="*/ 3091228 w 9073085"/>
              <a:gd name="connsiteY171" fmla="*/ 567402 h 6936474"/>
              <a:gd name="connsiteX172" fmla="*/ 3446327 w 9073085"/>
              <a:gd name="connsiteY172" fmla="*/ 486434 h 6936474"/>
              <a:gd name="connsiteX173" fmla="*/ 3729160 w 9073085"/>
              <a:gd name="connsiteY173" fmla="*/ 466503 h 6936474"/>
              <a:gd name="connsiteX174" fmla="*/ 3761555 w 9073085"/>
              <a:gd name="connsiteY174" fmla="*/ 466503 h 6936474"/>
              <a:gd name="connsiteX175" fmla="*/ 4091735 w 9073085"/>
              <a:gd name="connsiteY175" fmla="*/ 483942 h 6936474"/>
              <a:gd name="connsiteX176" fmla="*/ 4087997 w 9073085"/>
              <a:gd name="connsiteY176" fmla="*/ 518821 h 6936474"/>
              <a:gd name="connsiteX177" fmla="*/ 3761555 w 9073085"/>
              <a:gd name="connsiteY177" fmla="*/ 501382 h 6936474"/>
              <a:gd name="connsiteX178" fmla="*/ 3729160 w 9073085"/>
              <a:gd name="connsiteY178" fmla="*/ 501382 h 6936474"/>
              <a:gd name="connsiteX179" fmla="*/ 6528833 w 9073085"/>
              <a:gd name="connsiteY179" fmla="*/ 395500 h 6936474"/>
              <a:gd name="connsiteX180" fmla="*/ 6554999 w 9073085"/>
              <a:gd name="connsiteY180" fmla="*/ 419168 h 6936474"/>
              <a:gd name="connsiteX181" fmla="*/ 6262198 w 9073085"/>
              <a:gd name="connsiteY181" fmla="*/ 635913 h 6936474"/>
              <a:gd name="connsiteX182" fmla="*/ 6247247 w 9073085"/>
              <a:gd name="connsiteY182" fmla="*/ 604772 h 6936474"/>
              <a:gd name="connsiteX183" fmla="*/ 6528833 w 9073085"/>
              <a:gd name="connsiteY183" fmla="*/ 395500 h 6936474"/>
              <a:gd name="connsiteX184" fmla="*/ 6720109 w 9073085"/>
              <a:gd name="connsiteY184" fmla="*/ 0 h 6936474"/>
              <a:gd name="connsiteX185" fmla="*/ 6755065 w 9073085"/>
              <a:gd name="connsiteY185" fmla="*/ 2500 h 6936474"/>
              <a:gd name="connsiteX186" fmla="*/ 6706377 w 9073085"/>
              <a:gd name="connsiteY186" fmla="*/ 180022 h 6936474"/>
              <a:gd name="connsiteX187" fmla="*/ 6673918 w 9073085"/>
              <a:gd name="connsiteY187" fmla="*/ 166270 h 6936474"/>
              <a:gd name="connsiteX188" fmla="*/ 6720109 w 9073085"/>
              <a:gd name="connsiteY188" fmla="*/ 0 h 693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9073085" h="6936474">
                <a:moveTo>
                  <a:pt x="2318733" y="6877927"/>
                </a:moveTo>
                <a:lnTo>
                  <a:pt x="2323717" y="6911560"/>
                </a:lnTo>
                <a:cubicBezTo>
                  <a:pt x="2229024" y="6927754"/>
                  <a:pt x="2126855" y="6936474"/>
                  <a:pt x="2022194" y="6936474"/>
                </a:cubicBezTo>
                <a:cubicBezTo>
                  <a:pt x="2002259" y="6936474"/>
                  <a:pt x="1982323" y="6936474"/>
                  <a:pt x="1961142" y="6936474"/>
                </a:cubicBezTo>
                <a:lnTo>
                  <a:pt x="1963634" y="6901595"/>
                </a:lnTo>
                <a:cubicBezTo>
                  <a:pt x="2085738" y="6904086"/>
                  <a:pt x="2206596" y="6896612"/>
                  <a:pt x="2318733" y="6877927"/>
                </a:cubicBezTo>
                <a:close/>
                <a:moveTo>
                  <a:pt x="1336915" y="6790731"/>
                </a:moveTo>
                <a:cubicBezTo>
                  <a:pt x="1451543" y="6828100"/>
                  <a:pt x="1568664" y="6855506"/>
                  <a:pt x="1684538" y="6874190"/>
                </a:cubicBezTo>
                <a:lnTo>
                  <a:pt x="1679554" y="6909069"/>
                </a:lnTo>
                <a:cubicBezTo>
                  <a:pt x="1561188" y="6889138"/>
                  <a:pt x="1442822" y="6861734"/>
                  <a:pt x="1326947" y="6824364"/>
                </a:cubicBezTo>
                <a:close/>
                <a:moveTo>
                  <a:pt x="2895613" y="6635023"/>
                </a:moveTo>
                <a:lnTo>
                  <a:pt x="2918040" y="6662428"/>
                </a:lnTo>
                <a:cubicBezTo>
                  <a:pt x="2825839" y="6735922"/>
                  <a:pt x="2719932" y="6794468"/>
                  <a:pt x="2599074" y="6839312"/>
                </a:cubicBezTo>
                <a:lnTo>
                  <a:pt x="2587860" y="6806924"/>
                </a:lnTo>
                <a:cubicBezTo>
                  <a:pt x="2703735" y="6763326"/>
                  <a:pt x="2807149" y="6706026"/>
                  <a:pt x="2895613" y="6635023"/>
                </a:cubicBezTo>
                <a:close/>
                <a:moveTo>
                  <a:pt x="765020" y="6515440"/>
                </a:moveTo>
                <a:cubicBezTo>
                  <a:pt x="862206" y="6580214"/>
                  <a:pt x="966866" y="6638760"/>
                  <a:pt x="1076510" y="6689832"/>
                </a:cubicBezTo>
                <a:lnTo>
                  <a:pt x="1062805" y="6720974"/>
                </a:lnTo>
                <a:cubicBezTo>
                  <a:pt x="950668" y="6669902"/>
                  <a:pt x="843516" y="6610110"/>
                  <a:pt x="745085" y="6544090"/>
                </a:cubicBezTo>
                <a:close/>
                <a:moveTo>
                  <a:pt x="7853289" y="6465613"/>
                </a:moveTo>
                <a:lnTo>
                  <a:pt x="7862011" y="6499246"/>
                </a:lnTo>
                <a:cubicBezTo>
                  <a:pt x="7746137" y="6530388"/>
                  <a:pt x="7625279" y="6546581"/>
                  <a:pt x="7501929" y="6546581"/>
                </a:cubicBezTo>
                <a:lnTo>
                  <a:pt x="7501929" y="6511702"/>
                </a:lnTo>
                <a:cubicBezTo>
                  <a:pt x="7622787" y="6511702"/>
                  <a:pt x="7741153" y="6496754"/>
                  <a:pt x="7853289" y="6465613"/>
                </a:cubicBezTo>
                <a:close/>
                <a:moveTo>
                  <a:pt x="6881441" y="6388382"/>
                </a:moveTo>
                <a:lnTo>
                  <a:pt x="6944036" y="6409373"/>
                </a:lnTo>
                <a:lnTo>
                  <a:pt x="7054629" y="6446461"/>
                </a:lnTo>
                <a:cubicBezTo>
                  <a:pt x="7111943" y="6462810"/>
                  <a:pt x="7168634" y="6476201"/>
                  <a:pt x="7224079" y="6486789"/>
                </a:cubicBezTo>
                <a:lnTo>
                  <a:pt x="7219095" y="6520422"/>
                </a:lnTo>
                <a:cubicBezTo>
                  <a:pt x="7104467" y="6500492"/>
                  <a:pt x="6987347" y="6465613"/>
                  <a:pt x="6870227" y="6420769"/>
                </a:cubicBezTo>
                <a:lnTo>
                  <a:pt x="6873895" y="6410175"/>
                </a:lnTo>
                <a:close/>
                <a:moveTo>
                  <a:pt x="8404004" y="6162917"/>
                </a:moveTo>
                <a:lnTo>
                  <a:pt x="8427677" y="6190322"/>
                </a:lnTo>
                <a:cubicBezTo>
                  <a:pt x="8334231" y="6272536"/>
                  <a:pt x="8233307" y="6342292"/>
                  <a:pt x="8127401" y="6395856"/>
                </a:cubicBezTo>
                <a:lnTo>
                  <a:pt x="8111203" y="6365960"/>
                </a:lnTo>
                <a:cubicBezTo>
                  <a:pt x="8215864" y="6312396"/>
                  <a:pt x="8313049" y="6243885"/>
                  <a:pt x="8404004" y="6162917"/>
                </a:cubicBezTo>
                <a:close/>
                <a:moveTo>
                  <a:pt x="3223300" y="6110599"/>
                </a:moveTo>
                <a:lnTo>
                  <a:pt x="3255695" y="6118073"/>
                </a:lnTo>
                <a:cubicBezTo>
                  <a:pt x="3227038" y="6241394"/>
                  <a:pt x="3178446" y="6353504"/>
                  <a:pt x="3111164" y="6453156"/>
                </a:cubicBezTo>
                <a:lnTo>
                  <a:pt x="3082507" y="6433226"/>
                </a:lnTo>
                <a:cubicBezTo>
                  <a:pt x="3147297" y="6337310"/>
                  <a:pt x="3194643" y="6230182"/>
                  <a:pt x="3223300" y="6110599"/>
                </a:cubicBezTo>
                <a:close/>
                <a:moveTo>
                  <a:pt x="6324496" y="6083194"/>
                </a:moveTo>
                <a:cubicBezTo>
                  <a:pt x="6425419" y="6154198"/>
                  <a:pt x="6528833" y="6217726"/>
                  <a:pt x="6628511" y="6271290"/>
                </a:cubicBezTo>
                <a:lnTo>
                  <a:pt x="6612313" y="6302431"/>
                </a:lnTo>
                <a:cubicBezTo>
                  <a:pt x="6510144" y="6247622"/>
                  <a:pt x="6406729" y="6184093"/>
                  <a:pt x="6303315" y="6111845"/>
                </a:cubicBezTo>
                <a:close/>
                <a:moveTo>
                  <a:pt x="305260" y="6079458"/>
                </a:moveTo>
                <a:cubicBezTo>
                  <a:pt x="373789" y="6172882"/>
                  <a:pt x="454776" y="6262570"/>
                  <a:pt x="544485" y="6343538"/>
                </a:cubicBezTo>
                <a:lnTo>
                  <a:pt x="520812" y="6369697"/>
                </a:lnTo>
                <a:cubicBezTo>
                  <a:pt x="428612" y="6286238"/>
                  <a:pt x="347624" y="6195304"/>
                  <a:pt x="277849" y="6100634"/>
                </a:cubicBezTo>
                <a:close/>
                <a:moveTo>
                  <a:pt x="8786514" y="5660915"/>
                </a:moveTo>
                <a:lnTo>
                  <a:pt x="8817663" y="5677108"/>
                </a:lnTo>
                <a:cubicBezTo>
                  <a:pt x="8760349" y="5786727"/>
                  <a:pt x="8694313" y="5890117"/>
                  <a:pt x="8622047" y="5982296"/>
                </a:cubicBezTo>
                <a:lnTo>
                  <a:pt x="8594636" y="5961120"/>
                </a:lnTo>
                <a:cubicBezTo>
                  <a:pt x="8665656" y="5870186"/>
                  <a:pt x="8730446" y="5769288"/>
                  <a:pt x="8786514" y="5660915"/>
                </a:cubicBezTo>
                <a:close/>
                <a:moveTo>
                  <a:pt x="56068" y="5502716"/>
                </a:moveTo>
                <a:cubicBezTo>
                  <a:pt x="78496" y="5619808"/>
                  <a:pt x="113383" y="5733164"/>
                  <a:pt x="164468" y="5841536"/>
                </a:cubicBezTo>
                <a:lnTo>
                  <a:pt x="133319" y="5855238"/>
                </a:lnTo>
                <a:cubicBezTo>
                  <a:pt x="80988" y="5745620"/>
                  <a:pt x="43609" y="5628528"/>
                  <a:pt x="22427" y="5508944"/>
                </a:cubicBezTo>
                <a:close/>
                <a:moveTo>
                  <a:pt x="3255695" y="5474066"/>
                </a:moveTo>
                <a:cubicBezTo>
                  <a:pt x="3278122" y="5593650"/>
                  <a:pt x="3289336" y="5708250"/>
                  <a:pt x="3289336" y="5815377"/>
                </a:cubicBezTo>
                <a:cubicBezTo>
                  <a:pt x="3289336" y="5822851"/>
                  <a:pt x="3289336" y="5830325"/>
                  <a:pt x="3289336" y="5835308"/>
                </a:cubicBezTo>
                <a:lnTo>
                  <a:pt x="3254449" y="5835308"/>
                </a:lnTo>
                <a:cubicBezTo>
                  <a:pt x="3254449" y="5829080"/>
                  <a:pt x="3255695" y="5822851"/>
                  <a:pt x="3255695" y="5815377"/>
                </a:cubicBezTo>
                <a:cubicBezTo>
                  <a:pt x="3255695" y="5710742"/>
                  <a:pt x="3244482" y="5598632"/>
                  <a:pt x="3220808" y="5480294"/>
                </a:cubicBezTo>
                <a:close/>
                <a:moveTo>
                  <a:pt x="8992098" y="5060506"/>
                </a:moveTo>
                <a:lnTo>
                  <a:pt x="9025739" y="5066734"/>
                </a:lnTo>
                <a:cubicBezTo>
                  <a:pt x="9002065" y="5187564"/>
                  <a:pt x="8970916" y="5304656"/>
                  <a:pt x="8929800" y="5416765"/>
                </a:cubicBezTo>
                <a:lnTo>
                  <a:pt x="8897405" y="5404308"/>
                </a:lnTo>
                <a:cubicBezTo>
                  <a:pt x="8937275" y="5294690"/>
                  <a:pt x="8968424" y="5178844"/>
                  <a:pt x="8992098" y="5060506"/>
                </a:cubicBezTo>
                <a:close/>
                <a:moveTo>
                  <a:pt x="48593" y="4866182"/>
                </a:moveTo>
                <a:lnTo>
                  <a:pt x="82234" y="4873656"/>
                </a:lnTo>
                <a:cubicBezTo>
                  <a:pt x="53577" y="4993240"/>
                  <a:pt x="37379" y="5112824"/>
                  <a:pt x="34887" y="5226179"/>
                </a:cubicBezTo>
                <a:lnTo>
                  <a:pt x="0" y="5226179"/>
                </a:lnTo>
                <a:cubicBezTo>
                  <a:pt x="1246" y="5107841"/>
                  <a:pt x="18690" y="4987012"/>
                  <a:pt x="48593" y="4866182"/>
                </a:cubicBezTo>
                <a:close/>
                <a:moveTo>
                  <a:pt x="3061325" y="4859954"/>
                </a:moveTo>
                <a:cubicBezTo>
                  <a:pt x="3111164" y="4977046"/>
                  <a:pt x="3153526" y="5090402"/>
                  <a:pt x="3187167" y="5200020"/>
                </a:cubicBezTo>
                <a:lnTo>
                  <a:pt x="3153526" y="5209985"/>
                </a:lnTo>
                <a:cubicBezTo>
                  <a:pt x="3121131" y="5101612"/>
                  <a:pt x="3078769" y="4988258"/>
                  <a:pt x="3028930" y="4873656"/>
                </a:cubicBezTo>
                <a:close/>
                <a:moveTo>
                  <a:pt x="9068101" y="4423972"/>
                </a:moveTo>
                <a:cubicBezTo>
                  <a:pt x="9070593" y="4473799"/>
                  <a:pt x="9073085" y="4523625"/>
                  <a:pt x="9073085" y="4573452"/>
                </a:cubicBezTo>
                <a:cubicBezTo>
                  <a:pt x="9073085" y="4644454"/>
                  <a:pt x="9069347" y="4715458"/>
                  <a:pt x="9064363" y="4786460"/>
                </a:cubicBezTo>
                <a:lnTo>
                  <a:pt x="9029476" y="4783968"/>
                </a:lnTo>
                <a:cubicBezTo>
                  <a:pt x="9035706" y="4714212"/>
                  <a:pt x="9038198" y="4643209"/>
                  <a:pt x="9038198" y="4573452"/>
                </a:cubicBezTo>
                <a:cubicBezTo>
                  <a:pt x="9038198" y="4523625"/>
                  <a:pt x="9035706" y="4475044"/>
                  <a:pt x="9033214" y="4426464"/>
                </a:cubicBezTo>
                <a:close/>
                <a:moveTo>
                  <a:pt x="2813379" y="4268264"/>
                </a:moveTo>
                <a:cubicBezTo>
                  <a:pt x="2855742" y="4376637"/>
                  <a:pt x="2901842" y="4488747"/>
                  <a:pt x="2949189" y="4602102"/>
                </a:cubicBezTo>
                <a:lnTo>
                  <a:pt x="2911197" y="4602170"/>
                </a:lnTo>
                <a:lnTo>
                  <a:pt x="2779738" y="4281967"/>
                </a:lnTo>
                <a:close/>
                <a:moveTo>
                  <a:pt x="282834" y="4265773"/>
                </a:moveTo>
                <a:lnTo>
                  <a:pt x="312737" y="4283212"/>
                </a:lnTo>
                <a:cubicBezTo>
                  <a:pt x="256670" y="4382866"/>
                  <a:pt x="206831" y="4492484"/>
                  <a:pt x="164468" y="4607084"/>
                </a:cubicBezTo>
                <a:lnTo>
                  <a:pt x="132073" y="4594628"/>
                </a:lnTo>
                <a:cubicBezTo>
                  <a:pt x="174436" y="4478782"/>
                  <a:pt x="225519" y="4366672"/>
                  <a:pt x="282834" y="4265773"/>
                </a:cubicBezTo>
                <a:close/>
                <a:moveTo>
                  <a:pt x="8957211" y="3788684"/>
                </a:moveTo>
                <a:cubicBezTo>
                  <a:pt x="8992098" y="3904531"/>
                  <a:pt x="9019509" y="4024114"/>
                  <a:pt x="9038198" y="4142452"/>
                </a:cubicBezTo>
                <a:lnTo>
                  <a:pt x="9002262" y="4142066"/>
                </a:lnTo>
                <a:lnTo>
                  <a:pt x="8969048" y="3972108"/>
                </a:lnTo>
                <a:cubicBezTo>
                  <a:pt x="8955653" y="3913874"/>
                  <a:pt x="8940391" y="3855950"/>
                  <a:pt x="8923570" y="3798650"/>
                </a:cubicBezTo>
                <a:close/>
                <a:moveTo>
                  <a:pt x="687771" y="3765017"/>
                </a:moveTo>
                <a:lnTo>
                  <a:pt x="711446" y="3791176"/>
                </a:lnTo>
                <a:cubicBezTo>
                  <a:pt x="621736" y="3868407"/>
                  <a:pt x="539502" y="3954358"/>
                  <a:pt x="465991" y="4050274"/>
                </a:cubicBezTo>
                <a:lnTo>
                  <a:pt x="438580" y="4029097"/>
                </a:lnTo>
                <a:cubicBezTo>
                  <a:pt x="513336" y="3931936"/>
                  <a:pt x="598062" y="3843494"/>
                  <a:pt x="687771" y="3765017"/>
                </a:cubicBezTo>
                <a:close/>
                <a:moveTo>
                  <a:pt x="2592844" y="3666610"/>
                </a:moveTo>
                <a:cubicBezTo>
                  <a:pt x="2630223" y="3776228"/>
                  <a:pt x="2670094" y="3890829"/>
                  <a:pt x="2712456" y="4005430"/>
                </a:cubicBezTo>
                <a:lnTo>
                  <a:pt x="2680061" y="4017886"/>
                </a:lnTo>
                <a:cubicBezTo>
                  <a:pt x="2636453" y="3902040"/>
                  <a:pt x="2596582" y="3788684"/>
                  <a:pt x="2559203" y="3677820"/>
                </a:cubicBezTo>
                <a:close/>
                <a:moveTo>
                  <a:pt x="1247208" y="3444882"/>
                </a:moveTo>
                <a:lnTo>
                  <a:pt x="1258421" y="3477269"/>
                </a:lnTo>
                <a:cubicBezTo>
                  <a:pt x="1145040" y="3518376"/>
                  <a:pt x="1036640" y="3569448"/>
                  <a:pt x="936964" y="3629240"/>
                </a:cubicBezTo>
                <a:lnTo>
                  <a:pt x="919520" y="3599344"/>
                </a:lnTo>
                <a:cubicBezTo>
                  <a:pt x="1020444" y="3538306"/>
                  <a:pt x="1131334" y="3485989"/>
                  <a:pt x="1247208" y="3444882"/>
                </a:cubicBezTo>
                <a:close/>
                <a:moveTo>
                  <a:pt x="1878909" y="3317824"/>
                </a:moveTo>
                <a:lnTo>
                  <a:pt x="1881401" y="3352703"/>
                </a:lnTo>
                <a:cubicBezTo>
                  <a:pt x="1759297" y="3360177"/>
                  <a:pt x="1639684" y="3376370"/>
                  <a:pt x="1527548" y="3400038"/>
                </a:cubicBezTo>
                <a:lnTo>
                  <a:pt x="1520072" y="3366405"/>
                </a:lnTo>
                <a:cubicBezTo>
                  <a:pt x="1634700" y="3341492"/>
                  <a:pt x="1755559" y="3325298"/>
                  <a:pt x="1878909" y="3317824"/>
                </a:cubicBezTo>
                <a:close/>
                <a:moveTo>
                  <a:pt x="8700543" y="3196995"/>
                </a:moveTo>
                <a:cubicBezTo>
                  <a:pt x="8760349" y="3301631"/>
                  <a:pt x="8815171" y="3411249"/>
                  <a:pt x="8861272" y="3522113"/>
                </a:cubicBezTo>
                <a:lnTo>
                  <a:pt x="8830123" y="3535815"/>
                </a:lnTo>
                <a:cubicBezTo>
                  <a:pt x="8784022" y="3426197"/>
                  <a:pt x="8730446" y="3317824"/>
                  <a:pt x="8670640" y="3215680"/>
                </a:cubicBezTo>
                <a:close/>
                <a:moveTo>
                  <a:pt x="2413426" y="3052498"/>
                </a:moveTo>
                <a:cubicBezTo>
                  <a:pt x="2437099" y="3145923"/>
                  <a:pt x="2491921" y="3342737"/>
                  <a:pt x="2491921" y="3342737"/>
                </a:cubicBezTo>
                <a:lnTo>
                  <a:pt x="2503135" y="3378862"/>
                </a:lnTo>
                <a:cubicBezTo>
                  <a:pt x="2503135" y="3378862"/>
                  <a:pt x="2506873" y="3391318"/>
                  <a:pt x="2509365" y="3398792"/>
                </a:cubicBezTo>
                <a:lnTo>
                  <a:pt x="2471766" y="3398840"/>
                </a:lnTo>
                <a:lnTo>
                  <a:pt x="2468560" y="3387114"/>
                </a:lnTo>
                <a:cubicBezTo>
                  <a:pt x="2466379" y="3379796"/>
                  <a:pt x="2464510" y="3373879"/>
                  <a:pt x="2464510" y="3373879"/>
                </a:cubicBezTo>
                <a:lnTo>
                  <a:pt x="2453297" y="3337755"/>
                </a:lnTo>
                <a:cubicBezTo>
                  <a:pt x="2453297" y="3337755"/>
                  <a:pt x="2402212" y="3149660"/>
                  <a:pt x="2379785" y="3059972"/>
                </a:cubicBezTo>
                <a:close/>
                <a:moveTo>
                  <a:pt x="8314295" y="2681291"/>
                </a:moveTo>
                <a:cubicBezTo>
                  <a:pt x="8397774" y="2769733"/>
                  <a:pt x="8476270" y="2864403"/>
                  <a:pt x="8546044" y="2960319"/>
                </a:cubicBezTo>
                <a:lnTo>
                  <a:pt x="8517387" y="2981495"/>
                </a:lnTo>
                <a:cubicBezTo>
                  <a:pt x="8448859" y="2885579"/>
                  <a:pt x="8371609" y="2792155"/>
                  <a:pt x="8289376" y="2706204"/>
                </a:cubicBezTo>
                <a:close/>
                <a:moveTo>
                  <a:pt x="2295060" y="2423439"/>
                </a:moveTo>
                <a:cubicBezTo>
                  <a:pt x="2308765" y="2536794"/>
                  <a:pt x="2328700" y="2656377"/>
                  <a:pt x="2352374" y="2778452"/>
                </a:cubicBezTo>
                <a:lnTo>
                  <a:pt x="2318733" y="2784681"/>
                </a:lnTo>
                <a:cubicBezTo>
                  <a:pt x="2293814" y="2662606"/>
                  <a:pt x="2273878" y="2541776"/>
                  <a:pt x="2258927" y="2428421"/>
                </a:cubicBezTo>
                <a:close/>
                <a:moveTo>
                  <a:pt x="2240237" y="1785659"/>
                </a:moveTo>
                <a:lnTo>
                  <a:pt x="2275124" y="1788151"/>
                </a:lnTo>
                <a:cubicBezTo>
                  <a:pt x="2270140" y="1855417"/>
                  <a:pt x="2266402" y="1926419"/>
                  <a:pt x="2266402" y="1997422"/>
                </a:cubicBezTo>
                <a:cubicBezTo>
                  <a:pt x="2266402" y="2044757"/>
                  <a:pt x="2267648" y="2094584"/>
                  <a:pt x="2270140" y="2144410"/>
                </a:cubicBezTo>
                <a:lnTo>
                  <a:pt x="2235253" y="2146902"/>
                </a:lnTo>
                <a:cubicBezTo>
                  <a:pt x="2232762" y="2095829"/>
                  <a:pt x="2231516" y="2046003"/>
                  <a:pt x="2231516" y="1997422"/>
                </a:cubicBezTo>
                <a:cubicBezTo>
                  <a:pt x="2231516" y="1925174"/>
                  <a:pt x="2234007" y="1852925"/>
                  <a:pt x="2240237" y="1785659"/>
                </a:cubicBezTo>
                <a:close/>
                <a:moveTo>
                  <a:pt x="2400966" y="1161583"/>
                </a:moveTo>
                <a:lnTo>
                  <a:pt x="2432115" y="1177776"/>
                </a:lnTo>
                <a:cubicBezTo>
                  <a:pt x="2382277" y="1278675"/>
                  <a:pt x="2342406" y="1390784"/>
                  <a:pt x="2316241" y="1512859"/>
                </a:cubicBezTo>
                <a:lnTo>
                  <a:pt x="2281354" y="1505385"/>
                </a:lnTo>
                <a:cubicBezTo>
                  <a:pt x="2310011" y="1380819"/>
                  <a:pt x="2349882" y="1264973"/>
                  <a:pt x="2400966" y="1161583"/>
                </a:cubicBezTo>
                <a:close/>
                <a:moveTo>
                  <a:pt x="5984349" y="694459"/>
                </a:moveTo>
                <a:lnTo>
                  <a:pt x="5993071" y="728092"/>
                </a:lnTo>
                <a:cubicBezTo>
                  <a:pt x="5883426" y="753005"/>
                  <a:pt x="5761322" y="765462"/>
                  <a:pt x="5631742" y="767953"/>
                </a:cubicBezTo>
                <a:lnTo>
                  <a:pt x="5630496" y="733075"/>
                </a:lnTo>
                <a:cubicBezTo>
                  <a:pt x="5757584" y="731829"/>
                  <a:pt x="5877196" y="718127"/>
                  <a:pt x="5984349" y="694459"/>
                </a:cubicBezTo>
                <a:close/>
                <a:moveTo>
                  <a:pt x="2834560" y="688231"/>
                </a:moveTo>
                <a:lnTo>
                  <a:pt x="2852004" y="718127"/>
                </a:lnTo>
                <a:cubicBezTo>
                  <a:pt x="2749835" y="780410"/>
                  <a:pt x="2660126" y="857641"/>
                  <a:pt x="2584122" y="947329"/>
                </a:cubicBezTo>
                <a:lnTo>
                  <a:pt x="2557957" y="923661"/>
                </a:lnTo>
                <a:cubicBezTo>
                  <a:pt x="2635207" y="832728"/>
                  <a:pt x="2728654" y="753005"/>
                  <a:pt x="2834560" y="688231"/>
                </a:cubicBezTo>
                <a:close/>
                <a:moveTo>
                  <a:pt x="4997548" y="665809"/>
                </a:moveTo>
                <a:cubicBezTo>
                  <a:pt x="5120898" y="690722"/>
                  <a:pt x="5239265" y="709407"/>
                  <a:pt x="5351401" y="720618"/>
                </a:cubicBezTo>
                <a:lnTo>
                  <a:pt x="5348909" y="755497"/>
                </a:lnTo>
                <a:cubicBezTo>
                  <a:pt x="5235527" y="744286"/>
                  <a:pt x="5114668" y="725601"/>
                  <a:pt x="4990072" y="700688"/>
                </a:cubicBezTo>
                <a:close/>
                <a:moveTo>
                  <a:pt x="4370830" y="523803"/>
                </a:moveTo>
                <a:cubicBezTo>
                  <a:pt x="4487950" y="544980"/>
                  <a:pt x="4606317" y="571139"/>
                  <a:pt x="4724683" y="602280"/>
                </a:cubicBezTo>
                <a:lnTo>
                  <a:pt x="4715961" y="635913"/>
                </a:lnTo>
                <a:cubicBezTo>
                  <a:pt x="4597595" y="604772"/>
                  <a:pt x="4480475" y="578613"/>
                  <a:pt x="4364600" y="558682"/>
                </a:cubicBezTo>
                <a:close/>
                <a:moveTo>
                  <a:pt x="3446327" y="486434"/>
                </a:moveTo>
                <a:lnTo>
                  <a:pt x="3451311" y="520066"/>
                </a:lnTo>
                <a:cubicBezTo>
                  <a:pt x="3326715" y="536260"/>
                  <a:pt x="3209595" y="563665"/>
                  <a:pt x="3103688" y="599789"/>
                </a:cubicBezTo>
                <a:lnTo>
                  <a:pt x="3091228" y="567402"/>
                </a:lnTo>
                <a:cubicBezTo>
                  <a:pt x="3199627" y="530032"/>
                  <a:pt x="3319239" y="502627"/>
                  <a:pt x="3446327" y="486434"/>
                </a:cubicBezTo>
                <a:close/>
                <a:moveTo>
                  <a:pt x="3729160" y="466503"/>
                </a:moveTo>
                <a:cubicBezTo>
                  <a:pt x="3739128" y="466503"/>
                  <a:pt x="3750342" y="466503"/>
                  <a:pt x="3761555" y="466503"/>
                </a:cubicBezTo>
                <a:cubicBezTo>
                  <a:pt x="3866216" y="466503"/>
                  <a:pt x="3977106" y="472731"/>
                  <a:pt x="4091735" y="483942"/>
                </a:cubicBezTo>
                <a:lnTo>
                  <a:pt x="4087997" y="518821"/>
                </a:lnTo>
                <a:cubicBezTo>
                  <a:pt x="3974614" y="507610"/>
                  <a:pt x="3864970" y="501382"/>
                  <a:pt x="3761555" y="501382"/>
                </a:cubicBezTo>
                <a:cubicBezTo>
                  <a:pt x="3750342" y="501382"/>
                  <a:pt x="3740374" y="501382"/>
                  <a:pt x="3729160" y="501382"/>
                </a:cubicBezTo>
                <a:close/>
                <a:moveTo>
                  <a:pt x="6528833" y="395500"/>
                </a:moveTo>
                <a:lnTo>
                  <a:pt x="6554999" y="419168"/>
                </a:lnTo>
                <a:cubicBezTo>
                  <a:pt x="6475257" y="507610"/>
                  <a:pt x="6378073" y="581104"/>
                  <a:pt x="6262198" y="635913"/>
                </a:cubicBezTo>
                <a:lnTo>
                  <a:pt x="6247247" y="604772"/>
                </a:lnTo>
                <a:cubicBezTo>
                  <a:pt x="6356891" y="551208"/>
                  <a:pt x="6452830" y="481451"/>
                  <a:pt x="6528833" y="395500"/>
                </a:cubicBezTo>
                <a:close/>
                <a:moveTo>
                  <a:pt x="6720109" y="0"/>
                </a:moveTo>
                <a:lnTo>
                  <a:pt x="6755065" y="2500"/>
                </a:lnTo>
                <a:cubicBezTo>
                  <a:pt x="6755065" y="6251"/>
                  <a:pt x="6747574" y="78759"/>
                  <a:pt x="6706377" y="180022"/>
                </a:cubicBezTo>
                <a:lnTo>
                  <a:pt x="6673918" y="166270"/>
                </a:lnTo>
                <a:cubicBezTo>
                  <a:pt x="6713867" y="71258"/>
                  <a:pt x="6720109" y="0"/>
                  <a:pt x="6720109" y="0"/>
                </a:cubicBez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417">
            <a:extLst>
              <a:ext uri="{FF2B5EF4-FFF2-40B4-BE49-F238E27FC236}">
                <a16:creationId xmlns:a16="http://schemas.microsoft.com/office/drawing/2014/main" id="{30EBEC03-3BDE-534B-9B8B-153C3B2F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5027" y="5105723"/>
            <a:ext cx="703096" cy="878887"/>
          </a:xfrm>
          <a:custGeom>
            <a:avLst/>
            <a:gdLst>
              <a:gd name="T0" fmla="*/ 0 w 563"/>
              <a:gd name="T1" fmla="*/ 444529 h 706"/>
              <a:gd name="T2" fmla="*/ 36017 w 563"/>
              <a:gd name="T3" fmla="*/ 444529 h 706"/>
              <a:gd name="T4" fmla="*/ 36017 w 563"/>
              <a:gd name="T5" fmla="*/ 444529 h 706"/>
              <a:gd name="T6" fmla="*/ 169605 w 563"/>
              <a:gd name="T7" fmla="*/ 460195 h 706"/>
              <a:gd name="T8" fmla="*/ 169605 w 563"/>
              <a:gd name="T9" fmla="*/ 460195 h 706"/>
              <a:gd name="T10" fmla="*/ 298610 w 563"/>
              <a:gd name="T11" fmla="*/ 415808 h 706"/>
              <a:gd name="T12" fmla="*/ 298610 w 563"/>
              <a:gd name="T13" fmla="*/ 415808 h 706"/>
              <a:gd name="T14" fmla="*/ 291407 w 563"/>
              <a:gd name="T15" fmla="*/ 394919 h 706"/>
              <a:gd name="T16" fmla="*/ 291407 w 563"/>
              <a:gd name="T17" fmla="*/ 394919 h 706"/>
              <a:gd name="T18" fmla="*/ 321530 w 563"/>
              <a:gd name="T19" fmla="*/ 364240 h 706"/>
              <a:gd name="T20" fmla="*/ 321530 w 563"/>
              <a:gd name="T21" fmla="*/ 364240 h 706"/>
              <a:gd name="T22" fmla="*/ 304504 w 563"/>
              <a:gd name="T23" fmla="*/ 336824 h 706"/>
              <a:gd name="T24" fmla="*/ 304504 w 563"/>
              <a:gd name="T25" fmla="*/ 336824 h 706"/>
              <a:gd name="T26" fmla="*/ 341830 w 563"/>
              <a:gd name="T27" fmla="*/ 303533 h 706"/>
              <a:gd name="T28" fmla="*/ 341830 w 563"/>
              <a:gd name="T29" fmla="*/ 303533 h 706"/>
              <a:gd name="T30" fmla="*/ 320875 w 563"/>
              <a:gd name="T31" fmla="*/ 275464 h 706"/>
              <a:gd name="T32" fmla="*/ 320875 w 563"/>
              <a:gd name="T33" fmla="*/ 275464 h 706"/>
              <a:gd name="T34" fmla="*/ 362785 w 563"/>
              <a:gd name="T35" fmla="*/ 242826 h 706"/>
              <a:gd name="T36" fmla="*/ 362785 w 563"/>
              <a:gd name="T37" fmla="*/ 242826 h 706"/>
              <a:gd name="T38" fmla="*/ 322185 w 563"/>
              <a:gd name="T39" fmla="*/ 208230 h 706"/>
              <a:gd name="T40" fmla="*/ 190561 w 563"/>
              <a:gd name="T41" fmla="*/ 208230 h 706"/>
              <a:gd name="T42" fmla="*/ 190561 w 563"/>
              <a:gd name="T43" fmla="*/ 208230 h 706"/>
              <a:gd name="T44" fmla="*/ 184667 w 563"/>
              <a:gd name="T45" fmla="*/ 198439 h 706"/>
              <a:gd name="T46" fmla="*/ 199074 w 563"/>
              <a:gd name="T47" fmla="*/ 161884 h 706"/>
              <a:gd name="T48" fmla="*/ 199074 w 563"/>
              <a:gd name="T49" fmla="*/ 161884 h 706"/>
              <a:gd name="T50" fmla="*/ 216754 w 563"/>
              <a:gd name="T51" fmla="*/ 125330 h 706"/>
              <a:gd name="T52" fmla="*/ 216754 w 563"/>
              <a:gd name="T53" fmla="*/ 125330 h 706"/>
              <a:gd name="T54" fmla="*/ 233780 w 563"/>
              <a:gd name="T55" fmla="*/ 78331 h 706"/>
              <a:gd name="T56" fmla="*/ 233780 w 563"/>
              <a:gd name="T57" fmla="*/ 78331 h 706"/>
              <a:gd name="T58" fmla="*/ 199728 w 563"/>
              <a:gd name="T59" fmla="*/ 1958 h 706"/>
              <a:gd name="T60" fmla="*/ 199728 w 563"/>
              <a:gd name="T61" fmla="*/ 1958 h 706"/>
              <a:gd name="T62" fmla="*/ 160438 w 563"/>
              <a:gd name="T63" fmla="*/ 92039 h 706"/>
              <a:gd name="T64" fmla="*/ 160438 w 563"/>
              <a:gd name="T65" fmla="*/ 92039 h 706"/>
              <a:gd name="T66" fmla="*/ 140792 w 563"/>
              <a:gd name="T67" fmla="*/ 130552 h 706"/>
              <a:gd name="T68" fmla="*/ 79237 w 563"/>
              <a:gd name="T69" fmla="*/ 208230 h 706"/>
              <a:gd name="T70" fmla="*/ 51733 w 563"/>
              <a:gd name="T71" fmla="*/ 208230 h 706"/>
              <a:gd name="T72" fmla="*/ 0 w 563"/>
              <a:gd name="T73" fmla="*/ 444529 h 70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63" h="706">
                <a:moveTo>
                  <a:pt x="0" y="681"/>
                </a:moveTo>
                <a:lnTo>
                  <a:pt x="55" y="681"/>
                </a:lnTo>
                <a:cubicBezTo>
                  <a:pt x="117" y="681"/>
                  <a:pt x="45" y="705"/>
                  <a:pt x="259" y="705"/>
                </a:cubicBezTo>
                <a:cubicBezTo>
                  <a:pt x="336" y="705"/>
                  <a:pt x="445" y="684"/>
                  <a:pt x="456" y="637"/>
                </a:cubicBezTo>
                <a:cubicBezTo>
                  <a:pt x="461" y="613"/>
                  <a:pt x="445" y="605"/>
                  <a:pt x="445" y="605"/>
                </a:cubicBezTo>
                <a:cubicBezTo>
                  <a:pt x="445" y="605"/>
                  <a:pt x="482" y="594"/>
                  <a:pt x="491" y="558"/>
                </a:cubicBezTo>
                <a:cubicBezTo>
                  <a:pt x="497" y="530"/>
                  <a:pt x="465" y="516"/>
                  <a:pt x="465" y="516"/>
                </a:cubicBezTo>
                <a:cubicBezTo>
                  <a:pt x="465" y="516"/>
                  <a:pt x="515" y="506"/>
                  <a:pt x="522" y="465"/>
                </a:cubicBezTo>
                <a:cubicBezTo>
                  <a:pt x="528" y="438"/>
                  <a:pt x="490" y="422"/>
                  <a:pt x="490" y="422"/>
                </a:cubicBezTo>
                <a:cubicBezTo>
                  <a:pt x="490" y="422"/>
                  <a:pt x="544" y="421"/>
                  <a:pt x="554" y="372"/>
                </a:cubicBezTo>
                <a:cubicBezTo>
                  <a:pt x="562" y="328"/>
                  <a:pt x="516" y="319"/>
                  <a:pt x="492" y="319"/>
                </a:cubicBezTo>
                <a:lnTo>
                  <a:pt x="291" y="319"/>
                </a:lnTo>
                <a:cubicBezTo>
                  <a:pt x="284" y="319"/>
                  <a:pt x="280" y="312"/>
                  <a:pt x="282" y="304"/>
                </a:cubicBezTo>
                <a:lnTo>
                  <a:pt x="304" y="248"/>
                </a:lnTo>
                <a:cubicBezTo>
                  <a:pt x="311" y="228"/>
                  <a:pt x="320" y="210"/>
                  <a:pt x="331" y="192"/>
                </a:cubicBezTo>
                <a:cubicBezTo>
                  <a:pt x="341" y="175"/>
                  <a:pt x="355" y="148"/>
                  <a:pt x="357" y="120"/>
                </a:cubicBezTo>
                <a:cubicBezTo>
                  <a:pt x="361" y="51"/>
                  <a:pt x="324" y="0"/>
                  <a:pt x="305" y="3"/>
                </a:cubicBezTo>
                <a:cubicBezTo>
                  <a:pt x="287" y="6"/>
                  <a:pt x="259" y="94"/>
                  <a:pt x="245" y="141"/>
                </a:cubicBezTo>
                <a:cubicBezTo>
                  <a:pt x="239" y="162"/>
                  <a:pt x="229" y="181"/>
                  <a:pt x="215" y="200"/>
                </a:cubicBezTo>
                <a:lnTo>
                  <a:pt x="121" y="319"/>
                </a:lnTo>
                <a:lnTo>
                  <a:pt x="79" y="319"/>
                </a:lnTo>
                <a:lnTo>
                  <a:pt x="0" y="681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418">
            <a:extLst>
              <a:ext uri="{FF2B5EF4-FFF2-40B4-BE49-F238E27FC236}">
                <a16:creationId xmlns:a16="http://schemas.microsoft.com/office/drawing/2014/main" id="{4B419F24-72D3-4C46-A5D4-641689A6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3762" y="5501222"/>
            <a:ext cx="280139" cy="450430"/>
          </a:xfrm>
          <a:custGeom>
            <a:avLst/>
            <a:gdLst>
              <a:gd name="T0" fmla="*/ 95126 w 227"/>
              <a:gd name="T1" fmla="*/ 235534 h 363"/>
              <a:gd name="T2" fmla="*/ 0 w 227"/>
              <a:gd name="T3" fmla="*/ 235534 h 363"/>
              <a:gd name="T4" fmla="*/ 50475 w 227"/>
              <a:gd name="T5" fmla="*/ 0 h 363"/>
              <a:gd name="T6" fmla="*/ 146248 w 227"/>
              <a:gd name="T7" fmla="*/ 0 h 363"/>
              <a:gd name="T8" fmla="*/ 95126 w 227"/>
              <a:gd name="T9" fmla="*/ 235534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7" h="363">
                <a:moveTo>
                  <a:pt x="147" y="362"/>
                </a:moveTo>
                <a:lnTo>
                  <a:pt x="0" y="362"/>
                </a:lnTo>
                <a:lnTo>
                  <a:pt x="78" y="0"/>
                </a:lnTo>
                <a:lnTo>
                  <a:pt x="226" y="0"/>
                </a:lnTo>
                <a:lnTo>
                  <a:pt x="147" y="362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419">
            <a:extLst>
              <a:ext uri="{FF2B5EF4-FFF2-40B4-BE49-F238E27FC236}">
                <a16:creationId xmlns:a16="http://schemas.microsoft.com/office/drawing/2014/main" id="{2FF70FC1-346E-3648-9E97-0E5914C5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138" y="4913465"/>
            <a:ext cx="1329290" cy="1290868"/>
          </a:xfrm>
          <a:custGeom>
            <a:avLst/>
            <a:gdLst>
              <a:gd name="T0" fmla="*/ 308416 w 1069"/>
              <a:gd name="T1" fmla="*/ 485157 h 1038"/>
              <a:gd name="T2" fmla="*/ 202133 w 1069"/>
              <a:gd name="T3" fmla="*/ 339088 h 1038"/>
              <a:gd name="T4" fmla="*/ 387313 w 1069"/>
              <a:gd name="T5" fmla="*/ 193019 h 1038"/>
              <a:gd name="T6" fmla="*/ 493596 w 1069"/>
              <a:gd name="T7" fmla="*/ 339088 h 1038"/>
              <a:gd name="T8" fmla="*/ 638349 w 1069"/>
              <a:gd name="T9" fmla="*/ 271923 h 1038"/>
              <a:gd name="T10" fmla="*/ 603791 w 1069"/>
              <a:gd name="T11" fmla="*/ 280400 h 1038"/>
              <a:gd name="T12" fmla="*/ 593358 w 1069"/>
              <a:gd name="T13" fmla="*/ 210626 h 1038"/>
              <a:gd name="T14" fmla="*/ 626612 w 1069"/>
              <a:gd name="T15" fmla="*/ 193671 h 1038"/>
              <a:gd name="T16" fmla="*/ 652694 w 1069"/>
              <a:gd name="T17" fmla="*/ 99118 h 1038"/>
              <a:gd name="T18" fmla="*/ 558148 w 1069"/>
              <a:gd name="T19" fmla="*/ 99118 h 1038"/>
              <a:gd name="T20" fmla="*/ 533370 w 1069"/>
              <a:gd name="T21" fmla="*/ 128462 h 1038"/>
              <a:gd name="T22" fmla="*/ 471426 w 1069"/>
              <a:gd name="T23" fmla="*/ 99118 h 1038"/>
              <a:gd name="T24" fmla="*/ 489032 w 1069"/>
              <a:gd name="T25" fmla="*/ 66513 h 1038"/>
              <a:gd name="T26" fmla="*/ 440780 w 1069"/>
              <a:gd name="T27" fmla="*/ 0 h 1038"/>
              <a:gd name="T28" fmla="*/ 355363 w 1069"/>
              <a:gd name="T29" fmla="*/ 66513 h 1038"/>
              <a:gd name="T30" fmla="*/ 355363 w 1069"/>
              <a:gd name="T31" fmla="*/ 99118 h 1038"/>
              <a:gd name="T32" fmla="*/ 277770 w 1069"/>
              <a:gd name="T33" fmla="*/ 128462 h 1038"/>
              <a:gd name="T34" fmla="*/ 268641 w 1069"/>
              <a:gd name="T35" fmla="*/ 98466 h 1038"/>
              <a:gd name="T36" fmla="*/ 174747 w 1069"/>
              <a:gd name="T37" fmla="*/ 98466 h 1038"/>
              <a:gd name="T38" fmla="*/ 149318 w 1069"/>
              <a:gd name="T39" fmla="*/ 193019 h 1038"/>
              <a:gd name="T40" fmla="*/ 172791 w 1069"/>
              <a:gd name="T41" fmla="*/ 209974 h 1038"/>
              <a:gd name="T42" fmla="*/ 124540 w 1069"/>
              <a:gd name="T43" fmla="*/ 279748 h 1038"/>
              <a:gd name="T44" fmla="*/ 95198 w 1069"/>
              <a:gd name="T45" fmla="*/ 271270 h 1038"/>
              <a:gd name="T46" fmla="*/ 10433 w 1069"/>
              <a:gd name="T47" fmla="*/ 337784 h 1038"/>
              <a:gd name="T48" fmla="*/ 58684 w 1069"/>
              <a:gd name="T49" fmla="*/ 404297 h 1038"/>
              <a:gd name="T50" fmla="*/ 92590 w 1069"/>
              <a:gd name="T51" fmla="*/ 396472 h 1038"/>
              <a:gd name="T52" fmla="*/ 102371 w 1069"/>
              <a:gd name="T53" fmla="*/ 465594 h 1038"/>
              <a:gd name="T54" fmla="*/ 69769 w 1069"/>
              <a:gd name="T55" fmla="*/ 482548 h 1038"/>
              <a:gd name="T56" fmla="*/ 44339 w 1069"/>
              <a:gd name="T57" fmla="*/ 577102 h 1038"/>
              <a:gd name="T58" fmla="*/ 138233 w 1069"/>
              <a:gd name="T59" fmla="*/ 577102 h 1038"/>
              <a:gd name="T60" fmla="*/ 162358 w 1069"/>
              <a:gd name="T61" fmla="*/ 549714 h 1038"/>
              <a:gd name="T62" fmla="*/ 223650 w 1069"/>
              <a:gd name="T63" fmla="*/ 578406 h 1038"/>
              <a:gd name="T64" fmla="*/ 208001 w 1069"/>
              <a:gd name="T65" fmla="*/ 609706 h 1038"/>
              <a:gd name="T66" fmla="*/ 256253 w 1069"/>
              <a:gd name="T67" fmla="*/ 676220 h 1038"/>
              <a:gd name="T68" fmla="*/ 341018 w 1069"/>
              <a:gd name="T69" fmla="*/ 609706 h 1038"/>
              <a:gd name="T70" fmla="*/ 341018 w 1069"/>
              <a:gd name="T71" fmla="*/ 578406 h 1038"/>
              <a:gd name="T72" fmla="*/ 418611 w 1069"/>
              <a:gd name="T73" fmla="*/ 549714 h 1038"/>
              <a:gd name="T74" fmla="*/ 427740 w 1069"/>
              <a:gd name="T75" fmla="*/ 577754 h 1038"/>
              <a:gd name="T76" fmla="*/ 522286 w 1069"/>
              <a:gd name="T77" fmla="*/ 577754 h 1038"/>
              <a:gd name="T78" fmla="*/ 547715 w 1069"/>
              <a:gd name="T79" fmla="*/ 483201 h 1038"/>
              <a:gd name="T80" fmla="*/ 524242 w 1069"/>
              <a:gd name="T81" fmla="*/ 466898 h 1038"/>
              <a:gd name="T82" fmla="*/ 571841 w 1069"/>
              <a:gd name="T83" fmla="*/ 397124 h 1038"/>
              <a:gd name="T84" fmla="*/ 601835 w 1069"/>
              <a:gd name="T85" fmla="*/ 405602 h 1038"/>
              <a:gd name="T86" fmla="*/ 686600 w 1069"/>
              <a:gd name="T87" fmla="*/ 338436 h 1038"/>
              <a:gd name="T88" fmla="*/ 638349 w 1069"/>
              <a:gd name="T89" fmla="*/ 271923 h 10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69" h="1038">
                <a:moveTo>
                  <a:pt x="473" y="744"/>
                </a:moveTo>
                <a:lnTo>
                  <a:pt x="473" y="744"/>
                </a:lnTo>
                <a:cubicBezTo>
                  <a:pt x="349" y="744"/>
                  <a:pt x="276" y="644"/>
                  <a:pt x="310" y="520"/>
                </a:cubicBezTo>
                <a:cubicBezTo>
                  <a:pt x="343" y="396"/>
                  <a:pt x="471" y="296"/>
                  <a:pt x="594" y="296"/>
                </a:cubicBezTo>
                <a:cubicBezTo>
                  <a:pt x="718" y="296"/>
                  <a:pt x="791" y="396"/>
                  <a:pt x="757" y="520"/>
                </a:cubicBezTo>
                <a:cubicBezTo>
                  <a:pt x="725" y="644"/>
                  <a:pt x="597" y="744"/>
                  <a:pt x="473" y="744"/>
                </a:cubicBezTo>
                <a:close/>
                <a:moveTo>
                  <a:pt x="979" y="417"/>
                </a:moveTo>
                <a:lnTo>
                  <a:pt x="979" y="417"/>
                </a:lnTo>
                <a:cubicBezTo>
                  <a:pt x="960" y="417"/>
                  <a:pt x="942" y="422"/>
                  <a:pt x="926" y="430"/>
                </a:cubicBezTo>
                <a:cubicBezTo>
                  <a:pt x="927" y="392"/>
                  <a:pt x="921" y="355"/>
                  <a:pt x="910" y="323"/>
                </a:cubicBezTo>
                <a:cubicBezTo>
                  <a:pt x="928" y="318"/>
                  <a:pt x="945" y="310"/>
                  <a:pt x="961" y="297"/>
                </a:cubicBezTo>
                <a:cubicBezTo>
                  <a:pt x="1012" y="257"/>
                  <a:pt x="1030" y="192"/>
                  <a:pt x="1001" y="152"/>
                </a:cubicBezTo>
                <a:cubicBezTo>
                  <a:pt x="972" y="113"/>
                  <a:pt x="907" y="113"/>
                  <a:pt x="856" y="152"/>
                </a:cubicBezTo>
                <a:cubicBezTo>
                  <a:pt x="840" y="165"/>
                  <a:pt x="827" y="181"/>
                  <a:pt x="818" y="197"/>
                </a:cubicBezTo>
                <a:cubicBezTo>
                  <a:pt x="791" y="177"/>
                  <a:pt x="759" y="162"/>
                  <a:pt x="723" y="152"/>
                </a:cubicBezTo>
                <a:cubicBezTo>
                  <a:pt x="736" y="138"/>
                  <a:pt x="745" y="121"/>
                  <a:pt x="750" y="102"/>
                </a:cubicBezTo>
                <a:cubicBezTo>
                  <a:pt x="766" y="46"/>
                  <a:pt x="732" y="0"/>
                  <a:pt x="676" y="0"/>
                </a:cubicBezTo>
                <a:cubicBezTo>
                  <a:pt x="619" y="0"/>
                  <a:pt x="561" y="46"/>
                  <a:pt x="545" y="102"/>
                </a:cubicBezTo>
                <a:cubicBezTo>
                  <a:pt x="541" y="121"/>
                  <a:pt x="541" y="138"/>
                  <a:pt x="545" y="152"/>
                </a:cubicBezTo>
                <a:cubicBezTo>
                  <a:pt x="504" y="162"/>
                  <a:pt x="464" y="176"/>
                  <a:pt x="426" y="197"/>
                </a:cubicBezTo>
                <a:cubicBezTo>
                  <a:pt x="426" y="180"/>
                  <a:pt x="421" y="164"/>
                  <a:pt x="412" y="151"/>
                </a:cubicBezTo>
                <a:cubicBezTo>
                  <a:pt x="383" y="111"/>
                  <a:pt x="319" y="111"/>
                  <a:pt x="268" y="151"/>
                </a:cubicBezTo>
                <a:cubicBezTo>
                  <a:pt x="217" y="192"/>
                  <a:pt x="199" y="256"/>
                  <a:pt x="229" y="296"/>
                </a:cubicBezTo>
                <a:cubicBezTo>
                  <a:pt x="238" y="308"/>
                  <a:pt x="251" y="317"/>
                  <a:pt x="265" y="322"/>
                </a:cubicBezTo>
                <a:cubicBezTo>
                  <a:pt x="237" y="354"/>
                  <a:pt x="211" y="390"/>
                  <a:pt x="191" y="429"/>
                </a:cubicBezTo>
                <a:cubicBezTo>
                  <a:pt x="179" y="420"/>
                  <a:pt x="164" y="416"/>
                  <a:pt x="146" y="416"/>
                </a:cubicBezTo>
                <a:cubicBezTo>
                  <a:pt x="89" y="416"/>
                  <a:pt x="31" y="461"/>
                  <a:pt x="16" y="518"/>
                </a:cubicBezTo>
                <a:cubicBezTo>
                  <a:pt x="0" y="574"/>
                  <a:pt x="33" y="620"/>
                  <a:pt x="90" y="620"/>
                </a:cubicBezTo>
                <a:cubicBezTo>
                  <a:pt x="107" y="620"/>
                  <a:pt x="125" y="615"/>
                  <a:pt x="142" y="608"/>
                </a:cubicBezTo>
                <a:cubicBezTo>
                  <a:pt x="141" y="646"/>
                  <a:pt x="146" y="682"/>
                  <a:pt x="157" y="714"/>
                </a:cubicBezTo>
                <a:cubicBezTo>
                  <a:pt x="140" y="719"/>
                  <a:pt x="123" y="728"/>
                  <a:pt x="107" y="740"/>
                </a:cubicBezTo>
                <a:cubicBezTo>
                  <a:pt x="56" y="780"/>
                  <a:pt x="38" y="845"/>
                  <a:pt x="68" y="885"/>
                </a:cubicBezTo>
                <a:cubicBezTo>
                  <a:pt x="96" y="925"/>
                  <a:pt x="161" y="925"/>
                  <a:pt x="212" y="885"/>
                </a:cubicBezTo>
                <a:cubicBezTo>
                  <a:pt x="227" y="873"/>
                  <a:pt x="240" y="858"/>
                  <a:pt x="249" y="843"/>
                </a:cubicBezTo>
                <a:cubicBezTo>
                  <a:pt x="276" y="863"/>
                  <a:pt x="308" y="878"/>
                  <a:pt x="343" y="887"/>
                </a:cubicBezTo>
                <a:cubicBezTo>
                  <a:pt x="332" y="902"/>
                  <a:pt x="323" y="918"/>
                  <a:pt x="319" y="935"/>
                </a:cubicBezTo>
                <a:cubicBezTo>
                  <a:pt x="303" y="991"/>
                  <a:pt x="336" y="1037"/>
                  <a:pt x="393" y="1037"/>
                </a:cubicBezTo>
                <a:cubicBezTo>
                  <a:pt x="449" y="1037"/>
                  <a:pt x="508" y="991"/>
                  <a:pt x="523" y="935"/>
                </a:cubicBezTo>
                <a:cubicBezTo>
                  <a:pt x="527" y="918"/>
                  <a:pt x="527" y="902"/>
                  <a:pt x="523" y="887"/>
                </a:cubicBezTo>
                <a:cubicBezTo>
                  <a:pt x="564" y="878"/>
                  <a:pt x="604" y="863"/>
                  <a:pt x="642" y="843"/>
                </a:cubicBezTo>
                <a:cubicBezTo>
                  <a:pt x="643" y="859"/>
                  <a:pt x="647" y="873"/>
                  <a:pt x="656" y="886"/>
                </a:cubicBezTo>
                <a:cubicBezTo>
                  <a:pt x="686" y="926"/>
                  <a:pt x="750" y="926"/>
                  <a:pt x="801" y="886"/>
                </a:cubicBezTo>
                <a:cubicBezTo>
                  <a:pt x="851" y="846"/>
                  <a:pt x="869" y="781"/>
                  <a:pt x="840" y="741"/>
                </a:cubicBezTo>
                <a:cubicBezTo>
                  <a:pt x="831" y="729"/>
                  <a:pt x="819" y="721"/>
                  <a:pt x="804" y="716"/>
                </a:cubicBezTo>
                <a:cubicBezTo>
                  <a:pt x="833" y="683"/>
                  <a:pt x="858" y="647"/>
                  <a:pt x="877" y="609"/>
                </a:cubicBezTo>
                <a:cubicBezTo>
                  <a:pt x="890" y="617"/>
                  <a:pt x="905" y="622"/>
                  <a:pt x="923" y="622"/>
                </a:cubicBezTo>
                <a:cubicBezTo>
                  <a:pt x="979" y="622"/>
                  <a:pt x="1037" y="576"/>
                  <a:pt x="1053" y="519"/>
                </a:cubicBezTo>
                <a:cubicBezTo>
                  <a:pt x="1068" y="463"/>
                  <a:pt x="1035" y="417"/>
                  <a:pt x="979" y="417"/>
                </a:cubicBezTo>
                <a:close/>
              </a:path>
            </a:pathLst>
          </a:custGeom>
          <a:solidFill>
            <a:srgbClr val="FF99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420">
            <a:extLst>
              <a:ext uri="{FF2B5EF4-FFF2-40B4-BE49-F238E27FC236}">
                <a16:creationId xmlns:a16="http://schemas.microsoft.com/office/drawing/2014/main" id="{09895F45-F657-9F4F-934D-331090C6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675" y="4880507"/>
            <a:ext cx="1329290" cy="1290868"/>
          </a:xfrm>
          <a:custGeom>
            <a:avLst/>
            <a:gdLst>
              <a:gd name="T0" fmla="*/ 308416 w 1069"/>
              <a:gd name="T1" fmla="*/ 485157 h 1038"/>
              <a:gd name="T2" fmla="*/ 201481 w 1069"/>
              <a:gd name="T3" fmla="*/ 339088 h 1038"/>
              <a:gd name="T4" fmla="*/ 387313 w 1069"/>
              <a:gd name="T5" fmla="*/ 193019 h 1038"/>
              <a:gd name="T6" fmla="*/ 494248 w 1069"/>
              <a:gd name="T7" fmla="*/ 339088 h 1038"/>
              <a:gd name="T8" fmla="*/ 637697 w 1069"/>
              <a:gd name="T9" fmla="*/ 271923 h 1038"/>
              <a:gd name="T10" fmla="*/ 603139 w 1069"/>
              <a:gd name="T11" fmla="*/ 280400 h 1038"/>
              <a:gd name="T12" fmla="*/ 593358 w 1069"/>
              <a:gd name="T13" fmla="*/ 210626 h 1038"/>
              <a:gd name="T14" fmla="*/ 626612 w 1069"/>
              <a:gd name="T15" fmla="*/ 193671 h 1038"/>
              <a:gd name="T16" fmla="*/ 652042 w 1069"/>
              <a:gd name="T17" fmla="*/ 99118 h 1038"/>
              <a:gd name="T18" fmla="*/ 558148 w 1069"/>
              <a:gd name="T19" fmla="*/ 99118 h 1038"/>
              <a:gd name="T20" fmla="*/ 533370 w 1069"/>
              <a:gd name="T21" fmla="*/ 128462 h 1038"/>
              <a:gd name="T22" fmla="*/ 471426 w 1069"/>
              <a:gd name="T23" fmla="*/ 99118 h 1038"/>
              <a:gd name="T24" fmla="*/ 489032 w 1069"/>
              <a:gd name="T25" fmla="*/ 66513 h 1038"/>
              <a:gd name="T26" fmla="*/ 440128 w 1069"/>
              <a:gd name="T27" fmla="*/ 0 h 1038"/>
              <a:gd name="T28" fmla="*/ 355363 w 1069"/>
              <a:gd name="T29" fmla="*/ 66513 h 1038"/>
              <a:gd name="T30" fmla="*/ 355363 w 1069"/>
              <a:gd name="T31" fmla="*/ 99118 h 1038"/>
              <a:gd name="T32" fmla="*/ 277770 w 1069"/>
              <a:gd name="T33" fmla="*/ 127810 h 1038"/>
              <a:gd name="T34" fmla="*/ 268641 w 1069"/>
              <a:gd name="T35" fmla="*/ 98466 h 1038"/>
              <a:gd name="T36" fmla="*/ 174095 w 1069"/>
              <a:gd name="T37" fmla="*/ 98466 h 1038"/>
              <a:gd name="T38" fmla="*/ 148666 w 1069"/>
              <a:gd name="T39" fmla="*/ 193019 h 1038"/>
              <a:gd name="T40" fmla="*/ 172791 w 1069"/>
              <a:gd name="T41" fmla="*/ 209322 h 1038"/>
              <a:gd name="T42" fmla="*/ 124540 w 1069"/>
              <a:gd name="T43" fmla="*/ 279748 h 1038"/>
              <a:gd name="T44" fmla="*/ 94546 w 1069"/>
              <a:gd name="T45" fmla="*/ 271270 h 1038"/>
              <a:gd name="T46" fmla="*/ 9781 w 1069"/>
              <a:gd name="T47" fmla="*/ 337784 h 1038"/>
              <a:gd name="T48" fmla="*/ 58684 w 1069"/>
              <a:gd name="T49" fmla="*/ 404297 h 1038"/>
              <a:gd name="T50" fmla="*/ 92590 w 1069"/>
              <a:gd name="T51" fmla="*/ 396472 h 1038"/>
              <a:gd name="T52" fmla="*/ 101719 w 1069"/>
              <a:gd name="T53" fmla="*/ 465594 h 1038"/>
              <a:gd name="T54" fmla="*/ 69116 w 1069"/>
              <a:gd name="T55" fmla="*/ 482548 h 1038"/>
              <a:gd name="T56" fmla="*/ 43687 w 1069"/>
              <a:gd name="T57" fmla="*/ 577102 h 1038"/>
              <a:gd name="T58" fmla="*/ 138233 w 1069"/>
              <a:gd name="T59" fmla="*/ 577102 h 1038"/>
              <a:gd name="T60" fmla="*/ 161706 w 1069"/>
              <a:gd name="T61" fmla="*/ 549714 h 1038"/>
              <a:gd name="T62" fmla="*/ 223650 w 1069"/>
              <a:gd name="T63" fmla="*/ 577754 h 1038"/>
              <a:gd name="T64" fmla="*/ 207349 w 1069"/>
              <a:gd name="T65" fmla="*/ 609706 h 1038"/>
              <a:gd name="T66" fmla="*/ 255601 w 1069"/>
              <a:gd name="T67" fmla="*/ 676220 h 1038"/>
              <a:gd name="T68" fmla="*/ 340366 w 1069"/>
              <a:gd name="T69" fmla="*/ 609706 h 1038"/>
              <a:gd name="T70" fmla="*/ 341018 w 1069"/>
              <a:gd name="T71" fmla="*/ 578406 h 1038"/>
              <a:gd name="T72" fmla="*/ 418611 w 1069"/>
              <a:gd name="T73" fmla="*/ 549714 h 1038"/>
              <a:gd name="T74" fmla="*/ 427740 w 1069"/>
              <a:gd name="T75" fmla="*/ 577102 h 1038"/>
              <a:gd name="T76" fmla="*/ 521634 w 1069"/>
              <a:gd name="T77" fmla="*/ 577102 h 1038"/>
              <a:gd name="T78" fmla="*/ 547063 w 1069"/>
              <a:gd name="T79" fmla="*/ 483201 h 1038"/>
              <a:gd name="T80" fmla="*/ 524242 w 1069"/>
              <a:gd name="T81" fmla="*/ 466246 h 1038"/>
              <a:gd name="T82" fmla="*/ 571841 w 1069"/>
              <a:gd name="T83" fmla="*/ 397124 h 1038"/>
              <a:gd name="T84" fmla="*/ 601183 w 1069"/>
              <a:gd name="T85" fmla="*/ 404949 h 1038"/>
              <a:gd name="T86" fmla="*/ 685948 w 1069"/>
              <a:gd name="T87" fmla="*/ 338436 h 1038"/>
              <a:gd name="T88" fmla="*/ 637697 w 1069"/>
              <a:gd name="T89" fmla="*/ 271923 h 10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69" h="1038">
                <a:moveTo>
                  <a:pt x="473" y="744"/>
                </a:moveTo>
                <a:lnTo>
                  <a:pt x="473" y="744"/>
                </a:lnTo>
                <a:cubicBezTo>
                  <a:pt x="349" y="744"/>
                  <a:pt x="276" y="643"/>
                  <a:pt x="309" y="520"/>
                </a:cubicBezTo>
                <a:cubicBezTo>
                  <a:pt x="343" y="396"/>
                  <a:pt x="471" y="296"/>
                  <a:pt x="594" y="296"/>
                </a:cubicBezTo>
                <a:cubicBezTo>
                  <a:pt x="718" y="296"/>
                  <a:pt x="791" y="396"/>
                  <a:pt x="758" y="520"/>
                </a:cubicBezTo>
                <a:cubicBezTo>
                  <a:pt x="724" y="643"/>
                  <a:pt x="596" y="744"/>
                  <a:pt x="473" y="744"/>
                </a:cubicBezTo>
                <a:close/>
                <a:moveTo>
                  <a:pt x="978" y="417"/>
                </a:moveTo>
                <a:lnTo>
                  <a:pt x="978" y="417"/>
                </a:lnTo>
                <a:cubicBezTo>
                  <a:pt x="960" y="417"/>
                  <a:pt x="942" y="421"/>
                  <a:pt x="925" y="430"/>
                </a:cubicBezTo>
                <a:cubicBezTo>
                  <a:pt x="926" y="391"/>
                  <a:pt x="921" y="355"/>
                  <a:pt x="910" y="323"/>
                </a:cubicBezTo>
                <a:cubicBezTo>
                  <a:pt x="927" y="318"/>
                  <a:pt x="945" y="309"/>
                  <a:pt x="961" y="297"/>
                </a:cubicBezTo>
                <a:cubicBezTo>
                  <a:pt x="1012" y="257"/>
                  <a:pt x="1029" y="192"/>
                  <a:pt x="1000" y="152"/>
                </a:cubicBezTo>
                <a:cubicBezTo>
                  <a:pt x="971" y="112"/>
                  <a:pt x="907" y="112"/>
                  <a:pt x="856" y="152"/>
                </a:cubicBezTo>
                <a:cubicBezTo>
                  <a:pt x="839" y="165"/>
                  <a:pt x="827" y="180"/>
                  <a:pt x="818" y="197"/>
                </a:cubicBezTo>
                <a:cubicBezTo>
                  <a:pt x="791" y="177"/>
                  <a:pt x="758" y="161"/>
                  <a:pt x="723" y="152"/>
                </a:cubicBezTo>
                <a:cubicBezTo>
                  <a:pt x="735" y="137"/>
                  <a:pt x="745" y="120"/>
                  <a:pt x="750" y="102"/>
                </a:cubicBezTo>
                <a:cubicBezTo>
                  <a:pt x="765" y="46"/>
                  <a:pt x="731" y="0"/>
                  <a:pt x="675" y="0"/>
                </a:cubicBezTo>
                <a:cubicBezTo>
                  <a:pt x="619" y="0"/>
                  <a:pt x="561" y="46"/>
                  <a:pt x="545" y="102"/>
                </a:cubicBezTo>
                <a:cubicBezTo>
                  <a:pt x="540" y="120"/>
                  <a:pt x="540" y="137"/>
                  <a:pt x="545" y="152"/>
                </a:cubicBezTo>
                <a:cubicBezTo>
                  <a:pt x="504" y="161"/>
                  <a:pt x="464" y="176"/>
                  <a:pt x="426" y="196"/>
                </a:cubicBezTo>
                <a:cubicBezTo>
                  <a:pt x="426" y="179"/>
                  <a:pt x="421" y="164"/>
                  <a:pt x="412" y="151"/>
                </a:cubicBezTo>
                <a:cubicBezTo>
                  <a:pt x="383" y="111"/>
                  <a:pt x="318" y="111"/>
                  <a:pt x="267" y="151"/>
                </a:cubicBezTo>
                <a:cubicBezTo>
                  <a:pt x="217" y="191"/>
                  <a:pt x="199" y="255"/>
                  <a:pt x="228" y="296"/>
                </a:cubicBezTo>
                <a:cubicBezTo>
                  <a:pt x="237" y="308"/>
                  <a:pt x="250" y="317"/>
                  <a:pt x="265" y="321"/>
                </a:cubicBezTo>
                <a:cubicBezTo>
                  <a:pt x="236" y="354"/>
                  <a:pt x="211" y="390"/>
                  <a:pt x="191" y="429"/>
                </a:cubicBezTo>
                <a:cubicBezTo>
                  <a:pt x="178" y="420"/>
                  <a:pt x="163" y="416"/>
                  <a:pt x="145" y="416"/>
                </a:cubicBezTo>
                <a:cubicBezTo>
                  <a:pt x="89" y="416"/>
                  <a:pt x="30" y="461"/>
                  <a:pt x="15" y="518"/>
                </a:cubicBezTo>
                <a:cubicBezTo>
                  <a:pt x="0" y="574"/>
                  <a:pt x="34" y="620"/>
                  <a:pt x="90" y="620"/>
                </a:cubicBezTo>
                <a:cubicBezTo>
                  <a:pt x="108" y="620"/>
                  <a:pt x="125" y="615"/>
                  <a:pt x="142" y="608"/>
                </a:cubicBezTo>
                <a:cubicBezTo>
                  <a:pt x="141" y="646"/>
                  <a:pt x="145" y="682"/>
                  <a:pt x="156" y="714"/>
                </a:cubicBezTo>
                <a:cubicBezTo>
                  <a:pt x="139" y="719"/>
                  <a:pt x="122" y="728"/>
                  <a:pt x="106" y="740"/>
                </a:cubicBezTo>
                <a:cubicBezTo>
                  <a:pt x="56" y="780"/>
                  <a:pt x="38" y="844"/>
                  <a:pt x="67" y="885"/>
                </a:cubicBezTo>
                <a:cubicBezTo>
                  <a:pt x="96" y="925"/>
                  <a:pt x="161" y="925"/>
                  <a:pt x="212" y="885"/>
                </a:cubicBezTo>
                <a:cubicBezTo>
                  <a:pt x="228" y="873"/>
                  <a:pt x="240" y="858"/>
                  <a:pt x="248" y="843"/>
                </a:cubicBezTo>
                <a:cubicBezTo>
                  <a:pt x="276" y="862"/>
                  <a:pt x="308" y="878"/>
                  <a:pt x="343" y="886"/>
                </a:cubicBezTo>
                <a:cubicBezTo>
                  <a:pt x="332" y="901"/>
                  <a:pt x="323" y="918"/>
                  <a:pt x="318" y="935"/>
                </a:cubicBezTo>
                <a:cubicBezTo>
                  <a:pt x="303" y="991"/>
                  <a:pt x="336" y="1037"/>
                  <a:pt x="392" y="1037"/>
                </a:cubicBezTo>
                <a:cubicBezTo>
                  <a:pt x="449" y="1037"/>
                  <a:pt x="507" y="991"/>
                  <a:pt x="522" y="935"/>
                </a:cubicBezTo>
                <a:cubicBezTo>
                  <a:pt x="527" y="918"/>
                  <a:pt x="527" y="901"/>
                  <a:pt x="523" y="887"/>
                </a:cubicBezTo>
                <a:cubicBezTo>
                  <a:pt x="564" y="878"/>
                  <a:pt x="604" y="863"/>
                  <a:pt x="642" y="843"/>
                </a:cubicBezTo>
                <a:cubicBezTo>
                  <a:pt x="643" y="858"/>
                  <a:pt x="647" y="873"/>
                  <a:pt x="656" y="885"/>
                </a:cubicBezTo>
                <a:cubicBezTo>
                  <a:pt x="685" y="926"/>
                  <a:pt x="750" y="926"/>
                  <a:pt x="800" y="885"/>
                </a:cubicBezTo>
                <a:cubicBezTo>
                  <a:pt x="851" y="845"/>
                  <a:pt x="869" y="781"/>
                  <a:pt x="839" y="741"/>
                </a:cubicBezTo>
                <a:cubicBezTo>
                  <a:pt x="831" y="729"/>
                  <a:pt x="818" y="720"/>
                  <a:pt x="804" y="715"/>
                </a:cubicBezTo>
                <a:cubicBezTo>
                  <a:pt x="832" y="683"/>
                  <a:pt x="857" y="647"/>
                  <a:pt x="877" y="609"/>
                </a:cubicBezTo>
                <a:cubicBezTo>
                  <a:pt x="889" y="617"/>
                  <a:pt x="904" y="621"/>
                  <a:pt x="922" y="621"/>
                </a:cubicBezTo>
                <a:cubicBezTo>
                  <a:pt x="979" y="621"/>
                  <a:pt x="1037" y="575"/>
                  <a:pt x="1052" y="519"/>
                </a:cubicBezTo>
                <a:cubicBezTo>
                  <a:pt x="1068" y="463"/>
                  <a:pt x="1034" y="417"/>
                  <a:pt x="978" y="417"/>
                </a:cubicBez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421">
            <a:extLst>
              <a:ext uri="{FF2B5EF4-FFF2-40B4-BE49-F238E27FC236}">
                <a16:creationId xmlns:a16="http://schemas.microsoft.com/office/drawing/2014/main" id="{A981B08E-6654-5E4D-848D-21E2DAD04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000" y="7824779"/>
            <a:ext cx="2400411" cy="214231"/>
          </a:xfrm>
          <a:custGeom>
            <a:avLst/>
            <a:gdLst>
              <a:gd name="T0" fmla="*/ 31990 w 1928"/>
              <a:gd name="T1" fmla="*/ 0 h 173"/>
              <a:gd name="T2" fmla="*/ 0 w 1928"/>
              <a:gd name="T3" fmla="*/ 111684 h 173"/>
              <a:gd name="T4" fmla="*/ 1225396 w 1928"/>
              <a:gd name="T5" fmla="*/ 111684 h 173"/>
              <a:gd name="T6" fmla="*/ 1258038 w 1928"/>
              <a:gd name="T7" fmla="*/ 0 h 173"/>
              <a:gd name="T8" fmla="*/ 31990 w 1928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8" h="173">
                <a:moveTo>
                  <a:pt x="49" y="0"/>
                </a:moveTo>
                <a:lnTo>
                  <a:pt x="0" y="172"/>
                </a:lnTo>
                <a:lnTo>
                  <a:pt x="1877" y="172"/>
                </a:lnTo>
                <a:lnTo>
                  <a:pt x="1927" y="0"/>
                </a:lnTo>
                <a:lnTo>
                  <a:pt x="49" y="0"/>
                </a:lnTo>
              </a:path>
            </a:pathLst>
          </a:custGeom>
          <a:solidFill>
            <a:srgbClr val="323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B1610BD0-8366-0448-B3B1-F624653C5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10" y="5693476"/>
            <a:ext cx="3256061" cy="2086116"/>
          </a:xfrm>
          <a:custGeom>
            <a:avLst/>
            <a:gdLst>
              <a:gd name="connsiteX0" fmla="*/ 1001675 w 3256061"/>
              <a:gd name="connsiteY0" fmla="*/ 1411715 h 2086116"/>
              <a:gd name="connsiteX1" fmla="*/ 1377481 w 3256061"/>
              <a:gd name="connsiteY1" fmla="*/ 1411715 h 2086116"/>
              <a:gd name="connsiteX2" fmla="*/ 1209488 w 3256061"/>
              <a:gd name="connsiteY2" fmla="*/ 2086111 h 2086116"/>
              <a:gd name="connsiteX3" fmla="*/ 834926 w 3256061"/>
              <a:gd name="connsiteY3" fmla="*/ 2086111 h 2086116"/>
              <a:gd name="connsiteX4" fmla="*/ 1824417 w 3256061"/>
              <a:gd name="connsiteY4" fmla="*/ 1065651 h 2086116"/>
              <a:gd name="connsiteX5" fmla="*/ 2234384 w 3256061"/>
              <a:gd name="connsiteY5" fmla="*/ 1065651 h 2086116"/>
              <a:gd name="connsiteX6" fmla="*/ 1979707 w 3256061"/>
              <a:gd name="connsiteY6" fmla="*/ 2086113 h 2086116"/>
              <a:gd name="connsiteX7" fmla="*/ 1570982 w 3256061"/>
              <a:gd name="connsiteY7" fmla="*/ 2086113 h 2086116"/>
              <a:gd name="connsiteX8" fmla="*/ 346134 w 3256061"/>
              <a:gd name="connsiteY8" fmla="*/ 697620 h 2086116"/>
              <a:gd name="connsiteX9" fmla="*/ 789735 w 3256061"/>
              <a:gd name="connsiteY9" fmla="*/ 697620 h 2086116"/>
              <a:gd name="connsiteX10" fmla="*/ 442351 w 3256061"/>
              <a:gd name="connsiteY10" fmla="*/ 2086116 h 2086116"/>
              <a:gd name="connsiteX11" fmla="*/ 0 w 3256061"/>
              <a:gd name="connsiteY11" fmla="*/ 2086116 h 2086116"/>
              <a:gd name="connsiteX12" fmla="*/ 2877482 w 3256061"/>
              <a:gd name="connsiteY12" fmla="*/ 0 h 2086116"/>
              <a:gd name="connsiteX13" fmla="*/ 3256061 w 3256061"/>
              <a:gd name="connsiteY13" fmla="*/ 0 h 2086116"/>
              <a:gd name="connsiteX14" fmla="*/ 2736296 w 3256061"/>
              <a:gd name="connsiteY14" fmla="*/ 2086113 h 2086116"/>
              <a:gd name="connsiteX15" fmla="*/ 2356468 w 3256061"/>
              <a:gd name="connsiteY15" fmla="*/ 2086113 h 20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56061" h="2086116">
                <a:moveTo>
                  <a:pt x="1001675" y="1411715"/>
                </a:moveTo>
                <a:lnTo>
                  <a:pt x="1377481" y="1411715"/>
                </a:lnTo>
                <a:lnTo>
                  <a:pt x="1209488" y="2086111"/>
                </a:lnTo>
                <a:lnTo>
                  <a:pt x="834926" y="2086111"/>
                </a:lnTo>
                <a:close/>
                <a:moveTo>
                  <a:pt x="1824417" y="1065651"/>
                </a:moveTo>
                <a:lnTo>
                  <a:pt x="2234384" y="1065651"/>
                </a:lnTo>
                <a:lnTo>
                  <a:pt x="1979707" y="2086113"/>
                </a:lnTo>
                <a:lnTo>
                  <a:pt x="1570982" y="2086113"/>
                </a:lnTo>
                <a:close/>
                <a:moveTo>
                  <a:pt x="346134" y="697620"/>
                </a:moveTo>
                <a:lnTo>
                  <a:pt x="789735" y="697620"/>
                </a:lnTo>
                <a:lnTo>
                  <a:pt x="442351" y="2086116"/>
                </a:lnTo>
                <a:lnTo>
                  <a:pt x="0" y="2086116"/>
                </a:lnTo>
                <a:close/>
                <a:moveTo>
                  <a:pt x="2877482" y="0"/>
                </a:moveTo>
                <a:lnTo>
                  <a:pt x="3256061" y="0"/>
                </a:lnTo>
                <a:lnTo>
                  <a:pt x="2736296" y="2086113"/>
                </a:lnTo>
                <a:lnTo>
                  <a:pt x="2356468" y="2086113"/>
                </a:ln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426">
            <a:extLst>
              <a:ext uri="{FF2B5EF4-FFF2-40B4-BE49-F238E27FC236}">
                <a16:creationId xmlns:a16="http://schemas.microsoft.com/office/drawing/2014/main" id="{E7103B37-5FAE-2E41-9525-396ADCFB3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430" y="6775609"/>
            <a:ext cx="994220" cy="384513"/>
          </a:xfrm>
          <a:custGeom>
            <a:avLst/>
            <a:gdLst>
              <a:gd name="T0" fmla="*/ 0 w 796"/>
              <a:gd name="T1" fmla="*/ 0 h 307"/>
              <a:gd name="T2" fmla="*/ 443396 w 796"/>
              <a:gd name="T3" fmla="*/ 200964 h 307"/>
              <a:gd name="T4" fmla="*/ 443396 w 796"/>
              <a:gd name="T5" fmla="*/ 200964 h 307"/>
              <a:gd name="T6" fmla="*/ 520679 w 796"/>
              <a:gd name="T7" fmla="*/ 32837 h 307"/>
              <a:gd name="T8" fmla="*/ 0 w 796"/>
              <a:gd name="T9" fmla="*/ 0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6" h="307">
                <a:moveTo>
                  <a:pt x="0" y="0"/>
                </a:moveTo>
                <a:lnTo>
                  <a:pt x="677" y="306"/>
                </a:lnTo>
                <a:cubicBezTo>
                  <a:pt x="728" y="226"/>
                  <a:pt x="769" y="139"/>
                  <a:pt x="795" y="50"/>
                </a:cubicBezTo>
                <a:lnTo>
                  <a:pt x="0" y="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427">
            <a:extLst>
              <a:ext uri="{FF2B5EF4-FFF2-40B4-BE49-F238E27FC236}">
                <a16:creationId xmlns:a16="http://schemas.microsoft.com/office/drawing/2014/main" id="{4634D7C9-4399-E748-BC7B-7E3A8C796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431" y="6220808"/>
            <a:ext cx="1060134" cy="620716"/>
          </a:xfrm>
          <a:custGeom>
            <a:avLst/>
            <a:gdLst>
              <a:gd name="T0" fmla="*/ 520540 w 849"/>
              <a:gd name="T1" fmla="*/ 324821 h 498"/>
              <a:gd name="T2" fmla="*/ 520540 w 849"/>
              <a:gd name="T3" fmla="*/ 324821 h 498"/>
              <a:gd name="T4" fmla="*/ 529706 w 849"/>
              <a:gd name="T5" fmla="*/ 292143 h 498"/>
              <a:gd name="T6" fmla="*/ 529706 w 849"/>
              <a:gd name="T7" fmla="*/ 292143 h 498"/>
              <a:gd name="T8" fmla="*/ 510063 w 849"/>
              <a:gd name="T9" fmla="*/ 0 h 498"/>
              <a:gd name="T10" fmla="*/ 0 w 849"/>
              <a:gd name="T11" fmla="*/ 292143 h 498"/>
              <a:gd name="T12" fmla="*/ 520540 w 849"/>
              <a:gd name="T13" fmla="*/ 324821 h 4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9" h="498">
                <a:moveTo>
                  <a:pt x="795" y="497"/>
                </a:moveTo>
                <a:lnTo>
                  <a:pt x="795" y="497"/>
                </a:lnTo>
                <a:cubicBezTo>
                  <a:pt x="800" y="480"/>
                  <a:pt x="805" y="464"/>
                  <a:pt x="809" y="447"/>
                </a:cubicBezTo>
                <a:cubicBezTo>
                  <a:pt x="848" y="282"/>
                  <a:pt x="834" y="129"/>
                  <a:pt x="779" y="0"/>
                </a:cubicBezTo>
                <a:lnTo>
                  <a:pt x="0" y="447"/>
                </a:lnTo>
                <a:lnTo>
                  <a:pt x="795" y="497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428">
            <a:extLst>
              <a:ext uri="{FF2B5EF4-FFF2-40B4-BE49-F238E27FC236}">
                <a16:creationId xmlns:a16="http://schemas.microsoft.com/office/drawing/2014/main" id="{1C8AC768-4B6B-B545-9203-C47F81199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430" y="5770378"/>
            <a:ext cx="972249" cy="1010721"/>
          </a:xfrm>
          <a:custGeom>
            <a:avLst/>
            <a:gdLst>
              <a:gd name="T0" fmla="*/ 509159 w 780"/>
              <a:gd name="T1" fmla="*/ 236853 h 810"/>
              <a:gd name="T2" fmla="*/ 509159 w 780"/>
              <a:gd name="T3" fmla="*/ 236853 h 810"/>
              <a:gd name="T4" fmla="*/ 124185 w 780"/>
              <a:gd name="T5" fmla="*/ 0 h 810"/>
              <a:gd name="T6" fmla="*/ 0 w 780"/>
              <a:gd name="T7" fmla="*/ 529322 h 810"/>
              <a:gd name="T8" fmla="*/ 509159 w 780"/>
              <a:gd name="T9" fmla="*/ 236853 h 8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0" h="810">
                <a:moveTo>
                  <a:pt x="779" y="362"/>
                </a:moveTo>
                <a:lnTo>
                  <a:pt x="779" y="362"/>
                </a:lnTo>
                <a:cubicBezTo>
                  <a:pt x="686" y="144"/>
                  <a:pt x="472" y="0"/>
                  <a:pt x="190" y="0"/>
                </a:cubicBezTo>
                <a:lnTo>
                  <a:pt x="0" y="809"/>
                </a:lnTo>
                <a:lnTo>
                  <a:pt x="779" y="362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429">
            <a:extLst>
              <a:ext uri="{FF2B5EF4-FFF2-40B4-BE49-F238E27FC236}">
                <a16:creationId xmlns:a16="http://schemas.microsoft.com/office/drawing/2014/main" id="{440969F9-F0AF-1E44-A394-E75C5343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773" y="5770378"/>
            <a:ext cx="1279853" cy="1411715"/>
          </a:xfrm>
          <a:custGeom>
            <a:avLst/>
            <a:gdLst>
              <a:gd name="T0" fmla="*/ 670458 w 1029"/>
              <a:gd name="T1" fmla="*/ 0 h 1133"/>
              <a:gd name="T2" fmla="*/ 670458 w 1029"/>
              <a:gd name="T3" fmla="*/ 0 h 1133"/>
              <a:gd name="T4" fmla="*/ 18261 w 1029"/>
              <a:gd name="T5" fmla="*/ 528555 h 1133"/>
              <a:gd name="T6" fmla="*/ 18261 w 1029"/>
              <a:gd name="T7" fmla="*/ 528555 h 1133"/>
              <a:gd name="T8" fmla="*/ 13044 w 1029"/>
              <a:gd name="T9" fmla="*/ 739586 h 1133"/>
              <a:gd name="T10" fmla="*/ 546541 w 1029"/>
              <a:gd name="T11" fmla="*/ 528555 h 1133"/>
              <a:gd name="T12" fmla="*/ 670458 w 1029"/>
              <a:gd name="T13" fmla="*/ 0 h 1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29" h="1133">
                <a:moveTo>
                  <a:pt x="1028" y="0"/>
                </a:moveTo>
                <a:lnTo>
                  <a:pt x="1028" y="0"/>
                </a:lnTo>
                <a:cubicBezTo>
                  <a:pt x="582" y="0"/>
                  <a:pt x="134" y="363"/>
                  <a:pt x="28" y="809"/>
                </a:cubicBezTo>
                <a:cubicBezTo>
                  <a:pt x="1" y="924"/>
                  <a:pt x="0" y="1033"/>
                  <a:pt x="20" y="1132"/>
                </a:cubicBezTo>
                <a:lnTo>
                  <a:pt x="838" y="809"/>
                </a:lnTo>
                <a:lnTo>
                  <a:pt x="1028" y="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430">
            <a:extLst>
              <a:ext uri="{FF2B5EF4-FFF2-40B4-BE49-F238E27FC236}">
                <a16:creationId xmlns:a16="http://schemas.microsoft.com/office/drawing/2014/main" id="{146A17A7-4328-5E4B-B249-393C5561F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236" y="6775607"/>
            <a:ext cx="1862106" cy="1005225"/>
          </a:xfrm>
          <a:custGeom>
            <a:avLst/>
            <a:gdLst>
              <a:gd name="T0" fmla="*/ 0 w 1496"/>
              <a:gd name="T1" fmla="*/ 210447 h 809"/>
              <a:gd name="T2" fmla="*/ 0 w 1496"/>
              <a:gd name="T3" fmla="*/ 210447 h 809"/>
              <a:gd name="T4" fmla="*/ 409236 w 1496"/>
              <a:gd name="T5" fmla="*/ 526442 h 809"/>
              <a:gd name="T6" fmla="*/ 409236 w 1496"/>
              <a:gd name="T7" fmla="*/ 526442 h 809"/>
              <a:gd name="T8" fmla="*/ 975770 w 1496"/>
              <a:gd name="T9" fmla="*/ 199371 h 809"/>
              <a:gd name="T10" fmla="*/ 533900 w 1496"/>
              <a:gd name="T11" fmla="*/ 0 h 809"/>
              <a:gd name="T12" fmla="*/ 0 w 1496"/>
              <a:gd name="T13" fmla="*/ 210447 h 8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6" h="809">
                <a:moveTo>
                  <a:pt x="0" y="323"/>
                </a:moveTo>
                <a:lnTo>
                  <a:pt x="0" y="323"/>
                </a:lnTo>
                <a:cubicBezTo>
                  <a:pt x="57" y="609"/>
                  <a:pt x="295" y="808"/>
                  <a:pt x="627" y="808"/>
                </a:cubicBezTo>
                <a:cubicBezTo>
                  <a:pt x="965" y="808"/>
                  <a:pt x="1304" y="600"/>
                  <a:pt x="1495" y="306"/>
                </a:cubicBezTo>
                <a:lnTo>
                  <a:pt x="818" y="0"/>
                </a:lnTo>
                <a:lnTo>
                  <a:pt x="0" y="323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7A194BF4-CD19-9647-AB68-84129169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982" y="6264752"/>
            <a:ext cx="2509028" cy="992995"/>
          </a:xfrm>
          <a:custGeom>
            <a:avLst/>
            <a:gdLst>
              <a:gd name="connsiteX0" fmla="*/ 914124 w 2509028"/>
              <a:gd name="connsiteY0" fmla="*/ 697622 h 992995"/>
              <a:gd name="connsiteX1" fmla="*/ 921572 w 2509028"/>
              <a:gd name="connsiteY1" fmla="*/ 713893 h 992995"/>
              <a:gd name="connsiteX2" fmla="*/ 309562 w 2509028"/>
              <a:gd name="connsiteY2" fmla="*/ 992995 h 992995"/>
              <a:gd name="connsiteX3" fmla="*/ 302114 w 2509028"/>
              <a:gd name="connsiteY3" fmla="*/ 976724 h 992995"/>
              <a:gd name="connsiteX4" fmla="*/ 16005 w 2509028"/>
              <a:gd name="connsiteY4" fmla="*/ 604236 h 992995"/>
              <a:gd name="connsiteX5" fmla="*/ 141586 w 2509028"/>
              <a:gd name="connsiteY5" fmla="*/ 925046 h 992995"/>
              <a:gd name="connsiteX6" fmla="*/ 125580 w 2509028"/>
              <a:gd name="connsiteY6" fmla="*/ 932565 h 992995"/>
              <a:gd name="connsiteX7" fmla="*/ 0 w 2509028"/>
              <a:gd name="connsiteY7" fmla="*/ 610502 h 992995"/>
              <a:gd name="connsiteX8" fmla="*/ 1689339 w 2509028"/>
              <a:gd name="connsiteY8" fmla="*/ 593251 h 992995"/>
              <a:gd name="connsiteX9" fmla="*/ 1690581 w 2509028"/>
              <a:gd name="connsiteY9" fmla="*/ 609616 h 992995"/>
              <a:gd name="connsiteX10" fmla="*/ 1187714 w 2509028"/>
              <a:gd name="connsiteY10" fmla="*/ 652417 h 992995"/>
              <a:gd name="connsiteX11" fmla="*/ 1186473 w 2509028"/>
              <a:gd name="connsiteY11" fmla="*/ 634793 h 992995"/>
              <a:gd name="connsiteX12" fmla="*/ 2509028 w 2509028"/>
              <a:gd name="connsiteY12" fmla="*/ 0 h 992995"/>
              <a:gd name="connsiteX13" fmla="*/ 2425476 w 2509028"/>
              <a:gd name="connsiteY13" fmla="*/ 223972 h 992995"/>
              <a:gd name="connsiteX14" fmla="*/ 2356611 w 2509028"/>
              <a:gd name="connsiteY14" fmla="*/ 149974 h 992995"/>
              <a:gd name="connsiteX15" fmla="*/ 1911717 w 2509028"/>
              <a:gd name="connsiteY15" fmla="*/ 498626 h 992995"/>
              <a:gd name="connsiteX16" fmla="*/ 1900554 w 2509028"/>
              <a:gd name="connsiteY16" fmla="*/ 483706 h 992995"/>
              <a:gd name="connsiteX17" fmla="*/ 2344390 w 2509028"/>
              <a:gd name="connsiteY17" fmla="*/ 136842 h 992995"/>
              <a:gd name="connsiteX18" fmla="*/ 2279571 w 2509028"/>
              <a:gd name="connsiteY18" fmla="*/ 67192 h 99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9028" h="992995">
                <a:moveTo>
                  <a:pt x="914124" y="697622"/>
                </a:moveTo>
                <a:lnTo>
                  <a:pt x="921572" y="713893"/>
                </a:lnTo>
                <a:lnTo>
                  <a:pt x="309562" y="992995"/>
                </a:lnTo>
                <a:lnTo>
                  <a:pt x="302114" y="976724"/>
                </a:lnTo>
                <a:close/>
                <a:moveTo>
                  <a:pt x="16005" y="604236"/>
                </a:moveTo>
                <a:lnTo>
                  <a:pt x="141586" y="925046"/>
                </a:lnTo>
                <a:lnTo>
                  <a:pt x="125580" y="932565"/>
                </a:lnTo>
                <a:lnTo>
                  <a:pt x="0" y="610502"/>
                </a:lnTo>
                <a:close/>
                <a:moveTo>
                  <a:pt x="1689339" y="593251"/>
                </a:moveTo>
                <a:lnTo>
                  <a:pt x="1690581" y="609616"/>
                </a:lnTo>
                <a:lnTo>
                  <a:pt x="1187714" y="652417"/>
                </a:lnTo>
                <a:lnTo>
                  <a:pt x="1186473" y="634793"/>
                </a:lnTo>
                <a:close/>
                <a:moveTo>
                  <a:pt x="2509028" y="0"/>
                </a:moveTo>
                <a:lnTo>
                  <a:pt x="2425476" y="223972"/>
                </a:lnTo>
                <a:lnTo>
                  <a:pt x="2356611" y="149974"/>
                </a:lnTo>
                <a:lnTo>
                  <a:pt x="1911717" y="498626"/>
                </a:lnTo>
                <a:lnTo>
                  <a:pt x="1900554" y="483706"/>
                </a:lnTo>
                <a:lnTo>
                  <a:pt x="2344390" y="136842"/>
                </a:lnTo>
                <a:lnTo>
                  <a:pt x="2279571" y="67192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F51A6A71-2825-794A-84BE-19EC2C32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053" y="6715184"/>
            <a:ext cx="2019080" cy="630476"/>
          </a:xfrm>
          <a:custGeom>
            <a:avLst/>
            <a:gdLst>
              <a:gd name="connsiteX0" fmla="*/ 328253 w 2019080"/>
              <a:gd name="connsiteY0" fmla="*/ 505360 h 630476"/>
              <a:gd name="connsiteX1" fmla="*/ 367943 w 2019080"/>
              <a:gd name="connsiteY1" fmla="*/ 566691 h 630476"/>
              <a:gd name="connsiteX2" fmla="*/ 281120 w 2019080"/>
              <a:gd name="connsiteY2" fmla="*/ 630476 h 630476"/>
              <a:gd name="connsiteX3" fmla="*/ 240189 w 2019080"/>
              <a:gd name="connsiteY3" fmla="*/ 566691 h 630476"/>
              <a:gd name="connsiteX4" fmla="*/ 328253 w 2019080"/>
              <a:gd name="connsiteY4" fmla="*/ 505360 h 630476"/>
              <a:gd name="connsiteX5" fmla="*/ 1196138 w 2019080"/>
              <a:gd name="connsiteY5" fmla="*/ 148312 h 630476"/>
              <a:gd name="connsiteX6" fmla="*/ 1235828 w 2019080"/>
              <a:gd name="connsiteY6" fmla="*/ 210868 h 630476"/>
              <a:gd name="connsiteX7" fmla="*/ 1149005 w 2019080"/>
              <a:gd name="connsiteY7" fmla="*/ 273424 h 630476"/>
              <a:gd name="connsiteX8" fmla="*/ 1109314 w 2019080"/>
              <a:gd name="connsiteY8" fmla="*/ 210868 h 630476"/>
              <a:gd name="connsiteX9" fmla="*/ 1196138 w 2019080"/>
              <a:gd name="connsiteY9" fmla="*/ 148312 h 630476"/>
              <a:gd name="connsiteX10" fmla="*/ 1974895 w 2019080"/>
              <a:gd name="connsiteY10" fmla="*/ 65915 h 630476"/>
              <a:gd name="connsiteX11" fmla="*/ 2014585 w 2019080"/>
              <a:gd name="connsiteY11" fmla="*/ 129086 h 630476"/>
              <a:gd name="connsiteX12" fmla="*/ 1927762 w 2019080"/>
              <a:gd name="connsiteY12" fmla="*/ 191019 h 630476"/>
              <a:gd name="connsiteX13" fmla="*/ 1888072 w 2019080"/>
              <a:gd name="connsiteY13" fmla="*/ 129086 h 630476"/>
              <a:gd name="connsiteX14" fmla="*/ 1974895 w 2019080"/>
              <a:gd name="connsiteY14" fmla="*/ 65915 h 630476"/>
              <a:gd name="connsiteX15" fmla="*/ 90818 w 2019080"/>
              <a:gd name="connsiteY15" fmla="*/ 0 h 630476"/>
              <a:gd name="connsiteX16" fmla="*/ 130509 w 2019080"/>
              <a:gd name="connsiteY16" fmla="*/ 62557 h 630476"/>
              <a:gd name="connsiteX17" fmla="*/ 43686 w 2019080"/>
              <a:gd name="connsiteY17" fmla="*/ 125116 h 630476"/>
              <a:gd name="connsiteX18" fmla="*/ 3995 w 2019080"/>
              <a:gd name="connsiteY18" fmla="*/ 62557 h 630476"/>
              <a:gd name="connsiteX19" fmla="*/ 90818 w 2019080"/>
              <a:gd name="connsiteY19" fmla="*/ 0 h 63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19080" h="630476">
                <a:moveTo>
                  <a:pt x="328253" y="505360"/>
                </a:moveTo>
                <a:cubicBezTo>
                  <a:pt x="362982" y="505360"/>
                  <a:pt x="380346" y="532346"/>
                  <a:pt x="367943" y="566691"/>
                </a:cubicBezTo>
                <a:cubicBezTo>
                  <a:pt x="355540" y="602263"/>
                  <a:pt x="315849" y="630476"/>
                  <a:pt x="281120" y="630476"/>
                </a:cubicBezTo>
                <a:cubicBezTo>
                  <a:pt x="246391" y="630476"/>
                  <a:pt x="227786" y="602263"/>
                  <a:pt x="240189" y="566691"/>
                </a:cubicBezTo>
                <a:cubicBezTo>
                  <a:pt x="253833" y="532346"/>
                  <a:pt x="293523" y="505360"/>
                  <a:pt x="328253" y="505360"/>
                </a:cubicBezTo>
                <a:close/>
                <a:moveTo>
                  <a:pt x="1196138" y="148312"/>
                </a:moveTo>
                <a:cubicBezTo>
                  <a:pt x="1230867" y="148312"/>
                  <a:pt x="1248231" y="175297"/>
                  <a:pt x="1235828" y="210868"/>
                </a:cubicBezTo>
                <a:cubicBezTo>
                  <a:pt x="1223425" y="245212"/>
                  <a:pt x="1183734" y="273424"/>
                  <a:pt x="1149005" y="273424"/>
                </a:cubicBezTo>
                <a:cubicBezTo>
                  <a:pt x="1113035" y="273424"/>
                  <a:pt x="1095671" y="245212"/>
                  <a:pt x="1109314" y="210868"/>
                </a:cubicBezTo>
                <a:cubicBezTo>
                  <a:pt x="1121718" y="175297"/>
                  <a:pt x="1160168" y="148312"/>
                  <a:pt x="1196138" y="148312"/>
                </a:cubicBezTo>
                <a:close/>
                <a:moveTo>
                  <a:pt x="1974895" y="65915"/>
                </a:moveTo>
                <a:cubicBezTo>
                  <a:pt x="2009624" y="65915"/>
                  <a:pt x="2028229" y="93165"/>
                  <a:pt x="2014585" y="129086"/>
                </a:cubicBezTo>
                <a:cubicBezTo>
                  <a:pt x="2002182" y="162530"/>
                  <a:pt x="1963732" y="191019"/>
                  <a:pt x="1927762" y="191019"/>
                </a:cubicBezTo>
                <a:cubicBezTo>
                  <a:pt x="1893033" y="191019"/>
                  <a:pt x="1875668" y="162530"/>
                  <a:pt x="1888072" y="129086"/>
                </a:cubicBezTo>
                <a:cubicBezTo>
                  <a:pt x="1901715" y="93165"/>
                  <a:pt x="1940165" y="65915"/>
                  <a:pt x="1974895" y="65915"/>
                </a:cubicBezTo>
                <a:close/>
                <a:moveTo>
                  <a:pt x="90818" y="0"/>
                </a:moveTo>
                <a:cubicBezTo>
                  <a:pt x="125547" y="0"/>
                  <a:pt x="144152" y="28212"/>
                  <a:pt x="130509" y="62557"/>
                </a:cubicBezTo>
                <a:cubicBezTo>
                  <a:pt x="118105" y="98130"/>
                  <a:pt x="79655" y="125116"/>
                  <a:pt x="43686" y="125116"/>
                </a:cubicBezTo>
                <a:cubicBezTo>
                  <a:pt x="8957" y="125116"/>
                  <a:pt x="-8408" y="98130"/>
                  <a:pt x="3995" y="62557"/>
                </a:cubicBezTo>
                <a:cubicBezTo>
                  <a:pt x="17639" y="28212"/>
                  <a:pt x="56089" y="0"/>
                  <a:pt x="90818" y="0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274E9105-BFA2-1245-A341-66CD78561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1230" y="6731665"/>
            <a:ext cx="1339025" cy="1047922"/>
          </a:xfrm>
          <a:custGeom>
            <a:avLst/>
            <a:gdLst>
              <a:gd name="connsiteX0" fmla="*/ 12444 w 1339025"/>
              <a:gd name="connsiteY0" fmla="*/ 994240 h 1047922"/>
              <a:gd name="connsiteX1" fmla="*/ 1086358 w 1339025"/>
              <a:gd name="connsiteY1" fmla="*/ 994240 h 1047922"/>
              <a:gd name="connsiteX2" fmla="*/ 1073914 w 1339025"/>
              <a:gd name="connsiteY2" fmla="*/ 1047922 h 1047922"/>
              <a:gd name="connsiteX3" fmla="*/ 0 w 1339025"/>
              <a:gd name="connsiteY3" fmla="*/ 1047922 h 1047922"/>
              <a:gd name="connsiteX4" fmla="*/ 517852 w 1339025"/>
              <a:gd name="connsiteY4" fmla="*/ 664656 h 1047922"/>
              <a:gd name="connsiteX5" fmla="*/ 1174237 w 1339025"/>
              <a:gd name="connsiteY5" fmla="*/ 664656 h 1047922"/>
              <a:gd name="connsiteX6" fmla="*/ 1161734 w 1339025"/>
              <a:gd name="connsiteY6" fmla="*/ 718308 h 1047922"/>
              <a:gd name="connsiteX7" fmla="*/ 505349 w 1339025"/>
              <a:gd name="connsiteY7" fmla="*/ 718308 h 1047922"/>
              <a:gd name="connsiteX8" fmla="*/ 600169 w 1339025"/>
              <a:gd name="connsiteY8" fmla="*/ 329583 h 1047922"/>
              <a:gd name="connsiteX9" fmla="*/ 1251148 w 1339025"/>
              <a:gd name="connsiteY9" fmla="*/ 329583 h 1047922"/>
              <a:gd name="connsiteX10" fmla="*/ 1238724 w 1339025"/>
              <a:gd name="connsiteY10" fmla="*/ 383235 h 1047922"/>
              <a:gd name="connsiteX11" fmla="*/ 587746 w 1339025"/>
              <a:gd name="connsiteY11" fmla="*/ 383235 h 1047922"/>
              <a:gd name="connsiteX12" fmla="*/ 683890 w 1339025"/>
              <a:gd name="connsiteY12" fmla="*/ 0 h 1047922"/>
              <a:gd name="connsiteX13" fmla="*/ 1339025 w 1339025"/>
              <a:gd name="connsiteY13" fmla="*/ 0 h 1047922"/>
              <a:gd name="connsiteX14" fmla="*/ 1325272 w 1339025"/>
              <a:gd name="connsiteY14" fmla="*/ 53622 h 1047922"/>
              <a:gd name="connsiteX15" fmla="*/ 670137 w 1339025"/>
              <a:gd name="connsiteY15" fmla="*/ 53622 h 104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9025" h="1047922">
                <a:moveTo>
                  <a:pt x="12444" y="994240"/>
                </a:moveTo>
                <a:lnTo>
                  <a:pt x="1086358" y="994240"/>
                </a:lnTo>
                <a:lnTo>
                  <a:pt x="1073914" y="1047922"/>
                </a:lnTo>
                <a:lnTo>
                  <a:pt x="0" y="1047922"/>
                </a:lnTo>
                <a:close/>
                <a:moveTo>
                  <a:pt x="517852" y="664656"/>
                </a:moveTo>
                <a:lnTo>
                  <a:pt x="1174237" y="664656"/>
                </a:lnTo>
                <a:lnTo>
                  <a:pt x="1161734" y="718308"/>
                </a:lnTo>
                <a:lnTo>
                  <a:pt x="505349" y="718308"/>
                </a:lnTo>
                <a:close/>
                <a:moveTo>
                  <a:pt x="600169" y="329583"/>
                </a:moveTo>
                <a:lnTo>
                  <a:pt x="1251148" y="329583"/>
                </a:lnTo>
                <a:lnTo>
                  <a:pt x="1238724" y="383235"/>
                </a:lnTo>
                <a:lnTo>
                  <a:pt x="587746" y="383235"/>
                </a:lnTo>
                <a:close/>
                <a:moveTo>
                  <a:pt x="683890" y="0"/>
                </a:moveTo>
                <a:lnTo>
                  <a:pt x="1339025" y="0"/>
                </a:lnTo>
                <a:lnTo>
                  <a:pt x="1325272" y="53622"/>
                </a:lnTo>
                <a:lnTo>
                  <a:pt x="670137" y="536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444">
            <a:extLst>
              <a:ext uri="{FF2B5EF4-FFF2-40B4-BE49-F238E27FC236}">
                <a16:creationId xmlns:a16="http://schemas.microsoft.com/office/drawing/2014/main" id="{A1FC3667-49D5-5C4A-8B74-DF735D06D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003" y="4204862"/>
            <a:ext cx="917321" cy="675642"/>
          </a:xfrm>
          <a:custGeom>
            <a:avLst/>
            <a:gdLst>
              <a:gd name="T0" fmla="*/ 0 w 735"/>
              <a:gd name="T1" fmla="*/ 324808 h 541"/>
              <a:gd name="T2" fmla="*/ 480357 w 735"/>
              <a:gd name="T3" fmla="*/ 0 h 541"/>
              <a:gd name="T4" fmla="*/ 1963 w 735"/>
              <a:gd name="T5" fmla="*/ 353621 h 541"/>
              <a:gd name="T6" fmla="*/ 0 w 735"/>
              <a:gd name="T7" fmla="*/ 324808 h 5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5" h="541">
                <a:moveTo>
                  <a:pt x="0" y="496"/>
                </a:moveTo>
                <a:lnTo>
                  <a:pt x="734" y="0"/>
                </a:lnTo>
                <a:lnTo>
                  <a:pt x="3" y="540"/>
                </a:lnTo>
                <a:lnTo>
                  <a:pt x="0" y="496"/>
                </a:lnTo>
              </a:path>
            </a:pathLst>
          </a:custGeom>
          <a:solidFill>
            <a:srgbClr val="A0BE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445">
            <a:extLst>
              <a:ext uri="{FF2B5EF4-FFF2-40B4-BE49-F238E27FC236}">
                <a16:creationId xmlns:a16="http://schemas.microsoft.com/office/drawing/2014/main" id="{001287F1-0E98-DB43-9604-A3F607A3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793" y="8703668"/>
            <a:ext cx="1713795" cy="1532561"/>
          </a:xfrm>
          <a:custGeom>
            <a:avLst/>
            <a:gdLst>
              <a:gd name="T0" fmla="*/ 850325 w 1376"/>
              <a:gd name="T1" fmla="*/ 401149 h 1230"/>
              <a:gd name="T2" fmla="*/ 850325 w 1376"/>
              <a:gd name="T3" fmla="*/ 401149 h 1230"/>
              <a:gd name="T4" fmla="*/ 363119 w 1376"/>
              <a:gd name="T5" fmla="*/ 802952 h 1230"/>
              <a:gd name="T6" fmla="*/ 363119 w 1376"/>
              <a:gd name="T7" fmla="*/ 802952 h 1230"/>
              <a:gd name="T8" fmla="*/ 47676 w 1376"/>
              <a:gd name="T9" fmla="*/ 401149 h 1230"/>
              <a:gd name="T10" fmla="*/ 47676 w 1376"/>
              <a:gd name="T11" fmla="*/ 401149 h 1230"/>
              <a:gd name="T12" fmla="*/ 534882 w 1376"/>
              <a:gd name="T13" fmla="*/ 0 h 1230"/>
              <a:gd name="T14" fmla="*/ 534882 w 1376"/>
              <a:gd name="T15" fmla="*/ 0 h 1230"/>
              <a:gd name="T16" fmla="*/ 850325 w 1376"/>
              <a:gd name="T17" fmla="*/ 401149 h 12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6" h="1230">
                <a:moveTo>
                  <a:pt x="1302" y="614"/>
                </a:moveTo>
                <a:lnTo>
                  <a:pt x="1302" y="614"/>
                </a:lnTo>
                <a:cubicBezTo>
                  <a:pt x="1229" y="954"/>
                  <a:pt x="895" y="1229"/>
                  <a:pt x="556" y="1229"/>
                </a:cubicBezTo>
                <a:cubicBezTo>
                  <a:pt x="216" y="1229"/>
                  <a:pt x="0" y="954"/>
                  <a:pt x="73" y="614"/>
                </a:cubicBezTo>
                <a:cubicBezTo>
                  <a:pt x="145" y="275"/>
                  <a:pt x="479" y="0"/>
                  <a:pt x="819" y="0"/>
                </a:cubicBezTo>
                <a:cubicBezTo>
                  <a:pt x="1159" y="0"/>
                  <a:pt x="1375" y="275"/>
                  <a:pt x="1302" y="614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446">
            <a:extLst>
              <a:ext uri="{FF2B5EF4-FFF2-40B4-BE49-F238E27FC236}">
                <a16:creationId xmlns:a16="http://schemas.microsoft.com/office/drawing/2014/main" id="{80C992E8-38FD-9445-AFF3-11B0E5D8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413" y="8967333"/>
            <a:ext cx="1126050" cy="1005229"/>
          </a:xfrm>
          <a:custGeom>
            <a:avLst/>
            <a:gdLst>
              <a:gd name="T0" fmla="*/ 559074 w 903"/>
              <a:gd name="T1" fmla="*/ 263221 h 807"/>
              <a:gd name="T2" fmla="*/ 559074 w 903"/>
              <a:gd name="T3" fmla="*/ 263221 h 807"/>
              <a:gd name="T4" fmla="*/ 238669 w 903"/>
              <a:gd name="T5" fmla="*/ 526443 h 807"/>
              <a:gd name="T6" fmla="*/ 238669 w 903"/>
              <a:gd name="T7" fmla="*/ 526443 h 807"/>
              <a:gd name="T8" fmla="*/ 31387 w 903"/>
              <a:gd name="T9" fmla="*/ 263221 h 807"/>
              <a:gd name="T10" fmla="*/ 31387 w 903"/>
              <a:gd name="T11" fmla="*/ 263221 h 807"/>
              <a:gd name="T12" fmla="*/ 351792 w 903"/>
              <a:gd name="T13" fmla="*/ 0 h 807"/>
              <a:gd name="T14" fmla="*/ 351792 w 903"/>
              <a:gd name="T15" fmla="*/ 0 h 807"/>
              <a:gd name="T16" fmla="*/ 559074 w 903"/>
              <a:gd name="T17" fmla="*/ 263221 h 8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3" h="807">
                <a:moveTo>
                  <a:pt x="855" y="403"/>
                </a:moveTo>
                <a:lnTo>
                  <a:pt x="855" y="403"/>
                </a:lnTo>
                <a:cubicBezTo>
                  <a:pt x="807" y="626"/>
                  <a:pt x="588" y="806"/>
                  <a:pt x="365" y="806"/>
                </a:cubicBezTo>
                <a:cubicBezTo>
                  <a:pt x="142" y="806"/>
                  <a:pt x="0" y="626"/>
                  <a:pt x="48" y="403"/>
                </a:cubicBezTo>
                <a:cubicBezTo>
                  <a:pt x="96" y="180"/>
                  <a:pt x="315" y="0"/>
                  <a:pt x="538" y="0"/>
                </a:cubicBezTo>
                <a:cubicBezTo>
                  <a:pt x="761" y="0"/>
                  <a:pt x="902" y="180"/>
                  <a:pt x="855" y="403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447">
            <a:extLst>
              <a:ext uri="{FF2B5EF4-FFF2-40B4-BE49-F238E27FC236}">
                <a16:creationId xmlns:a16="http://schemas.microsoft.com/office/drawing/2014/main" id="{FADF4538-AB35-8D43-BAAC-22A0A720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495" y="9258466"/>
            <a:ext cx="472392" cy="422962"/>
          </a:xfrm>
          <a:custGeom>
            <a:avLst/>
            <a:gdLst>
              <a:gd name="T0" fmla="*/ 233945 w 378"/>
              <a:gd name="T1" fmla="*/ 110235 h 338"/>
              <a:gd name="T2" fmla="*/ 233945 w 378"/>
              <a:gd name="T3" fmla="*/ 110235 h 338"/>
              <a:gd name="T4" fmla="*/ 99607 w 378"/>
              <a:gd name="T5" fmla="*/ 221126 h 338"/>
              <a:gd name="T6" fmla="*/ 99607 w 378"/>
              <a:gd name="T7" fmla="*/ 221126 h 338"/>
              <a:gd name="T8" fmla="*/ 12451 w 378"/>
              <a:gd name="T9" fmla="*/ 110235 h 338"/>
              <a:gd name="T10" fmla="*/ 12451 w 378"/>
              <a:gd name="T11" fmla="*/ 110235 h 338"/>
              <a:gd name="T12" fmla="*/ 146789 w 378"/>
              <a:gd name="T13" fmla="*/ 0 h 338"/>
              <a:gd name="T14" fmla="*/ 146789 w 378"/>
              <a:gd name="T15" fmla="*/ 0 h 338"/>
              <a:gd name="T16" fmla="*/ 233945 w 378"/>
              <a:gd name="T17" fmla="*/ 110235 h 3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8" h="338">
                <a:moveTo>
                  <a:pt x="357" y="168"/>
                </a:moveTo>
                <a:lnTo>
                  <a:pt x="357" y="168"/>
                </a:lnTo>
                <a:cubicBezTo>
                  <a:pt x="337" y="261"/>
                  <a:pt x="246" y="337"/>
                  <a:pt x="152" y="337"/>
                </a:cubicBezTo>
                <a:cubicBezTo>
                  <a:pt x="59" y="337"/>
                  <a:pt x="0" y="261"/>
                  <a:pt x="19" y="168"/>
                </a:cubicBezTo>
                <a:cubicBezTo>
                  <a:pt x="39" y="75"/>
                  <a:pt x="131" y="0"/>
                  <a:pt x="224" y="0"/>
                </a:cubicBezTo>
                <a:cubicBezTo>
                  <a:pt x="318" y="0"/>
                  <a:pt x="377" y="75"/>
                  <a:pt x="357" y="168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448">
            <a:extLst>
              <a:ext uri="{FF2B5EF4-FFF2-40B4-BE49-F238E27FC236}">
                <a16:creationId xmlns:a16="http://schemas.microsoft.com/office/drawing/2014/main" id="{FB985270-8E65-464F-BDC8-F9217FAB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905" y="8906910"/>
            <a:ext cx="1318305" cy="587753"/>
          </a:xfrm>
          <a:custGeom>
            <a:avLst/>
            <a:gdLst>
              <a:gd name="T0" fmla="*/ 680176 w 1059"/>
              <a:gd name="T1" fmla="*/ 307537 h 471"/>
              <a:gd name="T2" fmla="*/ 0 w 1059"/>
              <a:gd name="T3" fmla="*/ 26173 h 471"/>
              <a:gd name="T4" fmla="*/ 10444 w 1059"/>
              <a:gd name="T5" fmla="*/ 0 h 471"/>
              <a:gd name="T6" fmla="*/ 690620 w 1059"/>
              <a:gd name="T7" fmla="*/ 282018 h 471"/>
              <a:gd name="T8" fmla="*/ 680176 w 1059"/>
              <a:gd name="T9" fmla="*/ 307537 h 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9" h="471">
                <a:moveTo>
                  <a:pt x="1042" y="470"/>
                </a:moveTo>
                <a:lnTo>
                  <a:pt x="0" y="40"/>
                </a:lnTo>
                <a:lnTo>
                  <a:pt x="16" y="0"/>
                </a:lnTo>
                <a:lnTo>
                  <a:pt x="1058" y="431"/>
                </a:lnTo>
                <a:lnTo>
                  <a:pt x="1042" y="470"/>
                </a:lnTo>
              </a:path>
            </a:pathLst>
          </a:custGeom>
          <a:solidFill>
            <a:srgbClr val="323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DFE5FD7-99E7-E34A-ABCB-E650C5CE8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144" y="8709162"/>
            <a:ext cx="575524" cy="487641"/>
          </a:xfrm>
          <a:custGeom>
            <a:avLst/>
            <a:gdLst>
              <a:gd name="connsiteX0" fmla="*/ 469095 w 575524"/>
              <a:gd name="connsiteY0" fmla="*/ 109861 h 487641"/>
              <a:gd name="connsiteX1" fmla="*/ 575524 w 575524"/>
              <a:gd name="connsiteY1" fmla="*/ 381120 h 487641"/>
              <a:gd name="connsiteX2" fmla="*/ 304501 w 575524"/>
              <a:gd name="connsiteY2" fmla="*/ 487641 h 487641"/>
              <a:gd name="connsiteX3" fmla="*/ 263662 w 575524"/>
              <a:gd name="connsiteY3" fmla="*/ 383597 h 487641"/>
              <a:gd name="connsiteX4" fmla="*/ 429493 w 575524"/>
              <a:gd name="connsiteY4" fmla="*/ 316711 h 487641"/>
              <a:gd name="connsiteX5" fmla="*/ 363903 w 575524"/>
              <a:gd name="connsiteY5" fmla="*/ 151974 h 487641"/>
              <a:gd name="connsiteX6" fmla="*/ 199245 w 575524"/>
              <a:gd name="connsiteY6" fmla="*/ 0 h 487641"/>
              <a:gd name="connsiteX7" fmla="*/ 311862 w 575524"/>
              <a:gd name="connsiteY7" fmla="*/ 269159 h 487641"/>
              <a:gd name="connsiteX8" fmla="*/ 44552 w 575524"/>
              <a:gd name="connsiteY8" fmla="*/ 383273 h 487641"/>
              <a:gd name="connsiteX9" fmla="*/ 0 w 575524"/>
              <a:gd name="connsiteY9" fmla="*/ 279082 h 487641"/>
              <a:gd name="connsiteX10" fmla="*/ 164593 w 575524"/>
              <a:gd name="connsiteY10" fmla="*/ 209622 h 487641"/>
              <a:gd name="connsiteX11" fmla="*/ 95291 w 575524"/>
              <a:gd name="connsiteY11" fmla="*/ 44653 h 4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5524" h="487641">
                <a:moveTo>
                  <a:pt x="469095" y="109861"/>
                </a:moveTo>
                <a:lnTo>
                  <a:pt x="575524" y="381120"/>
                </a:lnTo>
                <a:lnTo>
                  <a:pt x="304501" y="487641"/>
                </a:lnTo>
                <a:lnTo>
                  <a:pt x="263662" y="383597"/>
                </a:lnTo>
                <a:lnTo>
                  <a:pt x="429493" y="316711"/>
                </a:lnTo>
                <a:lnTo>
                  <a:pt x="363903" y="151974"/>
                </a:lnTo>
                <a:close/>
                <a:moveTo>
                  <a:pt x="199245" y="0"/>
                </a:moveTo>
                <a:lnTo>
                  <a:pt x="311862" y="269159"/>
                </a:lnTo>
                <a:lnTo>
                  <a:pt x="44552" y="383273"/>
                </a:lnTo>
                <a:lnTo>
                  <a:pt x="0" y="279082"/>
                </a:lnTo>
                <a:lnTo>
                  <a:pt x="164593" y="209622"/>
                </a:lnTo>
                <a:lnTo>
                  <a:pt x="95291" y="44653"/>
                </a:ln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451">
            <a:extLst>
              <a:ext uri="{FF2B5EF4-FFF2-40B4-BE49-F238E27FC236}">
                <a16:creationId xmlns:a16="http://schemas.microsoft.com/office/drawing/2014/main" id="{D734CCF2-5A7A-174E-8278-D0CFB39DA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1075" y="5045298"/>
            <a:ext cx="236194" cy="236203"/>
          </a:xfrm>
          <a:custGeom>
            <a:avLst/>
            <a:gdLst>
              <a:gd name="T0" fmla="*/ 123197 w 189"/>
              <a:gd name="T1" fmla="*/ 61927 h 188"/>
              <a:gd name="T2" fmla="*/ 123197 w 189"/>
              <a:gd name="T3" fmla="*/ 61927 h 188"/>
              <a:gd name="T4" fmla="*/ 61598 w 189"/>
              <a:gd name="T5" fmla="*/ 123195 h 188"/>
              <a:gd name="T6" fmla="*/ 61598 w 189"/>
              <a:gd name="T7" fmla="*/ 123195 h 188"/>
              <a:gd name="T8" fmla="*/ 0 w 189"/>
              <a:gd name="T9" fmla="*/ 61927 h 188"/>
              <a:gd name="T10" fmla="*/ 0 w 189"/>
              <a:gd name="T11" fmla="*/ 61927 h 188"/>
              <a:gd name="T12" fmla="*/ 61598 w 189"/>
              <a:gd name="T13" fmla="*/ 0 h 188"/>
              <a:gd name="T14" fmla="*/ 61598 w 189"/>
              <a:gd name="T15" fmla="*/ 0 h 188"/>
              <a:gd name="T16" fmla="*/ 123197 w 189"/>
              <a:gd name="T17" fmla="*/ 61927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88">
                <a:moveTo>
                  <a:pt x="188" y="94"/>
                </a:moveTo>
                <a:lnTo>
                  <a:pt x="188" y="94"/>
                </a:lnTo>
                <a:cubicBezTo>
                  <a:pt x="188" y="146"/>
                  <a:pt x="146" y="187"/>
                  <a:pt x="94" y="187"/>
                </a:cubicBezTo>
                <a:cubicBezTo>
                  <a:pt x="43" y="187"/>
                  <a:pt x="0" y="146"/>
                  <a:pt x="0" y="94"/>
                </a:cubicBezTo>
                <a:cubicBezTo>
                  <a:pt x="0" y="42"/>
                  <a:pt x="43" y="0"/>
                  <a:pt x="94" y="0"/>
                </a:cubicBezTo>
                <a:cubicBezTo>
                  <a:pt x="146" y="0"/>
                  <a:pt x="188" y="42"/>
                  <a:pt x="188" y="9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452">
            <a:extLst>
              <a:ext uri="{FF2B5EF4-FFF2-40B4-BE49-F238E27FC236}">
                <a16:creationId xmlns:a16="http://schemas.microsoft.com/office/drawing/2014/main" id="{52320961-A3CD-C643-8AEC-A86487FD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1075" y="7670975"/>
            <a:ext cx="236194" cy="236203"/>
          </a:xfrm>
          <a:custGeom>
            <a:avLst/>
            <a:gdLst>
              <a:gd name="T0" fmla="*/ 123197 w 189"/>
              <a:gd name="T1" fmla="*/ 61599 h 189"/>
              <a:gd name="T2" fmla="*/ 123197 w 189"/>
              <a:gd name="T3" fmla="*/ 61599 h 189"/>
              <a:gd name="T4" fmla="*/ 61598 w 189"/>
              <a:gd name="T5" fmla="*/ 123199 h 189"/>
              <a:gd name="T6" fmla="*/ 61598 w 189"/>
              <a:gd name="T7" fmla="*/ 123199 h 189"/>
              <a:gd name="T8" fmla="*/ 0 w 189"/>
              <a:gd name="T9" fmla="*/ 61599 h 189"/>
              <a:gd name="T10" fmla="*/ 0 w 189"/>
              <a:gd name="T11" fmla="*/ 61599 h 189"/>
              <a:gd name="T12" fmla="*/ 61598 w 189"/>
              <a:gd name="T13" fmla="*/ 0 h 189"/>
              <a:gd name="T14" fmla="*/ 61598 w 189"/>
              <a:gd name="T15" fmla="*/ 0 h 189"/>
              <a:gd name="T16" fmla="*/ 123197 w 189"/>
              <a:gd name="T17" fmla="*/ 61599 h 1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89">
                <a:moveTo>
                  <a:pt x="188" y="94"/>
                </a:moveTo>
                <a:lnTo>
                  <a:pt x="188" y="94"/>
                </a:lnTo>
                <a:cubicBezTo>
                  <a:pt x="188" y="146"/>
                  <a:pt x="146" y="188"/>
                  <a:pt x="94" y="188"/>
                </a:cubicBezTo>
                <a:cubicBezTo>
                  <a:pt x="43" y="188"/>
                  <a:pt x="0" y="146"/>
                  <a:pt x="0" y="94"/>
                </a:cubicBezTo>
                <a:cubicBezTo>
                  <a:pt x="0" y="42"/>
                  <a:pt x="43" y="0"/>
                  <a:pt x="94" y="0"/>
                </a:cubicBezTo>
                <a:cubicBezTo>
                  <a:pt x="146" y="0"/>
                  <a:pt x="188" y="42"/>
                  <a:pt x="188" y="9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453">
            <a:extLst>
              <a:ext uri="{FF2B5EF4-FFF2-40B4-BE49-F238E27FC236}">
                <a16:creationId xmlns:a16="http://schemas.microsoft.com/office/drawing/2014/main" id="{60B7DB24-773C-3147-B81C-4A7C3FA96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1075" y="10296650"/>
            <a:ext cx="236194" cy="236203"/>
          </a:xfrm>
          <a:custGeom>
            <a:avLst/>
            <a:gdLst>
              <a:gd name="T0" fmla="*/ 123197 w 189"/>
              <a:gd name="T1" fmla="*/ 61268 h 188"/>
              <a:gd name="T2" fmla="*/ 123197 w 189"/>
              <a:gd name="T3" fmla="*/ 61268 h 188"/>
              <a:gd name="T4" fmla="*/ 61598 w 189"/>
              <a:gd name="T5" fmla="*/ 123195 h 188"/>
              <a:gd name="T6" fmla="*/ 61598 w 189"/>
              <a:gd name="T7" fmla="*/ 123195 h 188"/>
              <a:gd name="T8" fmla="*/ 0 w 189"/>
              <a:gd name="T9" fmla="*/ 61268 h 188"/>
              <a:gd name="T10" fmla="*/ 0 w 189"/>
              <a:gd name="T11" fmla="*/ 61268 h 188"/>
              <a:gd name="T12" fmla="*/ 61598 w 189"/>
              <a:gd name="T13" fmla="*/ 0 h 188"/>
              <a:gd name="T14" fmla="*/ 61598 w 189"/>
              <a:gd name="T15" fmla="*/ 0 h 188"/>
              <a:gd name="T16" fmla="*/ 123197 w 189"/>
              <a:gd name="T17" fmla="*/ 61268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88">
                <a:moveTo>
                  <a:pt x="188" y="93"/>
                </a:moveTo>
                <a:lnTo>
                  <a:pt x="188" y="93"/>
                </a:lnTo>
                <a:cubicBezTo>
                  <a:pt x="188" y="145"/>
                  <a:pt x="146" y="187"/>
                  <a:pt x="94" y="187"/>
                </a:cubicBezTo>
                <a:cubicBezTo>
                  <a:pt x="43" y="187"/>
                  <a:pt x="0" y="145"/>
                  <a:pt x="0" y="93"/>
                </a:cubicBezTo>
                <a:cubicBezTo>
                  <a:pt x="0" y="42"/>
                  <a:pt x="43" y="0"/>
                  <a:pt x="94" y="0"/>
                </a:cubicBezTo>
                <a:cubicBezTo>
                  <a:pt x="146" y="0"/>
                  <a:pt x="188" y="42"/>
                  <a:pt x="188" y="9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454">
            <a:extLst>
              <a:ext uri="{FF2B5EF4-FFF2-40B4-BE49-F238E27FC236}">
                <a16:creationId xmlns:a16="http://schemas.microsoft.com/office/drawing/2014/main" id="{71F4C781-9830-DF41-B5FF-D18388D10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3308" y="5045298"/>
            <a:ext cx="236194" cy="236203"/>
          </a:xfrm>
          <a:custGeom>
            <a:avLst/>
            <a:gdLst>
              <a:gd name="T0" fmla="*/ 123193 w 188"/>
              <a:gd name="T1" fmla="*/ 61927 h 188"/>
              <a:gd name="T2" fmla="*/ 123193 w 188"/>
              <a:gd name="T3" fmla="*/ 61927 h 188"/>
              <a:gd name="T4" fmla="*/ 61926 w 188"/>
              <a:gd name="T5" fmla="*/ 123195 h 188"/>
              <a:gd name="T6" fmla="*/ 61926 w 188"/>
              <a:gd name="T7" fmla="*/ 123195 h 188"/>
              <a:gd name="T8" fmla="*/ 0 w 188"/>
              <a:gd name="T9" fmla="*/ 61927 h 188"/>
              <a:gd name="T10" fmla="*/ 0 w 188"/>
              <a:gd name="T11" fmla="*/ 61927 h 188"/>
              <a:gd name="T12" fmla="*/ 61926 w 188"/>
              <a:gd name="T13" fmla="*/ 0 h 188"/>
              <a:gd name="T14" fmla="*/ 61926 w 188"/>
              <a:gd name="T15" fmla="*/ 0 h 188"/>
              <a:gd name="T16" fmla="*/ 123193 w 188"/>
              <a:gd name="T17" fmla="*/ 61927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8" h="188">
                <a:moveTo>
                  <a:pt x="187" y="94"/>
                </a:moveTo>
                <a:lnTo>
                  <a:pt x="187" y="94"/>
                </a:lnTo>
                <a:cubicBezTo>
                  <a:pt x="187" y="146"/>
                  <a:pt x="145" y="187"/>
                  <a:pt x="94" y="187"/>
                </a:cubicBezTo>
                <a:cubicBezTo>
                  <a:pt x="42" y="187"/>
                  <a:pt x="0" y="146"/>
                  <a:pt x="0" y="94"/>
                </a:cubicBezTo>
                <a:cubicBezTo>
                  <a:pt x="0" y="42"/>
                  <a:pt x="42" y="0"/>
                  <a:pt x="94" y="0"/>
                </a:cubicBezTo>
                <a:cubicBezTo>
                  <a:pt x="145" y="0"/>
                  <a:pt x="187" y="42"/>
                  <a:pt x="187" y="9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455">
            <a:extLst>
              <a:ext uri="{FF2B5EF4-FFF2-40B4-BE49-F238E27FC236}">
                <a16:creationId xmlns:a16="http://schemas.microsoft.com/office/drawing/2014/main" id="{0141D6B3-2DF9-EA45-A04B-B89411E08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3308" y="7670975"/>
            <a:ext cx="236194" cy="236203"/>
          </a:xfrm>
          <a:custGeom>
            <a:avLst/>
            <a:gdLst>
              <a:gd name="T0" fmla="*/ 123193 w 188"/>
              <a:gd name="T1" fmla="*/ 61599 h 189"/>
              <a:gd name="T2" fmla="*/ 123193 w 188"/>
              <a:gd name="T3" fmla="*/ 61599 h 189"/>
              <a:gd name="T4" fmla="*/ 61926 w 188"/>
              <a:gd name="T5" fmla="*/ 123199 h 189"/>
              <a:gd name="T6" fmla="*/ 61926 w 188"/>
              <a:gd name="T7" fmla="*/ 123199 h 189"/>
              <a:gd name="T8" fmla="*/ 0 w 188"/>
              <a:gd name="T9" fmla="*/ 61599 h 189"/>
              <a:gd name="T10" fmla="*/ 0 w 188"/>
              <a:gd name="T11" fmla="*/ 61599 h 189"/>
              <a:gd name="T12" fmla="*/ 61926 w 188"/>
              <a:gd name="T13" fmla="*/ 0 h 189"/>
              <a:gd name="T14" fmla="*/ 61926 w 188"/>
              <a:gd name="T15" fmla="*/ 0 h 189"/>
              <a:gd name="T16" fmla="*/ 123193 w 188"/>
              <a:gd name="T17" fmla="*/ 61599 h 1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8" h="189">
                <a:moveTo>
                  <a:pt x="187" y="94"/>
                </a:moveTo>
                <a:lnTo>
                  <a:pt x="187" y="94"/>
                </a:lnTo>
                <a:cubicBezTo>
                  <a:pt x="187" y="146"/>
                  <a:pt x="145" y="188"/>
                  <a:pt x="94" y="188"/>
                </a:cubicBezTo>
                <a:cubicBezTo>
                  <a:pt x="42" y="188"/>
                  <a:pt x="0" y="146"/>
                  <a:pt x="0" y="94"/>
                </a:cubicBezTo>
                <a:cubicBezTo>
                  <a:pt x="0" y="42"/>
                  <a:pt x="42" y="0"/>
                  <a:pt x="94" y="0"/>
                </a:cubicBezTo>
                <a:cubicBezTo>
                  <a:pt x="145" y="0"/>
                  <a:pt x="187" y="42"/>
                  <a:pt x="187" y="9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456">
            <a:extLst>
              <a:ext uri="{FF2B5EF4-FFF2-40B4-BE49-F238E27FC236}">
                <a16:creationId xmlns:a16="http://schemas.microsoft.com/office/drawing/2014/main" id="{2088EDCA-BB8F-D643-8B95-861D892B9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3308" y="10296650"/>
            <a:ext cx="236194" cy="236203"/>
          </a:xfrm>
          <a:custGeom>
            <a:avLst/>
            <a:gdLst>
              <a:gd name="T0" fmla="*/ 123193 w 188"/>
              <a:gd name="T1" fmla="*/ 61268 h 188"/>
              <a:gd name="T2" fmla="*/ 123193 w 188"/>
              <a:gd name="T3" fmla="*/ 61268 h 188"/>
              <a:gd name="T4" fmla="*/ 61926 w 188"/>
              <a:gd name="T5" fmla="*/ 123195 h 188"/>
              <a:gd name="T6" fmla="*/ 61926 w 188"/>
              <a:gd name="T7" fmla="*/ 123195 h 188"/>
              <a:gd name="T8" fmla="*/ 0 w 188"/>
              <a:gd name="T9" fmla="*/ 61268 h 188"/>
              <a:gd name="T10" fmla="*/ 0 w 188"/>
              <a:gd name="T11" fmla="*/ 61268 h 188"/>
              <a:gd name="T12" fmla="*/ 61926 w 188"/>
              <a:gd name="T13" fmla="*/ 0 h 188"/>
              <a:gd name="T14" fmla="*/ 61926 w 188"/>
              <a:gd name="T15" fmla="*/ 0 h 188"/>
              <a:gd name="T16" fmla="*/ 123193 w 188"/>
              <a:gd name="T17" fmla="*/ 61268 h 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8" h="188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7"/>
                  <a:pt x="94" y="187"/>
                </a:cubicBezTo>
                <a:cubicBezTo>
                  <a:pt x="42" y="187"/>
                  <a:pt x="0" y="145"/>
                  <a:pt x="0" y="93"/>
                </a:cubicBezTo>
                <a:cubicBezTo>
                  <a:pt x="0" y="42"/>
                  <a:pt x="42" y="0"/>
                  <a:pt x="94" y="0"/>
                </a:cubicBez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A5575-5A28-734B-9D53-CF6A4D34AFFD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297DC-3E1B-1B45-8A16-19A705F49AF8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C73A9-E112-2C45-A43C-016FCF4E7E97}"/>
              </a:ext>
            </a:extLst>
          </p:cNvPr>
          <p:cNvSpPr txBox="1"/>
          <p:nvPr/>
        </p:nvSpPr>
        <p:spPr>
          <a:xfrm>
            <a:off x="13640274" y="4839391"/>
            <a:ext cx="367067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03F45-E89D-C04A-B81E-728301C6D0FD}"/>
              </a:ext>
            </a:extLst>
          </p:cNvPr>
          <p:cNvSpPr txBox="1"/>
          <p:nvPr/>
        </p:nvSpPr>
        <p:spPr>
          <a:xfrm>
            <a:off x="13640274" y="5494791"/>
            <a:ext cx="3670671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AAFFD-75A1-8A4E-9F61-2B7DB21D9B87}"/>
              </a:ext>
            </a:extLst>
          </p:cNvPr>
          <p:cNvSpPr txBox="1"/>
          <p:nvPr/>
        </p:nvSpPr>
        <p:spPr>
          <a:xfrm>
            <a:off x="18857733" y="4839391"/>
            <a:ext cx="367067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5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FA355-1787-E141-9898-DA861DC1B4AD}"/>
              </a:ext>
            </a:extLst>
          </p:cNvPr>
          <p:cNvSpPr txBox="1"/>
          <p:nvPr/>
        </p:nvSpPr>
        <p:spPr>
          <a:xfrm>
            <a:off x="18857733" y="5494791"/>
            <a:ext cx="3670671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2FF04-26CE-7340-9DBB-42D5E7223408}"/>
              </a:ext>
            </a:extLst>
          </p:cNvPr>
          <p:cNvSpPr txBox="1"/>
          <p:nvPr/>
        </p:nvSpPr>
        <p:spPr>
          <a:xfrm>
            <a:off x="13640274" y="7483368"/>
            <a:ext cx="367067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D55A4-963D-6740-A9FF-F482EB8BD242}"/>
              </a:ext>
            </a:extLst>
          </p:cNvPr>
          <p:cNvSpPr txBox="1"/>
          <p:nvPr/>
        </p:nvSpPr>
        <p:spPr>
          <a:xfrm>
            <a:off x="13640274" y="8138768"/>
            <a:ext cx="3670671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761E0-E86D-5344-BA5F-735677E948F7}"/>
              </a:ext>
            </a:extLst>
          </p:cNvPr>
          <p:cNvSpPr txBox="1"/>
          <p:nvPr/>
        </p:nvSpPr>
        <p:spPr>
          <a:xfrm>
            <a:off x="18857733" y="7483368"/>
            <a:ext cx="367067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F4108-796D-8C4E-AE6A-F3E1C220D8C7}"/>
              </a:ext>
            </a:extLst>
          </p:cNvPr>
          <p:cNvSpPr txBox="1"/>
          <p:nvPr/>
        </p:nvSpPr>
        <p:spPr>
          <a:xfrm>
            <a:off x="18857733" y="8138768"/>
            <a:ext cx="3670671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E844C-5099-CF41-AEFA-BEF196D60576}"/>
              </a:ext>
            </a:extLst>
          </p:cNvPr>
          <p:cNvSpPr txBox="1"/>
          <p:nvPr/>
        </p:nvSpPr>
        <p:spPr>
          <a:xfrm>
            <a:off x="13640274" y="10122065"/>
            <a:ext cx="367067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YOUR TITLE 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A4F9CE-036A-794E-A6C8-AC125EA52682}"/>
              </a:ext>
            </a:extLst>
          </p:cNvPr>
          <p:cNvSpPr txBox="1"/>
          <p:nvPr/>
        </p:nvSpPr>
        <p:spPr>
          <a:xfrm>
            <a:off x="13640274" y="10777465"/>
            <a:ext cx="3670671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E9E13-86D7-934A-AB78-6C59DC9FBD24}"/>
              </a:ext>
            </a:extLst>
          </p:cNvPr>
          <p:cNvSpPr txBox="1"/>
          <p:nvPr/>
        </p:nvSpPr>
        <p:spPr>
          <a:xfrm>
            <a:off x="18857733" y="10122065"/>
            <a:ext cx="367067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YOUR TITLE 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14B5A9-5EA1-4849-B167-C99CFB645588}"/>
              </a:ext>
            </a:extLst>
          </p:cNvPr>
          <p:cNvSpPr txBox="1"/>
          <p:nvPr/>
        </p:nvSpPr>
        <p:spPr>
          <a:xfrm>
            <a:off x="18857733" y="10777465"/>
            <a:ext cx="3670671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3679496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70">
            <a:extLst>
              <a:ext uri="{FF2B5EF4-FFF2-40B4-BE49-F238E27FC236}">
                <a16:creationId xmlns:a16="http://schemas.microsoft.com/office/drawing/2014/main" id="{33974CDF-570F-1C4E-827A-82EDF4F8B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765" y="3573160"/>
            <a:ext cx="4300971" cy="9101979"/>
          </a:xfrm>
          <a:prstGeom prst="round2SameRect">
            <a:avLst>
              <a:gd name="adj1" fmla="val 50000"/>
              <a:gd name="adj2" fmla="val 3402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DBB5892A-6BEC-894F-BF5F-BA0BB4AC2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299" y="3963169"/>
            <a:ext cx="3575904" cy="3570481"/>
          </a:xfrm>
          <a:custGeom>
            <a:avLst/>
            <a:gdLst>
              <a:gd name="T0" fmla="*/ 1874424 w 2869"/>
              <a:gd name="T1" fmla="*/ 936099 h 2868"/>
              <a:gd name="T2" fmla="*/ 1874424 w 2869"/>
              <a:gd name="T3" fmla="*/ 936099 h 2868"/>
              <a:gd name="T4" fmla="*/ 936559 w 2869"/>
              <a:gd name="T5" fmla="*/ 1871544 h 2868"/>
              <a:gd name="T6" fmla="*/ 936559 w 2869"/>
              <a:gd name="T7" fmla="*/ 1871544 h 2868"/>
              <a:gd name="T8" fmla="*/ 0 w 2869"/>
              <a:gd name="T9" fmla="*/ 936099 h 2868"/>
              <a:gd name="T10" fmla="*/ 0 w 2869"/>
              <a:gd name="T11" fmla="*/ 936099 h 2868"/>
              <a:gd name="T12" fmla="*/ 936559 w 2869"/>
              <a:gd name="T13" fmla="*/ 0 h 2868"/>
              <a:gd name="T14" fmla="*/ 936559 w 2869"/>
              <a:gd name="T15" fmla="*/ 0 h 2868"/>
              <a:gd name="T16" fmla="*/ 1874424 w 2869"/>
              <a:gd name="T17" fmla="*/ 936099 h 28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9" h="2868">
                <a:moveTo>
                  <a:pt x="2868" y="1434"/>
                </a:moveTo>
                <a:lnTo>
                  <a:pt x="2868" y="1434"/>
                </a:lnTo>
                <a:cubicBezTo>
                  <a:pt x="2868" y="2225"/>
                  <a:pt x="2225" y="2867"/>
                  <a:pt x="1433" y="2867"/>
                </a:cubicBezTo>
                <a:cubicBezTo>
                  <a:pt x="642" y="2867"/>
                  <a:pt x="0" y="2225"/>
                  <a:pt x="0" y="1434"/>
                </a:cubicBezTo>
                <a:cubicBezTo>
                  <a:pt x="0" y="642"/>
                  <a:pt x="642" y="0"/>
                  <a:pt x="1433" y="0"/>
                </a:cubicBezTo>
                <a:cubicBezTo>
                  <a:pt x="2225" y="0"/>
                  <a:pt x="2868" y="642"/>
                  <a:pt x="2868" y="14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69E2AED0-069F-8F47-8D50-9893A665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566" y="4918960"/>
            <a:ext cx="1549007" cy="1549038"/>
          </a:xfrm>
          <a:custGeom>
            <a:avLst/>
            <a:gdLst>
              <a:gd name="T0" fmla="*/ 811592 w 1243"/>
              <a:gd name="T1" fmla="*/ 405796 h 1243"/>
              <a:gd name="T2" fmla="*/ 811592 w 1243"/>
              <a:gd name="T3" fmla="*/ 405796 h 1243"/>
              <a:gd name="T4" fmla="*/ 405796 w 1243"/>
              <a:gd name="T5" fmla="*/ 811592 h 1243"/>
              <a:gd name="T6" fmla="*/ 405796 w 1243"/>
              <a:gd name="T7" fmla="*/ 811592 h 1243"/>
              <a:gd name="T8" fmla="*/ 0 w 1243"/>
              <a:gd name="T9" fmla="*/ 405796 h 1243"/>
              <a:gd name="T10" fmla="*/ 0 w 1243"/>
              <a:gd name="T11" fmla="*/ 405796 h 1243"/>
              <a:gd name="T12" fmla="*/ 405796 w 1243"/>
              <a:gd name="T13" fmla="*/ 0 h 1243"/>
              <a:gd name="T14" fmla="*/ 405796 w 1243"/>
              <a:gd name="T15" fmla="*/ 0 h 1243"/>
              <a:gd name="T16" fmla="*/ 811592 w 1243"/>
              <a:gd name="T17" fmla="*/ 405796 h 12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3" h="1243">
                <a:moveTo>
                  <a:pt x="1242" y="621"/>
                </a:moveTo>
                <a:lnTo>
                  <a:pt x="1242" y="621"/>
                </a:lnTo>
                <a:cubicBezTo>
                  <a:pt x="1242" y="964"/>
                  <a:pt x="964" y="1242"/>
                  <a:pt x="621" y="1242"/>
                </a:cubicBezTo>
                <a:cubicBezTo>
                  <a:pt x="278" y="1242"/>
                  <a:pt x="0" y="964"/>
                  <a:pt x="0" y="621"/>
                </a:cubicBezTo>
                <a:cubicBezTo>
                  <a:pt x="0" y="278"/>
                  <a:pt x="278" y="0"/>
                  <a:pt x="621" y="0"/>
                </a:cubicBezTo>
                <a:cubicBezTo>
                  <a:pt x="964" y="0"/>
                  <a:pt x="1242" y="278"/>
                  <a:pt x="1242" y="62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73">
            <a:extLst>
              <a:ext uri="{FF2B5EF4-FFF2-40B4-BE49-F238E27FC236}">
                <a16:creationId xmlns:a16="http://schemas.microsoft.com/office/drawing/2014/main" id="{76FDF507-7A29-CD4A-B67B-2AFBE5F04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917" y="5034311"/>
            <a:ext cx="1312809" cy="1312839"/>
          </a:xfrm>
          <a:custGeom>
            <a:avLst/>
            <a:gdLst>
              <a:gd name="T0" fmla="*/ 687738 w 1055"/>
              <a:gd name="T1" fmla="*/ 343870 h 1055"/>
              <a:gd name="T2" fmla="*/ 687738 w 1055"/>
              <a:gd name="T3" fmla="*/ 343870 h 1055"/>
              <a:gd name="T4" fmla="*/ 343869 w 1055"/>
              <a:gd name="T5" fmla="*/ 687740 h 1055"/>
              <a:gd name="T6" fmla="*/ 343869 w 1055"/>
              <a:gd name="T7" fmla="*/ 687740 h 1055"/>
              <a:gd name="T8" fmla="*/ 0 w 1055"/>
              <a:gd name="T9" fmla="*/ 343870 h 1055"/>
              <a:gd name="T10" fmla="*/ 0 w 1055"/>
              <a:gd name="T11" fmla="*/ 343870 h 1055"/>
              <a:gd name="T12" fmla="*/ 343869 w 1055"/>
              <a:gd name="T13" fmla="*/ 0 h 1055"/>
              <a:gd name="T14" fmla="*/ 343869 w 1055"/>
              <a:gd name="T15" fmla="*/ 0 h 1055"/>
              <a:gd name="T16" fmla="*/ 687738 w 1055"/>
              <a:gd name="T17" fmla="*/ 343870 h 10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5" h="1055">
                <a:moveTo>
                  <a:pt x="1054" y="527"/>
                </a:moveTo>
                <a:lnTo>
                  <a:pt x="1054" y="527"/>
                </a:lnTo>
                <a:cubicBezTo>
                  <a:pt x="1054" y="818"/>
                  <a:pt x="818" y="1054"/>
                  <a:pt x="527" y="1054"/>
                </a:cubicBezTo>
                <a:cubicBezTo>
                  <a:pt x="236" y="1054"/>
                  <a:pt x="0" y="818"/>
                  <a:pt x="0" y="527"/>
                </a:cubicBezTo>
                <a:cubicBezTo>
                  <a:pt x="0" y="236"/>
                  <a:pt x="236" y="0"/>
                  <a:pt x="527" y="0"/>
                </a:cubicBezTo>
                <a:cubicBezTo>
                  <a:pt x="818" y="0"/>
                  <a:pt x="1054" y="236"/>
                  <a:pt x="1054" y="527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74">
            <a:extLst>
              <a:ext uri="{FF2B5EF4-FFF2-40B4-BE49-F238E27FC236}">
                <a16:creationId xmlns:a16="http://schemas.microsoft.com/office/drawing/2014/main" id="{323F114A-C4B3-5143-BA54-804CFCFA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466" y="5138679"/>
            <a:ext cx="318591" cy="565782"/>
          </a:xfrm>
          <a:custGeom>
            <a:avLst/>
            <a:gdLst>
              <a:gd name="T0" fmla="*/ 159908 w 257"/>
              <a:gd name="T1" fmla="*/ 296015 h 453"/>
              <a:gd name="T2" fmla="*/ 159908 w 257"/>
              <a:gd name="T3" fmla="*/ 296015 h 453"/>
              <a:gd name="T4" fmla="*/ 155357 w 257"/>
              <a:gd name="T5" fmla="*/ 294050 h 453"/>
              <a:gd name="T6" fmla="*/ 0 w 257"/>
              <a:gd name="T7" fmla="*/ 137529 h 453"/>
              <a:gd name="T8" fmla="*/ 9100 w 257"/>
              <a:gd name="T9" fmla="*/ 128361 h 453"/>
              <a:gd name="T10" fmla="*/ 153407 w 257"/>
              <a:gd name="T11" fmla="*/ 273094 h 453"/>
              <a:gd name="T12" fmla="*/ 153407 w 257"/>
              <a:gd name="T13" fmla="*/ 0 h 453"/>
              <a:gd name="T14" fmla="*/ 166408 w 257"/>
              <a:gd name="T15" fmla="*/ 0 h 453"/>
              <a:gd name="T16" fmla="*/ 166408 w 257"/>
              <a:gd name="T17" fmla="*/ 289466 h 453"/>
              <a:gd name="T18" fmla="*/ 166408 w 257"/>
              <a:gd name="T19" fmla="*/ 289466 h 453"/>
              <a:gd name="T20" fmla="*/ 162508 w 257"/>
              <a:gd name="T21" fmla="*/ 295360 h 453"/>
              <a:gd name="T22" fmla="*/ 162508 w 257"/>
              <a:gd name="T23" fmla="*/ 295360 h 453"/>
              <a:gd name="T24" fmla="*/ 159908 w 257"/>
              <a:gd name="T25" fmla="*/ 296015 h 4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7" h="453">
                <a:moveTo>
                  <a:pt x="246" y="452"/>
                </a:moveTo>
                <a:lnTo>
                  <a:pt x="246" y="452"/>
                </a:lnTo>
                <a:cubicBezTo>
                  <a:pt x="243" y="452"/>
                  <a:pt x="241" y="451"/>
                  <a:pt x="239" y="449"/>
                </a:cubicBezTo>
                <a:lnTo>
                  <a:pt x="0" y="210"/>
                </a:lnTo>
                <a:lnTo>
                  <a:pt x="14" y="196"/>
                </a:lnTo>
                <a:lnTo>
                  <a:pt x="236" y="417"/>
                </a:lnTo>
                <a:lnTo>
                  <a:pt x="236" y="0"/>
                </a:lnTo>
                <a:lnTo>
                  <a:pt x="256" y="0"/>
                </a:lnTo>
                <a:lnTo>
                  <a:pt x="256" y="442"/>
                </a:lnTo>
                <a:cubicBezTo>
                  <a:pt x="256" y="446"/>
                  <a:pt x="253" y="450"/>
                  <a:pt x="250" y="451"/>
                </a:cubicBezTo>
                <a:cubicBezTo>
                  <a:pt x="248" y="452"/>
                  <a:pt x="247" y="452"/>
                  <a:pt x="246" y="452"/>
                </a:cubicBez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75">
            <a:extLst>
              <a:ext uri="{FF2B5EF4-FFF2-40B4-BE49-F238E27FC236}">
                <a16:creationId xmlns:a16="http://schemas.microsoft.com/office/drawing/2014/main" id="{6B7A6EEE-A4BF-5A4A-BD75-52596577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761" y="5731929"/>
            <a:ext cx="1417177" cy="856915"/>
          </a:xfrm>
          <a:custGeom>
            <a:avLst/>
            <a:gdLst>
              <a:gd name="T0" fmla="*/ 742464 w 1136"/>
              <a:gd name="T1" fmla="*/ 448676 h 690"/>
              <a:gd name="T2" fmla="*/ 0 w 1136"/>
              <a:gd name="T3" fmla="*/ 448676 h 690"/>
              <a:gd name="T4" fmla="*/ 0 w 1136"/>
              <a:gd name="T5" fmla="*/ 0 h 690"/>
              <a:gd name="T6" fmla="*/ 742464 w 1136"/>
              <a:gd name="T7" fmla="*/ 0 h 690"/>
              <a:gd name="T8" fmla="*/ 742464 w 1136"/>
              <a:gd name="T9" fmla="*/ 448676 h 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6" h="690">
                <a:moveTo>
                  <a:pt x="1135" y="689"/>
                </a:moveTo>
                <a:lnTo>
                  <a:pt x="0" y="689"/>
                </a:lnTo>
                <a:lnTo>
                  <a:pt x="0" y="0"/>
                </a:lnTo>
                <a:lnTo>
                  <a:pt x="1135" y="0"/>
                </a:lnTo>
                <a:lnTo>
                  <a:pt x="1135" y="689"/>
                </a:ln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76">
            <a:extLst>
              <a:ext uri="{FF2B5EF4-FFF2-40B4-BE49-F238E27FC236}">
                <a16:creationId xmlns:a16="http://schemas.microsoft.com/office/drawing/2014/main" id="{BE154411-6485-6F4E-A2D8-89A3C69F7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757" y="5869254"/>
            <a:ext cx="1208447" cy="719592"/>
          </a:xfrm>
          <a:custGeom>
            <a:avLst/>
            <a:gdLst>
              <a:gd name="T0" fmla="*/ 633013 w 969"/>
              <a:gd name="T1" fmla="*/ 376669 h 579"/>
              <a:gd name="T2" fmla="*/ 0 w 969"/>
              <a:gd name="T3" fmla="*/ 376669 h 579"/>
              <a:gd name="T4" fmla="*/ 0 w 969"/>
              <a:gd name="T5" fmla="*/ 0 h 579"/>
              <a:gd name="T6" fmla="*/ 633013 w 969"/>
              <a:gd name="T7" fmla="*/ 0 h 579"/>
              <a:gd name="T8" fmla="*/ 633013 w 969"/>
              <a:gd name="T9" fmla="*/ 376669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579">
                <a:moveTo>
                  <a:pt x="968" y="578"/>
                </a:moveTo>
                <a:lnTo>
                  <a:pt x="0" y="578"/>
                </a:lnTo>
                <a:lnTo>
                  <a:pt x="0" y="0"/>
                </a:lnTo>
                <a:lnTo>
                  <a:pt x="968" y="0"/>
                </a:lnTo>
                <a:lnTo>
                  <a:pt x="968" y="578"/>
                </a:lnTo>
              </a:path>
            </a:pathLst>
          </a:custGeom>
          <a:solidFill>
            <a:srgbClr val="9C9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77">
            <a:extLst>
              <a:ext uri="{FF2B5EF4-FFF2-40B4-BE49-F238E27FC236}">
                <a16:creationId xmlns:a16="http://schemas.microsoft.com/office/drawing/2014/main" id="{1570A51D-E00C-5F4E-9494-95B4077B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442" y="5731931"/>
            <a:ext cx="5494" cy="5491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78">
            <a:extLst>
              <a:ext uri="{FF2B5EF4-FFF2-40B4-BE49-F238E27FC236}">
                <a16:creationId xmlns:a16="http://schemas.microsoft.com/office/drawing/2014/main" id="{FA26F4BF-8FEF-B442-A516-F4BE51466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761" y="5731931"/>
            <a:ext cx="1417177" cy="466908"/>
          </a:xfrm>
          <a:custGeom>
            <a:avLst/>
            <a:gdLst>
              <a:gd name="T0" fmla="*/ 742464 w 1136"/>
              <a:gd name="T1" fmla="*/ 7793 h 377"/>
              <a:gd name="T2" fmla="*/ 742464 w 1136"/>
              <a:gd name="T3" fmla="*/ 0 h 377"/>
              <a:gd name="T4" fmla="*/ 742464 w 1136"/>
              <a:gd name="T5" fmla="*/ 0 h 377"/>
              <a:gd name="T6" fmla="*/ 730689 w 1136"/>
              <a:gd name="T7" fmla="*/ 0 h 377"/>
              <a:gd name="T8" fmla="*/ 371559 w 1136"/>
              <a:gd name="T9" fmla="*/ 228590 h 377"/>
              <a:gd name="T10" fmla="*/ 12429 w 1136"/>
              <a:gd name="T11" fmla="*/ 0 h 377"/>
              <a:gd name="T12" fmla="*/ 0 w 1136"/>
              <a:gd name="T13" fmla="*/ 0 h 377"/>
              <a:gd name="T14" fmla="*/ 0 w 1136"/>
              <a:gd name="T15" fmla="*/ 7793 h 377"/>
              <a:gd name="T16" fmla="*/ 371559 w 1136"/>
              <a:gd name="T17" fmla="*/ 244176 h 377"/>
              <a:gd name="T18" fmla="*/ 742464 w 1136"/>
              <a:gd name="T19" fmla="*/ 7793 h 3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36" h="377">
                <a:moveTo>
                  <a:pt x="1135" y="12"/>
                </a:moveTo>
                <a:lnTo>
                  <a:pt x="1135" y="0"/>
                </a:lnTo>
                <a:lnTo>
                  <a:pt x="1117" y="0"/>
                </a:lnTo>
                <a:lnTo>
                  <a:pt x="568" y="352"/>
                </a:lnTo>
                <a:lnTo>
                  <a:pt x="19" y="0"/>
                </a:lnTo>
                <a:lnTo>
                  <a:pt x="0" y="0"/>
                </a:lnTo>
                <a:lnTo>
                  <a:pt x="0" y="12"/>
                </a:lnTo>
                <a:lnTo>
                  <a:pt x="568" y="376"/>
                </a:lnTo>
                <a:lnTo>
                  <a:pt x="1135" y="12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79">
            <a:extLst>
              <a:ext uri="{FF2B5EF4-FFF2-40B4-BE49-F238E27FC236}">
                <a16:creationId xmlns:a16="http://schemas.microsoft.com/office/drawing/2014/main" id="{83552E18-6518-1A43-A99C-3CF7DB60F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099" y="5924184"/>
            <a:ext cx="1417177" cy="856915"/>
          </a:xfrm>
          <a:custGeom>
            <a:avLst/>
            <a:gdLst>
              <a:gd name="T0" fmla="*/ 742464 w 1136"/>
              <a:gd name="T1" fmla="*/ 448675 h 689"/>
              <a:gd name="T2" fmla="*/ 0 w 1136"/>
              <a:gd name="T3" fmla="*/ 448675 h 689"/>
              <a:gd name="T4" fmla="*/ 0 w 1136"/>
              <a:gd name="T5" fmla="*/ 0 h 689"/>
              <a:gd name="T6" fmla="*/ 742464 w 1136"/>
              <a:gd name="T7" fmla="*/ 0 h 689"/>
              <a:gd name="T8" fmla="*/ 742464 w 1136"/>
              <a:gd name="T9" fmla="*/ 448675 h 6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6" h="689">
                <a:moveTo>
                  <a:pt x="1135" y="688"/>
                </a:moveTo>
                <a:lnTo>
                  <a:pt x="0" y="688"/>
                </a:lnTo>
                <a:lnTo>
                  <a:pt x="0" y="0"/>
                </a:lnTo>
                <a:lnTo>
                  <a:pt x="1135" y="0"/>
                </a:lnTo>
                <a:lnTo>
                  <a:pt x="1135" y="688"/>
                </a:ln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80">
            <a:extLst>
              <a:ext uri="{FF2B5EF4-FFF2-40B4-BE49-F238E27FC236}">
                <a16:creationId xmlns:a16="http://schemas.microsoft.com/office/drawing/2014/main" id="{13B17D1F-23FC-5C40-BD7D-A5512527B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76" y="5924184"/>
            <a:ext cx="5490" cy="549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81">
            <a:extLst>
              <a:ext uri="{FF2B5EF4-FFF2-40B4-BE49-F238E27FC236}">
                <a16:creationId xmlns:a16="http://schemas.microsoft.com/office/drawing/2014/main" id="{6C40B883-8566-C44A-9381-95C9EB7AC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099" y="5924183"/>
            <a:ext cx="1417177" cy="466911"/>
          </a:xfrm>
          <a:custGeom>
            <a:avLst/>
            <a:gdLst>
              <a:gd name="T0" fmla="*/ 742464 w 1136"/>
              <a:gd name="T1" fmla="*/ 7814 h 376"/>
              <a:gd name="T2" fmla="*/ 742464 w 1136"/>
              <a:gd name="T3" fmla="*/ 0 h 376"/>
              <a:gd name="T4" fmla="*/ 730035 w 1136"/>
              <a:gd name="T5" fmla="*/ 0 h 376"/>
              <a:gd name="T6" fmla="*/ 370905 w 1136"/>
              <a:gd name="T7" fmla="*/ 228549 h 376"/>
              <a:gd name="T8" fmla="*/ 11775 w 1136"/>
              <a:gd name="T9" fmla="*/ 0 h 376"/>
              <a:gd name="T10" fmla="*/ 0 w 1136"/>
              <a:gd name="T11" fmla="*/ 0 h 376"/>
              <a:gd name="T12" fmla="*/ 0 w 1136"/>
              <a:gd name="T13" fmla="*/ 7814 h 376"/>
              <a:gd name="T14" fmla="*/ 370905 w 1136"/>
              <a:gd name="T15" fmla="*/ 244176 h 376"/>
              <a:gd name="T16" fmla="*/ 742464 w 1136"/>
              <a:gd name="T17" fmla="*/ 7814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6" h="376">
                <a:moveTo>
                  <a:pt x="1135" y="12"/>
                </a:moveTo>
                <a:lnTo>
                  <a:pt x="1135" y="0"/>
                </a:lnTo>
                <a:lnTo>
                  <a:pt x="1116" y="0"/>
                </a:lnTo>
                <a:lnTo>
                  <a:pt x="567" y="351"/>
                </a:lnTo>
                <a:lnTo>
                  <a:pt x="18" y="0"/>
                </a:lnTo>
                <a:lnTo>
                  <a:pt x="0" y="0"/>
                </a:lnTo>
                <a:lnTo>
                  <a:pt x="0" y="12"/>
                </a:lnTo>
                <a:lnTo>
                  <a:pt x="567" y="375"/>
                </a:lnTo>
                <a:lnTo>
                  <a:pt x="1135" y="12"/>
                </a:lnTo>
              </a:path>
            </a:pathLst>
          </a:custGeom>
          <a:solidFill>
            <a:srgbClr val="100239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82">
            <a:extLst>
              <a:ext uri="{FF2B5EF4-FFF2-40B4-BE49-F238E27FC236}">
                <a16:creationId xmlns:a16="http://schemas.microsoft.com/office/drawing/2014/main" id="{92017229-83AD-DA44-ADC0-E5D809725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264" y="5199102"/>
            <a:ext cx="307605" cy="845930"/>
          </a:xfrm>
          <a:custGeom>
            <a:avLst/>
            <a:gdLst>
              <a:gd name="T0" fmla="*/ 108827 w 249"/>
              <a:gd name="T1" fmla="*/ 0 h 681"/>
              <a:gd name="T2" fmla="*/ 108827 w 249"/>
              <a:gd name="T3" fmla="*/ 0 h 681"/>
              <a:gd name="T4" fmla="*/ 16194 w 249"/>
              <a:gd name="T5" fmla="*/ 252071 h 681"/>
              <a:gd name="T6" fmla="*/ 121135 w 249"/>
              <a:gd name="T7" fmla="*/ 442916 h 681"/>
              <a:gd name="T8" fmla="*/ 160649 w 249"/>
              <a:gd name="T9" fmla="*/ 418816 h 681"/>
              <a:gd name="T10" fmla="*/ 90041 w 249"/>
              <a:gd name="T11" fmla="*/ 236439 h 681"/>
              <a:gd name="T12" fmla="*/ 126965 w 249"/>
              <a:gd name="T13" fmla="*/ 133526 h 681"/>
              <a:gd name="T14" fmla="*/ 108827 w 249"/>
              <a:gd name="T15" fmla="*/ 0 h 6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9" h="681">
                <a:moveTo>
                  <a:pt x="168" y="0"/>
                </a:moveTo>
                <a:lnTo>
                  <a:pt x="168" y="0"/>
                </a:lnTo>
                <a:cubicBezTo>
                  <a:pt x="168" y="0"/>
                  <a:pt x="0" y="257"/>
                  <a:pt x="25" y="387"/>
                </a:cubicBezTo>
                <a:lnTo>
                  <a:pt x="187" y="680"/>
                </a:lnTo>
                <a:lnTo>
                  <a:pt x="248" y="643"/>
                </a:lnTo>
                <a:lnTo>
                  <a:pt x="139" y="363"/>
                </a:lnTo>
                <a:lnTo>
                  <a:pt x="196" y="205"/>
                </a:lnTo>
                <a:lnTo>
                  <a:pt x="168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83">
            <a:extLst>
              <a:ext uri="{FF2B5EF4-FFF2-40B4-BE49-F238E27FC236}">
                <a16:creationId xmlns:a16="http://schemas.microsoft.com/office/drawing/2014/main" id="{4190DD60-D4EA-7C41-97F6-12575EF28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021" y="5199104"/>
            <a:ext cx="318591" cy="714095"/>
          </a:xfrm>
          <a:custGeom>
            <a:avLst/>
            <a:gdLst>
              <a:gd name="T0" fmla="*/ 53303 w 257"/>
              <a:gd name="T1" fmla="*/ 0 h 572"/>
              <a:gd name="T2" fmla="*/ 53303 w 257"/>
              <a:gd name="T3" fmla="*/ 0 h 572"/>
              <a:gd name="T4" fmla="*/ 146907 w 257"/>
              <a:gd name="T5" fmla="*/ 210786 h 572"/>
              <a:gd name="T6" fmla="*/ 146907 w 257"/>
              <a:gd name="T7" fmla="*/ 210786 h 572"/>
              <a:gd name="T8" fmla="*/ 31201 w 257"/>
              <a:gd name="T9" fmla="*/ 373784 h 572"/>
              <a:gd name="T10" fmla="*/ 0 w 257"/>
              <a:gd name="T11" fmla="*/ 350218 h 572"/>
              <a:gd name="T12" fmla="*/ 79954 w 257"/>
              <a:gd name="T13" fmla="*/ 186565 h 572"/>
              <a:gd name="T14" fmla="*/ 40302 w 257"/>
              <a:gd name="T15" fmla="*/ 126340 h 572"/>
              <a:gd name="T16" fmla="*/ 53303 w 257"/>
              <a:gd name="T17" fmla="*/ 0 h 5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7" h="572">
                <a:moveTo>
                  <a:pt x="82" y="0"/>
                </a:moveTo>
                <a:lnTo>
                  <a:pt x="82" y="0"/>
                </a:lnTo>
                <a:cubicBezTo>
                  <a:pt x="82" y="0"/>
                  <a:pt x="256" y="256"/>
                  <a:pt x="226" y="322"/>
                </a:cubicBezTo>
                <a:cubicBezTo>
                  <a:pt x="196" y="387"/>
                  <a:pt x="48" y="571"/>
                  <a:pt x="48" y="571"/>
                </a:cubicBezTo>
                <a:lnTo>
                  <a:pt x="0" y="535"/>
                </a:lnTo>
                <a:lnTo>
                  <a:pt x="123" y="285"/>
                </a:lnTo>
                <a:lnTo>
                  <a:pt x="62" y="193"/>
                </a:lnTo>
                <a:lnTo>
                  <a:pt x="82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84">
            <a:extLst>
              <a:ext uri="{FF2B5EF4-FFF2-40B4-BE49-F238E27FC236}">
                <a16:creationId xmlns:a16="http://schemas.microsoft.com/office/drawing/2014/main" id="{C4B8E5E0-0036-614B-B539-0E693F3C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953" y="6001089"/>
            <a:ext cx="175775" cy="164791"/>
          </a:xfrm>
          <a:custGeom>
            <a:avLst/>
            <a:gdLst>
              <a:gd name="T0" fmla="*/ 0 w 142"/>
              <a:gd name="T1" fmla="*/ 20293 h 132"/>
              <a:gd name="T2" fmla="*/ 0 w 142"/>
              <a:gd name="T3" fmla="*/ 20293 h 132"/>
              <a:gd name="T4" fmla="*/ 35700 w 142"/>
              <a:gd name="T5" fmla="*/ 77244 h 132"/>
              <a:gd name="T6" fmla="*/ 41541 w 142"/>
              <a:gd name="T7" fmla="*/ 76590 h 132"/>
              <a:gd name="T8" fmla="*/ 41541 w 142"/>
              <a:gd name="T9" fmla="*/ 76590 h 132"/>
              <a:gd name="T10" fmla="*/ 55172 w 142"/>
              <a:gd name="T11" fmla="*/ 84445 h 132"/>
              <a:gd name="T12" fmla="*/ 55172 w 142"/>
              <a:gd name="T13" fmla="*/ 84445 h 132"/>
              <a:gd name="T14" fmla="*/ 58418 w 142"/>
              <a:gd name="T15" fmla="*/ 79208 h 132"/>
              <a:gd name="T16" fmla="*/ 58418 w 142"/>
              <a:gd name="T17" fmla="*/ 79208 h 132"/>
              <a:gd name="T18" fmla="*/ 69452 w 142"/>
              <a:gd name="T19" fmla="*/ 83136 h 132"/>
              <a:gd name="T20" fmla="*/ 69452 w 142"/>
              <a:gd name="T21" fmla="*/ 83136 h 132"/>
              <a:gd name="T22" fmla="*/ 71399 w 142"/>
              <a:gd name="T23" fmla="*/ 73971 h 132"/>
              <a:gd name="T24" fmla="*/ 71399 w 142"/>
              <a:gd name="T25" fmla="*/ 73971 h 132"/>
              <a:gd name="T26" fmla="*/ 77890 w 142"/>
              <a:gd name="T27" fmla="*/ 70044 h 132"/>
              <a:gd name="T28" fmla="*/ 77890 w 142"/>
              <a:gd name="T29" fmla="*/ 70044 h 132"/>
              <a:gd name="T30" fmla="*/ 61014 w 142"/>
              <a:gd name="T31" fmla="*/ 46478 h 132"/>
              <a:gd name="T32" fmla="*/ 55172 w 142"/>
              <a:gd name="T33" fmla="*/ 30112 h 132"/>
              <a:gd name="T34" fmla="*/ 67505 w 142"/>
              <a:gd name="T35" fmla="*/ 28803 h 132"/>
              <a:gd name="T36" fmla="*/ 67505 w 142"/>
              <a:gd name="T37" fmla="*/ 28803 h 132"/>
              <a:gd name="T38" fmla="*/ 85679 w 142"/>
              <a:gd name="T39" fmla="*/ 34695 h 132"/>
              <a:gd name="T40" fmla="*/ 85679 w 142"/>
              <a:gd name="T41" fmla="*/ 34695 h 132"/>
              <a:gd name="T42" fmla="*/ 71399 w 142"/>
              <a:gd name="T43" fmla="*/ 12438 h 132"/>
              <a:gd name="T44" fmla="*/ 42840 w 142"/>
              <a:gd name="T45" fmla="*/ 11128 h 132"/>
              <a:gd name="T46" fmla="*/ 33752 w 142"/>
              <a:gd name="T47" fmla="*/ 0 h 132"/>
              <a:gd name="T48" fmla="*/ 0 w 142"/>
              <a:gd name="T49" fmla="*/ 20293 h 1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2" h="132">
                <a:moveTo>
                  <a:pt x="0" y="31"/>
                </a:moveTo>
                <a:lnTo>
                  <a:pt x="0" y="31"/>
                </a:lnTo>
                <a:cubicBezTo>
                  <a:pt x="0" y="31"/>
                  <a:pt x="47" y="120"/>
                  <a:pt x="55" y="118"/>
                </a:cubicBezTo>
                <a:lnTo>
                  <a:pt x="64" y="117"/>
                </a:lnTo>
                <a:cubicBezTo>
                  <a:pt x="64" y="117"/>
                  <a:pt x="80" y="131"/>
                  <a:pt x="85" y="129"/>
                </a:cubicBezTo>
                <a:cubicBezTo>
                  <a:pt x="89" y="127"/>
                  <a:pt x="90" y="121"/>
                  <a:pt x="90" y="121"/>
                </a:cubicBezTo>
                <a:cubicBezTo>
                  <a:pt x="90" y="121"/>
                  <a:pt x="103" y="129"/>
                  <a:pt x="107" y="127"/>
                </a:cubicBezTo>
                <a:cubicBezTo>
                  <a:pt x="110" y="126"/>
                  <a:pt x="110" y="113"/>
                  <a:pt x="110" y="113"/>
                </a:cubicBezTo>
                <a:cubicBezTo>
                  <a:pt x="110" y="113"/>
                  <a:pt x="117" y="117"/>
                  <a:pt x="120" y="107"/>
                </a:cubicBezTo>
                <a:cubicBezTo>
                  <a:pt x="122" y="98"/>
                  <a:pt x="94" y="71"/>
                  <a:pt x="94" y="71"/>
                </a:cubicBezTo>
                <a:lnTo>
                  <a:pt x="85" y="46"/>
                </a:lnTo>
                <a:lnTo>
                  <a:pt x="104" y="44"/>
                </a:lnTo>
                <a:cubicBezTo>
                  <a:pt x="104" y="44"/>
                  <a:pt x="123" y="57"/>
                  <a:pt x="132" y="53"/>
                </a:cubicBezTo>
                <a:cubicBezTo>
                  <a:pt x="141" y="51"/>
                  <a:pt x="110" y="19"/>
                  <a:pt x="110" y="19"/>
                </a:cubicBezTo>
                <a:lnTo>
                  <a:pt x="66" y="17"/>
                </a:lnTo>
                <a:lnTo>
                  <a:pt x="52" y="0"/>
                </a:lnTo>
                <a:lnTo>
                  <a:pt x="0" y="31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85">
            <a:extLst>
              <a:ext uri="{FF2B5EF4-FFF2-40B4-BE49-F238E27FC236}">
                <a16:creationId xmlns:a16="http://schemas.microsoft.com/office/drawing/2014/main" id="{5688F8BC-765A-F144-B9B1-E5C3DFACA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176" y="5869252"/>
            <a:ext cx="175775" cy="159301"/>
          </a:xfrm>
          <a:custGeom>
            <a:avLst/>
            <a:gdLst>
              <a:gd name="T0" fmla="*/ 91525 w 143"/>
              <a:gd name="T1" fmla="*/ 21877 h 126"/>
              <a:gd name="T2" fmla="*/ 91525 w 143"/>
              <a:gd name="T3" fmla="*/ 21877 h 126"/>
              <a:gd name="T4" fmla="*/ 50919 w 143"/>
              <a:gd name="T5" fmla="*/ 76901 h 126"/>
              <a:gd name="T6" fmla="*/ 45763 w 143"/>
              <a:gd name="T7" fmla="*/ 75575 h 126"/>
              <a:gd name="T8" fmla="*/ 45763 w 143"/>
              <a:gd name="T9" fmla="*/ 75575 h 126"/>
              <a:gd name="T10" fmla="*/ 32227 w 143"/>
              <a:gd name="T11" fmla="*/ 82204 h 126"/>
              <a:gd name="T12" fmla="*/ 32227 w 143"/>
              <a:gd name="T13" fmla="*/ 82204 h 126"/>
              <a:gd name="T14" fmla="*/ 29005 w 143"/>
              <a:gd name="T15" fmla="*/ 76238 h 126"/>
              <a:gd name="T16" fmla="*/ 29005 w 143"/>
              <a:gd name="T17" fmla="*/ 76238 h 126"/>
              <a:gd name="T18" fmla="*/ 18047 w 143"/>
              <a:gd name="T19" fmla="*/ 79552 h 126"/>
              <a:gd name="T20" fmla="*/ 18047 w 143"/>
              <a:gd name="T21" fmla="*/ 79552 h 126"/>
              <a:gd name="T22" fmla="*/ 16114 w 143"/>
              <a:gd name="T23" fmla="*/ 70271 h 126"/>
              <a:gd name="T24" fmla="*/ 16114 w 143"/>
              <a:gd name="T25" fmla="*/ 70271 h 126"/>
              <a:gd name="T26" fmla="*/ 10313 w 143"/>
              <a:gd name="T27" fmla="*/ 65631 h 126"/>
              <a:gd name="T28" fmla="*/ 10313 w 143"/>
              <a:gd name="T29" fmla="*/ 65631 h 126"/>
              <a:gd name="T30" fmla="*/ 29005 w 143"/>
              <a:gd name="T31" fmla="*/ 43091 h 126"/>
              <a:gd name="T32" fmla="*/ 36739 w 143"/>
              <a:gd name="T33" fmla="*/ 26517 h 126"/>
              <a:gd name="T34" fmla="*/ 23848 w 143"/>
              <a:gd name="T35" fmla="*/ 24529 h 126"/>
              <a:gd name="T36" fmla="*/ 23848 w 143"/>
              <a:gd name="T37" fmla="*/ 24529 h 126"/>
              <a:gd name="T38" fmla="*/ 5801 w 143"/>
              <a:gd name="T39" fmla="*/ 29832 h 126"/>
              <a:gd name="T40" fmla="*/ 5801 w 143"/>
              <a:gd name="T41" fmla="*/ 29832 h 126"/>
              <a:gd name="T42" fmla="*/ 21270 w 143"/>
              <a:gd name="T43" fmla="*/ 7955 h 126"/>
              <a:gd name="T44" fmla="*/ 50275 w 143"/>
              <a:gd name="T45" fmla="*/ 9281 h 126"/>
              <a:gd name="T46" fmla="*/ 62521 w 143"/>
              <a:gd name="T47" fmla="*/ 0 h 126"/>
              <a:gd name="T48" fmla="*/ 91525 w 143"/>
              <a:gd name="T49" fmla="*/ 21877 h 1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3" h="126">
                <a:moveTo>
                  <a:pt x="142" y="33"/>
                </a:moveTo>
                <a:lnTo>
                  <a:pt x="142" y="33"/>
                </a:lnTo>
                <a:cubicBezTo>
                  <a:pt x="142" y="33"/>
                  <a:pt x="88" y="118"/>
                  <a:pt x="79" y="116"/>
                </a:cubicBezTo>
                <a:lnTo>
                  <a:pt x="71" y="114"/>
                </a:lnTo>
                <a:cubicBezTo>
                  <a:pt x="71" y="114"/>
                  <a:pt x="54" y="125"/>
                  <a:pt x="50" y="124"/>
                </a:cubicBezTo>
                <a:cubicBezTo>
                  <a:pt x="45" y="121"/>
                  <a:pt x="45" y="115"/>
                  <a:pt x="45" y="115"/>
                </a:cubicBezTo>
                <a:cubicBezTo>
                  <a:pt x="45" y="115"/>
                  <a:pt x="32" y="122"/>
                  <a:pt x="28" y="120"/>
                </a:cubicBezTo>
                <a:cubicBezTo>
                  <a:pt x="24" y="119"/>
                  <a:pt x="25" y="106"/>
                  <a:pt x="25" y="106"/>
                </a:cubicBezTo>
                <a:cubicBezTo>
                  <a:pt x="25" y="106"/>
                  <a:pt x="17" y="109"/>
                  <a:pt x="16" y="99"/>
                </a:cubicBezTo>
                <a:cubicBezTo>
                  <a:pt x="14" y="89"/>
                  <a:pt x="45" y="65"/>
                  <a:pt x="45" y="65"/>
                </a:cubicBezTo>
                <a:lnTo>
                  <a:pt x="57" y="40"/>
                </a:lnTo>
                <a:lnTo>
                  <a:pt x="37" y="37"/>
                </a:lnTo>
                <a:cubicBezTo>
                  <a:pt x="37" y="37"/>
                  <a:pt x="18" y="48"/>
                  <a:pt x="9" y="45"/>
                </a:cubicBezTo>
                <a:cubicBezTo>
                  <a:pt x="0" y="40"/>
                  <a:pt x="33" y="12"/>
                  <a:pt x="33" y="12"/>
                </a:cubicBezTo>
                <a:lnTo>
                  <a:pt x="78" y="14"/>
                </a:lnTo>
                <a:lnTo>
                  <a:pt x="97" y="0"/>
                </a:lnTo>
                <a:lnTo>
                  <a:pt x="142" y="33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9A125396-3EC9-F94A-9E7D-6CCB61CC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251" y="5303472"/>
            <a:ext cx="510419" cy="284382"/>
          </a:xfrm>
          <a:custGeom>
            <a:avLst/>
            <a:gdLst>
              <a:gd name="connsiteX0" fmla="*/ 34577 w 510419"/>
              <a:gd name="connsiteY0" fmla="*/ 21970 h 284382"/>
              <a:gd name="connsiteX1" fmla="*/ 51495 w 510419"/>
              <a:gd name="connsiteY1" fmla="*/ 151293 h 284382"/>
              <a:gd name="connsiteX2" fmla="*/ 5573 w 510419"/>
              <a:gd name="connsiteY2" fmla="*/ 284382 h 284382"/>
              <a:gd name="connsiteX3" fmla="*/ 7990 w 510419"/>
              <a:gd name="connsiteY3" fmla="*/ 150037 h 284382"/>
              <a:gd name="connsiteX4" fmla="*/ 34577 w 510419"/>
              <a:gd name="connsiteY4" fmla="*/ 21970 h 284382"/>
              <a:gd name="connsiteX5" fmla="*/ 478983 w 510419"/>
              <a:gd name="connsiteY5" fmla="*/ 0 h 284382"/>
              <a:gd name="connsiteX6" fmla="*/ 490692 w 510419"/>
              <a:gd name="connsiteY6" fmla="*/ 77306 h 284382"/>
              <a:gd name="connsiteX7" fmla="*/ 510207 w 510419"/>
              <a:gd name="connsiteY7" fmla="*/ 201993 h 284382"/>
              <a:gd name="connsiteX8" fmla="*/ 464671 w 510419"/>
              <a:gd name="connsiteY8" fmla="*/ 135909 h 2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419" h="284382">
                <a:moveTo>
                  <a:pt x="34577" y="21970"/>
                </a:moveTo>
                <a:lnTo>
                  <a:pt x="51495" y="151293"/>
                </a:lnTo>
                <a:lnTo>
                  <a:pt x="5573" y="284382"/>
                </a:lnTo>
                <a:cubicBezTo>
                  <a:pt x="-7720" y="246715"/>
                  <a:pt x="6782" y="163848"/>
                  <a:pt x="7990" y="150037"/>
                </a:cubicBezTo>
                <a:cubicBezTo>
                  <a:pt x="9198" y="136226"/>
                  <a:pt x="14032" y="54615"/>
                  <a:pt x="34577" y="21970"/>
                </a:cubicBezTo>
                <a:close/>
                <a:moveTo>
                  <a:pt x="478983" y="0"/>
                </a:moveTo>
                <a:cubicBezTo>
                  <a:pt x="493294" y="23691"/>
                  <a:pt x="490692" y="77306"/>
                  <a:pt x="490692" y="77306"/>
                </a:cubicBezTo>
                <a:cubicBezTo>
                  <a:pt x="490692" y="77306"/>
                  <a:pt x="512809" y="170822"/>
                  <a:pt x="510207" y="201993"/>
                </a:cubicBezTo>
                <a:lnTo>
                  <a:pt x="464671" y="135909"/>
                </a:lnTo>
                <a:close/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88">
            <a:extLst>
              <a:ext uri="{FF2B5EF4-FFF2-40B4-BE49-F238E27FC236}">
                <a16:creationId xmlns:a16="http://schemas.microsoft.com/office/drawing/2014/main" id="{25247261-55FE-244B-96FE-5DA139F5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97" y="5149668"/>
            <a:ext cx="472392" cy="582263"/>
          </a:xfrm>
          <a:custGeom>
            <a:avLst/>
            <a:gdLst>
              <a:gd name="T0" fmla="*/ 217721 w 380"/>
              <a:gd name="T1" fmla="*/ 304660 h 468"/>
              <a:gd name="T2" fmla="*/ 28682 w 380"/>
              <a:gd name="T3" fmla="*/ 304660 h 468"/>
              <a:gd name="T4" fmla="*/ 18252 w 380"/>
              <a:gd name="T5" fmla="*/ 232898 h 468"/>
              <a:gd name="T6" fmla="*/ 18252 w 380"/>
              <a:gd name="T7" fmla="*/ 232898 h 468"/>
              <a:gd name="T8" fmla="*/ 1956 w 380"/>
              <a:gd name="T9" fmla="*/ 205498 h 468"/>
              <a:gd name="T10" fmla="*/ 1956 w 380"/>
              <a:gd name="T11" fmla="*/ 205498 h 468"/>
              <a:gd name="T12" fmla="*/ 5867 w 380"/>
              <a:gd name="T13" fmla="*/ 118732 h 468"/>
              <a:gd name="T14" fmla="*/ 0 w 380"/>
              <a:gd name="T15" fmla="*/ 26747 h 468"/>
              <a:gd name="T16" fmla="*/ 84090 w 380"/>
              <a:gd name="T17" fmla="*/ 0 h 468"/>
              <a:gd name="T18" fmla="*/ 153187 w 380"/>
              <a:gd name="T19" fmla="*/ 0 h 468"/>
              <a:gd name="T20" fmla="*/ 245750 w 380"/>
              <a:gd name="T21" fmla="*/ 26747 h 468"/>
              <a:gd name="T22" fmla="*/ 240536 w 380"/>
              <a:gd name="T23" fmla="*/ 118732 h 468"/>
              <a:gd name="T24" fmla="*/ 240536 w 380"/>
              <a:gd name="T25" fmla="*/ 118732 h 468"/>
              <a:gd name="T26" fmla="*/ 244447 w 380"/>
              <a:gd name="T27" fmla="*/ 205498 h 468"/>
              <a:gd name="T28" fmla="*/ 244447 w 380"/>
              <a:gd name="T29" fmla="*/ 205498 h 468"/>
              <a:gd name="T30" fmla="*/ 227498 w 380"/>
              <a:gd name="T31" fmla="*/ 232898 h 468"/>
              <a:gd name="T32" fmla="*/ 217721 w 380"/>
              <a:gd name="T33" fmla="*/ 304660 h 4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0" h="468">
                <a:moveTo>
                  <a:pt x="334" y="467"/>
                </a:moveTo>
                <a:lnTo>
                  <a:pt x="44" y="467"/>
                </a:lnTo>
                <a:lnTo>
                  <a:pt x="28" y="357"/>
                </a:lnTo>
                <a:cubicBezTo>
                  <a:pt x="28" y="357"/>
                  <a:pt x="3" y="338"/>
                  <a:pt x="3" y="315"/>
                </a:cubicBezTo>
                <a:cubicBezTo>
                  <a:pt x="3" y="263"/>
                  <a:pt x="9" y="182"/>
                  <a:pt x="9" y="182"/>
                </a:cubicBezTo>
                <a:lnTo>
                  <a:pt x="0" y="41"/>
                </a:lnTo>
                <a:lnTo>
                  <a:pt x="129" y="0"/>
                </a:lnTo>
                <a:lnTo>
                  <a:pt x="235" y="0"/>
                </a:lnTo>
                <a:lnTo>
                  <a:pt x="377" y="41"/>
                </a:lnTo>
                <a:lnTo>
                  <a:pt x="369" y="182"/>
                </a:lnTo>
                <a:cubicBezTo>
                  <a:pt x="369" y="182"/>
                  <a:pt x="379" y="264"/>
                  <a:pt x="375" y="315"/>
                </a:cubicBezTo>
                <a:cubicBezTo>
                  <a:pt x="373" y="340"/>
                  <a:pt x="349" y="357"/>
                  <a:pt x="349" y="357"/>
                </a:cubicBezTo>
                <a:lnTo>
                  <a:pt x="334" y="467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89">
            <a:extLst>
              <a:ext uri="{FF2B5EF4-FFF2-40B4-BE49-F238E27FC236}">
                <a16:creationId xmlns:a16="http://schemas.microsoft.com/office/drawing/2014/main" id="{1A3BE702-AD40-E64F-A529-98C51CD2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955" y="5583617"/>
            <a:ext cx="400982" cy="148314"/>
          </a:xfrm>
          <a:custGeom>
            <a:avLst/>
            <a:gdLst>
              <a:gd name="T0" fmla="*/ 150839 w 322"/>
              <a:gd name="T1" fmla="*/ 14258 h 120"/>
              <a:gd name="T2" fmla="*/ 150839 w 322"/>
              <a:gd name="T3" fmla="*/ 14258 h 120"/>
              <a:gd name="T4" fmla="*/ 71175 w 322"/>
              <a:gd name="T5" fmla="*/ 13610 h 120"/>
              <a:gd name="T6" fmla="*/ 71175 w 322"/>
              <a:gd name="T7" fmla="*/ 13610 h 120"/>
              <a:gd name="T8" fmla="*/ 0 w 322"/>
              <a:gd name="T9" fmla="*/ 5833 h 120"/>
              <a:gd name="T10" fmla="*/ 10448 w 322"/>
              <a:gd name="T11" fmla="*/ 77121 h 120"/>
              <a:gd name="T12" fmla="*/ 199813 w 322"/>
              <a:gd name="T13" fmla="*/ 77121 h 120"/>
              <a:gd name="T14" fmla="*/ 209608 w 322"/>
              <a:gd name="T15" fmla="*/ 5833 h 120"/>
              <a:gd name="T16" fmla="*/ 209608 w 322"/>
              <a:gd name="T17" fmla="*/ 5833 h 120"/>
              <a:gd name="T18" fmla="*/ 150839 w 322"/>
              <a:gd name="T19" fmla="*/ 14258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2" h="120">
                <a:moveTo>
                  <a:pt x="231" y="22"/>
                </a:moveTo>
                <a:lnTo>
                  <a:pt x="231" y="22"/>
                </a:lnTo>
                <a:cubicBezTo>
                  <a:pt x="187" y="0"/>
                  <a:pt x="152" y="2"/>
                  <a:pt x="109" y="21"/>
                </a:cubicBezTo>
                <a:cubicBezTo>
                  <a:pt x="43" y="51"/>
                  <a:pt x="0" y="9"/>
                  <a:pt x="0" y="9"/>
                </a:cubicBezTo>
                <a:lnTo>
                  <a:pt x="16" y="119"/>
                </a:lnTo>
                <a:lnTo>
                  <a:pt x="306" y="119"/>
                </a:lnTo>
                <a:lnTo>
                  <a:pt x="321" y="9"/>
                </a:lnTo>
                <a:cubicBezTo>
                  <a:pt x="321" y="9"/>
                  <a:pt x="284" y="48"/>
                  <a:pt x="231" y="22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90">
            <a:extLst>
              <a:ext uri="{FF2B5EF4-FFF2-40B4-BE49-F238E27FC236}">
                <a16:creationId xmlns:a16="http://schemas.microsoft.com/office/drawing/2014/main" id="{14603F27-0EEF-0943-9ACC-07BA8293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288" y="5072764"/>
            <a:ext cx="131830" cy="142819"/>
          </a:xfrm>
          <a:custGeom>
            <a:avLst/>
            <a:gdLst>
              <a:gd name="T0" fmla="*/ 68481 w 107"/>
              <a:gd name="T1" fmla="*/ 48612 h 114"/>
              <a:gd name="T2" fmla="*/ 34240 w 107"/>
              <a:gd name="T3" fmla="*/ 74231 h 114"/>
              <a:gd name="T4" fmla="*/ 0 w 107"/>
              <a:gd name="T5" fmla="*/ 48612 h 114"/>
              <a:gd name="T6" fmla="*/ 0 w 107"/>
              <a:gd name="T7" fmla="*/ 0 h 114"/>
              <a:gd name="T8" fmla="*/ 68481 w 107"/>
              <a:gd name="T9" fmla="*/ 0 h 114"/>
              <a:gd name="T10" fmla="*/ 68481 w 107"/>
              <a:gd name="T11" fmla="*/ 48612 h 1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7" h="114">
                <a:moveTo>
                  <a:pt x="106" y="74"/>
                </a:moveTo>
                <a:lnTo>
                  <a:pt x="53" y="113"/>
                </a:lnTo>
                <a:lnTo>
                  <a:pt x="0" y="74"/>
                </a:lnTo>
                <a:lnTo>
                  <a:pt x="0" y="0"/>
                </a:lnTo>
                <a:lnTo>
                  <a:pt x="106" y="0"/>
                </a:lnTo>
                <a:lnTo>
                  <a:pt x="106" y="74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91">
            <a:extLst>
              <a:ext uri="{FF2B5EF4-FFF2-40B4-BE49-F238E27FC236}">
                <a16:creationId xmlns:a16="http://schemas.microsoft.com/office/drawing/2014/main" id="{BC410D3D-1E90-7A40-B603-DAD9BC523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288" y="5072764"/>
            <a:ext cx="131830" cy="71408"/>
          </a:xfrm>
          <a:custGeom>
            <a:avLst/>
            <a:gdLst>
              <a:gd name="T0" fmla="*/ 68481 w 107"/>
              <a:gd name="T1" fmla="*/ 16422 h 57"/>
              <a:gd name="T2" fmla="*/ 68481 w 107"/>
              <a:gd name="T3" fmla="*/ 0 h 57"/>
              <a:gd name="T4" fmla="*/ 0 w 107"/>
              <a:gd name="T5" fmla="*/ 0 h 57"/>
              <a:gd name="T6" fmla="*/ 0 w 107"/>
              <a:gd name="T7" fmla="*/ 19050 h 57"/>
              <a:gd name="T8" fmla="*/ 0 w 107"/>
              <a:gd name="T9" fmla="*/ 19050 h 57"/>
              <a:gd name="T10" fmla="*/ 34240 w 107"/>
              <a:gd name="T11" fmla="*/ 36786 h 57"/>
              <a:gd name="T12" fmla="*/ 34240 w 107"/>
              <a:gd name="T13" fmla="*/ 36786 h 57"/>
              <a:gd name="T14" fmla="*/ 68481 w 107"/>
              <a:gd name="T15" fmla="*/ 16422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7" h="57">
                <a:moveTo>
                  <a:pt x="106" y="25"/>
                </a:moveTo>
                <a:lnTo>
                  <a:pt x="106" y="0"/>
                </a:lnTo>
                <a:lnTo>
                  <a:pt x="0" y="0"/>
                </a:lnTo>
                <a:lnTo>
                  <a:pt x="0" y="29"/>
                </a:lnTo>
                <a:cubicBezTo>
                  <a:pt x="11" y="39"/>
                  <a:pt x="30" y="56"/>
                  <a:pt x="53" y="56"/>
                </a:cubicBezTo>
                <a:cubicBezTo>
                  <a:pt x="76" y="56"/>
                  <a:pt x="96" y="39"/>
                  <a:pt x="106" y="25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46088A19-4AD3-BC41-AA11-98F14AC7B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503" y="4798111"/>
            <a:ext cx="276161" cy="328343"/>
          </a:xfrm>
          <a:custGeom>
            <a:avLst/>
            <a:gdLst>
              <a:gd name="connsiteX0" fmla="*/ 134727 w 276161"/>
              <a:gd name="connsiteY0" fmla="*/ 0 h 328343"/>
              <a:gd name="connsiteX1" fmla="*/ 252826 w 276161"/>
              <a:gd name="connsiteY1" fmla="*/ 140011 h 328343"/>
              <a:gd name="connsiteX2" fmla="*/ 247465 w 276161"/>
              <a:gd name="connsiteY2" fmla="*/ 179336 h 328343"/>
              <a:gd name="connsiteX3" fmla="*/ 252768 w 276161"/>
              <a:gd name="connsiteY3" fmla="*/ 175580 h 328343"/>
              <a:gd name="connsiteX4" fmla="*/ 270745 w 276161"/>
              <a:gd name="connsiteY4" fmla="*/ 177546 h 328343"/>
              <a:gd name="connsiteX5" fmla="*/ 263554 w 276161"/>
              <a:gd name="connsiteY5" fmla="*/ 218699 h 328343"/>
              <a:gd name="connsiteX6" fmla="*/ 241982 w 276161"/>
              <a:gd name="connsiteY6" fmla="*/ 234434 h 328343"/>
              <a:gd name="connsiteX7" fmla="*/ 232840 w 276161"/>
              <a:gd name="connsiteY7" fmla="*/ 233203 h 328343"/>
              <a:gd name="connsiteX8" fmla="*/ 220971 w 276161"/>
              <a:gd name="connsiteY8" fmla="*/ 264378 h 328343"/>
              <a:gd name="connsiteX9" fmla="*/ 147159 w 276161"/>
              <a:gd name="connsiteY9" fmla="*/ 328343 h 328343"/>
              <a:gd name="connsiteX10" fmla="*/ 61537 w 276161"/>
              <a:gd name="connsiteY10" fmla="*/ 264378 h 328343"/>
              <a:gd name="connsiteX11" fmla="*/ 45363 w 276161"/>
              <a:gd name="connsiteY11" fmla="*/ 232908 h 328343"/>
              <a:gd name="connsiteX12" fmla="*/ 33650 w 276161"/>
              <a:gd name="connsiteY12" fmla="*/ 234434 h 328343"/>
              <a:gd name="connsiteX13" fmla="*/ 11478 w 276161"/>
              <a:gd name="connsiteY13" fmla="*/ 218699 h 328343"/>
              <a:gd name="connsiteX14" fmla="*/ 5486 w 276161"/>
              <a:gd name="connsiteY14" fmla="*/ 177546 h 328343"/>
              <a:gd name="connsiteX15" fmla="*/ 23463 w 276161"/>
              <a:gd name="connsiteY15" fmla="*/ 175580 h 328343"/>
              <a:gd name="connsiteX16" fmla="*/ 25003 w 276161"/>
              <a:gd name="connsiteY16" fmla="*/ 176670 h 328343"/>
              <a:gd name="connsiteX17" fmla="*/ 17871 w 276161"/>
              <a:gd name="connsiteY17" fmla="*/ 140011 h 328343"/>
              <a:gd name="connsiteX18" fmla="*/ 134727 w 276161"/>
              <a:gd name="connsiteY18" fmla="*/ 0 h 3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6161" h="328343">
                <a:moveTo>
                  <a:pt x="134727" y="0"/>
                </a:moveTo>
                <a:cubicBezTo>
                  <a:pt x="200614" y="0"/>
                  <a:pt x="252826" y="60713"/>
                  <a:pt x="252826" y="140011"/>
                </a:cubicBezTo>
                <a:lnTo>
                  <a:pt x="247465" y="179336"/>
                </a:lnTo>
                <a:lnTo>
                  <a:pt x="252768" y="175580"/>
                </a:lnTo>
                <a:cubicBezTo>
                  <a:pt x="259959" y="173310"/>
                  <a:pt x="266550" y="173915"/>
                  <a:pt x="270745" y="177546"/>
                </a:cubicBezTo>
                <a:cubicBezTo>
                  <a:pt x="280333" y="186019"/>
                  <a:pt x="276737" y="204175"/>
                  <a:pt x="263554" y="218699"/>
                </a:cubicBezTo>
                <a:cubicBezTo>
                  <a:pt x="256963" y="226567"/>
                  <a:pt x="249172" y="232013"/>
                  <a:pt x="241982" y="234434"/>
                </a:cubicBezTo>
                <a:lnTo>
                  <a:pt x="232840" y="233203"/>
                </a:lnTo>
                <a:lnTo>
                  <a:pt x="220971" y="264378"/>
                </a:lnTo>
                <a:cubicBezTo>
                  <a:pt x="201546" y="301394"/>
                  <a:pt x="175129" y="328343"/>
                  <a:pt x="147159" y="328343"/>
                </a:cubicBezTo>
                <a:cubicBezTo>
                  <a:pt x="119188" y="328343"/>
                  <a:pt x="86866" y="301394"/>
                  <a:pt x="61537" y="264378"/>
                </a:cubicBezTo>
                <a:lnTo>
                  <a:pt x="45363" y="232908"/>
                </a:lnTo>
                <a:lnTo>
                  <a:pt x="33650" y="234434"/>
                </a:lnTo>
                <a:cubicBezTo>
                  <a:pt x="26160" y="232013"/>
                  <a:pt x="18070" y="226567"/>
                  <a:pt x="11478" y="218699"/>
                </a:cubicBezTo>
                <a:cubicBezTo>
                  <a:pt x="-507" y="204175"/>
                  <a:pt x="-4102" y="186019"/>
                  <a:pt x="5486" y="177546"/>
                </a:cubicBezTo>
                <a:cubicBezTo>
                  <a:pt x="9680" y="173915"/>
                  <a:pt x="16272" y="173310"/>
                  <a:pt x="23463" y="175580"/>
                </a:cubicBezTo>
                <a:lnTo>
                  <a:pt x="25003" y="176670"/>
                </a:lnTo>
                <a:lnTo>
                  <a:pt x="17871" y="140011"/>
                </a:lnTo>
                <a:cubicBezTo>
                  <a:pt x="17871" y="60713"/>
                  <a:pt x="70083" y="0"/>
                  <a:pt x="134727" y="0"/>
                </a:cubicBezTo>
                <a:close/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5687A7C0-BE3B-1448-81A1-BE827343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657" y="4688250"/>
            <a:ext cx="277051" cy="320712"/>
          </a:xfrm>
          <a:custGeom>
            <a:avLst/>
            <a:gdLst>
              <a:gd name="connsiteX0" fmla="*/ 130705 w 277051"/>
              <a:gd name="connsiteY0" fmla="*/ 0 h 320712"/>
              <a:gd name="connsiteX1" fmla="*/ 209736 w 277051"/>
              <a:gd name="connsiteY1" fmla="*/ 48811 h 320712"/>
              <a:gd name="connsiteX2" fmla="*/ 203465 w 277051"/>
              <a:gd name="connsiteY2" fmla="*/ 68054 h 320712"/>
              <a:gd name="connsiteX3" fmla="*/ 197522 w 277051"/>
              <a:gd name="connsiteY3" fmla="*/ 73457 h 320712"/>
              <a:gd name="connsiteX4" fmla="*/ 246830 w 277051"/>
              <a:gd name="connsiteY4" fmla="*/ 107804 h 320712"/>
              <a:gd name="connsiteX5" fmla="*/ 248076 w 277051"/>
              <a:gd name="connsiteY5" fmla="*/ 313627 h 320712"/>
              <a:gd name="connsiteX6" fmla="*/ 209462 w 277051"/>
              <a:gd name="connsiteY6" fmla="*/ 191381 h 320712"/>
              <a:gd name="connsiteX7" fmla="*/ 61235 w 277051"/>
              <a:gd name="connsiteY7" fmla="*/ 258741 h 320712"/>
              <a:gd name="connsiteX8" fmla="*/ 35077 w 277051"/>
              <a:gd name="connsiteY8" fmla="*/ 316122 h 320712"/>
              <a:gd name="connsiteX9" fmla="*/ 7674 w 277051"/>
              <a:gd name="connsiteY9" fmla="*/ 135247 h 320712"/>
              <a:gd name="connsiteX10" fmla="*/ 57128 w 277051"/>
              <a:gd name="connsiteY10" fmla="*/ 79913 h 320712"/>
              <a:gd name="connsiteX11" fmla="*/ 67129 w 277051"/>
              <a:gd name="connsiteY11" fmla="*/ 76404 h 320712"/>
              <a:gd name="connsiteX12" fmla="*/ 57945 w 277051"/>
              <a:gd name="connsiteY12" fmla="*/ 68054 h 320712"/>
              <a:gd name="connsiteX13" fmla="*/ 51674 w 277051"/>
              <a:gd name="connsiteY13" fmla="*/ 48811 h 320712"/>
              <a:gd name="connsiteX14" fmla="*/ 130705 w 277051"/>
              <a:gd name="connsiteY14" fmla="*/ 0 h 3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051" h="320712">
                <a:moveTo>
                  <a:pt x="130705" y="0"/>
                </a:moveTo>
                <a:cubicBezTo>
                  <a:pt x="173925" y="0"/>
                  <a:pt x="209736" y="22528"/>
                  <a:pt x="209736" y="48811"/>
                </a:cubicBezTo>
                <a:cubicBezTo>
                  <a:pt x="209736" y="55695"/>
                  <a:pt x="207498" y="62188"/>
                  <a:pt x="203465" y="68054"/>
                </a:cubicBezTo>
                <a:lnTo>
                  <a:pt x="197522" y="73457"/>
                </a:lnTo>
                <a:lnTo>
                  <a:pt x="246830" y="107804"/>
                </a:lnTo>
                <a:cubicBezTo>
                  <a:pt x="314093" y="183896"/>
                  <a:pt x="248076" y="313627"/>
                  <a:pt x="248076" y="313627"/>
                </a:cubicBezTo>
                <a:cubicBezTo>
                  <a:pt x="194514" y="319865"/>
                  <a:pt x="209462" y="191381"/>
                  <a:pt x="209462" y="191381"/>
                </a:cubicBezTo>
                <a:cubicBezTo>
                  <a:pt x="175830" y="277452"/>
                  <a:pt x="61235" y="258741"/>
                  <a:pt x="61235" y="258741"/>
                </a:cubicBezTo>
                <a:cubicBezTo>
                  <a:pt x="74936" y="344813"/>
                  <a:pt x="35077" y="316122"/>
                  <a:pt x="35077" y="316122"/>
                </a:cubicBezTo>
                <a:cubicBezTo>
                  <a:pt x="35077" y="316122"/>
                  <a:pt x="-19730" y="187639"/>
                  <a:pt x="7674" y="135247"/>
                </a:cubicBezTo>
                <a:cubicBezTo>
                  <a:pt x="20441" y="111235"/>
                  <a:pt x="37568" y="92835"/>
                  <a:pt x="57128" y="79913"/>
                </a:cubicBezTo>
                <a:lnTo>
                  <a:pt x="67129" y="76404"/>
                </a:lnTo>
                <a:lnTo>
                  <a:pt x="57945" y="68054"/>
                </a:lnTo>
                <a:cubicBezTo>
                  <a:pt x="53912" y="62188"/>
                  <a:pt x="51674" y="55695"/>
                  <a:pt x="51674" y="48811"/>
                </a:cubicBezTo>
                <a:cubicBezTo>
                  <a:pt x="51674" y="22528"/>
                  <a:pt x="87485" y="0"/>
                  <a:pt x="130705" y="0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148">
            <a:extLst>
              <a:ext uri="{FF2B5EF4-FFF2-40B4-BE49-F238E27FC236}">
                <a16:creationId xmlns:a16="http://schemas.microsoft.com/office/drawing/2014/main" id="{2D2578F1-568D-4148-AF59-90E8EA289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478" y="3573160"/>
            <a:ext cx="4300967" cy="9101979"/>
          </a:xfrm>
          <a:prstGeom prst="round2SameRect">
            <a:avLst>
              <a:gd name="adj1" fmla="val 50000"/>
              <a:gd name="adj2" fmla="val 3685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49">
            <a:extLst>
              <a:ext uri="{FF2B5EF4-FFF2-40B4-BE49-F238E27FC236}">
                <a16:creationId xmlns:a16="http://schemas.microsoft.com/office/drawing/2014/main" id="{0A35D145-E70D-5044-9196-1C9204173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013" y="3963169"/>
            <a:ext cx="3570409" cy="3570481"/>
          </a:xfrm>
          <a:custGeom>
            <a:avLst/>
            <a:gdLst>
              <a:gd name="T0" fmla="*/ 1871544 w 2868"/>
              <a:gd name="T1" fmla="*/ 936099 h 2868"/>
              <a:gd name="T2" fmla="*/ 1871544 w 2868"/>
              <a:gd name="T3" fmla="*/ 936099 h 2868"/>
              <a:gd name="T4" fmla="*/ 935446 w 2868"/>
              <a:gd name="T5" fmla="*/ 1871544 h 2868"/>
              <a:gd name="T6" fmla="*/ 935446 w 2868"/>
              <a:gd name="T7" fmla="*/ 1871544 h 2868"/>
              <a:gd name="T8" fmla="*/ 0 w 2868"/>
              <a:gd name="T9" fmla="*/ 936099 h 2868"/>
              <a:gd name="T10" fmla="*/ 0 w 2868"/>
              <a:gd name="T11" fmla="*/ 936099 h 2868"/>
              <a:gd name="T12" fmla="*/ 935446 w 2868"/>
              <a:gd name="T13" fmla="*/ 0 h 2868"/>
              <a:gd name="T14" fmla="*/ 935446 w 2868"/>
              <a:gd name="T15" fmla="*/ 0 h 2868"/>
              <a:gd name="T16" fmla="*/ 1871544 w 2868"/>
              <a:gd name="T17" fmla="*/ 936099 h 28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8" h="2868">
                <a:moveTo>
                  <a:pt x="2867" y="1434"/>
                </a:moveTo>
                <a:lnTo>
                  <a:pt x="2867" y="1434"/>
                </a:lnTo>
                <a:cubicBezTo>
                  <a:pt x="2867" y="2225"/>
                  <a:pt x="2225" y="2867"/>
                  <a:pt x="1433" y="2867"/>
                </a:cubicBezTo>
                <a:cubicBezTo>
                  <a:pt x="641" y="2867"/>
                  <a:pt x="0" y="2225"/>
                  <a:pt x="0" y="1434"/>
                </a:cubicBezTo>
                <a:cubicBezTo>
                  <a:pt x="0" y="642"/>
                  <a:pt x="641" y="0"/>
                  <a:pt x="1433" y="0"/>
                </a:cubicBezTo>
                <a:cubicBezTo>
                  <a:pt x="2225" y="0"/>
                  <a:pt x="2867" y="642"/>
                  <a:pt x="2867" y="14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50">
            <a:extLst>
              <a:ext uri="{FF2B5EF4-FFF2-40B4-BE49-F238E27FC236}">
                <a16:creationId xmlns:a16="http://schemas.microsoft.com/office/drawing/2014/main" id="{1ED233F1-935D-1C48-970A-72FD7AF2B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124" y="4644308"/>
            <a:ext cx="2675061" cy="1631433"/>
          </a:xfrm>
          <a:custGeom>
            <a:avLst/>
            <a:gdLst>
              <a:gd name="T0" fmla="*/ 1402055 w 2148"/>
              <a:gd name="T1" fmla="*/ 854795 h 1308"/>
              <a:gd name="T2" fmla="*/ 0 w 2148"/>
              <a:gd name="T3" fmla="*/ 854795 h 1308"/>
              <a:gd name="T4" fmla="*/ 0 w 2148"/>
              <a:gd name="T5" fmla="*/ 0 h 1308"/>
              <a:gd name="T6" fmla="*/ 1402055 w 2148"/>
              <a:gd name="T7" fmla="*/ 0 h 1308"/>
              <a:gd name="T8" fmla="*/ 1402055 w 2148"/>
              <a:gd name="T9" fmla="*/ 854795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8" h="1308">
                <a:moveTo>
                  <a:pt x="2147" y="1307"/>
                </a:moveTo>
                <a:lnTo>
                  <a:pt x="0" y="1307"/>
                </a:lnTo>
                <a:lnTo>
                  <a:pt x="0" y="0"/>
                </a:lnTo>
                <a:lnTo>
                  <a:pt x="2147" y="0"/>
                </a:lnTo>
                <a:lnTo>
                  <a:pt x="2147" y="1307"/>
                </a:ln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51">
            <a:extLst>
              <a:ext uri="{FF2B5EF4-FFF2-40B4-BE49-F238E27FC236}">
                <a16:creationId xmlns:a16="http://schemas.microsoft.com/office/drawing/2014/main" id="{98DC9F32-1D08-E047-8B92-6B1D6395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67" y="4759659"/>
            <a:ext cx="2433373" cy="1400728"/>
          </a:xfrm>
          <a:custGeom>
            <a:avLst/>
            <a:gdLst>
              <a:gd name="T0" fmla="*/ 1275321 w 1952"/>
              <a:gd name="T1" fmla="*/ 733824 h 1123"/>
              <a:gd name="T2" fmla="*/ 0 w 1952"/>
              <a:gd name="T3" fmla="*/ 733824 h 1123"/>
              <a:gd name="T4" fmla="*/ 0 w 1952"/>
              <a:gd name="T5" fmla="*/ 0 h 1123"/>
              <a:gd name="T6" fmla="*/ 1275321 w 1952"/>
              <a:gd name="T7" fmla="*/ 0 h 1123"/>
              <a:gd name="T8" fmla="*/ 1275321 w 1952"/>
              <a:gd name="T9" fmla="*/ 733824 h 1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2" h="1123">
                <a:moveTo>
                  <a:pt x="1951" y="1122"/>
                </a:moveTo>
                <a:lnTo>
                  <a:pt x="0" y="1122"/>
                </a:lnTo>
                <a:lnTo>
                  <a:pt x="0" y="0"/>
                </a:lnTo>
                <a:lnTo>
                  <a:pt x="1951" y="0"/>
                </a:lnTo>
                <a:lnTo>
                  <a:pt x="1951" y="112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152">
            <a:extLst>
              <a:ext uri="{FF2B5EF4-FFF2-40B4-BE49-F238E27FC236}">
                <a16:creationId xmlns:a16="http://schemas.microsoft.com/office/drawing/2014/main" id="{6795ABBA-683B-2D4E-B2A1-4909AE9A8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757" y="5232059"/>
            <a:ext cx="1570979" cy="840437"/>
          </a:xfrm>
          <a:custGeom>
            <a:avLst/>
            <a:gdLst>
              <a:gd name="T0" fmla="*/ 0 w 1262"/>
              <a:gd name="T1" fmla="*/ 440035 h 676"/>
              <a:gd name="T2" fmla="*/ 0 w 1262"/>
              <a:gd name="T3" fmla="*/ 440035 h 676"/>
              <a:gd name="T4" fmla="*/ 187338 w 1262"/>
              <a:gd name="T5" fmla="*/ 137552 h 676"/>
              <a:gd name="T6" fmla="*/ 187338 w 1262"/>
              <a:gd name="T7" fmla="*/ 137552 h 676"/>
              <a:gd name="T8" fmla="*/ 255877 w 1262"/>
              <a:gd name="T9" fmla="*/ 229470 h 676"/>
              <a:gd name="T10" fmla="*/ 255877 w 1262"/>
              <a:gd name="T11" fmla="*/ 229470 h 676"/>
              <a:gd name="T12" fmla="*/ 306138 w 1262"/>
              <a:gd name="T13" fmla="*/ 305091 h 676"/>
              <a:gd name="T14" fmla="*/ 306138 w 1262"/>
              <a:gd name="T15" fmla="*/ 305091 h 676"/>
              <a:gd name="T16" fmla="*/ 378593 w 1262"/>
              <a:gd name="T17" fmla="*/ 204046 h 676"/>
              <a:gd name="T18" fmla="*/ 378593 w 1262"/>
              <a:gd name="T19" fmla="*/ 204046 h 676"/>
              <a:gd name="T20" fmla="*/ 495435 w 1262"/>
              <a:gd name="T21" fmla="*/ 61931 h 676"/>
              <a:gd name="T22" fmla="*/ 495435 w 1262"/>
              <a:gd name="T23" fmla="*/ 61931 h 676"/>
              <a:gd name="T24" fmla="*/ 593999 w 1262"/>
              <a:gd name="T25" fmla="*/ 172755 h 676"/>
              <a:gd name="T26" fmla="*/ 593999 w 1262"/>
              <a:gd name="T27" fmla="*/ 172755 h 676"/>
              <a:gd name="T28" fmla="*/ 657316 w 1262"/>
              <a:gd name="T29" fmla="*/ 252287 h 676"/>
              <a:gd name="T30" fmla="*/ 657316 w 1262"/>
              <a:gd name="T31" fmla="*/ 252287 h 676"/>
              <a:gd name="T32" fmla="*/ 701050 w 1262"/>
              <a:gd name="T33" fmla="*/ 152546 h 676"/>
              <a:gd name="T34" fmla="*/ 701050 w 1262"/>
              <a:gd name="T35" fmla="*/ 152546 h 676"/>
              <a:gd name="T36" fmla="*/ 765019 w 1262"/>
              <a:gd name="T37" fmla="*/ 9779 h 676"/>
              <a:gd name="T38" fmla="*/ 765019 w 1262"/>
              <a:gd name="T39" fmla="*/ 9779 h 676"/>
              <a:gd name="T40" fmla="*/ 821155 w 1262"/>
              <a:gd name="T41" fmla="*/ 7171 h 676"/>
              <a:gd name="T42" fmla="*/ 823113 w 1262"/>
              <a:gd name="T43" fmla="*/ 440035 h 676"/>
              <a:gd name="T44" fmla="*/ 823113 w 1262"/>
              <a:gd name="T45" fmla="*/ 440035 h 676"/>
              <a:gd name="T46" fmla="*/ 0 w 1262"/>
              <a:gd name="T47" fmla="*/ 440035 h 6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62" h="676">
                <a:moveTo>
                  <a:pt x="0" y="675"/>
                </a:moveTo>
                <a:lnTo>
                  <a:pt x="0" y="675"/>
                </a:lnTo>
                <a:cubicBezTo>
                  <a:pt x="8" y="657"/>
                  <a:pt x="196" y="211"/>
                  <a:pt x="287" y="211"/>
                </a:cubicBezTo>
                <a:cubicBezTo>
                  <a:pt x="337" y="211"/>
                  <a:pt x="365" y="282"/>
                  <a:pt x="392" y="352"/>
                </a:cubicBezTo>
                <a:cubicBezTo>
                  <a:pt x="414" y="409"/>
                  <a:pt x="437" y="468"/>
                  <a:pt x="469" y="468"/>
                </a:cubicBezTo>
                <a:cubicBezTo>
                  <a:pt x="499" y="468"/>
                  <a:pt x="540" y="389"/>
                  <a:pt x="580" y="313"/>
                </a:cubicBezTo>
                <a:cubicBezTo>
                  <a:pt x="634" y="211"/>
                  <a:pt x="695" y="95"/>
                  <a:pt x="759" y="95"/>
                </a:cubicBezTo>
                <a:cubicBezTo>
                  <a:pt x="822" y="95"/>
                  <a:pt x="869" y="185"/>
                  <a:pt x="910" y="265"/>
                </a:cubicBezTo>
                <a:cubicBezTo>
                  <a:pt x="944" y="329"/>
                  <a:pt x="975" y="390"/>
                  <a:pt x="1007" y="387"/>
                </a:cubicBezTo>
                <a:cubicBezTo>
                  <a:pt x="1042" y="382"/>
                  <a:pt x="1057" y="310"/>
                  <a:pt x="1074" y="234"/>
                </a:cubicBezTo>
                <a:cubicBezTo>
                  <a:pt x="1093" y="147"/>
                  <a:pt x="1114" y="48"/>
                  <a:pt x="1172" y="15"/>
                </a:cubicBezTo>
                <a:cubicBezTo>
                  <a:pt x="1196" y="1"/>
                  <a:pt x="1225" y="0"/>
                  <a:pt x="1258" y="11"/>
                </a:cubicBezTo>
                <a:lnTo>
                  <a:pt x="1261" y="675"/>
                </a:lnTo>
                <a:cubicBezTo>
                  <a:pt x="1230" y="665"/>
                  <a:pt x="0" y="675"/>
                  <a:pt x="0" y="675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B5B5A942-D130-1B40-B7E7-487F88E0A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474" y="6275740"/>
            <a:ext cx="1635641" cy="394249"/>
          </a:xfrm>
          <a:custGeom>
            <a:avLst/>
            <a:gdLst>
              <a:gd name="connsiteX0" fmla="*/ 1538021 w 1635641"/>
              <a:gd name="connsiteY0" fmla="*/ 0 h 394249"/>
              <a:gd name="connsiteX1" fmla="*/ 1635641 w 1635641"/>
              <a:gd name="connsiteY1" fmla="*/ 0 h 394249"/>
              <a:gd name="connsiteX2" fmla="*/ 1635641 w 1635641"/>
              <a:gd name="connsiteY2" fmla="*/ 394249 h 394249"/>
              <a:gd name="connsiteX3" fmla="*/ 1538021 w 1635641"/>
              <a:gd name="connsiteY3" fmla="*/ 394249 h 394249"/>
              <a:gd name="connsiteX4" fmla="*/ 0 w 1635641"/>
              <a:gd name="connsiteY4" fmla="*/ 0 h 394249"/>
              <a:gd name="connsiteX5" fmla="*/ 97620 w 1635641"/>
              <a:gd name="connsiteY5" fmla="*/ 0 h 394249"/>
              <a:gd name="connsiteX6" fmla="*/ 97620 w 1635641"/>
              <a:gd name="connsiteY6" fmla="*/ 394249 h 394249"/>
              <a:gd name="connsiteX7" fmla="*/ 0 w 1635641"/>
              <a:gd name="connsiteY7" fmla="*/ 394249 h 39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5641" h="394249">
                <a:moveTo>
                  <a:pt x="1538021" y="0"/>
                </a:moveTo>
                <a:lnTo>
                  <a:pt x="1635641" y="0"/>
                </a:lnTo>
                <a:lnTo>
                  <a:pt x="1635641" y="394249"/>
                </a:lnTo>
                <a:lnTo>
                  <a:pt x="1538021" y="394249"/>
                </a:lnTo>
                <a:close/>
                <a:moveTo>
                  <a:pt x="0" y="0"/>
                </a:moveTo>
                <a:lnTo>
                  <a:pt x="97620" y="0"/>
                </a:lnTo>
                <a:lnTo>
                  <a:pt x="97620" y="394249"/>
                </a:lnTo>
                <a:lnTo>
                  <a:pt x="0" y="394249"/>
                </a:ln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B5EA24C5-11E4-134C-BEF2-E76C1DBAA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46" y="4853040"/>
            <a:ext cx="581010" cy="229481"/>
          </a:xfrm>
          <a:custGeom>
            <a:avLst/>
            <a:gdLst>
              <a:gd name="connsiteX0" fmla="*/ 0 w 581010"/>
              <a:gd name="connsiteY0" fmla="*/ 148314 h 229481"/>
              <a:gd name="connsiteX1" fmla="*/ 581010 w 581010"/>
              <a:gd name="connsiteY1" fmla="*/ 148314 h 229481"/>
              <a:gd name="connsiteX2" fmla="*/ 581010 w 581010"/>
              <a:gd name="connsiteY2" fmla="*/ 229481 h 229481"/>
              <a:gd name="connsiteX3" fmla="*/ 0 w 581010"/>
              <a:gd name="connsiteY3" fmla="*/ 229481 h 229481"/>
              <a:gd name="connsiteX4" fmla="*/ 0 w 581010"/>
              <a:gd name="connsiteY4" fmla="*/ 0 h 229481"/>
              <a:gd name="connsiteX5" fmla="*/ 581010 w 581010"/>
              <a:gd name="connsiteY5" fmla="*/ 0 h 229481"/>
              <a:gd name="connsiteX6" fmla="*/ 581010 w 581010"/>
              <a:gd name="connsiteY6" fmla="*/ 81184 h 229481"/>
              <a:gd name="connsiteX7" fmla="*/ 0 w 581010"/>
              <a:gd name="connsiteY7" fmla="*/ 81184 h 22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10" h="229481">
                <a:moveTo>
                  <a:pt x="0" y="148314"/>
                </a:moveTo>
                <a:lnTo>
                  <a:pt x="581010" y="148314"/>
                </a:lnTo>
                <a:lnTo>
                  <a:pt x="581010" y="229481"/>
                </a:lnTo>
                <a:lnTo>
                  <a:pt x="0" y="229481"/>
                </a:lnTo>
                <a:close/>
                <a:moveTo>
                  <a:pt x="0" y="0"/>
                </a:moveTo>
                <a:lnTo>
                  <a:pt x="581010" y="0"/>
                </a:lnTo>
                <a:lnTo>
                  <a:pt x="581010" y="81184"/>
                </a:lnTo>
                <a:lnTo>
                  <a:pt x="0" y="81184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57">
            <a:extLst>
              <a:ext uri="{FF2B5EF4-FFF2-40B4-BE49-F238E27FC236}">
                <a16:creationId xmlns:a16="http://schemas.microsoft.com/office/drawing/2014/main" id="{7395A1B0-F3E9-A14B-88CD-E27D4F880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00" y="4869520"/>
            <a:ext cx="76901" cy="225216"/>
          </a:xfrm>
          <a:custGeom>
            <a:avLst/>
            <a:gdLst>
              <a:gd name="T0" fmla="*/ 19842 w 63"/>
              <a:gd name="T1" fmla="*/ 0 h 181"/>
              <a:gd name="T2" fmla="*/ 0 w 63"/>
              <a:gd name="T3" fmla="*/ 44366 h 181"/>
              <a:gd name="T4" fmla="*/ 11521 w 63"/>
              <a:gd name="T5" fmla="*/ 44366 h 181"/>
              <a:gd name="T6" fmla="*/ 11521 w 63"/>
              <a:gd name="T7" fmla="*/ 117441 h 181"/>
              <a:gd name="T8" fmla="*/ 28163 w 63"/>
              <a:gd name="T9" fmla="*/ 117441 h 181"/>
              <a:gd name="T10" fmla="*/ 28163 w 63"/>
              <a:gd name="T11" fmla="*/ 44366 h 181"/>
              <a:gd name="T12" fmla="*/ 39684 w 63"/>
              <a:gd name="T13" fmla="*/ 44366 h 181"/>
              <a:gd name="T14" fmla="*/ 19842 w 63"/>
              <a:gd name="T15" fmla="*/ 0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3" h="181">
                <a:moveTo>
                  <a:pt x="31" y="0"/>
                </a:moveTo>
                <a:lnTo>
                  <a:pt x="0" y="68"/>
                </a:lnTo>
                <a:lnTo>
                  <a:pt x="18" y="68"/>
                </a:lnTo>
                <a:lnTo>
                  <a:pt x="18" y="180"/>
                </a:lnTo>
                <a:lnTo>
                  <a:pt x="44" y="180"/>
                </a:lnTo>
                <a:lnTo>
                  <a:pt x="44" y="68"/>
                </a:lnTo>
                <a:lnTo>
                  <a:pt x="62" y="68"/>
                </a:lnTo>
                <a:lnTo>
                  <a:pt x="31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58">
            <a:extLst>
              <a:ext uri="{FF2B5EF4-FFF2-40B4-BE49-F238E27FC236}">
                <a16:creationId xmlns:a16="http://schemas.microsoft.com/office/drawing/2014/main" id="{80E419DC-CAC1-9149-AAEB-66C80B7CB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333" y="4858535"/>
            <a:ext cx="126336" cy="230708"/>
          </a:xfrm>
          <a:custGeom>
            <a:avLst/>
            <a:gdLst>
              <a:gd name="T0" fmla="*/ 36017 w 103"/>
              <a:gd name="T1" fmla="*/ 92201 h 185"/>
              <a:gd name="T2" fmla="*/ 43735 w 103"/>
              <a:gd name="T3" fmla="*/ 89585 h 185"/>
              <a:gd name="T4" fmla="*/ 47594 w 103"/>
              <a:gd name="T5" fmla="*/ 79777 h 185"/>
              <a:gd name="T6" fmla="*/ 43735 w 103"/>
              <a:gd name="T7" fmla="*/ 70622 h 185"/>
              <a:gd name="T8" fmla="*/ 36017 w 103"/>
              <a:gd name="T9" fmla="*/ 92201 h 185"/>
              <a:gd name="T10" fmla="*/ 29586 w 103"/>
              <a:gd name="T11" fmla="*/ 23541 h 185"/>
              <a:gd name="T12" fmla="*/ 21868 w 103"/>
              <a:gd name="T13" fmla="*/ 26810 h 185"/>
              <a:gd name="T14" fmla="*/ 18652 w 103"/>
              <a:gd name="T15" fmla="*/ 34657 h 185"/>
              <a:gd name="T16" fmla="*/ 23154 w 103"/>
              <a:gd name="T17" fmla="*/ 43812 h 185"/>
              <a:gd name="T18" fmla="*/ 29586 w 103"/>
              <a:gd name="T19" fmla="*/ 23541 h 185"/>
              <a:gd name="T20" fmla="*/ 29586 w 103"/>
              <a:gd name="T21" fmla="*/ 120319 h 185"/>
              <a:gd name="T22" fmla="*/ 29586 w 103"/>
              <a:gd name="T23" fmla="*/ 107241 h 185"/>
              <a:gd name="T24" fmla="*/ 10934 w 103"/>
              <a:gd name="T25" fmla="*/ 101356 h 185"/>
              <a:gd name="T26" fmla="*/ 18009 w 103"/>
              <a:gd name="T27" fmla="*/ 75199 h 185"/>
              <a:gd name="T28" fmla="*/ 19938 w 103"/>
              <a:gd name="T29" fmla="*/ 86970 h 185"/>
              <a:gd name="T30" fmla="*/ 29586 w 103"/>
              <a:gd name="T31" fmla="*/ 92201 h 185"/>
              <a:gd name="T32" fmla="*/ 25083 w 103"/>
              <a:gd name="T33" fmla="*/ 62775 h 185"/>
              <a:gd name="T34" fmla="*/ 7718 w 103"/>
              <a:gd name="T35" fmla="*/ 52967 h 185"/>
              <a:gd name="T36" fmla="*/ 2573 w 103"/>
              <a:gd name="T37" fmla="*/ 36619 h 185"/>
              <a:gd name="T38" fmla="*/ 4502 w 103"/>
              <a:gd name="T39" fmla="*/ 25502 h 185"/>
              <a:gd name="T40" fmla="*/ 9647 w 103"/>
              <a:gd name="T41" fmla="*/ 17002 h 185"/>
              <a:gd name="T42" fmla="*/ 19938 w 103"/>
              <a:gd name="T43" fmla="*/ 10463 h 185"/>
              <a:gd name="T44" fmla="*/ 29586 w 103"/>
              <a:gd name="T45" fmla="*/ 8501 h 185"/>
              <a:gd name="T46" fmla="*/ 36017 w 103"/>
              <a:gd name="T47" fmla="*/ 0 h 185"/>
              <a:gd name="T48" fmla="*/ 36017 w 103"/>
              <a:gd name="T49" fmla="*/ 9155 h 185"/>
              <a:gd name="T50" fmla="*/ 52740 w 103"/>
              <a:gd name="T51" fmla="*/ 14386 h 185"/>
              <a:gd name="T52" fmla="*/ 46951 w 103"/>
              <a:gd name="T53" fmla="*/ 37273 h 185"/>
              <a:gd name="T54" fmla="*/ 45022 w 103"/>
              <a:gd name="T55" fmla="*/ 28772 h 185"/>
              <a:gd name="T56" fmla="*/ 36017 w 103"/>
              <a:gd name="T57" fmla="*/ 23541 h 185"/>
              <a:gd name="T58" fmla="*/ 36017 w 103"/>
              <a:gd name="T59" fmla="*/ 48389 h 185"/>
              <a:gd name="T60" fmla="*/ 57242 w 103"/>
              <a:gd name="T61" fmla="*/ 58198 h 185"/>
              <a:gd name="T62" fmla="*/ 65603 w 103"/>
              <a:gd name="T63" fmla="*/ 77815 h 185"/>
              <a:gd name="T64" fmla="*/ 53383 w 103"/>
              <a:gd name="T65" fmla="*/ 101356 h 185"/>
              <a:gd name="T66" fmla="*/ 36017 w 103"/>
              <a:gd name="T67" fmla="*/ 120319 h 1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3" h="185">
                <a:moveTo>
                  <a:pt x="56" y="141"/>
                </a:moveTo>
                <a:lnTo>
                  <a:pt x="56" y="141"/>
                </a:lnTo>
                <a:cubicBezTo>
                  <a:pt x="62" y="141"/>
                  <a:pt x="65" y="139"/>
                  <a:pt x="68" y="137"/>
                </a:cubicBezTo>
                <a:cubicBezTo>
                  <a:pt x="72" y="135"/>
                  <a:pt x="74" y="129"/>
                  <a:pt x="74" y="122"/>
                </a:cubicBezTo>
                <a:cubicBezTo>
                  <a:pt x="74" y="115"/>
                  <a:pt x="72" y="111"/>
                  <a:pt x="68" y="108"/>
                </a:cubicBezTo>
                <a:cubicBezTo>
                  <a:pt x="66" y="106"/>
                  <a:pt x="62" y="104"/>
                  <a:pt x="56" y="102"/>
                </a:cubicBezTo>
                <a:lnTo>
                  <a:pt x="56" y="141"/>
                </a:lnTo>
                <a:close/>
                <a:moveTo>
                  <a:pt x="46" y="36"/>
                </a:moveTo>
                <a:lnTo>
                  <a:pt x="46" y="36"/>
                </a:lnTo>
                <a:cubicBezTo>
                  <a:pt x="41" y="36"/>
                  <a:pt x="37" y="38"/>
                  <a:pt x="34" y="41"/>
                </a:cubicBezTo>
                <a:cubicBezTo>
                  <a:pt x="31" y="44"/>
                  <a:pt x="29" y="48"/>
                  <a:pt x="29" y="53"/>
                </a:cubicBezTo>
                <a:cubicBezTo>
                  <a:pt x="29" y="59"/>
                  <a:pt x="32" y="63"/>
                  <a:pt x="36" y="67"/>
                </a:cubicBezTo>
                <a:cubicBezTo>
                  <a:pt x="38" y="68"/>
                  <a:pt x="41" y="70"/>
                  <a:pt x="46" y="72"/>
                </a:cubicBezTo>
                <a:lnTo>
                  <a:pt x="46" y="36"/>
                </a:lnTo>
                <a:close/>
                <a:moveTo>
                  <a:pt x="56" y="184"/>
                </a:moveTo>
                <a:lnTo>
                  <a:pt x="46" y="184"/>
                </a:lnTo>
                <a:lnTo>
                  <a:pt x="46" y="164"/>
                </a:lnTo>
                <a:cubicBezTo>
                  <a:pt x="34" y="163"/>
                  <a:pt x="24" y="160"/>
                  <a:pt x="17" y="155"/>
                </a:cubicBezTo>
                <a:cubicBezTo>
                  <a:pt x="5" y="147"/>
                  <a:pt x="0" y="135"/>
                  <a:pt x="0" y="115"/>
                </a:cubicBezTo>
                <a:lnTo>
                  <a:pt x="28" y="115"/>
                </a:lnTo>
                <a:cubicBezTo>
                  <a:pt x="28" y="124"/>
                  <a:pt x="30" y="130"/>
                  <a:pt x="31" y="133"/>
                </a:cubicBezTo>
                <a:cubicBezTo>
                  <a:pt x="34" y="137"/>
                  <a:pt x="39" y="140"/>
                  <a:pt x="46" y="141"/>
                </a:cubicBezTo>
                <a:lnTo>
                  <a:pt x="46" y="98"/>
                </a:lnTo>
                <a:lnTo>
                  <a:pt x="39" y="96"/>
                </a:lnTo>
                <a:cubicBezTo>
                  <a:pt x="26" y="92"/>
                  <a:pt x="16" y="87"/>
                  <a:pt x="12" y="81"/>
                </a:cubicBezTo>
                <a:cubicBezTo>
                  <a:pt x="6" y="74"/>
                  <a:pt x="4" y="65"/>
                  <a:pt x="4" y="56"/>
                </a:cubicBezTo>
                <a:cubicBezTo>
                  <a:pt x="4" y="50"/>
                  <a:pt x="5" y="45"/>
                  <a:pt x="7" y="39"/>
                </a:cubicBezTo>
                <a:cubicBezTo>
                  <a:pt x="9" y="34"/>
                  <a:pt x="12" y="30"/>
                  <a:pt x="15" y="26"/>
                </a:cubicBezTo>
                <a:cubicBezTo>
                  <a:pt x="20" y="21"/>
                  <a:pt x="25" y="18"/>
                  <a:pt x="31" y="16"/>
                </a:cubicBezTo>
                <a:cubicBezTo>
                  <a:pt x="35" y="15"/>
                  <a:pt x="40" y="14"/>
                  <a:pt x="46" y="13"/>
                </a:cubicBezTo>
                <a:lnTo>
                  <a:pt x="46" y="0"/>
                </a:lnTo>
                <a:lnTo>
                  <a:pt x="56" y="0"/>
                </a:lnTo>
                <a:lnTo>
                  <a:pt x="56" y="14"/>
                </a:lnTo>
                <a:cubicBezTo>
                  <a:pt x="67" y="15"/>
                  <a:pt x="76" y="18"/>
                  <a:pt x="82" y="22"/>
                </a:cubicBezTo>
                <a:cubicBezTo>
                  <a:pt x="93" y="29"/>
                  <a:pt x="99" y="41"/>
                  <a:pt x="100" y="57"/>
                </a:cubicBezTo>
                <a:lnTo>
                  <a:pt x="73" y="57"/>
                </a:lnTo>
                <a:cubicBezTo>
                  <a:pt x="73" y="51"/>
                  <a:pt x="72" y="46"/>
                  <a:pt x="70" y="44"/>
                </a:cubicBezTo>
                <a:cubicBezTo>
                  <a:pt x="68" y="39"/>
                  <a:pt x="63" y="37"/>
                  <a:pt x="56" y="36"/>
                </a:cubicBezTo>
                <a:lnTo>
                  <a:pt x="56" y="74"/>
                </a:lnTo>
                <a:cubicBezTo>
                  <a:pt x="72" y="79"/>
                  <a:pt x="83" y="84"/>
                  <a:pt x="89" y="89"/>
                </a:cubicBezTo>
                <a:cubicBezTo>
                  <a:pt x="98" y="96"/>
                  <a:pt x="102" y="106"/>
                  <a:pt x="102" y="119"/>
                </a:cubicBezTo>
                <a:cubicBezTo>
                  <a:pt x="102" y="136"/>
                  <a:pt x="96" y="148"/>
                  <a:pt x="83" y="155"/>
                </a:cubicBezTo>
                <a:cubicBezTo>
                  <a:pt x="76" y="160"/>
                  <a:pt x="67" y="163"/>
                  <a:pt x="56" y="164"/>
                </a:cubicBezTo>
                <a:lnTo>
                  <a:pt x="56" y="184"/>
                </a:ln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59">
            <a:extLst>
              <a:ext uri="{FF2B5EF4-FFF2-40B4-BE49-F238E27FC236}">
                <a16:creationId xmlns:a16="http://schemas.microsoft.com/office/drawing/2014/main" id="{1BD1384F-3A4C-EC4C-9C8E-DF89EBBD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135" y="5391362"/>
            <a:ext cx="1472107" cy="686629"/>
          </a:xfrm>
          <a:custGeom>
            <a:avLst/>
            <a:gdLst>
              <a:gd name="T0" fmla="*/ 0 w 1184"/>
              <a:gd name="T1" fmla="*/ 359384 h 551"/>
              <a:gd name="T2" fmla="*/ 0 w 1184"/>
              <a:gd name="T3" fmla="*/ 359384 h 551"/>
              <a:gd name="T4" fmla="*/ 133000 w 1184"/>
              <a:gd name="T5" fmla="*/ 142447 h 551"/>
              <a:gd name="T6" fmla="*/ 133000 w 1184"/>
              <a:gd name="T7" fmla="*/ 142447 h 551"/>
              <a:gd name="T8" fmla="*/ 177333 w 1184"/>
              <a:gd name="T9" fmla="*/ 190147 h 551"/>
              <a:gd name="T10" fmla="*/ 177333 w 1184"/>
              <a:gd name="T11" fmla="*/ 190147 h 551"/>
              <a:gd name="T12" fmla="*/ 258176 w 1184"/>
              <a:gd name="T13" fmla="*/ 261370 h 551"/>
              <a:gd name="T14" fmla="*/ 258176 w 1184"/>
              <a:gd name="T15" fmla="*/ 261370 h 551"/>
              <a:gd name="T16" fmla="*/ 361186 w 1184"/>
              <a:gd name="T17" fmla="*/ 141793 h 551"/>
              <a:gd name="T18" fmla="*/ 361186 w 1184"/>
              <a:gd name="T19" fmla="*/ 141793 h 551"/>
              <a:gd name="T20" fmla="*/ 443333 w 1184"/>
              <a:gd name="T21" fmla="*/ 41166 h 551"/>
              <a:gd name="T22" fmla="*/ 443333 w 1184"/>
              <a:gd name="T23" fmla="*/ 41166 h 551"/>
              <a:gd name="T24" fmla="*/ 511137 w 1184"/>
              <a:gd name="T25" fmla="*/ 113696 h 551"/>
              <a:gd name="T26" fmla="*/ 511137 w 1184"/>
              <a:gd name="T27" fmla="*/ 113696 h 551"/>
              <a:gd name="T28" fmla="*/ 610887 w 1184"/>
              <a:gd name="T29" fmla="*/ 209096 h 551"/>
              <a:gd name="T30" fmla="*/ 610887 w 1184"/>
              <a:gd name="T31" fmla="*/ 209096 h 551"/>
              <a:gd name="T32" fmla="*/ 689122 w 1184"/>
              <a:gd name="T33" fmla="*/ 67956 h 551"/>
              <a:gd name="T34" fmla="*/ 689122 w 1184"/>
              <a:gd name="T35" fmla="*/ 67956 h 551"/>
              <a:gd name="T36" fmla="*/ 714548 w 1184"/>
              <a:gd name="T37" fmla="*/ 0 h 551"/>
              <a:gd name="T38" fmla="*/ 714548 w 1184"/>
              <a:gd name="T39" fmla="*/ 0 h 551"/>
              <a:gd name="T40" fmla="*/ 750406 w 1184"/>
              <a:gd name="T41" fmla="*/ 45086 h 551"/>
              <a:gd name="T42" fmla="*/ 750406 w 1184"/>
              <a:gd name="T43" fmla="*/ 45086 h 551"/>
              <a:gd name="T44" fmla="*/ 771269 w 1184"/>
              <a:gd name="T45" fmla="*/ 75144 h 551"/>
              <a:gd name="T46" fmla="*/ 771269 w 1184"/>
              <a:gd name="T47" fmla="*/ 359384 h 551"/>
              <a:gd name="T48" fmla="*/ 0 w 1184"/>
              <a:gd name="T49" fmla="*/ 359384 h 5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84" h="551">
                <a:moveTo>
                  <a:pt x="0" y="550"/>
                </a:moveTo>
                <a:lnTo>
                  <a:pt x="0" y="550"/>
                </a:lnTo>
                <a:cubicBezTo>
                  <a:pt x="14" y="517"/>
                  <a:pt x="136" y="218"/>
                  <a:pt x="204" y="218"/>
                </a:cubicBezTo>
                <a:cubicBezTo>
                  <a:pt x="236" y="218"/>
                  <a:pt x="253" y="252"/>
                  <a:pt x="272" y="291"/>
                </a:cubicBezTo>
                <a:cubicBezTo>
                  <a:pt x="298" y="342"/>
                  <a:pt x="327" y="400"/>
                  <a:pt x="396" y="400"/>
                </a:cubicBezTo>
                <a:cubicBezTo>
                  <a:pt x="461" y="400"/>
                  <a:pt x="510" y="303"/>
                  <a:pt x="554" y="217"/>
                </a:cubicBezTo>
                <a:cubicBezTo>
                  <a:pt x="595" y="137"/>
                  <a:pt x="632" y="63"/>
                  <a:pt x="680" y="63"/>
                </a:cubicBezTo>
                <a:cubicBezTo>
                  <a:pt x="727" y="63"/>
                  <a:pt x="754" y="116"/>
                  <a:pt x="784" y="174"/>
                </a:cubicBezTo>
                <a:cubicBezTo>
                  <a:pt x="820" y="242"/>
                  <a:pt x="860" y="320"/>
                  <a:pt x="937" y="320"/>
                </a:cubicBezTo>
                <a:cubicBezTo>
                  <a:pt x="1025" y="320"/>
                  <a:pt x="1043" y="195"/>
                  <a:pt x="1057" y="104"/>
                </a:cubicBezTo>
                <a:cubicBezTo>
                  <a:pt x="1066" y="44"/>
                  <a:pt x="1072" y="0"/>
                  <a:pt x="1096" y="0"/>
                </a:cubicBezTo>
                <a:cubicBezTo>
                  <a:pt x="1128" y="0"/>
                  <a:pt x="1141" y="36"/>
                  <a:pt x="1151" y="69"/>
                </a:cubicBezTo>
                <a:cubicBezTo>
                  <a:pt x="1159" y="92"/>
                  <a:pt x="1171" y="115"/>
                  <a:pt x="1183" y="115"/>
                </a:cubicBezTo>
                <a:lnTo>
                  <a:pt x="1183" y="550"/>
                </a:lnTo>
                <a:lnTo>
                  <a:pt x="0" y="55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160">
            <a:extLst>
              <a:ext uri="{FF2B5EF4-FFF2-40B4-BE49-F238E27FC236}">
                <a16:creationId xmlns:a16="http://schemas.microsoft.com/office/drawing/2014/main" id="{61949FDA-F713-1042-934B-F227E1449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320" y="5122198"/>
            <a:ext cx="1620414" cy="950298"/>
          </a:xfrm>
          <a:custGeom>
            <a:avLst/>
            <a:gdLst>
              <a:gd name="T0" fmla="*/ 766616 w 1299"/>
              <a:gd name="T1" fmla="*/ 11088 h 764"/>
              <a:gd name="T2" fmla="*/ 849034 w 1299"/>
              <a:gd name="T3" fmla="*/ 6522 h 764"/>
              <a:gd name="T4" fmla="*/ 810441 w 1299"/>
              <a:gd name="T5" fmla="*/ 6522 h 764"/>
              <a:gd name="T6" fmla="*/ 567113 w 1299"/>
              <a:gd name="T7" fmla="*/ 80875 h 764"/>
              <a:gd name="T8" fmla="*/ 519363 w 1299"/>
              <a:gd name="T9" fmla="*/ 59352 h 764"/>
              <a:gd name="T10" fmla="*/ 495815 w 1299"/>
              <a:gd name="T11" fmla="*/ 65222 h 764"/>
              <a:gd name="T12" fmla="*/ 571692 w 1299"/>
              <a:gd name="T13" fmla="*/ 76961 h 764"/>
              <a:gd name="T14" fmla="*/ 717558 w 1299"/>
              <a:gd name="T15" fmla="*/ 99137 h 764"/>
              <a:gd name="T16" fmla="*/ 722791 w 1299"/>
              <a:gd name="T17" fmla="*/ 75005 h 764"/>
              <a:gd name="T18" fmla="*/ 754188 w 1299"/>
              <a:gd name="T19" fmla="*/ 27393 h 764"/>
              <a:gd name="T20" fmla="*/ 723445 w 1299"/>
              <a:gd name="T21" fmla="*/ 99789 h 764"/>
              <a:gd name="T22" fmla="*/ 432366 w 1299"/>
              <a:gd name="T23" fmla="*/ 145444 h 764"/>
              <a:gd name="T24" fmla="*/ 484695 w 1299"/>
              <a:gd name="T25" fmla="*/ 82831 h 764"/>
              <a:gd name="T26" fmla="*/ 625329 w 1299"/>
              <a:gd name="T27" fmla="*/ 163706 h 764"/>
              <a:gd name="T28" fmla="*/ 585428 w 1299"/>
              <a:gd name="T29" fmla="*/ 91962 h 764"/>
              <a:gd name="T30" fmla="*/ 160257 w 1299"/>
              <a:gd name="T31" fmla="*/ 192404 h 764"/>
              <a:gd name="T32" fmla="*/ 207353 w 1299"/>
              <a:gd name="T33" fmla="*/ 151314 h 764"/>
              <a:gd name="T34" fmla="*/ 225668 w 1299"/>
              <a:gd name="T35" fmla="*/ 159793 h 764"/>
              <a:gd name="T36" fmla="*/ 207353 w 1299"/>
              <a:gd name="T37" fmla="*/ 157184 h 764"/>
              <a:gd name="T38" fmla="*/ 694010 w 1299"/>
              <a:gd name="T39" fmla="*/ 197621 h 764"/>
              <a:gd name="T40" fmla="*/ 712979 w 1299"/>
              <a:gd name="T41" fmla="*/ 118051 h 764"/>
              <a:gd name="T42" fmla="*/ 714287 w 1299"/>
              <a:gd name="T43" fmla="*/ 139574 h 764"/>
              <a:gd name="T44" fmla="*/ 297620 w 1299"/>
              <a:gd name="T45" fmla="*/ 226971 h 764"/>
              <a:gd name="T46" fmla="*/ 245945 w 1299"/>
              <a:gd name="T47" fmla="*/ 162402 h 764"/>
              <a:gd name="T48" fmla="*/ 674387 w 1299"/>
              <a:gd name="T49" fmla="*/ 230884 h 764"/>
              <a:gd name="T50" fmla="*/ 640373 w 1299"/>
              <a:gd name="T51" fmla="*/ 178055 h 764"/>
              <a:gd name="T52" fmla="*/ 674387 w 1299"/>
              <a:gd name="T53" fmla="*/ 225015 h 764"/>
              <a:gd name="T54" fmla="*/ 692048 w 1299"/>
              <a:gd name="T55" fmla="*/ 218492 h 764"/>
              <a:gd name="T56" fmla="*/ 378729 w 1299"/>
              <a:gd name="T57" fmla="*/ 232841 h 764"/>
              <a:gd name="T58" fmla="*/ 403585 w 1299"/>
              <a:gd name="T59" fmla="*/ 192404 h 764"/>
              <a:gd name="T60" fmla="*/ 426479 w 1299"/>
              <a:gd name="T61" fmla="*/ 165663 h 764"/>
              <a:gd name="T62" fmla="*/ 383962 w 1299"/>
              <a:gd name="T63" fmla="*/ 236102 h 764"/>
              <a:gd name="T64" fmla="*/ 308740 w 1299"/>
              <a:gd name="T65" fmla="*/ 243277 h 764"/>
              <a:gd name="T66" fmla="*/ 347332 w 1299"/>
              <a:gd name="T67" fmla="*/ 270017 h 764"/>
              <a:gd name="T68" fmla="*/ 372842 w 1299"/>
              <a:gd name="T69" fmla="*/ 253060 h 764"/>
              <a:gd name="T70" fmla="*/ 105966 w 1299"/>
              <a:gd name="T71" fmla="*/ 277844 h 764"/>
              <a:gd name="T72" fmla="*/ 143904 w 1299"/>
              <a:gd name="T73" fmla="*/ 204796 h 764"/>
              <a:gd name="T74" fmla="*/ 105966 w 1299"/>
              <a:gd name="T75" fmla="*/ 277844 h 764"/>
              <a:gd name="T76" fmla="*/ 54945 w 1299"/>
              <a:gd name="T77" fmla="*/ 366545 h 764"/>
              <a:gd name="T78" fmla="*/ 96154 w 1299"/>
              <a:gd name="T79" fmla="*/ 295454 h 764"/>
              <a:gd name="T80" fmla="*/ 13736 w 1299"/>
              <a:gd name="T81" fmla="*/ 459812 h 764"/>
              <a:gd name="T82" fmla="*/ 52329 w 1299"/>
              <a:gd name="T83" fmla="*/ 387416 h 764"/>
              <a:gd name="T84" fmla="*/ 5887 w 1299"/>
              <a:gd name="T85" fmla="*/ 497641 h 764"/>
              <a:gd name="T86" fmla="*/ 6541 w 1299"/>
              <a:gd name="T87" fmla="*/ 478727 h 764"/>
              <a:gd name="T88" fmla="*/ 5887 w 1299"/>
              <a:gd name="T89" fmla="*/ 497641 h 7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99" h="764">
                <a:moveTo>
                  <a:pt x="1176" y="24"/>
                </a:moveTo>
                <a:lnTo>
                  <a:pt x="1172" y="17"/>
                </a:lnTo>
                <a:cubicBezTo>
                  <a:pt x="1191" y="6"/>
                  <a:pt x="1214" y="0"/>
                  <a:pt x="1239" y="0"/>
                </a:cubicBezTo>
                <a:cubicBezTo>
                  <a:pt x="1271" y="0"/>
                  <a:pt x="1297" y="10"/>
                  <a:pt x="1298" y="10"/>
                </a:cubicBezTo>
                <a:lnTo>
                  <a:pt x="1295" y="19"/>
                </a:lnTo>
                <a:cubicBezTo>
                  <a:pt x="1295" y="18"/>
                  <a:pt x="1270" y="10"/>
                  <a:pt x="1239" y="10"/>
                </a:cubicBezTo>
                <a:cubicBezTo>
                  <a:pt x="1215" y="10"/>
                  <a:pt x="1195" y="15"/>
                  <a:pt x="1176" y="24"/>
                </a:cubicBezTo>
                <a:close/>
                <a:moveTo>
                  <a:pt x="867" y="124"/>
                </a:moveTo>
                <a:lnTo>
                  <a:pt x="867" y="124"/>
                </a:lnTo>
                <a:cubicBezTo>
                  <a:pt x="841" y="98"/>
                  <a:pt x="817" y="87"/>
                  <a:pt x="794" y="91"/>
                </a:cubicBezTo>
                <a:cubicBezTo>
                  <a:pt x="785" y="93"/>
                  <a:pt x="774" y="98"/>
                  <a:pt x="763" y="107"/>
                </a:cubicBezTo>
                <a:lnTo>
                  <a:pt x="758" y="100"/>
                </a:lnTo>
                <a:cubicBezTo>
                  <a:pt x="770" y="90"/>
                  <a:pt x="782" y="84"/>
                  <a:pt x="793" y="83"/>
                </a:cubicBezTo>
                <a:cubicBezTo>
                  <a:pt x="818" y="77"/>
                  <a:pt x="845" y="89"/>
                  <a:pt x="874" y="118"/>
                </a:cubicBezTo>
                <a:lnTo>
                  <a:pt x="867" y="124"/>
                </a:lnTo>
                <a:close/>
                <a:moveTo>
                  <a:pt x="1106" y="153"/>
                </a:moveTo>
                <a:lnTo>
                  <a:pt x="1097" y="152"/>
                </a:lnTo>
                <a:cubicBezTo>
                  <a:pt x="1100" y="140"/>
                  <a:pt x="1102" y="128"/>
                  <a:pt x="1105" y="115"/>
                </a:cubicBezTo>
                <a:cubicBezTo>
                  <a:pt x="1114" y="81"/>
                  <a:pt x="1127" y="55"/>
                  <a:pt x="1147" y="36"/>
                </a:cubicBezTo>
                <a:lnTo>
                  <a:pt x="1153" y="42"/>
                </a:lnTo>
                <a:cubicBezTo>
                  <a:pt x="1135" y="60"/>
                  <a:pt x="1122" y="85"/>
                  <a:pt x="1115" y="117"/>
                </a:cubicBezTo>
                <a:cubicBezTo>
                  <a:pt x="1111" y="129"/>
                  <a:pt x="1108" y="142"/>
                  <a:pt x="1106" y="153"/>
                </a:cubicBezTo>
                <a:close/>
                <a:moveTo>
                  <a:pt x="668" y="228"/>
                </a:moveTo>
                <a:lnTo>
                  <a:pt x="661" y="223"/>
                </a:lnTo>
                <a:cubicBezTo>
                  <a:pt x="690" y="176"/>
                  <a:pt x="714" y="144"/>
                  <a:pt x="735" y="121"/>
                </a:cubicBezTo>
                <a:lnTo>
                  <a:pt x="741" y="127"/>
                </a:lnTo>
                <a:cubicBezTo>
                  <a:pt x="720" y="150"/>
                  <a:pt x="697" y="181"/>
                  <a:pt x="668" y="228"/>
                </a:cubicBezTo>
                <a:close/>
                <a:moveTo>
                  <a:pt x="956" y="251"/>
                </a:moveTo>
                <a:lnTo>
                  <a:pt x="956" y="251"/>
                </a:lnTo>
                <a:cubicBezTo>
                  <a:pt x="935" y="215"/>
                  <a:pt x="913" y="177"/>
                  <a:pt x="887" y="147"/>
                </a:cubicBezTo>
                <a:lnTo>
                  <a:pt x="895" y="141"/>
                </a:lnTo>
                <a:cubicBezTo>
                  <a:pt x="920" y="172"/>
                  <a:pt x="943" y="210"/>
                  <a:pt x="964" y="246"/>
                </a:cubicBezTo>
                <a:lnTo>
                  <a:pt x="956" y="251"/>
                </a:lnTo>
                <a:close/>
                <a:moveTo>
                  <a:pt x="245" y="295"/>
                </a:moveTo>
                <a:lnTo>
                  <a:pt x="238" y="289"/>
                </a:lnTo>
                <a:cubicBezTo>
                  <a:pt x="269" y="251"/>
                  <a:pt x="295" y="232"/>
                  <a:pt x="317" y="232"/>
                </a:cubicBezTo>
                <a:cubicBezTo>
                  <a:pt x="327" y="232"/>
                  <a:pt x="337" y="233"/>
                  <a:pt x="347" y="237"/>
                </a:cubicBezTo>
                <a:lnTo>
                  <a:pt x="345" y="245"/>
                </a:lnTo>
                <a:cubicBezTo>
                  <a:pt x="335" y="243"/>
                  <a:pt x="326" y="241"/>
                  <a:pt x="317" y="241"/>
                </a:cubicBezTo>
                <a:cubicBezTo>
                  <a:pt x="298" y="241"/>
                  <a:pt x="273" y="259"/>
                  <a:pt x="245" y="295"/>
                </a:cubicBezTo>
                <a:close/>
                <a:moveTo>
                  <a:pt x="1070" y="306"/>
                </a:moveTo>
                <a:lnTo>
                  <a:pt x="1061" y="303"/>
                </a:lnTo>
                <a:cubicBezTo>
                  <a:pt x="1068" y="281"/>
                  <a:pt x="1075" y="251"/>
                  <a:pt x="1083" y="212"/>
                </a:cubicBezTo>
                <a:lnTo>
                  <a:pt x="1090" y="181"/>
                </a:lnTo>
                <a:lnTo>
                  <a:pt x="1099" y="183"/>
                </a:lnTo>
                <a:lnTo>
                  <a:pt x="1092" y="214"/>
                </a:lnTo>
                <a:cubicBezTo>
                  <a:pt x="1084" y="252"/>
                  <a:pt x="1077" y="283"/>
                  <a:pt x="1070" y="306"/>
                </a:cubicBezTo>
                <a:close/>
                <a:moveTo>
                  <a:pt x="455" y="348"/>
                </a:moveTo>
                <a:lnTo>
                  <a:pt x="455" y="348"/>
                </a:lnTo>
                <a:cubicBezTo>
                  <a:pt x="430" y="313"/>
                  <a:pt x="404" y="277"/>
                  <a:pt x="371" y="257"/>
                </a:cubicBezTo>
                <a:lnTo>
                  <a:pt x="376" y="249"/>
                </a:lnTo>
                <a:cubicBezTo>
                  <a:pt x="410" y="270"/>
                  <a:pt x="437" y="307"/>
                  <a:pt x="462" y="342"/>
                </a:cubicBezTo>
                <a:lnTo>
                  <a:pt x="455" y="348"/>
                </a:lnTo>
                <a:close/>
                <a:moveTo>
                  <a:pt x="1031" y="354"/>
                </a:moveTo>
                <a:lnTo>
                  <a:pt x="1031" y="354"/>
                </a:lnTo>
                <a:cubicBezTo>
                  <a:pt x="1017" y="354"/>
                  <a:pt x="1001" y="330"/>
                  <a:pt x="971" y="278"/>
                </a:cubicBezTo>
                <a:lnTo>
                  <a:pt x="979" y="273"/>
                </a:lnTo>
                <a:cubicBezTo>
                  <a:pt x="997" y="304"/>
                  <a:pt x="1021" y="345"/>
                  <a:pt x="1031" y="345"/>
                </a:cubicBezTo>
                <a:cubicBezTo>
                  <a:pt x="1039" y="345"/>
                  <a:pt x="1045" y="341"/>
                  <a:pt x="1050" y="331"/>
                </a:cubicBezTo>
                <a:lnTo>
                  <a:pt x="1058" y="335"/>
                </a:lnTo>
                <a:cubicBezTo>
                  <a:pt x="1051" y="348"/>
                  <a:pt x="1042" y="354"/>
                  <a:pt x="1031" y="354"/>
                </a:cubicBezTo>
                <a:close/>
                <a:moveTo>
                  <a:pt x="587" y="362"/>
                </a:moveTo>
                <a:lnTo>
                  <a:pt x="579" y="357"/>
                </a:lnTo>
                <a:cubicBezTo>
                  <a:pt x="591" y="339"/>
                  <a:pt x="604" y="317"/>
                  <a:pt x="617" y="295"/>
                </a:cubicBezTo>
                <a:cubicBezTo>
                  <a:pt x="626" y="280"/>
                  <a:pt x="635" y="265"/>
                  <a:pt x="644" y="249"/>
                </a:cubicBezTo>
                <a:lnTo>
                  <a:pt x="652" y="254"/>
                </a:lnTo>
                <a:cubicBezTo>
                  <a:pt x="643" y="269"/>
                  <a:pt x="634" y="285"/>
                  <a:pt x="625" y="300"/>
                </a:cubicBezTo>
                <a:cubicBezTo>
                  <a:pt x="612" y="322"/>
                  <a:pt x="599" y="343"/>
                  <a:pt x="587" y="362"/>
                </a:cubicBezTo>
                <a:close/>
                <a:moveTo>
                  <a:pt x="531" y="423"/>
                </a:moveTo>
                <a:lnTo>
                  <a:pt x="531" y="423"/>
                </a:lnTo>
                <a:cubicBezTo>
                  <a:pt x="512" y="423"/>
                  <a:pt x="494" y="404"/>
                  <a:pt x="472" y="373"/>
                </a:cubicBezTo>
                <a:lnTo>
                  <a:pt x="479" y="367"/>
                </a:lnTo>
                <a:cubicBezTo>
                  <a:pt x="499" y="395"/>
                  <a:pt x="516" y="414"/>
                  <a:pt x="531" y="414"/>
                </a:cubicBezTo>
                <a:cubicBezTo>
                  <a:pt x="535" y="414"/>
                  <a:pt x="544" y="408"/>
                  <a:pt x="563" y="383"/>
                </a:cubicBezTo>
                <a:lnTo>
                  <a:pt x="570" y="388"/>
                </a:lnTo>
                <a:cubicBezTo>
                  <a:pt x="552" y="413"/>
                  <a:pt x="541" y="423"/>
                  <a:pt x="531" y="423"/>
                </a:cubicBezTo>
                <a:close/>
                <a:moveTo>
                  <a:pt x="162" y="426"/>
                </a:moveTo>
                <a:lnTo>
                  <a:pt x="154" y="422"/>
                </a:lnTo>
                <a:cubicBezTo>
                  <a:pt x="177" y="378"/>
                  <a:pt x="199" y="342"/>
                  <a:pt x="220" y="314"/>
                </a:cubicBezTo>
                <a:lnTo>
                  <a:pt x="227" y="319"/>
                </a:lnTo>
                <a:cubicBezTo>
                  <a:pt x="207" y="347"/>
                  <a:pt x="185" y="383"/>
                  <a:pt x="162" y="426"/>
                </a:cubicBezTo>
                <a:close/>
                <a:moveTo>
                  <a:pt x="93" y="566"/>
                </a:moveTo>
                <a:lnTo>
                  <a:pt x="84" y="562"/>
                </a:lnTo>
                <a:cubicBezTo>
                  <a:pt x="104" y="521"/>
                  <a:pt x="122" y="483"/>
                  <a:pt x="140" y="449"/>
                </a:cubicBezTo>
                <a:lnTo>
                  <a:pt x="147" y="453"/>
                </a:lnTo>
                <a:cubicBezTo>
                  <a:pt x="130" y="487"/>
                  <a:pt x="111" y="525"/>
                  <a:pt x="93" y="566"/>
                </a:cubicBezTo>
                <a:close/>
                <a:moveTo>
                  <a:pt x="30" y="709"/>
                </a:moveTo>
                <a:lnTo>
                  <a:pt x="21" y="705"/>
                </a:lnTo>
                <a:cubicBezTo>
                  <a:pt x="38" y="666"/>
                  <a:pt x="54" y="627"/>
                  <a:pt x="72" y="590"/>
                </a:cubicBezTo>
                <a:lnTo>
                  <a:pt x="80" y="594"/>
                </a:lnTo>
                <a:cubicBezTo>
                  <a:pt x="63" y="631"/>
                  <a:pt x="46" y="670"/>
                  <a:pt x="30" y="709"/>
                </a:cubicBezTo>
                <a:close/>
                <a:moveTo>
                  <a:pt x="9" y="763"/>
                </a:moveTo>
                <a:lnTo>
                  <a:pt x="0" y="760"/>
                </a:lnTo>
                <a:cubicBezTo>
                  <a:pt x="0" y="760"/>
                  <a:pt x="4" y="751"/>
                  <a:pt x="10" y="734"/>
                </a:cubicBezTo>
                <a:lnTo>
                  <a:pt x="19" y="737"/>
                </a:lnTo>
                <a:cubicBezTo>
                  <a:pt x="12" y="754"/>
                  <a:pt x="9" y="763"/>
                  <a:pt x="9" y="763"/>
                </a:cubicBez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5CFDBA0-F996-D140-84FB-01259B958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608" y="5160651"/>
            <a:ext cx="443686" cy="729346"/>
          </a:xfrm>
          <a:custGeom>
            <a:avLst/>
            <a:gdLst>
              <a:gd name="connsiteX0" fmla="*/ 0 w 443686"/>
              <a:gd name="connsiteY0" fmla="*/ 626208 h 729346"/>
              <a:gd name="connsiteX1" fmla="*/ 443686 w 443686"/>
              <a:gd name="connsiteY1" fmla="*/ 626208 h 729346"/>
              <a:gd name="connsiteX2" fmla="*/ 443686 w 443686"/>
              <a:gd name="connsiteY2" fmla="*/ 729346 h 729346"/>
              <a:gd name="connsiteX3" fmla="*/ 0 w 443686"/>
              <a:gd name="connsiteY3" fmla="*/ 729346 h 729346"/>
              <a:gd name="connsiteX4" fmla="*/ 0 w 443686"/>
              <a:gd name="connsiteY4" fmla="*/ 0 h 729346"/>
              <a:gd name="connsiteX5" fmla="*/ 443686 w 443686"/>
              <a:gd name="connsiteY5" fmla="*/ 0 h 729346"/>
              <a:gd name="connsiteX6" fmla="*/ 443686 w 443686"/>
              <a:gd name="connsiteY6" fmla="*/ 103138 h 729346"/>
              <a:gd name="connsiteX7" fmla="*/ 0 w 443686"/>
              <a:gd name="connsiteY7" fmla="*/ 103138 h 7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686" h="729346">
                <a:moveTo>
                  <a:pt x="0" y="626208"/>
                </a:moveTo>
                <a:lnTo>
                  <a:pt x="443686" y="626208"/>
                </a:lnTo>
                <a:lnTo>
                  <a:pt x="443686" y="729346"/>
                </a:lnTo>
                <a:lnTo>
                  <a:pt x="0" y="729346"/>
                </a:lnTo>
                <a:close/>
                <a:moveTo>
                  <a:pt x="0" y="0"/>
                </a:moveTo>
                <a:lnTo>
                  <a:pt x="443686" y="0"/>
                </a:lnTo>
                <a:lnTo>
                  <a:pt x="443686" y="103138"/>
                </a:lnTo>
                <a:lnTo>
                  <a:pt x="0" y="103138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60AB5966-2690-614D-83C5-E8F72B67C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608" y="5056283"/>
            <a:ext cx="443686" cy="938085"/>
          </a:xfrm>
          <a:custGeom>
            <a:avLst/>
            <a:gdLst>
              <a:gd name="connsiteX0" fmla="*/ 0 w 443686"/>
              <a:gd name="connsiteY0" fmla="*/ 834943 h 938085"/>
              <a:gd name="connsiteX1" fmla="*/ 443686 w 443686"/>
              <a:gd name="connsiteY1" fmla="*/ 834943 h 938085"/>
              <a:gd name="connsiteX2" fmla="*/ 443686 w 443686"/>
              <a:gd name="connsiteY2" fmla="*/ 938085 h 938085"/>
              <a:gd name="connsiteX3" fmla="*/ 0 w 443686"/>
              <a:gd name="connsiteY3" fmla="*/ 938085 h 938085"/>
              <a:gd name="connsiteX4" fmla="*/ 0 w 443686"/>
              <a:gd name="connsiteY4" fmla="*/ 626208 h 938085"/>
              <a:gd name="connsiteX5" fmla="*/ 443686 w 443686"/>
              <a:gd name="connsiteY5" fmla="*/ 626208 h 938085"/>
              <a:gd name="connsiteX6" fmla="*/ 443686 w 443686"/>
              <a:gd name="connsiteY6" fmla="*/ 729336 h 938085"/>
              <a:gd name="connsiteX7" fmla="*/ 0 w 443686"/>
              <a:gd name="connsiteY7" fmla="*/ 729336 h 938085"/>
              <a:gd name="connsiteX8" fmla="*/ 0 w 443686"/>
              <a:gd name="connsiteY8" fmla="*/ 417471 h 938085"/>
              <a:gd name="connsiteX9" fmla="*/ 443686 w 443686"/>
              <a:gd name="connsiteY9" fmla="*/ 417471 h 938085"/>
              <a:gd name="connsiteX10" fmla="*/ 443686 w 443686"/>
              <a:gd name="connsiteY10" fmla="*/ 520613 h 938085"/>
              <a:gd name="connsiteX11" fmla="*/ 0 w 443686"/>
              <a:gd name="connsiteY11" fmla="*/ 520613 h 938085"/>
              <a:gd name="connsiteX12" fmla="*/ 0 w 443686"/>
              <a:gd name="connsiteY12" fmla="*/ 208736 h 938085"/>
              <a:gd name="connsiteX13" fmla="*/ 443686 w 443686"/>
              <a:gd name="connsiteY13" fmla="*/ 208736 h 938085"/>
              <a:gd name="connsiteX14" fmla="*/ 443686 w 443686"/>
              <a:gd name="connsiteY14" fmla="*/ 311878 h 938085"/>
              <a:gd name="connsiteX15" fmla="*/ 0 w 443686"/>
              <a:gd name="connsiteY15" fmla="*/ 311878 h 938085"/>
              <a:gd name="connsiteX16" fmla="*/ 0 w 443686"/>
              <a:gd name="connsiteY16" fmla="*/ 0 h 938085"/>
              <a:gd name="connsiteX17" fmla="*/ 443686 w 443686"/>
              <a:gd name="connsiteY17" fmla="*/ 0 h 938085"/>
              <a:gd name="connsiteX18" fmla="*/ 443686 w 443686"/>
              <a:gd name="connsiteY18" fmla="*/ 103142 h 938085"/>
              <a:gd name="connsiteX19" fmla="*/ 0 w 443686"/>
              <a:gd name="connsiteY19" fmla="*/ 103142 h 9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3686" h="938085">
                <a:moveTo>
                  <a:pt x="0" y="834943"/>
                </a:moveTo>
                <a:lnTo>
                  <a:pt x="443686" y="834943"/>
                </a:lnTo>
                <a:lnTo>
                  <a:pt x="443686" y="938085"/>
                </a:lnTo>
                <a:lnTo>
                  <a:pt x="0" y="938085"/>
                </a:lnTo>
                <a:close/>
                <a:moveTo>
                  <a:pt x="0" y="626208"/>
                </a:moveTo>
                <a:lnTo>
                  <a:pt x="443686" y="626208"/>
                </a:lnTo>
                <a:lnTo>
                  <a:pt x="443686" y="729336"/>
                </a:lnTo>
                <a:lnTo>
                  <a:pt x="0" y="729336"/>
                </a:lnTo>
                <a:close/>
                <a:moveTo>
                  <a:pt x="0" y="417471"/>
                </a:moveTo>
                <a:lnTo>
                  <a:pt x="443686" y="417471"/>
                </a:lnTo>
                <a:lnTo>
                  <a:pt x="443686" y="520613"/>
                </a:lnTo>
                <a:lnTo>
                  <a:pt x="0" y="520613"/>
                </a:lnTo>
                <a:close/>
                <a:moveTo>
                  <a:pt x="0" y="208736"/>
                </a:moveTo>
                <a:lnTo>
                  <a:pt x="443686" y="208736"/>
                </a:lnTo>
                <a:lnTo>
                  <a:pt x="443686" y="311878"/>
                </a:lnTo>
                <a:lnTo>
                  <a:pt x="0" y="311878"/>
                </a:lnTo>
                <a:close/>
                <a:moveTo>
                  <a:pt x="0" y="0"/>
                </a:moveTo>
                <a:lnTo>
                  <a:pt x="443686" y="0"/>
                </a:lnTo>
                <a:lnTo>
                  <a:pt x="443686" y="103142"/>
                </a:lnTo>
                <a:lnTo>
                  <a:pt x="0" y="103142"/>
                </a:lnTo>
                <a:close/>
              </a:path>
            </a:pathLst>
          </a:custGeom>
          <a:solidFill>
            <a:srgbClr val="D0D1DE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0B2BB118-DEB1-9D4D-B8CD-DE5BE7FC1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608" y="5369388"/>
            <a:ext cx="443686" cy="707334"/>
          </a:xfrm>
          <a:custGeom>
            <a:avLst/>
            <a:gdLst>
              <a:gd name="connsiteX0" fmla="*/ 0 w 443686"/>
              <a:gd name="connsiteY0" fmla="*/ 626206 h 707334"/>
              <a:gd name="connsiteX1" fmla="*/ 443686 w 443686"/>
              <a:gd name="connsiteY1" fmla="*/ 626206 h 707334"/>
              <a:gd name="connsiteX2" fmla="*/ 443686 w 443686"/>
              <a:gd name="connsiteY2" fmla="*/ 707334 h 707334"/>
              <a:gd name="connsiteX3" fmla="*/ 0 w 443686"/>
              <a:gd name="connsiteY3" fmla="*/ 707334 h 707334"/>
              <a:gd name="connsiteX4" fmla="*/ 0 w 443686"/>
              <a:gd name="connsiteY4" fmla="*/ 0 h 707334"/>
              <a:gd name="connsiteX5" fmla="*/ 443686 w 443686"/>
              <a:gd name="connsiteY5" fmla="*/ 0 h 707334"/>
              <a:gd name="connsiteX6" fmla="*/ 443686 w 443686"/>
              <a:gd name="connsiteY6" fmla="*/ 103138 h 707334"/>
              <a:gd name="connsiteX7" fmla="*/ 0 w 443686"/>
              <a:gd name="connsiteY7" fmla="*/ 103138 h 70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686" h="707334">
                <a:moveTo>
                  <a:pt x="0" y="626206"/>
                </a:moveTo>
                <a:lnTo>
                  <a:pt x="443686" y="626206"/>
                </a:lnTo>
                <a:lnTo>
                  <a:pt x="443686" y="707334"/>
                </a:lnTo>
                <a:lnTo>
                  <a:pt x="0" y="707334"/>
                </a:lnTo>
                <a:close/>
                <a:moveTo>
                  <a:pt x="0" y="0"/>
                </a:moveTo>
                <a:lnTo>
                  <a:pt x="443686" y="0"/>
                </a:lnTo>
                <a:lnTo>
                  <a:pt x="443686" y="103138"/>
                </a:lnTo>
                <a:lnTo>
                  <a:pt x="0" y="103138"/>
                </a:ln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526B4DBE-D504-6A46-BF70-70159FB3A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608" y="4973888"/>
            <a:ext cx="443686" cy="707373"/>
          </a:xfrm>
          <a:custGeom>
            <a:avLst/>
            <a:gdLst>
              <a:gd name="connsiteX0" fmla="*/ 0 w 443686"/>
              <a:gd name="connsiteY0" fmla="*/ 604235 h 707373"/>
              <a:gd name="connsiteX1" fmla="*/ 443686 w 443686"/>
              <a:gd name="connsiteY1" fmla="*/ 604235 h 707373"/>
              <a:gd name="connsiteX2" fmla="*/ 443686 w 443686"/>
              <a:gd name="connsiteY2" fmla="*/ 707373 h 707373"/>
              <a:gd name="connsiteX3" fmla="*/ 0 w 443686"/>
              <a:gd name="connsiteY3" fmla="*/ 707373 h 707373"/>
              <a:gd name="connsiteX4" fmla="*/ 0 w 443686"/>
              <a:gd name="connsiteY4" fmla="*/ 0 h 707373"/>
              <a:gd name="connsiteX5" fmla="*/ 443686 w 443686"/>
              <a:gd name="connsiteY5" fmla="*/ 0 h 707373"/>
              <a:gd name="connsiteX6" fmla="*/ 443686 w 443686"/>
              <a:gd name="connsiteY6" fmla="*/ 81128 h 707373"/>
              <a:gd name="connsiteX7" fmla="*/ 0 w 443686"/>
              <a:gd name="connsiteY7" fmla="*/ 81128 h 70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686" h="707373">
                <a:moveTo>
                  <a:pt x="0" y="604235"/>
                </a:moveTo>
                <a:lnTo>
                  <a:pt x="443686" y="604235"/>
                </a:lnTo>
                <a:lnTo>
                  <a:pt x="443686" y="707373"/>
                </a:lnTo>
                <a:lnTo>
                  <a:pt x="0" y="707373"/>
                </a:lnTo>
                <a:close/>
                <a:moveTo>
                  <a:pt x="0" y="0"/>
                </a:moveTo>
                <a:lnTo>
                  <a:pt x="443686" y="0"/>
                </a:lnTo>
                <a:lnTo>
                  <a:pt x="443686" y="81128"/>
                </a:lnTo>
                <a:lnTo>
                  <a:pt x="0" y="81128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172">
            <a:extLst>
              <a:ext uri="{FF2B5EF4-FFF2-40B4-BE49-F238E27FC236}">
                <a16:creationId xmlns:a16="http://schemas.microsoft.com/office/drawing/2014/main" id="{9B1D5D68-9397-0B43-B8A5-F0C9789A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812" y="4968394"/>
            <a:ext cx="1614923" cy="1104105"/>
          </a:xfrm>
          <a:custGeom>
            <a:avLst/>
            <a:gdLst>
              <a:gd name="T0" fmla="*/ 846157 w 1298"/>
              <a:gd name="T1" fmla="*/ 578290 h 888"/>
              <a:gd name="T2" fmla="*/ 0 w 1298"/>
              <a:gd name="T3" fmla="*/ 578290 h 888"/>
              <a:gd name="T4" fmla="*/ 0 w 1298"/>
              <a:gd name="T5" fmla="*/ 572422 h 888"/>
              <a:gd name="T6" fmla="*/ 840285 w 1298"/>
              <a:gd name="T7" fmla="*/ 572422 h 888"/>
              <a:gd name="T8" fmla="*/ 840285 w 1298"/>
              <a:gd name="T9" fmla="*/ 0 h 888"/>
              <a:gd name="T10" fmla="*/ 846157 w 1298"/>
              <a:gd name="T11" fmla="*/ 0 h 888"/>
              <a:gd name="T12" fmla="*/ 846157 w 1298"/>
              <a:gd name="T13" fmla="*/ 578290 h 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8" h="888">
                <a:moveTo>
                  <a:pt x="1297" y="887"/>
                </a:moveTo>
                <a:lnTo>
                  <a:pt x="0" y="887"/>
                </a:lnTo>
                <a:lnTo>
                  <a:pt x="0" y="878"/>
                </a:lnTo>
                <a:lnTo>
                  <a:pt x="1288" y="878"/>
                </a:lnTo>
                <a:lnTo>
                  <a:pt x="1288" y="0"/>
                </a:lnTo>
                <a:lnTo>
                  <a:pt x="1297" y="0"/>
                </a:lnTo>
                <a:lnTo>
                  <a:pt x="1297" y="887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173">
            <a:extLst>
              <a:ext uri="{FF2B5EF4-FFF2-40B4-BE49-F238E27FC236}">
                <a16:creationId xmlns:a16="http://schemas.microsoft.com/office/drawing/2014/main" id="{779604E1-5712-5F40-9748-875DBBABB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282" y="6720678"/>
            <a:ext cx="236194" cy="98874"/>
          </a:xfrm>
          <a:custGeom>
            <a:avLst/>
            <a:gdLst>
              <a:gd name="T0" fmla="*/ 123193 w 188"/>
              <a:gd name="T1" fmla="*/ 51205 h 81"/>
              <a:gd name="T2" fmla="*/ 0 w 188"/>
              <a:gd name="T3" fmla="*/ 51205 h 81"/>
              <a:gd name="T4" fmla="*/ 0 w 188"/>
              <a:gd name="T5" fmla="*/ 51205 h 81"/>
              <a:gd name="T6" fmla="*/ 29645 w 188"/>
              <a:gd name="T7" fmla="*/ 25602 h 81"/>
              <a:gd name="T8" fmla="*/ 55338 w 188"/>
              <a:gd name="T9" fmla="*/ 18562 h 81"/>
              <a:gd name="T10" fmla="*/ 69173 w 188"/>
              <a:gd name="T11" fmla="*/ 0 h 81"/>
              <a:gd name="T12" fmla="*/ 123193 w 188"/>
              <a:gd name="T13" fmla="*/ 0 h 81"/>
              <a:gd name="T14" fmla="*/ 123193 w 188"/>
              <a:gd name="T15" fmla="*/ 51205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8" h="81">
                <a:moveTo>
                  <a:pt x="187" y="80"/>
                </a:moveTo>
                <a:lnTo>
                  <a:pt x="0" y="80"/>
                </a:lnTo>
                <a:cubicBezTo>
                  <a:pt x="0" y="80"/>
                  <a:pt x="5" y="45"/>
                  <a:pt x="45" y="40"/>
                </a:cubicBezTo>
                <a:lnTo>
                  <a:pt x="84" y="29"/>
                </a:lnTo>
                <a:lnTo>
                  <a:pt x="105" y="0"/>
                </a:lnTo>
                <a:lnTo>
                  <a:pt x="187" y="0"/>
                </a:lnTo>
                <a:lnTo>
                  <a:pt x="187" y="8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174">
            <a:extLst>
              <a:ext uri="{FF2B5EF4-FFF2-40B4-BE49-F238E27FC236}">
                <a16:creationId xmlns:a16="http://schemas.microsoft.com/office/drawing/2014/main" id="{9EAE0980-7E61-3846-852C-EE5C1500B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636" y="6698705"/>
            <a:ext cx="236194" cy="104366"/>
          </a:xfrm>
          <a:custGeom>
            <a:avLst/>
            <a:gdLst>
              <a:gd name="T0" fmla="*/ 123193 w 188"/>
              <a:gd name="T1" fmla="*/ 54058 h 82"/>
              <a:gd name="T2" fmla="*/ 0 w 188"/>
              <a:gd name="T3" fmla="*/ 54058 h 82"/>
              <a:gd name="T4" fmla="*/ 0 w 188"/>
              <a:gd name="T5" fmla="*/ 54058 h 82"/>
              <a:gd name="T6" fmla="*/ 29645 w 188"/>
              <a:gd name="T7" fmla="*/ 26695 h 82"/>
              <a:gd name="T8" fmla="*/ 55338 w 188"/>
              <a:gd name="T9" fmla="*/ 19354 h 82"/>
              <a:gd name="T10" fmla="*/ 69173 w 188"/>
              <a:gd name="T11" fmla="*/ 0 h 82"/>
              <a:gd name="T12" fmla="*/ 123193 w 188"/>
              <a:gd name="T13" fmla="*/ 0 h 82"/>
              <a:gd name="T14" fmla="*/ 123193 w 188"/>
              <a:gd name="T15" fmla="*/ 54058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8" h="82">
                <a:moveTo>
                  <a:pt x="187" y="81"/>
                </a:moveTo>
                <a:lnTo>
                  <a:pt x="0" y="81"/>
                </a:lnTo>
                <a:cubicBezTo>
                  <a:pt x="0" y="81"/>
                  <a:pt x="6" y="46"/>
                  <a:pt x="45" y="40"/>
                </a:cubicBezTo>
                <a:lnTo>
                  <a:pt x="84" y="29"/>
                </a:lnTo>
                <a:lnTo>
                  <a:pt x="105" y="0"/>
                </a:lnTo>
                <a:lnTo>
                  <a:pt x="187" y="0"/>
                </a:lnTo>
                <a:lnTo>
                  <a:pt x="187" y="81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175">
            <a:extLst>
              <a:ext uri="{FF2B5EF4-FFF2-40B4-BE49-F238E27FC236}">
                <a16:creationId xmlns:a16="http://schemas.microsoft.com/office/drawing/2014/main" id="{C1112690-9BB2-4D47-96E7-148EF3F1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678" y="5358403"/>
            <a:ext cx="318591" cy="203240"/>
          </a:xfrm>
          <a:custGeom>
            <a:avLst/>
            <a:gdLst>
              <a:gd name="T0" fmla="*/ 105233 w 254"/>
              <a:gd name="T1" fmla="*/ 33550 h 162"/>
              <a:gd name="T2" fmla="*/ 98656 w 254"/>
              <a:gd name="T3" fmla="*/ 14472 h 162"/>
              <a:gd name="T4" fmla="*/ 67086 w 254"/>
              <a:gd name="T5" fmla="*/ 0 h 162"/>
              <a:gd name="T6" fmla="*/ 49986 w 254"/>
              <a:gd name="T7" fmla="*/ 0 h 162"/>
              <a:gd name="T8" fmla="*/ 49986 w 254"/>
              <a:gd name="T9" fmla="*/ 0 h 162"/>
              <a:gd name="T10" fmla="*/ 69717 w 254"/>
              <a:gd name="T11" fmla="*/ 12499 h 162"/>
              <a:gd name="T12" fmla="*/ 72348 w 254"/>
              <a:gd name="T13" fmla="*/ 17104 h 162"/>
              <a:gd name="T14" fmla="*/ 17100 w 254"/>
              <a:gd name="T15" fmla="*/ 20393 h 162"/>
              <a:gd name="T16" fmla="*/ 17100 w 254"/>
              <a:gd name="T17" fmla="*/ 20393 h 162"/>
              <a:gd name="T18" fmla="*/ 12496 w 254"/>
              <a:gd name="T19" fmla="*/ 26971 h 162"/>
              <a:gd name="T20" fmla="*/ 12496 w 254"/>
              <a:gd name="T21" fmla="*/ 26971 h 162"/>
              <a:gd name="T22" fmla="*/ 8550 w 254"/>
              <a:gd name="T23" fmla="*/ 35523 h 162"/>
              <a:gd name="T24" fmla="*/ 8550 w 254"/>
              <a:gd name="T25" fmla="*/ 35523 h 162"/>
              <a:gd name="T26" fmla="*/ 4604 w 254"/>
              <a:gd name="T27" fmla="*/ 42102 h 162"/>
              <a:gd name="T28" fmla="*/ 9208 w 254"/>
              <a:gd name="T29" fmla="*/ 46049 h 162"/>
              <a:gd name="T30" fmla="*/ 9208 w 254"/>
              <a:gd name="T31" fmla="*/ 46049 h 162"/>
              <a:gd name="T32" fmla="*/ 9208 w 254"/>
              <a:gd name="T33" fmla="*/ 53285 h 162"/>
              <a:gd name="T34" fmla="*/ 45382 w 254"/>
              <a:gd name="T35" fmla="*/ 53285 h 162"/>
              <a:gd name="T36" fmla="*/ 45382 w 254"/>
              <a:gd name="T37" fmla="*/ 53285 h 162"/>
              <a:gd name="T38" fmla="*/ 77610 w 254"/>
              <a:gd name="T39" fmla="*/ 57232 h 162"/>
              <a:gd name="T40" fmla="*/ 77610 w 254"/>
              <a:gd name="T41" fmla="*/ 57232 h 162"/>
              <a:gd name="T42" fmla="*/ 138119 w 254"/>
              <a:gd name="T43" fmla="*/ 105912 h 162"/>
              <a:gd name="T44" fmla="*/ 166400 w 254"/>
              <a:gd name="T45" fmla="*/ 67100 h 162"/>
              <a:gd name="T46" fmla="*/ 105233 w 254"/>
              <a:gd name="T47" fmla="*/ 33550 h 1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4" h="162">
                <a:moveTo>
                  <a:pt x="160" y="51"/>
                </a:moveTo>
                <a:lnTo>
                  <a:pt x="150" y="22"/>
                </a:lnTo>
                <a:lnTo>
                  <a:pt x="102" y="0"/>
                </a:lnTo>
                <a:lnTo>
                  <a:pt x="76" y="0"/>
                </a:lnTo>
                <a:cubicBezTo>
                  <a:pt x="76" y="0"/>
                  <a:pt x="85" y="20"/>
                  <a:pt x="106" y="19"/>
                </a:cubicBezTo>
                <a:lnTo>
                  <a:pt x="110" y="26"/>
                </a:lnTo>
                <a:lnTo>
                  <a:pt x="26" y="31"/>
                </a:lnTo>
                <a:cubicBezTo>
                  <a:pt x="26" y="31"/>
                  <a:pt x="16" y="36"/>
                  <a:pt x="19" y="41"/>
                </a:cubicBezTo>
                <a:cubicBezTo>
                  <a:pt x="19" y="41"/>
                  <a:pt x="9" y="47"/>
                  <a:pt x="13" y="54"/>
                </a:cubicBezTo>
                <a:cubicBezTo>
                  <a:pt x="13" y="54"/>
                  <a:pt x="0" y="58"/>
                  <a:pt x="7" y="64"/>
                </a:cubicBezTo>
                <a:lnTo>
                  <a:pt x="14" y="70"/>
                </a:lnTo>
                <a:cubicBezTo>
                  <a:pt x="14" y="70"/>
                  <a:pt x="8" y="78"/>
                  <a:pt x="14" y="81"/>
                </a:cubicBezTo>
                <a:lnTo>
                  <a:pt x="69" y="81"/>
                </a:lnTo>
                <a:cubicBezTo>
                  <a:pt x="69" y="81"/>
                  <a:pt x="96" y="101"/>
                  <a:pt x="118" y="87"/>
                </a:cubicBezTo>
                <a:cubicBezTo>
                  <a:pt x="118" y="87"/>
                  <a:pt x="159" y="122"/>
                  <a:pt x="210" y="161"/>
                </a:cubicBezTo>
                <a:lnTo>
                  <a:pt x="253" y="102"/>
                </a:lnTo>
                <a:lnTo>
                  <a:pt x="160" y="51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76">
            <a:extLst>
              <a:ext uri="{FF2B5EF4-FFF2-40B4-BE49-F238E27FC236}">
                <a16:creationId xmlns:a16="http://schemas.microsoft.com/office/drawing/2014/main" id="{A2C13865-12D8-F549-AF17-A09E9104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338" y="5358403"/>
            <a:ext cx="357043" cy="335075"/>
          </a:xfrm>
          <a:custGeom>
            <a:avLst/>
            <a:gdLst>
              <a:gd name="T0" fmla="*/ 104012 w 288"/>
              <a:gd name="T1" fmla="*/ 107919 h 267"/>
              <a:gd name="T2" fmla="*/ 27953 w 288"/>
              <a:gd name="T3" fmla="*/ 65146 h 267"/>
              <a:gd name="T4" fmla="*/ 0 w 288"/>
              <a:gd name="T5" fmla="*/ 103971 h 267"/>
              <a:gd name="T6" fmla="*/ 0 w 288"/>
              <a:gd name="T7" fmla="*/ 103971 h 267"/>
              <a:gd name="T8" fmla="*/ 117663 w 288"/>
              <a:gd name="T9" fmla="*/ 172408 h 267"/>
              <a:gd name="T10" fmla="*/ 117663 w 288"/>
              <a:gd name="T11" fmla="*/ 172408 h 267"/>
              <a:gd name="T12" fmla="*/ 186571 w 288"/>
              <a:gd name="T13" fmla="*/ 113184 h 267"/>
              <a:gd name="T14" fmla="*/ 186571 w 288"/>
              <a:gd name="T15" fmla="*/ 0 h 267"/>
              <a:gd name="T16" fmla="*/ 104012 w 288"/>
              <a:gd name="T17" fmla="*/ 107919 h 2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8" h="267">
                <a:moveTo>
                  <a:pt x="160" y="164"/>
                </a:moveTo>
                <a:lnTo>
                  <a:pt x="43" y="99"/>
                </a:lnTo>
                <a:lnTo>
                  <a:pt x="0" y="158"/>
                </a:lnTo>
                <a:cubicBezTo>
                  <a:pt x="66" y="209"/>
                  <a:pt x="149" y="266"/>
                  <a:pt x="181" y="262"/>
                </a:cubicBezTo>
                <a:cubicBezTo>
                  <a:pt x="236" y="254"/>
                  <a:pt x="287" y="172"/>
                  <a:pt x="287" y="172"/>
                </a:cubicBezTo>
                <a:lnTo>
                  <a:pt x="287" y="0"/>
                </a:lnTo>
                <a:lnTo>
                  <a:pt x="160" y="164"/>
                </a:lnTo>
              </a:path>
            </a:pathLst>
          </a:custGeom>
          <a:solidFill>
            <a:srgbClr val="E4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77">
            <a:extLst>
              <a:ext uri="{FF2B5EF4-FFF2-40B4-BE49-F238E27FC236}">
                <a16:creationId xmlns:a16="http://schemas.microsoft.com/office/drawing/2014/main" id="{4AA4BD43-8AEB-BD46-9335-B2092395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7985" y="5358401"/>
            <a:ext cx="329576" cy="439443"/>
          </a:xfrm>
          <a:custGeom>
            <a:avLst/>
            <a:gdLst>
              <a:gd name="T0" fmla="*/ 153327 w 266"/>
              <a:gd name="T1" fmla="*/ 177906 h 351"/>
              <a:gd name="T2" fmla="*/ 172168 w 266"/>
              <a:gd name="T3" fmla="*/ 229768 h 351"/>
              <a:gd name="T4" fmla="*/ 38982 w 266"/>
              <a:gd name="T5" fmla="*/ 229768 h 351"/>
              <a:gd name="T6" fmla="*/ 39631 w 266"/>
              <a:gd name="T7" fmla="*/ 156242 h 351"/>
              <a:gd name="T8" fmla="*/ 39631 w 266"/>
              <a:gd name="T9" fmla="*/ 156242 h 351"/>
              <a:gd name="T10" fmla="*/ 8446 w 266"/>
              <a:gd name="T11" fmla="*/ 134578 h 351"/>
              <a:gd name="T12" fmla="*/ 8446 w 266"/>
              <a:gd name="T13" fmla="*/ 134578 h 351"/>
              <a:gd name="T14" fmla="*/ 42230 w 266"/>
              <a:gd name="T15" fmla="*/ 0 h 351"/>
              <a:gd name="T16" fmla="*/ 172168 w 266"/>
              <a:gd name="T17" fmla="*/ 0 h 351"/>
              <a:gd name="T18" fmla="*/ 153327 w 266"/>
              <a:gd name="T19" fmla="*/ 177906 h 3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" h="351">
                <a:moveTo>
                  <a:pt x="236" y="271"/>
                </a:moveTo>
                <a:lnTo>
                  <a:pt x="265" y="350"/>
                </a:lnTo>
                <a:lnTo>
                  <a:pt x="60" y="350"/>
                </a:lnTo>
                <a:lnTo>
                  <a:pt x="61" y="238"/>
                </a:lnTo>
                <a:cubicBezTo>
                  <a:pt x="61" y="238"/>
                  <a:pt x="18" y="219"/>
                  <a:pt x="13" y="205"/>
                </a:cubicBezTo>
                <a:cubicBezTo>
                  <a:pt x="0" y="175"/>
                  <a:pt x="65" y="0"/>
                  <a:pt x="65" y="0"/>
                </a:cubicBezTo>
                <a:lnTo>
                  <a:pt x="265" y="0"/>
                </a:lnTo>
                <a:lnTo>
                  <a:pt x="236" y="271"/>
                </a:lnTo>
              </a:path>
            </a:pathLst>
          </a:custGeom>
          <a:solidFill>
            <a:srgbClr val="FD43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78">
            <a:extLst>
              <a:ext uri="{FF2B5EF4-FFF2-40B4-BE49-F238E27FC236}">
                <a16:creationId xmlns:a16="http://schemas.microsoft.com/office/drawing/2014/main" id="{E0A2023D-62C4-ED4E-A1C3-939F4DA3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6156" y="5358401"/>
            <a:ext cx="76901" cy="439443"/>
          </a:xfrm>
          <a:custGeom>
            <a:avLst/>
            <a:gdLst>
              <a:gd name="T0" fmla="*/ 20493 w 61"/>
              <a:gd name="T1" fmla="*/ 177906 h 351"/>
              <a:gd name="T2" fmla="*/ 39663 w 61"/>
              <a:gd name="T3" fmla="*/ 0 h 351"/>
              <a:gd name="T4" fmla="*/ 25781 w 61"/>
              <a:gd name="T5" fmla="*/ 0 h 351"/>
              <a:gd name="T6" fmla="*/ 0 w 61"/>
              <a:gd name="T7" fmla="*/ 176593 h 351"/>
              <a:gd name="T8" fmla="*/ 3966 w 61"/>
              <a:gd name="T9" fmla="*/ 229768 h 351"/>
              <a:gd name="T10" fmla="*/ 39663 w 61"/>
              <a:gd name="T11" fmla="*/ 229768 h 351"/>
              <a:gd name="T12" fmla="*/ 20493 w 61"/>
              <a:gd name="T13" fmla="*/ 177906 h 3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1" h="351">
                <a:moveTo>
                  <a:pt x="31" y="271"/>
                </a:moveTo>
                <a:lnTo>
                  <a:pt x="60" y="0"/>
                </a:lnTo>
                <a:lnTo>
                  <a:pt x="39" y="0"/>
                </a:lnTo>
                <a:lnTo>
                  <a:pt x="0" y="269"/>
                </a:lnTo>
                <a:lnTo>
                  <a:pt x="6" y="350"/>
                </a:lnTo>
                <a:lnTo>
                  <a:pt x="60" y="350"/>
                </a:lnTo>
                <a:lnTo>
                  <a:pt x="31" y="271"/>
                </a:lnTo>
              </a:path>
            </a:pathLst>
          </a:custGeom>
          <a:solidFill>
            <a:srgbClr val="E4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79">
            <a:extLst>
              <a:ext uri="{FF2B5EF4-FFF2-40B4-BE49-F238E27FC236}">
                <a16:creationId xmlns:a16="http://schemas.microsoft.com/office/drawing/2014/main" id="{61E3FEB5-87C8-C34E-B819-0E04A690C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3901" y="5182625"/>
            <a:ext cx="126340" cy="170282"/>
          </a:xfrm>
          <a:custGeom>
            <a:avLst/>
            <a:gdLst>
              <a:gd name="T0" fmla="*/ 27279 w 102"/>
              <a:gd name="T1" fmla="*/ 647 h 138"/>
              <a:gd name="T2" fmla="*/ 27279 w 102"/>
              <a:gd name="T3" fmla="*/ 647 h 138"/>
              <a:gd name="T4" fmla="*/ 0 w 102"/>
              <a:gd name="T5" fmla="*/ 71819 h 138"/>
              <a:gd name="T6" fmla="*/ 0 w 102"/>
              <a:gd name="T7" fmla="*/ 71819 h 138"/>
              <a:gd name="T8" fmla="*/ 65599 w 102"/>
              <a:gd name="T9" fmla="*/ 69231 h 138"/>
              <a:gd name="T10" fmla="*/ 65599 w 102"/>
              <a:gd name="T11" fmla="*/ 0 h 138"/>
              <a:gd name="T12" fmla="*/ 27279 w 102"/>
              <a:gd name="T13" fmla="*/ 647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2" h="138">
                <a:moveTo>
                  <a:pt x="42" y="1"/>
                </a:moveTo>
                <a:lnTo>
                  <a:pt x="42" y="1"/>
                </a:lnTo>
                <a:cubicBezTo>
                  <a:pt x="42" y="1"/>
                  <a:pt x="35" y="57"/>
                  <a:pt x="0" y="111"/>
                </a:cubicBezTo>
                <a:cubicBezTo>
                  <a:pt x="0" y="111"/>
                  <a:pt x="66" y="137"/>
                  <a:pt x="101" y="107"/>
                </a:cubicBezTo>
                <a:lnTo>
                  <a:pt x="101" y="0"/>
                </a:lnTo>
                <a:lnTo>
                  <a:pt x="42" y="1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80">
            <a:extLst>
              <a:ext uri="{FF2B5EF4-FFF2-40B4-BE49-F238E27FC236}">
                <a16:creationId xmlns:a16="http://schemas.microsoft.com/office/drawing/2014/main" id="{619A7144-CE08-9D48-896F-B3FAF1089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8830" y="5254033"/>
            <a:ext cx="104368" cy="142819"/>
          </a:xfrm>
          <a:custGeom>
            <a:avLst/>
            <a:gdLst>
              <a:gd name="T0" fmla="*/ 18028 w 85"/>
              <a:gd name="T1" fmla="*/ 0 h 115"/>
              <a:gd name="T2" fmla="*/ 18028 w 85"/>
              <a:gd name="T3" fmla="*/ 55352 h 115"/>
              <a:gd name="T4" fmla="*/ 18028 w 85"/>
              <a:gd name="T5" fmla="*/ 55352 h 115"/>
              <a:gd name="T6" fmla="*/ 10302 w 85"/>
              <a:gd name="T7" fmla="*/ 74237 h 115"/>
              <a:gd name="T8" fmla="*/ 10302 w 85"/>
              <a:gd name="T9" fmla="*/ 74237 h 115"/>
              <a:gd name="T10" fmla="*/ 54083 w 85"/>
              <a:gd name="T11" fmla="*/ 55352 h 115"/>
              <a:gd name="T12" fmla="*/ 54083 w 85"/>
              <a:gd name="T13" fmla="*/ 0 h 115"/>
              <a:gd name="T14" fmla="*/ 18028 w 85"/>
              <a:gd name="T15" fmla="*/ 0 h 1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5" h="115">
                <a:moveTo>
                  <a:pt x="28" y="0"/>
                </a:moveTo>
                <a:lnTo>
                  <a:pt x="28" y="85"/>
                </a:lnTo>
                <a:cubicBezTo>
                  <a:pt x="28" y="85"/>
                  <a:pt x="0" y="114"/>
                  <a:pt x="16" y="114"/>
                </a:cubicBezTo>
                <a:cubicBezTo>
                  <a:pt x="53" y="114"/>
                  <a:pt x="84" y="85"/>
                  <a:pt x="84" y="85"/>
                </a:cubicBezTo>
                <a:lnTo>
                  <a:pt x="84" y="0"/>
                </a:lnTo>
                <a:lnTo>
                  <a:pt x="28" y="0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81">
            <a:extLst>
              <a:ext uri="{FF2B5EF4-FFF2-40B4-BE49-F238E27FC236}">
                <a16:creationId xmlns:a16="http://schemas.microsoft.com/office/drawing/2014/main" id="{D8FDCC22-88F2-B14D-9580-C1FA4986D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1786" y="5254035"/>
            <a:ext cx="71410" cy="60425"/>
          </a:xfrm>
          <a:custGeom>
            <a:avLst/>
            <a:gdLst>
              <a:gd name="T0" fmla="*/ 36788 w 57"/>
              <a:gd name="T1" fmla="*/ 7261 h 48"/>
              <a:gd name="T2" fmla="*/ 36788 w 57"/>
              <a:gd name="T3" fmla="*/ 0 h 48"/>
              <a:gd name="T4" fmla="*/ 0 w 57"/>
              <a:gd name="T5" fmla="*/ 0 h 48"/>
              <a:gd name="T6" fmla="*/ 0 w 57"/>
              <a:gd name="T7" fmla="*/ 31024 h 48"/>
              <a:gd name="T8" fmla="*/ 0 w 57"/>
              <a:gd name="T9" fmla="*/ 31024 h 48"/>
              <a:gd name="T10" fmla="*/ 36788 w 57"/>
              <a:gd name="T11" fmla="*/ 7261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" h="48">
                <a:moveTo>
                  <a:pt x="56" y="11"/>
                </a:moveTo>
                <a:lnTo>
                  <a:pt x="56" y="0"/>
                </a:lnTo>
                <a:lnTo>
                  <a:pt x="0" y="0"/>
                </a:lnTo>
                <a:lnTo>
                  <a:pt x="0" y="47"/>
                </a:lnTo>
                <a:cubicBezTo>
                  <a:pt x="14" y="44"/>
                  <a:pt x="40" y="34"/>
                  <a:pt x="56" y="11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82">
            <a:extLst>
              <a:ext uri="{FF2B5EF4-FFF2-40B4-BE49-F238E27FC236}">
                <a16:creationId xmlns:a16="http://schemas.microsoft.com/office/drawing/2014/main" id="{205E8E59-1CD7-4449-99C8-FC4295C82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368" y="5100226"/>
            <a:ext cx="159294" cy="197750"/>
          </a:xfrm>
          <a:custGeom>
            <a:avLst/>
            <a:gdLst>
              <a:gd name="T0" fmla="*/ 82880 w 129"/>
              <a:gd name="T1" fmla="*/ 39129 h 159"/>
              <a:gd name="T2" fmla="*/ 82880 w 129"/>
              <a:gd name="T3" fmla="*/ 39129 h 159"/>
              <a:gd name="T4" fmla="*/ 26548 w 129"/>
              <a:gd name="T5" fmla="*/ 103039 h 159"/>
              <a:gd name="T6" fmla="*/ 26548 w 129"/>
              <a:gd name="T7" fmla="*/ 103039 h 159"/>
              <a:gd name="T8" fmla="*/ 7123 w 129"/>
              <a:gd name="T9" fmla="*/ 74344 h 159"/>
              <a:gd name="T10" fmla="*/ 7123 w 129"/>
              <a:gd name="T11" fmla="*/ 74344 h 159"/>
              <a:gd name="T12" fmla="*/ 0 w 129"/>
              <a:gd name="T13" fmla="*/ 73040 h 159"/>
              <a:gd name="T14" fmla="*/ 0 w 129"/>
              <a:gd name="T15" fmla="*/ 73040 h 159"/>
              <a:gd name="T16" fmla="*/ 5828 w 129"/>
              <a:gd name="T17" fmla="*/ 50215 h 159"/>
              <a:gd name="T18" fmla="*/ 5828 w 129"/>
              <a:gd name="T19" fmla="*/ 50215 h 159"/>
              <a:gd name="T20" fmla="*/ 44030 w 129"/>
              <a:gd name="T21" fmla="*/ 0 h 159"/>
              <a:gd name="T22" fmla="*/ 44030 w 129"/>
              <a:gd name="T23" fmla="*/ 0 h 159"/>
              <a:gd name="T24" fmla="*/ 82880 w 129"/>
              <a:gd name="T25" fmla="*/ 39129 h 1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9" h="159">
                <a:moveTo>
                  <a:pt x="128" y="60"/>
                </a:moveTo>
                <a:lnTo>
                  <a:pt x="128" y="60"/>
                </a:lnTo>
                <a:cubicBezTo>
                  <a:pt x="128" y="94"/>
                  <a:pt x="75" y="158"/>
                  <a:pt x="41" y="158"/>
                </a:cubicBezTo>
                <a:cubicBezTo>
                  <a:pt x="22" y="158"/>
                  <a:pt x="15" y="140"/>
                  <a:pt x="11" y="114"/>
                </a:cubicBezTo>
                <a:cubicBezTo>
                  <a:pt x="11" y="114"/>
                  <a:pt x="0" y="115"/>
                  <a:pt x="0" y="112"/>
                </a:cubicBezTo>
                <a:cubicBezTo>
                  <a:pt x="2" y="99"/>
                  <a:pt x="9" y="83"/>
                  <a:pt x="9" y="77"/>
                </a:cubicBezTo>
                <a:cubicBezTo>
                  <a:pt x="7" y="14"/>
                  <a:pt x="35" y="0"/>
                  <a:pt x="68" y="0"/>
                </a:cubicBezTo>
                <a:cubicBezTo>
                  <a:pt x="101" y="0"/>
                  <a:pt x="128" y="27"/>
                  <a:pt x="128" y="60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183">
            <a:extLst>
              <a:ext uri="{FF2B5EF4-FFF2-40B4-BE49-F238E27FC236}">
                <a16:creationId xmlns:a16="http://schemas.microsoft.com/office/drawing/2014/main" id="{301D273D-3074-BB40-8D7D-AE837474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6439" y="5045298"/>
            <a:ext cx="340563" cy="296624"/>
          </a:xfrm>
          <a:custGeom>
            <a:avLst/>
            <a:gdLst>
              <a:gd name="T0" fmla="*/ 28888 w 272"/>
              <a:gd name="T1" fmla="*/ 48605 h 240"/>
              <a:gd name="T2" fmla="*/ 28888 w 272"/>
              <a:gd name="T3" fmla="*/ 48605 h 240"/>
              <a:gd name="T4" fmla="*/ 74189 w 272"/>
              <a:gd name="T5" fmla="*/ 55734 h 240"/>
              <a:gd name="T6" fmla="*/ 74189 w 272"/>
              <a:gd name="T7" fmla="*/ 55734 h 240"/>
              <a:gd name="T8" fmla="*/ 82068 w 272"/>
              <a:gd name="T9" fmla="*/ 82953 h 240"/>
              <a:gd name="T10" fmla="*/ 82068 w 272"/>
              <a:gd name="T11" fmla="*/ 82953 h 240"/>
              <a:gd name="T12" fmla="*/ 90603 w 272"/>
              <a:gd name="T13" fmla="*/ 67399 h 240"/>
              <a:gd name="T14" fmla="*/ 90603 w 272"/>
              <a:gd name="T15" fmla="*/ 67399 h 240"/>
              <a:gd name="T16" fmla="*/ 89290 w 272"/>
              <a:gd name="T17" fmla="*/ 86193 h 240"/>
              <a:gd name="T18" fmla="*/ 89290 w 272"/>
              <a:gd name="T19" fmla="*/ 86193 h 240"/>
              <a:gd name="T20" fmla="*/ 76815 w 272"/>
              <a:gd name="T21" fmla="*/ 147111 h 240"/>
              <a:gd name="T22" fmla="*/ 86007 w 272"/>
              <a:gd name="T23" fmla="*/ 149055 h 240"/>
              <a:gd name="T24" fmla="*/ 86007 w 272"/>
              <a:gd name="T25" fmla="*/ 149055 h 240"/>
              <a:gd name="T26" fmla="*/ 143782 w 272"/>
              <a:gd name="T27" fmla="*/ 149055 h 240"/>
              <a:gd name="T28" fmla="*/ 152974 w 272"/>
              <a:gd name="T29" fmla="*/ 147111 h 240"/>
              <a:gd name="T30" fmla="*/ 152974 w 272"/>
              <a:gd name="T31" fmla="*/ 147111 h 240"/>
              <a:gd name="T32" fmla="*/ 103733 w 272"/>
              <a:gd name="T33" fmla="*/ 0 h 240"/>
              <a:gd name="T34" fmla="*/ 103733 w 272"/>
              <a:gd name="T35" fmla="*/ 0 h 240"/>
              <a:gd name="T36" fmla="*/ 51867 w 272"/>
              <a:gd name="T37" fmla="*/ 15554 h 240"/>
              <a:gd name="T38" fmla="*/ 51867 w 272"/>
              <a:gd name="T39" fmla="*/ 15554 h 240"/>
              <a:gd name="T40" fmla="*/ 28888 w 272"/>
              <a:gd name="T41" fmla="*/ 48605 h 2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72" h="240">
                <a:moveTo>
                  <a:pt x="44" y="75"/>
                </a:moveTo>
                <a:lnTo>
                  <a:pt x="44" y="75"/>
                </a:lnTo>
                <a:cubicBezTo>
                  <a:pt x="57" y="84"/>
                  <a:pt x="82" y="93"/>
                  <a:pt x="113" y="86"/>
                </a:cubicBezTo>
                <a:cubicBezTo>
                  <a:pt x="113" y="86"/>
                  <a:pt x="109" y="123"/>
                  <a:pt x="125" y="128"/>
                </a:cubicBezTo>
                <a:cubicBezTo>
                  <a:pt x="131" y="130"/>
                  <a:pt x="130" y="104"/>
                  <a:pt x="138" y="104"/>
                </a:cubicBezTo>
                <a:cubicBezTo>
                  <a:pt x="152" y="104"/>
                  <a:pt x="152" y="131"/>
                  <a:pt x="136" y="133"/>
                </a:cubicBezTo>
                <a:cubicBezTo>
                  <a:pt x="136" y="133"/>
                  <a:pt x="161" y="180"/>
                  <a:pt x="117" y="227"/>
                </a:cubicBezTo>
                <a:lnTo>
                  <a:pt x="131" y="230"/>
                </a:lnTo>
                <a:cubicBezTo>
                  <a:pt x="160" y="239"/>
                  <a:pt x="190" y="239"/>
                  <a:pt x="219" y="230"/>
                </a:cubicBezTo>
                <a:lnTo>
                  <a:pt x="233" y="227"/>
                </a:lnTo>
                <a:cubicBezTo>
                  <a:pt x="233" y="227"/>
                  <a:pt x="271" y="0"/>
                  <a:pt x="158" y="0"/>
                </a:cubicBezTo>
                <a:cubicBezTo>
                  <a:pt x="110" y="0"/>
                  <a:pt x="104" y="29"/>
                  <a:pt x="79" y="24"/>
                </a:cubicBezTo>
                <a:cubicBezTo>
                  <a:pt x="25" y="15"/>
                  <a:pt x="0" y="44"/>
                  <a:pt x="44" y="75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84">
            <a:extLst>
              <a:ext uri="{FF2B5EF4-FFF2-40B4-BE49-F238E27FC236}">
                <a16:creationId xmlns:a16="http://schemas.microsoft.com/office/drawing/2014/main" id="{21CF60BD-B659-EA47-8F84-99D280AD2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4466" y="5797846"/>
            <a:ext cx="285633" cy="906351"/>
          </a:xfrm>
          <a:custGeom>
            <a:avLst/>
            <a:gdLst>
              <a:gd name="T0" fmla="*/ 32048 w 229"/>
              <a:gd name="T1" fmla="*/ 0 h 728"/>
              <a:gd name="T2" fmla="*/ 0 w 229"/>
              <a:gd name="T3" fmla="*/ 474596 h 728"/>
              <a:gd name="T4" fmla="*/ 53632 w 229"/>
              <a:gd name="T5" fmla="*/ 474596 h 728"/>
              <a:gd name="T6" fmla="*/ 149122 w 229"/>
              <a:gd name="T7" fmla="*/ 0 h 728"/>
              <a:gd name="T8" fmla="*/ 32048 w 229"/>
              <a:gd name="T9" fmla="*/ 0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9" h="728">
                <a:moveTo>
                  <a:pt x="49" y="0"/>
                </a:moveTo>
                <a:lnTo>
                  <a:pt x="0" y="727"/>
                </a:lnTo>
                <a:lnTo>
                  <a:pt x="82" y="727"/>
                </a:lnTo>
                <a:lnTo>
                  <a:pt x="228" y="0"/>
                </a:lnTo>
                <a:lnTo>
                  <a:pt x="49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85">
            <a:extLst>
              <a:ext uri="{FF2B5EF4-FFF2-40B4-BE49-F238E27FC236}">
                <a16:creationId xmlns:a16="http://schemas.microsoft.com/office/drawing/2014/main" id="{2F5BE944-BCED-6840-BC25-5E8A35A07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843" y="6061513"/>
            <a:ext cx="137324" cy="516346"/>
          </a:xfrm>
          <a:custGeom>
            <a:avLst/>
            <a:gdLst>
              <a:gd name="T0" fmla="*/ 34075 w 112"/>
              <a:gd name="T1" fmla="*/ 5886 h 414"/>
              <a:gd name="T2" fmla="*/ 34075 w 112"/>
              <a:gd name="T3" fmla="*/ 5886 h 414"/>
              <a:gd name="T4" fmla="*/ 18002 w 112"/>
              <a:gd name="T5" fmla="*/ 270094 h 414"/>
              <a:gd name="T6" fmla="*/ 71365 w 112"/>
              <a:gd name="T7" fmla="*/ 0 h 414"/>
              <a:gd name="T8" fmla="*/ 34075 w 112"/>
              <a:gd name="T9" fmla="*/ 5886 h 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2" h="414">
                <a:moveTo>
                  <a:pt x="53" y="9"/>
                </a:moveTo>
                <a:lnTo>
                  <a:pt x="53" y="9"/>
                </a:lnTo>
                <a:cubicBezTo>
                  <a:pt x="53" y="9"/>
                  <a:pt x="0" y="267"/>
                  <a:pt x="28" y="413"/>
                </a:cubicBezTo>
                <a:lnTo>
                  <a:pt x="111" y="0"/>
                </a:lnTo>
                <a:lnTo>
                  <a:pt x="53" y="9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86">
            <a:extLst>
              <a:ext uri="{FF2B5EF4-FFF2-40B4-BE49-F238E27FC236}">
                <a16:creationId xmlns:a16="http://schemas.microsoft.com/office/drawing/2014/main" id="{919526A5-FD55-6648-8CDA-15767FDA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324" y="5797846"/>
            <a:ext cx="302110" cy="928323"/>
          </a:xfrm>
          <a:custGeom>
            <a:avLst/>
            <a:gdLst>
              <a:gd name="T0" fmla="*/ 0 w 241"/>
              <a:gd name="T1" fmla="*/ 0 h 744"/>
              <a:gd name="T2" fmla="*/ 78879 w 241"/>
              <a:gd name="T3" fmla="*/ 486116 h 744"/>
              <a:gd name="T4" fmla="*/ 140011 w 241"/>
              <a:gd name="T5" fmla="*/ 486116 h 744"/>
              <a:gd name="T6" fmla="*/ 118319 w 241"/>
              <a:gd name="T7" fmla="*/ 146554 h 744"/>
              <a:gd name="T8" fmla="*/ 118319 w 241"/>
              <a:gd name="T9" fmla="*/ 146554 h 744"/>
              <a:gd name="T10" fmla="*/ 107144 w 241"/>
              <a:gd name="T11" fmla="*/ 0 h 744"/>
              <a:gd name="T12" fmla="*/ 0 w 241"/>
              <a:gd name="T13" fmla="*/ 0 h 7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1" h="744">
                <a:moveTo>
                  <a:pt x="0" y="0"/>
                </a:moveTo>
                <a:lnTo>
                  <a:pt x="120" y="743"/>
                </a:lnTo>
                <a:lnTo>
                  <a:pt x="213" y="743"/>
                </a:lnTo>
                <a:lnTo>
                  <a:pt x="180" y="224"/>
                </a:lnTo>
                <a:cubicBezTo>
                  <a:pt x="180" y="224"/>
                  <a:pt x="240" y="93"/>
                  <a:pt x="163" y="0"/>
                </a:cubicBezTo>
                <a:lnTo>
                  <a:pt x="0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87">
            <a:extLst>
              <a:ext uri="{FF2B5EF4-FFF2-40B4-BE49-F238E27FC236}">
                <a16:creationId xmlns:a16="http://schemas.microsoft.com/office/drawing/2014/main" id="{37F0CD37-06CD-8744-97B4-D04324DAB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7704" y="5715448"/>
            <a:ext cx="214227" cy="241693"/>
          </a:xfrm>
          <a:custGeom>
            <a:avLst/>
            <a:gdLst>
              <a:gd name="T0" fmla="*/ 52293 w 174"/>
              <a:gd name="T1" fmla="*/ 52532 h 193"/>
              <a:gd name="T2" fmla="*/ 52293 w 174"/>
              <a:gd name="T3" fmla="*/ 52532 h 193"/>
              <a:gd name="T4" fmla="*/ 17431 w 174"/>
              <a:gd name="T5" fmla="*/ 72231 h 193"/>
              <a:gd name="T6" fmla="*/ 17431 w 174"/>
              <a:gd name="T7" fmla="*/ 72231 h 193"/>
              <a:gd name="T8" fmla="*/ 2582 w 174"/>
              <a:gd name="T9" fmla="*/ 101124 h 193"/>
              <a:gd name="T10" fmla="*/ 2582 w 174"/>
              <a:gd name="T11" fmla="*/ 101124 h 193"/>
              <a:gd name="T12" fmla="*/ 5165 w 174"/>
              <a:gd name="T13" fmla="*/ 107034 h 193"/>
              <a:gd name="T14" fmla="*/ 5165 w 174"/>
              <a:gd name="T15" fmla="*/ 107034 h 193"/>
              <a:gd name="T16" fmla="*/ 2582 w 174"/>
              <a:gd name="T17" fmla="*/ 118853 h 193"/>
              <a:gd name="T18" fmla="*/ 2582 w 174"/>
              <a:gd name="T19" fmla="*/ 118853 h 193"/>
              <a:gd name="T20" fmla="*/ 12912 w 174"/>
              <a:gd name="T21" fmla="*/ 114913 h 193"/>
              <a:gd name="T22" fmla="*/ 12912 w 174"/>
              <a:gd name="T23" fmla="*/ 114913 h 193"/>
              <a:gd name="T24" fmla="*/ 11621 w 174"/>
              <a:gd name="T25" fmla="*/ 124763 h 193"/>
              <a:gd name="T26" fmla="*/ 11621 w 174"/>
              <a:gd name="T27" fmla="*/ 124763 h 193"/>
              <a:gd name="T28" fmla="*/ 21950 w 174"/>
              <a:gd name="T29" fmla="*/ 118853 h 193"/>
              <a:gd name="T30" fmla="*/ 21950 w 174"/>
              <a:gd name="T31" fmla="*/ 118853 h 193"/>
              <a:gd name="T32" fmla="*/ 23887 w 174"/>
              <a:gd name="T33" fmla="*/ 125420 h 193"/>
              <a:gd name="T34" fmla="*/ 23887 w 174"/>
              <a:gd name="T35" fmla="*/ 125420 h 193"/>
              <a:gd name="T36" fmla="*/ 41963 w 174"/>
              <a:gd name="T37" fmla="*/ 99810 h 193"/>
              <a:gd name="T38" fmla="*/ 57458 w 174"/>
              <a:gd name="T39" fmla="*/ 97184 h 193"/>
              <a:gd name="T40" fmla="*/ 57458 w 174"/>
              <a:gd name="T41" fmla="*/ 97184 h 193"/>
              <a:gd name="T42" fmla="*/ 72952 w 174"/>
              <a:gd name="T43" fmla="*/ 75514 h 193"/>
              <a:gd name="T44" fmla="*/ 111687 w 174"/>
              <a:gd name="T45" fmla="*/ 22983 h 193"/>
              <a:gd name="T46" fmla="*/ 111687 w 174"/>
              <a:gd name="T47" fmla="*/ 22983 h 193"/>
              <a:gd name="T48" fmla="*/ 76180 w 174"/>
              <a:gd name="T49" fmla="*/ 0 h 193"/>
              <a:gd name="T50" fmla="*/ 52293 w 174"/>
              <a:gd name="T51" fmla="*/ 52532 h 1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4" h="193">
                <a:moveTo>
                  <a:pt x="81" y="80"/>
                </a:moveTo>
                <a:lnTo>
                  <a:pt x="81" y="80"/>
                </a:lnTo>
                <a:cubicBezTo>
                  <a:pt x="65" y="85"/>
                  <a:pt x="27" y="110"/>
                  <a:pt x="27" y="110"/>
                </a:cubicBezTo>
                <a:cubicBezTo>
                  <a:pt x="27" y="110"/>
                  <a:pt x="11" y="134"/>
                  <a:pt x="4" y="154"/>
                </a:cubicBezTo>
                <a:cubicBezTo>
                  <a:pt x="0" y="163"/>
                  <a:pt x="10" y="160"/>
                  <a:pt x="8" y="163"/>
                </a:cubicBezTo>
                <a:cubicBezTo>
                  <a:pt x="4" y="173"/>
                  <a:pt x="3" y="181"/>
                  <a:pt x="4" y="181"/>
                </a:cubicBezTo>
                <a:cubicBezTo>
                  <a:pt x="12" y="183"/>
                  <a:pt x="20" y="175"/>
                  <a:pt x="20" y="175"/>
                </a:cubicBezTo>
                <a:cubicBezTo>
                  <a:pt x="13" y="184"/>
                  <a:pt x="11" y="190"/>
                  <a:pt x="18" y="190"/>
                </a:cubicBezTo>
                <a:cubicBezTo>
                  <a:pt x="25" y="190"/>
                  <a:pt x="34" y="181"/>
                  <a:pt x="34" y="181"/>
                </a:cubicBezTo>
                <a:cubicBezTo>
                  <a:pt x="32" y="186"/>
                  <a:pt x="33" y="192"/>
                  <a:pt x="37" y="191"/>
                </a:cubicBezTo>
                <a:cubicBezTo>
                  <a:pt x="54" y="183"/>
                  <a:pt x="65" y="152"/>
                  <a:pt x="65" y="152"/>
                </a:cubicBezTo>
                <a:lnTo>
                  <a:pt x="89" y="148"/>
                </a:lnTo>
                <a:cubicBezTo>
                  <a:pt x="112" y="145"/>
                  <a:pt x="113" y="115"/>
                  <a:pt x="113" y="115"/>
                </a:cubicBezTo>
                <a:lnTo>
                  <a:pt x="173" y="35"/>
                </a:lnTo>
                <a:cubicBezTo>
                  <a:pt x="152" y="28"/>
                  <a:pt x="132" y="13"/>
                  <a:pt x="118" y="0"/>
                </a:cubicBezTo>
                <a:lnTo>
                  <a:pt x="81" y="80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88">
            <a:extLst>
              <a:ext uri="{FF2B5EF4-FFF2-40B4-BE49-F238E27FC236}">
                <a16:creationId xmlns:a16="http://schemas.microsoft.com/office/drawing/2014/main" id="{475FAB12-55FB-ED45-A7C6-62E49E3E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8128" y="5358403"/>
            <a:ext cx="247181" cy="400990"/>
          </a:xfrm>
          <a:custGeom>
            <a:avLst/>
            <a:gdLst>
              <a:gd name="T0" fmla="*/ 25923 w 200"/>
              <a:gd name="T1" fmla="*/ 0 h 323"/>
              <a:gd name="T2" fmla="*/ 12313 w 200"/>
              <a:gd name="T3" fmla="*/ 0 h 323"/>
              <a:gd name="T4" fmla="*/ 0 w 200"/>
              <a:gd name="T5" fmla="*/ 82021 h 323"/>
              <a:gd name="T6" fmla="*/ 66751 w 200"/>
              <a:gd name="T7" fmla="*/ 138655 h 323"/>
              <a:gd name="T8" fmla="*/ 43420 w 200"/>
              <a:gd name="T9" fmla="*/ 186826 h 323"/>
              <a:gd name="T10" fmla="*/ 43420 w 200"/>
              <a:gd name="T11" fmla="*/ 186826 h 323"/>
              <a:gd name="T12" fmla="*/ 79064 w 200"/>
              <a:gd name="T13" fmla="*/ 209610 h 323"/>
              <a:gd name="T14" fmla="*/ 119244 w 200"/>
              <a:gd name="T15" fmla="*/ 154929 h 323"/>
              <a:gd name="T16" fmla="*/ 119244 w 200"/>
              <a:gd name="T17" fmla="*/ 154929 h 323"/>
              <a:gd name="T18" fmla="*/ 117948 w 200"/>
              <a:gd name="T19" fmla="*/ 111966 h 323"/>
              <a:gd name="T20" fmla="*/ 25923 w 200"/>
              <a:gd name="T21" fmla="*/ 0 h 3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0" h="323">
                <a:moveTo>
                  <a:pt x="40" y="0"/>
                </a:moveTo>
                <a:lnTo>
                  <a:pt x="19" y="0"/>
                </a:lnTo>
                <a:lnTo>
                  <a:pt x="0" y="126"/>
                </a:lnTo>
                <a:lnTo>
                  <a:pt x="103" y="213"/>
                </a:lnTo>
                <a:lnTo>
                  <a:pt x="67" y="287"/>
                </a:lnTo>
                <a:cubicBezTo>
                  <a:pt x="81" y="300"/>
                  <a:pt x="101" y="315"/>
                  <a:pt x="122" y="322"/>
                </a:cubicBezTo>
                <a:lnTo>
                  <a:pt x="184" y="238"/>
                </a:lnTo>
                <a:cubicBezTo>
                  <a:pt x="199" y="218"/>
                  <a:pt x="198" y="191"/>
                  <a:pt x="182" y="172"/>
                </a:cubicBezTo>
                <a:lnTo>
                  <a:pt x="40" y="0"/>
                </a:lnTo>
              </a:path>
            </a:pathLst>
          </a:custGeom>
          <a:solidFill>
            <a:srgbClr val="FD43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240">
            <a:extLst>
              <a:ext uri="{FF2B5EF4-FFF2-40B4-BE49-F238E27FC236}">
                <a16:creationId xmlns:a16="http://schemas.microsoft.com/office/drawing/2014/main" id="{08DA200E-F5A5-114A-95C5-6E49473F8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7697" y="3573160"/>
            <a:ext cx="4295475" cy="9101979"/>
          </a:xfrm>
          <a:prstGeom prst="round2SameRect">
            <a:avLst>
              <a:gd name="adj1" fmla="val 50000"/>
              <a:gd name="adj2" fmla="val 3122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241">
            <a:extLst>
              <a:ext uri="{FF2B5EF4-FFF2-40B4-BE49-F238E27FC236}">
                <a16:creationId xmlns:a16="http://schemas.microsoft.com/office/drawing/2014/main" id="{3BEE9282-3933-6E4B-AFE2-7521E0804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0229" y="3963169"/>
            <a:ext cx="3575900" cy="3570481"/>
          </a:xfrm>
          <a:custGeom>
            <a:avLst/>
            <a:gdLst>
              <a:gd name="T0" fmla="*/ 1874422 w 2869"/>
              <a:gd name="T1" fmla="*/ 936099 h 2868"/>
              <a:gd name="T2" fmla="*/ 1874422 w 2869"/>
              <a:gd name="T3" fmla="*/ 936099 h 2868"/>
              <a:gd name="T4" fmla="*/ 937211 w 2869"/>
              <a:gd name="T5" fmla="*/ 1871544 h 2868"/>
              <a:gd name="T6" fmla="*/ 937211 w 2869"/>
              <a:gd name="T7" fmla="*/ 1871544 h 2868"/>
              <a:gd name="T8" fmla="*/ 0 w 2869"/>
              <a:gd name="T9" fmla="*/ 936099 h 2868"/>
              <a:gd name="T10" fmla="*/ 0 w 2869"/>
              <a:gd name="T11" fmla="*/ 936099 h 2868"/>
              <a:gd name="T12" fmla="*/ 937211 w 2869"/>
              <a:gd name="T13" fmla="*/ 0 h 2868"/>
              <a:gd name="T14" fmla="*/ 937211 w 2869"/>
              <a:gd name="T15" fmla="*/ 0 h 2868"/>
              <a:gd name="T16" fmla="*/ 1874422 w 2869"/>
              <a:gd name="T17" fmla="*/ 936099 h 28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9" h="2868">
                <a:moveTo>
                  <a:pt x="2868" y="1434"/>
                </a:moveTo>
                <a:lnTo>
                  <a:pt x="2868" y="1434"/>
                </a:lnTo>
                <a:cubicBezTo>
                  <a:pt x="2868" y="2225"/>
                  <a:pt x="2226" y="2867"/>
                  <a:pt x="1434" y="2867"/>
                </a:cubicBezTo>
                <a:cubicBezTo>
                  <a:pt x="642" y="2867"/>
                  <a:pt x="0" y="2225"/>
                  <a:pt x="0" y="1434"/>
                </a:cubicBezTo>
                <a:cubicBezTo>
                  <a:pt x="0" y="642"/>
                  <a:pt x="642" y="0"/>
                  <a:pt x="1434" y="0"/>
                </a:cubicBezTo>
                <a:cubicBezTo>
                  <a:pt x="2226" y="0"/>
                  <a:pt x="2868" y="642"/>
                  <a:pt x="2868" y="14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0A7FA97F-2A2C-2945-8206-9DE2014C2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170" y="4940929"/>
            <a:ext cx="2631080" cy="1970761"/>
          </a:xfrm>
          <a:custGeom>
            <a:avLst/>
            <a:gdLst>
              <a:gd name="connsiteX0" fmla="*/ 302325 w 2631080"/>
              <a:gd name="connsiteY0" fmla="*/ 0 h 1970761"/>
              <a:gd name="connsiteX1" fmla="*/ 2327709 w 2631080"/>
              <a:gd name="connsiteY1" fmla="*/ 0 h 1970761"/>
              <a:gd name="connsiteX2" fmla="*/ 2413604 w 2631080"/>
              <a:gd name="connsiteY2" fmla="*/ 84549 h 1970761"/>
              <a:gd name="connsiteX3" fmla="*/ 2413604 w 2631080"/>
              <a:gd name="connsiteY3" fmla="*/ 1386344 h 1970761"/>
              <a:gd name="connsiteX4" fmla="*/ 2327709 w 2631080"/>
              <a:gd name="connsiteY4" fmla="*/ 1470893 h 1970761"/>
              <a:gd name="connsiteX5" fmla="*/ 2197555 w 2631080"/>
              <a:gd name="connsiteY5" fmla="*/ 1470893 h 1970761"/>
              <a:gd name="connsiteX6" fmla="*/ 2197555 w 2631080"/>
              <a:gd name="connsiteY6" fmla="*/ 1472137 h 1970761"/>
              <a:gd name="connsiteX7" fmla="*/ 2237828 w 2631080"/>
              <a:gd name="connsiteY7" fmla="*/ 1472137 h 1970761"/>
              <a:gd name="connsiteX8" fmla="*/ 2237828 w 2631080"/>
              <a:gd name="connsiteY8" fmla="*/ 1553265 h 1970761"/>
              <a:gd name="connsiteX9" fmla="*/ 2197555 w 2631080"/>
              <a:gd name="connsiteY9" fmla="*/ 1553265 h 1970761"/>
              <a:gd name="connsiteX10" fmla="*/ 2197555 w 2631080"/>
              <a:gd name="connsiteY10" fmla="*/ 1554531 h 1970761"/>
              <a:gd name="connsiteX11" fmla="*/ 2368938 w 2631080"/>
              <a:gd name="connsiteY11" fmla="*/ 1554531 h 1970761"/>
              <a:gd name="connsiteX12" fmla="*/ 2438660 w 2631080"/>
              <a:gd name="connsiteY12" fmla="*/ 1590563 h 1970761"/>
              <a:gd name="connsiteX13" fmla="*/ 2615454 w 2631080"/>
              <a:gd name="connsiteY13" fmla="*/ 1839058 h 1970761"/>
              <a:gd name="connsiteX14" fmla="*/ 2545732 w 2631080"/>
              <a:gd name="connsiteY14" fmla="*/ 1970761 h 1970761"/>
              <a:gd name="connsiteX15" fmla="*/ 85549 w 2631080"/>
              <a:gd name="connsiteY15" fmla="*/ 1970761 h 1970761"/>
              <a:gd name="connsiteX16" fmla="*/ 15827 w 2631080"/>
              <a:gd name="connsiteY16" fmla="*/ 1839058 h 1970761"/>
              <a:gd name="connsiteX17" fmla="*/ 192622 w 2631080"/>
              <a:gd name="connsiteY17" fmla="*/ 1590563 h 1970761"/>
              <a:gd name="connsiteX18" fmla="*/ 262343 w 2631080"/>
              <a:gd name="connsiteY18" fmla="*/ 1554531 h 1970761"/>
              <a:gd name="connsiteX19" fmla="*/ 541760 w 2631080"/>
              <a:gd name="connsiteY19" fmla="*/ 1554531 h 1970761"/>
              <a:gd name="connsiteX20" fmla="*/ 541760 w 2631080"/>
              <a:gd name="connsiteY20" fmla="*/ 1553265 h 1970761"/>
              <a:gd name="connsiteX21" fmla="*/ 398944 w 2631080"/>
              <a:gd name="connsiteY21" fmla="*/ 1553265 h 1970761"/>
              <a:gd name="connsiteX22" fmla="*/ 398944 w 2631080"/>
              <a:gd name="connsiteY22" fmla="*/ 1472137 h 1970761"/>
              <a:gd name="connsiteX23" fmla="*/ 541760 w 2631080"/>
              <a:gd name="connsiteY23" fmla="*/ 1472137 h 1970761"/>
              <a:gd name="connsiteX24" fmla="*/ 541760 w 2631080"/>
              <a:gd name="connsiteY24" fmla="*/ 1470893 h 1970761"/>
              <a:gd name="connsiteX25" fmla="*/ 302325 w 2631080"/>
              <a:gd name="connsiteY25" fmla="*/ 1470893 h 1970761"/>
              <a:gd name="connsiteX26" fmla="*/ 217675 w 2631080"/>
              <a:gd name="connsiteY26" fmla="*/ 1386344 h 1970761"/>
              <a:gd name="connsiteX27" fmla="*/ 217675 w 2631080"/>
              <a:gd name="connsiteY27" fmla="*/ 84549 h 1970761"/>
              <a:gd name="connsiteX28" fmla="*/ 302325 w 2631080"/>
              <a:gd name="connsiteY28" fmla="*/ 0 h 1970761"/>
              <a:gd name="connsiteX0" fmla="*/ 302325 w 2631080"/>
              <a:gd name="connsiteY0" fmla="*/ 0 h 1970761"/>
              <a:gd name="connsiteX1" fmla="*/ 2327709 w 2631080"/>
              <a:gd name="connsiteY1" fmla="*/ 0 h 1970761"/>
              <a:gd name="connsiteX2" fmla="*/ 2413604 w 2631080"/>
              <a:gd name="connsiteY2" fmla="*/ 84549 h 1970761"/>
              <a:gd name="connsiteX3" fmla="*/ 2413604 w 2631080"/>
              <a:gd name="connsiteY3" fmla="*/ 1386344 h 1970761"/>
              <a:gd name="connsiteX4" fmla="*/ 2327709 w 2631080"/>
              <a:gd name="connsiteY4" fmla="*/ 1470893 h 1970761"/>
              <a:gd name="connsiteX5" fmla="*/ 2197555 w 2631080"/>
              <a:gd name="connsiteY5" fmla="*/ 1470893 h 1970761"/>
              <a:gd name="connsiteX6" fmla="*/ 2197555 w 2631080"/>
              <a:gd name="connsiteY6" fmla="*/ 1472137 h 1970761"/>
              <a:gd name="connsiteX7" fmla="*/ 2237828 w 2631080"/>
              <a:gd name="connsiteY7" fmla="*/ 1472137 h 1970761"/>
              <a:gd name="connsiteX8" fmla="*/ 2237828 w 2631080"/>
              <a:gd name="connsiteY8" fmla="*/ 1553265 h 1970761"/>
              <a:gd name="connsiteX9" fmla="*/ 2197555 w 2631080"/>
              <a:gd name="connsiteY9" fmla="*/ 1553265 h 1970761"/>
              <a:gd name="connsiteX10" fmla="*/ 2197555 w 2631080"/>
              <a:gd name="connsiteY10" fmla="*/ 1554531 h 1970761"/>
              <a:gd name="connsiteX11" fmla="*/ 2368938 w 2631080"/>
              <a:gd name="connsiteY11" fmla="*/ 1554531 h 1970761"/>
              <a:gd name="connsiteX12" fmla="*/ 2438660 w 2631080"/>
              <a:gd name="connsiteY12" fmla="*/ 1590563 h 1970761"/>
              <a:gd name="connsiteX13" fmla="*/ 2615454 w 2631080"/>
              <a:gd name="connsiteY13" fmla="*/ 1839058 h 1970761"/>
              <a:gd name="connsiteX14" fmla="*/ 2545732 w 2631080"/>
              <a:gd name="connsiteY14" fmla="*/ 1970761 h 1970761"/>
              <a:gd name="connsiteX15" fmla="*/ 85549 w 2631080"/>
              <a:gd name="connsiteY15" fmla="*/ 1970761 h 1970761"/>
              <a:gd name="connsiteX16" fmla="*/ 15827 w 2631080"/>
              <a:gd name="connsiteY16" fmla="*/ 1839058 h 1970761"/>
              <a:gd name="connsiteX17" fmla="*/ 192622 w 2631080"/>
              <a:gd name="connsiteY17" fmla="*/ 1590563 h 1970761"/>
              <a:gd name="connsiteX18" fmla="*/ 262343 w 2631080"/>
              <a:gd name="connsiteY18" fmla="*/ 1554531 h 1970761"/>
              <a:gd name="connsiteX19" fmla="*/ 541760 w 2631080"/>
              <a:gd name="connsiteY19" fmla="*/ 1554531 h 1970761"/>
              <a:gd name="connsiteX20" fmla="*/ 541760 w 2631080"/>
              <a:gd name="connsiteY20" fmla="*/ 1553265 h 1970761"/>
              <a:gd name="connsiteX21" fmla="*/ 398944 w 2631080"/>
              <a:gd name="connsiteY21" fmla="*/ 1553265 h 1970761"/>
              <a:gd name="connsiteX22" fmla="*/ 398944 w 2631080"/>
              <a:gd name="connsiteY22" fmla="*/ 1472137 h 1970761"/>
              <a:gd name="connsiteX23" fmla="*/ 541760 w 2631080"/>
              <a:gd name="connsiteY23" fmla="*/ 1472137 h 1970761"/>
              <a:gd name="connsiteX24" fmla="*/ 302325 w 2631080"/>
              <a:gd name="connsiteY24" fmla="*/ 1470893 h 1970761"/>
              <a:gd name="connsiteX25" fmla="*/ 217675 w 2631080"/>
              <a:gd name="connsiteY25" fmla="*/ 1386344 h 1970761"/>
              <a:gd name="connsiteX26" fmla="*/ 217675 w 2631080"/>
              <a:gd name="connsiteY26" fmla="*/ 84549 h 1970761"/>
              <a:gd name="connsiteX27" fmla="*/ 302325 w 2631080"/>
              <a:gd name="connsiteY27" fmla="*/ 0 h 1970761"/>
              <a:gd name="connsiteX0" fmla="*/ 302325 w 2631080"/>
              <a:gd name="connsiteY0" fmla="*/ 0 h 1970761"/>
              <a:gd name="connsiteX1" fmla="*/ 2327709 w 2631080"/>
              <a:gd name="connsiteY1" fmla="*/ 0 h 1970761"/>
              <a:gd name="connsiteX2" fmla="*/ 2413604 w 2631080"/>
              <a:gd name="connsiteY2" fmla="*/ 84549 h 1970761"/>
              <a:gd name="connsiteX3" fmla="*/ 2413604 w 2631080"/>
              <a:gd name="connsiteY3" fmla="*/ 1386344 h 1970761"/>
              <a:gd name="connsiteX4" fmla="*/ 2327709 w 2631080"/>
              <a:gd name="connsiteY4" fmla="*/ 1470893 h 1970761"/>
              <a:gd name="connsiteX5" fmla="*/ 2197555 w 2631080"/>
              <a:gd name="connsiteY5" fmla="*/ 1470893 h 1970761"/>
              <a:gd name="connsiteX6" fmla="*/ 2197555 w 2631080"/>
              <a:gd name="connsiteY6" fmla="*/ 1472137 h 1970761"/>
              <a:gd name="connsiteX7" fmla="*/ 2237828 w 2631080"/>
              <a:gd name="connsiteY7" fmla="*/ 1472137 h 1970761"/>
              <a:gd name="connsiteX8" fmla="*/ 2237828 w 2631080"/>
              <a:gd name="connsiteY8" fmla="*/ 1553265 h 1970761"/>
              <a:gd name="connsiteX9" fmla="*/ 2197555 w 2631080"/>
              <a:gd name="connsiteY9" fmla="*/ 1553265 h 1970761"/>
              <a:gd name="connsiteX10" fmla="*/ 2197555 w 2631080"/>
              <a:gd name="connsiteY10" fmla="*/ 1554531 h 1970761"/>
              <a:gd name="connsiteX11" fmla="*/ 2368938 w 2631080"/>
              <a:gd name="connsiteY11" fmla="*/ 1554531 h 1970761"/>
              <a:gd name="connsiteX12" fmla="*/ 2438660 w 2631080"/>
              <a:gd name="connsiteY12" fmla="*/ 1590563 h 1970761"/>
              <a:gd name="connsiteX13" fmla="*/ 2615454 w 2631080"/>
              <a:gd name="connsiteY13" fmla="*/ 1839058 h 1970761"/>
              <a:gd name="connsiteX14" fmla="*/ 2545732 w 2631080"/>
              <a:gd name="connsiteY14" fmla="*/ 1970761 h 1970761"/>
              <a:gd name="connsiteX15" fmla="*/ 85549 w 2631080"/>
              <a:gd name="connsiteY15" fmla="*/ 1970761 h 1970761"/>
              <a:gd name="connsiteX16" fmla="*/ 15827 w 2631080"/>
              <a:gd name="connsiteY16" fmla="*/ 1839058 h 1970761"/>
              <a:gd name="connsiteX17" fmla="*/ 192622 w 2631080"/>
              <a:gd name="connsiteY17" fmla="*/ 1590563 h 1970761"/>
              <a:gd name="connsiteX18" fmla="*/ 262343 w 2631080"/>
              <a:gd name="connsiteY18" fmla="*/ 1554531 h 1970761"/>
              <a:gd name="connsiteX19" fmla="*/ 541760 w 2631080"/>
              <a:gd name="connsiteY19" fmla="*/ 1554531 h 1970761"/>
              <a:gd name="connsiteX20" fmla="*/ 541760 w 2631080"/>
              <a:gd name="connsiteY20" fmla="*/ 1553265 h 1970761"/>
              <a:gd name="connsiteX21" fmla="*/ 398944 w 2631080"/>
              <a:gd name="connsiteY21" fmla="*/ 1553265 h 1970761"/>
              <a:gd name="connsiteX22" fmla="*/ 398944 w 2631080"/>
              <a:gd name="connsiteY22" fmla="*/ 1472137 h 1970761"/>
              <a:gd name="connsiteX23" fmla="*/ 302325 w 2631080"/>
              <a:gd name="connsiteY23" fmla="*/ 1470893 h 1970761"/>
              <a:gd name="connsiteX24" fmla="*/ 217675 w 2631080"/>
              <a:gd name="connsiteY24" fmla="*/ 1386344 h 1970761"/>
              <a:gd name="connsiteX25" fmla="*/ 217675 w 2631080"/>
              <a:gd name="connsiteY25" fmla="*/ 84549 h 1970761"/>
              <a:gd name="connsiteX26" fmla="*/ 302325 w 2631080"/>
              <a:gd name="connsiteY26" fmla="*/ 0 h 1970761"/>
              <a:gd name="connsiteX0" fmla="*/ 302325 w 2631080"/>
              <a:gd name="connsiteY0" fmla="*/ 0 h 1970761"/>
              <a:gd name="connsiteX1" fmla="*/ 2327709 w 2631080"/>
              <a:gd name="connsiteY1" fmla="*/ 0 h 1970761"/>
              <a:gd name="connsiteX2" fmla="*/ 2413604 w 2631080"/>
              <a:gd name="connsiteY2" fmla="*/ 84549 h 1970761"/>
              <a:gd name="connsiteX3" fmla="*/ 2413604 w 2631080"/>
              <a:gd name="connsiteY3" fmla="*/ 1386344 h 1970761"/>
              <a:gd name="connsiteX4" fmla="*/ 2327709 w 2631080"/>
              <a:gd name="connsiteY4" fmla="*/ 1470893 h 1970761"/>
              <a:gd name="connsiteX5" fmla="*/ 2197555 w 2631080"/>
              <a:gd name="connsiteY5" fmla="*/ 1470893 h 1970761"/>
              <a:gd name="connsiteX6" fmla="*/ 2197555 w 2631080"/>
              <a:gd name="connsiteY6" fmla="*/ 1472137 h 1970761"/>
              <a:gd name="connsiteX7" fmla="*/ 2237828 w 2631080"/>
              <a:gd name="connsiteY7" fmla="*/ 1472137 h 1970761"/>
              <a:gd name="connsiteX8" fmla="*/ 2237828 w 2631080"/>
              <a:gd name="connsiteY8" fmla="*/ 1553265 h 1970761"/>
              <a:gd name="connsiteX9" fmla="*/ 2197555 w 2631080"/>
              <a:gd name="connsiteY9" fmla="*/ 1553265 h 1970761"/>
              <a:gd name="connsiteX10" fmla="*/ 2197555 w 2631080"/>
              <a:gd name="connsiteY10" fmla="*/ 1554531 h 1970761"/>
              <a:gd name="connsiteX11" fmla="*/ 2368938 w 2631080"/>
              <a:gd name="connsiteY11" fmla="*/ 1554531 h 1970761"/>
              <a:gd name="connsiteX12" fmla="*/ 2438660 w 2631080"/>
              <a:gd name="connsiteY12" fmla="*/ 1590563 h 1970761"/>
              <a:gd name="connsiteX13" fmla="*/ 2615454 w 2631080"/>
              <a:gd name="connsiteY13" fmla="*/ 1839058 h 1970761"/>
              <a:gd name="connsiteX14" fmla="*/ 2545732 w 2631080"/>
              <a:gd name="connsiteY14" fmla="*/ 1970761 h 1970761"/>
              <a:gd name="connsiteX15" fmla="*/ 85549 w 2631080"/>
              <a:gd name="connsiteY15" fmla="*/ 1970761 h 1970761"/>
              <a:gd name="connsiteX16" fmla="*/ 15827 w 2631080"/>
              <a:gd name="connsiteY16" fmla="*/ 1839058 h 1970761"/>
              <a:gd name="connsiteX17" fmla="*/ 192622 w 2631080"/>
              <a:gd name="connsiteY17" fmla="*/ 1590563 h 1970761"/>
              <a:gd name="connsiteX18" fmla="*/ 262343 w 2631080"/>
              <a:gd name="connsiteY18" fmla="*/ 1554531 h 1970761"/>
              <a:gd name="connsiteX19" fmla="*/ 541760 w 2631080"/>
              <a:gd name="connsiteY19" fmla="*/ 1554531 h 1970761"/>
              <a:gd name="connsiteX20" fmla="*/ 398944 w 2631080"/>
              <a:gd name="connsiteY20" fmla="*/ 1553265 h 1970761"/>
              <a:gd name="connsiteX21" fmla="*/ 398944 w 2631080"/>
              <a:gd name="connsiteY21" fmla="*/ 1472137 h 1970761"/>
              <a:gd name="connsiteX22" fmla="*/ 302325 w 2631080"/>
              <a:gd name="connsiteY22" fmla="*/ 1470893 h 1970761"/>
              <a:gd name="connsiteX23" fmla="*/ 217675 w 2631080"/>
              <a:gd name="connsiteY23" fmla="*/ 1386344 h 1970761"/>
              <a:gd name="connsiteX24" fmla="*/ 217675 w 2631080"/>
              <a:gd name="connsiteY24" fmla="*/ 84549 h 1970761"/>
              <a:gd name="connsiteX25" fmla="*/ 302325 w 2631080"/>
              <a:gd name="connsiteY25" fmla="*/ 0 h 1970761"/>
              <a:gd name="connsiteX0" fmla="*/ 302325 w 2631080"/>
              <a:gd name="connsiteY0" fmla="*/ 0 h 1970761"/>
              <a:gd name="connsiteX1" fmla="*/ 2327709 w 2631080"/>
              <a:gd name="connsiteY1" fmla="*/ 0 h 1970761"/>
              <a:gd name="connsiteX2" fmla="*/ 2413604 w 2631080"/>
              <a:gd name="connsiteY2" fmla="*/ 84549 h 1970761"/>
              <a:gd name="connsiteX3" fmla="*/ 2413604 w 2631080"/>
              <a:gd name="connsiteY3" fmla="*/ 1386344 h 1970761"/>
              <a:gd name="connsiteX4" fmla="*/ 2327709 w 2631080"/>
              <a:gd name="connsiteY4" fmla="*/ 1470893 h 1970761"/>
              <a:gd name="connsiteX5" fmla="*/ 2197555 w 2631080"/>
              <a:gd name="connsiteY5" fmla="*/ 1470893 h 1970761"/>
              <a:gd name="connsiteX6" fmla="*/ 2197555 w 2631080"/>
              <a:gd name="connsiteY6" fmla="*/ 1472137 h 1970761"/>
              <a:gd name="connsiteX7" fmla="*/ 2237828 w 2631080"/>
              <a:gd name="connsiteY7" fmla="*/ 1472137 h 1970761"/>
              <a:gd name="connsiteX8" fmla="*/ 2237828 w 2631080"/>
              <a:gd name="connsiteY8" fmla="*/ 1553265 h 1970761"/>
              <a:gd name="connsiteX9" fmla="*/ 2197555 w 2631080"/>
              <a:gd name="connsiteY9" fmla="*/ 1553265 h 1970761"/>
              <a:gd name="connsiteX10" fmla="*/ 2197555 w 2631080"/>
              <a:gd name="connsiteY10" fmla="*/ 1554531 h 1970761"/>
              <a:gd name="connsiteX11" fmla="*/ 2368938 w 2631080"/>
              <a:gd name="connsiteY11" fmla="*/ 1554531 h 1970761"/>
              <a:gd name="connsiteX12" fmla="*/ 2438660 w 2631080"/>
              <a:gd name="connsiteY12" fmla="*/ 1590563 h 1970761"/>
              <a:gd name="connsiteX13" fmla="*/ 2615454 w 2631080"/>
              <a:gd name="connsiteY13" fmla="*/ 1839058 h 1970761"/>
              <a:gd name="connsiteX14" fmla="*/ 2545732 w 2631080"/>
              <a:gd name="connsiteY14" fmla="*/ 1970761 h 1970761"/>
              <a:gd name="connsiteX15" fmla="*/ 85549 w 2631080"/>
              <a:gd name="connsiteY15" fmla="*/ 1970761 h 1970761"/>
              <a:gd name="connsiteX16" fmla="*/ 15827 w 2631080"/>
              <a:gd name="connsiteY16" fmla="*/ 1839058 h 1970761"/>
              <a:gd name="connsiteX17" fmla="*/ 192622 w 2631080"/>
              <a:gd name="connsiteY17" fmla="*/ 1590563 h 1970761"/>
              <a:gd name="connsiteX18" fmla="*/ 262343 w 2631080"/>
              <a:gd name="connsiteY18" fmla="*/ 1554531 h 1970761"/>
              <a:gd name="connsiteX19" fmla="*/ 398944 w 2631080"/>
              <a:gd name="connsiteY19" fmla="*/ 1553265 h 1970761"/>
              <a:gd name="connsiteX20" fmla="*/ 398944 w 2631080"/>
              <a:gd name="connsiteY20" fmla="*/ 1472137 h 1970761"/>
              <a:gd name="connsiteX21" fmla="*/ 302325 w 2631080"/>
              <a:gd name="connsiteY21" fmla="*/ 1470893 h 1970761"/>
              <a:gd name="connsiteX22" fmla="*/ 217675 w 2631080"/>
              <a:gd name="connsiteY22" fmla="*/ 1386344 h 1970761"/>
              <a:gd name="connsiteX23" fmla="*/ 217675 w 2631080"/>
              <a:gd name="connsiteY23" fmla="*/ 84549 h 1970761"/>
              <a:gd name="connsiteX24" fmla="*/ 302325 w 2631080"/>
              <a:gd name="connsiteY24" fmla="*/ 0 h 1970761"/>
              <a:gd name="connsiteX0" fmla="*/ 302325 w 2631080"/>
              <a:gd name="connsiteY0" fmla="*/ 0 h 1970761"/>
              <a:gd name="connsiteX1" fmla="*/ 2327709 w 2631080"/>
              <a:gd name="connsiteY1" fmla="*/ 0 h 1970761"/>
              <a:gd name="connsiteX2" fmla="*/ 2413604 w 2631080"/>
              <a:gd name="connsiteY2" fmla="*/ 84549 h 1970761"/>
              <a:gd name="connsiteX3" fmla="*/ 2413604 w 2631080"/>
              <a:gd name="connsiteY3" fmla="*/ 1386344 h 1970761"/>
              <a:gd name="connsiteX4" fmla="*/ 2327709 w 2631080"/>
              <a:gd name="connsiteY4" fmla="*/ 1470893 h 1970761"/>
              <a:gd name="connsiteX5" fmla="*/ 2197555 w 2631080"/>
              <a:gd name="connsiteY5" fmla="*/ 1470893 h 1970761"/>
              <a:gd name="connsiteX6" fmla="*/ 2237828 w 2631080"/>
              <a:gd name="connsiteY6" fmla="*/ 1472137 h 1970761"/>
              <a:gd name="connsiteX7" fmla="*/ 2237828 w 2631080"/>
              <a:gd name="connsiteY7" fmla="*/ 1553265 h 1970761"/>
              <a:gd name="connsiteX8" fmla="*/ 2197555 w 2631080"/>
              <a:gd name="connsiteY8" fmla="*/ 1553265 h 1970761"/>
              <a:gd name="connsiteX9" fmla="*/ 2197555 w 2631080"/>
              <a:gd name="connsiteY9" fmla="*/ 1554531 h 1970761"/>
              <a:gd name="connsiteX10" fmla="*/ 2368938 w 2631080"/>
              <a:gd name="connsiteY10" fmla="*/ 1554531 h 1970761"/>
              <a:gd name="connsiteX11" fmla="*/ 2438660 w 2631080"/>
              <a:gd name="connsiteY11" fmla="*/ 1590563 h 1970761"/>
              <a:gd name="connsiteX12" fmla="*/ 2615454 w 2631080"/>
              <a:gd name="connsiteY12" fmla="*/ 1839058 h 1970761"/>
              <a:gd name="connsiteX13" fmla="*/ 2545732 w 2631080"/>
              <a:gd name="connsiteY13" fmla="*/ 1970761 h 1970761"/>
              <a:gd name="connsiteX14" fmla="*/ 85549 w 2631080"/>
              <a:gd name="connsiteY14" fmla="*/ 1970761 h 1970761"/>
              <a:gd name="connsiteX15" fmla="*/ 15827 w 2631080"/>
              <a:gd name="connsiteY15" fmla="*/ 1839058 h 1970761"/>
              <a:gd name="connsiteX16" fmla="*/ 192622 w 2631080"/>
              <a:gd name="connsiteY16" fmla="*/ 1590563 h 1970761"/>
              <a:gd name="connsiteX17" fmla="*/ 262343 w 2631080"/>
              <a:gd name="connsiteY17" fmla="*/ 1554531 h 1970761"/>
              <a:gd name="connsiteX18" fmla="*/ 398944 w 2631080"/>
              <a:gd name="connsiteY18" fmla="*/ 1553265 h 1970761"/>
              <a:gd name="connsiteX19" fmla="*/ 398944 w 2631080"/>
              <a:gd name="connsiteY19" fmla="*/ 1472137 h 1970761"/>
              <a:gd name="connsiteX20" fmla="*/ 302325 w 2631080"/>
              <a:gd name="connsiteY20" fmla="*/ 1470893 h 1970761"/>
              <a:gd name="connsiteX21" fmla="*/ 217675 w 2631080"/>
              <a:gd name="connsiteY21" fmla="*/ 1386344 h 1970761"/>
              <a:gd name="connsiteX22" fmla="*/ 217675 w 2631080"/>
              <a:gd name="connsiteY22" fmla="*/ 84549 h 1970761"/>
              <a:gd name="connsiteX23" fmla="*/ 302325 w 2631080"/>
              <a:gd name="connsiteY23" fmla="*/ 0 h 1970761"/>
              <a:gd name="connsiteX0" fmla="*/ 302325 w 2631080"/>
              <a:gd name="connsiteY0" fmla="*/ 0 h 1970761"/>
              <a:gd name="connsiteX1" fmla="*/ 2327709 w 2631080"/>
              <a:gd name="connsiteY1" fmla="*/ 0 h 1970761"/>
              <a:gd name="connsiteX2" fmla="*/ 2413604 w 2631080"/>
              <a:gd name="connsiteY2" fmla="*/ 84549 h 1970761"/>
              <a:gd name="connsiteX3" fmla="*/ 2413604 w 2631080"/>
              <a:gd name="connsiteY3" fmla="*/ 1386344 h 1970761"/>
              <a:gd name="connsiteX4" fmla="*/ 2327709 w 2631080"/>
              <a:gd name="connsiteY4" fmla="*/ 1470893 h 1970761"/>
              <a:gd name="connsiteX5" fmla="*/ 2237828 w 2631080"/>
              <a:gd name="connsiteY5" fmla="*/ 1472137 h 1970761"/>
              <a:gd name="connsiteX6" fmla="*/ 2237828 w 2631080"/>
              <a:gd name="connsiteY6" fmla="*/ 1553265 h 1970761"/>
              <a:gd name="connsiteX7" fmla="*/ 2197555 w 2631080"/>
              <a:gd name="connsiteY7" fmla="*/ 1553265 h 1970761"/>
              <a:gd name="connsiteX8" fmla="*/ 2197555 w 2631080"/>
              <a:gd name="connsiteY8" fmla="*/ 1554531 h 1970761"/>
              <a:gd name="connsiteX9" fmla="*/ 2368938 w 2631080"/>
              <a:gd name="connsiteY9" fmla="*/ 1554531 h 1970761"/>
              <a:gd name="connsiteX10" fmla="*/ 2438660 w 2631080"/>
              <a:gd name="connsiteY10" fmla="*/ 1590563 h 1970761"/>
              <a:gd name="connsiteX11" fmla="*/ 2615454 w 2631080"/>
              <a:gd name="connsiteY11" fmla="*/ 1839058 h 1970761"/>
              <a:gd name="connsiteX12" fmla="*/ 2545732 w 2631080"/>
              <a:gd name="connsiteY12" fmla="*/ 1970761 h 1970761"/>
              <a:gd name="connsiteX13" fmla="*/ 85549 w 2631080"/>
              <a:gd name="connsiteY13" fmla="*/ 1970761 h 1970761"/>
              <a:gd name="connsiteX14" fmla="*/ 15827 w 2631080"/>
              <a:gd name="connsiteY14" fmla="*/ 1839058 h 1970761"/>
              <a:gd name="connsiteX15" fmla="*/ 192622 w 2631080"/>
              <a:gd name="connsiteY15" fmla="*/ 1590563 h 1970761"/>
              <a:gd name="connsiteX16" fmla="*/ 262343 w 2631080"/>
              <a:gd name="connsiteY16" fmla="*/ 1554531 h 1970761"/>
              <a:gd name="connsiteX17" fmla="*/ 398944 w 2631080"/>
              <a:gd name="connsiteY17" fmla="*/ 1553265 h 1970761"/>
              <a:gd name="connsiteX18" fmla="*/ 398944 w 2631080"/>
              <a:gd name="connsiteY18" fmla="*/ 1472137 h 1970761"/>
              <a:gd name="connsiteX19" fmla="*/ 302325 w 2631080"/>
              <a:gd name="connsiteY19" fmla="*/ 1470893 h 1970761"/>
              <a:gd name="connsiteX20" fmla="*/ 217675 w 2631080"/>
              <a:gd name="connsiteY20" fmla="*/ 1386344 h 1970761"/>
              <a:gd name="connsiteX21" fmla="*/ 217675 w 2631080"/>
              <a:gd name="connsiteY21" fmla="*/ 84549 h 1970761"/>
              <a:gd name="connsiteX22" fmla="*/ 302325 w 2631080"/>
              <a:gd name="connsiteY22" fmla="*/ 0 h 1970761"/>
              <a:gd name="connsiteX0" fmla="*/ 302325 w 2631080"/>
              <a:gd name="connsiteY0" fmla="*/ 0 h 1970761"/>
              <a:gd name="connsiteX1" fmla="*/ 2327709 w 2631080"/>
              <a:gd name="connsiteY1" fmla="*/ 0 h 1970761"/>
              <a:gd name="connsiteX2" fmla="*/ 2413604 w 2631080"/>
              <a:gd name="connsiteY2" fmla="*/ 84549 h 1970761"/>
              <a:gd name="connsiteX3" fmla="*/ 2413604 w 2631080"/>
              <a:gd name="connsiteY3" fmla="*/ 1386344 h 1970761"/>
              <a:gd name="connsiteX4" fmla="*/ 2327709 w 2631080"/>
              <a:gd name="connsiteY4" fmla="*/ 1470893 h 1970761"/>
              <a:gd name="connsiteX5" fmla="*/ 2237828 w 2631080"/>
              <a:gd name="connsiteY5" fmla="*/ 1472137 h 1970761"/>
              <a:gd name="connsiteX6" fmla="*/ 2237828 w 2631080"/>
              <a:gd name="connsiteY6" fmla="*/ 1553265 h 1970761"/>
              <a:gd name="connsiteX7" fmla="*/ 2197555 w 2631080"/>
              <a:gd name="connsiteY7" fmla="*/ 1553265 h 1970761"/>
              <a:gd name="connsiteX8" fmla="*/ 2368938 w 2631080"/>
              <a:gd name="connsiteY8" fmla="*/ 1554531 h 1970761"/>
              <a:gd name="connsiteX9" fmla="*/ 2438660 w 2631080"/>
              <a:gd name="connsiteY9" fmla="*/ 1590563 h 1970761"/>
              <a:gd name="connsiteX10" fmla="*/ 2615454 w 2631080"/>
              <a:gd name="connsiteY10" fmla="*/ 1839058 h 1970761"/>
              <a:gd name="connsiteX11" fmla="*/ 2545732 w 2631080"/>
              <a:gd name="connsiteY11" fmla="*/ 1970761 h 1970761"/>
              <a:gd name="connsiteX12" fmla="*/ 85549 w 2631080"/>
              <a:gd name="connsiteY12" fmla="*/ 1970761 h 1970761"/>
              <a:gd name="connsiteX13" fmla="*/ 15827 w 2631080"/>
              <a:gd name="connsiteY13" fmla="*/ 1839058 h 1970761"/>
              <a:gd name="connsiteX14" fmla="*/ 192622 w 2631080"/>
              <a:gd name="connsiteY14" fmla="*/ 1590563 h 1970761"/>
              <a:gd name="connsiteX15" fmla="*/ 262343 w 2631080"/>
              <a:gd name="connsiteY15" fmla="*/ 1554531 h 1970761"/>
              <a:gd name="connsiteX16" fmla="*/ 398944 w 2631080"/>
              <a:gd name="connsiteY16" fmla="*/ 1553265 h 1970761"/>
              <a:gd name="connsiteX17" fmla="*/ 398944 w 2631080"/>
              <a:gd name="connsiteY17" fmla="*/ 1472137 h 1970761"/>
              <a:gd name="connsiteX18" fmla="*/ 302325 w 2631080"/>
              <a:gd name="connsiteY18" fmla="*/ 1470893 h 1970761"/>
              <a:gd name="connsiteX19" fmla="*/ 217675 w 2631080"/>
              <a:gd name="connsiteY19" fmla="*/ 1386344 h 1970761"/>
              <a:gd name="connsiteX20" fmla="*/ 217675 w 2631080"/>
              <a:gd name="connsiteY20" fmla="*/ 84549 h 1970761"/>
              <a:gd name="connsiteX21" fmla="*/ 302325 w 2631080"/>
              <a:gd name="connsiteY21" fmla="*/ 0 h 1970761"/>
              <a:gd name="connsiteX0" fmla="*/ 302325 w 2631080"/>
              <a:gd name="connsiteY0" fmla="*/ 0 h 1970761"/>
              <a:gd name="connsiteX1" fmla="*/ 2327709 w 2631080"/>
              <a:gd name="connsiteY1" fmla="*/ 0 h 1970761"/>
              <a:gd name="connsiteX2" fmla="*/ 2413604 w 2631080"/>
              <a:gd name="connsiteY2" fmla="*/ 84549 h 1970761"/>
              <a:gd name="connsiteX3" fmla="*/ 2413604 w 2631080"/>
              <a:gd name="connsiteY3" fmla="*/ 1386344 h 1970761"/>
              <a:gd name="connsiteX4" fmla="*/ 2327709 w 2631080"/>
              <a:gd name="connsiteY4" fmla="*/ 1470893 h 1970761"/>
              <a:gd name="connsiteX5" fmla="*/ 2237828 w 2631080"/>
              <a:gd name="connsiteY5" fmla="*/ 1472137 h 1970761"/>
              <a:gd name="connsiteX6" fmla="*/ 2237828 w 2631080"/>
              <a:gd name="connsiteY6" fmla="*/ 1553265 h 1970761"/>
              <a:gd name="connsiteX7" fmla="*/ 2368938 w 2631080"/>
              <a:gd name="connsiteY7" fmla="*/ 1554531 h 1970761"/>
              <a:gd name="connsiteX8" fmla="*/ 2438660 w 2631080"/>
              <a:gd name="connsiteY8" fmla="*/ 1590563 h 1970761"/>
              <a:gd name="connsiteX9" fmla="*/ 2615454 w 2631080"/>
              <a:gd name="connsiteY9" fmla="*/ 1839058 h 1970761"/>
              <a:gd name="connsiteX10" fmla="*/ 2545732 w 2631080"/>
              <a:gd name="connsiteY10" fmla="*/ 1970761 h 1970761"/>
              <a:gd name="connsiteX11" fmla="*/ 85549 w 2631080"/>
              <a:gd name="connsiteY11" fmla="*/ 1970761 h 1970761"/>
              <a:gd name="connsiteX12" fmla="*/ 15827 w 2631080"/>
              <a:gd name="connsiteY12" fmla="*/ 1839058 h 1970761"/>
              <a:gd name="connsiteX13" fmla="*/ 192622 w 2631080"/>
              <a:gd name="connsiteY13" fmla="*/ 1590563 h 1970761"/>
              <a:gd name="connsiteX14" fmla="*/ 262343 w 2631080"/>
              <a:gd name="connsiteY14" fmla="*/ 1554531 h 1970761"/>
              <a:gd name="connsiteX15" fmla="*/ 398944 w 2631080"/>
              <a:gd name="connsiteY15" fmla="*/ 1553265 h 1970761"/>
              <a:gd name="connsiteX16" fmla="*/ 398944 w 2631080"/>
              <a:gd name="connsiteY16" fmla="*/ 1472137 h 1970761"/>
              <a:gd name="connsiteX17" fmla="*/ 302325 w 2631080"/>
              <a:gd name="connsiteY17" fmla="*/ 1470893 h 1970761"/>
              <a:gd name="connsiteX18" fmla="*/ 217675 w 2631080"/>
              <a:gd name="connsiteY18" fmla="*/ 1386344 h 1970761"/>
              <a:gd name="connsiteX19" fmla="*/ 217675 w 2631080"/>
              <a:gd name="connsiteY19" fmla="*/ 84549 h 1970761"/>
              <a:gd name="connsiteX20" fmla="*/ 302325 w 2631080"/>
              <a:gd name="connsiteY20" fmla="*/ 0 h 197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1080" h="1970761">
                <a:moveTo>
                  <a:pt x="302325" y="0"/>
                </a:moveTo>
                <a:lnTo>
                  <a:pt x="2327709" y="0"/>
                </a:lnTo>
                <a:cubicBezTo>
                  <a:pt x="2375014" y="0"/>
                  <a:pt x="2413604" y="38544"/>
                  <a:pt x="2413604" y="84549"/>
                </a:cubicBezTo>
                <a:lnTo>
                  <a:pt x="2413604" y="1386344"/>
                </a:lnTo>
                <a:cubicBezTo>
                  <a:pt x="2413604" y="1433592"/>
                  <a:pt x="2375014" y="1470893"/>
                  <a:pt x="2327709" y="1470893"/>
                </a:cubicBezTo>
                <a:lnTo>
                  <a:pt x="2237828" y="1472137"/>
                </a:lnTo>
                <a:lnTo>
                  <a:pt x="2237828" y="1553265"/>
                </a:lnTo>
                <a:lnTo>
                  <a:pt x="2368938" y="1554531"/>
                </a:lnTo>
                <a:cubicBezTo>
                  <a:pt x="2396328" y="1554531"/>
                  <a:pt x="2422474" y="1568198"/>
                  <a:pt x="2438660" y="1590563"/>
                </a:cubicBezTo>
                <a:lnTo>
                  <a:pt x="2615454" y="1839058"/>
                </a:lnTo>
                <a:cubicBezTo>
                  <a:pt x="2655295" y="1894970"/>
                  <a:pt x="2614209" y="1970761"/>
                  <a:pt x="2545732" y="1970761"/>
                </a:cubicBezTo>
                <a:lnTo>
                  <a:pt x="85549" y="1970761"/>
                </a:lnTo>
                <a:cubicBezTo>
                  <a:pt x="15827" y="1970761"/>
                  <a:pt x="-24014" y="1894970"/>
                  <a:pt x="15827" y="1839058"/>
                </a:cubicBezTo>
                <a:lnTo>
                  <a:pt x="192622" y="1590563"/>
                </a:lnTo>
                <a:cubicBezTo>
                  <a:pt x="208807" y="1568198"/>
                  <a:pt x="234953" y="1554531"/>
                  <a:pt x="262343" y="1554531"/>
                </a:cubicBezTo>
                <a:lnTo>
                  <a:pt x="398944" y="1553265"/>
                </a:lnTo>
                <a:lnTo>
                  <a:pt x="398944" y="1472137"/>
                </a:lnTo>
                <a:lnTo>
                  <a:pt x="302325" y="1470893"/>
                </a:lnTo>
                <a:cubicBezTo>
                  <a:pt x="256266" y="1470893"/>
                  <a:pt x="217675" y="1433592"/>
                  <a:pt x="217675" y="1386344"/>
                </a:cubicBezTo>
                <a:lnTo>
                  <a:pt x="217675" y="84549"/>
                </a:lnTo>
                <a:cubicBezTo>
                  <a:pt x="217675" y="38544"/>
                  <a:pt x="256266" y="0"/>
                  <a:pt x="302325" y="0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244">
            <a:extLst>
              <a:ext uri="{FF2B5EF4-FFF2-40B4-BE49-F238E27FC236}">
                <a16:creationId xmlns:a16="http://schemas.microsoft.com/office/drawing/2014/main" id="{C34C60B4-2B67-8C4E-8D9A-4861778F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6704" y="5039805"/>
            <a:ext cx="1982951" cy="1279879"/>
          </a:xfrm>
          <a:custGeom>
            <a:avLst/>
            <a:gdLst>
              <a:gd name="T0" fmla="*/ 1039137 w 1593"/>
              <a:gd name="T1" fmla="*/ 670457 h 1027"/>
              <a:gd name="T2" fmla="*/ 0 w 1593"/>
              <a:gd name="T3" fmla="*/ 670457 h 1027"/>
              <a:gd name="T4" fmla="*/ 0 w 1593"/>
              <a:gd name="T5" fmla="*/ 0 h 1027"/>
              <a:gd name="T6" fmla="*/ 1039137 w 1593"/>
              <a:gd name="T7" fmla="*/ 0 h 1027"/>
              <a:gd name="T8" fmla="*/ 1039137 w 1593"/>
              <a:gd name="T9" fmla="*/ 670457 h 10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3" h="1027">
                <a:moveTo>
                  <a:pt x="1592" y="1026"/>
                </a:moveTo>
                <a:lnTo>
                  <a:pt x="0" y="1026"/>
                </a:lnTo>
                <a:lnTo>
                  <a:pt x="0" y="0"/>
                </a:lnTo>
                <a:lnTo>
                  <a:pt x="1592" y="0"/>
                </a:lnTo>
                <a:lnTo>
                  <a:pt x="1592" y="102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907AF904-CFA6-BB44-A825-EEE48F6F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1182" y="5048647"/>
            <a:ext cx="1984684" cy="1268537"/>
          </a:xfrm>
          <a:custGeom>
            <a:avLst/>
            <a:gdLst>
              <a:gd name="connsiteX0" fmla="*/ 1375561 w 12773054"/>
              <a:gd name="connsiteY0" fmla="*/ 5569243 h 8176523"/>
              <a:gd name="connsiteX1" fmla="*/ 1375561 w 12773054"/>
              <a:gd name="connsiteY1" fmla="*/ 5597625 h 8176523"/>
              <a:gd name="connsiteX2" fmla="*/ 1312494 w 12773054"/>
              <a:gd name="connsiteY2" fmla="*/ 5597625 h 8176523"/>
              <a:gd name="connsiteX3" fmla="*/ 12761926 w 12773054"/>
              <a:gd name="connsiteY3" fmla="*/ 0 h 8176523"/>
              <a:gd name="connsiteX4" fmla="*/ 12761926 w 12773054"/>
              <a:gd name="connsiteY4" fmla="*/ 73153 h 8176523"/>
              <a:gd name="connsiteX5" fmla="*/ 12773054 w 12773054"/>
              <a:gd name="connsiteY5" fmla="*/ 61003 h 8176523"/>
              <a:gd name="connsiteX6" fmla="*/ 12761978 w 12773054"/>
              <a:gd name="connsiteY6" fmla="*/ 3743735 h 8176523"/>
              <a:gd name="connsiteX7" fmla="*/ 12761978 w 12773054"/>
              <a:gd name="connsiteY7" fmla="*/ 4319589 h 8176523"/>
              <a:gd name="connsiteX8" fmla="*/ 12760246 w 12773054"/>
              <a:gd name="connsiteY8" fmla="*/ 4319589 h 8176523"/>
              <a:gd name="connsiteX9" fmla="*/ 12760116 w 12773054"/>
              <a:gd name="connsiteY9" fmla="*/ 4363167 h 8176523"/>
              <a:gd name="connsiteX10" fmla="*/ 12761978 w 12773054"/>
              <a:gd name="connsiteY10" fmla="*/ 4363167 h 8176523"/>
              <a:gd name="connsiteX11" fmla="*/ 12761978 w 12773054"/>
              <a:gd name="connsiteY11" fmla="*/ 5596611 h 8176523"/>
              <a:gd name="connsiteX12" fmla="*/ 12756406 w 12773054"/>
              <a:gd name="connsiteY12" fmla="*/ 5596611 h 8176523"/>
              <a:gd name="connsiteX13" fmla="*/ 12756274 w 12773054"/>
              <a:gd name="connsiteY13" fmla="*/ 5640194 h 8176523"/>
              <a:gd name="connsiteX14" fmla="*/ 12761978 w 12773054"/>
              <a:gd name="connsiteY14" fmla="*/ 5640194 h 8176523"/>
              <a:gd name="connsiteX15" fmla="*/ 12761978 w 12773054"/>
              <a:gd name="connsiteY15" fmla="*/ 6838340 h 8176523"/>
              <a:gd name="connsiteX16" fmla="*/ 12752672 w 12773054"/>
              <a:gd name="connsiteY16" fmla="*/ 6838340 h 8176523"/>
              <a:gd name="connsiteX17" fmla="*/ 12752434 w 12773054"/>
              <a:gd name="connsiteY17" fmla="*/ 6917209 h 8176523"/>
              <a:gd name="connsiteX18" fmla="*/ 12761978 w 12773054"/>
              <a:gd name="connsiteY18" fmla="*/ 6917209 h 8176523"/>
              <a:gd name="connsiteX19" fmla="*/ 12761978 w 12773054"/>
              <a:gd name="connsiteY19" fmla="*/ 8115297 h 8176523"/>
              <a:gd name="connsiteX20" fmla="*/ 12748830 w 12773054"/>
              <a:gd name="connsiteY20" fmla="*/ 8115297 h 8176523"/>
              <a:gd name="connsiteX21" fmla="*/ 12748670 w 12773054"/>
              <a:gd name="connsiteY21" fmla="*/ 8168683 h 8176523"/>
              <a:gd name="connsiteX22" fmla="*/ 11626930 w 12773054"/>
              <a:gd name="connsiteY22" fmla="*/ 8168683 h 8176523"/>
              <a:gd name="connsiteX23" fmla="*/ 11626930 w 12773054"/>
              <a:gd name="connsiteY23" fmla="*/ 8176523 h 8176523"/>
              <a:gd name="connsiteX24" fmla="*/ 10357910 w 12773054"/>
              <a:gd name="connsiteY24" fmla="*/ 8176523 h 8176523"/>
              <a:gd name="connsiteX25" fmla="*/ 10357910 w 12773054"/>
              <a:gd name="connsiteY25" fmla="*/ 8168683 h 8176523"/>
              <a:gd name="connsiteX26" fmla="*/ 10349942 w 12773054"/>
              <a:gd name="connsiteY26" fmla="*/ 8168683 h 8176523"/>
              <a:gd name="connsiteX27" fmla="*/ 10349942 w 12773054"/>
              <a:gd name="connsiteY27" fmla="*/ 8176523 h 8176523"/>
              <a:gd name="connsiteX28" fmla="*/ 9080922 w 12773054"/>
              <a:gd name="connsiteY28" fmla="*/ 8176523 h 8176523"/>
              <a:gd name="connsiteX29" fmla="*/ 9080922 w 12773054"/>
              <a:gd name="connsiteY29" fmla="*/ 8168683 h 8176523"/>
              <a:gd name="connsiteX30" fmla="*/ 9072770 w 12773054"/>
              <a:gd name="connsiteY30" fmla="*/ 8168683 h 8176523"/>
              <a:gd name="connsiteX31" fmla="*/ 9072770 w 12773054"/>
              <a:gd name="connsiteY31" fmla="*/ 8176523 h 8176523"/>
              <a:gd name="connsiteX32" fmla="*/ 7768465 w 12773054"/>
              <a:gd name="connsiteY32" fmla="*/ 8176523 h 8176523"/>
              <a:gd name="connsiteX33" fmla="*/ 7768465 w 12773054"/>
              <a:gd name="connsiteY33" fmla="*/ 8168683 h 8176523"/>
              <a:gd name="connsiteX34" fmla="*/ 7760470 w 12773054"/>
              <a:gd name="connsiteY34" fmla="*/ 8168683 h 8176523"/>
              <a:gd name="connsiteX35" fmla="*/ 7760470 w 12773054"/>
              <a:gd name="connsiteY35" fmla="*/ 8176523 h 8176523"/>
              <a:gd name="connsiteX36" fmla="*/ 6491450 w 12773054"/>
              <a:gd name="connsiteY36" fmla="*/ 8176523 h 8176523"/>
              <a:gd name="connsiteX37" fmla="*/ 6491450 w 12773054"/>
              <a:gd name="connsiteY37" fmla="*/ 8168683 h 8176523"/>
              <a:gd name="connsiteX38" fmla="*/ 6483468 w 12773054"/>
              <a:gd name="connsiteY38" fmla="*/ 8168683 h 8176523"/>
              <a:gd name="connsiteX39" fmla="*/ 6483468 w 12773054"/>
              <a:gd name="connsiteY39" fmla="*/ 8176523 h 8176523"/>
              <a:gd name="connsiteX40" fmla="*/ 5214447 w 12773054"/>
              <a:gd name="connsiteY40" fmla="*/ 8176523 h 8176523"/>
              <a:gd name="connsiteX41" fmla="*/ 5214447 w 12773054"/>
              <a:gd name="connsiteY41" fmla="*/ 8168683 h 8176523"/>
              <a:gd name="connsiteX42" fmla="*/ 5206478 w 12773054"/>
              <a:gd name="connsiteY42" fmla="*/ 8168683 h 8176523"/>
              <a:gd name="connsiteX43" fmla="*/ 5206478 w 12773054"/>
              <a:gd name="connsiteY43" fmla="*/ 8176523 h 8176523"/>
              <a:gd name="connsiteX44" fmla="*/ 3937458 w 12773054"/>
              <a:gd name="connsiteY44" fmla="*/ 8176523 h 8176523"/>
              <a:gd name="connsiteX45" fmla="*/ 3937458 w 12773054"/>
              <a:gd name="connsiteY45" fmla="*/ 8168683 h 8176523"/>
              <a:gd name="connsiteX46" fmla="*/ 3929476 w 12773054"/>
              <a:gd name="connsiteY46" fmla="*/ 8168683 h 8176523"/>
              <a:gd name="connsiteX47" fmla="*/ 3929476 w 12773054"/>
              <a:gd name="connsiteY47" fmla="*/ 8176523 h 8176523"/>
              <a:gd name="connsiteX48" fmla="*/ 2660455 w 12773054"/>
              <a:gd name="connsiteY48" fmla="*/ 8176523 h 8176523"/>
              <a:gd name="connsiteX49" fmla="*/ 2660455 w 12773054"/>
              <a:gd name="connsiteY49" fmla="*/ 8168683 h 8176523"/>
              <a:gd name="connsiteX50" fmla="*/ 2652473 w 12773054"/>
              <a:gd name="connsiteY50" fmla="*/ 8168683 h 8176523"/>
              <a:gd name="connsiteX51" fmla="*/ 2652473 w 12773054"/>
              <a:gd name="connsiteY51" fmla="*/ 8176523 h 8176523"/>
              <a:gd name="connsiteX52" fmla="*/ 1383453 w 12773054"/>
              <a:gd name="connsiteY52" fmla="*/ 8176523 h 8176523"/>
              <a:gd name="connsiteX53" fmla="*/ 1383453 w 12773054"/>
              <a:gd name="connsiteY53" fmla="*/ 8168683 h 8176523"/>
              <a:gd name="connsiteX54" fmla="*/ 56798 w 12773054"/>
              <a:gd name="connsiteY54" fmla="*/ 8168683 h 8176523"/>
              <a:gd name="connsiteX55" fmla="*/ 57711 w 12773054"/>
              <a:gd name="connsiteY55" fmla="*/ 8115297 h 8176523"/>
              <a:gd name="connsiteX56" fmla="*/ 0 w 12773054"/>
              <a:gd name="connsiteY56" fmla="*/ 8115297 h 8176523"/>
              <a:gd name="connsiteX57" fmla="*/ 0 w 12773054"/>
              <a:gd name="connsiteY57" fmla="*/ 6917209 h 8176523"/>
              <a:gd name="connsiteX58" fmla="*/ 78191 w 12773054"/>
              <a:gd name="connsiteY58" fmla="*/ 6917209 h 8176523"/>
              <a:gd name="connsiteX59" fmla="*/ 79539 w 12773054"/>
              <a:gd name="connsiteY59" fmla="*/ 6838333 h 8176523"/>
              <a:gd name="connsiteX60" fmla="*/ 0 w 12773054"/>
              <a:gd name="connsiteY60" fmla="*/ 6838333 h 8176523"/>
              <a:gd name="connsiteX61" fmla="*/ 0 w 12773054"/>
              <a:gd name="connsiteY61" fmla="*/ 6655837 h 8176523"/>
              <a:gd name="connsiteX62" fmla="*/ 1331797 w 12773054"/>
              <a:gd name="connsiteY62" fmla="*/ 5640194 h 8176523"/>
              <a:gd name="connsiteX63" fmla="*/ 1339869 w 12773054"/>
              <a:gd name="connsiteY63" fmla="*/ 5640194 h 8176523"/>
              <a:gd name="connsiteX64" fmla="*/ 1339869 w 12773054"/>
              <a:gd name="connsiteY64" fmla="*/ 5647182 h 8176523"/>
              <a:gd name="connsiteX65" fmla="*/ 2848766 w 12773054"/>
              <a:gd name="connsiteY65" fmla="*/ 4450123 h 8176523"/>
              <a:gd name="connsiteX66" fmla="*/ 2957348 w 12773054"/>
              <a:gd name="connsiteY66" fmla="*/ 4381215 h 8176523"/>
              <a:gd name="connsiteX67" fmla="*/ 2979909 w 12773054"/>
              <a:gd name="connsiteY67" fmla="*/ 4363167 h 8176523"/>
              <a:gd name="connsiteX68" fmla="*/ 2985789 w 12773054"/>
              <a:gd name="connsiteY68" fmla="*/ 4363167 h 8176523"/>
              <a:gd name="connsiteX69" fmla="*/ 3054670 w 12773054"/>
              <a:gd name="connsiteY69" fmla="*/ 4319454 h 8176523"/>
              <a:gd name="connsiteX70" fmla="*/ 3050602 w 12773054"/>
              <a:gd name="connsiteY70" fmla="*/ 4319454 h 8176523"/>
              <a:gd name="connsiteX71" fmla="*/ 3602388 w 12773054"/>
              <a:gd name="connsiteY71" fmla="*/ 3866524 h 8176523"/>
              <a:gd name="connsiteX72" fmla="*/ 5173860 w 12773054"/>
              <a:gd name="connsiteY72" fmla="*/ 5028571 h 8176523"/>
              <a:gd name="connsiteX73" fmla="*/ 6744562 w 12773054"/>
              <a:gd name="connsiteY73" fmla="*/ 3866530 h 8176523"/>
              <a:gd name="connsiteX74" fmla="*/ 8002269 w 12773054"/>
              <a:gd name="connsiteY74" fmla="*/ 5036701 h 8176523"/>
              <a:gd name="connsiteX0" fmla="*/ 1375561 w 12773054"/>
              <a:gd name="connsiteY0" fmla="*/ 5569243 h 8176523"/>
              <a:gd name="connsiteX1" fmla="*/ 1375561 w 12773054"/>
              <a:gd name="connsiteY1" fmla="*/ 5597625 h 8176523"/>
              <a:gd name="connsiteX2" fmla="*/ 1312494 w 12773054"/>
              <a:gd name="connsiteY2" fmla="*/ 5597625 h 8176523"/>
              <a:gd name="connsiteX3" fmla="*/ 1375561 w 12773054"/>
              <a:gd name="connsiteY3" fmla="*/ 5569243 h 8176523"/>
              <a:gd name="connsiteX4" fmla="*/ 12761926 w 12773054"/>
              <a:gd name="connsiteY4" fmla="*/ 0 h 8176523"/>
              <a:gd name="connsiteX5" fmla="*/ 12761926 w 12773054"/>
              <a:gd name="connsiteY5" fmla="*/ 73153 h 8176523"/>
              <a:gd name="connsiteX6" fmla="*/ 12773054 w 12773054"/>
              <a:gd name="connsiteY6" fmla="*/ 61003 h 8176523"/>
              <a:gd name="connsiteX7" fmla="*/ 12761978 w 12773054"/>
              <a:gd name="connsiteY7" fmla="*/ 3743735 h 8176523"/>
              <a:gd name="connsiteX8" fmla="*/ 12761978 w 12773054"/>
              <a:gd name="connsiteY8" fmla="*/ 4319589 h 8176523"/>
              <a:gd name="connsiteX9" fmla="*/ 12760246 w 12773054"/>
              <a:gd name="connsiteY9" fmla="*/ 4319589 h 8176523"/>
              <a:gd name="connsiteX10" fmla="*/ 12760116 w 12773054"/>
              <a:gd name="connsiteY10" fmla="*/ 4363167 h 8176523"/>
              <a:gd name="connsiteX11" fmla="*/ 12761978 w 12773054"/>
              <a:gd name="connsiteY11" fmla="*/ 4363167 h 8176523"/>
              <a:gd name="connsiteX12" fmla="*/ 12761978 w 12773054"/>
              <a:gd name="connsiteY12" fmla="*/ 5596611 h 8176523"/>
              <a:gd name="connsiteX13" fmla="*/ 12756406 w 12773054"/>
              <a:gd name="connsiteY13" fmla="*/ 5596611 h 8176523"/>
              <a:gd name="connsiteX14" fmla="*/ 12756274 w 12773054"/>
              <a:gd name="connsiteY14" fmla="*/ 5640194 h 8176523"/>
              <a:gd name="connsiteX15" fmla="*/ 12761978 w 12773054"/>
              <a:gd name="connsiteY15" fmla="*/ 5640194 h 8176523"/>
              <a:gd name="connsiteX16" fmla="*/ 12761978 w 12773054"/>
              <a:gd name="connsiteY16" fmla="*/ 6838340 h 8176523"/>
              <a:gd name="connsiteX17" fmla="*/ 12752672 w 12773054"/>
              <a:gd name="connsiteY17" fmla="*/ 6838340 h 8176523"/>
              <a:gd name="connsiteX18" fmla="*/ 12752434 w 12773054"/>
              <a:gd name="connsiteY18" fmla="*/ 6917209 h 8176523"/>
              <a:gd name="connsiteX19" fmla="*/ 12761978 w 12773054"/>
              <a:gd name="connsiteY19" fmla="*/ 6917209 h 8176523"/>
              <a:gd name="connsiteX20" fmla="*/ 12761978 w 12773054"/>
              <a:gd name="connsiteY20" fmla="*/ 8115297 h 8176523"/>
              <a:gd name="connsiteX21" fmla="*/ 12748830 w 12773054"/>
              <a:gd name="connsiteY21" fmla="*/ 8115297 h 8176523"/>
              <a:gd name="connsiteX22" fmla="*/ 12748670 w 12773054"/>
              <a:gd name="connsiteY22" fmla="*/ 8168683 h 8176523"/>
              <a:gd name="connsiteX23" fmla="*/ 11626930 w 12773054"/>
              <a:gd name="connsiteY23" fmla="*/ 8168683 h 8176523"/>
              <a:gd name="connsiteX24" fmla="*/ 11626930 w 12773054"/>
              <a:gd name="connsiteY24" fmla="*/ 8176523 h 8176523"/>
              <a:gd name="connsiteX25" fmla="*/ 10357910 w 12773054"/>
              <a:gd name="connsiteY25" fmla="*/ 8176523 h 8176523"/>
              <a:gd name="connsiteX26" fmla="*/ 10357910 w 12773054"/>
              <a:gd name="connsiteY26" fmla="*/ 8168683 h 8176523"/>
              <a:gd name="connsiteX27" fmla="*/ 10349942 w 12773054"/>
              <a:gd name="connsiteY27" fmla="*/ 8168683 h 8176523"/>
              <a:gd name="connsiteX28" fmla="*/ 10349942 w 12773054"/>
              <a:gd name="connsiteY28" fmla="*/ 8176523 h 8176523"/>
              <a:gd name="connsiteX29" fmla="*/ 9080922 w 12773054"/>
              <a:gd name="connsiteY29" fmla="*/ 8176523 h 8176523"/>
              <a:gd name="connsiteX30" fmla="*/ 9080922 w 12773054"/>
              <a:gd name="connsiteY30" fmla="*/ 8168683 h 8176523"/>
              <a:gd name="connsiteX31" fmla="*/ 9072770 w 12773054"/>
              <a:gd name="connsiteY31" fmla="*/ 8168683 h 8176523"/>
              <a:gd name="connsiteX32" fmla="*/ 9072770 w 12773054"/>
              <a:gd name="connsiteY32" fmla="*/ 8176523 h 8176523"/>
              <a:gd name="connsiteX33" fmla="*/ 7768465 w 12773054"/>
              <a:gd name="connsiteY33" fmla="*/ 8176523 h 8176523"/>
              <a:gd name="connsiteX34" fmla="*/ 7768465 w 12773054"/>
              <a:gd name="connsiteY34" fmla="*/ 8168683 h 8176523"/>
              <a:gd name="connsiteX35" fmla="*/ 7760470 w 12773054"/>
              <a:gd name="connsiteY35" fmla="*/ 8168683 h 8176523"/>
              <a:gd name="connsiteX36" fmla="*/ 7760470 w 12773054"/>
              <a:gd name="connsiteY36" fmla="*/ 8176523 h 8176523"/>
              <a:gd name="connsiteX37" fmla="*/ 6491450 w 12773054"/>
              <a:gd name="connsiteY37" fmla="*/ 8176523 h 8176523"/>
              <a:gd name="connsiteX38" fmla="*/ 6491450 w 12773054"/>
              <a:gd name="connsiteY38" fmla="*/ 8168683 h 8176523"/>
              <a:gd name="connsiteX39" fmla="*/ 6483468 w 12773054"/>
              <a:gd name="connsiteY39" fmla="*/ 8168683 h 8176523"/>
              <a:gd name="connsiteX40" fmla="*/ 6483468 w 12773054"/>
              <a:gd name="connsiteY40" fmla="*/ 8176523 h 8176523"/>
              <a:gd name="connsiteX41" fmla="*/ 5214447 w 12773054"/>
              <a:gd name="connsiteY41" fmla="*/ 8176523 h 8176523"/>
              <a:gd name="connsiteX42" fmla="*/ 5214447 w 12773054"/>
              <a:gd name="connsiteY42" fmla="*/ 8168683 h 8176523"/>
              <a:gd name="connsiteX43" fmla="*/ 5206478 w 12773054"/>
              <a:gd name="connsiteY43" fmla="*/ 8168683 h 8176523"/>
              <a:gd name="connsiteX44" fmla="*/ 5206478 w 12773054"/>
              <a:gd name="connsiteY44" fmla="*/ 8176523 h 8176523"/>
              <a:gd name="connsiteX45" fmla="*/ 3937458 w 12773054"/>
              <a:gd name="connsiteY45" fmla="*/ 8176523 h 8176523"/>
              <a:gd name="connsiteX46" fmla="*/ 3937458 w 12773054"/>
              <a:gd name="connsiteY46" fmla="*/ 8168683 h 8176523"/>
              <a:gd name="connsiteX47" fmla="*/ 3929476 w 12773054"/>
              <a:gd name="connsiteY47" fmla="*/ 8168683 h 8176523"/>
              <a:gd name="connsiteX48" fmla="*/ 3929476 w 12773054"/>
              <a:gd name="connsiteY48" fmla="*/ 8176523 h 8176523"/>
              <a:gd name="connsiteX49" fmla="*/ 2660455 w 12773054"/>
              <a:gd name="connsiteY49" fmla="*/ 8176523 h 8176523"/>
              <a:gd name="connsiteX50" fmla="*/ 2660455 w 12773054"/>
              <a:gd name="connsiteY50" fmla="*/ 8168683 h 8176523"/>
              <a:gd name="connsiteX51" fmla="*/ 2652473 w 12773054"/>
              <a:gd name="connsiteY51" fmla="*/ 8168683 h 8176523"/>
              <a:gd name="connsiteX52" fmla="*/ 2652473 w 12773054"/>
              <a:gd name="connsiteY52" fmla="*/ 8176523 h 8176523"/>
              <a:gd name="connsiteX53" fmla="*/ 1383453 w 12773054"/>
              <a:gd name="connsiteY53" fmla="*/ 8176523 h 8176523"/>
              <a:gd name="connsiteX54" fmla="*/ 1383453 w 12773054"/>
              <a:gd name="connsiteY54" fmla="*/ 8168683 h 8176523"/>
              <a:gd name="connsiteX55" fmla="*/ 56798 w 12773054"/>
              <a:gd name="connsiteY55" fmla="*/ 8168683 h 8176523"/>
              <a:gd name="connsiteX56" fmla="*/ 57711 w 12773054"/>
              <a:gd name="connsiteY56" fmla="*/ 8115297 h 8176523"/>
              <a:gd name="connsiteX57" fmla="*/ 0 w 12773054"/>
              <a:gd name="connsiteY57" fmla="*/ 8115297 h 8176523"/>
              <a:gd name="connsiteX58" fmla="*/ 0 w 12773054"/>
              <a:gd name="connsiteY58" fmla="*/ 6917209 h 8176523"/>
              <a:gd name="connsiteX59" fmla="*/ 78191 w 12773054"/>
              <a:gd name="connsiteY59" fmla="*/ 6917209 h 8176523"/>
              <a:gd name="connsiteX60" fmla="*/ 0 w 12773054"/>
              <a:gd name="connsiteY60" fmla="*/ 6838333 h 8176523"/>
              <a:gd name="connsiteX61" fmla="*/ 0 w 12773054"/>
              <a:gd name="connsiteY61" fmla="*/ 6655837 h 8176523"/>
              <a:gd name="connsiteX62" fmla="*/ 1331797 w 12773054"/>
              <a:gd name="connsiteY62" fmla="*/ 5640194 h 8176523"/>
              <a:gd name="connsiteX63" fmla="*/ 1339869 w 12773054"/>
              <a:gd name="connsiteY63" fmla="*/ 5640194 h 8176523"/>
              <a:gd name="connsiteX64" fmla="*/ 1339869 w 12773054"/>
              <a:gd name="connsiteY64" fmla="*/ 5647182 h 8176523"/>
              <a:gd name="connsiteX65" fmla="*/ 2848766 w 12773054"/>
              <a:gd name="connsiteY65" fmla="*/ 4450123 h 8176523"/>
              <a:gd name="connsiteX66" fmla="*/ 2957348 w 12773054"/>
              <a:gd name="connsiteY66" fmla="*/ 4381215 h 8176523"/>
              <a:gd name="connsiteX67" fmla="*/ 2979909 w 12773054"/>
              <a:gd name="connsiteY67" fmla="*/ 4363167 h 8176523"/>
              <a:gd name="connsiteX68" fmla="*/ 2985789 w 12773054"/>
              <a:gd name="connsiteY68" fmla="*/ 4363167 h 8176523"/>
              <a:gd name="connsiteX69" fmla="*/ 3054670 w 12773054"/>
              <a:gd name="connsiteY69" fmla="*/ 4319454 h 8176523"/>
              <a:gd name="connsiteX70" fmla="*/ 3050602 w 12773054"/>
              <a:gd name="connsiteY70" fmla="*/ 4319454 h 8176523"/>
              <a:gd name="connsiteX71" fmla="*/ 3602388 w 12773054"/>
              <a:gd name="connsiteY71" fmla="*/ 3866524 h 8176523"/>
              <a:gd name="connsiteX72" fmla="*/ 5173860 w 12773054"/>
              <a:gd name="connsiteY72" fmla="*/ 5028571 h 8176523"/>
              <a:gd name="connsiteX73" fmla="*/ 6744562 w 12773054"/>
              <a:gd name="connsiteY73" fmla="*/ 3866530 h 8176523"/>
              <a:gd name="connsiteX74" fmla="*/ 8002269 w 12773054"/>
              <a:gd name="connsiteY74" fmla="*/ 5036701 h 8176523"/>
              <a:gd name="connsiteX75" fmla="*/ 12761926 w 12773054"/>
              <a:gd name="connsiteY75" fmla="*/ 0 h 8176523"/>
              <a:gd name="connsiteX0" fmla="*/ 1375561 w 12773054"/>
              <a:gd name="connsiteY0" fmla="*/ 5569243 h 8176523"/>
              <a:gd name="connsiteX1" fmla="*/ 1375561 w 12773054"/>
              <a:gd name="connsiteY1" fmla="*/ 5597625 h 8176523"/>
              <a:gd name="connsiteX2" fmla="*/ 1312494 w 12773054"/>
              <a:gd name="connsiteY2" fmla="*/ 5597625 h 8176523"/>
              <a:gd name="connsiteX3" fmla="*/ 1375561 w 12773054"/>
              <a:gd name="connsiteY3" fmla="*/ 5569243 h 8176523"/>
              <a:gd name="connsiteX4" fmla="*/ 12761926 w 12773054"/>
              <a:gd name="connsiteY4" fmla="*/ 0 h 8176523"/>
              <a:gd name="connsiteX5" fmla="*/ 12761926 w 12773054"/>
              <a:gd name="connsiteY5" fmla="*/ 73153 h 8176523"/>
              <a:gd name="connsiteX6" fmla="*/ 12773054 w 12773054"/>
              <a:gd name="connsiteY6" fmla="*/ 61003 h 8176523"/>
              <a:gd name="connsiteX7" fmla="*/ 12761978 w 12773054"/>
              <a:gd name="connsiteY7" fmla="*/ 3743735 h 8176523"/>
              <a:gd name="connsiteX8" fmla="*/ 12761978 w 12773054"/>
              <a:gd name="connsiteY8" fmla="*/ 4319589 h 8176523"/>
              <a:gd name="connsiteX9" fmla="*/ 12760246 w 12773054"/>
              <a:gd name="connsiteY9" fmla="*/ 4319589 h 8176523"/>
              <a:gd name="connsiteX10" fmla="*/ 12760116 w 12773054"/>
              <a:gd name="connsiteY10" fmla="*/ 4363167 h 8176523"/>
              <a:gd name="connsiteX11" fmla="*/ 12761978 w 12773054"/>
              <a:gd name="connsiteY11" fmla="*/ 4363167 h 8176523"/>
              <a:gd name="connsiteX12" fmla="*/ 12761978 w 12773054"/>
              <a:gd name="connsiteY12" fmla="*/ 5596611 h 8176523"/>
              <a:gd name="connsiteX13" fmla="*/ 12756406 w 12773054"/>
              <a:gd name="connsiteY13" fmla="*/ 5596611 h 8176523"/>
              <a:gd name="connsiteX14" fmla="*/ 12756274 w 12773054"/>
              <a:gd name="connsiteY14" fmla="*/ 5640194 h 8176523"/>
              <a:gd name="connsiteX15" fmla="*/ 12761978 w 12773054"/>
              <a:gd name="connsiteY15" fmla="*/ 5640194 h 8176523"/>
              <a:gd name="connsiteX16" fmla="*/ 12761978 w 12773054"/>
              <a:gd name="connsiteY16" fmla="*/ 6838340 h 8176523"/>
              <a:gd name="connsiteX17" fmla="*/ 12752672 w 12773054"/>
              <a:gd name="connsiteY17" fmla="*/ 6838340 h 8176523"/>
              <a:gd name="connsiteX18" fmla="*/ 12752434 w 12773054"/>
              <a:gd name="connsiteY18" fmla="*/ 6917209 h 8176523"/>
              <a:gd name="connsiteX19" fmla="*/ 12761978 w 12773054"/>
              <a:gd name="connsiteY19" fmla="*/ 6917209 h 8176523"/>
              <a:gd name="connsiteX20" fmla="*/ 12761978 w 12773054"/>
              <a:gd name="connsiteY20" fmla="*/ 8115297 h 8176523"/>
              <a:gd name="connsiteX21" fmla="*/ 12748830 w 12773054"/>
              <a:gd name="connsiteY21" fmla="*/ 8115297 h 8176523"/>
              <a:gd name="connsiteX22" fmla="*/ 12748670 w 12773054"/>
              <a:gd name="connsiteY22" fmla="*/ 8168683 h 8176523"/>
              <a:gd name="connsiteX23" fmla="*/ 11626930 w 12773054"/>
              <a:gd name="connsiteY23" fmla="*/ 8168683 h 8176523"/>
              <a:gd name="connsiteX24" fmla="*/ 11626930 w 12773054"/>
              <a:gd name="connsiteY24" fmla="*/ 8176523 h 8176523"/>
              <a:gd name="connsiteX25" fmla="*/ 10357910 w 12773054"/>
              <a:gd name="connsiteY25" fmla="*/ 8176523 h 8176523"/>
              <a:gd name="connsiteX26" fmla="*/ 10357910 w 12773054"/>
              <a:gd name="connsiteY26" fmla="*/ 8168683 h 8176523"/>
              <a:gd name="connsiteX27" fmla="*/ 10349942 w 12773054"/>
              <a:gd name="connsiteY27" fmla="*/ 8168683 h 8176523"/>
              <a:gd name="connsiteX28" fmla="*/ 10349942 w 12773054"/>
              <a:gd name="connsiteY28" fmla="*/ 8176523 h 8176523"/>
              <a:gd name="connsiteX29" fmla="*/ 9080922 w 12773054"/>
              <a:gd name="connsiteY29" fmla="*/ 8176523 h 8176523"/>
              <a:gd name="connsiteX30" fmla="*/ 9080922 w 12773054"/>
              <a:gd name="connsiteY30" fmla="*/ 8168683 h 8176523"/>
              <a:gd name="connsiteX31" fmla="*/ 9072770 w 12773054"/>
              <a:gd name="connsiteY31" fmla="*/ 8168683 h 8176523"/>
              <a:gd name="connsiteX32" fmla="*/ 9072770 w 12773054"/>
              <a:gd name="connsiteY32" fmla="*/ 8176523 h 8176523"/>
              <a:gd name="connsiteX33" fmla="*/ 7768465 w 12773054"/>
              <a:gd name="connsiteY33" fmla="*/ 8176523 h 8176523"/>
              <a:gd name="connsiteX34" fmla="*/ 7768465 w 12773054"/>
              <a:gd name="connsiteY34" fmla="*/ 8168683 h 8176523"/>
              <a:gd name="connsiteX35" fmla="*/ 7760470 w 12773054"/>
              <a:gd name="connsiteY35" fmla="*/ 8168683 h 8176523"/>
              <a:gd name="connsiteX36" fmla="*/ 7760470 w 12773054"/>
              <a:gd name="connsiteY36" fmla="*/ 8176523 h 8176523"/>
              <a:gd name="connsiteX37" fmla="*/ 6491450 w 12773054"/>
              <a:gd name="connsiteY37" fmla="*/ 8176523 h 8176523"/>
              <a:gd name="connsiteX38" fmla="*/ 6491450 w 12773054"/>
              <a:gd name="connsiteY38" fmla="*/ 8168683 h 8176523"/>
              <a:gd name="connsiteX39" fmla="*/ 6483468 w 12773054"/>
              <a:gd name="connsiteY39" fmla="*/ 8168683 h 8176523"/>
              <a:gd name="connsiteX40" fmla="*/ 6483468 w 12773054"/>
              <a:gd name="connsiteY40" fmla="*/ 8176523 h 8176523"/>
              <a:gd name="connsiteX41" fmla="*/ 5214447 w 12773054"/>
              <a:gd name="connsiteY41" fmla="*/ 8176523 h 8176523"/>
              <a:gd name="connsiteX42" fmla="*/ 5214447 w 12773054"/>
              <a:gd name="connsiteY42" fmla="*/ 8168683 h 8176523"/>
              <a:gd name="connsiteX43" fmla="*/ 5206478 w 12773054"/>
              <a:gd name="connsiteY43" fmla="*/ 8168683 h 8176523"/>
              <a:gd name="connsiteX44" fmla="*/ 5206478 w 12773054"/>
              <a:gd name="connsiteY44" fmla="*/ 8176523 h 8176523"/>
              <a:gd name="connsiteX45" fmla="*/ 3937458 w 12773054"/>
              <a:gd name="connsiteY45" fmla="*/ 8176523 h 8176523"/>
              <a:gd name="connsiteX46" fmla="*/ 3937458 w 12773054"/>
              <a:gd name="connsiteY46" fmla="*/ 8168683 h 8176523"/>
              <a:gd name="connsiteX47" fmla="*/ 3929476 w 12773054"/>
              <a:gd name="connsiteY47" fmla="*/ 8168683 h 8176523"/>
              <a:gd name="connsiteX48" fmla="*/ 3929476 w 12773054"/>
              <a:gd name="connsiteY48" fmla="*/ 8176523 h 8176523"/>
              <a:gd name="connsiteX49" fmla="*/ 2660455 w 12773054"/>
              <a:gd name="connsiteY49" fmla="*/ 8176523 h 8176523"/>
              <a:gd name="connsiteX50" fmla="*/ 2660455 w 12773054"/>
              <a:gd name="connsiteY50" fmla="*/ 8168683 h 8176523"/>
              <a:gd name="connsiteX51" fmla="*/ 2652473 w 12773054"/>
              <a:gd name="connsiteY51" fmla="*/ 8168683 h 8176523"/>
              <a:gd name="connsiteX52" fmla="*/ 2652473 w 12773054"/>
              <a:gd name="connsiteY52" fmla="*/ 8176523 h 8176523"/>
              <a:gd name="connsiteX53" fmla="*/ 1383453 w 12773054"/>
              <a:gd name="connsiteY53" fmla="*/ 8176523 h 8176523"/>
              <a:gd name="connsiteX54" fmla="*/ 1383453 w 12773054"/>
              <a:gd name="connsiteY54" fmla="*/ 8168683 h 8176523"/>
              <a:gd name="connsiteX55" fmla="*/ 56798 w 12773054"/>
              <a:gd name="connsiteY55" fmla="*/ 8168683 h 8176523"/>
              <a:gd name="connsiteX56" fmla="*/ 57711 w 12773054"/>
              <a:gd name="connsiteY56" fmla="*/ 8115297 h 8176523"/>
              <a:gd name="connsiteX57" fmla="*/ 0 w 12773054"/>
              <a:gd name="connsiteY57" fmla="*/ 8115297 h 8176523"/>
              <a:gd name="connsiteX58" fmla="*/ 0 w 12773054"/>
              <a:gd name="connsiteY58" fmla="*/ 6917209 h 8176523"/>
              <a:gd name="connsiteX59" fmla="*/ 0 w 12773054"/>
              <a:gd name="connsiteY59" fmla="*/ 6838333 h 8176523"/>
              <a:gd name="connsiteX60" fmla="*/ 0 w 12773054"/>
              <a:gd name="connsiteY60" fmla="*/ 6655837 h 8176523"/>
              <a:gd name="connsiteX61" fmla="*/ 1331797 w 12773054"/>
              <a:gd name="connsiteY61" fmla="*/ 5640194 h 8176523"/>
              <a:gd name="connsiteX62" fmla="*/ 1339869 w 12773054"/>
              <a:gd name="connsiteY62" fmla="*/ 5640194 h 8176523"/>
              <a:gd name="connsiteX63" fmla="*/ 1339869 w 12773054"/>
              <a:gd name="connsiteY63" fmla="*/ 5647182 h 8176523"/>
              <a:gd name="connsiteX64" fmla="*/ 2848766 w 12773054"/>
              <a:gd name="connsiteY64" fmla="*/ 4450123 h 8176523"/>
              <a:gd name="connsiteX65" fmla="*/ 2957348 w 12773054"/>
              <a:gd name="connsiteY65" fmla="*/ 4381215 h 8176523"/>
              <a:gd name="connsiteX66" fmla="*/ 2979909 w 12773054"/>
              <a:gd name="connsiteY66" fmla="*/ 4363167 h 8176523"/>
              <a:gd name="connsiteX67" fmla="*/ 2985789 w 12773054"/>
              <a:gd name="connsiteY67" fmla="*/ 4363167 h 8176523"/>
              <a:gd name="connsiteX68" fmla="*/ 3054670 w 12773054"/>
              <a:gd name="connsiteY68" fmla="*/ 4319454 h 8176523"/>
              <a:gd name="connsiteX69" fmla="*/ 3050602 w 12773054"/>
              <a:gd name="connsiteY69" fmla="*/ 4319454 h 8176523"/>
              <a:gd name="connsiteX70" fmla="*/ 3602388 w 12773054"/>
              <a:gd name="connsiteY70" fmla="*/ 3866524 h 8176523"/>
              <a:gd name="connsiteX71" fmla="*/ 5173860 w 12773054"/>
              <a:gd name="connsiteY71" fmla="*/ 5028571 h 8176523"/>
              <a:gd name="connsiteX72" fmla="*/ 6744562 w 12773054"/>
              <a:gd name="connsiteY72" fmla="*/ 3866530 h 8176523"/>
              <a:gd name="connsiteX73" fmla="*/ 8002269 w 12773054"/>
              <a:gd name="connsiteY73" fmla="*/ 5036701 h 8176523"/>
              <a:gd name="connsiteX74" fmla="*/ 12761926 w 12773054"/>
              <a:gd name="connsiteY74" fmla="*/ 0 h 8176523"/>
              <a:gd name="connsiteX0" fmla="*/ 1375561 w 12773054"/>
              <a:gd name="connsiteY0" fmla="*/ 5569243 h 8176523"/>
              <a:gd name="connsiteX1" fmla="*/ 1375561 w 12773054"/>
              <a:gd name="connsiteY1" fmla="*/ 5597625 h 8176523"/>
              <a:gd name="connsiteX2" fmla="*/ 1312494 w 12773054"/>
              <a:gd name="connsiteY2" fmla="*/ 5597625 h 8176523"/>
              <a:gd name="connsiteX3" fmla="*/ 1375561 w 12773054"/>
              <a:gd name="connsiteY3" fmla="*/ 5569243 h 8176523"/>
              <a:gd name="connsiteX4" fmla="*/ 12761926 w 12773054"/>
              <a:gd name="connsiteY4" fmla="*/ 0 h 8176523"/>
              <a:gd name="connsiteX5" fmla="*/ 12761926 w 12773054"/>
              <a:gd name="connsiteY5" fmla="*/ 73153 h 8176523"/>
              <a:gd name="connsiteX6" fmla="*/ 12773054 w 12773054"/>
              <a:gd name="connsiteY6" fmla="*/ 61003 h 8176523"/>
              <a:gd name="connsiteX7" fmla="*/ 12761978 w 12773054"/>
              <a:gd name="connsiteY7" fmla="*/ 3743735 h 8176523"/>
              <a:gd name="connsiteX8" fmla="*/ 12761978 w 12773054"/>
              <a:gd name="connsiteY8" fmla="*/ 4319589 h 8176523"/>
              <a:gd name="connsiteX9" fmla="*/ 12760246 w 12773054"/>
              <a:gd name="connsiteY9" fmla="*/ 4319589 h 8176523"/>
              <a:gd name="connsiteX10" fmla="*/ 12760116 w 12773054"/>
              <a:gd name="connsiteY10" fmla="*/ 4363167 h 8176523"/>
              <a:gd name="connsiteX11" fmla="*/ 12761978 w 12773054"/>
              <a:gd name="connsiteY11" fmla="*/ 4363167 h 8176523"/>
              <a:gd name="connsiteX12" fmla="*/ 12761978 w 12773054"/>
              <a:gd name="connsiteY12" fmla="*/ 5596611 h 8176523"/>
              <a:gd name="connsiteX13" fmla="*/ 12756406 w 12773054"/>
              <a:gd name="connsiteY13" fmla="*/ 5596611 h 8176523"/>
              <a:gd name="connsiteX14" fmla="*/ 12756274 w 12773054"/>
              <a:gd name="connsiteY14" fmla="*/ 5640194 h 8176523"/>
              <a:gd name="connsiteX15" fmla="*/ 12761978 w 12773054"/>
              <a:gd name="connsiteY15" fmla="*/ 5640194 h 8176523"/>
              <a:gd name="connsiteX16" fmla="*/ 12761978 w 12773054"/>
              <a:gd name="connsiteY16" fmla="*/ 6838340 h 8176523"/>
              <a:gd name="connsiteX17" fmla="*/ 12752672 w 12773054"/>
              <a:gd name="connsiteY17" fmla="*/ 6838340 h 8176523"/>
              <a:gd name="connsiteX18" fmla="*/ 12752434 w 12773054"/>
              <a:gd name="connsiteY18" fmla="*/ 6917209 h 8176523"/>
              <a:gd name="connsiteX19" fmla="*/ 12761978 w 12773054"/>
              <a:gd name="connsiteY19" fmla="*/ 6917209 h 8176523"/>
              <a:gd name="connsiteX20" fmla="*/ 12761978 w 12773054"/>
              <a:gd name="connsiteY20" fmla="*/ 8115297 h 8176523"/>
              <a:gd name="connsiteX21" fmla="*/ 12748830 w 12773054"/>
              <a:gd name="connsiteY21" fmla="*/ 8115297 h 8176523"/>
              <a:gd name="connsiteX22" fmla="*/ 12748670 w 12773054"/>
              <a:gd name="connsiteY22" fmla="*/ 8168683 h 8176523"/>
              <a:gd name="connsiteX23" fmla="*/ 11626930 w 12773054"/>
              <a:gd name="connsiteY23" fmla="*/ 8168683 h 8176523"/>
              <a:gd name="connsiteX24" fmla="*/ 11626930 w 12773054"/>
              <a:gd name="connsiteY24" fmla="*/ 8176523 h 8176523"/>
              <a:gd name="connsiteX25" fmla="*/ 10357910 w 12773054"/>
              <a:gd name="connsiteY25" fmla="*/ 8176523 h 8176523"/>
              <a:gd name="connsiteX26" fmla="*/ 10357910 w 12773054"/>
              <a:gd name="connsiteY26" fmla="*/ 8168683 h 8176523"/>
              <a:gd name="connsiteX27" fmla="*/ 10349942 w 12773054"/>
              <a:gd name="connsiteY27" fmla="*/ 8168683 h 8176523"/>
              <a:gd name="connsiteX28" fmla="*/ 10349942 w 12773054"/>
              <a:gd name="connsiteY28" fmla="*/ 8176523 h 8176523"/>
              <a:gd name="connsiteX29" fmla="*/ 9080922 w 12773054"/>
              <a:gd name="connsiteY29" fmla="*/ 8176523 h 8176523"/>
              <a:gd name="connsiteX30" fmla="*/ 9080922 w 12773054"/>
              <a:gd name="connsiteY30" fmla="*/ 8168683 h 8176523"/>
              <a:gd name="connsiteX31" fmla="*/ 9072770 w 12773054"/>
              <a:gd name="connsiteY31" fmla="*/ 8168683 h 8176523"/>
              <a:gd name="connsiteX32" fmla="*/ 9072770 w 12773054"/>
              <a:gd name="connsiteY32" fmla="*/ 8176523 h 8176523"/>
              <a:gd name="connsiteX33" fmla="*/ 7768465 w 12773054"/>
              <a:gd name="connsiteY33" fmla="*/ 8176523 h 8176523"/>
              <a:gd name="connsiteX34" fmla="*/ 7768465 w 12773054"/>
              <a:gd name="connsiteY34" fmla="*/ 8168683 h 8176523"/>
              <a:gd name="connsiteX35" fmla="*/ 7760470 w 12773054"/>
              <a:gd name="connsiteY35" fmla="*/ 8168683 h 8176523"/>
              <a:gd name="connsiteX36" fmla="*/ 7760470 w 12773054"/>
              <a:gd name="connsiteY36" fmla="*/ 8176523 h 8176523"/>
              <a:gd name="connsiteX37" fmla="*/ 6491450 w 12773054"/>
              <a:gd name="connsiteY37" fmla="*/ 8176523 h 8176523"/>
              <a:gd name="connsiteX38" fmla="*/ 6491450 w 12773054"/>
              <a:gd name="connsiteY38" fmla="*/ 8168683 h 8176523"/>
              <a:gd name="connsiteX39" fmla="*/ 6483468 w 12773054"/>
              <a:gd name="connsiteY39" fmla="*/ 8168683 h 8176523"/>
              <a:gd name="connsiteX40" fmla="*/ 6483468 w 12773054"/>
              <a:gd name="connsiteY40" fmla="*/ 8176523 h 8176523"/>
              <a:gd name="connsiteX41" fmla="*/ 5214447 w 12773054"/>
              <a:gd name="connsiteY41" fmla="*/ 8176523 h 8176523"/>
              <a:gd name="connsiteX42" fmla="*/ 5214447 w 12773054"/>
              <a:gd name="connsiteY42" fmla="*/ 8168683 h 8176523"/>
              <a:gd name="connsiteX43" fmla="*/ 5206478 w 12773054"/>
              <a:gd name="connsiteY43" fmla="*/ 8168683 h 8176523"/>
              <a:gd name="connsiteX44" fmla="*/ 5206478 w 12773054"/>
              <a:gd name="connsiteY44" fmla="*/ 8176523 h 8176523"/>
              <a:gd name="connsiteX45" fmla="*/ 3937458 w 12773054"/>
              <a:gd name="connsiteY45" fmla="*/ 8176523 h 8176523"/>
              <a:gd name="connsiteX46" fmla="*/ 3937458 w 12773054"/>
              <a:gd name="connsiteY46" fmla="*/ 8168683 h 8176523"/>
              <a:gd name="connsiteX47" fmla="*/ 3929476 w 12773054"/>
              <a:gd name="connsiteY47" fmla="*/ 8168683 h 8176523"/>
              <a:gd name="connsiteX48" fmla="*/ 3929476 w 12773054"/>
              <a:gd name="connsiteY48" fmla="*/ 8176523 h 8176523"/>
              <a:gd name="connsiteX49" fmla="*/ 2660455 w 12773054"/>
              <a:gd name="connsiteY49" fmla="*/ 8176523 h 8176523"/>
              <a:gd name="connsiteX50" fmla="*/ 2660455 w 12773054"/>
              <a:gd name="connsiteY50" fmla="*/ 8168683 h 8176523"/>
              <a:gd name="connsiteX51" fmla="*/ 2652473 w 12773054"/>
              <a:gd name="connsiteY51" fmla="*/ 8168683 h 8176523"/>
              <a:gd name="connsiteX52" fmla="*/ 2652473 w 12773054"/>
              <a:gd name="connsiteY52" fmla="*/ 8176523 h 8176523"/>
              <a:gd name="connsiteX53" fmla="*/ 1383453 w 12773054"/>
              <a:gd name="connsiteY53" fmla="*/ 8176523 h 8176523"/>
              <a:gd name="connsiteX54" fmla="*/ 1383453 w 12773054"/>
              <a:gd name="connsiteY54" fmla="*/ 8168683 h 8176523"/>
              <a:gd name="connsiteX55" fmla="*/ 56798 w 12773054"/>
              <a:gd name="connsiteY55" fmla="*/ 8168683 h 8176523"/>
              <a:gd name="connsiteX56" fmla="*/ 57711 w 12773054"/>
              <a:gd name="connsiteY56" fmla="*/ 8115297 h 8176523"/>
              <a:gd name="connsiteX57" fmla="*/ 0 w 12773054"/>
              <a:gd name="connsiteY57" fmla="*/ 8115297 h 8176523"/>
              <a:gd name="connsiteX58" fmla="*/ 0 w 12773054"/>
              <a:gd name="connsiteY58" fmla="*/ 6917209 h 8176523"/>
              <a:gd name="connsiteX59" fmla="*/ 0 w 12773054"/>
              <a:gd name="connsiteY59" fmla="*/ 6655837 h 8176523"/>
              <a:gd name="connsiteX60" fmla="*/ 1331797 w 12773054"/>
              <a:gd name="connsiteY60" fmla="*/ 5640194 h 8176523"/>
              <a:gd name="connsiteX61" fmla="*/ 1339869 w 12773054"/>
              <a:gd name="connsiteY61" fmla="*/ 5640194 h 8176523"/>
              <a:gd name="connsiteX62" fmla="*/ 1339869 w 12773054"/>
              <a:gd name="connsiteY62" fmla="*/ 5647182 h 8176523"/>
              <a:gd name="connsiteX63" fmla="*/ 2848766 w 12773054"/>
              <a:gd name="connsiteY63" fmla="*/ 4450123 h 8176523"/>
              <a:gd name="connsiteX64" fmla="*/ 2957348 w 12773054"/>
              <a:gd name="connsiteY64" fmla="*/ 4381215 h 8176523"/>
              <a:gd name="connsiteX65" fmla="*/ 2979909 w 12773054"/>
              <a:gd name="connsiteY65" fmla="*/ 4363167 h 8176523"/>
              <a:gd name="connsiteX66" fmla="*/ 2985789 w 12773054"/>
              <a:gd name="connsiteY66" fmla="*/ 4363167 h 8176523"/>
              <a:gd name="connsiteX67" fmla="*/ 3054670 w 12773054"/>
              <a:gd name="connsiteY67" fmla="*/ 4319454 h 8176523"/>
              <a:gd name="connsiteX68" fmla="*/ 3050602 w 12773054"/>
              <a:gd name="connsiteY68" fmla="*/ 4319454 h 8176523"/>
              <a:gd name="connsiteX69" fmla="*/ 3602388 w 12773054"/>
              <a:gd name="connsiteY69" fmla="*/ 3866524 h 8176523"/>
              <a:gd name="connsiteX70" fmla="*/ 5173860 w 12773054"/>
              <a:gd name="connsiteY70" fmla="*/ 5028571 h 8176523"/>
              <a:gd name="connsiteX71" fmla="*/ 6744562 w 12773054"/>
              <a:gd name="connsiteY71" fmla="*/ 3866530 h 8176523"/>
              <a:gd name="connsiteX72" fmla="*/ 8002269 w 12773054"/>
              <a:gd name="connsiteY72" fmla="*/ 5036701 h 8176523"/>
              <a:gd name="connsiteX73" fmla="*/ 12761926 w 12773054"/>
              <a:gd name="connsiteY73" fmla="*/ 0 h 8176523"/>
              <a:gd name="connsiteX0" fmla="*/ 1375561 w 12773054"/>
              <a:gd name="connsiteY0" fmla="*/ 5569243 h 8176523"/>
              <a:gd name="connsiteX1" fmla="*/ 1375561 w 12773054"/>
              <a:gd name="connsiteY1" fmla="*/ 5597625 h 8176523"/>
              <a:gd name="connsiteX2" fmla="*/ 1312494 w 12773054"/>
              <a:gd name="connsiteY2" fmla="*/ 5597625 h 8176523"/>
              <a:gd name="connsiteX3" fmla="*/ 1375561 w 12773054"/>
              <a:gd name="connsiteY3" fmla="*/ 5569243 h 8176523"/>
              <a:gd name="connsiteX4" fmla="*/ 12761926 w 12773054"/>
              <a:gd name="connsiteY4" fmla="*/ 0 h 8176523"/>
              <a:gd name="connsiteX5" fmla="*/ 12761926 w 12773054"/>
              <a:gd name="connsiteY5" fmla="*/ 73153 h 8176523"/>
              <a:gd name="connsiteX6" fmla="*/ 12773054 w 12773054"/>
              <a:gd name="connsiteY6" fmla="*/ 61003 h 8176523"/>
              <a:gd name="connsiteX7" fmla="*/ 12761978 w 12773054"/>
              <a:gd name="connsiteY7" fmla="*/ 3743735 h 8176523"/>
              <a:gd name="connsiteX8" fmla="*/ 12761978 w 12773054"/>
              <a:gd name="connsiteY8" fmla="*/ 4319589 h 8176523"/>
              <a:gd name="connsiteX9" fmla="*/ 12760246 w 12773054"/>
              <a:gd name="connsiteY9" fmla="*/ 4319589 h 8176523"/>
              <a:gd name="connsiteX10" fmla="*/ 12760116 w 12773054"/>
              <a:gd name="connsiteY10" fmla="*/ 4363167 h 8176523"/>
              <a:gd name="connsiteX11" fmla="*/ 12761978 w 12773054"/>
              <a:gd name="connsiteY11" fmla="*/ 4363167 h 8176523"/>
              <a:gd name="connsiteX12" fmla="*/ 12761978 w 12773054"/>
              <a:gd name="connsiteY12" fmla="*/ 5596611 h 8176523"/>
              <a:gd name="connsiteX13" fmla="*/ 12756406 w 12773054"/>
              <a:gd name="connsiteY13" fmla="*/ 5596611 h 8176523"/>
              <a:gd name="connsiteX14" fmla="*/ 12756274 w 12773054"/>
              <a:gd name="connsiteY14" fmla="*/ 5640194 h 8176523"/>
              <a:gd name="connsiteX15" fmla="*/ 12761978 w 12773054"/>
              <a:gd name="connsiteY15" fmla="*/ 5640194 h 8176523"/>
              <a:gd name="connsiteX16" fmla="*/ 12761978 w 12773054"/>
              <a:gd name="connsiteY16" fmla="*/ 6838340 h 8176523"/>
              <a:gd name="connsiteX17" fmla="*/ 12752672 w 12773054"/>
              <a:gd name="connsiteY17" fmla="*/ 6838340 h 8176523"/>
              <a:gd name="connsiteX18" fmla="*/ 12752434 w 12773054"/>
              <a:gd name="connsiteY18" fmla="*/ 6917209 h 8176523"/>
              <a:gd name="connsiteX19" fmla="*/ 12761978 w 12773054"/>
              <a:gd name="connsiteY19" fmla="*/ 6917209 h 8176523"/>
              <a:gd name="connsiteX20" fmla="*/ 12761978 w 12773054"/>
              <a:gd name="connsiteY20" fmla="*/ 8115297 h 8176523"/>
              <a:gd name="connsiteX21" fmla="*/ 12748830 w 12773054"/>
              <a:gd name="connsiteY21" fmla="*/ 8115297 h 8176523"/>
              <a:gd name="connsiteX22" fmla="*/ 12748670 w 12773054"/>
              <a:gd name="connsiteY22" fmla="*/ 8168683 h 8176523"/>
              <a:gd name="connsiteX23" fmla="*/ 11626930 w 12773054"/>
              <a:gd name="connsiteY23" fmla="*/ 8168683 h 8176523"/>
              <a:gd name="connsiteX24" fmla="*/ 11626930 w 12773054"/>
              <a:gd name="connsiteY24" fmla="*/ 8176523 h 8176523"/>
              <a:gd name="connsiteX25" fmla="*/ 10357910 w 12773054"/>
              <a:gd name="connsiteY25" fmla="*/ 8176523 h 8176523"/>
              <a:gd name="connsiteX26" fmla="*/ 10357910 w 12773054"/>
              <a:gd name="connsiteY26" fmla="*/ 8168683 h 8176523"/>
              <a:gd name="connsiteX27" fmla="*/ 10349942 w 12773054"/>
              <a:gd name="connsiteY27" fmla="*/ 8168683 h 8176523"/>
              <a:gd name="connsiteX28" fmla="*/ 10349942 w 12773054"/>
              <a:gd name="connsiteY28" fmla="*/ 8176523 h 8176523"/>
              <a:gd name="connsiteX29" fmla="*/ 9080922 w 12773054"/>
              <a:gd name="connsiteY29" fmla="*/ 8176523 h 8176523"/>
              <a:gd name="connsiteX30" fmla="*/ 9080922 w 12773054"/>
              <a:gd name="connsiteY30" fmla="*/ 8168683 h 8176523"/>
              <a:gd name="connsiteX31" fmla="*/ 9072770 w 12773054"/>
              <a:gd name="connsiteY31" fmla="*/ 8168683 h 8176523"/>
              <a:gd name="connsiteX32" fmla="*/ 9072770 w 12773054"/>
              <a:gd name="connsiteY32" fmla="*/ 8176523 h 8176523"/>
              <a:gd name="connsiteX33" fmla="*/ 7768465 w 12773054"/>
              <a:gd name="connsiteY33" fmla="*/ 8176523 h 8176523"/>
              <a:gd name="connsiteX34" fmla="*/ 7768465 w 12773054"/>
              <a:gd name="connsiteY34" fmla="*/ 8168683 h 8176523"/>
              <a:gd name="connsiteX35" fmla="*/ 7760470 w 12773054"/>
              <a:gd name="connsiteY35" fmla="*/ 8168683 h 8176523"/>
              <a:gd name="connsiteX36" fmla="*/ 7760470 w 12773054"/>
              <a:gd name="connsiteY36" fmla="*/ 8176523 h 8176523"/>
              <a:gd name="connsiteX37" fmla="*/ 6491450 w 12773054"/>
              <a:gd name="connsiteY37" fmla="*/ 8176523 h 8176523"/>
              <a:gd name="connsiteX38" fmla="*/ 6491450 w 12773054"/>
              <a:gd name="connsiteY38" fmla="*/ 8168683 h 8176523"/>
              <a:gd name="connsiteX39" fmla="*/ 6483468 w 12773054"/>
              <a:gd name="connsiteY39" fmla="*/ 8168683 h 8176523"/>
              <a:gd name="connsiteX40" fmla="*/ 6483468 w 12773054"/>
              <a:gd name="connsiteY40" fmla="*/ 8176523 h 8176523"/>
              <a:gd name="connsiteX41" fmla="*/ 5214447 w 12773054"/>
              <a:gd name="connsiteY41" fmla="*/ 8176523 h 8176523"/>
              <a:gd name="connsiteX42" fmla="*/ 5214447 w 12773054"/>
              <a:gd name="connsiteY42" fmla="*/ 8168683 h 8176523"/>
              <a:gd name="connsiteX43" fmla="*/ 5206478 w 12773054"/>
              <a:gd name="connsiteY43" fmla="*/ 8168683 h 8176523"/>
              <a:gd name="connsiteX44" fmla="*/ 5206478 w 12773054"/>
              <a:gd name="connsiteY44" fmla="*/ 8176523 h 8176523"/>
              <a:gd name="connsiteX45" fmla="*/ 3937458 w 12773054"/>
              <a:gd name="connsiteY45" fmla="*/ 8176523 h 8176523"/>
              <a:gd name="connsiteX46" fmla="*/ 3937458 w 12773054"/>
              <a:gd name="connsiteY46" fmla="*/ 8168683 h 8176523"/>
              <a:gd name="connsiteX47" fmla="*/ 3929476 w 12773054"/>
              <a:gd name="connsiteY47" fmla="*/ 8168683 h 8176523"/>
              <a:gd name="connsiteX48" fmla="*/ 3929476 w 12773054"/>
              <a:gd name="connsiteY48" fmla="*/ 8176523 h 8176523"/>
              <a:gd name="connsiteX49" fmla="*/ 2660455 w 12773054"/>
              <a:gd name="connsiteY49" fmla="*/ 8176523 h 8176523"/>
              <a:gd name="connsiteX50" fmla="*/ 2660455 w 12773054"/>
              <a:gd name="connsiteY50" fmla="*/ 8168683 h 8176523"/>
              <a:gd name="connsiteX51" fmla="*/ 2652473 w 12773054"/>
              <a:gd name="connsiteY51" fmla="*/ 8168683 h 8176523"/>
              <a:gd name="connsiteX52" fmla="*/ 2652473 w 12773054"/>
              <a:gd name="connsiteY52" fmla="*/ 8176523 h 8176523"/>
              <a:gd name="connsiteX53" fmla="*/ 1383453 w 12773054"/>
              <a:gd name="connsiteY53" fmla="*/ 8176523 h 8176523"/>
              <a:gd name="connsiteX54" fmla="*/ 1383453 w 12773054"/>
              <a:gd name="connsiteY54" fmla="*/ 8168683 h 8176523"/>
              <a:gd name="connsiteX55" fmla="*/ 56798 w 12773054"/>
              <a:gd name="connsiteY55" fmla="*/ 8168683 h 8176523"/>
              <a:gd name="connsiteX56" fmla="*/ 57711 w 12773054"/>
              <a:gd name="connsiteY56" fmla="*/ 8115297 h 8176523"/>
              <a:gd name="connsiteX57" fmla="*/ 0 w 12773054"/>
              <a:gd name="connsiteY57" fmla="*/ 8115297 h 8176523"/>
              <a:gd name="connsiteX58" fmla="*/ 0 w 12773054"/>
              <a:gd name="connsiteY58" fmla="*/ 6655837 h 8176523"/>
              <a:gd name="connsiteX59" fmla="*/ 1331797 w 12773054"/>
              <a:gd name="connsiteY59" fmla="*/ 5640194 h 8176523"/>
              <a:gd name="connsiteX60" fmla="*/ 1339869 w 12773054"/>
              <a:gd name="connsiteY60" fmla="*/ 5640194 h 8176523"/>
              <a:gd name="connsiteX61" fmla="*/ 1339869 w 12773054"/>
              <a:gd name="connsiteY61" fmla="*/ 5647182 h 8176523"/>
              <a:gd name="connsiteX62" fmla="*/ 2848766 w 12773054"/>
              <a:gd name="connsiteY62" fmla="*/ 4450123 h 8176523"/>
              <a:gd name="connsiteX63" fmla="*/ 2957348 w 12773054"/>
              <a:gd name="connsiteY63" fmla="*/ 4381215 h 8176523"/>
              <a:gd name="connsiteX64" fmla="*/ 2979909 w 12773054"/>
              <a:gd name="connsiteY64" fmla="*/ 4363167 h 8176523"/>
              <a:gd name="connsiteX65" fmla="*/ 2985789 w 12773054"/>
              <a:gd name="connsiteY65" fmla="*/ 4363167 h 8176523"/>
              <a:gd name="connsiteX66" fmla="*/ 3054670 w 12773054"/>
              <a:gd name="connsiteY66" fmla="*/ 4319454 h 8176523"/>
              <a:gd name="connsiteX67" fmla="*/ 3050602 w 12773054"/>
              <a:gd name="connsiteY67" fmla="*/ 4319454 h 8176523"/>
              <a:gd name="connsiteX68" fmla="*/ 3602388 w 12773054"/>
              <a:gd name="connsiteY68" fmla="*/ 3866524 h 8176523"/>
              <a:gd name="connsiteX69" fmla="*/ 5173860 w 12773054"/>
              <a:gd name="connsiteY69" fmla="*/ 5028571 h 8176523"/>
              <a:gd name="connsiteX70" fmla="*/ 6744562 w 12773054"/>
              <a:gd name="connsiteY70" fmla="*/ 3866530 h 8176523"/>
              <a:gd name="connsiteX71" fmla="*/ 8002269 w 12773054"/>
              <a:gd name="connsiteY71" fmla="*/ 5036701 h 8176523"/>
              <a:gd name="connsiteX72" fmla="*/ 12761926 w 12773054"/>
              <a:gd name="connsiteY72" fmla="*/ 0 h 8176523"/>
              <a:gd name="connsiteX0" fmla="*/ 1375561 w 12773054"/>
              <a:gd name="connsiteY0" fmla="*/ 5569243 h 8176523"/>
              <a:gd name="connsiteX1" fmla="*/ 1375561 w 12773054"/>
              <a:gd name="connsiteY1" fmla="*/ 5597625 h 8176523"/>
              <a:gd name="connsiteX2" fmla="*/ 1312494 w 12773054"/>
              <a:gd name="connsiteY2" fmla="*/ 5597625 h 8176523"/>
              <a:gd name="connsiteX3" fmla="*/ 1375561 w 12773054"/>
              <a:gd name="connsiteY3" fmla="*/ 5569243 h 8176523"/>
              <a:gd name="connsiteX4" fmla="*/ 12761926 w 12773054"/>
              <a:gd name="connsiteY4" fmla="*/ 0 h 8176523"/>
              <a:gd name="connsiteX5" fmla="*/ 12761926 w 12773054"/>
              <a:gd name="connsiteY5" fmla="*/ 73153 h 8176523"/>
              <a:gd name="connsiteX6" fmla="*/ 12773054 w 12773054"/>
              <a:gd name="connsiteY6" fmla="*/ 61003 h 8176523"/>
              <a:gd name="connsiteX7" fmla="*/ 12761978 w 12773054"/>
              <a:gd name="connsiteY7" fmla="*/ 3743735 h 8176523"/>
              <a:gd name="connsiteX8" fmla="*/ 12761978 w 12773054"/>
              <a:gd name="connsiteY8" fmla="*/ 4319589 h 8176523"/>
              <a:gd name="connsiteX9" fmla="*/ 12760246 w 12773054"/>
              <a:gd name="connsiteY9" fmla="*/ 4319589 h 8176523"/>
              <a:gd name="connsiteX10" fmla="*/ 12760116 w 12773054"/>
              <a:gd name="connsiteY10" fmla="*/ 4363167 h 8176523"/>
              <a:gd name="connsiteX11" fmla="*/ 12761978 w 12773054"/>
              <a:gd name="connsiteY11" fmla="*/ 4363167 h 8176523"/>
              <a:gd name="connsiteX12" fmla="*/ 12761978 w 12773054"/>
              <a:gd name="connsiteY12" fmla="*/ 5596611 h 8176523"/>
              <a:gd name="connsiteX13" fmla="*/ 12756406 w 12773054"/>
              <a:gd name="connsiteY13" fmla="*/ 5596611 h 8176523"/>
              <a:gd name="connsiteX14" fmla="*/ 12756274 w 12773054"/>
              <a:gd name="connsiteY14" fmla="*/ 5640194 h 8176523"/>
              <a:gd name="connsiteX15" fmla="*/ 12761978 w 12773054"/>
              <a:gd name="connsiteY15" fmla="*/ 5640194 h 8176523"/>
              <a:gd name="connsiteX16" fmla="*/ 12761978 w 12773054"/>
              <a:gd name="connsiteY16" fmla="*/ 6838340 h 8176523"/>
              <a:gd name="connsiteX17" fmla="*/ 12752672 w 12773054"/>
              <a:gd name="connsiteY17" fmla="*/ 6838340 h 8176523"/>
              <a:gd name="connsiteX18" fmla="*/ 12752434 w 12773054"/>
              <a:gd name="connsiteY18" fmla="*/ 6917209 h 8176523"/>
              <a:gd name="connsiteX19" fmla="*/ 12761978 w 12773054"/>
              <a:gd name="connsiteY19" fmla="*/ 6917209 h 8176523"/>
              <a:gd name="connsiteX20" fmla="*/ 12761978 w 12773054"/>
              <a:gd name="connsiteY20" fmla="*/ 8115297 h 8176523"/>
              <a:gd name="connsiteX21" fmla="*/ 12748830 w 12773054"/>
              <a:gd name="connsiteY21" fmla="*/ 8115297 h 8176523"/>
              <a:gd name="connsiteX22" fmla="*/ 12748670 w 12773054"/>
              <a:gd name="connsiteY22" fmla="*/ 8168683 h 8176523"/>
              <a:gd name="connsiteX23" fmla="*/ 11626930 w 12773054"/>
              <a:gd name="connsiteY23" fmla="*/ 8168683 h 8176523"/>
              <a:gd name="connsiteX24" fmla="*/ 11626930 w 12773054"/>
              <a:gd name="connsiteY24" fmla="*/ 8176523 h 8176523"/>
              <a:gd name="connsiteX25" fmla="*/ 10357910 w 12773054"/>
              <a:gd name="connsiteY25" fmla="*/ 8176523 h 8176523"/>
              <a:gd name="connsiteX26" fmla="*/ 10357910 w 12773054"/>
              <a:gd name="connsiteY26" fmla="*/ 8168683 h 8176523"/>
              <a:gd name="connsiteX27" fmla="*/ 10349942 w 12773054"/>
              <a:gd name="connsiteY27" fmla="*/ 8168683 h 8176523"/>
              <a:gd name="connsiteX28" fmla="*/ 10349942 w 12773054"/>
              <a:gd name="connsiteY28" fmla="*/ 8176523 h 8176523"/>
              <a:gd name="connsiteX29" fmla="*/ 9080922 w 12773054"/>
              <a:gd name="connsiteY29" fmla="*/ 8176523 h 8176523"/>
              <a:gd name="connsiteX30" fmla="*/ 9080922 w 12773054"/>
              <a:gd name="connsiteY30" fmla="*/ 8168683 h 8176523"/>
              <a:gd name="connsiteX31" fmla="*/ 9072770 w 12773054"/>
              <a:gd name="connsiteY31" fmla="*/ 8168683 h 8176523"/>
              <a:gd name="connsiteX32" fmla="*/ 9072770 w 12773054"/>
              <a:gd name="connsiteY32" fmla="*/ 8176523 h 8176523"/>
              <a:gd name="connsiteX33" fmla="*/ 7768465 w 12773054"/>
              <a:gd name="connsiteY33" fmla="*/ 8176523 h 8176523"/>
              <a:gd name="connsiteX34" fmla="*/ 7768465 w 12773054"/>
              <a:gd name="connsiteY34" fmla="*/ 8168683 h 8176523"/>
              <a:gd name="connsiteX35" fmla="*/ 7760470 w 12773054"/>
              <a:gd name="connsiteY35" fmla="*/ 8168683 h 8176523"/>
              <a:gd name="connsiteX36" fmla="*/ 7760470 w 12773054"/>
              <a:gd name="connsiteY36" fmla="*/ 8176523 h 8176523"/>
              <a:gd name="connsiteX37" fmla="*/ 6491450 w 12773054"/>
              <a:gd name="connsiteY37" fmla="*/ 8176523 h 8176523"/>
              <a:gd name="connsiteX38" fmla="*/ 6491450 w 12773054"/>
              <a:gd name="connsiteY38" fmla="*/ 8168683 h 8176523"/>
              <a:gd name="connsiteX39" fmla="*/ 6483468 w 12773054"/>
              <a:gd name="connsiteY39" fmla="*/ 8168683 h 8176523"/>
              <a:gd name="connsiteX40" fmla="*/ 6483468 w 12773054"/>
              <a:gd name="connsiteY40" fmla="*/ 8176523 h 8176523"/>
              <a:gd name="connsiteX41" fmla="*/ 5214447 w 12773054"/>
              <a:gd name="connsiteY41" fmla="*/ 8176523 h 8176523"/>
              <a:gd name="connsiteX42" fmla="*/ 5214447 w 12773054"/>
              <a:gd name="connsiteY42" fmla="*/ 8168683 h 8176523"/>
              <a:gd name="connsiteX43" fmla="*/ 5206478 w 12773054"/>
              <a:gd name="connsiteY43" fmla="*/ 8168683 h 8176523"/>
              <a:gd name="connsiteX44" fmla="*/ 5206478 w 12773054"/>
              <a:gd name="connsiteY44" fmla="*/ 8176523 h 8176523"/>
              <a:gd name="connsiteX45" fmla="*/ 3937458 w 12773054"/>
              <a:gd name="connsiteY45" fmla="*/ 8176523 h 8176523"/>
              <a:gd name="connsiteX46" fmla="*/ 3937458 w 12773054"/>
              <a:gd name="connsiteY46" fmla="*/ 8168683 h 8176523"/>
              <a:gd name="connsiteX47" fmla="*/ 3929476 w 12773054"/>
              <a:gd name="connsiteY47" fmla="*/ 8168683 h 8176523"/>
              <a:gd name="connsiteX48" fmla="*/ 3929476 w 12773054"/>
              <a:gd name="connsiteY48" fmla="*/ 8176523 h 8176523"/>
              <a:gd name="connsiteX49" fmla="*/ 2660455 w 12773054"/>
              <a:gd name="connsiteY49" fmla="*/ 8176523 h 8176523"/>
              <a:gd name="connsiteX50" fmla="*/ 2660455 w 12773054"/>
              <a:gd name="connsiteY50" fmla="*/ 8168683 h 8176523"/>
              <a:gd name="connsiteX51" fmla="*/ 2652473 w 12773054"/>
              <a:gd name="connsiteY51" fmla="*/ 8168683 h 8176523"/>
              <a:gd name="connsiteX52" fmla="*/ 2652473 w 12773054"/>
              <a:gd name="connsiteY52" fmla="*/ 8176523 h 8176523"/>
              <a:gd name="connsiteX53" fmla="*/ 1383453 w 12773054"/>
              <a:gd name="connsiteY53" fmla="*/ 8176523 h 8176523"/>
              <a:gd name="connsiteX54" fmla="*/ 1383453 w 12773054"/>
              <a:gd name="connsiteY54" fmla="*/ 8168683 h 8176523"/>
              <a:gd name="connsiteX55" fmla="*/ 56798 w 12773054"/>
              <a:gd name="connsiteY55" fmla="*/ 8168683 h 8176523"/>
              <a:gd name="connsiteX56" fmla="*/ 57711 w 12773054"/>
              <a:gd name="connsiteY56" fmla="*/ 8115297 h 8176523"/>
              <a:gd name="connsiteX57" fmla="*/ 0 w 12773054"/>
              <a:gd name="connsiteY57" fmla="*/ 8115297 h 8176523"/>
              <a:gd name="connsiteX58" fmla="*/ 0 w 12773054"/>
              <a:gd name="connsiteY58" fmla="*/ 6655837 h 8176523"/>
              <a:gd name="connsiteX59" fmla="*/ 1331797 w 12773054"/>
              <a:gd name="connsiteY59" fmla="*/ 5640194 h 8176523"/>
              <a:gd name="connsiteX60" fmla="*/ 1339869 w 12773054"/>
              <a:gd name="connsiteY60" fmla="*/ 5640194 h 8176523"/>
              <a:gd name="connsiteX61" fmla="*/ 2848766 w 12773054"/>
              <a:gd name="connsiteY61" fmla="*/ 4450123 h 8176523"/>
              <a:gd name="connsiteX62" fmla="*/ 2957348 w 12773054"/>
              <a:gd name="connsiteY62" fmla="*/ 4381215 h 8176523"/>
              <a:gd name="connsiteX63" fmla="*/ 2979909 w 12773054"/>
              <a:gd name="connsiteY63" fmla="*/ 4363167 h 8176523"/>
              <a:gd name="connsiteX64" fmla="*/ 2985789 w 12773054"/>
              <a:gd name="connsiteY64" fmla="*/ 4363167 h 8176523"/>
              <a:gd name="connsiteX65" fmla="*/ 3054670 w 12773054"/>
              <a:gd name="connsiteY65" fmla="*/ 4319454 h 8176523"/>
              <a:gd name="connsiteX66" fmla="*/ 3050602 w 12773054"/>
              <a:gd name="connsiteY66" fmla="*/ 4319454 h 8176523"/>
              <a:gd name="connsiteX67" fmla="*/ 3602388 w 12773054"/>
              <a:gd name="connsiteY67" fmla="*/ 3866524 h 8176523"/>
              <a:gd name="connsiteX68" fmla="*/ 5173860 w 12773054"/>
              <a:gd name="connsiteY68" fmla="*/ 5028571 h 8176523"/>
              <a:gd name="connsiteX69" fmla="*/ 6744562 w 12773054"/>
              <a:gd name="connsiteY69" fmla="*/ 3866530 h 8176523"/>
              <a:gd name="connsiteX70" fmla="*/ 8002269 w 12773054"/>
              <a:gd name="connsiteY70" fmla="*/ 5036701 h 8176523"/>
              <a:gd name="connsiteX71" fmla="*/ 12761926 w 12773054"/>
              <a:gd name="connsiteY71" fmla="*/ 0 h 8176523"/>
              <a:gd name="connsiteX0" fmla="*/ 1375561 w 12773054"/>
              <a:gd name="connsiteY0" fmla="*/ 5569243 h 8176523"/>
              <a:gd name="connsiteX1" fmla="*/ 1375561 w 12773054"/>
              <a:gd name="connsiteY1" fmla="*/ 5597625 h 8176523"/>
              <a:gd name="connsiteX2" fmla="*/ 1312494 w 12773054"/>
              <a:gd name="connsiteY2" fmla="*/ 5597625 h 8176523"/>
              <a:gd name="connsiteX3" fmla="*/ 1375561 w 12773054"/>
              <a:gd name="connsiteY3" fmla="*/ 5569243 h 8176523"/>
              <a:gd name="connsiteX4" fmla="*/ 12761926 w 12773054"/>
              <a:gd name="connsiteY4" fmla="*/ 0 h 8176523"/>
              <a:gd name="connsiteX5" fmla="*/ 12761926 w 12773054"/>
              <a:gd name="connsiteY5" fmla="*/ 73153 h 8176523"/>
              <a:gd name="connsiteX6" fmla="*/ 12773054 w 12773054"/>
              <a:gd name="connsiteY6" fmla="*/ 61003 h 8176523"/>
              <a:gd name="connsiteX7" fmla="*/ 12761978 w 12773054"/>
              <a:gd name="connsiteY7" fmla="*/ 3743735 h 8176523"/>
              <a:gd name="connsiteX8" fmla="*/ 12761978 w 12773054"/>
              <a:gd name="connsiteY8" fmla="*/ 4319589 h 8176523"/>
              <a:gd name="connsiteX9" fmla="*/ 12760246 w 12773054"/>
              <a:gd name="connsiteY9" fmla="*/ 4319589 h 8176523"/>
              <a:gd name="connsiteX10" fmla="*/ 12760116 w 12773054"/>
              <a:gd name="connsiteY10" fmla="*/ 4363167 h 8176523"/>
              <a:gd name="connsiteX11" fmla="*/ 12761978 w 12773054"/>
              <a:gd name="connsiteY11" fmla="*/ 4363167 h 8176523"/>
              <a:gd name="connsiteX12" fmla="*/ 12761978 w 12773054"/>
              <a:gd name="connsiteY12" fmla="*/ 5596611 h 8176523"/>
              <a:gd name="connsiteX13" fmla="*/ 12756406 w 12773054"/>
              <a:gd name="connsiteY13" fmla="*/ 5596611 h 8176523"/>
              <a:gd name="connsiteX14" fmla="*/ 12756274 w 12773054"/>
              <a:gd name="connsiteY14" fmla="*/ 5640194 h 8176523"/>
              <a:gd name="connsiteX15" fmla="*/ 12761978 w 12773054"/>
              <a:gd name="connsiteY15" fmla="*/ 5640194 h 8176523"/>
              <a:gd name="connsiteX16" fmla="*/ 12761978 w 12773054"/>
              <a:gd name="connsiteY16" fmla="*/ 6838340 h 8176523"/>
              <a:gd name="connsiteX17" fmla="*/ 12752672 w 12773054"/>
              <a:gd name="connsiteY17" fmla="*/ 6838340 h 8176523"/>
              <a:gd name="connsiteX18" fmla="*/ 12752434 w 12773054"/>
              <a:gd name="connsiteY18" fmla="*/ 6917209 h 8176523"/>
              <a:gd name="connsiteX19" fmla="*/ 12761978 w 12773054"/>
              <a:gd name="connsiteY19" fmla="*/ 6917209 h 8176523"/>
              <a:gd name="connsiteX20" fmla="*/ 12761978 w 12773054"/>
              <a:gd name="connsiteY20" fmla="*/ 8115297 h 8176523"/>
              <a:gd name="connsiteX21" fmla="*/ 12748830 w 12773054"/>
              <a:gd name="connsiteY21" fmla="*/ 8115297 h 8176523"/>
              <a:gd name="connsiteX22" fmla="*/ 12748670 w 12773054"/>
              <a:gd name="connsiteY22" fmla="*/ 8168683 h 8176523"/>
              <a:gd name="connsiteX23" fmla="*/ 11626930 w 12773054"/>
              <a:gd name="connsiteY23" fmla="*/ 8168683 h 8176523"/>
              <a:gd name="connsiteX24" fmla="*/ 11626930 w 12773054"/>
              <a:gd name="connsiteY24" fmla="*/ 8176523 h 8176523"/>
              <a:gd name="connsiteX25" fmla="*/ 10357910 w 12773054"/>
              <a:gd name="connsiteY25" fmla="*/ 8176523 h 8176523"/>
              <a:gd name="connsiteX26" fmla="*/ 10357910 w 12773054"/>
              <a:gd name="connsiteY26" fmla="*/ 8168683 h 8176523"/>
              <a:gd name="connsiteX27" fmla="*/ 10349942 w 12773054"/>
              <a:gd name="connsiteY27" fmla="*/ 8168683 h 8176523"/>
              <a:gd name="connsiteX28" fmla="*/ 10349942 w 12773054"/>
              <a:gd name="connsiteY28" fmla="*/ 8176523 h 8176523"/>
              <a:gd name="connsiteX29" fmla="*/ 9080922 w 12773054"/>
              <a:gd name="connsiteY29" fmla="*/ 8176523 h 8176523"/>
              <a:gd name="connsiteX30" fmla="*/ 9080922 w 12773054"/>
              <a:gd name="connsiteY30" fmla="*/ 8168683 h 8176523"/>
              <a:gd name="connsiteX31" fmla="*/ 9072770 w 12773054"/>
              <a:gd name="connsiteY31" fmla="*/ 8168683 h 8176523"/>
              <a:gd name="connsiteX32" fmla="*/ 9072770 w 12773054"/>
              <a:gd name="connsiteY32" fmla="*/ 8176523 h 8176523"/>
              <a:gd name="connsiteX33" fmla="*/ 7768465 w 12773054"/>
              <a:gd name="connsiteY33" fmla="*/ 8176523 h 8176523"/>
              <a:gd name="connsiteX34" fmla="*/ 7768465 w 12773054"/>
              <a:gd name="connsiteY34" fmla="*/ 8168683 h 8176523"/>
              <a:gd name="connsiteX35" fmla="*/ 7760470 w 12773054"/>
              <a:gd name="connsiteY35" fmla="*/ 8168683 h 8176523"/>
              <a:gd name="connsiteX36" fmla="*/ 7760470 w 12773054"/>
              <a:gd name="connsiteY36" fmla="*/ 8176523 h 8176523"/>
              <a:gd name="connsiteX37" fmla="*/ 6491450 w 12773054"/>
              <a:gd name="connsiteY37" fmla="*/ 8176523 h 8176523"/>
              <a:gd name="connsiteX38" fmla="*/ 6491450 w 12773054"/>
              <a:gd name="connsiteY38" fmla="*/ 8168683 h 8176523"/>
              <a:gd name="connsiteX39" fmla="*/ 6483468 w 12773054"/>
              <a:gd name="connsiteY39" fmla="*/ 8168683 h 8176523"/>
              <a:gd name="connsiteX40" fmla="*/ 6483468 w 12773054"/>
              <a:gd name="connsiteY40" fmla="*/ 8176523 h 8176523"/>
              <a:gd name="connsiteX41" fmla="*/ 5214447 w 12773054"/>
              <a:gd name="connsiteY41" fmla="*/ 8176523 h 8176523"/>
              <a:gd name="connsiteX42" fmla="*/ 5214447 w 12773054"/>
              <a:gd name="connsiteY42" fmla="*/ 8168683 h 8176523"/>
              <a:gd name="connsiteX43" fmla="*/ 5206478 w 12773054"/>
              <a:gd name="connsiteY43" fmla="*/ 8168683 h 8176523"/>
              <a:gd name="connsiteX44" fmla="*/ 5206478 w 12773054"/>
              <a:gd name="connsiteY44" fmla="*/ 8176523 h 8176523"/>
              <a:gd name="connsiteX45" fmla="*/ 3937458 w 12773054"/>
              <a:gd name="connsiteY45" fmla="*/ 8176523 h 8176523"/>
              <a:gd name="connsiteX46" fmla="*/ 3937458 w 12773054"/>
              <a:gd name="connsiteY46" fmla="*/ 8168683 h 8176523"/>
              <a:gd name="connsiteX47" fmla="*/ 3929476 w 12773054"/>
              <a:gd name="connsiteY47" fmla="*/ 8168683 h 8176523"/>
              <a:gd name="connsiteX48" fmla="*/ 3929476 w 12773054"/>
              <a:gd name="connsiteY48" fmla="*/ 8176523 h 8176523"/>
              <a:gd name="connsiteX49" fmla="*/ 2660455 w 12773054"/>
              <a:gd name="connsiteY49" fmla="*/ 8176523 h 8176523"/>
              <a:gd name="connsiteX50" fmla="*/ 2660455 w 12773054"/>
              <a:gd name="connsiteY50" fmla="*/ 8168683 h 8176523"/>
              <a:gd name="connsiteX51" fmla="*/ 2652473 w 12773054"/>
              <a:gd name="connsiteY51" fmla="*/ 8168683 h 8176523"/>
              <a:gd name="connsiteX52" fmla="*/ 2652473 w 12773054"/>
              <a:gd name="connsiteY52" fmla="*/ 8176523 h 8176523"/>
              <a:gd name="connsiteX53" fmla="*/ 1383453 w 12773054"/>
              <a:gd name="connsiteY53" fmla="*/ 8176523 h 8176523"/>
              <a:gd name="connsiteX54" fmla="*/ 1383453 w 12773054"/>
              <a:gd name="connsiteY54" fmla="*/ 8168683 h 8176523"/>
              <a:gd name="connsiteX55" fmla="*/ 56798 w 12773054"/>
              <a:gd name="connsiteY55" fmla="*/ 8168683 h 8176523"/>
              <a:gd name="connsiteX56" fmla="*/ 57711 w 12773054"/>
              <a:gd name="connsiteY56" fmla="*/ 8115297 h 8176523"/>
              <a:gd name="connsiteX57" fmla="*/ 0 w 12773054"/>
              <a:gd name="connsiteY57" fmla="*/ 8115297 h 8176523"/>
              <a:gd name="connsiteX58" fmla="*/ 0 w 12773054"/>
              <a:gd name="connsiteY58" fmla="*/ 6655837 h 8176523"/>
              <a:gd name="connsiteX59" fmla="*/ 1331797 w 12773054"/>
              <a:gd name="connsiteY59" fmla="*/ 5640194 h 8176523"/>
              <a:gd name="connsiteX60" fmla="*/ 2848766 w 12773054"/>
              <a:gd name="connsiteY60" fmla="*/ 4450123 h 8176523"/>
              <a:gd name="connsiteX61" fmla="*/ 2957348 w 12773054"/>
              <a:gd name="connsiteY61" fmla="*/ 4381215 h 8176523"/>
              <a:gd name="connsiteX62" fmla="*/ 2979909 w 12773054"/>
              <a:gd name="connsiteY62" fmla="*/ 4363167 h 8176523"/>
              <a:gd name="connsiteX63" fmla="*/ 2985789 w 12773054"/>
              <a:gd name="connsiteY63" fmla="*/ 4363167 h 8176523"/>
              <a:gd name="connsiteX64" fmla="*/ 3054670 w 12773054"/>
              <a:gd name="connsiteY64" fmla="*/ 4319454 h 8176523"/>
              <a:gd name="connsiteX65" fmla="*/ 3050602 w 12773054"/>
              <a:gd name="connsiteY65" fmla="*/ 4319454 h 8176523"/>
              <a:gd name="connsiteX66" fmla="*/ 3602388 w 12773054"/>
              <a:gd name="connsiteY66" fmla="*/ 3866524 h 8176523"/>
              <a:gd name="connsiteX67" fmla="*/ 5173860 w 12773054"/>
              <a:gd name="connsiteY67" fmla="*/ 5028571 h 8176523"/>
              <a:gd name="connsiteX68" fmla="*/ 6744562 w 12773054"/>
              <a:gd name="connsiteY68" fmla="*/ 3866530 h 8176523"/>
              <a:gd name="connsiteX69" fmla="*/ 8002269 w 12773054"/>
              <a:gd name="connsiteY69" fmla="*/ 5036701 h 8176523"/>
              <a:gd name="connsiteX70" fmla="*/ 12761926 w 12773054"/>
              <a:gd name="connsiteY70" fmla="*/ 0 h 8176523"/>
              <a:gd name="connsiteX0" fmla="*/ 1375561 w 12773054"/>
              <a:gd name="connsiteY0" fmla="*/ 5569243 h 8176523"/>
              <a:gd name="connsiteX1" fmla="*/ 1375561 w 12773054"/>
              <a:gd name="connsiteY1" fmla="*/ 5597625 h 8176523"/>
              <a:gd name="connsiteX2" fmla="*/ 1312494 w 12773054"/>
              <a:gd name="connsiteY2" fmla="*/ 5597625 h 8176523"/>
              <a:gd name="connsiteX3" fmla="*/ 1375561 w 12773054"/>
              <a:gd name="connsiteY3" fmla="*/ 5569243 h 8176523"/>
              <a:gd name="connsiteX4" fmla="*/ 12761926 w 12773054"/>
              <a:gd name="connsiteY4" fmla="*/ 0 h 8176523"/>
              <a:gd name="connsiteX5" fmla="*/ 12761926 w 12773054"/>
              <a:gd name="connsiteY5" fmla="*/ 73153 h 8176523"/>
              <a:gd name="connsiteX6" fmla="*/ 12773054 w 12773054"/>
              <a:gd name="connsiteY6" fmla="*/ 61003 h 8176523"/>
              <a:gd name="connsiteX7" fmla="*/ 12761978 w 12773054"/>
              <a:gd name="connsiteY7" fmla="*/ 3743735 h 8176523"/>
              <a:gd name="connsiteX8" fmla="*/ 12761978 w 12773054"/>
              <a:gd name="connsiteY8" fmla="*/ 4319589 h 8176523"/>
              <a:gd name="connsiteX9" fmla="*/ 12760246 w 12773054"/>
              <a:gd name="connsiteY9" fmla="*/ 4319589 h 8176523"/>
              <a:gd name="connsiteX10" fmla="*/ 12760116 w 12773054"/>
              <a:gd name="connsiteY10" fmla="*/ 4363167 h 8176523"/>
              <a:gd name="connsiteX11" fmla="*/ 12761978 w 12773054"/>
              <a:gd name="connsiteY11" fmla="*/ 4363167 h 8176523"/>
              <a:gd name="connsiteX12" fmla="*/ 12761978 w 12773054"/>
              <a:gd name="connsiteY12" fmla="*/ 5596611 h 8176523"/>
              <a:gd name="connsiteX13" fmla="*/ 12756406 w 12773054"/>
              <a:gd name="connsiteY13" fmla="*/ 5596611 h 8176523"/>
              <a:gd name="connsiteX14" fmla="*/ 12756274 w 12773054"/>
              <a:gd name="connsiteY14" fmla="*/ 5640194 h 8176523"/>
              <a:gd name="connsiteX15" fmla="*/ 12761978 w 12773054"/>
              <a:gd name="connsiteY15" fmla="*/ 5640194 h 8176523"/>
              <a:gd name="connsiteX16" fmla="*/ 12761978 w 12773054"/>
              <a:gd name="connsiteY16" fmla="*/ 6838340 h 8176523"/>
              <a:gd name="connsiteX17" fmla="*/ 12752672 w 12773054"/>
              <a:gd name="connsiteY17" fmla="*/ 6838340 h 8176523"/>
              <a:gd name="connsiteX18" fmla="*/ 12752434 w 12773054"/>
              <a:gd name="connsiteY18" fmla="*/ 6917209 h 8176523"/>
              <a:gd name="connsiteX19" fmla="*/ 12761978 w 12773054"/>
              <a:gd name="connsiteY19" fmla="*/ 6917209 h 8176523"/>
              <a:gd name="connsiteX20" fmla="*/ 12761978 w 12773054"/>
              <a:gd name="connsiteY20" fmla="*/ 8115297 h 8176523"/>
              <a:gd name="connsiteX21" fmla="*/ 12748830 w 12773054"/>
              <a:gd name="connsiteY21" fmla="*/ 8115297 h 8176523"/>
              <a:gd name="connsiteX22" fmla="*/ 12748670 w 12773054"/>
              <a:gd name="connsiteY22" fmla="*/ 8168683 h 8176523"/>
              <a:gd name="connsiteX23" fmla="*/ 11626930 w 12773054"/>
              <a:gd name="connsiteY23" fmla="*/ 8168683 h 8176523"/>
              <a:gd name="connsiteX24" fmla="*/ 11626930 w 12773054"/>
              <a:gd name="connsiteY24" fmla="*/ 8176523 h 8176523"/>
              <a:gd name="connsiteX25" fmla="*/ 10357910 w 12773054"/>
              <a:gd name="connsiteY25" fmla="*/ 8176523 h 8176523"/>
              <a:gd name="connsiteX26" fmla="*/ 10357910 w 12773054"/>
              <a:gd name="connsiteY26" fmla="*/ 8168683 h 8176523"/>
              <a:gd name="connsiteX27" fmla="*/ 10349942 w 12773054"/>
              <a:gd name="connsiteY27" fmla="*/ 8168683 h 8176523"/>
              <a:gd name="connsiteX28" fmla="*/ 10349942 w 12773054"/>
              <a:gd name="connsiteY28" fmla="*/ 8176523 h 8176523"/>
              <a:gd name="connsiteX29" fmla="*/ 9080922 w 12773054"/>
              <a:gd name="connsiteY29" fmla="*/ 8176523 h 8176523"/>
              <a:gd name="connsiteX30" fmla="*/ 9080922 w 12773054"/>
              <a:gd name="connsiteY30" fmla="*/ 8168683 h 8176523"/>
              <a:gd name="connsiteX31" fmla="*/ 9072770 w 12773054"/>
              <a:gd name="connsiteY31" fmla="*/ 8168683 h 8176523"/>
              <a:gd name="connsiteX32" fmla="*/ 9072770 w 12773054"/>
              <a:gd name="connsiteY32" fmla="*/ 8176523 h 8176523"/>
              <a:gd name="connsiteX33" fmla="*/ 7768465 w 12773054"/>
              <a:gd name="connsiteY33" fmla="*/ 8176523 h 8176523"/>
              <a:gd name="connsiteX34" fmla="*/ 7768465 w 12773054"/>
              <a:gd name="connsiteY34" fmla="*/ 8168683 h 8176523"/>
              <a:gd name="connsiteX35" fmla="*/ 7760470 w 12773054"/>
              <a:gd name="connsiteY35" fmla="*/ 8168683 h 8176523"/>
              <a:gd name="connsiteX36" fmla="*/ 7760470 w 12773054"/>
              <a:gd name="connsiteY36" fmla="*/ 8176523 h 8176523"/>
              <a:gd name="connsiteX37" fmla="*/ 6491450 w 12773054"/>
              <a:gd name="connsiteY37" fmla="*/ 8176523 h 8176523"/>
              <a:gd name="connsiteX38" fmla="*/ 6491450 w 12773054"/>
              <a:gd name="connsiteY38" fmla="*/ 8168683 h 8176523"/>
              <a:gd name="connsiteX39" fmla="*/ 6483468 w 12773054"/>
              <a:gd name="connsiteY39" fmla="*/ 8168683 h 8176523"/>
              <a:gd name="connsiteX40" fmla="*/ 6483468 w 12773054"/>
              <a:gd name="connsiteY40" fmla="*/ 8176523 h 8176523"/>
              <a:gd name="connsiteX41" fmla="*/ 5214447 w 12773054"/>
              <a:gd name="connsiteY41" fmla="*/ 8176523 h 8176523"/>
              <a:gd name="connsiteX42" fmla="*/ 5214447 w 12773054"/>
              <a:gd name="connsiteY42" fmla="*/ 8168683 h 8176523"/>
              <a:gd name="connsiteX43" fmla="*/ 5206478 w 12773054"/>
              <a:gd name="connsiteY43" fmla="*/ 8168683 h 8176523"/>
              <a:gd name="connsiteX44" fmla="*/ 5206478 w 12773054"/>
              <a:gd name="connsiteY44" fmla="*/ 8176523 h 8176523"/>
              <a:gd name="connsiteX45" fmla="*/ 3937458 w 12773054"/>
              <a:gd name="connsiteY45" fmla="*/ 8176523 h 8176523"/>
              <a:gd name="connsiteX46" fmla="*/ 3937458 w 12773054"/>
              <a:gd name="connsiteY46" fmla="*/ 8168683 h 8176523"/>
              <a:gd name="connsiteX47" fmla="*/ 3929476 w 12773054"/>
              <a:gd name="connsiteY47" fmla="*/ 8168683 h 8176523"/>
              <a:gd name="connsiteX48" fmla="*/ 3929476 w 12773054"/>
              <a:gd name="connsiteY48" fmla="*/ 8176523 h 8176523"/>
              <a:gd name="connsiteX49" fmla="*/ 2660455 w 12773054"/>
              <a:gd name="connsiteY49" fmla="*/ 8176523 h 8176523"/>
              <a:gd name="connsiteX50" fmla="*/ 2660455 w 12773054"/>
              <a:gd name="connsiteY50" fmla="*/ 8168683 h 8176523"/>
              <a:gd name="connsiteX51" fmla="*/ 2652473 w 12773054"/>
              <a:gd name="connsiteY51" fmla="*/ 8168683 h 8176523"/>
              <a:gd name="connsiteX52" fmla="*/ 2652473 w 12773054"/>
              <a:gd name="connsiteY52" fmla="*/ 8176523 h 8176523"/>
              <a:gd name="connsiteX53" fmla="*/ 1383453 w 12773054"/>
              <a:gd name="connsiteY53" fmla="*/ 8176523 h 8176523"/>
              <a:gd name="connsiteX54" fmla="*/ 1383453 w 12773054"/>
              <a:gd name="connsiteY54" fmla="*/ 8168683 h 8176523"/>
              <a:gd name="connsiteX55" fmla="*/ 56798 w 12773054"/>
              <a:gd name="connsiteY55" fmla="*/ 8168683 h 8176523"/>
              <a:gd name="connsiteX56" fmla="*/ 57711 w 12773054"/>
              <a:gd name="connsiteY56" fmla="*/ 8115297 h 8176523"/>
              <a:gd name="connsiteX57" fmla="*/ 0 w 12773054"/>
              <a:gd name="connsiteY57" fmla="*/ 8115297 h 8176523"/>
              <a:gd name="connsiteX58" fmla="*/ 0 w 12773054"/>
              <a:gd name="connsiteY58" fmla="*/ 6655837 h 8176523"/>
              <a:gd name="connsiteX59" fmla="*/ 2848766 w 12773054"/>
              <a:gd name="connsiteY59" fmla="*/ 4450123 h 8176523"/>
              <a:gd name="connsiteX60" fmla="*/ 2957348 w 12773054"/>
              <a:gd name="connsiteY60" fmla="*/ 4381215 h 8176523"/>
              <a:gd name="connsiteX61" fmla="*/ 2979909 w 12773054"/>
              <a:gd name="connsiteY61" fmla="*/ 4363167 h 8176523"/>
              <a:gd name="connsiteX62" fmla="*/ 2985789 w 12773054"/>
              <a:gd name="connsiteY62" fmla="*/ 4363167 h 8176523"/>
              <a:gd name="connsiteX63" fmla="*/ 3054670 w 12773054"/>
              <a:gd name="connsiteY63" fmla="*/ 4319454 h 8176523"/>
              <a:gd name="connsiteX64" fmla="*/ 3050602 w 12773054"/>
              <a:gd name="connsiteY64" fmla="*/ 4319454 h 8176523"/>
              <a:gd name="connsiteX65" fmla="*/ 3602388 w 12773054"/>
              <a:gd name="connsiteY65" fmla="*/ 3866524 h 8176523"/>
              <a:gd name="connsiteX66" fmla="*/ 5173860 w 12773054"/>
              <a:gd name="connsiteY66" fmla="*/ 5028571 h 8176523"/>
              <a:gd name="connsiteX67" fmla="*/ 6744562 w 12773054"/>
              <a:gd name="connsiteY67" fmla="*/ 3866530 h 8176523"/>
              <a:gd name="connsiteX68" fmla="*/ 8002269 w 12773054"/>
              <a:gd name="connsiteY68" fmla="*/ 5036701 h 8176523"/>
              <a:gd name="connsiteX69" fmla="*/ 12761926 w 12773054"/>
              <a:gd name="connsiteY69" fmla="*/ 0 h 8176523"/>
              <a:gd name="connsiteX0" fmla="*/ 1312494 w 12773054"/>
              <a:gd name="connsiteY0" fmla="*/ 5597625 h 8176523"/>
              <a:gd name="connsiteX1" fmla="*/ 1375561 w 12773054"/>
              <a:gd name="connsiteY1" fmla="*/ 5597625 h 8176523"/>
              <a:gd name="connsiteX2" fmla="*/ 1312494 w 12773054"/>
              <a:gd name="connsiteY2" fmla="*/ 5597625 h 8176523"/>
              <a:gd name="connsiteX3" fmla="*/ 12761926 w 12773054"/>
              <a:gd name="connsiteY3" fmla="*/ 0 h 8176523"/>
              <a:gd name="connsiteX4" fmla="*/ 12761926 w 12773054"/>
              <a:gd name="connsiteY4" fmla="*/ 73153 h 8176523"/>
              <a:gd name="connsiteX5" fmla="*/ 12773054 w 12773054"/>
              <a:gd name="connsiteY5" fmla="*/ 61003 h 8176523"/>
              <a:gd name="connsiteX6" fmla="*/ 12761978 w 12773054"/>
              <a:gd name="connsiteY6" fmla="*/ 3743735 h 8176523"/>
              <a:gd name="connsiteX7" fmla="*/ 12761978 w 12773054"/>
              <a:gd name="connsiteY7" fmla="*/ 4319589 h 8176523"/>
              <a:gd name="connsiteX8" fmla="*/ 12760246 w 12773054"/>
              <a:gd name="connsiteY8" fmla="*/ 4319589 h 8176523"/>
              <a:gd name="connsiteX9" fmla="*/ 12760116 w 12773054"/>
              <a:gd name="connsiteY9" fmla="*/ 4363167 h 8176523"/>
              <a:gd name="connsiteX10" fmla="*/ 12761978 w 12773054"/>
              <a:gd name="connsiteY10" fmla="*/ 4363167 h 8176523"/>
              <a:gd name="connsiteX11" fmla="*/ 12761978 w 12773054"/>
              <a:gd name="connsiteY11" fmla="*/ 5596611 h 8176523"/>
              <a:gd name="connsiteX12" fmla="*/ 12756406 w 12773054"/>
              <a:gd name="connsiteY12" fmla="*/ 5596611 h 8176523"/>
              <a:gd name="connsiteX13" fmla="*/ 12756274 w 12773054"/>
              <a:gd name="connsiteY13" fmla="*/ 5640194 h 8176523"/>
              <a:gd name="connsiteX14" fmla="*/ 12761978 w 12773054"/>
              <a:gd name="connsiteY14" fmla="*/ 5640194 h 8176523"/>
              <a:gd name="connsiteX15" fmla="*/ 12761978 w 12773054"/>
              <a:gd name="connsiteY15" fmla="*/ 6838340 h 8176523"/>
              <a:gd name="connsiteX16" fmla="*/ 12752672 w 12773054"/>
              <a:gd name="connsiteY16" fmla="*/ 6838340 h 8176523"/>
              <a:gd name="connsiteX17" fmla="*/ 12752434 w 12773054"/>
              <a:gd name="connsiteY17" fmla="*/ 6917209 h 8176523"/>
              <a:gd name="connsiteX18" fmla="*/ 12761978 w 12773054"/>
              <a:gd name="connsiteY18" fmla="*/ 6917209 h 8176523"/>
              <a:gd name="connsiteX19" fmla="*/ 12761978 w 12773054"/>
              <a:gd name="connsiteY19" fmla="*/ 8115297 h 8176523"/>
              <a:gd name="connsiteX20" fmla="*/ 12748830 w 12773054"/>
              <a:gd name="connsiteY20" fmla="*/ 8115297 h 8176523"/>
              <a:gd name="connsiteX21" fmla="*/ 12748670 w 12773054"/>
              <a:gd name="connsiteY21" fmla="*/ 8168683 h 8176523"/>
              <a:gd name="connsiteX22" fmla="*/ 11626930 w 12773054"/>
              <a:gd name="connsiteY22" fmla="*/ 8168683 h 8176523"/>
              <a:gd name="connsiteX23" fmla="*/ 11626930 w 12773054"/>
              <a:gd name="connsiteY23" fmla="*/ 8176523 h 8176523"/>
              <a:gd name="connsiteX24" fmla="*/ 10357910 w 12773054"/>
              <a:gd name="connsiteY24" fmla="*/ 8176523 h 8176523"/>
              <a:gd name="connsiteX25" fmla="*/ 10357910 w 12773054"/>
              <a:gd name="connsiteY25" fmla="*/ 8168683 h 8176523"/>
              <a:gd name="connsiteX26" fmla="*/ 10349942 w 12773054"/>
              <a:gd name="connsiteY26" fmla="*/ 8168683 h 8176523"/>
              <a:gd name="connsiteX27" fmla="*/ 10349942 w 12773054"/>
              <a:gd name="connsiteY27" fmla="*/ 8176523 h 8176523"/>
              <a:gd name="connsiteX28" fmla="*/ 9080922 w 12773054"/>
              <a:gd name="connsiteY28" fmla="*/ 8176523 h 8176523"/>
              <a:gd name="connsiteX29" fmla="*/ 9080922 w 12773054"/>
              <a:gd name="connsiteY29" fmla="*/ 8168683 h 8176523"/>
              <a:gd name="connsiteX30" fmla="*/ 9072770 w 12773054"/>
              <a:gd name="connsiteY30" fmla="*/ 8168683 h 8176523"/>
              <a:gd name="connsiteX31" fmla="*/ 9072770 w 12773054"/>
              <a:gd name="connsiteY31" fmla="*/ 8176523 h 8176523"/>
              <a:gd name="connsiteX32" fmla="*/ 7768465 w 12773054"/>
              <a:gd name="connsiteY32" fmla="*/ 8176523 h 8176523"/>
              <a:gd name="connsiteX33" fmla="*/ 7768465 w 12773054"/>
              <a:gd name="connsiteY33" fmla="*/ 8168683 h 8176523"/>
              <a:gd name="connsiteX34" fmla="*/ 7760470 w 12773054"/>
              <a:gd name="connsiteY34" fmla="*/ 8168683 h 8176523"/>
              <a:gd name="connsiteX35" fmla="*/ 7760470 w 12773054"/>
              <a:gd name="connsiteY35" fmla="*/ 8176523 h 8176523"/>
              <a:gd name="connsiteX36" fmla="*/ 6491450 w 12773054"/>
              <a:gd name="connsiteY36" fmla="*/ 8176523 h 8176523"/>
              <a:gd name="connsiteX37" fmla="*/ 6491450 w 12773054"/>
              <a:gd name="connsiteY37" fmla="*/ 8168683 h 8176523"/>
              <a:gd name="connsiteX38" fmla="*/ 6483468 w 12773054"/>
              <a:gd name="connsiteY38" fmla="*/ 8168683 h 8176523"/>
              <a:gd name="connsiteX39" fmla="*/ 6483468 w 12773054"/>
              <a:gd name="connsiteY39" fmla="*/ 8176523 h 8176523"/>
              <a:gd name="connsiteX40" fmla="*/ 5214447 w 12773054"/>
              <a:gd name="connsiteY40" fmla="*/ 8176523 h 8176523"/>
              <a:gd name="connsiteX41" fmla="*/ 5214447 w 12773054"/>
              <a:gd name="connsiteY41" fmla="*/ 8168683 h 8176523"/>
              <a:gd name="connsiteX42" fmla="*/ 5206478 w 12773054"/>
              <a:gd name="connsiteY42" fmla="*/ 8168683 h 8176523"/>
              <a:gd name="connsiteX43" fmla="*/ 5206478 w 12773054"/>
              <a:gd name="connsiteY43" fmla="*/ 8176523 h 8176523"/>
              <a:gd name="connsiteX44" fmla="*/ 3937458 w 12773054"/>
              <a:gd name="connsiteY44" fmla="*/ 8176523 h 8176523"/>
              <a:gd name="connsiteX45" fmla="*/ 3937458 w 12773054"/>
              <a:gd name="connsiteY45" fmla="*/ 8168683 h 8176523"/>
              <a:gd name="connsiteX46" fmla="*/ 3929476 w 12773054"/>
              <a:gd name="connsiteY46" fmla="*/ 8168683 h 8176523"/>
              <a:gd name="connsiteX47" fmla="*/ 3929476 w 12773054"/>
              <a:gd name="connsiteY47" fmla="*/ 8176523 h 8176523"/>
              <a:gd name="connsiteX48" fmla="*/ 2660455 w 12773054"/>
              <a:gd name="connsiteY48" fmla="*/ 8176523 h 8176523"/>
              <a:gd name="connsiteX49" fmla="*/ 2660455 w 12773054"/>
              <a:gd name="connsiteY49" fmla="*/ 8168683 h 8176523"/>
              <a:gd name="connsiteX50" fmla="*/ 2652473 w 12773054"/>
              <a:gd name="connsiteY50" fmla="*/ 8168683 h 8176523"/>
              <a:gd name="connsiteX51" fmla="*/ 2652473 w 12773054"/>
              <a:gd name="connsiteY51" fmla="*/ 8176523 h 8176523"/>
              <a:gd name="connsiteX52" fmla="*/ 1383453 w 12773054"/>
              <a:gd name="connsiteY52" fmla="*/ 8176523 h 8176523"/>
              <a:gd name="connsiteX53" fmla="*/ 1383453 w 12773054"/>
              <a:gd name="connsiteY53" fmla="*/ 8168683 h 8176523"/>
              <a:gd name="connsiteX54" fmla="*/ 56798 w 12773054"/>
              <a:gd name="connsiteY54" fmla="*/ 8168683 h 8176523"/>
              <a:gd name="connsiteX55" fmla="*/ 57711 w 12773054"/>
              <a:gd name="connsiteY55" fmla="*/ 8115297 h 8176523"/>
              <a:gd name="connsiteX56" fmla="*/ 0 w 12773054"/>
              <a:gd name="connsiteY56" fmla="*/ 8115297 h 8176523"/>
              <a:gd name="connsiteX57" fmla="*/ 0 w 12773054"/>
              <a:gd name="connsiteY57" fmla="*/ 6655837 h 8176523"/>
              <a:gd name="connsiteX58" fmla="*/ 2848766 w 12773054"/>
              <a:gd name="connsiteY58" fmla="*/ 4450123 h 8176523"/>
              <a:gd name="connsiteX59" fmla="*/ 2957348 w 12773054"/>
              <a:gd name="connsiteY59" fmla="*/ 4381215 h 8176523"/>
              <a:gd name="connsiteX60" fmla="*/ 2979909 w 12773054"/>
              <a:gd name="connsiteY60" fmla="*/ 4363167 h 8176523"/>
              <a:gd name="connsiteX61" fmla="*/ 2985789 w 12773054"/>
              <a:gd name="connsiteY61" fmla="*/ 4363167 h 8176523"/>
              <a:gd name="connsiteX62" fmla="*/ 3054670 w 12773054"/>
              <a:gd name="connsiteY62" fmla="*/ 4319454 h 8176523"/>
              <a:gd name="connsiteX63" fmla="*/ 3050602 w 12773054"/>
              <a:gd name="connsiteY63" fmla="*/ 4319454 h 8176523"/>
              <a:gd name="connsiteX64" fmla="*/ 3602388 w 12773054"/>
              <a:gd name="connsiteY64" fmla="*/ 3866524 h 8176523"/>
              <a:gd name="connsiteX65" fmla="*/ 5173860 w 12773054"/>
              <a:gd name="connsiteY65" fmla="*/ 5028571 h 8176523"/>
              <a:gd name="connsiteX66" fmla="*/ 6744562 w 12773054"/>
              <a:gd name="connsiteY66" fmla="*/ 3866530 h 8176523"/>
              <a:gd name="connsiteX67" fmla="*/ 8002269 w 12773054"/>
              <a:gd name="connsiteY67" fmla="*/ 5036701 h 8176523"/>
              <a:gd name="connsiteX68" fmla="*/ 12761926 w 12773054"/>
              <a:gd name="connsiteY68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56798 w 12773054"/>
              <a:gd name="connsiteY51" fmla="*/ 8168683 h 8176523"/>
              <a:gd name="connsiteX52" fmla="*/ 57711 w 12773054"/>
              <a:gd name="connsiteY52" fmla="*/ 8115297 h 8176523"/>
              <a:gd name="connsiteX53" fmla="*/ 0 w 12773054"/>
              <a:gd name="connsiteY53" fmla="*/ 8115297 h 8176523"/>
              <a:gd name="connsiteX54" fmla="*/ 0 w 12773054"/>
              <a:gd name="connsiteY54" fmla="*/ 6655837 h 8176523"/>
              <a:gd name="connsiteX55" fmla="*/ 2848766 w 12773054"/>
              <a:gd name="connsiteY55" fmla="*/ 4450123 h 8176523"/>
              <a:gd name="connsiteX56" fmla="*/ 2957348 w 12773054"/>
              <a:gd name="connsiteY56" fmla="*/ 4381215 h 8176523"/>
              <a:gd name="connsiteX57" fmla="*/ 2979909 w 12773054"/>
              <a:gd name="connsiteY57" fmla="*/ 4363167 h 8176523"/>
              <a:gd name="connsiteX58" fmla="*/ 2985789 w 12773054"/>
              <a:gd name="connsiteY58" fmla="*/ 4363167 h 8176523"/>
              <a:gd name="connsiteX59" fmla="*/ 3054670 w 12773054"/>
              <a:gd name="connsiteY59" fmla="*/ 4319454 h 8176523"/>
              <a:gd name="connsiteX60" fmla="*/ 3050602 w 12773054"/>
              <a:gd name="connsiteY60" fmla="*/ 4319454 h 8176523"/>
              <a:gd name="connsiteX61" fmla="*/ 3602388 w 12773054"/>
              <a:gd name="connsiteY61" fmla="*/ 3866524 h 8176523"/>
              <a:gd name="connsiteX62" fmla="*/ 5173860 w 12773054"/>
              <a:gd name="connsiteY62" fmla="*/ 5028571 h 8176523"/>
              <a:gd name="connsiteX63" fmla="*/ 6744562 w 12773054"/>
              <a:gd name="connsiteY63" fmla="*/ 3866530 h 8176523"/>
              <a:gd name="connsiteX64" fmla="*/ 8002269 w 12773054"/>
              <a:gd name="connsiteY64" fmla="*/ 5036701 h 8176523"/>
              <a:gd name="connsiteX65" fmla="*/ 12761926 w 12773054"/>
              <a:gd name="connsiteY65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56798 w 12773054"/>
              <a:gd name="connsiteY51" fmla="*/ 8168683 h 8176523"/>
              <a:gd name="connsiteX52" fmla="*/ 57711 w 12773054"/>
              <a:gd name="connsiteY52" fmla="*/ 8115297 h 8176523"/>
              <a:gd name="connsiteX53" fmla="*/ 0 w 12773054"/>
              <a:gd name="connsiteY53" fmla="*/ 8115297 h 8176523"/>
              <a:gd name="connsiteX54" fmla="*/ 0 w 12773054"/>
              <a:gd name="connsiteY54" fmla="*/ 6655837 h 8176523"/>
              <a:gd name="connsiteX55" fmla="*/ 2848766 w 12773054"/>
              <a:gd name="connsiteY55" fmla="*/ 4450123 h 8176523"/>
              <a:gd name="connsiteX56" fmla="*/ 2957348 w 12773054"/>
              <a:gd name="connsiteY56" fmla="*/ 4381215 h 8176523"/>
              <a:gd name="connsiteX57" fmla="*/ 2979909 w 12773054"/>
              <a:gd name="connsiteY57" fmla="*/ 4363167 h 8176523"/>
              <a:gd name="connsiteX58" fmla="*/ 3054670 w 12773054"/>
              <a:gd name="connsiteY58" fmla="*/ 4319454 h 8176523"/>
              <a:gd name="connsiteX59" fmla="*/ 3050602 w 12773054"/>
              <a:gd name="connsiteY59" fmla="*/ 4319454 h 8176523"/>
              <a:gd name="connsiteX60" fmla="*/ 3602388 w 12773054"/>
              <a:gd name="connsiteY60" fmla="*/ 3866524 h 8176523"/>
              <a:gd name="connsiteX61" fmla="*/ 5173860 w 12773054"/>
              <a:gd name="connsiteY61" fmla="*/ 5028571 h 8176523"/>
              <a:gd name="connsiteX62" fmla="*/ 6744562 w 12773054"/>
              <a:gd name="connsiteY62" fmla="*/ 3866530 h 8176523"/>
              <a:gd name="connsiteX63" fmla="*/ 8002269 w 12773054"/>
              <a:gd name="connsiteY63" fmla="*/ 5036701 h 8176523"/>
              <a:gd name="connsiteX64" fmla="*/ 12761926 w 12773054"/>
              <a:gd name="connsiteY64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56798 w 12773054"/>
              <a:gd name="connsiteY51" fmla="*/ 8168683 h 8176523"/>
              <a:gd name="connsiteX52" fmla="*/ 57711 w 12773054"/>
              <a:gd name="connsiteY52" fmla="*/ 8115297 h 8176523"/>
              <a:gd name="connsiteX53" fmla="*/ 0 w 12773054"/>
              <a:gd name="connsiteY53" fmla="*/ 8115297 h 8176523"/>
              <a:gd name="connsiteX54" fmla="*/ 0 w 12773054"/>
              <a:gd name="connsiteY54" fmla="*/ 6655837 h 8176523"/>
              <a:gd name="connsiteX55" fmla="*/ 2848766 w 12773054"/>
              <a:gd name="connsiteY55" fmla="*/ 4450123 h 8176523"/>
              <a:gd name="connsiteX56" fmla="*/ 2957348 w 12773054"/>
              <a:gd name="connsiteY56" fmla="*/ 4381215 h 8176523"/>
              <a:gd name="connsiteX57" fmla="*/ 2979909 w 12773054"/>
              <a:gd name="connsiteY57" fmla="*/ 4363167 h 8176523"/>
              <a:gd name="connsiteX58" fmla="*/ 3054670 w 12773054"/>
              <a:gd name="connsiteY58" fmla="*/ 4319454 h 8176523"/>
              <a:gd name="connsiteX59" fmla="*/ 3602388 w 12773054"/>
              <a:gd name="connsiteY59" fmla="*/ 3866524 h 8176523"/>
              <a:gd name="connsiteX60" fmla="*/ 5173860 w 12773054"/>
              <a:gd name="connsiteY60" fmla="*/ 5028571 h 8176523"/>
              <a:gd name="connsiteX61" fmla="*/ 6744562 w 12773054"/>
              <a:gd name="connsiteY61" fmla="*/ 3866530 h 8176523"/>
              <a:gd name="connsiteX62" fmla="*/ 8002269 w 12773054"/>
              <a:gd name="connsiteY62" fmla="*/ 5036701 h 8176523"/>
              <a:gd name="connsiteX63" fmla="*/ 12761926 w 12773054"/>
              <a:gd name="connsiteY63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56798 w 12773054"/>
              <a:gd name="connsiteY51" fmla="*/ 8168683 h 8176523"/>
              <a:gd name="connsiteX52" fmla="*/ 57711 w 12773054"/>
              <a:gd name="connsiteY52" fmla="*/ 8115297 h 8176523"/>
              <a:gd name="connsiteX53" fmla="*/ 0 w 12773054"/>
              <a:gd name="connsiteY53" fmla="*/ 8115297 h 8176523"/>
              <a:gd name="connsiteX54" fmla="*/ 0 w 12773054"/>
              <a:gd name="connsiteY54" fmla="*/ 6655837 h 8176523"/>
              <a:gd name="connsiteX55" fmla="*/ 2848766 w 12773054"/>
              <a:gd name="connsiteY55" fmla="*/ 4450123 h 8176523"/>
              <a:gd name="connsiteX56" fmla="*/ 2957348 w 12773054"/>
              <a:gd name="connsiteY56" fmla="*/ 4381215 h 8176523"/>
              <a:gd name="connsiteX57" fmla="*/ 2979909 w 12773054"/>
              <a:gd name="connsiteY57" fmla="*/ 4363167 h 8176523"/>
              <a:gd name="connsiteX58" fmla="*/ 3602388 w 12773054"/>
              <a:gd name="connsiteY58" fmla="*/ 3866524 h 8176523"/>
              <a:gd name="connsiteX59" fmla="*/ 5173860 w 12773054"/>
              <a:gd name="connsiteY59" fmla="*/ 5028571 h 8176523"/>
              <a:gd name="connsiteX60" fmla="*/ 6744562 w 12773054"/>
              <a:gd name="connsiteY60" fmla="*/ 3866530 h 8176523"/>
              <a:gd name="connsiteX61" fmla="*/ 8002269 w 12773054"/>
              <a:gd name="connsiteY61" fmla="*/ 5036701 h 8176523"/>
              <a:gd name="connsiteX62" fmla="*/ 12761926 w 12773054"/>
              <a:gd name="connsiteY62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56798 w 12773054"/>
              <a:gd name="connsiteY51" fmla="*/ 8168683 h 8176523"/>
              <a:gd name="connsiteX52" fmla="*/ 57711 w 12773054"/>
              <a:gd name="connsiteY52" fmla="*/ 8115297 h 8176523"/>
              <a:gd name="connsiteX53" fmla="*/ 0 w 12773054"/>
              <a:gd name="connsiteY53" fmla="*/ 8115297 h 8176523"/>
              <a:gd name="connsiteX54" fmla="*/ 0 w 12773054"/>
              <a:gd name="connsiteY54" fmla="*/ 6655837 h 8176523"/>
              <a:gd name="connsiteX55" fmla="*/ 2848766 w 12773054"/>
              <a:gd name="connsiteY55" fmla="*/ 4450123 h 8176523"/>
              <a:gd name="connsiteX56" fmla="*/ 2957348 w 12773054"/>
              <a:gd name="connsiteY56" fmla="*/ 4381215 h 8176523"/>
              <a:gd name="connsiteX57" fmla="*/ 3602388 w 12773054"/>
              <a:gd name="connsiteY57" fmla="*/ 3866524 h 8176523"/>
              <a:gd name="connsiteX58" fmla="*/ 5173860 w 12773054"/>
              <a:gd name="connsiteY58" fmla="*/ 5028571 h 8176523"/>
              <a:gd name="connsiteX59" fmla="*/ 6744562 w 12773054"/>
              <a:gd name="connsiteY59" fmla="*/ 3866530 h 8176523"/>
              <a:gd name="connsiteX60" fmla="*/ 8002269 w 12773054"/>
              <a:gd name="connsiteY60" fmla="*/ 5036701 h 8176523"/>
              <a:gd name="connsiteX61" fmla="*/ 12761926 w 12773054"/>
              <a:gd name="connsiteY61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56798 w 12773054"/>
              <a:gd name="connsiteY51" fmla="*/ 8168683 h 8176523"/>
              <a:gd name="connsiteX52" fmla="*/ 57711 w 12773054"/>
              <a:gd name="connsiteY52" fmla="*/ 8115297 h 8176523"/>
              <a:gd name="connsiteX53" fmla="*/ 0 w 12773054"/>
              <a:gd name="connsiteY53" fmla="*/ 8115297 h 8176523"/>
              <a:gd name="connsiteX54" fmla="*/ 0 w 12773054"/>
              <a:gd name="connsiteY54" fmla="*/ 6655837 h 8176523"/>
              <a:gd name="connsiteX55" fmla="*/ 2848766 w 12773054"/>
              <a:gd name="connsiteY55" fmla="*/ 4450123 h 8176523"/>
              <a:gd name="connsiteX56" fmla="*/ 3602388 w 12773054"/>
              <a:gd name="connsiteY56" fmla="*/ 3866524 h 8176523"/>
              <a:gd name="connsiteX57" fmla="*/ 5173860 w 12773054"/>
              <a:gd name="connsiteY57" fmla="*/ 5028571 h 8176523"/>
              <a:gd name="connsiteX58" fmla="*/ 6744562 w 12773054"/>
              <a:gd name="connsiteY58" fmla="*/ 3866530 h 8176523"/>
              <a:gd name="connsiteX59" fmla="*/ 8002269 w 12773054"/>
              <a:gd name="connsiteY59" fmla="*/ 5036701 h 8176523"/>
              <a:gd name="connsiteX60" fmla="*/ 12761926 w 12773054"/>
              <a:gd name="connsiteY60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56798 w 12773054"/>
              <a:gd name="connsiteY51" fmla="*/ 8168683 h 8176523"/>
              <a:gd name="connsiteX52" fmla="*/ 57711 w 12773054"/>
              <a:gd name="connsiteY52" fmla="*/ 8115297 h 8176523"/>
              <a:gd name="connsiteX53" fmla="*/ 0 w 12773054"/>
              <a:gd name="connsiteY53" fmla="*/ 8115297 h 8176523"/>
              <a:gd name="connsiteX54" fmla="*/ 0 w 12773054"/>
              <a:gd name="connsiteY54" fmla="*/ 6655837 h 8176523"/>
              <a:gd name="connsiteX55" fmla="*/ 3602388 w 12773054"/>
              <a:gd name="connsiteY55" fmla="*/ 3866524 h 8176523"/>
              <a:gd name="connsiteX56" fmla="*/ 5173860 w 12773054"/>
              <a:gd name="connsiteY56" fmla="*/ 5028571 h 8176523"/>
              <a:gd name="connsiteX57" fmla="*/ 6744562 w 12773054"/>
              <a:gd name="connsiteY57" fmla="*/ 3866530 h 8176523"/>
              <a:gd name="connsiteX58" fmla="*/ 8002269 w 12773054"/>
              <a:gd name="connsiteY58" fmla="*/ 5036701 h 8176523"/>
              <a:gd name="connsiteX59" fmla="*/ 12761926 w 12773054"/>
              <a:gd name="connsiteY59" fmla="*/ 0 h 8176523"/>
              <a:gd name="connsiteX0" fmla="*/ 12822054 w 12833182"/>
              <a:gd name="connsiteY0" fmla="*/ 0 h 8240667"/>
              <a:gd name="connsiteX1" fmla="*/ 12822054 w 12833182"/>
              <a:gd name="connsiteY1" fmla="*/ 73153 h 8240667"/>
              <a:gd name="connsiteX2" fmla="*/ 12833182 w 12833182"/>
              <a:gd name="connsiteY2" fmla="*/ 61003 h 8240667"/>
              <a:gd name="connsiteX3" fmla="*/ 12822106 w 12833182"/>
              <a:gd name="connsiteY3" fmla="*/ 3743735 h 8240667"/>
              <a:gd name="connsiteX4" fmla="*/ 12822106 w 12833182"/>
              <a:gd name="connsiteY4" fmla="*/ 4319589 h 8240667"/>
              <a:gd name="connsiteX5" fmla="*/ 12820374 w 12833182"/>
              <a:gd name="connsiteY5" fmla="*/ 4319589 h 8240667"/>
              <a:gd name="connsiteX6" fmla="*/ 12820244 w 12833182"/>
              <a:gd name="connsiteY6" fmla="*/ 4363167 h 8240667"/>
              <a:gd name="connsiteX7" fmla="*/ 12822106 w 12833182"/>
              <a:gd name="connsiteY7" fmla="*/ 4363167 h 8240667"/>
              <a:gd name="connsiteX8" fmla="*/ 12822106 w 12833182"/>
              <a:gd name="connsiteY8" fmla="*/ 5596611 h 8240667"/>
              <a:gd name="connsiteX9" fmla="*/ 12816534 w 12833182"/>
              <a:gd name="connsiteY9" fmla="*/ 5596611 h 8240667"/>
              <a:gd name="connsiteX10" fmla="*/ 12816402 w 12833182"/>
              <a:gd name="connsiteY10" fmla="*/ 5640194 h 8240667"/>
              <a:gd name="connsiteX11" fmla="*/ 12822106 w 12833182"/>
              <a:gd name="connsiteY11" fmla="*/ 5640194 h 8240667"/>
              <a:gd name="connsiteX12" fmla="*/ 12822106 w 12833182"/>
              <a:gd name="connsiteY12" fmla="*/ 6838340 h 8240667"/>
              <a:gd name="connsiteX13" fmla="*/ 12812800 w 12833182"/>
              <a:gd name="connsiteY13" fmla="*/ 6838340 h 8240667"/>
              <a:gd name="connsiteX14" fmla="*/ 12812562 w 12833182"/>
              <a:gd name="connsiteY14" fmla="*/ 6917209 h 8240667"/>
              <a:gd name="connsiteX15" fmla="*/ 12822106 w 12833182"/>
              <a:gd name="connsiteY15" fmla="*/ 6917209 h 8240667"/>
              <a:gd name="connsiteX16" fmla="*/ 12822106 w 12833182"/>
              <a:gd name="connsiteY16" fmla="*/ 8115297 h 8240667"/>
              <a:gd name="connsiteX17" fmla="*/ 12808958 w 12833182"/>
              <a:gd name="connsiteY17" fmla="*/ 8115297 h 8240667"/>
              <a:gd name="connsiteX18" fmla="*/ 12808798 w 12833182"/>
              <a:gd name="connsiteY18" fmla="*/ 8168683 h 8240667"/>
              <a:gd name="connsiteX19" fmla="*/ 11687058 w 12833182"/>
              <a:gd name="connsiteY19" fmla="*/ 8168683 h 8240667"/>
              <a:gd name="connsiteX20" fmla="*/ 11687058 w 12833182"/>
              <a:gd name="connsiteY20" fmla="*/ 8176523 h 8240667"/>
              <a:gd name="connsiteX21" fmla="*/ 10418038 w 12833182"/>
              <a:gd name="connsiteY21" fmla="*/ 8176523 h 8240667"/>
              <a:gd name="connsiteX22" fmla="*/ 10418038 w 12833182"/>
              <a:gd name="connsiteY22" fmla="*/ 8168683 h 8240667"/>
              <a:gd name="connsiteX23" fmla="*/ 10410070 w 12833182"/>
              <a:gd name="connsiteY23" fmla="*/ 8168683 h 8240667"/>
              <a:gd name="connsiteX24" fmla="*/ 10410070 w 12833182"/>
              <a:gd name="connsiteY24" fmla="*/ 8176523 h 8240667"/>
              <a:gd name="connsiteX25" fmla="*/ 9141050 w 12833182"/>
              <a:gd name="connsiteY25" fmla="*/ 8176523 h 8240667"/>
              <a:gd name="connsiteX26" fmla="*/ 9141050 w 12833182"/>
              <a:gd name="connsiteY26" fmla="*/ 8168683 h 8240667"/>
              <a:gd name="connsiteX27" fmla="*/ 9132898 w 12833182"/>
              <a:gd name="connsiteY27" fmla="*/ 8168683 h 8240667"/>
              <a:gd name="connsiteX28" fmla="*/ 9132898 w 12833182"/>
              <a:gd name="connsiteY28" fmla="*/ 8176523 h 8240667"/>
              <a:gd name="connsiteX29" fmla="*/ 7828593 w 12833182"/>
              <a:gd name="connsiteY29" fmla="*/ 8176523 h 8240667"/>
              <a:gd name="connsiteX30" fmla="*/ 7828593 w 12833182"/>
              <a:gd name="connsiteY30" fmla="*/ 8168683 h 8240667"/>
              <a:gd name="connsiteX31" fmla="*/ 7820598 w 12833182"/>
              <a:gd name="connsiteY31" fmla="*/ 8168683 h 8240667"/>
              <a:gd name="connsiteX32" fmla="*/ 7820598 w 12833182"/>
              <a:gd name="connsiteY32" fmla="*/ 8176523 h 8240667"/>
              <a:gd name="connsiteX33" fmla="*/ 6551578 w 12833182"/>
              <a:gd name="connsiteY33" fmla="*/ 8176523 h 8240667"/>
              <a:gd name="connsiteX34" fmla="*/ 6551578 w 12833182"/>
              <a:gd name="connsiteY34" fmla="*/ 8168683 h 8240667"/>
              <a:gd name="connsiteX35" fmla="*/ 6543596 w 12833182"/>
              <a:gd name="connsiteY35" fmla="*/ 8168683 h 8240667"/>
              <a:gd name="connsiteX36" fmla="*/ 6543596 w 12833182"/>
              <a:gd name="connsiteY36" fmla="*/ 8176523 h 8240667"/>
              <a:gd name="connsiteX37" fmla="*/ 5274575 w 12833182"/>
              <a:gd name="connsiteY37" fmla="*/ 8176523 h 8240667"/>
              <a:gd name="connsiteX38" fmla="*/ 5274575 w 12833182"/>
              <a:gd name="connsiteY38" fmla="*/ 8168683 h 8240667"/>
              <a:gd name="connsiteX39" fmla="*/ 5266606 w 12833182"/>
              <a:gd name="connsiteY39" fmla="*/ 8168683 h 8240667"/>
              <a:gd name="connsiteX40" fmla="*/ 5266606 w 12833182"/>
              <a:gd name="connsiteY40" fmla="*/ 8176523 h 8240667"/>
              <a:gd name="connsiteX41" fmla="*/ 3997586 w 12833182"/>
              <a:gd name="connsiteY41" fmla="*/ 8176523 h 8240667"/>
              <a:gd name="connsiteX42" fmla="*/ 3997586 w 12833182"/>
              <a:gd name="connsiteY42" fmla="*/ 8168683 h 8240667"/>
              <a:gd name="connsiteX43" fmla="*/ 3989604 w 12833182"/>
              <a:gd name="connsiteY43" fmla="*/ 8168683 h 8240667"/>
              <a:gd name="connsiteX44" fmla="*/ 3989604 w 12833182"/>
              <a:gd name="connsiteY44" fmla="*/ 8176523 h 8240667"/>
              <a:gd name="connsiteX45" fmla="*/ 2720583 w 12833182"/>
              <a:gd name="connsiteY45" fmla="*/ 8176523 h 8240667"/>
              <a:gd name="connsiteX46" fmla="*/ 2720583 w 12833182"/>
              <a:gd name="connsiteY46" fmla="*/ 8168683 h 8240667"/>
              <a:gd name="connsiteX47" fmla="*/ 2712601 w 12833182"/>
              <a:gd name="connsiteY47" fmla="*/ 8168683 h 8240667"/>
              <a:gd name="connsiteX48" fmla="*/ 2712601 w 12833182"/>
              <a:gd name="connsiteY48" fmla="*/ 8176523 h 8240667"/>
              <a:gd name="connsiteX49" fmla="*/ 1443581 w 12833182"/>
              <a:gd name="connsiteY49" fmla="*/ 8176523 h 8240667"/>
              <a:gd name="connsiteX50" fmla="*/ 1443581 w 12833182"/>
              <a:gd name="connsiteY50" fmla="*/ 8168683 h 8240667"/>
              <a:gd name="connsiteX51" fmla="*/ 116926 w 12833182"/>
              <a:gd name="connsiteY51" fmla="*/ 8168683 h 8240667"/>
              <a:gd name="connsiteX52" fmla="*/ 60128 w 12833182"/>
              <a:gd name="connsiteY52" fmla="*/ 8115297 h 8240667"/>
              <a:gd name="connsiteX53" fmla="*/ 60128 w 12833182"/>
              <a:gd name="connsiteY53" fmla="*/ 6655837 h 8240667"/>
              <a:gd name="connsiteX54" fmla="*/ 3662516 w 12833182"/>
              <a:gd name="connsiteY54" fmla="*/ 3866524 h 8240667"/>
              <a:gd name="connsiteX55" fmla="*/ 5233988 w 12833182"/>
              <a:gd name="connsiteY55" fmla="*/ 5028571 h 8240667"/>
              <a:gd name="connsiteX56" fmla="*/ 6804690 w 12833182"/>
              <a:gd name="connsiteY56" fmla="*/ 3866530 h 8240667"/>
              <a:gd name="connsiteX57" fmla="*/ 8062397 w 12833182"/>
              <a:gd name="connsiteY57" fmla="*/ 5036701 h 8240667"/>
              <a:gd name="connsiteX58" fmla="*/ 12822054 w 12833182"/>
              <a:gd name="connsiteY58" fmla="*/ 0 h 8240667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0 w 12773054"/>
              <a:gd name="connsiteY51" fmla="*/ 8115297 h 8176523"/>
              <a:gd name="connsiteX52" fmla="*/ 0 w 12773054"/>
              <a:gd name="connsiteY52" fmla="*/ 6655837 h 8176523"/>
              <a:gd name="connsiteX53" fmla="*/ 3602388 w 12773054"/>
              <a:gd name="connsiteY53" fmla="*/ 3866524 h 8176523"/>
              <a:gd name="connsiteX54" fmla="*/ 5173860 w 12773054"/>
              <a:gd name="connsiteY54" fmla="*/ 5028571 h 8176523"/>
              <a:gd name="connsiteX55" fmla="*/ 6744562 w 12773054"/>
              <a:gd name="connsiteY55" fmla="*/ 3866530 h 8176523"/>
              <a:gd name="connsiteX56" fmla="*/ 8002269 w 12773054"/>
              <a:gd name="connsiteY56" fmla="*/ 5036701 h 8176523"/>
              <a:gd name="connsiteX57" fmla="*/ 12761926 w 12773054"/>
              <a:gd name="connsiteY57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36576 w 12773054"/>
              <a:gd name="connsiteY51" fmla="*/ 8164065 h 8176523"/>
              <a:gd name="connsiteX52" fmla="*/ 0 w 12773054"/>
              <a:gd name="connsiteY52" fmla="*/ 6655837 h 8176523"/>
              <a:gd name="connsiteX53" fmla="*/ 3602388 w 12773054"/>
              <a:gd name="connsiteY53" fmla="*/ 3866524 h 8176523"/>
              <a:gd name="connsiteX54" fmla="*/ 5173860 w 12773054"/>
              <a:gd name="connsiteY54" fmla="*/ 5028571 h 8176523"/>
              <a:gd name="connsiteX55" fmla="*/ 6744562 w 12773054"/>
              <a:gd name="connsiteY55" fmla="*/ 3866530 h 8176523"/>
              <a:gd name="connsiteX56" fmla="*/ 8002269 w 12773054"/>
              <a:gd name="connsiteY56" fmla="*/ 5036701 h 8176523"/>
              <a:gd name="connsiteX57" fmla="*/ 12761926 w 12773054"/>
              <a:gd name="connsiteY57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2652473 w 12773054"/>
              <a:gd name="connsiteY48" fmla="*/ 8176523 h 8176523"/>
              <a:gd name="connsiteX49" fmla="*/ 1383453 w 12773054"/>
              <a:gd name="connsiteY49" fmla="*/ 8176523 h 8176523"/>
              <a:gd name="connsiteX50" fmla="*/ 1383453 w 12773054"/>
              <a:gd name="connsiteY50" fmla="*/ 8168683 h 8176523"/>
              <a:gd name="connsiteX51" fmla="*/ 24384 w 12773054"/>
              <a:gd name="connsiteY51" fmla="*/ 8164065 h 8176523"/>
              <a:gd name="connsiteX52" fmla="*/ 0 w 12773054"/>
              <a:gd name="connsiteY52" fmla="*/ 6655837 h 8176523"/>
              <a:gd name="connsiteX53" fmla="*/ 3602388 w 12773054"/>
              <a:gd name="connsiteY53" fmla="*/ 3866524 h 8176523"/>
              <a:gd name="connsiteX54" fmla="*/ 5173860 w 12773054"/>
              <a:gd name="connsiteY54" fmla="*/ 5028571 h 8176523"/>
              <a:gd name="connsiteX55" fmla="*/ 6744562 w 12773054"/>
              <a:gd name="connsiteY55" fmla="*/ 3866530 h 8176523"/>
              <a:gd name="connsiteX56" fmla="*/ 8002269 w 12773054"/>
              <a:gd name="connsiteY56" fmla="*/ 5036701 h 8176523"/>
              <a:gd name="connsiteX57" fmla="*/ 12761926 w 12773054"/>
              <a:gd name="connsiteY57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2652473 w 12773054"/>
              <a:gd name="connsiteY47" fmla="*/ 8168683 h 8176523"/>
              <a:gd name="connsiteX48" fmla="*/ 1383453 w 12773054"/>
              <a:gd name="connsiteY48" fmla="*/ 8176523 h 8176523"/>
              <a:gd name="connsiteX49" fmla="*/ 1383453 w 12773054"/>
              <a:gd name="connsiteY49" fmla="*/ 8168683 h 8176523"/>
              <a:gd name="connsiteX50" fmla="*/ 24384 w 12773054"/>
              <a:gd name="connsiteY50" fmla="*/ 8164065 h 8176523"/>
              <a:gd name="connsiteX51" fmla="*/ 0 w 12773054"/>
              <a:gd name="connsiteY51" fmla="*/ 6655837 h 8176523"/>
              <a:gd name="connsiteX52" fmla="*/ 3602388 w 12773054"/>
              <a:gd name="connsiteY52" fmla="*/ 3866524 h 8176523"/>
              <a:gd name="connsiteX53" fmla="*/ 5173860 w 12773054"/>
              <a:gd name="connsiteY53" fmla="*/ 5028571 h 8176523"/>
              <a:gd name="connsiteX54" fmla="*/ 6744562 w 12773054"/>
              <a:gd name="connsiteY54" fmla="*/ 3866530 h 8176523"/>
              <a:gd name="connsiteX55" fmla="*/ 8002269 w 12773054"/>
              <a:gd name="connsiteY55" fmla="*/ 5036701 h 8176523"/>
              <a:gd name="connsiteX56" fmla="*/ 12761926 w 12773054"/>
              <a:gd name="connsiteY56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1383453 w 12773054"/>
              <a:gd name="connsiteY47" fmla="*/ 8176523 h 8176523"/>
              <a:gd name="connsiteX48" fmla="*/ 1383453 w 12773054"/>
              <a:gd name="connsiteY48" fmla="*/ 8168683 h 8176523"/>
              <a:gd name="connsiteX49" fmla="*/ 24384 w 12773054"/>
              <a:gd name="connsiteY49" fmla="*/ 8164065 h 8176523"/>
              <a:gd name="connsiteX50" fmla="*/ 0 w 12773054"/>
              <a:gd name="connsiteY50" fmla="*/ 6655837 h 8176523"/>
              <a:gd name="connsiteX51" fmla="*/ 3602388 w 12773054"/>
              <a:gd name="connsiteY51" fmla="*/ 3866524 h 8176523"/>
              <a:gd name="connsiteX52" fmla="*/ 5173860 w 12773054"/>
              <a:gd name="connsiteY52" fmla="*/ 5028571 h 8176523"/>
              <a:gd name="connsiteX53" fmla="*/ 6744562 w 12773054"/>
              <a:gd name="connsiteY53" fmla="*/ 3866530 h 8176523"/>
              <a:gd name="connsiteX54" fmla="*/ 8002269 w 12773054"/>
              <a:gd name="connsiteY54" fmla="*/ 5036701 h 8176523"/>
              <a:gd name="connsiteX55" fmla="*/ 12761926 w 12773054"/>
              <a:gd name="connsiteY55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660455 w 12773054"/>
              <a:gd name="connsiteY46" fmla="*/ 8168683 h 8176523"/>
              <a:gd name="connsiteX47" fmla="*/ 1383453 w 12773054"/>
              <a:gd name="connsiteY47" fmla="*/ 8176523 h 8176523"/>
              <a:gd name="connsiteX48" fmla="*/ 24384 w 12773054"/>
              <a:gd name="connsiteY48" fmla="*/ 8164065 h 8176523"/>
              <a:gd name="connsiteX49" fmla="*/ 0 w 12773054"/>
              <a:gd name="connsiteY49" fmla="*/ 6655837 h 8176523"/>
              <a:gd name="connsiteX50" fmla="*/ 3602388 w 12773054"/>
              <a:gd name="connsiteY50" fmla="*/ 3866524 h 8176523"/>
              <a:gd name="connsiteX51" fmla="*/ 5173860 w 12773054"/>
              <a:gd name="connsiteY51" fmla="*/ 5028571 h 8176523"/>
              <a:gd name="connsiteX52" fmla="*/ 6744562 w 12773054"/>
              <a:gd name="connsiteY52" fmla="*/ 3866530 h 8176523"/>
              <a:gd name="connsiteX53" fmla="*/ 8002269 w 12773054"/>
              <a:gd name="connsiteY53" fmla="*/ 5036701 h 8176523"/>
              <a:gd name="connsiteX54" fmla="*/ 12761926 w 12773054"/>
              <a:gd name="connsiteY54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1383453 w 12773054"/>
              <a:gd name="connsiteY46" fmla="*/ 8176523 h 8176523"/>
              <a:gd name="connsiteX47" fmla="*/ 24384 w 12773054"/>
              <a:gd name="connsiteY47" fmla="*/ 8164065 h 8176523"/>
              <a:gd name="connsiteX48" fmla="*/ 0 w 12773054"/>
              <a:gd name="connsiteY48" fmla="*/ 6655837 h 8176523"/>
              <a:gd name="connsiteX49" fmla="*/ 3602388 w 12773054"/>
              <a:gd name="connsiteY49" fmla="*/ 3866524 h 8176523"/>
              <a:gd name="connsiteX50" fmla="*/ 5173860 w 12773054"/>
              <a:gd name="connsiteY50" fmla="*/ 5028571 h 8176523"/>
              <a:gd name="connsiteX51" fmla="*/ 6744562 w 12773054"/>
              <a:gd name="connsiteY51" fmla="*/ 3866530 h 8176523"/>
              <a:gd name="connsiteX52" fmla="*/ 8002269 w 12773054"/>
              <a:gd name="connsiteY52" fmla="*/ 5036701 h 8176523"/>
              <a:gd name="connsiteX53" fmla="*/ 12761926 w 12773054"/>
              <a:gd name="connsiteY53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660455 w 12773054"/>
              <a:gd name="connsiteY45" fmla="*/ 8176523 h 8176523"/>
              <a:gd name="connsiteX46" fmla="*/ 24384 w 12773054"/>
              <a:gd name="connsiteY46" fmla="*/ 8164065 h 8176523"/>
              <a:gd name="connsiteX47" fmla="*/ 0 w 12773054"/>
              <a:gd name="connsiteY47" fmla="*/ 6655837 h 8176523"/>
              <a:gd name="connsiteX48" fmla="*/ 3602388 w 12773054"/>
              <a:gd name="connsiteY48" fmla="*/ 3866524 h 8176523"/>
              <a:gd name="connsiteX49" fmla="*/ 5173860 w 12773054"/>
              <a:gd name="connsiteY49" fmla="*/ 5028571 h 8176523"/>
              <a:gd name="connsiteX50" fmla="*/ 6744562 w 12773054"/>
              <a:gd name="connsiteY50" fmla="*/ 3866530 h 8176523"/>
              <a:gd name="connsiteX51" fmla="*/ 8002269 w 12773054"/>
              <a:gd name="connsiteY51" fmla="*/ 5036701 h 8176523"/>
              <a:gd name="connsiteX52" fmla="*/ 12761926 w 12773054"/>
              <a:gd name="connsiteY52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3929476 w 12773054"/>
              <a:gd name="connsiteY44" fmla="*/ 8176523 h 8176523"/>
              <a:gd name="connsiteX45" fmla="*/ 24384 w 12773054"/>
              <a:gd name="connsiteY45" fmla="*/ 8164065 h 8176523"/>
              <a:gd name="connsiteX46" fmla="*/ 0 w 12773054"/>
              <a:gd name="connsiteY46" fmla="*/ 6655837 h 8176523"/>
              <a:gd name="connsiteX47" fmla="*/ 3602388 w 12773054"/>
              <a:gd name="connsiteY47" fmla="*/ 3866524 h 8176523"/>
              <a:gd name="connsiteX48" fmla="*/ 5173860 w 12773054"/>
              <a:gd name="connsiteY48" fmla="*/ 5028571 h 8176523"/>
              <a:gd name="connsiteX49" fmla="*/ 6744562 w 12773054"/>
              <a:gd name="connsiteY49" fmla="*/ 3866530 h 8176523"/>
              <a:gd name="connsiteX50" fmla="*/ 8002269 w 12773054"/>
              <a:gd name="connsiteY50" fmla="*/ 5036701 h 8176523"/>
              <a:gd name="connsiteX51" fmla="*/ 12761926 w 12773054"/>
              <a:gd name="connsiteY51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3929476 w 12773054"/>
              <a:gd name="connsiteY43" fmla="*/ 8168683 h 8176523"/>
              <a:gd name="connsiteX44" fmla="*/ 24384 w 12773054"/>
              <a:gd name="connsiteY44" fmla="*/ 8164065 h 8176523"/>
              <a:gd name="connsiteX45" fmla="*/ 0 w 12773054"/>
              <a:gd name="connsiteY45" fmla="*/ 6655837 h 8176523"/>
              <a:gd name="connsiteX46" fmla="*/ 3602388 w 12773054"/>
              <a:gd name="connsiteY46" fmla="*/ 3866524 h 8176523"/>
              <a:gd name="connsiteX47" fmla="*/ 5173860 w 12773054"/>
              <a:gd name="connsiteY47" fmla="*/ 5028571 h 8176523"/>
              <a:gd name="connsiteX48" fmla="*/ 6744562 w 12773054"/>
              <a:gd name="connsiteY48" fmla="*/ 3866530 h 8176523"/>
              <a:gd name="connsiteX49" fmla="*/ 8002269 w 12773054"/>
              <a:gd name="connsiteY49" fmla="*/ 5036701 h 8176523"/>
              <a:gd name="connsiteX50" fmla="*/ 12761926 w 12773054"/>
              <a:gd name="connsiteY50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3937458 w 12773054"/>
              <a:gd name="connsiteY42" fmla="*/ 8168683 h 8176523"/>
              <a:gd name="connsiteX43" fmla="*/ 24384 w 12773054"/>
              <a:gd name="connsiteY43" fmla="*/ 8164065 h 8176523"/>
              <a:gd name="connsiteX44" fmla="*/ 0 w 12773054"/>
              <a:gd name="connsiteY44" fmla="*/ 6655837 h 8176523"/>
              <a:gd name="connsiteX45" fmla="*/ 3602388 w 12773054"/>
              <a:gd name="connsiteY45" fmla="*/ 3866524 h 8176523"/>
              <a:gd name="connsiteX46" fmla="*/ 5173860 w 12773054"/>
              <a:gd name="connsiteY46" fmla="*/ 5028571 h 8176523"/>
              <a:gd name="connsiteX47" fmla="*/ 6744562 w 12773054"/>
              <a:gd name="connsiteY47" fmla="*/ 3866530 h 8176523"/>
              <a:gd name="connsiteX48" fmla="*/ 8002269 w 12773054"/>
              <a:gd name="connsiteY48" fmla="*/ 5036701 h 8176523"/>
              <a:gd name="connsiteX49" fmla="*/ 12761926 w 12773054"/>
              <a:gd name="connsiteY49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5206478 w 12773054"/>
              <a:gd name="connsiteY40" fmla="*/ 8176523 h 8176523"/>
              <a:gd name="connsiteX41" fmla="*/ 3937458 w 12773054"/>
              <a:gd name="connsiteY41" fmla="*/ 8176523 h 8176523"/>
              <a:gd name="connsiteX42" fmla="*/ 24384 w 12773054"/>
              <a:gd name="connsiteY42" fmla="*/ 8164065 h 8176523"/>
              <a:gd name="connsiteX43" fmla="*/ 0 w 12773054"/>
              <a:gd name="connsiteY43" fmla="*/ 6655837 h 8176523"/>
              <a:gd name="connsiteX44" fmla="*/ 3602388 w 12773054"/>
              <a:gd name="connsiteY44" fmla="*/ 3866524 h 8176523"/>
              <a:gd name="connsiteX45" fmla="*/ 5173860 w 12773054"/>
              <a:gd name="connsiteY45" fmla="*/ 5028571 h 8176523"/>
              <a:gd name="connsiteX46" fmla="*/ 6744562 w 12773054"/>
              <a:gd name="connsiteY46" fmla="*/ 3866530 h 8176523"/>
              <a:gd name="connsiteX47" fmla="*/ 8002269 w 12773054"/>
              <a:gd name="connsiteY47" fmla="*/ 5036701 h 8176523"/>
              <a:gd name="connsiteX48" fmla="*/ 12761926 w 12773054"/>
              <a:gd name="connsiteY48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7760470 w 12773054"/>
              <a:gd name="connsiteY32" fmla="*/ 8176523 h 8176523"/>
              <a:gd name="connsiteX33" fmla="*/ 6491450 w 12773054"/>
              <a:gd name="connsiteY33" fmla="*/ 8176523 h 8176523"/>
              <a:gd name="connsiteX34" fmla="*/ 6491450 w 12773054"/>
              <a:gd name="connsiteY34" fmla="*/ 8168683 h 8176523"/>
              <a:gd name="connsiteX35" fmla="*/ 6483468 w 12773054"/>
              <a:gd name="connsiteY35" fmla="*/ 8168683 h 8176523"/>
              <a:gd name="connsiteX36" fmla="*/ 6483468 w 12773054"/>
              <a:gd name="connsiteY36" fmla="*/ 8176523 h 8176523"/>
              <a:gd name="connsiteX37" fmla="*/ 5214447 w 12773054"/>
              <a:gd name="connsiteY37" fmla="*/ 8176523 h 8176523"/>
              <a:gd name="connsiteX38" fmla="*/ 5214447 w 12773054"/>
              <a:gd name="connsiteY38" fmla="*/ 8168683 h 8176523"/>
              <a:gd name="connsiteX39" fmla="*/ 5206478 w 12773054"/>
              <a:gd name="connsiteY39" fmla="*/ 8168683 h 8176523"/>
              <a:gd name="connsiteX40" fmla="*/ 3937458 w 12773054"/>
              <a:gd name="connsiteY40" fmla="*/ 8176523 h 8176523"/>
              <a:gd name="connsiteX41" fmla="*/ 24384 w 12773054"/>
              <a:gd name="connsiteY41" fmla="*/ 8164065 h 8176523"/>
              <a:gd name="connsiteX42" fmla="*/ 0 w 12773054"/>
              <a:gd name="connsiteY42" fmla="*/ 6655837 h 8176523"/>
              <a:gd name="connsiteX43" fmla="*/ 3602388 w 12773054"/>
              <a:gd name="connsiteY43" fmla="*/ 3866524 h 8176523"/>
              <a:gd name="connsiteX44" fmla="*/ 5173860 w 12773054"/>
              <a:gd name="connsiteY44" fmla="*/ 5028571 h 8176523"/>
              <a:gd name="connsiteX45" fmla="*/ 6744562 w 12773054"/>
              <a:gd name="connsiteY45" fmla="*/ 3866530 h 8176523"/>
              <a:gd name="connsiteX46" fmla="*/ 8002269 w 12773054"/>
              <a:gd name="connsiteY46" fmla="*/ 5036701 h 8176523"/>
              <a:gd name="connsiteX47" fmla="*/ 12761926 w 12773054"/>
              <a:gd name="connsiteY47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6491450 w 12773054"/>
              <a:gd name="connsiteY32" fmla="*/ 8176523 h 8176523"/>
              <a:gd name="connsiteX33" fmla="*/ 6491450 w 12773054"/>
              <a:gd name="connsiteY33" fmla="*/ 8168683 h 8176523"/>
              <a:gd name="connsiteX34" fmla="*/ 6483468 w 12773054"/>
              <a:gd name="connsiteY34" fmla="*/ 8168683 h 8176523"/>
              <a:gd name="connsiteX35" fmla="*/ 6483468 w 12773054"/>
              <a:gd name="connsiteY35" fmla="*/ 8176523 h 8176523"/>
              <a:gd name="connsiteX36" fmla="*/ 5214447 w 12773054"/>
              <a:gd name="connsiteY36" fmla="*/ 8176523 h 8176523"/>
              <a:gd name="connsiteX37" fmla="*/ 5214447 w 12773054"/>
              <a:gd name="connsiteY37" fmla="*/ 8168683 h 8176523"/>
              <a:gd name="connsiteX38" fmla="*/ 5206478 w 12773054"/>
              <a:gd name="connsiteY38" fmla="*/ 8168683 h 8176523"/>
              <a:gd name="connsiteX39" fmla="*/ 3937458 w 12773054"/>
              <a:gd name="connsiteY39" fmla="*/ 8176523 h 8176523"/>
              <a:gd name="connsiteX40" fmla="*/ 24384 w 12773054"/>
              <a:gd name="connsiteY40" fmla="*/ 8164065 h 8176523"/>
              <a:gd name="connsiteX41" fmla="*/ 0 w 12773054"/>
              <a:gd name="connsiteY41" fmla="*/ 6655837 h 8176523"/>
              <a:gd name="connsiteX42" fmla="*/ 3602388 w 12773054"/>
              <a:gd name="connsiteY42" fmla="*/ 3866524 h 8176523"/>
              <a:gd name="connsiteX43" fmla="*/ 5173860 w 12773054"/>
              <a:gd name="connsiteY43" fmla="*/ 5028571 h 8176523"/>
              <a:gd name="connsiteX44" fmla="*/ 6744562 w 12773054"/>
              <a:gd name="connsiteY44" fmla="*/ 3866530 h 8176523"/>
              <a:gd name="connsiteX45" fmla="*/ 8002269 w 12773054"/>
              <a:gd name="connsiteY45" fmla="*/ 5036701 h 8176523"/>
              <a:gd name="connsiteX46" fmla="*/ 12761926 w 12773054"/>
              <a:gd name="connsiteY46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6491450 w 12773054"/>
              <a:gd name="connsiteY32" fmla="*/ 8176523 h 8176523"/>
              <a:gd name="connsiteX33" fmla="*/ 6491450 w 12773054"/>
              <a:gd name="connsiteY33" fmla="*/ 8168683 h 8176523"/>
              <a:gd name="connsiteX34" fmla="*/ 6483468 w 12773054"/>
              <a:gd name="connsiteY34" fmla="*/ 8168683 h 8176523"/>
              <a:gd name="connsiteX35" fmla="*/ 6483468 w 12773054"/>
              <a:gd name="connsiteY35" fmla="*/ 8176523 h 8176523"/>
              <a:gd name="connsiteX36" fmla="*/ 5214447 w 12773054"/>
              <a:gd name="connsiteY36" fmla="*/ 8176523 h 8176523"/>
              <a:gd name="connsiteX37" fmla="*/ 5214447 w 12773054"/>
              <a:gd name="connsiteY37" fmla="*/ 8168683 h 8176523"/>
              <a:gd name="connsiteX38" fmla="*/ 5206478 w 12773054"/>
              <a:gd name="connsiteY38" fmla="*/ 8168683 h 8176523"/>
              <a:gd name="connsiteX39" fmla="*/ 24384 w 12773054"/>
              <a:gd name="connsiteY39" fmla="*/ 8164065 h 8176523"/>
              <a:gd name="connsiteX40" fmla="*/ 0 w 12773054"/>
              <a:gd name="connsiteY40" fmla="*/ 6655837 h 8176523"/>
              <a:gd name="connsiteX41" fmla="*/ 3602388 w 12773054"/>
              <a:gd name="connsiteY41" fmla="*/ 3866524 h 8176523"/>
              <a:gd name="connsiteX42" fmla="*/ 5173860 w 12773054"/>
              <a:gd name="connsiteY42" fmla="*/ 5028571 h 8176523"/>
              <a:gd name="connsiteX43" fmla="*/ 6744562 w 12773054"/>
              <a:gd name="connsiteY43" fmla="*/ 3866530 h 8176523"/>
              <a:gd name="connsiteX44" fmla="*/ 8002269 w 12773054"/>
              <a:gd name="connsiteY44" fmla="*/ 5036701 h 8176523"/>
              <a:gd name="connsiteX45" fmla="*/ 12761926 w 12773054"/>
              <a:gd name="connsiteY45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6491450 w 12773054"/>
              <a:gd name="connsiteY32" fmla="*/ 8176523 h 8176523"/>
              <a:gd name="connsiteX33" fmla="*/ 6491450 w 12773054"/>
              <a:gd name="connsiteY33" fmla="*/ 8168683 h 8176523"/>
              <a:gd name="connsiteX34" fmla="*/ 6483468 w 12773054"/>
              <a:gd name="connsiteY34" fmla="*/ 8168683 h 8176523"/>
              <a:gd name="connsiteX35" fmla="*/ 6483468 w 12773054"/>
              <a:gd name="connsiteY35" fmla="*/ 8176523 h 8176523"/>
              <a:gd name="connsiteX36" fmla="*/ 5214447 w 12773054"/>
              <a:gd name="connsiteY36" fmla="*/ 8176523 h 8176523"/>
              <a:gd name="connsiteX37" fmla="*/ 5214447 w 12773054"/>
              <a:gd name="connsiteY37" fmla="*/ 8168683 h 8176523"/>
              <a:gd name="connsiteX38" fmla="*/ 24384 w 12773054"/>
              <a:gd name="connsiteY38" fmla="*/ 8164065 h 8176523"/>
              <a:gd name="connsiteX39" fmla="*/ 0 w 12773054"/>
              <a:gd name="connsiteY39" fmla="*/ 6655837 h 8176523"/>
              <a:gd name="connsiteX40" fmla="*/ 3602388 w 12773054"/>
              <a:gd name="connsiteY40" fmla="*/ 3866524 h 8176523"/>
              <a:gd name="connsiteX41" fmla="*/ 5173860 w 12773054"/>
              <a:gd name="connsiteY41" fmla="*/ 5028571 h 8176523"/>
              <a:gd name="connsiteX42" fmla="*/ 6744562 w 12773054"/>
              <a:gd name="connsiteY42" fmla="*/ 3866530 h 8176523"/>
              <a:gd name="connsiteX43" fmla="*/ 8002269 w 12773054"/>
              <a:gd name="connsiteY43" fmla="*/ 5036701 h 8176523"/>
              <a:gd name="connsiteX44" fmla="*/ 12761926 w 12773054"/>
              <a:gd name="connsiteY44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6491450 w 12773054"/>
              <a:gd name="connsiteY32" fmla="*/ 8176523 h 8176523"/>
              <a:gd name="connsiteX33" fmla="*/ 6491450 w 12773054"/>
              <a:gd name="connsiteY33" fmla="*/ 8168683 h 8176523"/>
              <a:gd name="connsiteX34" fmla="*/ 6483468 w 12773054"/>
              <a:gd name="connsiteY34" fmla="*/ 8168683 h 8176523"/>
              <a:gd name="connsiteX35" fmla="*/ 6483468 w 12773054"/>
              <a:gd name="connsiteY35" fmla="*/ 8176523 h 8176523"/>
              <a:gd name="connsiteX36" fmla="*/ 5214447 w 12773054"/>
              <a:gd name="connsiteY36" fmla="*/ 8176523 h 8176523"/>
              <a:gd name="connsiteX37" fmla="*/ 24384 w 12773054"/>
              <a:gd name="connsiteY37" fmla="*/ 8164065 h 8176523"/>
              <a:gd name="connsiteX38" fmla="*/ 0 w 12773054"/>
              <a:gd name="connsiteY38" fmla="*/ 6655837 h 8176523"/>
              <a:gd name="connsiteX39" fmla="*/ 3602388 w 12773054"/>
              <a:gd name="connsiteY39" fmla="*/ 3866524 h 8176523"/>
              <a:gd name="connsiteX40" fmla="*/ 5173860 w 12773054"/>
              <a:gd name="connsiteY40" fmla="*/ 5028571 h 8176523"/>
              <a:gd name="connsiteX41" fmla="*/ 6744562 w 12773054"/>
              <a:gd name="connsiteY41" fmla="*/ 3866530 h 8176523"/>
              <a:gd name="connsiteX42" fmla="*/ 8002269 w 12773054"/>
              <a:gd name="connsiteY42" fmla="*/ 5036701 h 8176523"/>
              <a:gd name="connsiteX43" fmla="*/ 12761926 w 12773054"/>
              <a:gd name="connsiteY43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6491450 w 12773054"/>
              <a:gd name="connsiteY32" fmla="*/ 8176523 h 8176523"/>
              <a:gd name="connsiteX33" fmla="*/ 6491450 w 12773054"/>
              <a:gd name="connsiteY33" fmla="*/ 8168683 h 8176523"/>
              <a:gd name="connsiteX34" fmla="*/ 6483468 w 12773054"/>
              <a:gd name="connsiteY34" fmla="*/ 8168683 h 8176523"/>
              <a:gd name="connsiteX35" fmla="*/ 6483468 w 12773054"/>
              <a:gd name="connsiteY35" fmla="*/ 8176523 h 8176523"/>
              <a:gd name="connsiteX36" fmla="*/ 24384 w 12773054"/>
              <a:gd name="connsiteY36" fmla="*/ 8164065 h 8176523"/>
              <a:gd name="connsiteX37" fmla="*/ 0 w 12773054"/>
              <a:gd name="connsiteY37" fmla="*/ 6655837 h 8176523"/>
              <a:gd name="connsiteX38" fmla="*/ 3602388 w 12773054"/>
              <a:gd name="connsiteY38" fmla="*/ 3866524 h 8176523"/>
              <a:gd name="connsiteX39" fmla="*/ 5173860 w 12773054"/>
              <a:gd name="connsiteY39" fmla="*/ 5028571 h 8176523"/>
              <a:gd name="connsiteX40" fmla="*/ 6744562 w 12773054"/>
              <a:gd name="connsiteY40" fmla="*/ 3866530 h 8176523"/>
              <a:gd name="connsiteX41" fmla="*/ 8002269 w 12773054"/>
              <a:gd name="connsiteY41" fmla="*/ 5036701 h 8176523"/>
              <a:gd name="connsiteX42" fmla="*/ 12761926 w 12773054"/>
              <a:gd name="connsiteY42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6491450 w 12773054"/>
              <a:gd name="connsiteY32" fmla="*/ 8176523 h 8176523"/>
              <a:gd name="connsiteX33" fmla="*/ 6491450 w 12773054"/>
              <a:gd name="connsiteY33" fmla="*/ 8168683 h 8176523"/>
              <a:gd name="connsiteX34" fmla="*/ 6483468 w 12773054"/>
              <a:gd name="connsiteY34" fmla="*/ 8168683 h 8176523"/>
              <a:gd name="connsiteX35" fmla="*/ 24384 w 12773054"/>
              <a:gd name="connsiteY35" fmla="*/ 8164065 h 8176523"/>
              <a:gd name="connsiteX36" fmla="*/ 0 w 12773054"/>
              <a:gd name="connsiteY36" fmla="*/ 6655837 h 8176523"/>
              <a:gd name="connsiteX37" fmla="*/ 3602388 w 12773054"/>
              <a:gd name="connsiteY37" fmla="*/ 3866524 h 8176523"/>
              <a:gd name="connsiteX38" fmla="*/ 5173860 w 12773054"/>
              <a:gd name="connsiteY38" fmla="*/ 5028571 h 8176523"/>
              <a:gd name="connsiteX39" fmla="*/ 6744562 w 12773054"/>
              <a:gd name="connsiteY39" fmla="*/ 3866530 h 8176523"/>
              <a:gd name="connsiteX40" fmla="*/ 8002269 w 12773054"/>
              <a:gd name="connsiteY40" fmla="*/ 5036701 h 8176523"/>
              <a:gd name="connsiteX41" fmla="*/ 12761926 w 12773054"/>
              <a:gd name="connsiteY41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6491450 w 12773054"/>
              <a:gd name="connsiteY32" fmla="*/ 8176523 h 8176523"/>
              <a:gd name="connsiteX33" fmla="*/ 6491450 w 12773054"/>
              <a:gd name="connsiteY33" fmla="*/ 8168683 h 8176523"/>
              <a:gd name="connsiteX34" fmla="*/ 24384 w 12773054"/>
              <a:gd name="connsiteY34" fmla="*/ 8164065 h 8176523"/>
              <a:gd name="connsiteX35" fmla="*/ 0 w 12773054"/>
              <a:gd name="connsiteY35" fmla="*/ 6655837 h 8176523"/>
              <a:gd name="connsiteX36" fmla="*/ 3602388 w 12773054"/>
              <a:gd name="connsiteY36" fmla="*/ 3866524 h 8176523"/>
              <a:gd name="connsiteX37" fmla="*/ 5173860 w 12773054"/>
              <a:gd name="connsiteY37" fmla="*/ 5028571 h 8176523"/>
              <a:gd name="connsiteX38" fmla="*/ 6744562 w 12773054"/>
              <a:gd name="connsiteY38" fmla="*/ 3866530 h 8176523"/>
              <a:gd name="connsiteX39" fmla="*/ 8002269 w 12773054"/>
              <a:gd name="connsiteY39" fmla="*/ 5036701 h 8176523"/>
              <a:gd name="connsiteX40" fmla="*/ 12761926 w 12773054"/>
              <a:gd name="connsiteY40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6491450 w 12773054"/>
              <a:gd name="connsiteY32" fmla="*/ 8176523 h 8176523"/>
              <a:gd name="connsiteX33" fmla="*/ 24384 w 12773054"/>
              <a:gd name="connsiteY33" fmla="*/ 8164065 h 8176523"/>
              <a:gd name="connsiteX34" fmla="*/ 0 w 12773054"/>
              <a:gd name="connsiteY34" fmla="*/ 6655837 h 8176523"/>
              <a:gd name="connsiteX35" fmla="*/ 3602388 w 12773054"/>
              <a:gd name="connsiteY35" fmla="*/ 3866524 h 8176523"/>
              <a:gd name="connsiteX36" fmla="*/ 5173860 w 12773054"/>
              <a:gd name="connsiteY36" fmla="*/ 5028571 h 8176523"/>
              <a:gd name="connsiteX37" fmla="*/ 6744562 w 12773054"/>
              <a:gd name="connsiteY37" fmla="*/ 3866530 h 8176523"/>
              <a:gd name="connsiteX38" fmla="*/ 8002269 w 12773054"/>
              <a:gd name="connsiteY38" fmla="*/ 5036701 h 8176523"/>
              <a:gd name="connsiteX39" fmla="*/ 12761926 w 12773054"/>
              <a:gd name="connsiteY39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7760470 w 12773054"/>
              <a:gd name="connsiteY31" fmla="*/ 8168683 h 8176523"/>
              <a:gd name="connsiteX32" fmla="*/ 24384 w 12773054"/>
              <a:gd name="connsiteY32" fmla="*/ 8164065 h 8176523"/>
              <a:gd name="connsiteX33" fmla="*/ 0 w 12773054"/>
              <a:gd name="connsiteY33" fmla="*/ 6655837 h 8176523"/>
              <a:gd name="connsiteX34" fmla="*/ 3602388 w 12773054"/>
              <a:gd name="connsiteY34" fmla="*/ 3866524 h 8176523"/>
              <a:gd name="connsiteX35" fmla="*/ 5173860 w 12773054"/>
              <a:gd name="connsiteY35" fmla="*/ 5028571 h 8176523"/>
              <a:gd name="connsiteX36" fmla="*/ 6744562 w 12773054"/>
              <a:gd name="connsiteY36" fmla="*/ 3866530 h 8176523"/>
              <a:gd name="connsiteX37" fmla="*/ 8002269 w 12773054"/>
              <a:gd name="connsiteY37" fmla="*/ 5036701 h 8176523"/>
              <a:gd name="connsiteX38" fmla="*/ 12761926 w 12773054"/>
              <a:gd name="connsiteY38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7768465 w 12773054"/>
              <a:gd name="connsiteY30" fmla="*/ 8168683 h 8176523"/>
              <a:gd name="connsiteX31" fmla="*/ 24384 w 12773054"/>
              <a:gd name="connsiteY31" fmla="*/ 8164065 h 8176523"/>
              <a:gd name="connsiteX32" fmla="*/ 0 w 12773054"/>
              <a:gd name="connsiteY32" fmla="*/ 6655837 h 8176523"/>
              <a:gd name="connsiteX33" fmla="*/ 3602388 w 12773054"/>
              <a:gd name="connsiteY33" fmla="*/ 3866524 h 8176523"/>
              <a:gd name="connsiteX34" fmla="*/ 5173860 w 12773054"/>
              <a:gd name="connsiteY34" fmla="*/ 5028571 h 8176523"/>
              <a:gd name="connsiteX35" fmla="*/ 6744562 w 12773054"/>
              <a:gd name="connsiteY35" fmla="*/ 3866530 h 8176523"/>
              <a:gd name="connsiteX36" fmla="*/ 8002269 w 12773054"/>
              <a:gd name="connsiteY36" fmla="*/ 5036701 h 8176523"/>
              <a:gd name="connsiteX37" fmla="*/ 12761926 w 12773054"/>
              <a:gd name="connsiteY37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7768465 w 12773054"/>
              <a:gd name="connsiteY29" fmla="*/ 8176523 h 8176523"/>
              <a:gd name="connsiteX30" fmla="*/ 24384 w 12773054"/>
              <a:gd name="connsiteY30" fmla="*/ 8164065 h 8176523"/>
              <a:gd name="connsiteX31" fmla="*/ 0 w 12773054"/>
              <a:gd name="connsiteY31" fmla="*/ 6655837 h 8176523"/>
              <a:gd name="connsiteX32" fmla="*/ 3602388 w 12773054"/>
              <a:gd name="connsiteY32" fmla="*/ 3866524 h 8176523"/>
              <a:gd name="connsiteX33" fmla="*/ 5173860 w 12773054"/>
              <a:gd name="connsiteY33" fmla="*/ 5028571 h 8176523"/>
              <a:gd name="connsiteX34" fmla="*/ 6744562 w 12773054"/>
              <a:gd name="connsiteY34" fmla="*/ 3866530 h 8176523"/>
              <a:gd name="connsiteX35" fmla="*/ 8002269 w 12773054"/>
              <a:gd name="connsiteY35" fmla="*/ 5036701 h 8176523"/>
              <a:gd name="connsiteX36" fmla="*/ 12761926 w 12773054"/>
              <a:gd name="connsiteY36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9072770 w 12773054"/>
              <a:gd name="connsiteY28" fmla="*/ 8176523 h 8176523"/>
              <a:gd name="connsiteX29" fmla="*/ 24384 w 12773054"/>
              <a:gd name="connsiteY29" fmla="*/ 8164065 h 8176523"/>
              <a:gd name="connsiteX30" fmla="*/ 0 w 12773054"/>
              <a:gd name="connsiteY30" fmla="*/ 6655837 h 8176523"/>
              <a:gd name="connsiteX31" fmla="*/ 3602388 w 12773054"/>
              <a:gd name="connsiteY31" fmla="*/ 3866524 h 8176523"/>
              <a:gd name="connsiteX32" fmla="*/ 5173860 w 12773054"/>
              <a:gd name="connsiteY32" fmla="*/ 5028571 h 8176523"/>
              <a:gd name="connsiteX33" fmla="*/ 6744562 w 12773054"/>
              <a:gd name="connsiteY33" fmla="*/ 3866530 h 8176523"/>
              <a:gd name="connsiteX34" fmla="*/ 8002269 w 12773054"/>
              <a:gd name="connsiteY34" fmla="*/ 5036701 h 8176523"/>
              <a:gd name="connsiteX35" fmla="*/ 12761926 w 12773054"/>
              <a:gd name="connsiteY35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9072770 w 12773054"/>
              <a:gd name="connsiteY27" fmla="*/ 8168683 h 8176523"/>
              <a:gd name="connsiteX28" fmla="*/ 24384 w 12773054"/>
              <a:gd name="connsiteY28" fmla="*/ 8164065 h 8176523"/>
              <a:gd name="connsiteX29" fmla="*/ 0 w 12773054"/>
              <a:gd name="connsiteY29" fmla="*/ 6655837 h 8176523"/>
              <a:gd name="connsiteX30" fmla="*/ 3602388 w 12773054"/>
              <a:gd name="connsiteY30" fmla="*/ 3866524 h 8176523"/>
              <a:gd name="connsiteX31" fmla="*/ 5173860 w 12773054"/>
              <a:gd name="connsiteY31" fmla="*/ 5028571 h 8176523"/>
              <a:gd name="connsiteX32" fmla="*/ 6744562 w 12773054"/>
              <a:gd name="connsiteY32" fmla="*/ 3866530 h 8176523"/>
              <a:gd name="connsiteX33" fmla="*/ 8002269 w 12773054"/>
              <a:gd name="connsiteY33" fmla="*/ 5036701 h 8176523"/>
              <a:gd name="connsiteX34" fmla="*/ 12761926 w 12773054"/>
              <a:gd name="connsiteY34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9080922 w 12773054"/>
              <a:gd name="connsiteY26" fmla="*/ 8168683 h 8176523"/>
              <a:gd name="connsiteX27" fmla="*/ 24384 w 12773054"/>
              <a:gd name="connsiteY27" fmla="*/ 8164065 h 8176523"/>
              <a:gd name="connsiteX28" fmla="*/ 0 w 12773054"/>
              <a:gd name="connsiteY28" fmla="*/ 6655837 h 8176523"/>
              <a:gd name="connsiteX29" fmla="*/ 3602388 w 12773054"/>
              <a:gd name="connsiteY29" fmla="*/ 3866524 h 8176523"/>
              <a:gd name="connsiteX30" fmla="*/ 5173860 w 12773054"/>
              <a:gd name="connsiteY30" fmla="*/ 5028571 h 8176523"/>
              <a:gd name="connsiteX31" fmla="*/ 6744562 w 12773054"/>
              <a:gd name="connsiteY31" fmla="*/ 3866530 h 8176523"/>
              <a:gd name="connsiteX32" fmla="*/ 8002269 w 12773054"/>
              <a:gd name="connsiteY32" fmla="*/ 5036701 h 8176523"/>
              <a:gd name="connsiteX33" fmla="*/ 12761926 w 12773054"/>
              <a:gd name="connsiteY33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9080922 w 12773054"/>
              <a:gd name="connsiteY25" fmla="*/ 8176523 h 8176523"/>
              <a:gd name="connsiteX26" fmla="*/ 24384 w 12773054"/>
              <a:gd name="connsiteY26" fmla="*/ 8164065 h 8176523"/>
              <a:gd name="connsiteX27" fmla="*/ 0 w 12773054"/>
              <a:gd name="connsiteY27" fmla="*/ 6655837 h 8176523"/>
              <a:gd name="connsiteX28" fmla="*/ 3602388 w 12773054"/>
              <a:gd name="connsiteY28" fmla="*/ 3866524 h 8176523"/>
              <a:gd name="connsiteX29" fmla="*/ 5173860 w 12773054"/>
              <a:gd name="connsiteY29" fmla="*/ 5028571 h 8176523"/>
              <a:gd name="connsiteX30" fmla="*/ 6744562 w 12773054"/>
              <a:gd name="connsiteY30" fmla="*/ 3866530 h 8176523"/>
              <a:gd name="connsiteX31" fmla="*/ 8002269 w 12773054"/>
              <a:gd name="connsiteY31" fmla="*/ 5036701 h 8176523"/>
              <a:gd name="connsiteX32" fmla="*/ 12761926 w 12773054"/>
              <a:gd name="connsiteY32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10349942 w 12773054"/>
              <a:gd name="connsiteY24" fmla="*/ 8176523 h 8176523"/>
              <a:gd name="connsiteX25" fmla="*/ 24384 w 12773054"/>
              <a:gd name="connsiteY25" fmla="*/ 8164065 h 8176523"/>
              <a:gd name="connsiteX26" fmla="*/ 0 w 12773054"/>
              <a:gd name="connsiteY26" fmla="*/ 6655837 h 8176523"/>
              <a:gd name="connsiteX27" fmla="*/ 3602388 w 12773054"/>
              <a:gd name="connsiteY27" fmla="*/ 3866524 h 8176523"/>
              <a:gd name="connsiteX28" fmla="*/ 5173860 w 12773054"/>
              <a:gd name="connsiteY28" fmla="*/ 5028571 h 8176523"/>
              <a:gd name="connsiteX29" fmla="*/ 6744562 w 12773054"/>
              <a:gd name="connsiteY29" fmla="*/ 3866530 h 8176523"/>
              <a:gd name="connsiteX30" fmla="*/ 8002269 w 12773054"/>
              <a:gd name="connsiteY30" fmla="*/ 5036701 h 8176523"/>
              <a:gd name="connsiteX31" fmla="*/ 12761926 w 12773054"/>
              <a:gd name="connsiteY31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10349942 w 12773054"/>
              <a:gd name="connsiteY23" fmla="*/ 8168683 h 8176523"/>
              <a:gd name="connsiteX24" fmla="*/ 24384 w 12773054"/>
              <a:gd name="connsiteY24" fmla="*/ 8164065 h 8176523"/>
              <a:gd name="connsiteX25" fmla="*/ 0 w 12773054"/>
              <a:gd name="connsiteY25" fmla="*/ 6655837 h 8176523"/>
              <a:gd name="connsiteX26" fmla="*/ 3602388 w 12773054"/>
              <a:gd name="connsiteY26" fmla="*/ 3866524 h 8176523"/>
              <a:gd name="connsiteX27" fmla="*/ 5173860 w 12773054"/>
              <a:gd name="connsiteY27" fmla="*/ 5028571 h 8176523"/>
              <a:gd name="connsiteX28" fmla="*/ 6744562 w 12773054"/>
              <a:gd name="connsiteY28" fmla="*/ 3866530 h 8176523"/>
              <a:gd name="connsiteX29" fmla="*/ 8002269 w 12773054"/>
              <a:gd name="connsiteY29" fmla="*/ 5036701 h 8176523"/>
              <a:gd name="connsiteX30" fmla="*/ 12761926 w 12773054"/>
              <a:gd name="connsiteY30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10357910 w 12773054"/>
              <a:gd name="connsiteY22" fmla="*/ 8168683 h 8176523"/>
              <a:gd name="connsiteX23" fmla="*/ 24384 w 12773054"/>
              <a:gd name="connsiteY23" fmla="*/ 8164065 h 8176523"/>
              <a:gd name="connsiteX24" fmla="*/ 0 w 12773054"/>
              <a:gd name="connsiteY24" fmla="*/ 6655837 h 8176523"/>
              <a:gd name="connsiteX25" fmla="*/ 3602388 w 12773054"/>
              <a:gd name="connsiteY25" fmla="*/ 3866524 h 8176523"/>
              <a:gd name="connsiteX26" fmla="*/ 5173860 w 12773054"/>
              <a:gd name="connsiteY26" fmla="*/ 5028571 h 8176523"/>
              <a:gd name="connsiteX27" fmla="*/ 6744562 w 12773054"/>
              <a:gd name="connsiteY27" fmla="*/ 3866530 h 8176523"/>
              <a:gd name="connsiteX28" fmla="*/ 8002269 w 12773054"/>
              <a:gd name="connsiteY28" fmla="*/ 5036701 h 8176523"/>
              <a:gd name="connsiteX29" fmla="*/ 12761926 w 12773054"/>
              <a:gd name="connsiteY29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10357910 w 12773054"/>
              <a:gd name="connsiteY21" fmla="*/ 8176523 h 8176523"/>
              <a:gd name="connsiteX22" fmla="*/ 24384 w 12773054"/>
              <a:gd name="connsiteY22" fmla="*/ 8164065 h 8176523"/>
              <a:gd name="connsiteX23" fmla="*/ 0 w 12773054"/>
              <a:gd name="connsiteY23" fmla="*/ 6655837 h 8176523"/>
              <a:gd name="connsiteX24" fmla="*/ 3602388 w 12773054"/>
              <a:gd name="connsiteY24" fmla="*/ 3866524 h 8176523"/>
              <a:gd name="connsiteX25" fmla="*/ 5173860 w 12773054"/>
              <a:gd name="connsiteY25" fmla="*/ 5028571 h 8176523"/>
              <a:gd name="connsiteX26" fmla="*/ 6744562 w 12773054"/>
              <a:gd name="connsiteY26" fmla="*/ 3866530 h 8176523"/>
              <a:gd name="connsiteX27" fmla="*/ 8002269 w 12773054"/>
              <a:gd name="connsiteY27" fmla="*/ 5036701 h 8176523"/>
              <a:gd name="connsiteX28" fmla="*/ 12761926 w 12773054"/>
              <a:gd name="connsiteY28" fmla="*/ 0 h 8176523"/>
              <a:gd name="connsiteX0" fmla="*/ 12761926 w 12773054"/>
              <a:gd name="connsiteY0" fmla="*/ 0 h 8176523"/>
              <a:gd name="connsiteX1" fmla="*/ 12761926 w 12773054"/>
              <a:gd name="connsiteY1" fmla="*/ 73153 h 8176523"/>
              <a:gd name="connsiteX2" fmla="*/ 12773054 w 12773054"/>
              <a:gd name="connsiteY2" fmla="*/ 61003 h 8176523"/>
              <a:gd name="connsiteX3" fmla="*/ 12761978 w 12773054"/>
              <a:gd name="connsiteY3" fmla="*/ 3743735 h 8176523"/>
              <a:gd name="connsiteX4" fmla="*/ 12761978 w 12773054"/>
              <a:gd name="connsiteY4" fmla="*/ 4319589 h 8176523"/>
              <a:gd name="connsiteX5" fmla="*/ 12760246 w 12773054"/>
              <a:gd name="connsiteY5" fmla="*/ 4319589 h 8176523"/>
              <a:gd name="connsiteX6" fmla="*/ 12760116 w 12773054"/>
              <a:gd name="connsiteY6" fmla="*/ 4363167 h 8176523"/>
              <a:gd name="connsiteX7" fmla="*/ 12761978 w 12773054"/>
              <a:gd name="connsiteY7" fmla="*/ 4363167 h 8176523"/>
              <a:gd name="connsiteX8" fmla="*/ 12761978 w 12773054"/>
              <a:gd name="connsiteY8" fmla="*/ 5596611 h 8176523"/>
              <a:gd name="connsiteX9" fmla="*/ 12756406 w 12773054"/>
              <a:gd name="connsiteY9" fmla="*/ 5596611 h 8176523"/>
              <a:gd name="connsiteX10" fmla="*/ 12756274 w 12773054"/>
              <a:gd name="connsiteY10" fmla="*/ 5640194 h 8176523"/>
              <a:gd name="connsiteX11" fmla="*/ 12761978 w 12773054"/>
              <a:gd name="connsiteY11" fmla="*/ 5640194 h 8176523"/>
              <a:gd name="connsiteX12" fmla="*/ 12761978 w 12773054"/>
              <a:gd name="connsiteY12" fmla="*/ 6838340 h 8176523"/>
              <a:gd name="connsiteX13" fmla="*/ 12752672 w 12773054"/>
              <a:gd name="connsiteY13" fmla="*/ 6838340 h 8176523"/>
              <a:gd name="connsiteX14" fmla="*/ 12752434 w 12773054"/>
              <a:gd name="connsiteY14" fmla="*/ 6917209 h 8176523"/>
              <a:gd name="connsiteX15" fmla="*/ 12761978 w 12773054"/>
              <a:gd name="connsiteY15" fmla="*/ 6917209 h 8176523"/>
              <a:gd name="connsiteX16" fmla="*/ 12761978 w 12773054"/>
              <a:gd name="connsiteY16" fmla="*/ 8115297 h 8176523"/>
              <a:gd name="connsiteX17" fmla="*/ 12748830 w 12773054"/>
              <a:gd name="connsiteY17" fmla="*/ 8115297 h 8176523"/>
              <a:gd name="connsiteX18" fmla="*/ 12748670 w 12773054"/>
              <a:gd name="connsiteY18" fmla="*/ 8168683 h 8176523"/>
              <a:gd name="connsiteX19" fmla="*/ 11626930 w 12773054"/>
              <a:gd name="connsiteY19" fmla="*/ 8168683 h 8176523"/>
              <a:gd name="connsiteX20" fmla="*/ 11626930 w 12773054"/>
              <a:gd name="connsiteY20" fmla="*/ 8176523 h 8176523"/>
              <a:gd name="connsiteX21" fmla="*/ 24384 w 12773054"/>
              <a:gd name="connsiteY21" fmla="*/ 8164065 h 8176523"/>
              <a:gd name="connsiteX22" fmla="*/ 0 w 12773054"/>
              <a:gd name="connsiteY22" fmla="*/ 6655837 h 8176523"/>
              <a:gd name="connsiteX23" fmla="*/ 3602388 w 12773054"/>
              <a:gd name="connsiteY23" fmla="*/ 3866524 h 8176523"/>
              <a:gd name="connsiteX24" fmla="*/ 5173860 w 12773054"/>
              <a:gd name="connsiteY24" fmla="*/ 5028571 h 8176523"/>
              <a:gd name="connsiteX25" fmla="*/ 6744562 w 12773054"/>
              <a:gd name="connsiteY25" fmla="*/ 3866530 h 8176523"/>
              <a:gd name="connsiteX26" fmla="*/ 8002269 w 12773054"/>
              <a:gd name="connsiteY26" fmla="*/ 5036701 h 8176523"/>
              <a:gd name="connsiteX27" fmla="*/ 12761926 w 12773054"/>
              <a:gd name="connsiteY27" fmla="*/ 0 h 817652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3743735 h 8168683"/>
              <a:gd name="connsiteX4" fmla="*/ 12761978 w 12773054"/>
              <a:gd name="connsiteY4" fmla="*/ 4319589 h 8168683"/>
              <a:gd name="connsiteX5" fmla="*/ 12760246 w 12773054"/>
              <a:gd name="connsiteY5" fmla="*/ 4319589 h 8168683"/>
              <a:gd name="connsiteX6" fmla="*/ 12760116 w 12773054"/>
              <a:gd name="connsiteY6" fmla="*/ 4363167 h 8168683"/>
              <a:gd name="connsiteX7" fmla="*/ 12761978 w 12773054"/>
              <a:gd name="connsiteY7" fmla="*/ 4363167 h 8168683"/>
              <a:gd name="connsiteX8" fmla="*/ 12761978 w 12773054"/>
              <a:gd name="connsiteY8" fmla="*/ 5596611 h 8168683"/>
              <a:gd name="connsiteX9" fmla="*/ 12756406 w 12773054"/>
              <a:gd name="connsiteY9" fmla="*/ 5596611 h 8168683"/>
              <a:gd name="connsiteX10" fmla="*/ 12756274 w 12773054"/>
              <a:gd name="connsiteY10" fmla="*/ 5640194 h 8168683"/>
              <a:gd name="connsiteX11" fmla="*/ 12761978 w 12773054"/>
              <a:gd name="connsiteY11" fmla="*/ 5640194 h 8168683"/>
              <a:gd name="connsiteX12" fmla="*/ 12761978 w 12773054"/>
              <a:gd name="connsiteY12" fmla="*/ 6838340 h 8168683"/>
              <a:gd name="connsiteX13" fmla="*/ 12752672 w 12773054"/>
              <a:gd name="connsiteY13" fmla="*/ 6838340 h 8168683"/>
              <a:gd name="connsiteX14" fmla="*/ 12752434 w 12773054"/>
              <a:gd name="connsiteY14" fmla="*/ 6917209 h 8168683"/>
              <a:gd name="connsiteX15" fmla="*/ 12761978 w 12773054"/>
              <a:gd name="connsiteY15" fmla="*/ 6917209 h 8168683"/>
              <a:gd name="connsiteX16" fmla="*/ 12761978 w 12773054"/>
              <a:gd name="connsiteY16" fmla="*/ 8115297 h 8168683"/>
              <a:gd name="connsiteX17" fmla="*/ 12748830 w 12773054"/>
              <a:gd name="connsiteY17" fmla="*/ 8115297 h 8168683"/>
              <a:gd name="connsiteX18" fmla="*/ 12748670 w 12773054"/>
              <a:gd name="connsiteY18" fmla="*/ 8168683 h 8168683"/>
              <a:gd name="connsiteX19" fmla="*/ 11626930 w 12773054"/>
              <a:gd name="connsiteY19" fmla="*/ 8168683 h 8168683"/>
              <a:gd name="connsiteX20" fmla="*/ 24384 w 12773054"/>
              <a:gd name="connsiteY20" fmla="*/ 8164065 h 8168683"/>
              <a:gd name="connsiteX21" fmla="*/ 0 w 12773054"/>
              <a:gd name="connsiteY21" fmla="*/ 6655837 h 8168683"/>
              <a:gd name="connsiteX22" fmla="*/ 3602388 w 12773054"/>
              <a:gd name="connsiteY22" fmla="*/ 3866524 h 8168683"/>
              <a:gd name="connsiteX23" fmla="*/ 5173860 w 12773054"/>
              <a:gd name="connsiteY23" fmla="*/ 5028571 h 8168683"/>
              <a:gd name="connsiteX24" fmla="*/ 6744562 w 12773054"/>
              <a:gd name="connsiteY24" fmla="*/ 3866530 h 8168683"/>
              <a:gd name="connsiteX25" fmla="*/ 8002269 w 12773054"/>
              <a:gd name="connsiteY25" fmla="*/ 5036701 h 8168683"/>
              <a:gd name="connsiteX26" fmla="*/ 12761926 w 12773054"/>
              <a:gd name="connsiteY26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3743735 h 8168683"/>
              <a:gd name="connsiteX4" fmla="*/ 12761978 w 12773054"/>
              <a:gd name="connsiteY4" fmla="*/ 4319589 h 8168683"/>
              <a:gd name="connsiteX5" fmla="*/ 12760246 w 12773054"/>
              <a:gd name="connsiteY5" fmla="*/ 4319589 h 8168683"/>
              <a:gd name="connsiteX6" fmla="*/ 12760116 w 12773054"/>
              <a:gd name="connsiteY6" fmla="*/ 4363167 h 8168683"/>
              <a:gd name="connsiteX7" fmla="*/ 12761978 w 12773054"/>
              <a:gd name="connsiteY7" fmla="*/ 4363167 h 8168683"/>
              <a:gd name="connsiteX8" fmla="*/ 12761978 w 12773054"/>
              <a:gd name="connsiteY8" fmla="*/ 5596611 h 8168683"/>
              <a:gd name="connsiteX9" fmla="*/ 12756406 w 12773054"/>
              <a:gd name="connsiteY9" fmla="*/ 5596611 h 8168683"/>
              <a:gd name="connsiteX10" fmla="*/ 12756274 w 12773054"/>
              <a:gd name="connsiteY10" fmla="*/ 5640194 h 8168683"/>
              <a:gd name="connsiteX11" fmla="*/ 12761978 w 12773054"/>
              <a:gd name="connsiteY11" fmla="*/ 5640194 h 8168683"/>
              <a:gd name="connsiteX12" fmla="*/ 12761978 w 12773054"/>
              <a:gd name="connsiteY12" fmla="*/ 6838340 h 8168683"/>
              <a:gd name="connsiteX13" fmla="*/ 12752672 w 12773054"/>
              <a:gd name="connsiteY13" fmla="*/ 6838340 h 8168683"/>
              <a:gd name="connsiteX14" fmla="*/ 12752434 w 12773054"/>
              <a:gd name="connsiteY14" fmla="*/ 6917209 h 8168683"/>
              <a:gd name="connsiteX15" fmla="*/ 12761978 w 12773054"/>
              <a:gd name="connsiteY15" fmla="*/ 6917209 h 8168683"/>
              <a:gd name="connsiteX16" fmla="*/ 12761978 w 12773054"/>
              <a:gd name="connsiteY16" fmla="*/ 8115297 h 8168683"/>
              <a:gd name="connsiteX17" fmla="*/ 12748830 w 12773054"/>
              <a:gd name="connsiteY17" fmla="*/ 8115297 h 8168683"/>
              <a:gd name="connsiteX18" fmla="*/ 12748670 w 12773054"/>
              <a:gd name="connsiteY18" fmla="*/ 8168683 h 8168683"/>
              <a:gd name="connsiteX19" fmla="*/ 24384 w 12773054"/>
              <a:gd name="connsiteY19" fmla="*/ 8164065 h 8168683"/>
              <a:gd name="connsiteX20" fmla="*/ 0 w 12773054"/>
              <a:gd name="connsiteY20" fmla="*/ 6655837 h 8168683"/>
              <a:gd name="connsiteX21" fmla="*/ 3602388 w 12773054"/>
              <a:gd name="connsiteY21" fmla="*/ 3866524 h 8168683"/>
              <a:gd name="connsiteX22" fmla="*/ 5173860 w 12773054"/>
              <a:gd name="connsiteY22" fmla="*/ 5028571 h 8168683"/>
              <a:gd name="connsiteX23" fmla="*/ 6744562 w 12773054"/>
              <a:gd name="connsiteY23" fmla="*/ 3866530 h 8168683"/>
              <a:gd name="connsiteX24" fmla="*/ 8002269 w 12773054"/>
              <a:gd name="connsiteY24" fmla="*/ 5036701 h 8168683"/>
              <a:gd name="connsiteX25" fmla="*/ 12761926 w 12773054"/>
              <a:gd name="connsiteY25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4319589 h 8168683"/>
              <a:gd name="connsiteX4" fmla="*/ 12760246 w 12773054"/>
              <a:gd name="connsiteY4" fmla="*/ 4319589 h 8168683"/>
              <a:gd name="connsiteX5" fmla="*/ 12760116 w 12773054"/>
              <a:gd name="connsiteY5" fmla="*/ 4363167 h 8168683"/>
              <a:gd name="connsiteX6" fmla="*/ 12761978 w 12773054"/>
              <a:gd name="connsiteY6" fmla="*/ 4363167 h 8168683"/>
              <a:gd name="connsiteX7" fmla="*/ 12761978 w 12773054"/>
              <a:gd name="connsiteY7" fmla="*/ 5596611 h 8168683"/>
              <a:gd name="connsiteX8" fmla="*/ 12756406 w 12773054"/>
              <a:gd name="connsiteY8" fmla="*/ 5596611 h 8168683"/>
              <a:gd name="connsiteX9" fmla="*/ 12756274 w 12773054"/>
              <a:gd name="connsiteY9" fmla="*/ 5640194 h 8168683"/>
              <a:gd name="connsiteX10" fmla="*/ 12761978 w 12773054"/>
              <a:gd name="connsiteY10" fmla="*/ 5640194 h 8168683"/>
              <a:gd name="connsiteX11" fmla="*/ 12761978 w 12773054"/>
              <a:gd name="connsiteY11" fmla="*/ 6838340 h 8168683"/>
              <a:gd name="connsiteX12" fmla="*/ 12752672 w 12773054"/>
              <a:gd name="connsiteY12" fmla="*/ 6838340 h 8168683"/>
              <a:gd name="connsiteX13" fmla="*/ 12752434 w 12773054"/>
              <a:gd name="connsiteY13" fmla="*/ 6917209 h 8168683"/>
              <a:gd name="connsiteX14" fmla="*/ 12761978 w 12773054"/>
              <a:gd name="connsiteY14" fmla="*/ 6917209 h 8168683"/>
              <a:gd name="connsiteX15" fmla="*/ 12761978 w 12773054"/>
              <a:gd name="connsiteY15" fmla="*/ 8115297 h 8168683"/>
              <a:gd name="connsiteX16" fmla="*/ 12748830 w 12773054"/>
              <a:gd name="connsiteY16" fmla="*/ 8115297 h 8168683"/>
              <a:gd name="connsiteX17" fmla="*/ 12748670 w 12773054"/>
              <a:gd name="connsiteY17" fmla="*/ 8168683 h 8168683"/>
              <a:gd name="connsiteX18" fmla="*/ 24384 w 12773054"/>
              <a:gd name="connsiteY18" fmla="*/ 8164065 h 8168683"/>
              <a:gd name="connsiteX19" fmla="*/ 0 w 12773054"/>
              <a:gd name="connsiteY19" fmla="*/ 6655837 h 8168683"/>
              <a:gd name="connsiteX20" fmla="*/ 3602388 w 12773054"/>
              <a:gd name="connsiteY20" fmla="*/ 3866524 h 8168683"/>
              <a:gd name="connsiteX21" fmla="*/ 5173860 w 12773054"/>
              <a:gd name="connsiteY21" fmla="*/ 5028571 h 8168683"/>
              <a:gd name="connsiteX22" fmla="*/ 6744562 w 12773054"/>
              <a:gd name="connsiteY22" fmla="*/ 3866530 h 8168683"/>
              <a:gd name="connsiteX23" fmla="*/ 8002269 w 12773054"/>
              <a:gd name="connsiteY23" fmla="*/ 5036701 h 8168683"/>
              <a:gd name="connsiteX24" fmla="*/ 12761926 w 12773054"/>
              <a:gd name="connsiteY24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4319589 h 8168683"/>
              <a:gd name="connsiteX4" fmla="*/ 12760116 w 12773054"/>
              <a:gd name="connsiteY4" fmla="*/ 4363167 h 8168683"/>
              <a:gd name="connsiteX5" fmla="*/ 12761978 w 12773054"/>
              <a:gd name="connsiteY5" fmla="*/ 4363167 h 8168683"/>
              <a:gd name="connsiteX6" fmla="*/ 12761978 w 12773054"/>
              <a:gd name="connsiteY6" fmla="*/ 5596611 h 8168683"/>
              <a:gd name="connsiteX7" fmla="*/ 12756406 w 12773054"/>
              <a:gd name="connsiteY7" fmla="*/ 5596611 h 8168683"/>
              <a:gd name="connsiteX8" fmla="*/ 12756274 w 12773054"/>
              <a:gd name="connsiteY8" fmla="*/ 5640194 h 8168683"/>
              <a:gd name="connsiteX9" fmla="*/ 12761978 w 12773054"/>
              <a:gd name="connsiteY9" fmla="*/ 5640194 h 8168683"/>
              <a:gd name="connsiteX10" fmla="*/ 12761978 w 12773054"/>
              <a:gd name="connsiteY10" fmla="*/ 6838340 h 8168683"/>
              <a:gd name="connsiteX11" fmla="*/ 12752672 w 12773054"/>
              <a:gd name="connsiteY11" fmla="*/ 6838340 h 8168683"/>
              <a:gd name="connsiteX12" fmla="*/ 12752434 w 12773054"/>
              <a:gd name="connsiteY12" fmla="*/ 6917209 h 8168683"/>
              <a:gd name="connsiteX13" fmla="*/ 12761978 w 12773054"/>
              <a:gd name="connsiteY13" fmla="*/ 6917209 h 8168683"/>
              <a:gd name="connsiteX14" fmla="*/ 12761978 w 12773054"/>
              <a:gd name="connsiteY14" fmla="*/ 8115297 h 8168683"/>
              <a:gd name="connsiteX15" fmla="*/ 12748830 w 12773054"/>
              <a:gd name="connsiteY15" fmla="*/ 8115297 h 8168683"/>
              <a:gd name="connsiteX16" fmla="*/ 12748670 w 12773054"/>
              <a:gd name="connsiteY16" fmla="*/ 8168683 h 8168683"/>
              <a:gd name="connsiteX17" fmla="*/ 24384 w 12773054"/>
              <a:gd name="connsiteY17" fmla="*/ 8164065 h 8168683"/>
              <a:gd name="connsiteX18" fmla="*/ 0 w 12773054"/>
              <a:gd name="connsiteY18" fmla="*/ 6655837 h 8168683"/>
              <a:gd name="connsiteX19" fmla="*/ 3602388 w 12773054"/>
              <a:gd name="connsiteY19" fmla="*/ 3866524 h 8168683"/>
              <a:gd name="connsiteX20" fmla="*/ 5173860 w 12773054"/>
              <a:gd name="connsiteY20" fmla="*/ 5028571 h 8168683"/>
              <a:gd name="connsiteX21" fmla="*/ 6744562 w 12773054"/>
              <a:gd name="connsiteY21" fmla="*/ 3866530 h 8168683"/>
              <a:gd name="connsiteX22" fmla="*/ 8002269 w 12773054"/>
              <a:gd name="connsiteY22" fmla="*/ 5036701 h 8168683"/>
              <a:gd name="connsiteX23" fmla="*/ 12761926 w 12773054"/>
              <a:gd name="connsiteY23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4319589 h 8168683"/>
              <a:gd name="connsiteX4" fmla="*/ 12760116 w 12773054"/>
              <a:gd name="connsiteY4" fmla="*/ 4363167 h 8168683"/>
              <a:gd name="connsiteX5" fmla="*/ 12761978 w 12773054"/>
              <a:gd name="connsiteY5" fmla="*/ 5596611 h 8168683"/>
              <a:gd name="connsiteX6" fmla="*/ 12756406 w 12773054"/>
              <a:gd name="connsiteY6" fmla="*/ 5596611 h 8168683"/>
              <a:gd name="connsiteX7" fmla="*/ 12756274 w 12773054"/>
              <a:gd name="connsiteY7" fmla="*/ 5640194 h 8168683"/>
              <a:gd name="connsiteX8" fmla="*/ 12761978 w 12773054"/>
              <a:gd name="connsiteY8" fmla="*/ 5640194 h 8168683"/>
              <a:gd name="connsiteX9" fmla="*/ 12761978 w 12773054"/>
              <a:gd name="connsiteY9" fmla="*/ 6838340 h 8168683"/>
              <a:gd name="connsiteX10" fmla="*/ 12752672 w 12773054"/>
              <a:gd name="connsiteY10" fmla="*/ 6838340 h 8168683"/>
              <a:gd name="connsiteX11" fmla="*/ 12752434 w 12773054"/>
              <a:gd name="connsiteY11" fmla="*/ 6917209 h 8168683"/>
              <a:gd name="connsiteX12" fmla="*/ 12761978 w 12773054"/>
              <a:gd name="connsiteY12" fmla="*/ 6917209 h 8168683"/>
              <a:gd name="connsiteX13" fmla="*/ 12761978 w 12773054"/>
              <a:gd name="connsiteY13" fmla="*/ 8115297 h 8168683"/>
              <a:gd name="connsiteX14" fmla="*/ 12748830 w 12773054"/>
              <a:gd name="connsiteY14" fmla="*/ 8115297 h 8168683"/>
              <a:gd name="connsiteX15" fmla="*/ 12748670 w 12773054"/>
              <a:gd name="connsiteY15" fmla="*/ 8168683 h 8168683"/>
              <a:gd name="connsiteX16" fmla="*/ 24384 w 12773054"/>
              <a:gd name="connsiteY16" fmla="*/ 8164065 h 8168683"/>
              <a:gd name="connsiteX17" fmla="*/ 0 w 12773054"/>
              <a:gd name="connsiteY17" fmla="*/ 6655837 h 8168683"/>
              <a:gd name="connsiteX18" fmla="*/ 3602388 w 12773054"/>
              <a:gd name="connsiteY18" fmla="*/ 3866524 h 8168683"/>
              <a:gd name="connsiteX19" fmla="*/ 5173860 w 12773054"/>
              <a:gd name="connsiteY19" fmla="*/ 5028571 h 8168683"/>
              <a:gd name="connsiteX20" fmla="*/ 6744562 w 12773054"/>
              <a:gd name="connsiteY20" fmla="*/ 3866530 h 8168683"/>
              <a:gd name="connsiteX21" fmla="*/ 8002269 w 12773054"/>
              <a:gd name="connsiteY21" fmla="*/ 5036701 h 8168683"/>
              <a:gd name="connsiteX22" fmla="*/ 12761926 w 12773054"/>
              <a:gd name="connsiteY22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0116 w 12773054"/>
              <a:gd name="connsiteY3" fmla="*/ 4363167 h 8168683"/>
              <a:gd name="connsiteX4" fmla="*/ 12761978 w 12773054"/>
              <a:gd name="connsiteY4" fmla="*/ 5596611 h 8168683"/>
              <a:gd name="connsiteX5" fmla="*/ 12756406 w 12773054"/>
              <a:gd name="connsiteY5" fmla="*/ 5596611 h 8168683"/>
              <a:gd name="connsiteX6" fmla="*/ 12756274 w 12773054"/>
              <a:gd name="connsiteY6" fmla="*/ 5640194 h 8168683"/>
              <a:gd name="connsiteX7" fmla="*/ 12761978 w 12773054"/>
              <a:gd name="connsiteY7" fmla="*/ 5640194 h 8168683"/>
              <a:gd name="connsiteX8" fmla="*/ 12761978 w 12773054"/>
              <a:gd name="connsiteY8" fmla="*/ 6838340 h 8168683"/>
              <a:gd name="connsiteX9" fmla="*/ 12752672 w 12773054"/>
              <a:gd name="connsiteY9" fmla="*/ 6838340 h 8168683"/>
              <a:gd name="connsiteX10" fmla="*/ 12752434 w 12773054"/>
              <a:gd name="connsiteY10" fmla="*/ 6917209 h 8168683"/>
              <a:gd name="connsiteX11" fmla="*/ 12761978 w 12773054"/>
              <a:gd name="connsiteY11" fmla="*/ 6917209 h 8168683"/>
              <a:gd name="connsiteX12" fmla="*/ 12761978 w 12773054"/>
              <a:gd name="connsiteY12" fmla="*/ 8115297 h 8168683"/>
              <a:gd name="connsiteX13" fmla="*/ 12748830 w 12773054"/>
              <a:gd name="connsiteY13" fmla="*/ 8115297 h 8168683"/>
              <a:gd name="connsiteX14" fmla="*/ 12748670 w 12773054"/>
              <a:gd name="connsiteY14" fmla="*/ 8168683 h 8168683"/>
              <a:gd name="connsiteX15" fmla="*/ 24384 w 12773054"/>
              <a:gd name="connsiteY15" fmla="*/ 8164065 h 8168683"/>
              <a:gd name="connsiteX16" fmla="*/ 0 w 12773054"/>
              <a:gd name="connsiteY16" fmla="*/ 6655837 h 8168683"/>
              <a:gd name="connsiteX17" fmla="*/ 3602388 w 12773054"/>
              <a:gd name="connsiteY17" fmla="*/ 3866524 h 8168683"/>
              <a:gd name="connsiteX18" fmla="*/ 5173860 w 12773054"/>
              <a:gd name="connsiteY18" fmla="*/ 5028571 h 8168683"/>
              <a:gd name="connsiteX19" fmla="*/ 6744562 w 12773054"/>
              <a:gd name="connsiteY19" fmla="*/ 3866530 h 8168683"/>
              <a:gd name="connsiteX20" fmla="*/ 8002269 w 12773054"/>
              <a:gd name="connsiteY20" fmla="*/ 5036701 h 8168683"/>
              <a:gd name="connsiteX21" fmla="*/ 12761926 w 12773054"/>
              <a:gd name="connsiteY21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5596611 h 8168683"/>
              <a:gd name="connsiteX4" fmla="*/ 12756406 w 12773054"/>
              <a:gd name="connsiteY4" fmla="*/ 5596611 h 8168683"/>
              <a:gd name="connsiteX5" fmla="*/ 12756274 w 12773054"/>
              <a:gd name="connsiteY5" fmla="*/ 5640194 h 8168683"/>
              <a:gd name="connsiteX6" fmla="*/ 12761978 w 12773054"/>
              <a:gd name="connsiteY6" fmla="*/ 5640194 h 8168683"/>
              <a:gd name="connsiteX7" fmla="*/ 12761978 w 12773054"/>
              <a:gd name="connsiteY7" fmla="*/ 6838340 h 8168683"/>
              <a:gd name="connsiteX8" fmla="*/ 12752672 w 12773054"/>
              <a:gd name="connsiteY8" fmla="*/ 6838340 h 8168683"/>
              <a:gd name="connsiteX9" fmla="*/ 12752434 w 12773054"/>
              <a:gd name="connsiteY9" fmla="*/ 6917209 h 8168683"/>
              <a:gd name="connsiteX10" fmla="*/ 12761978 w 12773054"/>
              <a:gd name="connsiteY10" fmla="*/ 6917209 h 8168683"/>
              <a:gd name="connsiteX11" fmla="*/ 12761978 w 12773054"/>
              <a:gd name="connsiteY11" fmla="*/ 8115297 h 8168683"/>
              <a:gd name="connsiteX12" fmla="*/ 12748830 w 12773054"/>
              <a:gd name="connsiteY12" fmla="*/ 8115297 h 8168683"/>
              <a:gd name="connsiteX13" fmla="*/ 12748670 w 12773054"/>
              <a:gd name="connsiteY13" fmla="*/ 8168683 h 8168683"/>
              <a:gd name="connsiteX14" fmla="*/ 24384 w 12773054"/>
              <a:gd name="connsiteY14" fmla="*/ 8164065 h 8168683"/>
              <a:gd name="connsiteX15" fmla="*/ 0 w 12773054"/>
              <a:gd name="connsiteY15" fmla="*/ 6655837 h 8168683"/>
              <a:gd name="connsiteX16" fmla="*/ 3602388 w 12773054"/>
              <a:gd name="connsiteY16" fmla="*/ 3866524 h 8168683"/>
              <a:gd name="connsiteX17" fmla="*/ 5173860 w 12773054"/>
              <a:gd name="connsiteY17" fmla="*/ 5028571 h 8168683"/>
              <a:gd name="connsiteX18" fmla="*/ 6744562 w 12773054"/>
              <a:gd name="connsiteY18" fmla="*/ 3866530 h 8168683"/>
              <a:gd name="connsiteX19" fmla="*/ 8002269 w 12773054"/>
              <a:gd name="connsiteY19" fmla="*/ 5036701 h 8168683"/>
              <a:gd name="connsiteX20" fmla="*/ 12761926 w 12773054"/>
              <a:gd name="connsiteY20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5596611 h 8168683"/>
              <a:gd name="connsiteX4" fmla="*/ 12756406 w 12773054"/>
              <a:gd name="connsiteY4" fmla="*/ 5596611 h 8168683"/>
              <a:gd name="connsiteX5" fmla="*/ 12756274 w 12773054"/>
              <a:gd name="connsiteY5" fmla="*/ 5640194 h 8168683"/>
              <a:gd name="connsiteX6" fmla="*/ 12761978 w 12773054"/>
              <a:gd name="connsiteY6" fmla="*/ 6838340 h 8168683"/>
              <a:gd name="connsiteX7" fmla="*/ 12752672 w 12773054"/>
              <a:gd name="connsiteY7" fmla="*/ 6838340 h 8168683"/>
              <a:gd name="connsiteX8" fmla="*/ 12752434 w 12773054"/>
              <a:gd name="connsiteY8" fmla="*/ 6917209 h 8168683"/>
              <a:gd name="connsiteX9" fmla="*/ 12761978 w 12773054"/>
              <a:gd name="connsiteY9" fmla="*/ 6917209 h 8168683"/>
              <a:gd name="connsiteX10" fmla="*/ 12761978 w 12773054"/>
              <a:gd name="connsiteY10" fmla="*/ 8115297 h 8168683"/>
              <a:gd name="connsiteX11" fmla="*/ 12748830 w 12773054"/>
              <a:gd name="connsiteY11" fmla="*/ 8115297 h 8168683"/>
              <a:gd name="connsiteX12" fmla="*/ 12748670 w 12773054"/>
              <a:gd name="connsiteY12" fmla="*/ 8168683 h 8168683"/>
              <a:gd name="connsiteX13" fmla="*/ 24384 w 12773054"/>
              <a:gd name="connsiteY13" fmla="*/ 8164065 h 8168683"/>
              <a:gd name="connsiteX14" fmla="*/ 0 w 12773054"/>
              <a:gd name="connsiteY14" fmla="*/ 6655837 h 8168683"/>
              <a:gd name="connsiteX15" fmla="*/ 3602388 w 12773054"/>
              <a:gd name="connsiteY15" fmla="*/ 3866524 h 8168683"/>
              <a:gd name="connsiteX16" fmla="*/ 5173860 w 12773054"/>
              <a:gd name="connsiteY16" fmla="*/ 5028571 h 8168683"/>
              <a:gd name="connsiteX17" fmla="*/ 6744562 w 12773054"/>
              <a:gd name="connsiteY17" fmla="*/ 3866530 h 8168683"/>
              <a:gd name="connsiteX18" fmla="*/ 8002269 w 12773054"/>
              <a:gd name="connsiteY18" fmla="*/ 5036701 h 8168683"/>
              <a:gd name="connsiteX19" fmla="*/ 12761926 w 12773054"/>
              <a:gd name="connsiteY19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5596611 h 8168683"/>
              <a:gd name="connsiteX4" fmla="*/ 12756406 w 12773054"/>
              <a:gd name="connsiteY4" fmla="*/ 5596611 h 8168683"/>
              <a:gd name="connsiteX5" fmla="*/ 12761978 w 12773054"/>
              <a:gd name="connsiteY5" fmla="*/ 6838340 h 8168683"/>
              <a:gd name="connsiteX6" fmla="*/ 12752672 w 12773054"/>
              <a:gd name="connsiteY6" fmla="*/ 6838340 h 8168683"/>
              <a:gd name="connsiteX7" fmla="*/ 12752434 w 12773054"/>
              <a:gd name="connsiteY7" fmla="*/ 6917209 h 8168683"/>
              <a:gd name="connsiteX8" fmla="*/ 12761978 w 12773054"/>
              <a:gd name="connsiteY8" fmla="*/ 6917209 h 8168683"/>
              <a:gd name="connsiteX9" fmla="*/ 12761978 w 12773054"/>
              <a:gd name="connsiteY9" fmla="*/ 8115297 h 8168683"/>
              <a:gd name="connsiteX10" fmla="*/ 12748830 w 12773054"/>
              <a:gd name="connsiteY10" fmla="*/ 8115297 h 8168683"/>
              <a:gd name="connsiteX11" fmla="*/ 12748670 w 12773054"/>
              <a:gd name="connsiteY11" fmla="*/ 8168683 h 8168683"/>
              <a:gd name="connsiteX12" fmla="*/ 24384 w 12773054"/>
              <a:gd name="connsiteY12" fmla="*/ 8164065 h 8168683"/>
              <a:gd name="connsiteX13" fmla="*/ 0 w 12773054"/>
              <a:gd name="connsiteY13" fmla="*/ 6655837 h 8168683"/>
              <a:gd name="connsiteX14" fmla="*/ 3602388 w 12773054"/>
              <a:gd name="connsiteY14" fmla="*/ 3866524 h 8168683"/>
              <a:gd name="connsiteX15" fmla="*/ 5173860 w 12773054"/>
              <a:gd name="connsiteY15" fmla="*/ 5028571 h 8168683"/>
              <a:gd name="connsiteX16" fmla="*/ 6744562 w 12773054"/>
              <a:gd name="connsiteY16" fmla="*/ 3866530 h 8168683"/>
              <a:gd name="connsiteX17" fmla="*/ 8002269 w 12773054"/>
              <a:gd name="connsiteY17" fmla="*/ 5036701 h 8168683"/>
              <a:gd name="connsiteX18" fmla="*/ 12761926 w 12773054"/>
              <a:gd name="connsiteY18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5596611 h 8168683"/>
              <a:gd name="connsiteX4" fmla="*/ 12761978 w 12773054"/>
              <a:gd name="connsiteY4" fmla="*/ 6838340 h 8168683"/>
              <a:gd name="connsiteX5" fmla="*/ 12752672 w 12773054"/>
              <a:gd name="connsiteY5" fmla="*/ 6838340 h 8168683"/>
              <a:gd name="connsiteX6" fmla="*/ 12752434 w 12773054"/>
              <a:gd name="connsiteY6" fmla="*/ 6917209 h 8168683"/>
              <a:gd name="connsiteX7" fmla="*/ 12761978 w 12773054"/>
              <a:gd name="connsiteY7" fmla="*/ 6917209 h 8168683"/>
              <a:gd name="connsiteX8" fmla="*/ 12761978 w 12773054"/>
              <a:gd name="connsiteY8" fmla="*/ 8115297 h 8168683"/>
              <a:gd name="connsiteX9" fmla="*/ 12748830 w 12773054"/>
              <a:gd name="connsiteY9" fmla="*/ 8115297 h 8168683"/>
              <a:gd name="connsiteX10" fmla="*/ 12748670 w 12773054"/>
              <a:gd name="connsiteY10" fmla="*/ 8168683 h 8168683"/>
              <a:gd name="connsiteX11" fmla="*/ 24384 w 12773054"/>
              <a:gd name="connsiteY11" fmla="*/ 8164065 h 8168683"/>
              <a:gd name="connsiteX12" fmla="*/ 0 w 12773054"/>
              <a:gd name="connsiteY12" fmla="*/ 6655837 h 8168683"/>
              <a:gd name="connsiteX13" fmla="*/ 3602388 w 12773054"/>
              <a:gd name="connsiteY13" fmla="*/ 3866524 h 8168683"/>
              <a:gd name="connsiteX14" fmla="*/ 5173860 w 12773054"/>
              <a:gd name="connsiteY14" fmla="*/ 5028571 h 8168683"/>
              <a:gd name="connsiteX15" fmla="*/ 6744562 w 12773054"/>
              <a:gd name="connsiteY15" fmla="*/ 3866530 h 8168683"/>
              <a:gd name="connsiteX16" fmla="*/ 8002269 w 12773054"/>
              <a:gd name="connsiteY16" fmla="*/ 5036701 h 8168683"/>
              <a:gd name="connsiteX17" fmla="*/ 12761926 w 12773054"/>
              <a:gd name="connsiteY17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5596611 h 8168683"/>
              <a:gd name="connsiteX4" fmla="*/ 12761978 w 12773054"/>
              <a:gd name="connsiteY4" fmla="*/ 6838340 h 8168683"/>
              <a:gd name="connsiteX5" fmla="*/ 12752434 w 12773054"/>
              <a:gd name="connsiteY5" fmla="*/ 6917209 h 8168683"/>
              <a:gd name="connsiteX6" fmla="*/ 12761978 w 12773054"/>
              <a:gd name="connsiteY6" fmla="*/ 6917209 h 8168683"/>
              <a:gd name="connsiteX7" fmla="*/ 12761978 w 12773054"/>
              <a:gd name="connsiteY7" fmla="*/ 8115297 h 8168683"/>
              <a:gd name="connsiteX8" fmla="*/ 12748830 w 12773054"/>
              <a:gd name="connsiteY8" fmla="*/ 8115297 h 8168683"/>
              <a:gd name="connsiteX9" fmla="*/ 12748670 w 12773054"/>
              <a:gd name="connsiteY9" fmla="*/ 8168683 h 8168683"/>
              <a:gd name="connsiteX10" fmla="*/ 24384 w 12773054"/>
              <a:gd name="connsiteY10" fmla="*/ 8164065 h 8168683"/>
              <a:gd name="connsiteX11" fmla="*/ 0 w 12773054"/>
              <a:gd name="connsiteY11" fmla="*/ 6655837 h 8168683"/>
              <a:gd name="connsiteX12" fmla="*/ 3602388 w 12773054"/>
              <a:gd name="connsiteY12" fmla="*/ 3866524 h 8168683"/>
              <a:gd name="connsiteX13" fmla="*/ 5173860 w 12773054"/>
              <a:gd name="connsiteY13" fmla="*/ 5028571 h 8168683"/>
              <a:gd name="connsiteX14" fmla="*/ 6744562 w 12773054"/>
              <a:gd name="connsiteY14" fmla="*/ 3866530 h 8168683"/>
              <a:gd name="connsiteX15" fmla="*/ 8002269 w 12773054"/>
              <a:gd name="connsiteY15" fmla="*/ 5036701 h 8168683"/>
              <a:gd name="connsiteX16" fmla="*/ 12761926 w 12773054"/>
              <a:gd name="connsiteY16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6838340 h 8168683"/>
              <a:gd name="connsiteX4" fmla="*/ 12752434 w 12773054"/>
              <a:gd name="connsiteY4" fmla="*/ 6917209 h 8168683"/>
              <a:gd name="connsiteX5" fmla="*/ 12761978 w 12773054"/>
              <a:gd name="connsiteY5" fmla="*/ 6917209 h 8168683"/>
              <a:gd name="connsiteX6" fmla="*/ 12761978 w 12773054"/>
              <a:gd name="connsiteY6" fmla="*/ 8115297 h 8168683"/>
              <a:gd name="connsiteX7" fmla="*/ 12748830 w 12773054"/>
              <a:gd name="connsiteY7" fmla="*/ 8115297 h 8168683"/>
              <a:gd name="connsiteX8" fmla="*/ 12748670 w 12773054"/>
              <a:gd name="connsiteY8" fmla="*/ 8168683 h 8168683"/>
              <a:gd name="connsiteX9" fmla="*/ 24384 w 12773054"/>
              <a:gd name="connsiteY9" fmla="*/ 8164065 h 8168683"/>
              <a:gd name="connsiteX10" fmla="*/ 0 w 12773054"/>
              <a:gd name="connsiteY10" fmla="*/ 6655837 h 8168683"/>
              <a:gd name="connsiteX11" fmla="*/ 3602388 w 12773054"/>
              <a:gd name="connsiteY11" fmla="*/ 3866524 h 8168683"/>
              <a:gd name="connsiteX12" fmla="*/ 5173860 w 12773054"/>
              <a:gd name="connsiteY12" fmla="*/ 5028571 h 8168683"/>
              <a:gd name="connsiteX13" fmla="*/ 6744562 w 12773054"/>
              <a:gd name="connsiteY13" fmla="*/ 3866530 h 8168683"/>
              <a:gd name="connsiteX14" fmla="*/ 8002269 w 12773054"/>
              <a:gd name="connsiteY14" fmla="*/ 5036701 h 8168683"/>
              <a:gd name="connsiteX15" fmla="*/ 12761926 w 12773054"/>
              <a:gd name="connsiteY15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52434 w 12773054"/>
              <a:gd name="connsiteY3" fmla="*/ 6917209 h 8168683"/>
              <a:gd name="connsiteX4" fmla="*/ 12761978 w 12773054"/>
              <a:gd name="connsiteY4" fmla="*/ 6917209 h 8168683"/>
              <a:gd name="connsiteX5" fmla="*/ 12761978 w 12773054"/>
              <a:gd name="connsiteY5" fmla="*/ 8115297 h 8168683"/>
              <a:gd name="connsiteX6" fmla="*/ 12748830 w 12773054"/>
              <a:gd name="connsiteY6" fmla="*/ 8115297 h 8168683"/>
              <a:gd name="connsiteX7" fmla="*/ 12748670 w 12773054"/>
              <a:gd name="connsiteY7" fmla="*/ 8168683 h 8168683"/>
              <a:gd name="connsiteX8" fmla="*/ 24384 w 12773054"/>
              <a:gd name="connsiteY8" fmla="*/ 8164065 h 8168683"/>
              <a:gd name="connsiteX9" fmla="*/ 0 w 12773054"/>
              <a:gd name="connsiteY9" fmla="*/ 6655837 h 8168683"/>
              <a:gd name="connsiteX10" fmla="*/ 3602388 w 12773054"/>
              <a:gd name="connsiteY10" fmla="*/ 3866524 h 8168683"/>
              <a:gd name="connsiteX11" fmla="*/ 5173860 w 12773054"/>
              <a:gd name="connsiteY11" fmla="*/ 5028571 h 8168683"/>
              <a:gd name="connsiteX12" fmla="*/ 6744562 w 12773054"/>
              <a:gd name="connsiteY12" fmla="*/ 3866530 h 8168683"/>
              <a:gd name="connsiteX13" fmla="*/ 8002269 w 12773054"/>
              <a:gd name="connsiteY13" fmla="*/ 5036701 h 8168683"/>
              <a:gd name="connsiteX14" fmla="*/ 12761926 w 12773054"/>
              <a:gd name="connsiteY14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52434 w 12773054"/>
              <a:gd name="connsiteY3" fmla="*/ 6917209 h 8168683"/>
              <a:gd name="connsiteX4" fmla="*/ 12761978 w 12773054"/>
              <a:gd name="connsiteY4" fmla="*/ 8115297 h 8168683"/>
              <a:gd name="connsiteX5" fmla="*/ 12748830 w 12773054"/>
              <a:gd name="connsiteY5" fmla="*/ 8115297 h 8168683"/>
              <a:gd name="connsiteX6" fmla="*/ 12748670 w 12773054"/>
              <a:gd name="connsiteY6" fmla="*/ 8168683 h 8168683"/>
              <a:gd name="connsiteX7" fmla="*/ 24384 w 12773054"/>
              <a:gd name="connsiteY7" fmla="*/ 8164065 h 8168683"/>
              <a:gd name="connsiteX8" fmla="*/ 0 w 12773054"/>
              <a:gd name="connsiteY8" fmla="*/ 6655837 h 8168683"/>
              <a:gd name="connsiteX9" fmla="*/ 3602388 w 12773054"/>
              <a:gd name="connsiteY9" fmla="*/ 3866524 h 8168683"/>
              <a:gd name="connsiteX10" fmla="*/ 5173860 w 12773054"/>
              <a:gd name="connsiteY10" fmla="*/ 5028571 h 8168683"/>
              <a:gd name="connsiteX11" fmla="*/ 6744562 w 12773054"/>
              <a:gd name="connsiteY11" fmla="*/ 3866530 h 8168683"/>
              <a:gd name="connsiteX12" fmla="*/ 8002269 w 12773054"/>
              <a:gd name="connsiteY12" fmla="*/ 5036701 h 8168683"/>
              <a:gd name="connsiteX13" fmla="*/ 12761926 w 12773054"/>
              <a:gd name="connsiteY13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8115297 h 8168683"/>
              <a:gd name="connsiteX4" fmla="*/ 12748830 w 12773054"/>
              <a:gd name="connsiteY4" fmla="*/ 8115297 h 8168683"/>
              <a:gd name="connsiteX5" fmla="*/ 12748670 w 12773054"/>
              <a:gd name="connsiteY5" fmla="*/ 8168683 h 8168683"/>
              <a:gd name="connsiteX6" fmla="*/ 24384 w 12773054"/>
              <a:gd name="connsiteY6" fmla="*/ 8164065 h 8168683"/>
              <a:gd name="connsiteX7" fmla="*/ 0 w 12773054"/>
              <a:gd name="connsiteY7" fmla="*/ 6655837 h 8168683"/>
              <a:gd name="connsiteX8" fmla="*/ 3602388 w 12773054"/>
              <a:gd name="connsiteY8" fmla="*/ 3866524 h 8168683"/>
              <a:gd name="connsiteX9" fmla="*/ 5173860 w 12773054"/>
              <a:gd name="connsiteY9" fmla="*/ 5028571 h 8168683"/>
              <a:gd name="connsiteX10" fmla="*/ 6744562 w 12773054"/>
              <a:gd name="connsiteY10" fmla="*/ 3866530 h 8168683"/>
              <a:gd name="connsiteX11" fmla="*/ 8002269 w 12773054"/>
              <a:gd name="connsiteY11" fmla="*/ 5036701 h 8168683"/>
              <a:gd name="connsiteX12" fmla="*/ 12761926 w 12773054"/>
              <a:gd name="connsiteY12" fmla="*/ 0 h 8168683"/>
              <a:gd name="connsiteX0" fmla="*/ 12761926 w 12773054"/>
              <a:gd name="connsiteY0" fmla="*/ 0 h 8168683"/>
              <a:gd name="connsiteX1" fmla="*/ 12761926 w 12773054"/>
              <a:gd name="connsiteY1" fmla="*/ 73153 h 8168683"/>
              <a:gd name="connsiteX2" fmla="*/ 12773054 w 12773054"/>
              <a:gd name="connsiteY2" fmla="*/ 61003 h 8168683"/>
              <a:gd name="connsiteX3" fmla="*/ 12761978 w 12773054"/>
              <a:gd name="connsiteY3" fmla="*/ 8115297 h 8168683"/>
              <a:gd name="connsiteX4" fmla="*/ 12748670 w 12773054"/>
              <a:gd name="connsiteY4" fmla="*/ 8168683 h 8168683"/>
              <a:gd name="connsiteX5" fmla="*/ 24384 w 12773054"/>
              <a:gd name="connsiteY5" fmla="*/ 8164065 h 8168683"/>
              <a:gd name="connsiteX6" fmla="*/ 0 w 12773054"/>
              <a:gd name="connsiteY6" fmla="*/ 6655837 h 8168683"/>
              <a:gd name="connsiteX7" fmla="*/ 3602388 w 12773054"/>
              <a:gd name="connsiteY7" fmla="*/ 3866524 h 8168683"/>
              <a:gd name="connsiteX8" fmla="*/ 5173860 w 12773054"/>
              <a:gd name="connsiteY8" fmla="*/ 5028571 h 8168683"/>
              <a:gd name="connsiteX9" fmla="*/ 6744562 w 12773054"/>
              <a:gd name="connsiteY9" fmla="*/ 3866530 h 8168683"/>
              <a:gd name="connsiteX10" fmla="*/ 8002269 w 12773054"/>
              <a:gd name="connsiteY10" fmla="*/ 5036701 h 8168683"/>
              <a:gd name="connsiteX11" fmla="*/ 12761926 w 12773054"/>
              <a:gd name="connsiteY11" fmla="*/ 0 h 8168683"/>
              <a:gd name="connsiteX0" fmla="*/ 12761926 w 12773054"/>
              <a:gd name="connsiteY0" fmla="*/ 0 h 8164065"/>
              <a:gd name="connsiteX1" fmla="*/ 12761926 w 12773054"/>
              <a:gd name="connsiteY1" fmla="*/ 73153 h 8164065"/>
              <a:gd name="connsiteX2" fmla="*/ 12773054 w 12773054"/>
              <a:gd name="connsiteY2" fmla="*/ 61003 h 8164065"/>
              <a:gd name="connsiteX3" fmla="*/ 12761978 w 12773054"/>
              <a:gd name="connsiteY3" fmla="*/ 8115297 h 8164065"/>
              <a:gd name="connsiteX4" fmla="*/ 24384 w 12773054"/>
              <a:gd name="connsiteY4" fmla="*/ 8164065 h 8164065"/>
              <a:gd name="connsiteX5" fmla="*/ 0 w 12773054"/>
              <a:gd name="connsiteY5" fmla="*/ 6655837 h 8164065"/>
              <a:gd name="connsiteX6" fmla="*/ 3602388 w 12773054"/>
              <a:gd name="connsiteY6" fmla="*/ 3866524 h 8164065"/>
              <a:gd name="connsiteX7" fmla="*/ 5173860 w 12773054"/>
              <a:gd name="connsiteY7" fmla="*/ 5028571 h 8164065"/>
              <a:gd name="connsiteX8" fmla="*/ 6744562 w 12773054"/>
              <a:gd name="connsiteY8" fmla="*/ 3866530 h 8164065"/>
              <a:gd name="connsiteX9" fmla="*/ 8002269 w 12773054"/>
              <a:gd name="connsiteY9" fmla="*/ 5036701 h 8164065"/>
              <a:gd name="connsiteX10" fmla="*/ 12761926 w 12773054"/>
              <a:gd name="connsiteY10" fmla="*/ 0 h 8164065"/>
              <a:gd name="connsiteX0" fmla="*/ 12761926 w 12773054"/>
              <a:gd name="connsiteY0" fmla="*/ 0 h 8164065"/>
              <a:gd name="connsiteX1" fmla="*/ 12761926 w 12773054"/>
              <a:gd name="connsiteY1" fmla="*/ 73153 h 8164065"/>
              <a:gd name="connsiteX2" fmla="*/ 12773054 w 12773054"/>
              <a:gd name="connsiteY2" fmla="*/ 61003 h 8164065"/>
              <a:gd name="connsiteX3" fmla="*/ 12754095 w 12773054"/>
              <a:gd name="connsiteY3" fmla="*/ 8154711 h 8164065"/>
              <a:gd name="connsiteX4" fmla="*/ 24384 w 12773054"/>
              <a:gd name="connsiteY4" fmla="*/ 8164065 h 8164065"/>
              <a:gd name="connsiteX5" fmla="*/ 0 w 12773054"/>
              <a:gd name="connsiteY5" fmla="*/ 6655837 h 8164065"/>
              <a:gd name="connsiteX6" fmla="*/ 3602388 w 12773054"/>
              <a:gd name="connsiteY6" fmla="*/ 3866524 h 8164065"/>
              <a:gd name="connsiteX7" fmla="*/ 5173860 w 12773054"/>
              <a:gd name="connsiteY7" fmla="*/ 5028571 h 8164065"/>
              <a:gd name="connsiteX8" fmla="*/ 6744562 w 12773054"/>
              <a:gd name="connsiteY8" fmla="*/ 3866530 h 8164065"/>
              <a:gd name="connsiteX9" fmla="*/ 8002269 w 12773054"/>
              <a:gd name="connsiteY9" fmla="*/ 5036701 h 8164065"/>
              <a:gd name="connsiteX10" fmla="*/ 12761926 w 12773054"/>
              <a:gd name="connsiteY10" fmla="*/ 0 h 816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73054" h="8164065">
                <a:moveTo>
                  <a:pt x="12761926" y="0"/>
                </a:moveTo>
                <a:lnTo>
                  <a:pt x="12761926" y="73153"/>
                </a:lnTo>
                <a:lnTo>
                  <a:pt x="12773054" y="61003"/>
                </a:lnTo>
                <a:cubicBezTo>
                  <a:pt x="12773063" y="1401360"/>
                  <a:pt x="12758132" y="6812329"/>
                  <a:pt x="12754095" y="8154711"/>
                </a:cubicBezTo>
                <a:lnTo>
                  <a:pt x="24384" y="8164065"/>
                </a:lnTo>
                <a:lnTo>
                  <a:pt x="0" y="6655837"/>
                </a:lnTo>
                <a:lnTo>
                  <a:pt x="3602388" y="3866524"/>
                </a:lnTo>
                <a:lnTo>
                  <a:pt x="5173860" y="5028571"/>
                </a:lnTo>
                <a:lnTo>
                  <a:pt x="6744562" y="3866530"/>
                </a:lnTo>
                <a:lnTo>
                  <a:pt x="8002269" y="5036701"/>
                </a:lnTo>
                <a:lnTo>
                  <a:pt x="12761926" y="0"/>
                </a:lnTo>
                <a:close/>
              </a:path>
            </a:pathLst>
          </a:custGeom>
          <a:solidFill>
            <a:srgbClr val="00BA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4640339F-D468-BA4F-9AB4-6AAD96C80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0397" y="5037625"/>
            <a:ext cx="1989258" cy="1282998"/>
          </a:xfrm>
          <a:custGeom>
            <a:avLst/>
            <a:gdLst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0418832 w 12802492"/>
              <a:gd name="connsiteY4" fmla="*/ 7044355 h 8257135"/>
              <a:gd name="connsiteX5" fmla="*/ 10418832 w 12802492"/>
              <a:gd name="connsiteY5" fmla="*/ 8200913 h 8257135"/>
              <a:gd name="connsiteX6" fmla="*/ 11568136 w 12802492"/>
              <a:gd name="connsiteY6" fmla="*/ 8200913 h 8257135"/>
              <a:gd name="connsiteX7" fmla="*/ 11568136 w 12802492"/>
              <a:gd name="connsiteY7" fmla="*/ 7044355 h 8257135"/>
              <a:gd name="connsiteX8" fmla="*/ 9141840 w 12802492"/>
              <a:gd name="connsiteY8" fmla="*/ 7044355 h 8257135"/>
              <a:gd name="connsiteX9" fmla="*/ 9141840 w 12802492"/>
              <a:gd name="connsiteY9" fmla="*/ 8200913 h 8257135"/>
              <a:gd name="connsiteX10" fmla="*/ 10291148 w 12802492"/>
              <a:gd name="connsiteY10" fmla="*/ 8200913 h 8257135"/>
              <a:gd name="connsiteX11" fmla="*/ 10291148 w 12802492"/>
              <a:gd name="connsiteY11" fmla="*/ 7044355 h 8257135"/>
              <a:gd name="connsiteX12" fmla="*/ 7838736 w 12802492"/>
              <a:gd name="connsiteY12" fmla="*/ 7044355 h 8257135"/>
              <a:gd name="connsiteX13" fmla="*/ 7838736 w 12802492"/>
              <a:gd name="connsiteY13" fmla="*/ 8200913 h 8257135"/>
              <a:gd name="connsiteX14" fmla="*/ 9012608 w 12802492"/>
              <a:gd name="connsiteY14" fmla="*/ 8200913 h 8257135"/>
              <a:gd name="connsiteX15" fmla="*/ 9012608 w 12802492"/>
              <a:gd name="connsiteY15" fmla="*/ 7044355 h 8257135"/>
              <a:gd name="connsiteX16" fmla="*/ 6560352 w 12802492"/>
              <a:gd name="connsiteY16" fmla="*/ 7044355 h 8257135"/>
              <a:gd name="connsiteX17" fmla="*/ 6560352 w 12802492"/>
              <a:gd name="connsiteY17" fmla="*/ 8200913 h 8257135"/>
              <a:gd name="connsiteX18" fmla="*/ 7709658 w 12802492"/>
              <a:gd name="connsiteY18" fmla="*/ 8200913 h 8257135"/>
              <a:gd name="connsiteX19" fmla="*/ 7709658 w 12802492"/>
              <a:gd name="connsiteY19" fmla="*/ 7044355 h 8257135"/>
              <a:gd name="connsiteX20" fmla="*/ 5283350 w 12802492"/>
              <a:gd name="connsiteY20" fmla="*/ 7044355 h 8257135"/>
              <a:gd name="connsiteX21" fmla="*/ 5283350 w 12802492"/>
              <a:gd name="connsiteY21" fmla="*/ 8200913 h 8257135"/>
              <a:gd name="connsiteX22" fmla="*/ 6424674 w 12802492"/>
              <a:gd name="connsiteY22" fmla="*/ 8200913 h 8257135"/>
              <a:gd name="connsiteX23" fmla="*/ 6424674 w 12802492"/>
              <a:gd name="connsiteY23" fmla="*/ 7044355 h 8257135"/>
              <a:gd name="connsiteX24" fmla="*/ 4006360 w 12802492"/>
              <a:gd name="connsiteY24" fmla="*/ 7044355 h 8257135"/>
              <a:gd name="connsiteX25" fmla="*/ 4006360 w 12802492"/>
              <a:gd name="connsiteY25" fmla="*/ 8200913 h 8257135"/>
              <a:gd name="connsiteX26" fmla="*/ 5147684 w 12802492"/>
              <a:gd name="connsiteY26" fmla="*/ 8200913 h 8257135"/>
              <a:gd name="connsiteX27" fmla="*/ 5147684 w 12802492"/>
              <a:gd name="connsiteY27" fmla="*/ 7044355 h 8257135"/>
              <a:gd name="connsiteX28" fmla="*/ 2721376 w 12802492"/>
              <a:gd name="connsiteY28" fmla="*/ 7044355 h 8257135"/>
              <a:gd name="connsiteX29" fmla="*/ 2721376 w 12802492"/>
              <a:gd name="connsiteY29" fmla="*/ 8200913 h 8257135"/>
              <a:gd name="connsiteX30" fmla="*/ 3870682 w 12802492"/>
              <a:gd name="connsiteY30" fmla="*/ 8200913 h 8257135"/>
              <a:gd name="connsiteX31" fmla="*/ 3870682 w 12802492"/>
              <a:gd name="connsiteY31" fmla="*/ 7044355 h 8257135"/>
              <a:gd name="connsiteX32" fmla="*/ 1444373 w 12802492"/>
              <a:gd name="connsiteY32" fmla="*/ 7044355 h 8257135"/>
              <a:gd name="connsiteX33" fmla="*/ 1444373 w 12802492"/>
              <a:gd name="connsiteY33" fmla="*/ 8200913 h 8257135"/>
              <a:gd name="connsiteX34" fmla="*/ 2593679 w 12802492"/>
              <a:gd name="connsiteY34" fmla="*/ 8200913 h 8257135"/>
              <a:gd name="connsiteX35" fmla="*/ 2593679 w 12802492"/>
              <a:gd name="connsiteY35" fmla="*/ 7044355 h 8257135"/>
              <a:gd name="connsiteX36" fmla="*/ 69574 w 12802492"/>
              <a:gd name="connsiteY36" fmla="*/ 7044355 h 8257135"/>
              <a:gd name="connsiteX37" fmla="*/ 69574 w 12802492"/>
              <a:gd name="connsiteY37" fmla="*/ 8200913 h 8257135"/>
              <a:gd name="connsiteX38" fmla="*/ 1351407 w 12802492"/>
              <a:gd name="connsiteY38" fmla="*/ 8200913 h 8257135"/>
              <a:gd name="connsiteX39" fmla="*/ 1351407 w 12802492"/>
              <a:gd name="connsiteY39" fmla="*/ 7044355 h 8257135"/>
              <a:gd name="connsiteX40" fmla="*/ 1351407 w 12802492"/>
              <a:gd name="connsiteY40" fmla="*/ 5765339 h 8257135"/>
              <a:gd name="connsiteX41" fmla="*/ 69574 w 12802492"/>
              <a:gd name="connsiteY41" fmla="*/ 6776196 h 8257135"/>
              <a:gd name="connsiteX42" fmla="*/ 69574 w 12802492"/>
              <a:gd name="connsiteY42" fmla="*/ 6914780 h 8257135"/>
              <a:gd name="connsiteX43" fmla="*/ 1351407 w 12802492"/>
              <a:gd name="connsiteY43" fmla="*/ 6914780 h 8257135"/>
              <a:gd name="connsiteX44" fmla="*/ 11704552 w 12802492"/>
              <a:gd name="connsiteY44" fmla="*/ 5749033 h 8257135"/>
              <a:gd name="connsiteX45" fmla="*/ 11704552 w 12802492"/>
              <a:gd name="connsiteY45" fmla="*/ 6914780 h 8257135"/>
              <a:gd name="connsiteX46" fmla="*/ 12737908 w 12802492"/>
              <a:gd name="connsiteY46" fmla="*/ 6914780 h 8257135"/>
              <a:gd name="connsiteX47" fmla="*/ 12737908 w 12802492"/>
              <a:gd name="connsiteY47" fmla="*/ 5749033 h 8257135"/>
              <a:gd name="connsiteX48" fmla="*/ 10418832 w 12802492"/>
              <a:gd name="connsiteY48" fmla="*/ 5749033 h 8257135"/>
              <a:gd name="connsiteX49" fmla="*/ 10418832 w 12802492"/>
              <a:gd name="connsiteY49" fmla="*/ 6914780 h 8257135"/>
              <a:gd name="connsiteX50" fmla="*/ 11568136 w 12802492"/>
              <a:gd name="connsiteY50" fmla="*/ 6914780 h 8257135"/>
              <a:gd name="connsiteX51" fmla="*/ 11568136 w 12802492"/>
              <a:gd name="connsiteY51" fmla="*/ 5749033 h 8257135"/>
              <a:gd name="connsiteX52" fmla="*/ 9141840 w 12802492"/>
              <a:gd name="connsiteY52" fmla="*/ 5749033 h 8257135"/>
              <a:gd name="connsiteX53" fmla="*/ 9141840 w 12802492"/>
              <a:gd name="connsiteY53" fmla="*/ 6914780 h 8257135"/>
              <a:gd name="connsiteX54" fmla="*/ 10291148 w 12802492"/>
              <a:gd name="connsiteY54" fmla="*/ 6914780 h 8257135"/>
              <a:gd name="connsiteX55" fmla="*/ 10291148 w 12802492"/>
              <a:gd name="connsiteY55" fmla="*/ 5749033 h 8257135"/>
              <a:gd name="connsiteX56" fmla="*/ 7838736 w 12802492"/>
              <a:gd name="connsiteY56" fmla="*/ 5749033 h 8257135"/>
              <a:gd name="connsiteX57" fmla="*/ 7838736 w 12802492"/>
              <a:gd name="connsiteY57" fmla="*/ 6914780 h 8257135"/>
              <a:gd name="connsiteX58" fmla="*/ 9012608 w 12802492"/>
              <a:gd name="connsiteY58" fmla="*/ 6914780 h 8257135"/>
              <a:gd name="connsiteX59" fmla="*/ 9012608 w 12802492"/>
              <a:gd name="connsiteY59" fmla="*/ 5749033 h 8257135"/>
              <a:gd name="connsiteX60" fmla="*/ 6560352 w 12802492"/>
              <a:gd name="connsiteY60" fmla="*/ 5749033 h 8257135"/>
              <a:gd name="connsiteX61" fmla="*/ 6560352 w 12802492"/>
              <a:gd name="connsiteY61" fmla="*/ 6914780 h 8257135"/>
              <a:gd name="connsiteX62" fmla="*/ 7709658 w 12802492"/>
              <a:gd name="connsiteY62" fmla="*/ 6914780 h 8257135"/>
              <a:gd name="connsiteX63" fmla="*/ 7709658 w 12802492"/>
              <a:gd name="connsiteY63" fmla="*/ 5749033 h 8257135"/>
              <a:gd name="connsiteX64" fmla="*/ 5283350 w 12802492"/>
              <a:gd name="connsiteY64" fmla="*/ 5749033 h 8257135"/>
              <a:gd name="connsiteX65" fmla="*/ 5283350 w 12802492"/>
              <a:gd name="connsiteY65" fmla="*/ 6914780 h 8257135"/>
              <a:gd name="connsiteX66" fmla="*/ 6424674 w 12802492"/>
              <a:gd name="connsiteY66" fmla="*/ 6914780 h 8257135"/>
              <a:gd name="connsiteX67" fmla="*/ 6424674 w 12802492"/>
              <a:gd name="connsiteY67" fmla="*/ 5749033 h 8257135"/>
              <a:gd name="connsiteX68" fmla="*/ 4006360 w 12802492"/>
              <a:gd name="connsiteY68" fmla="*/ 5749033 h 8257135"/>
              <a:gd name="connsiteX69" fmla="*/ 4006360 w 12802492"/>
              <a:gd name="connsiteY69" fmla="*/ 6914780 h 8257135"/>
              <a:gd name="connsiteX70" fmla="*/ 5147684 w 12802492"/>
              <a:gd name="connsiteY70" fmla="*/ 6914780 h 8257135"/>
              <a:gd name="connsiteX71" fmla="*/ 5147684 w 12802492"/>
              <a:gd name="connsiteY71" fmla="*/ 5749033 h 8257135"/>
              <a:gd name="connsiteX72" fmla="*/ 2721376 w 12802492"/>
              <a:gd name="connsiteY72" fmla="*/ 5749033 h 8257135"/>
              <a:gd name="connsiteX73" fmla="*/ 2721376 w 12802492"/>
              <a:gd name="connsiteY73" fmla="*/ 6914780 h 8257135"/>
              <a:gd name="connsiteX74" fmla="*/ 3870682 w 12802492"/>
              <a:gd name="connsiteY74" fmla="*/ 6914780 h 8257135"/>
              <a:gd name="connsiteX75" fmla="*/ 3870682 w 12802492"/>
              <a:gd name="connsiteY75" fmla="*/ 5749033 h 8257135"/>
              <a:gd name="connsiteX76" fmla="*/ 1444373 w 12802492"/>
              <a:gd name="connsiteY76" fmla="*/ 5749033 h 8257135"/>
              <a:gd name="connsiteX77" fmla="*/ 1444373 w 12802492"/>
              <a:gd name="connsiteY77" fmla="*/ 6914780 h 8257135"/>
              <a:gd name="connsiteX78" fmla="*/ 2593679 w 12802492"/>
              <a:gd name="connsiteY78" fmla="*/ 6914780 h 8257135"/>
              <a:gd name="connsiteX79" fmla="*/ 2593679 w 12802492"/>
              <a:gd name="connsiteY79" fmla="*/ 5749033 h 8257135"/>
              <a:gd name="connsiteX80" fmla="*/ 2593679 w 12802492"/>
              <a:gd name="connsiteY80" fmla="*/ 4765622 h 8257135"/>
              <a:gd name="connsiteX81" fmla="*/ 1500246 w 12802492"/>
              <a:gd name="connsiteY81" fmla="*/ 5612348 h 8257135"/>
              <a:gd name="connsiteX82" fmla="*/ 2593679 w 12802492"/>
              <a:gd name="connsiteY82" fmla="*/ 5612348 h 8257135"/>
              <a:gd name="connsiteX83" fmla="*/ 11704552 w 12802492"/>
              <a:gd name="connsiteY83" fmla="*/ 4462881 h 8257135"/>
              <a:gd name="connsiteX84" fmla="*/ 11704552 w 12802492"/>
              <a:gd name="connsiteY84" fmla="*/ 5611405 h 8257135"/>
              <a:gd name="connsiteX85" fmla="*/ 12737908 w 12802492"/>
              <a:gd name="connsiteY85" fmla="*/ 5611405 h 8257135"/>
              <a:gd name="connsiteX86" fmla="*/ 12737908 w 12802492"/>
              <a:gd name="connsiteY86" fmla="*/ 4462881 h 8257135"/>
              <a:gd name="connsiteX87" fmla="*/ 10418832 w 12802492"/>
              <a:gd name="connsiteY87" fmla="*/ 4462881 h 8257135"/>
              <a:gd name="connsiteX88" fmla="*/ 10418832 w 12802492"/>
              <a:gd name="connsiteY88" fmla="*/ 5611405 h 8257135"/>
              <a:gd name="connsiteX89" fmla="*/ 11568136 w 12802492"/>
              <a:gd name="connsiteY89" fmla="*/ 5611405 h 8257135"/>
              <a:gd name="connsiteX90" fmla="*/ 11568136 w 12802492"/>
              <a:gd name="connsiteY90" fmla="*/ 4462881 h 8257135"/>
              <a:gd name="connsiteX91" fmla="*/ 9141840 w 12802492"/>
              <a:gd name="connsiteY91" fmla="*/ 4462881 h 8257135"/>
              <a:gd name="connsiteX92" fmla="*/ 9141840 w 12802492"/>
              <a:gd name="connsiteY92" fmla="*/ 5611405 h 8257135"/>
              <a:gd name="connsiteX93" fmla="*/ 10291148 w 12802492"/>
              <a:gd name="connsiteY93" fmla="*/ 5611405 h 8257135"/>
              <a:gd name="connsiteX94" fmla="*/ 10291148 w 12802492"/>
              <a:gd name="connsiteY94" fmla="*/ 4462881 h 8257135"/>
              <a:gd name="connsiteX95" fmla="*/ 8653924 w 12802492"/>
              <a:gd name="connsiteY95" fmla="*/ 4462881 h 8257135"/>
              <a:gd name="connsiteX96" fmla="*/ 8050681 w 12802492"/>
              <a:gd name="connsiteY96" fmla="*/ 5089344 h 8257135"/>
              <a:gd name="connsiteX97" fmla="*/ 8009926 w 12802492"/>
              <a:gd name="connsiteY97" fmla="*/ 5129505 h 8257135"/>
              <a:gd name="connsiteX98" fmla="*/ 7961014 w 12802492"/>
              <a:gd name="connsiteY98" fmla="*/ 5097378 h 8257135"/>
              <a:gd name="connsiteX99" fmla="*/ 7838736 w 12802492"/>
              <a:gd name="connsiteY99" fmla="*/ 4976901 h 8257135"/>
              <a:gd name="connsiteX100" fmla="*/ 7838736 w 12802492"/>
              <a:gd name="connsiteY100" fmla="*/ 5611405 h 8257135"/>
              <a:gd name="connsiteX101" fmla="*/ 9012608 w 12802492"/>
              <a:gd name="connsiteY101" fmla="*/ 5611405 h 8257135"/>
              <a:gd name="connsiteX102" fmla="*/ 9012608 w 12802492"/>
              <a:gd name="connsiteY102" fmla="*/ 4462881 h 8257135"/>
              <a:gd name="connsiteX103" fmla="*/ 6560352 w 12802492"/>
              <a:gd name="connsiteY103" fmla="*/ 4462881 h 8257135"/>
              <a:gd name="connsiteX104" fmla="*/ 6560352 w 12802492"/>
              <a:gd name="connsiteY104" fmla="*/ 5611405 h 8257135"/>
              <a:gd name="connsiteX105" fmla="*/ 7709658 w 12802492"/>
              <a:gd name="connsiteY105" fmla="*/ 5611405 h 8257135"/>
              <a:gd name="connsiteX106" fmla="*/ 7709658 w 12802492"/>
              <a:gd name="connsiteY106" fmla="*/ 4864458 h 8257135"/>
              <a:gd name="connsiteX107" fmla="*/ 7270690 w 12802492"/>
              <a:gd name="connsiteY107" fmla="*/ 4462881 h 8257135"/>
              <a:gd name="connsiteX108" fmla="*/ 6065517 w 12802492"/>
              <a:gd name="connsiteY108" fmla="*/ 4462881 h 8257135"/>
              <a:gd name="connsiteX109" fmla="*/ 5283350 w 12802492"/>
              <a:gd name="connsiteY109" fmla="*/ 5033123 h 8257135"/>
              <a:gd name="connsiteX110" fmla="*/ 5283350 w 12802492"/>
              <a:gd name="connsiteY110" fmla="*/ 5611405 h 8257135"/>
              <a:gd name="connsiteX111" fmla="*/ 6424674 w 12802492"/>
              <a:gd name="connsiteY111" fmla="*/ 5611405 h 8257135"/>
              <a:gd name="connsiteX112" fmla="*/ 6424674 w 12802492"/>
              <a:gd name="connsiteY112" fmla="*/ 4462881 h 8257135"/>
              <a:gd name="connsiteX113" fmla="*/ 4006360 w 12802492"/>
              <a:gd name="connsiteY113" fmla="*/ 4462881 h 8257135"/>
              <a:gd name="connsiteX114" fmla="*/ 4006360 w 12802492"/>
              <a:gd name="connsiteY114" fmla="*/ 5611405 h 8257135"/>
              <a:gd name="connsiteX115" fmla="*/ 5147684 w 12802492"/>
              <a:gd name="connsiteY115" fmla="*/ 5611405 h 8257135"/>
              <a:gd name="connsiteX116" fmla="*/ 5147684 w 12802492"/>
              <a:gd name="connsiteY116" fmla="*/ 5121472 h 8257135"/>
              <a:gd name="connsiteX117" fmla="*/ 5115757 w 12802492"/>
              <a:gd name="connsiteY117" fmla="*/ 5097378 h 8257135"/>
              <a:gd name="connsiteX118" fmla="*/ 4269741 w 12802492"/>
              <a:gd name="connsiteY118" fmla="*/ 4462881 h 8257135"/>
              <a:gd name="connsiteX119" fmla="*/ 2976781 w 12802492"/>
              <a:gd name="connsiteY119" fmla="*/ 4462881 h 8257135"/>
              <a:gd name="connsiteX120" fmla="*/ 2721376 w 12802492"/>
              <a:gd name="connsiteY120" fmla="*/ 4663673 h 8257135"/>
              <a:gd name="connsiteX121" fmla="*/ 2721376 w 12802492"/>
              <a:gd name="connsiteY121" fmla="*/ 5611405 h 8257135"/>
              <a:gd name="connsiteX122" fmla="*/ 3870682 w 12802492"/>
              <a:gd name="connsiteY122" fmla="*/ 5611405 h 8257135"/>
              <a:gd name="connsiteX123" fmla="*/ 3870682 w 12802492"/>
              <a:gd name="connsiteY123" fmla="*/ 4462881 h 8257135"/>
              <a:gd name="connsiteX124" fmla="*/ 4005585 w 12802492"/>
              <a:gd name="connsiteY124" fmla="*/ 4275501 h 8257135"/>
              <a:gd name="connsiteX125" fmla="*/ 4005585 w 12802492"/>
              <a:gd name="connsiteY125" fmla="*/ 4358968 h 8257135"/>
              <a:gd name="connsiteX126" fmla="*/ 4108064 w 12802492"/>
              <a:gd name="connsiteY126" fmla="*/ 4358968 h 8257135"/>
              <a:gd name="connsiteX127" fmla="*/ 6457873 w 12802492"/>
              <a:gd name="connsiteY127" fmla="*/ 4206054 h 8257135"/>
              <a:gd name="connsiteX128" fmla="*/ 6260246 w 12802492"/>
              <a:gd name="connsiteY128" fmla="*/ 4358077 h 8257135"/>
              <a:gd name="connsiteX129" fmla="*/ 6457873 w 12802492"/>
              <a:gd name="connsiteY129" fmla="*/ 4358077 h 8257135"/>
              <a:gd name="connsiteX130" fmla="*/ 9011864 w 12802492"/>
              <a:gd name="connsiteY130" fmla="*/ 4085972 h 8257135"/>
              <a:gd name="connsiteX131" fmla="*/ 8773068 w 12802492"/>
              <a:gd name="connsiteY131" fmla="*/ 4328274 h 8257135"/>
              <a:gd name="connsiteX132" fmla="*/ 9011864 w 12802492"/>
              <a:gd name="connsiteY132" fmla="*/ 4328274 h 8257135"/>
              <a:gd name="connsiteX133" fmla="*/ 6744457 w 12802492"/>
              <a:gd name="connsiteY133" fmla="*/ 3983867 h 8257135"/>
              <a:gd name="connsiteX134" fmla="*/ 6560494 w 12802492"/>
              <a:gd name="connsiteY134" fmla="*/ 4123026 h 8257135"/>
              <a:gd name="connsiteX135" fmla="*/ 6560494 w 12802492"/>
              <a:gd name="connsiteY135" fmla="*/ 4360421 h 8257135"/>
              <a:gd name="connsiteX136" fmla="*/ 7144388 w 12802492"/>
              <a:gd name="connsiteY136" fmla="*/ 4360421 h 8257135"/>
              <a:gd name="connsiteX137" fmla="*/ 3638821 w 12802492"/>
              <a:gd name="connsiteY137" fmla="*/ 3983867 h 8257135"/>
              <a:gd name="connsiteX138" fmla="*/ 3162398 w 12802492"/>
              <a:gd name="connsiteY138" fmla="*/ 4360421 h 8257135"/>
              <a:gd name="connsiteX139" fmla="*/ 3905289 w 12802492"/>
              <a:gd name="connsiteY139" fmla="*/ 4360421 h 8257135"/>
              <a:gd name="connsiteX140" fmla="*/ 3905289 w 12802492"/>
              <a:gd name="connsiteY140" fmla="*/ 4180333 h 8257135"/>
              <a:gd name="connsiteX141" fmla="*/ 10418832 w 12802492"/>
              <a:gd name="connsiteY141" fmla="*/ 3177470 h 8257135"/>
              <a:gd name="connsiteX142" fmla="*/ 10418832 w 12802492"/>
              <a:gd name="connsiteY142" fmla="*/ 4326796 h 8257135"/>
              <a:gd name="connsiteX143" fmla="*/ 11568136 w 12802492"/>
              <a:gd name="connsiteY143" fmla="*/ 4326796 h 8257135"/>
              <a:gd name="connsiteX144" fmla="*/ 11568136 w 12802492"/>
              <a:gd name="connsiteY144" fmla="*/ 3177470 h 8257135"/>
              <a:gd name="connsiteX145" fmla="*/ 11704552 w 12802492"/>
              <a:gd name="connsiteY145" fmla="*/ 3177464 h 8257135"/>
              <a:gd name="connsiteX146" fmla="*/ 11704552 w 12802492"/>
              <a:gd name="connsiteY146" fmla="*/ 4326789 h 8257135"/>
              <a:gd name="connsiteX147" fmla="*/ 12737908 w 12802492"/>
              <a:gd name="connsiteY147" fmla="*/ 4326789 h 8257135"/>
              <a:gd name="connsiteX148" fmla="*/ 12737908 w 12802492"/>
              <a:gd name="connsiteY148" fmla="*/ 3177464 h 8257135"/>
              <a:gd name="connsiteX149" fmla="*/ 9868136 w 12802492"/>
              <a:gd name="connsiteY149" fmla="*/ 3177464 h 8257135"/>
              <a:gd name="connsiteX150" fmla="*/ 9141840 w 12802492"/>
              <a:gd name="connsiteY150" fmla="*/ 3951662 h 8257135"/>
              <a:gd name="connsiteX151" fmla="*/ 9141840 w 12802492"/>
              <a:gd name="connsiteY151" fmla="*/ 4326789 h 8257135"/>
              <a:gd name="connsiteX152" fmla="*/ 10291148 w 12802492"/>
              <a:gd name="connsiteY152" fmla="*/ 4326789 h 8257135"/>
              <a:gd name="connsiteX153" fmla="*/ 10291148 w 12802492"/>
              <a:gd name="connsiteY153" fmla="*/ 3177464 h 8257135"/>
              <a:gd name="connsiteX154" fmla="*/ 10289308 w 12802492"/>
              <a:gd name="connsiteY154" fmla="*/ 2743552 h 8257135"/>
              <a:gd name="connsiteX155" fmla="*/ 9970060 w 12802492"/>
              <a:gd name="connsiteY155" fmla="*/ 3084097 h 8257135"/>
              <a:gd name="connsiteX156" fmla="*/ 10289308 w 12802492"/>
              <a:gd name="connsiteY156" fmla="*/ 3084097 h 8257135"/>
              <a:gd name="connsiteX157" fmla="*/ 11704552 w 12802492"/>
              <a:gd name="connsiteY157" fmla="*/ 1909801 h 8257135"/>
              <a:gd name="connsiteX158" fmla="*/ 11704552 w 12802492"/>
              <a:gd name="connsiteY158" fmla="*/ 3083697 h 8257135"/>
              <a:gd name="connsiteX159" fmla="*/ 12737908 w 12802492"/>
              <a:gd name="connsiteY159" fmla="*/ 3083697 h 8257135"/>
              <a:gd name="connsiteX160" fmla="*/ 12737908 w 12802492"/>
              <a:gd name="connsiteY160" fmla="*/ 1909801 h 8257135"/>
              <a:gd name="connsiteX161" fmla="*/ 11065314 w 12802492"/>
              <a:gd name="connsiteY161" fmla="*/ 1909801 h 8257135"/>
              <a:gd name="connsiteX162" fmla="*/ 10418832 w 12802492"/>
              <a:gd name="connsiteY162" fmla="*/ 2610878 h 8257135"/>
              <a:gd name="connsiteX163" fmla="*/ 10418832 w 12802492"/>
              <a:gd name="connsiteY163" fmla="*/ 3083697 h 8257135"/>
              <a:gd name="connsiteX164" fmla="*/ 11568136 w 12802492"/>
              <a:gd name="connsiteY164" fmla="*/ 3083697 h 8257135"/>
              <a:gd name="connsiteX165" fmla="*/ 11568136 w 12802492"/>
              <a:gd name="connsiteY165" fmla="*/ 1909801 h 8257135"/>
              <a:gd name="connsiteX166" fmla="*/ 11567620 w 12802492"/>
              <a:gd name="connsiteY166" fmla="*/ 1359643 h 8257135"/>
              <a:gd name="connsiteX167" fmla="*/ 11181690 w 12802492"/>
              <a:gd name="connsiteY167" fmla="*/ 1779928 h 8257135"/>
              <a:gd name="connsiteX168" fmla="*/ 11567620 w 12802492"/>
              <a:gd name="connsiteY168" fmla="*/ 1779928 h 8257135"/>
              <a:gd name="connsiteX169" fmla="*/ 12277738 w 12802492"/>
              <a:gd name="connsiteY169" fmla="*/ 631391 h 8257135"/>
              <a:gd name="connsiteX170" fmla="*/ 11704552 w 12802492"/>
              <a:gd name="connsiteY170" fmla="*/ 1230002 h 8257135"/>
              <a:gd name="connsiteX171" fmla="*/ 11704552 w 12802492"/>
              <a:gd name="connsiteY171" fmla="*/ 1780716 h 8257135"/>
              <a:gd name="connsiteX172" fmla="*/ 12737908 w 12802492"/>
              <a:gd name="connsiteY172" fmla="*/ 1780716 h 8257135"/>
              <a:gd name="connsiteX173" fmla="*/ 12737908 w 12802492"/>
              <a:gd name="connsiteY173" fmla="*/ 631391 h 8257135"/>
              <a:gd name="connsiteX174" fmla="*/ 12736532 w 12802492"/>
              <a:gd name="connsiteY174" fmla="*/ 156950 h 8257135"/>
              <a:gd name="connsiteX175" fmla="*/ 12391066 w 12802492"/>
              <a:gd name="connsiteY175" fmla="*/ 536940 h 8257135"/>
              <a:gd name="connsiteX176" fmla="*/ 12736532 w 12802492"/>
              <a:gd name="connsiteY176" fmla="*/ 536940 h 8257135"/>
              <a:gd name="connsiteX177" fmla="*/ 12802336 w 12802492"/>
              <a:gd name="connsiteY177" fmla="*/ 0 h 8257135"/>
              <a:gd name="connsiteX178" fmla="*/ 12802492 w 12802492"/>
              <a:gd name="connsiteY178" fmla="*/ 8257135 h 8257135"/>
              <a:gd name="connsiteX179" fmla="*/ 3942512 w 12802492"/>
              <a:gd name="connsiteY179" fmla="*/ 8257135 h 8257135"/>
              <a:gd name="connsiteX180" fmla="*/ 3942512 w 12802492"/>
              <a:gd name="connsiteY180" fmla="*/ 8257134 h 8257135"/>
              <a:gd name="connsiteX181" fmla="*/ 3934530 w 12802492"/>
              <a:gd name="connsiteY181" fmla="*/ 8257134 h 8257135"/>
              <a:gd name="connsiteX182" fmla="*/ 3934530 w 12802492"/>
              <a:gd name="connsiteY182" fmla="*/ 8257135 h 8257135"/>
              <a:gd name="connsiteX183" fmla="*/ 5080 w 12802492"/>
              <a:gd name="connsiteY183" fmla="*/ 8257135 h 8257135"/>
              <a:gd name="connsiteX184" fmla="*/ 0 w 12802492"/>
              <a:gd name="connsiteY184" fmla="*/ 6718184 h 8257135"/>
              <a:gd name="connsiteX185" fmla="*/ 3638821 w 12802492"/>
              <a:gd name="connsiteY185" fmla="*/ 3871529 h 8257135"/>
              <a:gd name="connsiteX186" fmla="*/ 5147684 w 12802492"/>
              <a:gd name="connsiteY186" fmla="*/ 5041156 h 8257135"/>
              <a:gd name="connsiteX187" fmla="*/ 6744457 w 12802492"/>
              <a:gd name="connsiteY187" fmla="*/ 3902009 h 8257135"/>
              <a:gd name="connsiteX188" fmla="*/ 8009926 w 12802492"/>
              <a:gd name="connsiteY188" fmla="*/ 5041156 h 8257135"/>
              <a:gd name="connsiteX189" fmla="*/ 8629468 w 12802492"/>
              <a:gd name="connsiteY189" fmla="*/ 4398626 h 8257135"/>
              <a:gd name="connsiteX190" fmla="*/ 8685600 w 12802492"/>
              <a:gd name="connsiteY190" fmla="*/ 4398626 h 8257135"/>
              <a:gd name="connsiteX191" fmla="*/ 8685600 w 12802492"/>
              <a:gd name="connsiteY191" fmla="*/ 4390805 h 8257135"/>
              <a:gd name="connsiteX192" fmla="*/ 8624850 w 12802492"/>
              <a:gd name="connsiteY192" fmla="*/ 4390805 h 8257135"/>
              <a:gd name="connsiteX193" fmla="*/ 9077740 w 12802492"/>
              <a:gd name="connsiteY193" fmla="*/ 3937462 h 8257135"/>
              <a:gd name="connsiteX194" fmla="*/ 9077740 w 12802492"/>
              <a:gd name="connsiteY194" fmla="*/ 4005624 h 8257135"/>
              <a:gd name="connsiteX195" fmla="*/ 9085976 w 12802492"/>
              <a:gd name="connsiteY195" fmla="*/ 4005624 h 8257135"/>
              <a:gd name="connsiteX196" fmla="*/ 9085976 w 12802492"/>
              <a:gd name="connsiteY196" fmla="*/ 3927717 h 8257135"/>
              <a:gd name="connsiteX197" fmla="*/ 9844196 w 12802492"/>
              <a:gd name="connsiteY197" fmla="*/ 3121598 h 8257135"/>
              <a:gd name="connsiteX198" fmla="*/ 9856524 w 12802492"/>
              <a:gd name="connsiteY198" fmla="*/ 3121598 h 8257135"/>
              <a:gd name="connsiteX199" fmla="*/ 10354788 w 12802492"/>
              <a:gd name="connsiteY199" fmla="*/ 2589503 h 8257135"/>
              <a:gd name="connsiteX200" fmla="*/ 10354788 w 12802492"/>
              <a:gd name="connsiteY200" fmla="*/ 2688552 h 8257135"/>
              <a:gd name="connsiteX201" fmla="*/ 10362964 w 12802492"/>
              <a:gd name="connsiteY201" fmla="*/ 2688552 h 8257135"/>
              <a:gd name="connsiteX202" fmla="*/ 10362964 w 12802492"/>
              <a:gd name="connsiteY202" fmla="*/ 2586422 h 8257135"/>
              <a:gd name="connsiteX203" fmla="*/ 11041376 w 12802492"/>
              <a:gd name="connsiteY203" fmla="*/ 1844584 h 8257135"/>
              <a:gd name="connsiteX204" fmla="*/ 11077524 w 12802492"/>
              <a:gd name="connsiteY204" fmla="*/ 1844584 h 8257135"/>
              <a:gd name="connsiteX205" fmla="*/ 11077524 w 12802492"/>
              <a:gd name="connsiteY205" fmla="*/ 1836505 h 8257135"/>
              <a:gd name="connsiteX206" fmla="*/ 11036964 w 12802492"/>
              <a:gd name="connsiteY206" fmla="*/ 1836505 h 8257135"/>
              <a:gd name="connsiteX207" fmla="*/ 11631940 w 12802492"/>
              <a:gd name="connsiteY207" fmla="*/ 1206076 h 8257135"/>
              <a:gd name="connsiteX208" fmla="*/ 11631940 w 12802492"/>
              <a:gd name="connsiteY208" fmla="*/ 1262425 h 8257135"/>
              <a:gd name="connsiteX209" fmla="*/ 11639968 w 12802492"/>
              <a:gd name="connsiteY209" fmla="*/ 1262425 h 8257135"/>
              <a:gd name="connsiteX210" fmla="*/ 11639968 w 12802492"/>
              <a:gd name="connsiteY210" fmla="*/ 1214039 h 8257135"/>
              <a:gd name="connsiteX211" fmla="*/ 12253522 w 12802492"/>
              <a:gd name="connsiteY211" fmla="*/ 567543 h 8257135"/>
              <a:gd name="connsiteX212" fmla="*/ 12268612 w 12802492"/>
              <a:gd name="connsiteY212" fmla="*/ 567543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3942512 w 12802492"/>
              <a:gd name="connsiteY222" fmla="*/ 8257135 h 8257135"/>
              <a:gd name="connsiteX223" fmla="*/ 3942512 w 12802492"/>
              <a:gd name="connsiteY223" fmla="*/ 8257134 h 8257135"/>
              <a:gd name="connsiteX224" fmla="*/ 3934530 w 12802492"/>
              <a:gd name="connsiteY224" fmla="*/ 8257134 h 8257135"/>
              <a:gd name="connsiteX225" fmla="*/ 5080 w 12802492"/>
              <a:gd name="connsiteY225" fmla="*/ 8257135 h 8257135"/>
              <a:gd name="connsiteX226" fmla="*/ 0 w 12802492"/>
              <a:gd name="connsiteY226" fmla="*/ 6718184 h 8257135"/>
              <a:gd name="connsiteX227" fmla="*/ 3638821 w 12802492"/>
              <a:gd name="connsiteY227" fmla="*/ 3871529 h 8257135"/>
              <a:gd name="connsiteX228" fmla="*/ 5147684 w 12802492"/>
              <a:gd name="connsiteY228" fmla="*/ 5041156 h 8257135"/>
              <a:gd name="connsiteX229" fmla="*/ 6744457 w 12802492"/>
              <a:gd name="connsiteY229" fmla="*/ 3902009 h 8257135"/>
              <a:gd name="connsiteX230" fmla="*/ 8009926 w 12802492"/>
              <a:gd name="connsiteY230" fmla="*/ 5041156 h 8257135"/>
              <a:gd name="connsiteX231" fmla="*/ 8629468 w 12802492"/>
              <a:gd name="connsiteY231" fmla="*/ 4398626 h 8257135"/>
              <a:gd name="connsiteX232" fmla="*/ 8685600 w 12802492"/>
              <a:gd name="connsiteY232" fmla="*/ 4398626 h 8257135"/>
              <a:gd name="connsiteX233" fmla="*/ 8685600 w 12802492"/>
              <a:gd name="connsiteY233" fmla="*/ 4390805 h 8257135"/>
              <a:gd name="connsiteX234" fmla="*/ 8624850 w 12802492"/>
              <a:gd name="connsiteY234" fmla="*/ 4390805 h 8257135"/>
              <a:gd name="connsiteX235" fmla="*/ 9077740 w 12802492"/>
              <a:gd name="connsiteY235" fmla="*/ 3937462 h 8257135"/>
              <a:gd name="connsiteX236" fmla="*/ 9077740 w 12802492"/>
              <a:gd name="connsiteY236" fmla="*/ 4005624 h 8257135"/>
              <a:gd name="connsiteX237" fmla="*/ 9085976 w 12802492"/>
              <a:gd name="connsiteY237" fmla="*/ 4005624 h 8257135"/>
              <a:gd name="connsiteX238" fmla="*/ 9085976 w 12802492"/>
              <a:gd name="connsiteY238" fmla="*/ 3927717 h 8257135"/>
              <a:gd name="connsiteX239" fmla="*/ 9844196 w 12802492"/>
              <a:gd name="connsiteY239" fmla="*/ 3121598 h 8257135"/>
              <a:gd name="connsiteX240" fmla="*/ 9856524 w 12802492"/>
              <a:gd name="connsiteY240" fmla="*/ 3121598 h 8257135"/>
              <a:gd name="connsiteX241" fmla="*/ 10354788 w 12802492"/>
              <a:gd name="connsiteY241" fmla="*/ 2589503 h 8257135"/>
              <a:gd name="connsiteX242" fmla="*/ 10354788 w 12802492"/>
              <a:gd name="connsiteY242" fmla="*/ 2688552 h 8257135"/>
              <a:gd name="connsiteX243" fmla="*/ 10362964 w 12802492"/>
              <a:gd name="connsiteY243" fmla="*/ 2688552 h 8257135"/>
              <a:gd name="connsiteX244" fmla="*/ 10362964 w 12802492"/>
              <a:gd name="connsiteY244" fmla="*/ 2586422 h 8257135"/>
              <a:gd name="connsiteX245" fmla="*/ 11041376 w 12802492"/>
              <a:gd name="connsiteY245" fmla="*/ 1844584 h 8257135"/>
              <a:gd name="connsiteX246" fmla="*/ 11077524 w 12802492"/>
              <a:gd name="connsiteY246" fmla="*/ 1844584 h 8257135"/>
              <a:gd name="connsiteX247" fmla="*/ 11077524 w 12802492"/>
              <a:gd name="connsiteY247" fmla="*/ 1836505 h 8257135"/>
              <a:gd name="connsiteX248" fmla="*/ 11036964 w 12802492"/>
              <a:gd name="connsiteY248" fmla="*/ 1836505 h 8257135"/>
              <a:gd name="connsiteX249" fmla="*/ 11631940 w 12802492"/>
              <a:gd name="connsiteY249" fmla="*/ 1206076 h 8257135"/>
              <a:gd name="connsiteX250" fmla="*/ 11631940 w 12802492"/>
              <a:gd name="connsiteY250" fmla="*/ 1262425 h 8257135"/>
              <a:gd name="connsiteX251" fmla="*/ 11639968 w 12802492"/>
              <a:gd name="connsiteY251" fmla="*/ 1262425 h 8257135"/>
              <a:gd name="connsiteX252" fmla="*/ 11639968 w 12802492"/>
              <a:gd name="connsiteY252" fmla="*/ 1214039 h 8257135"/>
              <a:gd name="connsiteX253" fmla="*/ 12253522 w 12802492"/>
              <a:gd name="connsiteY253" fmla="*/ 567543 h 8257135"/>
              <a:gd name="connsiteX254" fmla="*/ 12268612 w 12802492"/>
              <a:gd name="connsiteY254" fmla="*/ 567543 h 8257135"/>
              <a:gd name="connsiteX255" fmla="*/ 12802336 w 12802492"/>
              <a:gd name="connsiteY255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3942512 w 12802492"/>
              <a:gd name="connsiteY222" fmla="*/ 8257135 h 8257135"/>
              <a:gd name="connsiteX223" fmla="*/ 3942512 w 12802492"/>
              <a:gd name="connsiteY223" fmla="*/ 8257134 h 8257135"/>
              <a:gd name="connsiteX224" fmla="*/ 5080 w 12802492"/>
              <a:gd name="connsiteY224" fmla="*/ 8257135 h 8257135"/>
              <a:gd name="connsiteX225" fmla="*/ 0 w 12802492"/>
              <a:gd name="connsiteY225" fmla="*/ 6718184 h 8257135"/>
              <a:gd name="connsiteX226" fmla="*/ 3638821 w 12802492"/>
              <a:gd name="connsiteY226" fmla="*/ 3871529 h 8257135"/>
              <a:gd name="connsiteX227" fmla="*/ 5147684 w 12802492"/>
              <a:gd name="connsiteY227" fmla="*/ 5041156 h 8257135"/>
              <a:gd name="connsiteX228" fmla="*/ 6744457 w 12802492"/>
              <a:gd name="connsiteY228" fmla="*/ 3902009 h 8257135"/>
              <a:gd name="connsiteX229" fmla="*/ 8009926 w 12802492"/>
              <a:gd name="connsiteY229" fmla="*/ 5041156 h 8257135"/>
              <a:gd name="connsiteX230" fmla="*/ 8629468 w 12802492"/>
              <a:gd name="connsiteY230" fmla="*/ 4398626 h 8257135"/>
              <a:gd name="connsiteX231" fmla="*/ 8685600 w 12802492"/>
              <a:gd name="connsiteY231" fmla="*/ 4398626 h 8257135"/>
              <a:gd name="connsiteX232" fmla="*/ 8685600 w 12802492"/>
              <a:gd name="connsiteY232" fmla="*/ 4390805 h 8257135"/>
              <a:gd name="connsiteX233" fmla="*/ 8624850 w 12802492"/>
              <a:gd name="connsiteY233" fmla="*/ 4390805 h 8257135"/>
              <a:gd name="connsiteX234" fmla="*/ 9077740 w 12802492"/>
              <a:gd name="connsiteY234" fmla="*/ 3937462 h 8257135"/>
              <a:gd name="connsiteX235" fmla="*/ 9077740 w 12802492"/>
              <a:gd name="connsiteY235" fmla="*/ 4005624 h 8257135"/>
              <a:gd name="connsiteX236" fmla="*/ 9085976 w 12802492"/>
              <a:gd name="connsiteY236" fmla="*/ 4005624 h 8257135"/>
              <a:gd name="connsiteX237" fmla="*/ 9085976 w 12802492"/>
              <a:gd name="connsiteY237" fmla="*/ 3927717 h 8257135"/>
              <a:gd name="connsiteX238" fmla="*/ 9844196 w 12802492"/>
              <a:gd name="connsiteY238" fmla="*/ 3121598 h 8257135"/>
              <a:gd name="connsiteX239" fmla="*/ 9856524 w 12802492"/>
              <a:gd name="connsiteY239" fmla="*/ 3121598 h 8257135"/>
              <a:gd name="connsiteX240" fmla="*/ 10354788 w 12802492"/>
              <a:gd name="connsiteY240" fmla="*/ 2589503 h 8257135"/>
              <a:gd name="connsiteX241" fmla="*/ 10354788 w 12802492"/>
              <a:gd name="connsiteY241" fmla="*/ 2688552 h 8257135"/>
              <a:gd name="connsiteX242" fmla="*/ 10362964 w 12802492"/>
              <a:gd name="connsiteY242" fmla="*/ 2688552 h 8257135"/>
              <a:gd name="connsiteX243" fmla="*/ 10362964 w 12802492"/>
              <a:gd name="connsiteY243" fmla="*/ 2586422 h 8257135"/>
              <a:gd name="connsiteX244" fmla="*/ 11041376 w 12802492"/>
              <a:gd name="connsiteY244" fmla="*/ 1844584 h 8257135"/>
              <a:gd name="connsiteX245" fmla="*/ 11077524 w 12802492"/>
              <a:gd name="connsiteY245" fmla="*/ 1844584 h 8257135"/>
              <a:gd name="connsiteX246" fmla="*/ 11077524 w 12802492"/>
              <a:gd name="connsiteY246" fmla="*/ 1836505 h 8257135"/>
              <a:gd name="connsiteX247" fmla="*/ 11036964 w 12802492"/>
              <a:gd name="connsiteY247" fmla="*/ 1836505 h 8257135"/>
              <a:gd name="connsiteX248" fmla="*/ 11631940 w 12802492"/>
              <a:gd name="connsiteY248" fmla="*/ 1206076 h 8257135"/>
              <a:gd name="connsiteX249" fmla="*/ 11631940 w 12802492"/>
              <a:gd name="connsiteY249" fmla="*/ 1262425 h 8257135"/>
              <a:gd name="connsiteX250" fmla="*/ 11639968 w 12802492"/>
              <a:gd name="connsiteY250" fmla="*/ 1262425 h 8257135"/>
              <a:gd name="connsiteX251" fmla="*/ 11639968 w 12802492"/>
              <a:gd name="connsiteY251" fmla="*/ 1214039 h 8257135"/>
              <a:gd name="connsiteX252" fmla="*/ 12253522 w 12802492"/>
              <a:gd name="connsiteY252" fmla="*/ 567543 h 8257135"/>
              <a:gd name="connsiteX253" fmla="*/ 12268612 w 12802492"/>
              <a:gd name="connsiteY253" fmla="*/ 567543 h 8257135"/>
              <a:gd name="connsiteX254" fmla="*/ 12802336 w 12802492"/>
              <a:gd name="connsiteY254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3942512 w 12802492"/>
              <a:gd name="connsiteY222" fmla="*/ 8257135 h 8257135"/>
              <a:gd name="connsiteX223" fmla="*/ 5080 w 12802492"/>
              <a:gd name="connsiteY223" fmla="*/ 8257135 h 8257135"/>
              <a:gd name="connsiteX224" fmla="*/ 0 w 12802492"/>
              <a:gd name="connsiteY224" fmla="*/ 6718184 h 8257135"/>
              <a:gd name="connsiteX225" fmla="*/ 3638821 w 12802492"/>
              <a:gd name="connsiteY225" fmla="*/ 3871529 h 8257135"/>
              <a:gd name="connsiteX226" fmla="*/ 5147684 w 12802492"/>
              <a:gd name="connsiteY226" fmla="*/ 5041156 h 8257135"/>
              <a:gd name="connsiteX227" fmla="*/ 6744457 w 12802492"/>
              <a:gd name="connsiteY227" fmla="*/ 3902009 h 8257135"/>
              <a:gd name="connsiteX228" fmla="*/ 8009926 w 12802492"/>
              <a:gd name="connsiteY228" fmla="*/ 5041156 h 8257135"/>
              <a:gd name="connsiteX229" fmla="*/ 8629468 w 12802492"/>
              <a:gd name="connsiteY229" fmla="*/ 4398626 h 8257135"/>
              <a:gd name="connsiteX230" fmla="*/ 8685600 w 12802492"/>
              <a:gd name="connsiteY230" fmla="*/ 4398626 h 8257135"/>
              <a:gd name="connsiteX231" fmla="*/ 8685600 w 12802492"/>
              <a:gd name="connsiteY231" fmla="*/ 4390805 h 8257135"/>
              <a:gd name="connsiteX232" fmla="*/ 8624850 w 12802492"/>
              <a:gd name="connsiteY232" fmla="*/ 4390805 h 8257135"/>
              <a:gd name="connsiteX233" fmla="*/ 9077740 w 12802492"/>
              <a:gd name="connsiteY233" fmla="*/ 3937462 h 8257135"/>
              <a:gd name="connsiteX234" fmla="*/ 9077740 w 12802492"/>
              <a:gd name="connsiteY234" fmla="*/ 4005624 h 8257135"/>
              <a:gd name="connsiteX235" fmla="*/ 9085976 w 12802492"/>
              <a:gd name="connsiteY235" fmla="*/ 4005624 h 8257135"/>
              <a:gd name="connsiteX236" fmla="*/ 9085976 w 12802492"/>
              <a:gd name="connsiteY236" fmla="*/ 3927717 h 8257135"/>
              <a:gd name="connsiteX237" fmla="*/ 9844196 w 12802492"/>
              <a:gd name="connsiteY237" fmla="*/ 3121598 h 8257135"/>
              <a:gd name="connsiteX238" fmla="*/ 9856524 w 12802492"/>
              <a:gd name="connsiteY238" fmla="*/ 3121598 h 8257135"/>
              <a:gd name="connsiteX239" fmla="*/ 10354788 w 12802492"/>
              <a:gd name="connsiteY239" fmla="*/ 2589503 h 8257135"/>
              <a:gd name="connsiteX240" fmla="*/ 10354788 w 12802492"/>
              <a:gd name="connsiteY240" fmla="*/ 2688552 h 8257135"/>
              <a:gd name="connsiteX241" fmla="*/ 10362964 w 12802492"/>
              <a:gd name="connsiteY241" fmla="*/ 2688552 h 8257135"/>
              <a:gd name="connsiteX242" fmla="*/ 10362964 w 12802492"/>
              <a:gd name="connsiteY242" fmla="*/ 2586422 h 8257135"/>
              <a:gd name="connsiteX243" fmla="*/ 11041376 w 12802492"/>
              <a:gd name="connsiteY243" fmla="*/ 1844584 h 8257135"/>
              <a:gd name="connsiteX244" fmla="*/ 11077524 w 12802492"/>
              <a:gd name="connsiteY244" fmla="*/ 1844584 h 8257135"/>
              <a:gd name="connsiteX245" fmla="*/ 11077524 w 12802492"/>
              <a:gd name="connsiteY245" fmla="*/ 1836505 h 8257135"/>
              <a:gd name="connsiteX246" fmla="*/ 11036964 w 12802492"/>
              <a:gd name="connsiteY246" fmla="*/ 1836505 h 8257135"/>
              <a:gd name="connsiteX247" fmla="*/ 11631940 w 12802492"/>
              <a:gd name="connsiteY247" fmla="*/ 1206076 h 8257135"/>
              <a:gd name="connsiteX248" fmla="*/ 11631940 w 12802492"/>
              <a:gd name="connsiteY248" fmla="*/ 1262425 h 8257135"/>
              <a:gd name="connsiteX249" fmla="*/ 11639968 w 12802492"/>
              <a:gd name="connsiteY249" fmla="*/ 1262425 h 8257135"/>
              <a:gd name="connsiteX250" fmla="*/ 11639968 w 12802492"/>
              <a:gd name="connsiteY250" fmla="*/ 1214039 h 8257135"/>
              <a:gd name="connsiteX251" fmla="*/ 12253522 w 12802492"/>
              <a:gd name="connsiteY251" fmla="*/ 567543 h 8257135"/>
              <a:gd name="connsiteX252" fmla="*/ 12268612 w 12802492"/>
              <a:gd name="connsiteY252" fmla="*/ 567543 h 8257135"/>
              <a:gd name="connsiteX253" fmla="*/ 12802336 w 12802492"/>
              <a:gd name="connsiteY253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1077524 w 12802492"/>
              <a:gd name="connsiteY243" fmla="*/ 1844584 h 8257135"/>
              <a:gd name="connsiteX244" fmla="*/ 11077524 w 12802492"/>
              <a:gd name="connsiteY244" fmla="*/ 1836505 h 8257135"/>
              <a:gd name="connsiteX245" fmla="*/ 11036964 w 12802492"/>
              <a:gd name="connsiteY245" fmla="*/ 1836505 h 8257135"/>
              <a:gd name="connsiteX246" fmla="*/ 11631940 w 12802492"/>
              <a:gd name="connsiteY246" fmla="*/ 1206076 h 8257135"/>
              <a:gd name="connsiteX247" fmla="*/ 11631940 w 12802492"/>
              <a:gd name="connsiteY247" fmla="*/ 1262425 h 8257135"/>
              <a:gd name="connsiteX248" fmla="*/ 11639968 w 12802492"/>
              <a:gd name="connsiteY248" fmla="*/ 1262425 h 8257135"/>
              <a:gd name="connsiteX249" fmla="*/ 11639968 w 12802492"/>
              <a:gd name="connsiteY249" fmla="*/ 1214039 h 8257135"/>
              <a:gd name="connsiteX250" fmla="*/ 12253522 w 12802492"/>
              <a:gd name="connsiteY250" fmla="*/ 567543 h 8257135"/>
              <a:gd name="connsiteX251" fmla="*/ 12268612 w 12802492"/>
              <a:gd name="connsiteY251" fmla="*/ 567543 h 8257135"/>
              <a:gd name="connsiteX252" fmla="*/ 12802336 w 12802492"/>
              <a:gd name="connsiteY252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1077524 w 12802492"/>
              <a:gd name="connsiteY243" fmla="*/ 1844584 h 8257135"/>
              <a:gd name="connsiteX244" fmla="*/ 11077524 w 12802492"/>
              <a:gd name="connsiteY244" fmla="*/ 1836505 h 8257135"/>
              <a:gd name="connsiteX245" fmla="*/ 11036964 w 12802492"/>
              <a:gd name="connsiteY245" fmla="*/ 1836505 h 8257135"/>
              <a:gd name="connsiteX246" fmla="*/ 11631940 w 12802492"/>
              <a:gd name="connsiteY246" fmla="*/ 1206076 h 8257135"/>
              <a:gd name="connsiteX247" fmla="*/ 11631940 w 12802492"/>
              <a:gd name="connsiteY247" fmla="*/ 1262425 h 8257135"/>
              <a:gd name="connsiteX248" fmla="*/ 11639968 w 12802492"/>
              <a:gd name="connsiteY248" fmla="*/ 1262425 h 8257135"/>
              <a:gd name="connsiteX249" fmla="*/ 11639968 w 12802492"/>
              <a:gd name="connsiteY249" fmla="*/ 1214039 h 8257135"/>
              <a:gd name="connsiteX250" fmla="*/ 12253522 w 12802492"/>
              <a:gd name="connsiteY250" fmla="*/ 567543 h 8257135"/>
              <a:gd name="connsiteX251" fmla="*/ 12802336 w 12802492"/>
              <a:gd name="connsiteY251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1077524 w 12802492"/>
              <a:gd name="connsiteY243" fmla="*/ 1844584 h 8257135"/>
              <a:gd name="connsiteX244" fmla="*/ 11077524 w 12802492"/>
              <a:gd name="connsiteY244" fmla="*/ 1836505 h 8257135"/>
              <a:gd name="connsiteX245" fmla="*/ 11036964 w 12802492"/>
              <a:gd name="connsiteY245" fmla="*/ 1836505 h 8257135"/>
              <a:gd name="connsiteX246" fmla="*/ 11631940 w 12802492"/>
              <a:gd name="connsiteY246" fmla="*/ 1206076 h 8257135"/>
              <a:gd name="connsiteX247" fmla="*/ 11631940 w 12802492"/>
              <a:gd name="connsiteY247" fmla="*/ 1262425 h 8257135"/>
              <a:gd name="connsiteX248" fmla="*/ 11639968 w 12802492"/>
              <a:gd name="connsiteY248" fmla="*/ 1262425 h 8257135"/>
              <a:gd name="connsiteX249" fmla="*/ 11639968 w 12802492"/>
              <a:gd name="connsiteY249" fmla="*/ 1214039 h 8257135"/>
              <a:gd name="connsiteX250" fmla="*/ 12802336 w 12802492"/>
              <a:gd name="connsiteY250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1077524 w 12802492"/>
              <a:gd name="connsiteY243" fmla="*/ 1844584 h 8257135"/>
              <a:gd name="connsiteX244" fmla="*/ 11077524 w 12802492"/>
              <a:gd name="connsiteY244" fmla="*/ 1836505 h 8257135"/>
              <a:gd name="connsiteX245" fmla="*/ 11036964 w 12802492"/>
              <a:gd name="connsiteY245" fmla="*/ 1836505 h 8257135"/>
              <a:gd name="connsiteX246" fmla="*/ 11631940 w 12802492"/>
              <a:gd name="connsiteY246" fmla="*/ 1206076 h 8257135"/>
              <a:gd name="connsiteX247" fmla="*/ 11631940 w 12802492"/>
              <a:gd name="connsiteY247" fmla="*/ 1262425 h 8257135"/>
              <a:gd name="connsiteX248" fmla="*/ 11639968 w 12802492"/>
              <a:gd name="connsiteY248" fmla="*/ 1214039 h 8257135"/>
              <a:gd name="connsiteX249" fmla="*/ 12802336 w 12802492"/>
              <a:gd name="connsiteY249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1077524 w 12802492"/>
              <a:gd name="connsiteY243" fmla="*/ 1844584 h 8257135"/>
              <a:gd name="connsiteX244" fmla="*/ 11077524 w 12802492"/>
              <a:gd name="connsiteY244" fmla="*/ 1836505 h 8257135"/>
              <a:gd name="connsiteX245" fmla="*/ 11036964 w 12802492"/>
              <a:gd name="connsiteY245" fmla="*/ 1836505 h 8257135"/>
              <a:gd name="connsiteX246" fmla="*/ 11631940 w 12802492"/>
              <a:gd name="connsiteY246" fmla="*/ 1206076 h 8257135"/>
              <a:gd name="connsiteX247" fmla="*/ 11639968 w 12802492"/>
              <a:gd name="connsiteY247" fmla="*/ 1214039 h 8257135"/>
              <a:gd name="connsiteX248" fmla="*/ 12802336 w 12802492"/>
              <a:gd name="connsiteY248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1077524 w 12802492"/>
              <a:gd name="connsiteY243" fmla="*/ 1844584 h 8257135"/>
              <a:gd name="connsiteX244" fmla="*/ 11077524 w 12802492"/>
              <a:gd name="connsiteY244" fmla="*/ 1836505 h 8257135"/>
              <a:gd name="connsiteX245" fmla="*/ 11036964 w 12802492"/>
              <a:gd name="connsiteY245" fmla="*/ 1836505 h 8257135"/>
              <a:gd name="connsiteX246" fmla="*/ 11631940 w 12802492"/>
              <a:gd name="connsiteY246" fmla="*/ 1206076 h 8257135"/>
              <a:gd name="connsiteX247" fmla="*/ 12802336 w 12802492"/>
              <a:gd name="connsiteY247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1077524 w 12802492"/>
              <a:gd name="connsiteY243" fmla="*/ 1844584 h 8257135"/>
              <a:gd name="connsiteX244" fmla="*/ 11077524 w 12802492"/>
              <a:gd name="connsiteY244" fmla="*/ 1836505 h 8257135"/>
              <a:gd name="connsiteX245" fmla="*/ 11036964 w 12802492"/>
              <a:gd name="connsiteY245" fmla="*/ 1836505 h 8257135"/>
              <a:gd name="connsiteX246" fmla="*/ 12802336 w 12802492"/>
              <a:gd name="connsiteY246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1077524 w 12802492"/>
              <a:gd name="connsiteY243" fmla="*/ 1844584 h 8257135"/>
              <a:gd name="connsiteX244" fmla="*/ 11036964 w 12802492"/>
              <a:gd name="connsiteY244" fmla="*/ 1836505 h 8257135"/>
              <a:gd name="connsiteX245" fmla="*/ 12802336 w 12802492"/>
              <a:gd name="connsiteY245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1036964 w 12802492"/>
              <a:gd name="connsiteY243" fmla="*/ 1836505 h 8257135"/>
              <a:gd name="connsiteX244" fmla="*/ 12802336 w 12802492"/>
              <a:gd name="connsiteY244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1041376 w 12802492"/>
              <a:gd name="connsiteY242" fmla="*/ 1844584 h 8257135"/>
              <a:gd name="connsiteX243" fmla="*/ 12802336 w 12802492"/>
              <a:gd name="connsiteY243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688552 h 8257135"/>
              <a:gd name="connsiteX241" fmla="*/ 10362964 w 12802492"/>
              <a:gd name="connsiteY241" fmla="*/ 2586422 h 8257135"/>
              <a:gd name="connsiteX242" fmla="*/ 12802336 w 12802492"/>
              <a:gd name="connsiteY242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54788 w 12802492"/>
              <a:gd name="connsiteY239" fmla="*/ 2688552 h 8257135"/>
              <a:gd name="connsiteX240" fmla="*/ 10362964 w 12802492"/>
              <a:gd name="connsiteY240" fmla="*/ 2586422 h 8257135"/>
              <a:gd name="connsiteX241" fmla="*/ 12802336 w 12802492"/>
              <a:gd name="connsiteY241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0362964 w 12802492"/>
              <a:gd name="connsiteY239" fmla="*/ 2586422 h 8257135"/>
              <a:gd name="connsiteX240" fmla="*/ 12802336 w 12802492"/>
              <a:gd name="connsiteY240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0354788 w 12802492"/>
              <a:gd name="connsiteY238" fmla="*/ 2589503 h 8257135"/>
              <a:gd name="connsiteX239" fmla="*/ 12802336 w 12802492"/>
              <a:gd name="connsiteY239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9856524 w 12802492"/>
              <a:gd name="connsiteY237" fmla="*/ 3121598 h 8257135"/>
              <a:gd name="connsiteX238" fmla="*/ 12802336 w 12802492"/>
              <a:gd name="connsiteY238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9844196 w 12802492"/>
              <a:gd name="connsiteY236" fmla="*/ 3121598 h 8257135"/>
              <a:gd name="connsiteX237" fmla="*/ 12802336 w 12802492"/>
              <a:gd name="connsiteY237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4005624 h 8257135"/>
              <a:gd name="connsiteX235" fmla="*/ 9085976 w 12802492"/>
              <a:gd name="connsiteY235" fmla="*/ 3927717 h 8257135"/>
              <a:gd name="connsiteX236" fmla="*/ 12802336 w 12802492"/>
              <a:gd name="connsiteY236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77740 w 12802492"/>
              <a:gd name="connsiteY233" fmla="*/ 4005624 h 8257135"/>
              <a:gd name="connsiteX234" fmla="*/ 9085976 w 12802492"/>
              <a:gd name="connsiteY234" fmla="*/ 3927717 h 8257135"/>
              <a:gd name="connsiteX235" fmla="*/ 12802336 w 12802492"/>
              <a:gd name="connsiteY235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9085976 w 12802492"/>
              <a:gd name="connsiteY233" fmla="*/ 3927717 h 8257135"/>
              <a:gd name="connsiteX234" fmla="*/ 12802336 w 12802492"/>
              <a:gd name="connsiteY234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9077740 w 12802492"/>
              <a:gd name="connsiteY232" fmla="*/ 3937462 h 8257135"/>
              <a:gd name="connsiteX233" fmla="*/ 12802336 w 12802492"/>
              <a:gd name="connsiteY233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85600 w 12802492"/>
              <a:gd name="connsiteY230" fmla="*/ 4390805 h 8257135"/>
              <a:gd name="connsiteX231" fmla="*/ 8624850 w 12802492"/>
              <a:gd name="connsiteY231" fmla="*/ 4390805 h 8257135"/>
              <a:gd name="connsiteX232" fmla="*/ 12802336 w 12802492"/>
              <a:gd name="connsiteY232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85600 w 12802492"/>
              <a:gd name="connsiteY229" fmla="*/ 4398626 h 8257135"/>
              <a:gd name="connsiteX230" fmla="*/ 8624850 w 12802492"/>
              <a:gd name="connsiteY230" fmla="*/ 4390805 h 8257135"/>
              <a:gd name="connsiteX231" fmla="*/ 12802336 w 12802492"/>
              <a:gd name="connsiteY231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8624850 w 12802492"/>
              <a:gd name="connsiteY229" fmla="*/ 4390805 h 8257135"/>
              <a:gd name="connsiteX230" fmla="*/ 12802336 w 12802492"/>
              <a:gd name="connsiteY230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8629468 w 12802492"/>
              <a:gd name="connsiteY228" fmla="*/ 4398626 h 8257135"/>
              <a:gd name="connsiteX229" fmla="*/ 12802336 w 12802492"/>
              <a:gd name="connsiteY229" fmla="*/ 0 h 8257135"/>
              <a:gd name="connsiteX0" fmla="*/ 11704552 w 12802492"/>
              <a:gd name="connsiteY0" fmla="*/ 7044355 h 8257135"/>
              <a:gd name="connsiteX1" fmla="*/ 11704552 w 12802492"/>
              <a:gd name="connsiteY1" fmla="*/ 8200913 h 8257135"/>
              <a:gd name="connsiteX2" fmla="*/ 12737908 w 12802492"/>
              <a:gd name="connsiteY2" fmla="*/ 8200913 h 8257135"/>
              <a:gd name="connsiteX3" fmla="*/ 12737908 w 12802492"/>
              <a:gd name="connsiteY3" fmla="*/ 7044355 h 8257135"/>
              <a:gd name="connsiteX4" fmla="*/ 11704552 w 12802492"/>
              <a:gd name="connsiteY4" fmla="*/ 7044355 h 8257135"/>
              <a:gd name="connsiteX5" fmla="*/ 10418832 w 12802492"/>
              <a:gd name="connsiteY5" fmla="*/ 7044355 h 8257135"/>
              <a:gd name="connsiteX6" fmla="*/ 10418832 w 12802492"/>
              <a:gd name="connsiteY6" fmla="*/ 8200913 h 8257135"/>
              <a:gd name="connsiteX7" fmla="*/ 11568136 w 12802492"/>
              <a:gd name="connsiteY7" fmla="*/ 8200913 h 8257135"/>
              <a:gd name="connsiteX8" fmla="*/ 11568136 w 12802492"/>
              <a:gd name="connsiteY8" fmla="*/ 7044355 h 8257135"/>
              <a:gd name="connsiteX9" fmla="*/ 10418832 w 12802492"/>
              <a:gd name="connsiteY9" fmla="*/ 7044355 h 8257135"/>
              <a:gd name="connsiteX10" fmla="*/ 9141840 w 12802492"/>
              <a:gd name="connsiteY10" fmla="*/ 7044355 h 8257135"/>
              <a:gd name="connsiteX11" fmla="*/ 9141840 w 12802492"/>
              <a:gd name="connsiteY11" fmla="*/ 8200913 h 8257135"/>
              <a:gd name="connsiteX12" fmla="*/ 10291148 w 12802492"/>
              <a:gd name="connsiteY12" fmla="*/ 8200913 h 8257135"/>
              <a:gd name="connsiteX13" fmla="*/ 10291148 w 12802492"/>
              <a:gd name="connsiteY13" fmla="*/ 7044355 h 8257135"/>
              <a:gd name="connsiteX14" fmla="*/ 9141840 w 12802492"/>
              <a:gd name="connsiteY14" fmla="*/ 7044355 h 8257135"/>
              <a:gd name="connsiteX15" fmla="*/ 7838736 w 12802492"/>
              <a:gd name="connsiteY15" fmla="*/ 7044355 h 8257135"/>
              <a:gd name="connsiteX16" fmla="*/ 7838736 w 12802492"/>
              <a:gd name="connsiteY16" fmla="*/ 8200913 h 8257135"/>
              <a:gd name="connsiteX17" fmla="*/ 9012608 w 12802492"/>
              <a:gd name="connsiteY17" fmla="*/ 8200913 h 8257135"/>
              <a:gd name="connsiteX18" fmla="*/ 9012608 w 12802492"/>
              <a:gd name="connsiteY18" fmla="*/ 7044355 h 8257135"/>
              <a:gd name="connsiteX19" fmla="*/ 7838736 w 12802492"/>
              <a:gd name="connsiteY19" fmla="*/ 7044355 h 8257135"/>
              <a:gd name="connsiteX20" fmla="*/ 6560352 w 12802492"/>
              <a:gd name="connsiteY20" fmla="*/ 7044355 h 8257135"/>
              <a:gd name="connsiteX21" fmla="*/ 6560352 w 12802492"/>
              <a:gd name="connsiteY21" fmla="*/ 8200913 h 8257135"/>
              <a:gd name="connsiteX22" fmla="*/ 7709658 w 12802492"/>
              <a:gd name="connsiteY22" fmla="*/ 8200913 h 8257135"/>
              <a:gd name="connsiteX23" fmla="*/ 7709658 w 12802492"/>
              <a:gd name="connsiteY23" fmla="*/ 7044355 h 8257135"/>
              <a:gd name="connsiteX24" fmla="*/ 6560352 w 12802492"/>
              <a:gd name="connsiteY24" fmla="*/ 7044355 h 8257135"/>
              <a:gd name="connsiteX25" fmla="*/ 5283350 w 12802492"/>
              <a:gd name="connsiteY25" fmla="*/ 7044355 h 8257135"/>
              <a:gd name="connsiteX26" fmla="*/ 5283350 w 12802492"/>
              <a:gd name="connsiteY26" fmla="*/ 8200913 h 8257135"/>
              <a:gd name="connsiteX27" fmla="*/ 6424674 w 12802492"/>
              <a:gd name="connsiteY27" fmla="*/ 8200913 h 8257135"/>
              <a:gd name="connsiteX28" fmla="*/ 6424674 w 12802492"/>
              <a:gd name="connsiteY28" fmla="*/ 7044355 h 8257135"/>
              <a:gd name="connsiteX29" fmla="*/ 5283350 w 12802492"/>
              <a:gd name="connsiteY29" fmla="*/ 7044355 h 8257135"/>
              <a:gd name="connsiteX30" fmla="*/ 4006360 w 12802492"/>
              <a:gd name="connsiteY30" fmla="*/ 7044355 h 8257135"/>
              <a:gd name="connsiteX31" fmla="*/ 4006360 w 12802492"/>
              <a:gd name="connsiteY31" fmla="*/ 8200913 h 8257135"/>
              <a:gd name="connsiteX32" fmla="*/ 5147684 w 12802492"/>
              <a:gd name="connsiteY32" fmla="*/ 8200913 h 8257135"/>
              <a:gd name="connsiteX33" fmla="*/ 5147684 w 12802492"/>
              <a:gd name="connsiteY33" fmla="*/ 7044355 h 8257135"/>
              <a:gd name="connsiteX34" fmla="*/ 4006360 w 12802492"/>
              <a:gd name="connsiteY34" fmla="*/ 7044355 h 8257135"/>
              <a:gd name="connsiteX35" fmla="*/ 2721376 w 12802492"/>
              <a:gd name="connsiteY35" fmla="*/ 7044355 h 8257135"/>
              <a:gd name="connsiteX36" fmla="*/ 2721376 w 12802492"/>
              <a:gd name="connsiteY36" fmla="*/ 8200913 h 8257135"/>
              <a:gd name="connsiteX37" fmla="*/ 3870682 w 12802492"/>
              <a:gd name="connsiteY37" fmla="*/ 8200913 h 8257135"/>
              <a:gd name="connsiteX38" fmla="*/ 3870682 w 12802492"/>
              <a:gd name="connsiteY38" fmla="*/ 7044355 h 8257135"/>
              <a:gd name="connsiteX39" fmla="*/ 2721376 w 12802492"/>
              <a:gd name="connsiteY39" fmla="*/ 7044355 h 8257135"/>
              <a:gd name="connsiteX40" fmla="*/ 1444373 w 12802492"/>
              <a:gd name="connsiteY40" fmla="*/ 7044355 h 8257135"/>
              <a:gd name="connsiteX41" fmla="*/ 1444373 w 12802492"/>
              <a:gd name="connsiteY41" fmla="*/ 8200913 h 8257135"/>
              <a:gd name="connsiteX42" fmla="*/ 2593679 w 12802492"/>
              <a:gd name="connsiteY42" fmla="*/ 8200913 h 8257135"/>
              <a:gd name="connsiteX43" fmla="*/ 2593679 w 12802492"/>
              <a:gd name="connsiteY43" fmla="*/ 7044355 h 8257135"/>
              <a:gd name="connsiteX44" fmla="*/ 1444373 w 12802492"/>
              <a:gd name="connsiteY44" fmla="*/ 7044355 h 8257135"/>
              <a:gd name="connsiteX45" fmla="*/ 69574 w 12802492"/>
              <a:gd name="connsiteY45" fmla="*/ 7044355 h 8257135"/>
              <a:gd name="connsiteX46" fmla="*/ 69574 w 12802492"/>
              <a:gd name="connsiteY46" fmla="*/ 8200913 h 8257135"/>
              <a:gd name="connsiteX47" fmla="*/ 1351407 w 12802492"/>
              <a:gd name="connsiteY47" fmla="*/ 8200913 h 8257135"/>
              <a:gd name="connsiteX48" fmla="*/ 1351407 w 12802492"/>
              <a:gd name="connsiteY48" fmla="*/ 7044355 h 8257135"/>
              <a:gd name="connsiteX49" fmla="*/ 69574 w 12802492"/>
              <a:gd name="connsiteY49" fmla="*/ 7044355 h 8257135"/>
              <a:gd name="connsiteX50" fmla="*/ 1351407 w 12802492"/>
              <a:gd name="connsiteY50" fmla="*/ 5765339 h 8257135"/>
              <a:gd name="connsiteX51" fmla="*/ 69574 w 12802492"/>
              <a:gd name="connsiteY51" fmla="*/ 6776196 h 8257135"/>
              <a:gd name="connsiteX52" fmla="*/ 69574 w 12802492"/>
              <a:gd name="connsiteY52" fmla="*/ 6914780 h 8257135"/>
              <a:gd name="connsiteX53" fmla="*/ 1351407 w 12802492"/>
              <a:gd name="connsiteY53" fmla="*/ 6914780 h 8257135"/>
              <a:gd name="connsiteX54" fmla="*/ 1351407 w 12802492"/>
              <a:gd name="connsiteY54" fmla="*/ 5765339 h 8257135"/>
              <a:gd name="connsiteX55" fmla="*/ 11704552 w 12802492"/>
              <a:gd name="connsiteY55" fmla="*/ 5749033 h 8257135"/>
              <a:gd name="connsiteX56" fmla="*/ 11704552 w 12802492"/>
              <a:gd name="connsiteY56" fmla="*/ 6914780 h 8257135"/>
              <a:gd name="connsiteX57" fmla="*/ 12737908 w 12802492"/>
              <a:gd name="connsiteY57" fmla="*/ 6914780 h 8257135"/>
              <a:gd name="connsiteX58" fmla="*/ 12737908 w 12802492"/>
              <a:gd name="connsiteY58" fmla="*/ 5749033 h 8257135"/>
              <a:gd name="connsiteX59" fmla="*/ 11704552 w 12802492"/>
              <a:gd name="connsiteY59" fmla="*/ 5749033 h 8257135"/>
              <a:gd name="connsiteX60" fmla="*/ 10418832 w 12802492"/>
              <a:gd name="connsiteY60" fmla="*/ 5749033 h 8257135"/>
              <a:gd name="connsiteX61" fmla="*/ 10418832 w 12802492"/>
              <a:gd name="connsiteY61" fmla="*/ 6914780 h 8257135"/>
              <a:gd name="connsiteX62" fmla="*/ 11568136 w 12802492"/>
              <a:gd name="connsiteY62" fmla="*/ 6914780 h 8257135"/>
              <a:gd name="connsiteX63" fmla="*/ 11568136 w 12802492"/>
              <a:gd name="connsiteY63" fmla="*/ 5749033 h 8257135"/>
              <a:gd name="connsiteX64" fmla="*/ 10418832 w 12802492"/>
              <a:gd name="connsiteY64" fmla="*/ 5749033 h 8257135"/>
              <a:gd name="connsiteX65" fmla="*/ 9141840 w 12802492"/>
              <a:gd name="connsiteY65" fmla="*/ 5749033 h 8257135"/>
              <a:gd name="connsiteX66" fmla="*/ 9141840 w 12802492"/>
              <a:gd name="connsiteY66" fmla="*/ 6914780 h 8257135"/>
              <a:gd name="connsiteX67" fmla="*/ 10291148 w 12802492"/>
              <a:gd name="connsiteY67" fmla="*/ 6914780 h 8257135"/>
              <a:gd name="connsiteX68" fmla="*/ 10291148 w 12802492"/>
              <a:gd name="connsiteY68" fmla="*/ 5749033 h 8257135"/>
              <a:gd name="connsiteX69" fmla="*/ 9141840 w 12802492"/>
              <a:gd name="connsiteY69" fmla="*/ 5749033 h 8257135"/>
              <a:gd name="connsiteX70" fmla="*/ 7838736 w 12802492"/>
              <a:gd name="connsiteY70" fmla="*/ 5749033 h 8257135"/>
              <a:gd name="connsiteX71" fmla="*/ 7838736 w 12802492"/>
              <a:gd name="connsiteY71" fmla="*/ 6914780 h 8257135"/>
              <a:gd name="connsiteX72" fmla="*/ 9012608 w 12802492"/>
              <a:gd name="connsiteY72" fmla="*/ 6914780 h 8257135"/>
              <a:gd name="connsiteX73" fmla="*/ 9012608 w 12802492"/>
              <a:gd name="connsiteY73" fmla="*/ 5749033 h 8257135"/>
              <a:gd name="connsiteX74" fmla="*/ 7838736 w 12802492"/>
              <a:gd name="connsiteY74" fmla="*/ 5749033 h 8257135"/>
              <a:gd name="connsiteX75" fmla="*/ 6560352 w 12802492"/>
              <a:gd name="connsiteY75" fmla="*/ 5749033 h 8257135"/>
              <a:gd name="connsiteX76" fmla="*/ 6560352 w 12802492"/>
              <a:gd name="connsiteY76" fmla="*/ 6914780 h 8257135"/>
              <a:gd name="connsiteX77" fmla="*/ 7709658 w 12802492"/>
              <a:gd name="connsiteY77" fmla="*/ 6914780 h 8257135"/>
              <a:gd name="connsiteX78" fmla="*/ 7709658 w 12802492"/>
              <a:gd name="connsiteY78" fmla="*/ 5749033 h 8257135"/>
              <a:gd name="connsiteX79" fmla="*/ 6560352 w 12802492"/>
              <a:gd name="connsiteY79" fmla="*/ 5749033 h 8257135"/>
              <a:gd name="connsiteX80" fmla="*/ 5283350 w 12802492"/>
              <a:gd name="connsiteY80" fmla="*/ 5749033 h 8257135"/>
              <a:gd name="connsiteX81" fmla="*/ 5283350 w 12802492"/>
              <a:gd name="connsiteY81" fmla="*/ 6914780 h 8257135"/>
              <a:gd name="connsiteX82" fmla="*/ 6424674 w 12802492"/>
              <a:gd name="connsiteY82" fmla="*/ 6914780 h 8257135"/>
              <a:gd name="connsiteX83" fmla="*/ 6424674 w 12802492"/>
              <a:gd name="connsiteY83" fmla="*/ 5749033 h 8257135"/>
              <a:gd name="connsiteX84" fmla="*/ 5283350 w 12802492"/>
              <a:gd name="connsiteY84" fmla="*/ 5749033 h 8257135"/>
              <a:gd name="connsiteX85" fmla="*/ 4006360 w 12802492"/>
              <a:gd name="connsiteY85" fmla="*/ 5749033 h 8257135"/>
              <a:gd name="connsiteX86" fmla="*/ 4006360 w 12802492"/>
              <a:gd name="connsiteY86" fmla="*/ 6914780 h 8257135"/>
              <a:gd name="connsiteX87" fmla="*/ 5147684 w 12802492"/>
              <a:gd name="connsiteY87" fmla="*/ 6914780 h 8257135"/>
              <a:gd name="connsiteX88" fmla="*/ 5147684 w 12802492"/>
              <a:gd name="connsiteY88" fmla="*/ 5749033 h 8257135"/>
              <a:gd name="connsiteX89" fmla="*/ 4006360 w 12802492"/>
              <a:gd name="connsiteY89" fmla="*/ 5749033 h 8257135"/>
              <a:gd name="connsiteX90" fmla="*/ 2721376 w 12802492"/>
              <a:gd name="connsiteY90" fmla="*/ 5749033 h 8257135"/>
              <a:gd name="connsiteX91" fmla="*/ 2721376 w 12802492"/>
              <a:gd name="connsiteY91" fmla="*/ 6914780 h 8257135"/>
              <a:gd name="connsiteX92" fmla="*/ 3870682 w 12802492"/>
              <a:gd name="connsiteY92" fmla="*/ 6914780 h 8257135"/>
              <a:gd name="connsiteX93" fmla="*/ 3870682 w 12802492"/>
              <a:gd name="connsiteY93" fmla="*/ 5749033 h 8257135"/>
              <a:gd name="connsiteX94" fmla="*/ 2721376 w 12802492"/>
              <a:gd name="connsiteY94" fmla="*/ 5749033 h 8257135"/>
              <a:gd name="connsiteX95" fmla="*/ 1444373 w 12802492"/>
              <a:gd name="connsiteY95" fmla="*/ 5749033 h 8257135"/>
              <a:gd name="connsiteX96" fmla="*/ 1444373 w 12802492"/>
              <a:gd name="connsiteY96" fmla="*/ 6914780 h 8257135"/>
              <a:gd name="connsiteX97" fmla="*/ 2593679 w 12802492"/>
              <a:gd name="connsiteY97" fmla="*/ 6914780 h 8257135"/>
              <a:gd name="connsiteX98" fmla="*/ 2593679 w 12802492"/>
              <a:gd name="connsiteY98" fmla="*/ 5749033 h 8257135"/>
              <a:gd name="connsiteX99" fmla="*/ 1444373 w 12802492"/>
              <a:gd name="connsiteY99" fmla="*/ 5749033 h 8257135"/>
              <a:gd name="connsiteX100" fmla="*/ 2593679 w 12802492"/>
              <a:gd name="connsiteY100" fmla="*/ 4765622 h 8257135"/>
              <a:gd name="connsiteX101" fmla="*/ 1500246 w 12802492"/>
              <a:gd name="connsiteY101" fmla="*/ 5612348 h 8257135"/>
              <a:gd name="connsiteX102" fmla="*/ 2593679 w 12802492"/>
              <a:gd name="connsiteY102" fmla="*/ 5612348 h 8257135"/>
              <a:gd name="connsiteX103" fmla="*/ 2593679 w 12802492"/>
              <a:gd name="connsiteY103" fmla="*/ 4765622 h 8257135"/>
              <a:gd name="connsiteX104" fmla="*/ 11704552 w 12802492"/>
              <a:gd name="connsiteY104" fmla="*/ 4462881 h 8257135"/>
              <a:gd name="connsiteX105" fmla="*/ 11704552 w 12802492"/>
              <a:gd name="connsiteY105" fmla="*/ 5611405 h 8257135"/>
              <a:gd name="connsiteX106" fmla="*/ 12737908 w 12802492"/>
              <a:gd name="connsiteY106" fmla="*/ 5611405 h 8257135"/>
              <a:gd name="connsiteX107" fmla="*/ 12737908 w 12802492"/>
              <a:gd name="connsiteY107" fmla="*/ 4462881 h 8257135"/>
              <a:gd name="connsiteX108" fmla="*/ 11704552 w 12802492"/>
              <a:gd name="connsiteY108" fmla="*/ 4462881 h 8257135"/>
              <a:gd name="connsiteX109" fmla="*/ 10418832 w 12802492"/>
              <a:gd name="connsiteY109" fmla="*/ 4462881 h 8257135"/>
              <a:gd name="connsiteX110" fmla="*/ 10418832 w 12802492"/>
              <a:gd name="connsiteY110" fmla="*/ 5611405 h 8257135"/>
              <a:gd name="connsiteX111" fmla="*/ 11568136 w 12802492"/>
              <a:gd name="connsiteY111" fmla="*/ 5611405 h 8257135"/>
              <a:gd name="connsiteX112" fmla="*/ 11568136 w 12802492"/>
              <a:gd name="connsiteY112" fmla="*/ 4462881 h 8257135"/>
              <a:gd name="connsiteX113" fmla="*/ 10418832 w 12802492"/>
              <a:gd name="connsiteY113" fmla="*/ 4462881 h 8257135"/>
              <a:gd name="connsiteX114" fmla="*/ 9141840 w 12802492"/>
              <a:gd name="connsiteY114" fmla="*/ 4462881 h 8257135"/>
              <a:gd name="connsiteX115" fmla="*/ 9141840 w 12802492"/>
              <a:gd name="connsiteY115" fmla="*/ 5611405 h 8257135"/>
              <a:gd name="connsiteX116" fmla="*/ 10291148 w 12802492"/>
              <a:gd name="connsiteY116" fmla="*/ 5611405 h 8257135"/>
              <a:gd name="connsiteX117" fmla="*/ 10291148 w 12802492"/>
              <a:gd name="connsiteY117" fmla="*/ 4462881 h 8257135"/>
              <a:gd name="connsiteX118" fmla="*/ 9141840 w 12802492"/>
              <a:gd name="connsiteY118" fmla="*/ 4462881 h 8257135"/>
              <a:gd name="connsiteX119" fmla="*/ 8653924 w 12802492"/>
              <a:gd name="connsiteY119" fmla="*/ 4462881 h 8257135"/>
              <a:gd name="connsiteX120" fmla="*/ 8050681 w 12802492"/>
              <a:gd name="connsiteY120" fmla="*/ 5089344 h 8257135"/>
              <a:gd name="connsiteX121" fmla="*/ 8009926 w 12802492"/>
              <a:gd name="connsiteY121" fmla="*/ 5129505 h 8257135"/>
              <a:gd name="connsiteX122" fmla="*/ 7961014 w 12802492"/>
              <a:gd name="connsiteY122" fmla="*/ 5097378 h 8257135"/>
              <a:gd name="connsiteX123" fmla="*/ 7838736 w 12802492"/>
              <a:gd name="connsiteY123" fmla="*/ 4976901 h 8257135"/>
              <a:gd name="connsiteX124" fmla="*/ 7838736 w 12802492"/>
              <a:gd name="connsiteY124" fmla="*/ 5611405 h 8257135"/>
              <a:gd name="connsiteX125" fmla="*/ 9012608 w 12802492"/>
              <a:gd name="connsiteY125" fmla="*/ 5611405 h 8257135"/>
              <a:gd name="connsiteX126" fmla="*/ 9012608 w 12802492"/>
              <a:gd name="connsiteY126" fmla="*/ 4462881 h 8257135"/>
              <a:gd name="connsiteX127" fmla="*/ 8653924 w 12802492"/>
              <a:gd name="connsiteY127" fmla="*/ 4462881 h 8257135"/>
              <a:gd name="connsiteX128" fmla="*/ 6560352 w 12802492"/>
              <a:gd name="connsiteY128" fmla="*/ 4462881 h 8257135"/>
              <a:gd name="connsiteX129" fmla="*/ 6560352 w 12802492"/>
              <a:gd name="connsiteY129" fmla="*/ 5611405 h 8257135"/>
              <a:gd name="connsiteX130" fmla="*/ 7709658 w 12802492"/>
              <a:gd name="connsiteY130" fmla="*/ 5611405 h 8257135"/>
              <a:gd name="connsiteX131" fmla="*/ 7709658 w 12802492"/>
              <a:gd name="connsiteY131" fmla="*/ 4864458 h 8257135"/>
              <a:gd name="connsiteX132" fmla="*/ 7270690 w 12802492"/>
              <a:gd name="connsiteY132" fmla="*/ 4462881 h 8257135"/>
              <a:gd name="connsiteX133" fmla="*/ 6560352 w 12802492"/>
              <a:gd name="connsiteY133" fmla="*/ 4462881 h 8257135"/>
              <a:gd name="connsiteX134" fmla="*/ 6065517 w 12802492"/>
              <a:gd name="connsiteY134" fmla="*/ 4462881 h 8257135"/>
              <a:gd name="connsiteX135" fmla="*/ 5283350 w 12802492"/>
              <a:gd name="connsiteY135" fmla="*/ 5033123 h 8257135"/>
              <a:gd name="connsiteX136" fmla="*/ 5283350 w 12802492"/>
              <a:gd name="connsiteY136" fmla="*/ 5611405 h 8257135"/>
              <a:gd name="connsiteX137" fmla="*/ 6424674 w 12802492"/>
              <a:gd name="connsiteY137" fmla="*/ 5611405 h 8257135"/>
              <a:gd name="connsiteX138" fmla="*/ 6424674 w 12802492"/>
              <a:gd name="connsiteY138" fmla="*/ 4462881 h 8257135"/>
              <a:gd name="connsiteX139" fmla="*/ 6065517 w 12802492"/>
              <a:gd name="connsiteY139" fmla="*/ 4462881 h 8257135"/>
              <a:gd name="connsiteX140" fmla="*/ 4006360 w 12802492"/>
              <a:gd name="connsiteY140" fmla="*/ 4462881 h 8257135"/>
              <a:gd name="connsiteX141" fmla="*/ 4006360 w 12802492"/>
              <a:gd name="connsiteY141" fmla="*/ 5611405 h 8257135"/>
              <a:gd name="connsiteX142" fmla="*/ 5147684 w 12802492"/>
              <a:gd name="connsiteY142" fmla="*/ 5611405 h 8257135"/>
              <a:gd name="connsiteX143" fmla="*/ 5147684 w 12802492"/>
              <a:gd name="connsiteY143" fmla="*/ 5121472 h 8257135"/>
              <a:gd name="connsiteX144" fmla="*/ 5115757 w 12802492"/>
              <a:gd name="connsiteY144" fmla="*/ 5097378 h 8257135"/>
              <a:gd name="connsiteX145" fmla="*/ 4269741 w 12802492"/>
              <a:gd name="connsiteY145" fmla="*/ 4462881 h 8257135"/>
              <a:gd name="connsiteX146" fmla="*/ 4006360 w 12802492"/>
              <a:gd name="connsiteY146" fmla="*/ 4462881 h 8257135"/>
              <a:gd name="connsiteX147" fmla="*/ 2976781 w 12802492"/>
              <a:gd name="connsiteY147" fmla="*/ 4462881 h 8257135"/>
              <a:gd name="connsiteX148" fmla="*/ 2721376 w 12802492"/>
              <a:gd name="connsiteY148" fmla="*/ 4663673 h 8257135"/>
              <a:gd name="connsiteX149" fmla="*/ 2721376 w 12802492"/>
              <a:gd name="connsiteY149" fmla="*/ 5611405 h 8257135"/>
              <a:gd name="connsiteX150" fmla="*/ 3870682 w 12802492"/>
              <a:gd name="connsiteY150" fmla="*/ 5611405 h 8257135"/>
              <a:gd name="connsiteX151" fmla="*/ 3870682 w 12802492"/>
              <a:gd name="connsiteY151" fmla="*/ 4462881 h 8257135"/>
              <a:gd name="connsiteX152" fmla="*/ 2976781 w 12802492"/>
              <a:gd name="connsiteY152" fmla="*/ 4462881 h 8257135"/>
              <a:gd name="connsiteX153" fmla="*/ 4005585 w 12802492"/>
              <a:gd name="connsiteY153" fmla="*/ 4275501 h 8257135"/>
              <a:gd name="connsiteX154" fmla="*/ 4005585 w 12802492"/>
              <a:gd name="connsiteY154" fmla="*/ 4358968 h 8257135"/>
              <a:gd name="connsiteX155" fmla="*/ 4108064 w 12802492"/>
              <a:gd name="connsiteY155" fmla="*/ 4358968 h 8257135"/>
              <a:gd name="connsiteX156" fmla="*/ 4005585 w 12802492"/>
              <a:gd name="connsiteY156" fmla="*/ 4275501 h 8257135"/>
              <a:gd name="connsiteX157" fmla="*/ 6457873 w 12802492"/>
              <a:gd name="connsiteY157" fmla="*/ 4206054 h 8257135"/>
              <a:gd name="connsiteX158" fmla="*/ 6260246 w 12802492"/>
              <a:gd name="connsiteY158" fmla="*/ 4358077 h 8257135"/>
              <a:gd name="connsiteX159" fmla="*/ 6457873 w 12802492"/>
              <a:gd name="connsiteY159" fmla="*/ 4358077 h 8257135"/>
              <a:gd name="connsiteX160" fmla="*/ 6457873 w 12802492"/>
              <a:gd name="connsiteY160" fmla="*/ 4206054 h 8257135"/>
              <a:gd name="connsiteX161" fmla="*/ 9011864 w 12802492"/>
              <a:gd name="connsiteY161" fmla="*/ 4085972 h 8257135"/>
              <a:gd name="connsiteX162" fmla="*/ 8773068 w 12802492"/>
              <a:gd name="connsiteY162" fmla="*/ 4328274 h 8257135"/>
              <a:gd name="connsiteX163" fmla="*/ 9011864 w 12802492"/>
              <a:gd name="connsiteY163" fmla="*/ 4328274 h 8257135"/>
              <a:gd name="connsiteX164" fmla="*/ 9011864 w 12802492"/>
              <a:gd name="connsiteY164" fmla="*/ 4085972 h 8257135"/>
              <a:gd name="connsiteX165" fmla="*/ 6744457 w 12802492"/>
              <a:gd name="connsiteY165" fmla="*/ 3983867 h 8257135"/>
              <a:gd name="connsiteX166" fmla="*/ 6560494 w 12802492"/>
              <a:gd name="connsiteY166" fmla="*/ 4123026 h 8257135"/>
              <a:gd name="connsiteX167" fmla="*/ 6560494 w 12802492"/>
              <a:gd name="connsiteY167" fmla="*/ 4360421 h 8257135"/>
              <a:gd name="connsiteX168" fmla="*/ 7144388 w 12802492"/>
              <a:gd name="connsiteY168" fmla="*/ 4360421 h 8257135"/>
              <a:gd name="connsiteX169" fmla="*/ 6744457 w 12802492"/>
              <a:gd name="connsiteY169" fmla="*/ 3983867 h 8257135"/>
              <a:gd name="connsiteX170" fmla="*/ 3638821 w 12802492"/>
              <a:gd name="connsiteY170" fmla="*/ 3983867 h 8257135"/>
              <a:gd name="connsiteX171" fmla="*/ 3162398 w 12802492"/>
              <a:gd name="connsiteY171" fmla="*/ 4360421 h 8257135"/>
              <a:gd name="connsiteX172" fmla="*/ 3905289 w 12802492"/>
              <a:gd name="connsiteY172" fmla="*/ 4360421 h 8257135"/>
              <a:gd name="connsiteX173" fmla="*/ 3905289 w 12802492"/>
              <a:gd name="connsiteY173" fmla="*/ 4180333 h 8257135"/>
              <a:gd name="connsiteX174" fmla="*/ 3638821 w 12802492"/>
              <a:gd name="connsiteY174" fmla="*/ 3983867 h 8257135"/>
              <a:gd name="connsiteX175" fmla="*/ 10418832 w 12802492"/>
              <a:gd name="connsiteY175" fmla="*/ 3177470 h 8257135"/>
              <a:gd name="connsiteX176" fmla="*/ 10418832 w 12802492"/>
              <a:gd name="connsiteY176" fmla="*/ 4326796 h 8257135"/>
              <a:gd name="connsiteX177" fmla="*/ 11568136 w 12802492"/>
              <a:gd name="connsiteY177" fmla="*/ 4326796 h 8257135"/>
              <a:gd name="connsiteX178" fmla="*/ 11568136 w 12802492"/>
              <a:gd name="connsiteY178" fmla="*/ 3177470 h 8257135"/>
              <a:gd name="connsiteX179" fmla="*/ 10418832 w 12802492"/>
              <a:gd name="connsiteY179" fmla="*/ 3177470 h 8257135"/>
              <a:gd name="connsiteX180" fmla="*/ 11704552 w 12802492"/>
              <a:gd name="connsiteY180" fmla="*/ 3177464 h 8257135"/>
              <a:gd name="connsiteX181" fmla="*/ 11704552 w 12802492"/>
              <a:gd name="connsiteY181" fmla="*/ 4326789 h 8257135"/>
              <a:gd name="connsiteX182" fmla="*/ 12737908 w 12802492"/>
              <a:gd name="connsiteY182" fmla="*/ 4326789 h 8257135"/>
              <a:gd name="connsiteX183" fmla="*/ 12737908 w 12802492"/>
              <a:gd name="connsiteY183" fmla="*/ 3177464 h 8257135"/>
              <a:gd name="connsiteX184" fmla="*/ 11704552 w 12802492"/>
              <a:gd name="connsiteY184" fmla="*/ 3177464 h 8257135"/>
              <a:gd name="connsiteX185" fmla="*/ 9868136 w 12802492"/>
              <a:gd name="connsiteY185" fmla="*/ 3177464 h 8257135"/>
              <a:gd name="connsiteX186" fmla="*/ 9141840 w 12802492"/>
              <a:gd name="connsiteY186" fmla="*/ 3951662 h 8257135"/>
              <a:gd name="connsiteX187" fmla="*/ 9141840 w 12802492"/>
              <a:gd name="connsiteY187" fmla="*/ 4326789 h 8257135"/>
              <a:gd name="connsiteX188" fmla="*/ 10291148 w 12802492"/>
              <a:gd name="connsiteY188" fmla="*/ 4326789 h 8257135"/>
              <a:gd name="connsiteX189" fmla="*/ 10291148 w 12802492"/>
              <a:gd name="connsiteY189" fmla="*/ 3177464 h 8257135"/>
              <a:gd name="connsiteX190" fmla="*/ 9868136 w 12802492"/>
              <a:gd name="connsiteY190" fmla="*/ 3177464 h 8257135"/>
              <a:gd name="connsiteX191" fmla="*/ 10289308 w 12802492"/>
              <a:gd name="connsiteY191" fmla="*/ 2743552 h 8257135"/>
              <a:gd name="connsiteX192" fmla="*/ 9970060 w 12802492"/>
              <a:gd name="connsiteY192" fmla="*/ 3084097 h 8257135"/>
              <a:gd name="connsiteX193" fmla="*/ 10289308 w 12802492"/>
              <a:gd name="connsiteY193" fmla="*/ 3084097 h 8257135"/>
              <a:gd name="connsiteX194" fmla="*/ 10289308 w 12802492"/>
              <a:gd name="connsiteY194" fmla="*/ 2743552 h 8257135"/>
              <a:gd name="connsiteX195" fmla="*/ 11704552 w 12802492"/>
              <a:gd name="connsiteY195" fmla="*/ 1909801 h 8257135"/>
              <a:gd name="connsiteX196" fmla="*/ 11704552 w 12802492"/>
              <a:gd name="connsiteY196" fmla="*/ 3083697 h 8257135"/>
              <a:gd name="connsiteX197" fmla="*/ 12737908 w 12802492"/>
              <a:gd name="connsiteY197" fmla="*/ 3083697 h 8257135"/>
              <a:gd name="connsiteX198" fmla="*/ 12737908 w 12802492"/>
              <a:gd name="connsiteY198" fmla="*/ 1909801 h 8257135"/>
              <a:gd name="connsiteX199" fmla="*/ 11704552 w 12802492"/>
              <a:gd name="connsiteY199" fmla="*/ 1909801 h 8257135"/>
              <a:gd name="connsiteX200" fmla="*/ 11065314 w 12802492"/>
              <a:gd name="connsiteY200" fmla="*/ 1909801 h 8257135"/>
              <a:gd name="connsiteX201" fmla="*/ 10418832 w 12802492"/>
              <a:gd name="connsiteY201" fmla="*/ 2610878 h 8257135"/>
              <a:gd name="connsiteX202" fmla="*/ 10418832 w 12802492"/>
              <a:gd name="connsiteY202" fmla="*/ 3083697 h 8257135"/>
              <a:gd name="connsiteX203" fmla="*/ 11568136 w 12802492"/>
              <a:gd name="connsiteY203" fmla="*/ 3083697 h 8257135"/>
              <a:gd name="connsiteX204" fmla="*/ 11568136 w 12802492"/>
              <a:gd name="connsiteY204" fmla="*/ 1909801 h 8257135"/>
              <a:gd name="connsiteX205" fmla="*/ 11065314 w 12802492"/>
              <a:gd name="connsiteY205" fmla="*/ 1909801 h 8257135"/>
              <a:gd name="connsiteX206" fmla="*/ 11567620 w 12802492"/>
              <a:gd name="connsiteY206" fmla="*/ 1359643 h 8257135"/>
              <a:gd name="connsiteX207" fmla="*/ 11181690 w 12802492"/>
              <a:gd name="connsiteY207" fmla="*/ 1779928 h 8257135"/>
              <a:gd name="connsiteX208" fmla="*/ 11567620 w 12802492"/>
              <a:gd name="connsiteY208" fmla="*/ 1779928 h 8257135"/>
              <a:gd name="connsiteX209" fmla="*/ 11567620 w 12802492"/>
              <a:gd name="connsiteY209" fmla="*/ 1359643 h 8257135"/>
              <a:gd name="connsiteX210" fmla="*/ 12277738 w 12802492"/>
              <a:gd name="connsiteY210" fmla="*/ 631391 h 8257135"/>
              <a:gd name="connsiteX211" fmla="*/ 11704552 w 12802492"/>
              <a:gd name="connsiteY211" fmla="*/ 1230002 h 8257135"/>
              <a:gd name="connsiteX212" fmla="*/ 11704552 w 12802492"/>
              <a:gd name="connsiteY212" fmla="*/ 1780716 h 8257135"/>
              <a:gd name="connsiteX213" fmla="*/ 12737908 w 12802492"/>
              <a:gd name="connsiteY213" fmla="*/ 1780716 h 8257135"/>
              <a:gd name="connsiteX214" fmla="*/ 12737908 w 12802492"/>
              <a:gd name="connsiteY214" fmla="*/ 631391 h 8257135"/>
              <a:gd name="connsiteX215" fmla="*/ 12277738 w 12802492"/>
              <a:gd name="connsiteY215" fmla="*/ 631391 h 8257135"/>
              <a:gd name="connsiteX216" fmla="*/ 12736532 w 12802492"/>
              <a:gd name="connsiteY216" fmla="*/ 156950 h 8257135"/>
              <a:gd name="connsiteX217" fmla="*/ 12391066 w 12802492"/>
              <a:gd name="connsiteY217" fmla="*/ 536940 h 8257135"/>
              <a:gd name="connsiteX218" fmla="*/ 12736532 w 12802492"/>
              <a:gd name="connsiteY218" fmla="*/ 536940 h 8257135"/>
              <a:gd name="connsiteX219" fmla="*/ 12736532 w 12802492"/>
              <a:gd name="connsiteY219" fmla="*/ 156950 h 8257135"/>
              <a:gd name="connsiteX220" fmla="*/ 12802336 w 12802492"/>
              <a:gd name="connsiteY220" fmla="*/ 0 h 8257135"/>
              <a:gd name="connsiteX221" fmla="*/ 12802492 w 12802492"/>
              <a:gd name="connsiteY221" fmla="*/ 8257135 h 8257135"/>
              <a:gd name="connsiteX222" fmla="*/ 5080 w 12802492"/>
              <a:gd name="connsiteY222" fmla="*/ 8257135 h 8257135"/>
              <a:gd name="connsiteX223" fmla="*/ 0 w 12802492"/>
              <a:gd name="connsiteY223" fmla="*/ 6718184 h 8257135"/>
              <a:gd name="connsiteX224" fmla="*/ 3638821 w 12802492"/>
              <a:gd name="connsiteY224" fmla="*/ 3871529 h 8257135"/>
              <a:gd name="connsiteX225" fmla="*/ 5147684 w 12802492"/>
              <a:gd name="connsiteY225" fmla="*/ 5041156 h 8257135"/>
              <a:gd name="connsiteX226" fmla="*/ 6744457 w 12802492"/>
              <a:gd name="connsiteY226" fmla="*/ 3902009 h 8257135"/>
              <a:gd name="connsiteX227" fmla="*/ 8009926 w 12802492"/>
              <a:gd name="connsiteY227" fmla="*/ 5041156 h 8257135"/>
              <a:gd name="connsiteX228" fmla="*/ 12802336 w 12802492"/>
              <a:gd name="connsiteY228" fmla="*/ 0 h 825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2802492" h="8257135">
                <a:moveTo>
                  <a:pt x="11704552" y="7044355"/>
                </a:moveTo>
                <a:lnTo>
                  <a:pt x="11704552" y="8200913"/>
                </a:lnTo>
                <a:lnTo>
                  <a:pt x="12737908" y="8200913"/>
                </a:lnTo>
                <a:lnTo>
                  <a:pt x="12737908" y="7044355"/>
                </a:lnTo>
                <a:lnTo>
                  <a:pt x="11704552" y="7044355"/>
                </a:lnTo>
                <a:close/>
                <a:moveTo>
                  <a:pt x="10418832" y="7044355"/>
                </a:moveTo>
                <a:lnTo>
                  <a:pt x="10418832" y="8200913"/>
                </a:lnTo>
                <a:lnTo>
                  <a:pt x="11568136" y="8200913"/>
                </a:lnTo>
                <a:lnTo>
                  <a:pt x="11568136" y="7044355"/>
                </a:lnTo>
                <a:lnTo>
                  <a:pt x="10418832" y="7044355"/>
                </a:lnTo>
                <a:close/>
                <a:moveTo>
                  <a:pt x="9141840" y="7044355"/>
                </a:moveTo>
                <a:lnTo>
                  <a:pt x="9141840" y="8200913"/>
                </a:lnTo>
                <a:lnTo>
                  <a:pt x="10291148" y="8200913"/>
                </a:lnTo>
                <a:lnTo>
                  <a:pt x="10291148" y="7044355"/>
                </a:lnTo>
                <a:lnTo>
                  <a:pt x="9141840" y="7044355"/>
                </a:lnTo>
                <a:close/>
                <a:moveTo>
                  <a:pt x="7838736" y="7044355"/>
                </a:moveTo>
                <a:lnTo>
                  <a:pt x="7838736" y="8200913"/>
                </a:lnTo>
                <a:lnTo>
                  <a:pt x="9012608" y="8200913"/>
                </a:lnTo>
                <a:lnTo>
                  <a:pt x="9012608" y="7044355"/>
                </a:lnTo>
                <a:lnTo>
                  <a:pt x="7838736" y="7044355"/>
                </a:lnTo>
                <a:close/>
                <a:moveTo>
                  <a:pt x="6560352" y="7044355"/>
                </a:moveTo>
                <a:lnTo>
                  <a:pt x="6560352" y="8200913"/>
                </a:lnTo>
                <a:lnTo>
                  <a:pt x="7709658" y="8200913"/>
                </a:lnTo>
                <a:lnTo>
                  <a:pt x="7709658" y="7044355"/>
                </a:lnTo>
                <a:lnTo>
                  <a:pt x="6560352" y="7044355"/>
                </a:lnTo>
                <a:close/>
                <a:moveTo>
                  <a:pt x="5283350" y="7044355"/>
                </a:moveTo>
                <a:lnTo>
                  <a:pt x="5283350" y="8200913"/>
                </a:lnTo>
                <a:lnTo>
                  <a:pt x="6424674" y="8200913"/>
                </a:lnTo>
                <a:lnTo>
                  <a:pt x="6424674" y="7044355"/>
                </a:lnTo>
                <a:lnTo>
                  <a:pt x="5283350" y="7044355"/>
                </a:lnTo>
                <a:close/>
                <a:moveTo>
                  <a:pt x="4006360" y="7044355"/>
                </a:moveTo>
                <a:lnTo>
                  <a:pt x="4006360" y="8200913"/>
                </a:lnTo>
                <a:lnTo>
                  <a:pt x="5147684" y="8200913"/>
                </a:lnTo>
                <a:lnTo>
                  <a:pt x="5147684" y="7044355"/>
                </a:lnTo>
                <a:lnTo>
                  <a:pt x="4006360" y="7044355"/>
                </a:lnTo>
                <a:close/>
                <a:moveTo>
                  <a:pt x="2721376" y="7044355"/>
                </a:moveTo>
                <a:lnTo>
                  <a:pt x="2721376" y="8200913"/>
                </a:lnTo>
                <a:lnTo>
                  <a:pt x="3870682" y="8200913"/>
                </a:lnTo>
                <a:lnTo>
                  <a:pt x="3870682" y="7044355"/>
                </a:lnTo>
                <a:lnTo>
                  <a:pt x="2721376" y="7044355"/>
                </a:lnTo>
                <a:close/>
                <a:moveTo>
                  <a:pt x="1444373" y="7044355"/>
                </a:moveTo>
                <a:lnTo>
                  <a:pt x="1444373" y="8200913"/>
                </a:lnTo>
                <a:lnTo>
                  <a:pt x="2593679" y="8200913"/>
                </a:lnTo>
                <a:lnTo>
                  <a:pt x="2593679" y="7044355"/>
                </a:lnTo>
                <a:lnTo>
                  <a:pt x="1444373" y="7044355"/>
                </a:lnTo>
                <a:close/>
                <a:moveTo>
                  <a:pt x="69574" y="7044355"/>
                </a:moveTo>
                <a:lnTo>
                  <a:pt x="69574" y="8200913"/>
                </a:lnTo>
                <a:lnTo>
                  <a:pt x="1351407" y="8200913"/>
                </a:lnTo>
                <a:lnTo>
                  <a:pt x="1351407" y="7044355"/>
                </a:lnTo>
                <a:lnTo>
                  <a:pt x="69574" y="7044355"/>
                </a:lnTo>
                <a:close/>
                <a:moveTo>
                  <a:pt x="1351407" y="5765339"/>
                </a:moveTo>
                <a:lnTo>
                  <a:pt x="69574" y="6776196"/>
                </a:lnTo>
                <a:lnTo>
                  <a:pt x="69574" y="6914780"/>
                </a:lnTo>
                <a:lnTo>
                  <a:pt x="1351407" y="6914780"/>
                </a:lnTo>
                <a:lnTo>
                  <a:pt x="1351407" y="5765339"/>
                </a:lnTo>
                <a:close/>
                <a:moveTo>
                  <a:pt x="11704552" y="5749033"/>
                </a:moveTo>
                <a:lnTo>
                  <a:pt x="11704552" y="6914780"/>
                </a:lnTo>
                <a:lnTo>
                  <a:pt x="12737908" y="6914780"/>
                </a:lnTo>
                <a:lnTo>
                  <a:pt x="12737908" y="5749033"/>
                </a:lnTo>
                <a:lnTo>
                  <a:pt x="11704552" y="5749033"/>
                </a:lnTo>
                <a:close/>
                <a:moveTo>
                  <a:pt x="10418832" y="5749033"/>
                </a:moveTo>
                <a:lnTo>
                  <a:pt x="10418832" y="6914780"/>
                </a:lnTo>
                <a:lnTo>
                  <a:pt x="11568136" y="6914780"/>
                </a:lnTo>
                <a:lnTo>
                  <a:pt x="11568136" y="5749033"/>
                </a:lnTo>
                <a:lnTo>
                  <a:pt x="10418832" y="5749033"/>
                </a:lnTo>
                <a:close/>
                <a:moveTo>
                  <a:pt x="9141840" y="5749033"/>
                </a:moveTo>
                <a:lnTo>
                  <a:pt x="9141840" y="6914780"/>
                </a:lnTo>
                <a:lnTo>
                  <a:pt x="10291148" y="6914780"/>
                </a:lnTo>
                <a:lnTo>
                  <a:pt x="10291148" y="5749033"/>
                </a:lnTo>
                <a:lnTo>
                  <a:pt x="9141840" y="5749033"/>
                </a:lnTo>
                <a:close/>
                <a:moveTo>
                  <a:pt x="7838736" y="5749033"/>
                </a:moveTo>
                <a:lnTo>
                  <a:pt x="7838736" y="6914780"/>
                </a:lnTo>
                <a:lnTo>
                  <a:pt x="9012608" y="6914780"/>
                </a:lnTo>
                <a:lnTo>
                  <a:pt x="9012608" y="5749033"/>
                </a:lnTo>
                <a:lnTo>
                  <a:pt x="7838736" y="5749033"/>
                </a:lnTo>
                <a:close/>
                <a:moveTo>
                  <a:pt x="6560352" y="5749033"/>
                </a:moveTo>
                <a:lnTo>
                  <a:pt x="6560352" y="6914780"/>
                </a:lnTo>
                <a:lnTo>
                  <a:pt x="7709658" y="6914780"/>
                </a:lnTo>
                <a:lnTo>
                  <a:pt x="7709658" y="5749033"/>
                </a:lnTo>
                <a:lnTo>
                  <a:pt x="6560352" y="5749033"/>
                </a:lnTo>
                <a:close/>
                <a:moveTo>
                  <a:pt x="5283350" y="5749033"/>
                </a:moveTo>
                <a:lnTo>
                  <a:pt x="5283350" y="6914780"/>
                </a:lnTo>
                <a:lnTo>
                  <a:pt x="6424674" y="6914780"/>
                </a:lnTo>
                <a:lnTo>
                  <a:pt x="6424674" y="5749033"/>
                </a:lnTo>
                <a:lnTo>
                  <a:pt x="5283350" y="5749033"/>
                </a:lnTo>
                <a:close/>
                <a:moveTo>
                  <a:pt x="4006360" y="5749033"/>
                </a:moveTo>
                <a:lnTo>
                  <a:pt x="4006360" y="6914780"/>
                </a:lnTo>
                <a:lnTo>
                  <a:pt x="5147684" y="6914780"/>
                </a:lnTo>
                <a:lnTo>
                  <a:pt x="5147684" y="5749033"/>
                </a:lnTo>
                <a:lnTo>
                  <a:pt x="4006360" y="5749033"/>
                </a:lnTo>
                <a:close/>
                <a:moveTo>
                  <a:pt x="2721376" y="5749033"/>
                </a:moveTo>
                <a:lnTo>
                  <a:pt x="2721376" y="6914780"/>
                </a:lnTo>
                <a:lnTo>
                  <a:pt x="3870682" y="6914780"/>
                </a:lnTo>
                <a:lnTo>
                  <a:pt x="3870682" y="5749033"/>
                </a:lnTo>
                <a:lnTo>
                  <a:pt x="2721376" y="5749033"/>
                </a:lnTo>
                <a:close/>
                <a:moveTo>
                  <a:pt x="1444373" y="5749033"/>
                </a:moveTo>
                <a:lnTo>
                  <a:pt x="1444373" y="6914780"/>
                </a:lnTo>
                <a:lnTo>
                  <a:pt x="2593679" y="6914780"/>
                </a:lnTo>
                <a:lnTo>
                  <a:pt x="2593679" y="5749033"/>
                </a:lnTo>
                <a:lnTo>
                  <a:pt x="1444373" y="5749033"/>
                </a:lnTo>
                <a:close/>
                <a:moveTo>
                  <a:pt x="2593679" y="4765622"/>
                </a:moveTo>
                <a:lnTo>
                  <a:pt x="1500246" y="5612348"/>
                </a:lnTo>
                <a:lnTo>
                  <a:pt x="2593679" y="5612348"/>
                </a:lnTo>
                <a:lnTo>
                  <a:pt x="2593679" y="4765622"/>
                </a:lnTo>
                <a:close/>
                <a:moveTo>
                  <a:pt x="11704552" y="4462881"/>
                </a:moveTo>
                <a:lnTo>
                  <a:pt x="11704552" y="5611405"/>
                </a:lnTo>
                <a:lnTo>
                  <a:pt x="12737908" y="5611405"/>
                </a:lnTo>
                <a:lnTo>
                  <a:pt x="12737908" y="4462881"/>
                </a:lnTo>
                <a:lnTo>
                  <a:pt x="11704552" y="4462881"/>
                </a:lnTo>
                <a:close/>
                <a:moveTo>
                  <a:pt x="10418832" y="4462881"/>
                </a:moveTo>
                <a:lnTo>
                  <a:pt x="10418832" y="5611405"/>
                </a:lnTo>
                <a:lnTo>
                  <a:pt x="11568136" y="5611405"/>
                </a:lnTo>
                <a:lnTo>
                  <a:pt x="11568136" y="4462881"/>
                </a:lnTo>
                <a:lnTo>
                  <a:pt x="10418832" y="4462881"/>
                </a:lnTo>
                <a:close/>
                <a:moveTo>
                  <a:pt x="9141840" y="4462881"/>
                </a:moveTo>
                <a:lnTo>
                  <a:pt x="9141840" y="5611405"/>
                </a:lnTo>
                <a:lnTo>
                  <a:pt x="10291148" y="5611405"/>
                </a:lnTo>
                <a:lnTo>
                  <a:pt x="10291148" y="4462881"/>
                </a:lnTo>
                <a:lnTo>
                  <a:pt x="9141840" y="4462881"/>
                </a:lnTo>
                <a:close/>
                <a:moveTo>
                  <a:pt x="8653924" y="4462881"/>
                </a:moveTo>
                <a:lnTo>
                  <a:pt x="8050681" y="5089344"/>
                </a:lnTo>
                <a:lnTo>
                  <a:pt x="8009926" y="5129505"/>
                </a:lnTo>
                <a:lnTo>
                  <a:pt x="7961014" y="5097378"/>
                </a:lnTo>
                <a:lnTo>
                  <a:pt x="7838736" y="4976901"/>
                </a:lnTo>
                <a:lnTo>
                  <a:pt x="7838736" y="5611405"/>
                </a:lnTo>
                <a:lnTo>
                  <a:pt x="9012608" y="5611405"/>
                </a:lnTo>
                <a:lnTo>
                  <a:pt x="9012608" y="4462881"/>
                </a:lnTo>
                <a:lnTo>
                  <a:pt x="8653924" y="4462881"/>
                </a:lnTo>
                <a:close/>
                <a:moveTo>
                  <a:pt x="6560352" y="4462881"/>
                </a:moveTo>
                <a:lnTo>
                  <a:pt x="6560352" y="5611405"/>
                </a:lnTo>
                <a:lnTo>
                  <a:pt x="7709658" y="5611405"/>
                </a:lnTo>
                <a:lnTo>
                  <a:pt x="7709658" y="4864458"/>
                </a:lnTo>
                <a:lnTo>
                  <a:pt x="7270690" y="4462881"/>
                </a:lnTo>
                <a:lnTo>
                  <a:pt x="6560352" y="4462881"/>
                </a:lnTo>
                <a:close/>
                <a:moveTo>
                  <a:pt x="6065517" y="4462881"/>
                </a:moveTo>
                <a:lnTo>
                  <a:pt x="5283350" y="5033123"/>
                </a:lnTo>
                <a:lnTo>
                  <a:pt x="5283350" y="5611405"/>
                </a:lnTo>
                <a:lnTo>
                  <a:pt x="6424674" y="5611405"/>
                </a:lnTo>
                <a:lnTo>
                  <a:pt x="6424674" y="4462881"/>
                </a:lnTo>
                <a:lnTo>
                  <a:pt x="6065517" y="4462881"/>
                </a:lnTo>
                <a:close/>
                <a:moveTo>
                  <a:pt x="4006360" y="4462881"/>
                </a:moveTo>
                <a:lnTo>
                  <a:pt x="4006360" y="5611405"/>
                </a:lnTo>
                <a:lnTo>
                  <a:pt x="5147684" y="5611405"/>
                </a:lnTo>
                <a:lnTo>
                  <a:pt x="5147684" y="5121472"/>
                </a:lnTo>
                <a:lnTo>
                  <a:pt x="5115757" y="5097378"/>
                </a:lnTo>
                <a:lnTo>
                  <a:pt x="4269741" y="4462881"/>
                </a:lnTo>
                <a:lnTo>
                  <a:pt x="4006360" y="4462881"/>
                </a:lnTo>
                <a:close/>
                <a:moveTo>
                  <a:pt x="2976781" y="4462881"/>
                </a:moveTo>
                <a:lnTo>
                  <a:pt x="2721376" y="4663673"/>
                </a:lnTo>
                <a:lnTo>
                  <a:pt x="2721376" y="5611405"/>
                </a:lnTo>
                <a:lnTo>
                  <a:pt x="3870682" y="5611405"/>
                </a:lnTo>
                <a:lnTo>
                  <a:pt x="3870682" y="4462881"/>
                </a:lnTo>
                <a:lnTo>
                  <a:pt x="2976781" y="4462881"/>
                </a:lnTo>
                <a:close/>
                <a:moveTo>
                  <a:pt x="4005585" y="4275501"/>
                </a:moveTo>
                <a:lnTo>
                  <a:pt x="4005585" y="4358968"/>
                </a:lnTo>
                <a:lnTo>
                  <a:pt x="4108064" y="4358968"/>
                </a:lnTo>
                <a:lnTo>
                  <a:pt x="4005585" y="4275501"/>
                </a:lnTo>
                <a:close/>
                <a:moveTo>
                  <a:pt x="6457873" y="4206054"/>
                </a:moveTo>
                <a:lnTo>
                  <a:pt x="6260246" y="4358077"/>
                </a:lnTo>
                <a:lnTo>
                  <a:pt x="6457873" y="4358077"/>
                </a:lnTo>
                <a:lnTo>
                  <a:pt x="6457873" y="4206054"/>
                </a:lnTo>
                <a:close/>
                <a:moveTo>
                  <a:pt x="9011864" y="4085972"/>
                </a:moveTo>
                <a:lnTo>
                  <a:pt x="8773068" y="4328274"/>
                </a:lnTo>
                <a:lnTo>
                  <a:pt x="9011864" y="4328274"/>
                </a:lnTo>
                <a:lnTo>
                  <a:pt x="9011864" y="4085972"/>
                </a:lnTo>
                <a:close/>
                <a:moveTo>
                  <a:pt x="6744457" y="3983867"/>
                </a:moveTo>
                <a:lnTo>
                  <a:pt x="6560494" y="4123026"/>
                </a:lnTo>
                <a:lnTo>
                  <a:pt x="6560494" y="4360421"/>
                </a:lnTo>
                <a:lnTo>
                  <a:pt x="7144388" y="4360421"/>
                </a:lnTo>
                <a:lnTo>
                  <a:pt x="6744457" y="3983867"/>
                </a:lnTo>
                <a:close/>
                <a:moveTo>
                  <a:pt x="3638821" y="3983867"/>
                </a:moveTo>
                <a:lnTo>
                  <a:pt x="3162398" y="4360421"/>
                </a:lnTo>
                <a:lnTo>
                  <a:pt x="3905289" y="4360421"/>
                </a:lnTo>
                <a:lnTo>
                  <a:pt x="3905289" y="4180333"/>
                </a:lnTo>
                <a:lnTo>
                  <a:pt x="3638821" y="3983867"/>
                </a:lnTo>
                <a:close/>
                <a:moveTo>
                  <a:pt x="10418832" y="3177470"/>
                </a:moveTo>
                <a:lnTo>
                  <a:pt x="10418832" y="4326796"/>
                </a:lnTo>
                <a:lnTo>
                  <a:pt x="11568136" y="4326796"/>
                </a:lnTo>
                <a:lnTo>
                  <a:pt x="11568136" y="3177470"/>
                </a:lnTo>
                <a:lnTo>
                  <a:pt x="10418832" y="3177470"/>
                </a:lnTo>
                <a:close/>
                <a:moveTo>
                  <a:pt x="11704552" y="3177464"/>
                </a:moveTo>
                <a:lnTo>
                  <a:pt x="11704552" y="4326789"/>
                </a:lnTo>
                <a:lnTo>
                  <a:pt x="12737908" y="4326789"/>
                </a:lnTo>
                <a:lnTo>
                  <a:pt x="12737908" y="3177464"/>
                </a:lnTo>
                <a:lnTo>
                  <a:pt x="11704552" y="3177464"/>
                </a:lnTo>
                <a:close/>
                <a:moveTo>
                  <a:pt x="9868136" y="3177464"/>
                </a:moveTo>
                <a:lnTo>
                  <a:pt x="9141840" y="3951662"/>
                </a:lnTo>
                <a:lnTo>
                  <a:pt x="9141840" y="4326789"/>
                </a:lnTo>
                <a:lnTo>
                  <a:pt x="10291148" y="4326789"/>
                </a:lnTo>
                <a:lnTo>
                  <a:pt x="10291148" y="3177464"/>
                </a:lnTo>
                <a:lnTo>
                  <a:pt x="9868136" y="3177464"/>
                </a:lnTo>
                <a:close/>
                <a:moveTo>
                  <a:pt x="10289308" y="2743552"/>
                </a:moveTo>
                <a:lnTo>
                  <a:pt x="9970060" y="3084097"/>
                </a:lnTo>
                <a:lnTo>
                  <a:pt x="10289308" y="3084097"/>
                </a:lnTo>
                <a:lnTo>
                  <a:pt x="10289308" y="2743552"/>
                </a:lnTo>
                <a:close/>
                <a:moveTo>
                  <a:pt x="11704552" y="1909801"/>
                </a:moveTo>
                <a:lnTo>
                  <a:pt x="11704552" y="3083697"/>
                </a:lnTo>
                <a:lnTo>
                  <a:pt x="12737908" y="3083697"/>
                </a:lnTo>
                <a:lnTo>
                  <a:pt x="12737908" y="1909801"/>
                </a:lnTo>
                <a:lnTo>
                  <a:pt x="11704552" y="1909801"/>
                </a:lnTo>
                <a:close/>
                <a:moveTo>
                  <a:pt x="11065314" y="1909801"/>
                </a:moveTo>
                <a:lnTo>
                  <a:pt x="10418832" y="2610878"/>
                </a:lnTo>
                <a:lnTo>
                  <a:pt x="10418832" y="3083697"/>
                </a:lnTo>
                <a:lnTo>
                  <a:pt x="11568136" y="3083697"/>
                </a:lnTo>
                <a:lnTo>
                  <a:pt x="11568136" y="1909801"/>
                </a:lnTo>
                <a:lnTo>
                  <a:pt x="11065314" y="1909801"/>
                </a:lnTo>
                <a:close/>
                <a:moveTo>
                  <a:pt x="11567620" y="1359643"/>
                </a:moveTo>
                <a:lnTo>
                  <a:pt x="11181690" y="1779928"/>
                </a:lnTo>
                <a:lnTo>
                  <a:pt x="11567620" y="1779928"/>
                </a:lnTo>
                <a:lnTo>
                  <a:pt x="11567620" y="1359643"/>
                </a:lnTo>
                <a:close/>
                <a:moveTo>
                  <a:pt x="12277738" y="631391"/>
                </a:moveTo>
                <a:lnTo>
                  <a:pt x="11704552" y="1230002"/>
                </a:lnTo>
                <a:lnTo>
                  <a:pt x="11704552" y="1780716"/>
                </a:lnTo>
                <a:lnTo>
                  <a:pt x="12737908" y="1780716"/>
                </a:lnTo>
                <a:lnTo>
                  <a:pt x="12737908" y="631391"/>
                </a:lnTo>
                <a:lnTo>
                  <a:pt x="12277738" y="631391"/>
                </a:lnTo>
                <a:close/>
                <a:moveTo>
                  <a:pt x="12736532" y="156950"/>
                </a:moveTo>
                <a:lnTo>
                  <a:pt x="12391066" y="536940"/>
                </a:lnTo>
                <a:lnTo>
                  <a:pt x="12736532" y="536940"/>
                </a:lnTo>
                <a:lnTo>
                  <a:pt x="12736532" y="156950"/>
                </a:lnTo>
                <a:close/>
                <a:moveTo>
                  <a:pt x="12802336" y="0"/>
                </a:moveTo>
                <a:lnTo>
                  <a:pt x="12802492" y="8257135"/>
                </a:lnTo>
                <a:lnTo>
                  <a:pt x="5080" y="8257135"/>
                </a:lnTo>
                <a:cubicBezTo>
                  <a:pt x="3387" y="7744151"/>
                  <a:pt x="1693" y="7231168"/>
                  <a:pt x="0" y="6718184"/>
                </a:cubicBezTo>
                <a:lnTo>
                  <a:pt x="3638821" y="3871529"/>
                </a:lnTo>
                <a:lnTo>
                  <a:pt x="5147684" y="5041156"/>
                </a:lnTo>
                <a:lnTo>
                  <a:pt x="6744457" y="3902009"/>
                </a:lnTo>
                <a:lnTo>
                  <a:pt x="8009926" y="5041156"/>
                </a:lnTo>
                <a:lnTo>
                  <a:pt x="12802336" y="0"/>
                </a:lnTo>
                <a:close/>
              </a:path>
            </a:pathLst>
          </a:custGeom>
          <a:solidFill>
            <a:srgbClr val="04A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246">
            <a:extLst>
              <a:ext uri="{FF2B5EF4-FFF2-40B4-BE49-F238E27FC236}">
                <a16:creationId xmlns:a16="http://schemas.microsoft.com/office/drawing/2014/main" id="{A47C82C7-1ACA-E24B-803A-D4DA5435B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6704" y="4556418"/>
            <a:ext cx="2285062" cy="1433683"/>
          </a:xfrm>
          <a:custGeom>
            <a:avLst/>
            <a:gdLst>
              <a:gd name="T0" fmla="*/ 1028340 w 1834"/>
              <a:gd name="T1" fmla="*/ 52950 h 1150"/>
              <a:gd name="T2" fmla="*/ 1068193 w 1834"/>
              <a:gd name="T3" fmla="*/ 92172 h 1150"/>
              <a:gd name="T4" fmla="*/ 921194 w 1834"/>
              <a:gd name="T5" fmla="*/ 252983 h 1150"/>
              <a:gd name="T6" fmla="*/ 648103 w 1834"/>
              <a:gd name="T7" fmla="*/ 543227 h 1150"/>
              <a:gd name="T8" fmla="*/ 608903 w 1834"/>
              <a:gd name="T9" fmla="*/ 507273 h 1150"/>
              <a:gd name="T10" fmla="*/ 585383 w 1834"/>
              <a:gd name="T11" fmla="*/ 485047 h 1150"/>
              <a:gd name="T12" fmla="*/ 557290 w 1834"/>
              <a:gd name="T13" fmla="*/ 458899 h 1150"/>
              <a:gd name="T14" fmla="*/ 525930 w 1834"/>
              <a:gd name="T15" fmla="*/ 481779 h 1150"/>
              <a:gd name="T16" fmla="*/ 499797 w 1834"/>
              <a:gd name="T17" fmla="*/ 500736 h 1150"/>
              <a:gd name="T18" fmla="*/ 422051 w 1834"/>
              <a:gd name="T19" fmla="*/ 557608 h 1150"/>
              <a:gd name="T20" fmla="*/ 347571 w 1834"/>
              <a:gd name="T21" fmla="*/ 501390 h 1150"/>
              <a:gd name="T22" fmla="*/ 322745 w 1834"/>
              <a:gd name="T23" fmla="*/ 483086 h 1150"/>
              <a:gd name="T24" fmla="*/ 294652 w 1834"/>
              <a:gd name="T25" fmla="*/ 461514 h 1150"/>
              <a:gd name="T26" fmla="*/ 265905 w 1834"/>
              <a:gd name="T27" fmla="*/ 483740 h 1150"/>
              <a:gd name="T28" fmla="*/ 241732 w 1834"/>
              <a:gd name="T29" fmla="*/ 502697 h 1150"/>
              <a:gd name="T30" fmla="*/ 0 w 1834"/>
              <a:gd name="T31" fmla="*/ 691617 h 1150"/>
              <a:gd name="T32" fmla="*/ 0 w 1834"/>
              <a:gd name="T33" fmla="*/ 721688 h 1150"/>
              <a:gd name="T34" fmla="*/ 0 w 1834"/>
              <a:gd name="T35" fmla="*/ 751104 h 1150"/>
              <a:gd name="T36" fmla="*/ 270478 w 1834"/>
              <a:gd name="T37" fmla="*/ 539305 h 1150"/>
              <a:gd name="T38" fmla="*/ 294652 w 1834"/>
              <a:gd name="T39" fmla="*/ 520347 h 1150"/>
              <a:gd name="T40" fmla="*/ 319478 w 1834"/>
              <a:gd name="T41" fmla="*/ 538651 h 1150"/>
              <a:gd name="T42" fmla="*/ 421397 w 1834"/>
              <a:gd name="T43" fmla="*/ 615134 h 1150"/>
              <a:gd name="T44" fmla="*/ 526583 w 1834"/>
              <a:gd name="T45" fmla="*/ 537997 h 1150"/>
              <a:gd name="T46" fmla="*/ 553370 w 1834"/>
              <a:gd name="T47" fmla="*/ 519040 h 1150"/>
              <a:gd name="T48" fmla="*/ 577543 w 1834"/>
              <a:gd name="T49" fmla="*/ 541266 h 1150"/>
              <a:gd name="T50" fmla="*/ 650716 w 1834"/>
              <a:gd name="T51" fmla="*/ 609251 h 1150"/>
              <a:gd name="T52" fmla="*/ 985221 w 1834"/>
              <a:gd name="T53" fmla="*/ 252983 h 1150"/>
              <a:gd name="T54" fmla="*/ 1103473 w 1834"/>
              <a:gd name="T55" fmla="*/ 128126 h 1150"/>
              <a:gd name="T56" fmla="*/ 1139406 w 1834"/>
              <a:gd name="T57" fmla="*/ 163426 h 1150"/>
              <a:gd name="T58" fmla="*/ 1197553 w 1834"/>
              <a:gd name="T59" fmla="*/ 0 h 1150"/>
              <a:gd name="T60" fmla="*/ 1028340 w 1834"/>
              <a:gd name="T61" fmla="*/ 52950 h 11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34" h="1150">
                <a:moveTo>
                  <a:pt x="1574" y="81"/>
                </a:moveTo>
                <a:lnTo>
                  <a:pt x="1635" y="141"/>
                </a:lnTo>
                <a:lnTo>
                  <a:pt x="1410" y="387"/>
                </a:lnTo>
                <a:lnTo>
                  <a:pt x="992" y="831"/>
                </a:lnTo>
                <a:lnTo>
                  <a:pt x="932" y="776"/>
                </a:lnTo>
                <a:lnTo>
                  <a:pt x="896" y="742"/>
                </a:lnTo>
                <a:lnTo>
                  <a:pt x="853" y="702"/>
                </a:lnTo>
                <a:lnTo>
                  <a:pt x="805" y="737"/>
                </a:lnTo>
                <a:lnTo>
                  <a:pt x="765" y="766"/>
                </a:lnTo>
                <a:lnTo>
                  <a:pt x="646" y="853"/>
                </a:lnTo>
                <a:lnTo>
                  <a:pt x="532" y="767"/>
                </a:lnTo>
                <a:lnTo>
                  <a:pt x="494" y="739"/>
                </a:lnTo>
                <a:lnTo>
                  <a:pt x="451" y="706"/>
                </a:lnTo>
                <a:lnTo>
                  <a:pt x="407" y="740"/>
                </a:lnTo>
                <a:lnTo>
                  <a:pt x="370" y="769"/>
                </a:lnTo>
                <a:lnTo>
                  <a:pt x="0" y="1058"/>
                </a:lnTo>
                <a:lnTo>
                  <a:pt x="0" y="1104"/>
                </a:lnTo>
                <a:lnTo>
                  <a:pt x="0" y="1149"/>
                </a:lnTo>
                <a:lnTo>
                  <a:pt x="414" y="825"/>
                </a:lnTo>
                <a:lnTo>
                  <a:pt x="451" y="796"/>
                </a:lnTo>
                <a:lnTo>
                  <a:pt x="489" y="824"/>
                </a:lnTo>
                <a:lnTo>
                  <a:pt x="645" y="941"/>
                </a:lnTo>
                <a:lnTo>
                  <a:pt x="806" y="823"/>
                </a:lnTo>
                <a:lnTo>
                  <a:pt x="847" y="794"/>
                </a:lnTo>
                <a:lnTo>
                  <a:pt x="884" y="828"/>
                </a:lnTo>
                <a:lnTo>
                  <a:pt x="996" y="932"/>
                </a:lnTo>
                <a:lnTo>
                  <a:pt x="1508" y="387"/>
                </a:lnTo>
                <a:lnTo>
                  <a:pt x="1689" y="196"/>
                </a:lnTo>
                <a:lnTo>
                  <a:pt x="1744" y="250"/>
                </a:lnTo>
                <a:lnTo>
                  <a:pt x="1833" y="0"/>
                </a:lnTo>
                <a:lnTo>
                  <a:pt x="1574" y="81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ACD6686F-EF85-0645-AA1E-F570DDA0A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3180" y="5913198"/>
            <a:ext cx="465650" cy="245948"/>
          </a:xfrm>
          <a:custGeom>
            <a:avLst/>
            <a:gdLst>
              <a:gd name="connsiteX0" fmla="*/ 0 w 465650"/>
              <a:gd name="connsiteY0" fmla="*/ 208735 h 245948"/>
              <a:gd name="connsiteX1" fmla="*/ 465650 w 465650"/>
              <a:gd name="connsiteY1" fmla="*/ 208735 h 245948"/>
              <a:gd name="connsiteX2" fmla="*/ 465650 w 465650"/>
              <a:gd name="connsiteY2" fmla="*/ 245948 h 245948"/>
              <a:gd name="connsiteX3" fmla="*/ 0 w 465650"/>
              <a:gd name="connsiteY3" fmla="*/ 245948 h 245948"/>
              <a:gd name="connsiteX4" fmla="*/ 0 w 465650"/>
              <a:gd name="connsiteY4" fmla="*/ 137326 h 245948"/>
              <a:gd name="connsiteX5" fmla="*/ 465650 w 465650"/>
              <a:gd name="connsiteY5" fmla="*/ 137326 h 245948"/>
              <a:gd name="connsiteX6" fmla="*/ 465650 w 465650"/>
              <a:gd name="connsiteY6" fmla="*/ 174535 h 245948"/>
              <a:gd name="connsiteX7" fmla="*/ 0 w 465650"/>
              <a:gd name="connsiteY7" fmla="*/ 174535 h 245948"/>
              <a:gd name="connsiteX8" fmla="*/ 0 w 465650"/>
              <a:gd name="connsiteY8" fmla="*/ 0 h 245948"/>
              <a:gd name="connsiteX9" fmla="*/ 465650 w 465650"/>
              <a:gd name="connsiteY9" fmla="*/ 0 h 245948"/>
              <a:gd name="connsiteX10" fmla="*/ 465650 w 465650"/>
              <a:gd name="connsiteY10" fmla="*/ 37213 h 245948"/>
              <a:gd name="connsiteX11" fmla="*/ 0 w 465650"/>
              <a:gd name="connsiteY11" fmla="*/ 37213 h 24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650" h="245948">
                <a:moveTo>
                  <a:pt x="0" y="208735"/>
                </a:moveTo>
                <a:lnTo>
                  <a:pt x="465650" y="208735"/>
                </a:lnTo>
                <a:lnTo>
                  <a:pt x="465650" y="245948"/>
                </a:lnTo>
                <a:lnTo>
                  <a:pt x="0" y="245948"/>
                </a:lnTo>
                <a:close/>
                <a:moveTo>
                  <a:pt x="0" y="137326"/>
                </a:moveTo>
                <a:lnTo>
                  <a:pt x="465650" y="137326"/>
                </a:lnTo>
                <a:lnTo>
                  <a:pt x="465650" y="174535"/>
                </a:lnTo>
                <a:lnTo>
                  <a:pt x="0" y="174535"/>
                </a:lnTo>
                <a:close/>
                <a:moveTo>
                  <a:pt x="0" y="0"/>
                </a:moveTo>
                <a:lnTo>
                  <a:pt x="465650" y="0"/>
                </a:lnTo>
                <a:lnTo>
                  <a:pt x="465650" y="37213"/>
                </a:lnTo>
                <a:lnTo>
                  <a:pt x="0" y="372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352">
            <a:extLst>
              <a:ext uri="{FF2B5EF4-FFF2-40B4-BE49-F238E27FC236}">
                <a16:creationId xmlns:a16="http://schemas.microsoft.com/office/drawing/2014/main" id="{55EE418A-66B6-9D43-94AD-4B9E73BD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3180" y="5984609"/>
            <a:ext cx="466902" cy="38449"/>
          </a:xfrm>
          <a:custGeom>
            <a:avLst/>
            <a:gdLst>
              <a:gd name="T0" fmla="*/ 244171 w 373"/>
              <a:gd name="T1" fmla="*/ 19531 h 32"/>
              <a:gd name="T2" fmla="*/ 0 w 373"/>
              <a:gd name="T3" fmla="*/ 19531 h 32"/>
              <a:gd name="T4" fmla="*/ 0 w 373"/>
              <a:gd name="T5" fmla="*/ 0 h 32"/>
              <a:gd name="T6" fmla="*/ 244171 w 373"/>
              <a:gd name="T7" fmla="*/ 0 h 32"/>
              <a:gd name="T8" fmla="*/ 244171 w 373"/>
              <a:gd name="T9" fmla="*/ 19531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3" h="32">
                <a:moveTo>
                  <a:pt x="372" y="31"/>
                </a:moveTo>
                <a:lnTo>
                  <a:pt x="0" y="31"/>
                </a:lnTo>
                <a:lnTo>
                  <a:pt x="0" y="0"/>
                </a:lnTo>
                <a:lnTo>
                  <a:pt x="372" y="0"/>
                </a:lnTo>
                <a:lnTo>
                  <a:pt x="372" y="31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D59ECFE4-CA4E-814A-92D0-C386F2D94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8111" y="5111213"/>
            <a:ext cx="971004" cy="114136"/>
          </a:xfrm>
          <a:custGeom>
            <a:avLst/>
            <a:gdLst>
              <a:gd name="connsiteX0" fmla="*/ 510845 w 971004"/>
              <a:gd name="connsiteY0" fmla="*/ 71412 h 114136"/>
              <a:gd name="connsiteX1" fmla="*/ 971004 w 971004"/>
              <a:gd name="connsiteY1" fmla="*/ 71412 h 114136"/>
              <a:gd name="connsiteX2" fmla="*/ 971004 w 971004"/>
              <a:gd name="connsiteY2" fmla="*/ 114136 h 114136"/>
              <a:gd name="connsiteX3" fmla="*/ 510845 w 971004"/>
              <a:gd name="connsiteY3" fmla="*/ 114136 h 114136"/>
              <a:gd name="connsiteX4" fmla="*/ 0 w 971004"/>
              <a:gd name="connsiteY4" fmla="*/ 71412 h 114136"/>
              <a:gd name="connsiteX5" fmla="*/ 460159 w 971004"/>
              <a:gd name="connsiteY5" fmla="*/ 71412 h 114136"/>
              <a:gd name="connsiteX6" fmla="*/ 460159 w 971004"/>
              <a:gd name="connsiteY6" fmla="*/ 114136 h 114136"/>
              <a:gd name="connsiteX7" fmla="*/ 0 w 971004"/>
              <a:gd name="connsiteY7" fmla="*/ 114136 h 114136"/>
              <a:gd name="connsiteX8" fmla="*/ 510845 w 971004"/>
              <a:gd name="connsiteY8" fmla="*/ 0 h 114136"/>
              <a:gd name="connsiteX9" fmla="*/ 971004 w 971004"/>
              <a:gd name="connsiteY9" fmla="*/ 0 h 114136"/>
              <a:gd name="connsiteX10" fmla="*/ 971004 w 971004"/>
              <a:gd name="connsiteY10" fmla="*/ 42688 h 114136"/>
              <a:gd name="connsiteX11" fmla="*/ 510845 w 971004"/>
              <a:gd name="connsiteY11" fmla="*/ 42688 h 114136"/>
              <a:gd name="connsiteX12" fmla="*/ 0 w 971004"/>
              <a:gd name="connsiteY12" fmla="*/ 0 h 114136"/>
              <a:gd name="connsiteX13" fmla="*/ 460159 w 971004"/>
              <a:gd name="connsiteY13" fmla="*/ 0 h 114136"/>
              <a:gd name="connsiteX14" fmla="*/ 460159 w 971004"/>
              <a:gd name="connsiteY14" fmla="*/ 42688 h 114136"/>
              <a:gd name="connsiteX15" fmla="*/ 0 w 971004"/>
              <a:gd name="connsiteY15" fmla="*/ 42688 h 1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004" h="114136">
                <a:moveTo>
                  <a:pt x="510845" y="71412"/>
                </a:moveTo>
                <a:lnTo>
                  <a:pt x="971004" y="71412"/>
                </a:lnTo>
                <a:lnTo>
                  <a:pt x="971004" y="114136"/>
                </a:lnTo>
                <a:lnTo>
                  <a:pt x="510845" y="114136"/>
                </a:lnTo>
                <a:close/>
                <a:moveTo>
                  <a:pt x="0" y="71412"/>
                </a:moveTo>
                <a:lnTo>
                  <a:pt x="460159" y="71412"/>
                </a:lnTo>
                <a:lnTo>
                  <a:pt x="460159" y="114136"/>
                </a:lnTo>
                <a:lnTo>
                  <a:pt x="0" y="114136"/>
                </a:lnTo>
                <a:close/>
                <a:moveTo>
                  <a:pt x="510845" y="0"/>
                </a:moveTo>
                <a:lnTo>
                  <a:pt x="971004" y="0"/>
                </a:lnTo>
                <a:lnTo>
                  <a:pt x="971004" y="42688"/>
                </a:lnTo>
                <a:lnTo>
                  <a:pt x="510845" y="42688"/>
                </a:lnTo>
                <a:close/>
                <a:moveTo>
                  <a:pt x="0" y="0"/>
                </a:moveTo>
                <a:lnTo>
                  <a:pt x="460159" y="0"/>
                </a:lnTo>
                <a:lnTo>
                  <a:pt x="460159" y="42688"/>
                </a:lnTo>
                <a:lnTo>
                  <a:pt x="0" y="42688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359">
            <a:extLst>
              <a:ext uri="{FF2B5EF4-FFF2-40B4-BE49-F238E27FC236}">
                <a16:creationId xmlns:a16="http://schemas.microsoft.com/office/drawing/2014/main" id="{12D70160-1E6C-0D4D-B160-45E90E293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8534" y="5116708"/>
            <a:ext cx="203240" cy="395500"/>
          </a:xfrm>
          <a:custGeom>
            <a:avLst/>
            <a:gdLst>
              <a:gd name="T0" fmla="*/ 64983 w 164"/>
              <a:gd name="T1" fmla="*/ 83084 h 317"/>
              <a:gd name="T2" fmla="*/ 64983 w 164"/>
              <a:gd name="T3" fmla="*/ 83084 h 317"/>
              <a:gd name="T4" fmla="*/ 42889 w 164"/>
              <a:gd name="T5" fmla="*/ 66729 h 317"/>
              <a:gd name="T6" fmla="*/ 42889 w 164"/>
              <a:gd name="T7" fmla="*/ 66729 h 317"/>
              <a:gd name="T8" fmla="*/ 57185 w 164"/>
              <a:gd name="T9" fmla="*/ 57570 h 317"/>
              <a:gd name="T10" fmla="*/ 57185 w 164"/>
              <a:gd name="T11" fmla="*/ 57570 h 317"/>
              <a:gd name="T12" fmla="*/ 80579 w 164"/>
              <a:gd name="T13" fmla="*/ 63458 h 317"/>
              <a:gd name="T14" fmla="*/ 90976 w 164"/>
              <a:gd name="T15" fmla="*/ 70000 h 317"/>
              <a:gd name="T16" fmla="*/ 103323 w 164"/>
              <a:gd name="T17" fmla="*/ 35981 h 317"/>
              <a:gd name="T18" fmla="*/ 96175 w 164"/>
              <a:gd name="T19" fmla="*/ 32056 h 317"/>
              <a:gd name="T20" fmla="*/ 96175 w 164"/>
              <a:gd name="T21" fmla="*/ 32056 h 317"/>
              <a:gd name="T22" fmla="*/ 72131 w 164"/>
              <a:gd name="T23" fmla="*/ 22897 h 317"/>
              <a:gd name="T24" fmla="*/ 72131 w 164"/>
              <a:gd name="T25" fmla="*/ 0 h 317"/>
              <a:gd name="T26" fmla="*/ 38340 w 164"/>
              <a:gd name="T27" fmla="*/ 0 h 317"/>
              <a:gd name="T28" fmla="*/ 38340 w 164"/>
              <a:gd name="T29" fmla="*/ 25514 h 317"/>
              <a:gd name="T30" fmla="*/ 38340 w 164"/>
              <a:gd name="T31" fmla="*/ 25514 h 317"/>
              <a:gd name="T32" fmla="*/ 3899 w 164"/>
              <a:gd name="T33" fmla="*/ 70000 h 317"/>
              <a:gd name="T34" fmla="*/ 3899 w 164"/>
              <a:gd name="T35" fmla="*/ 70000 h 317"/>
              <a:gd name="T36" fmla="*/ 47438 w 164"/>
              <a:gd name="T37" fmla="*/ 118411 h 317"/>
              <a:gd name="T38" fmla="*/ 47438 w 164"/>
              <a:gd name="T39" fmla="*/ 118411 h 317"/>
              <a:gd name="T40" fmla="*/ 66283 w 164"/>
              <a:gd name="T41" fmla="*/ 136074 h 317"/>
              <a:gd name="T42" fmla="*/ 66283 w 164"/>
              <a:gd name="T43" fmla="*/ 136074 h 317"/>
              <a:gd name="T44" fmla="*/ 50037 w 164"/>
              <a:gd name="T45" fmla="*/ 148504 h 317"/>
              <a:gd name="T46" fmla="*/ 50037 w 164"/>
              <a:gd name="T47" fmla="*/ 148504 h 317"/>
              <a:gd name="T48" fmla="*/ 22744 w 164"/>
              <a:gd name="T49" fmla="*/ 139999 h 317"/>
              <a:gd name="T50" fmla="*/ 12347 w 164"/>
              <a:gd name="T51" fmla="*/ 132803 h 317"/>
              <a:gd name="T52" fmla="*/ 0 w 164"/>
              <a:gd name="T53" fmla="*/ 167476 h 317"/>
              <a:gd name="T54" fmla="*/ 6498 w 164"/>
              <a:gd name="T55" fmla="*/ 172055 h 317"/>
              <a:gd name="T56" fmla="*/ 6498 w 164"/>
              <a:gd name="T57" fmla="*/ 172055 h 317"/>
              <a:gd name="T58" fmla="*/ 36390 w 164"/>
              <a:gd name="T59" fmla="*/ 182522 h 317"/>
              <a:gd name="T60" fmla="*/ 36390 w 164"/>
              <a:gd name="T61" fmla="*/ 206728 h 317"/>
              <a:gd name="T62" fmla="*/ 70831 w 164"/>
              <a:gd name="T63" fmla="*/ 206728 h 317"/>
              <a:gd name="T64" fmla="*/ 70831 w 164"/>
              <a:gd name="T65" fmla="*/ 180560 h 317"/>
              <a:gd name="T66" fmla="*/ 70831 w 164"/>
              <a:gd name="T67" fmla="*/ 180560 h 317"/>
              <a:gd name="T68" fmla="*/ 105922 w 164"/>
              <a:gd name="T69" fmla="*/ 134111 h 317"/>
              <a:gd name="T70" fmla="*/ 105922 w 164"/>
              <a:gd name="T71" fmla="*/ 134111 h 317"/>
              <a:gd name="T72" fmla="*/ 64983 w 164"/>
              <a:gd name="T73" fmla="*/ 83084 h 3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4" h="317">
                <a:moveTo>
                  <a:pt x="100" y="127"/>
                </a:moveTo>
                <a:lnTo>
                  <a:pt x="100" y="127"/>
                </a:lnTo>
                <a:cubicBezTo>
                  <a:pt x="69" y="114"/>
                  <a:pt x="66" y="109"/>
                  <a:pt x="66" y="102"/>
                </a:cubicBezTo>
                <a:cubicBezTo>
                  <a:pt x="66" y="98"/>
                  <a:pt x="69" y="88"/>
                  <a:pt x="88" y="88"/>
                </a:cubicBezTo>
                <a:cubicBezTo>
                  <a:pt x="107" y="88"/>
                  <a:pt x="118" y="95"/>
                  <a:pt x="124" y="97"/>
                </a:cubicBezTo>
                <a:lnTo>
                  <a:pt x="140" y="107"/>
                </a:lnTo>
                <a:lnTo>
                  <a:pt x="159" y="55"/>
                </a:lnTo>
                <a:lnTo>
                  <a:pt x="148" y="49"/>
                </a:lnTo>
                <a:cubicBezTo>
                  <a:pt x="137" y="42"/>
                  <a:pt x="125" y="38"/>
                  <a:pt x="111" y="35"/>
                </a:cubicBezTo>
                <a:lnTo>
                  <a:pt x="111" y="0"/>
                </a:lnTo>
                <a:lnTo>
                  <a:pt x="59" y="0"/>
                </a:lnTo>
                <a:lnTo>
                  <a:pt x="59" y="39"/>
                </a:lnTo>
                <a:cubicBezTo>
                  <a:pt x="27" y="49"/>
                  <a:pt x="6" y="75"/>
                  <a:pt x="6" y="107"/>
                </a:cubicBezTo>
                <a:cubicBezTo>
                  <a:pt x="6" y="149"/>
                  <a:pt x="40" y="168"/>
                  <a:pt x="73" y="181"/>
                </a:cubicBezTo>
                <a:cubicBezTo>
                  <a:pt x="100" y="192"/>
                  <a:pt x="102" y="200"/>
                  <a:pt x="102" y="208"/>
                </a:cubicBezTo>
                <a:cubicBezTo>
                  <a:pt x="102" y="222"/>
                  <a:pt x="89" y="227"/>
                  <a:pt x="77" y="227"/>
                </a:cubicBezTo>
                <a:cubicBezTo>
                  <a:pt x="62" y="227"/>
                  <a:pt x="47" y="222"/>
                  <a:pt x="35" y="214"/>
                </a:cubicBezTo>
                <a:lnTo>
                  <a:pt x="19" y="203"/>
                </a:lnTo>
                <a:lnTo>
                  <a:pt x="0" y="256"/>
                </a:lnTo>
                <a:lnTo>
                  <a:pt x="10" y="263"/>
                </a:lnTo>
                <a:cubicBezTo>
                  <a:pt x="21" y="270"/>
                  <a:pt x="38" y="277"/>
                  <a:pt x="56" y="279"/>
                </a:cubicBezTo>
                <a:lnTo>
                  <a:pt x="56" y="316"/>
                </a:lnTo>
                <a:lnTo>
                  <a:pt x="109" y="316"/>
                </a:lnTo>
                <a:lnTo>
                  <a:pt x="109" y="276"/>
                </a:lnTo>
                <a:cubicBezTo>
                  <a:pt x="142" y="266"/>
                  <a:pt x="163" y="239"/>
                  <a:pt x="163" y="205"/>
                </a:cubicBezTo>
                <a:cubicBezTo>
                  <a:pt x="163" y="159"/>
                  <a:pt x="129" y="140"/>
                  <a:pt x="100" y="127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31BEC596-0F5C-8E4E-82EF-6A401B2B2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3889" y="6533915"/>
            <a:ext cx="2261850" cy="223952"/>
          </a:xfrm>
          <a:custGeom>
            <a:avLst/>
            <a:gdLst>
              <a:gd name="connsiteX0" fmla="*/ 1834639 w 2261850"/>
              <a:gd name="connsiteY0" fmla="*/ 148310 h 223952"/>
              <a:gd name="connsiteX1" fmla="*/ 2032386 w 2261850"/>
              <a:gd name="connsiteY1" fmla="*/ 148310 h 223952"/>
              <a:gd name="connsiteX2" fmla="*/ 2035003 w 2261850"/>
              <a:gd name="connsiteY2" fmla="*/ 148310 h 223952"/>
              <a:gd name="connsiteX3" fmla="*/ 2212236 w 2261850"/>
              <a:gd name="connsiteY3" fmla="*/ 148310 h 223952"/>
              <a:gd name="connsiteX4" fmla="*/ 2261850 w 2261850"/>
              <a:gd name="connsiteY4" fmla="*/ 223952 h 223952"/>
              <a:gd name="connsiteX5" fmla="*/ 2075076 w 2261850"/>
              <a:gd name="connsiteY5" fmla="*/ 223952 h 223952"/>
              <a:gd name="connsiteX6" fmla="*/ 2072077 w 2261850"/>
              <a:gd name="connsiteY6" fmla="*/ 223952 h 223952"/>
              <a:gd name="connsiteX7" fmla="*/ 1864694 w 2261850"/>
              <a:gd name="connsiteY7" fmla="*/ 223952 h 223952"/>
              <a:gd name="connsiteX8" fmla="*/ 1433658 w 2261850"/>
              <a:gd name="connsiteY8" fmla="*/ 148310 h 223952"/>
              <a:gd name="connsiteX9" fmla="*/ 1631404 w 2261850"/>
              <a:gd name="connsiteY9" fmla="*/ 148310 h 223952"/>
              <a:gd name="connsiteX10" fmla="*/ 1635094 w 2261850"/>
              <a:gd name="connsiteY10" fmla="*/ 148310 h 223952"/>
              <a:gd name="connsiteX11" fmla="*/ 1831099 w 2261850"/>
              <a:gd name="connsiteY11" fmla="*/ 148310 h 223952"/>
              <a:gd name="connsiteX12" fmla="*/ 1860868 w 2261850"/>
              <a:gd name="connsiteY12" fmla="*/ 223952 h 223952"/>
              <a:gd name="connsiteX13" fmla="*/ 1657615 w 2261850"/>
              <a:gd name="connsiteY13" fmla="*/ 223952 h 223952"/>
              <a:gd name="connsiteX14" fmla="*/ 1653730 w 2261850"/>
              <a:gd name="connsiteY14" fmla="*/ 223952 h 223952"/>
              <a:gd name="connsiteX15" fmla="*/ 1446170 w 2261850"/>
              <a:gd name="connsiteY15" fmla="*/ 223952 h 223952"/>
              <a:gd name="connsiteX16" fmla="*/ 1230418 w 2261850"/>
              <a:gd name="connsiteY16" fmla="*/ 148310 h 223952"/>
              <a:gd name="connsiteX17" fmla="*/ 1430944 w 2261850"/>
              <a:gd name="connsiteY17" fmla="*/ 148310 h 223952"/>
              <a:gd name="connsiteX18" fmla="*/ 1443399 w 2261850"/>
              <a:gd name="connsiteY18" fmla="*/ 223952 h 223952"/>
              <a:gd name="connsiteX19" fmla="*/ 1235400 w 2261850"/>
              <a:gd name="connsiteY19" fmla="*/ 223952 h 223952"/>
              <a:gd name="connsiteX20" fmla="*/ 631106 w 2261850"/>
              <a:gd name="connsiteY20" fmla="*/ 148310 h 223952"/>
              <a:gd name="connsiteX21" fmla="*/ 832147 w 2261850"/>
              <a:gd name="connsiteY21" fmla="*/ 148310 h 223952"/>
              <a:gd name="connsiteX22" fmla="*/ 833668 w 2261850"/>
              <a:gd name="connsiteY22" fmla="*/ 148310 h 223952"/>
              <a:gd name="connsiteX23" fmla="*/ 1030887 w 2261850"/>
              <a:gd name="connsiteY23" fmla="*/ 148310 h 223952"/>
              <a:gd name="connsiteX24" fmla="*/ 1031425 w 2261850"/>
              <a:gd name="connsiteY24" fmla="*/ 148310 h 223952"/>
              <a:gd name="connsiteX25" fmla="*/ 1229738 w 2261850"/>
              <a:gd name="connsiteY25" fmla="*/ 148310 h 223952"/>
              <a:gd name="connsiteX26" fmla="*/ 1234678 w 2261850"/>
              <a:gd name="connsiteY26" fmla="*/ 223952 h 223952"/>
              <a:gd name="connsiteX27" fmla="*/ 1027688 w 2261850"/>
              <a:gd name="connsiteY27" fmla="*/ 223952 h 223952"/>
              <a:gd name="connsiteX28" fmla="*/ 1027182 w 2261850"/>
              <a:gd name="connsiteY28" fmla="*/ 223952 h 223952"/>
              <a:gd name="connsiteX29" fmla="*/ 819828 w 2261850"/>
              <a:gd name="connsiteY29" fmla="*/ 223952 h 223952"/>
              <a:gd name="connsiteX30" fmla="*/ 818447 w 2261850"/>
              <a:gd name="connsiteY30" fmla="*/ 223952 h 223952"/>
              <a:gd name="connsiteX31" fmla="*/ 609718 w 2261850"/>
              <a:gd name="connsiteY31" fmla="*/ 223952 h 223952"/>
              <a:gd name="connsiteX32" fmla="*/ 232326 w 2261850"/>
              <a:gd name="connsiteY32" fmla="*/ 148310 h 223952"/>
              <a:gd name="connsiteX33" fmla="*/ 430754 w 2261850"/>
              <a:gd name="connsiteY33" fmla="*/ 148310 h 223952"/>
              <a:gd name="connsiteX34" fmla="*/ 432690 w 2261850"/>
              <a:gd name="connsiteY34" fmla="*/ 148310 h 223952"/>
              <a:gd name="connsiteX35" fmla="*/ 630450 w 2261850"/>
              <a:gd name="connsiteY35" fmla="*/ 148310 h 223952"/>
              <a:gd name="connsiteX36" fmla="*/ 609364 w 2261850"/>
              <a:gd name="connsiteY36" fmla="*/ 223952 h 223952"/>
              <a:gd name="connsiteX37" fmla="*/ 402635 w 2261850"/>
              <a:gd name="connsiteY37" fmla="*/ 223952 h 223952"/>
              <a:gd name="connsiteX38" fmla="*/ 400986 w 2261850"/>
              <a:gd name="connsiteY38" fmla="*/ 223952 h 223952"/>
              <a:gd name="connsiteX39" fmla="*/ 192253 w 2261850"/>
              <a:gd name="connsiteY39" fmla="*/ 223952 h 223952"/>
              <a:gd name="connsiteX40" fmla="*/ 49614 w 2261850"/>
              <a:gd name="connsiteY40" fmla="*/ 148310 h 223952"/>
              <a:gd name="connsiteX41" fmla="*/ 229464 w 2261850"/>
              <a:gd name="connsiteY41" fmla="*/ 148310 h 223952"/>
              <a:gd name="connsiteX42" fmla="*/ 189773 w 2261850"/>
              <a:gd name="connsiteY42" fmla="*/ 223952 h 223952"/>
              <a:gd name="connsiteX43" fmla="*/ 0 w 2261850"/>
              <a:gd name="connsiteY43" fmla="*/ 223952 h 223952"/>
              <a:gd name="connsiteX44" fmla="*/ 1982951 w 2261850"/>
              <a:gd name="connsiteY44" fmla="*/ 54931 h 223952"/>
              <a:gd name="connsiteX45" fmla="*/ 2151638 w 2261850"/>
              <a:gd name="connsiteY45" fmla="*/ 54931 h 223952"/>
              <a:gd name="connsiteX46" fmla="*/ 2212415 w 2261850"/>
              <a:gd name="connsiteY46" fmla="*/ 147083 h 223952"/>
              <a:gd name="connsiteX47" fmla="*/ 2032565 w 2261850"/>
              <a:gd name="connsiteY47" fmla="*/ 147083 h 223952"/>
              <a:gd name="connsiteX48" fmla="*/ 1417175 w 2261850"/>
              <a:gd name="connsiteY48" fmla="*/ 54931 h 223952"/>
              <a:gd name="connsiteX49" fmla="*/ 1603937 w 2261850"/>
              <a:gd name="connsiteY49" fmla="*/ 54931 h 223952"/>
              <a:gd name="connsiteX50" fmla="*/ 1608179 w 2261850"/>
              <a:gd name="connsiteY50" fmla="*/ 54931 h 223952"/>
              <a:gd name="connsiteX51" fmla="*/ 1790696 w 2261850"/>
              <a:gd name="connsiteY51" fmla="*/ 54931 h 223952"/>
              <a:gd name="connsiteX52" fmla="*/ 1793488 w 2261850"/>
              <a:gd name="connsiteY52" fmla="*/ 54931 h 223952"/>
              <a:gd name="connsiteX53" fmla="*/ 1981042 w 2261850"/>
              <a:gd name="connsiteY53" fmla="*/ 54931 h 223952"/>
              <a:gd name="connsiteX54" fmla="*/ 2031133 w 2261850"/>
              <a:gd name="connsiteY54" fmla="*/ 147083 h 223952"/>
              <a:gd name="connsiteX55" fmla="*/ 1833394 w 2261850"/>
              <a:gd name="connsiteY55" fmla="*/ 147083 h 223952"/>
              <a:gd name="connsiteX56" fmla="*/ 1830769 w 2261850"/>
              <a:gd name="connsiteY56" fmla="*/ 147083 h 223952"/>
              <a:gd name="connsiteX57" fmla="*/ 1635644 w 2261850"/>
              <a:gd name="connsiteY57" fmla="*/ 147083 h 223952"/>
              <a:gd name="connsiteX58" fmla="*/ 1632619 w 2261850"/>
              <a:gd name="connsiteY58" fmla="*/ 147083 h 223952"/>
              <a:gd name="connsiteX59" fmla="*/ 1434652 w 2261850"/>
              <a:gd name="connsiteY59" fmla="*/ 147083 h 223952"/>
              <a:gd name="connsiteX60" fmla="*/ 1038943 w 2261850"/>
              <a:gd name="connsiteY60" fmla="*/ 54931 h 223952"/>
              <a:gd name="connsiteX61" fmla="*/ 1224928 w 2261850"/>
              <a:gd name="connsiteY61" fmla="*/ 54931 h 223952"/>
              <a:gd name="connsiteX62" fmla="*/ 1229637 w 2261850"/>
              <a:gd name="connsiteY62" fmla="*/ 54931 h 223952"/>
              <a:gd name="connsiteX63" fmla="*/ 1414798 w 2261850"/>
              <a:gd name="connsiteY63" fmla="*/ 54931 h 223952"/>
              <a:gd name="connsiteX64" fmla="*/ 1432402 w 2261850"/>
              <a:gd name="connsiteY64" fmla="*/ 147083 h 223952"/>
              <a:gd name="connsiteX65" fmla="*/ 1234655 w 2261850"/>
              <a:gd name="connsiteY65" fmla="*/ 147083 h 223952"/>
              <a:gd name="connsiteX66" fmla="*/ 1229958 w 2261850"/>
              <a:gd name="connsiteY66" fmla="*/ 147083 h 223952"/>
              <a:gd name="connsiteX67" fmla="*/ 1032670 w 2261850"/>
              <a:gd name="connsiteY67" fmla="*/ 147083 h 223952"/>
              <a:gd name="connsiteX68" fmla="*/ 659310 w 2261850"/>
              <a:gd name="connsiteY68" fmla="*/ 54931 h 223952"/>
              <a:gd name="connsiteX69" fmla="*/ 845782 w 2261850"/>
              <a:gd name="connsiteY69" fmla="*/ 54931 h 223952"/>
              <a:gd name="connsiteX70" fmla="*/ 850149 w 2261850"/>
              <a:gd name="connsiteY70" fmla="*/ 54931 h 223952"/>
              <a:gd name="connsiteX71" fmla="*/ 1036910 w 2261850"/>
              <a:gd name="connsiteY71" fmla="*/ 54931 h 223952"/>
              <a:gd name="connsiteX72" fmla="*/ 1030623 w 2261850"/>
              <a:gd name="connsiteY72" fmla="*/ 147083 h 223952"/>
              <a:gd name="connsiteX73" fmla="*/ 833828 w 2261850"/>
              <a:gd name="connsiteY73" fmla="*/ 147083 h 223952"/>
              <a:gd name="connsiteX74" fmla="*/ 829436 w 2261850"/>
              <a:gd name="connsiteY74" fmla="*/ 147083 h 223952"/>
              <a:gd name="connsiteX75" fmla="*/ 631688 w 2261850"/>
              <a:gd name="connsiteY75" fmla="*/ 147083 h 223952"/>
              <a:gd name="connsiteX76" fmla="*/ 281054 w 2261850"/>
              <a:gd name="connsiteY76" fmla="*/ 54931 h 223952"/>
              <a:gd name="connsiteX77" fmla="*/ 467319 w 2261850"/>
              <a:gd name="connsiteY77" fmla="*/ 54931 h 223952"/>
              <a:gd name="connsiteX78" fmla="*/ 471132 w 2261850"/>
              <a:gd name="connsiteY78" fmla="*/ 54931 h 223952"/>
              <a:gd name="connsiteX79" fmla="*/ 657900 w 2261850"/>
              <a:gd name="connsiteY79" fmla="*/ 54931 h 223952"/>
              <a:gd name="connsiteX80" fmla="*/ 630316 w 2261850"/>
              <a:gd name="connsiteY80" fmla="*/ 147083 h 223952"/>
              <a:gd name="connsiteX81" fmla="*/ 432109 w 2261850"/>
              <a:gd name="connsiteY81" fmla="*/ 147083 h 223952"/>
              <a:gd name="connsiteX82" fmla="*/ 428450 w 2261850"/>
              <a:gd name="connsiteY82" fmla="*/ 147083 h 223952"/>
              <a:gd name="connsiteX83" fmla="*/ 230702 w 2261850"/>
              <a:gd name="connsiteY83" fmla="*/ 147083 h 223952"/>
              <a:gd name="connsiteX84" fmla="*/ 110216 w 2261850"/>
              <a:gd name="connsiteY84" fmla="*/ 54931 h 223952"/>
              <a:gd name="connsiteX85" fmla="*/ 278903 w 2261850"/>
              <a:gd name="connsiteY85" fmla="*/ 54931 h 223952"/>
              <a:gd name="connsiteX86" fmla="*/ 229289 w 2261850"/>
              <a:gd name="connsiteY86" fmla="*/ 147083 h 223952"/>
              <a:gd name="connsiteX87" fmla="*/ 49439 w 2261850"/>
              <a:gd name="connsiteY87" fmla="*/ 147083 h 223952"/>
              <a:gd name="connsiteX88" fmla="*/ 1774219 w 2261850"/>
              <a:gd name="connsiteY88" fmla="*/ 0 h 223952"/>
              <a:gd name="connsiteX89" fmla="*/ 1955484 w 2261850"/>
              <a:gd name="connsiteY89" fmla="*/ 0 h 223952"/>
              <a:gd name="connsiteX90" fmla="*/ 1959459 w 2261850"/>
              <a:gd name="connsiteY90" fmla="*/ 0 h 223952"/>
              <a:gd name="connsiteX91" fmla="*/ 2117163 w 2261850"/>
              <a:gd name="connsiteY91" fmla="*/ 0 h 223952"/>
              <a:gd name="connsiteX92" fmla="*/ 2151986 w 2261850"/>
              <a:gd name="connsiteY92" fmla="*/ 53622 h 223952"/>
              <a:gd name="connsiteX93" fmla="*/ 1987182 w 2261850"/>
              <a:gd name="connsiteY93" fmla="*/ 53622 h 223952"/>
              <a:gd name="connsiteX94" fmla="*/ 1982845 w 2261850"/>
              <a:gd name="connsiteY94" fmla="*/ 53622 h 223952"/>
              <a:gd name="connsiteX95" fmla="*/ 1795641 w 2261850"/>
              <a:gd name="connsiteY95" fmla="*/ 53622 h 223952"/>
              <a:gd name="connsiteX96" fmla="*/ 1041934 w 2261850"/>
              <a:gd name="connsiteY96" fmla="*/ 0 h 223952"/>
              <a:gd name="connsiteX97" fmla="*/ 1224924 w 2261850"/>
              <a:gd name="connsiteY97" fmla="*/ 0 h 223952"/>
              <a:gd name="connsiteX98" fmla="*/ 1225390 w 2261850"/>
              <a:gd name="connsiteY98" fmla="*/ 0 h 223952"/>
              <a:gd name="connsiteX99" fmla="*/ 1406191 w 2261850"/>
              <a:gd name="connsiteY99" fmla="*/ 0 h 223952"/>
              <a:gd name="connsiteX100" fmla="*/ 1407253 w 2261850"/>
              <a:gd name="connsiteY100" fmla="*/ 0 h 223952"/>
              <a:gd name="connsiteX101" fmla="*/ 1587461 w 2261850"/>
              <a:gd name="connsiteY101" fmla="*/ 0 h 223952"/>
              <a:gd name="connsiteX102" fmla="*/ 1587870 w 2261850"/>
              <a:gd name="connsiteY102" fmla="*/ 0 h 223952"/>
              <a:gd name="connsiteX103" fmla="*/ 1768526 w 2261850"/>
              <a:gd name="connsiteY103" fmla="*/ 0 h 223952"/>
              <a:gd name="connsiteX104" fmla="*/ 1789465 w 2261850"/>
              <a:gd name="connsiteY104" fmla="*/ 53622 h 223952"/>
              <a:gd name="connsiteX105" fmla="*/ 1602701 w 2261850"/>
              <a:gd name="connsiteY105" fmla="*/ 53622 h 223952"/>
              <a:gd name="connsiteX106" fmla="*/ 1602242 w 2261850"/>
              <a:gd name="connsiteY106" fmla="*/ 53622 h 223952"/>
              <a:gd name="connsiteX107" fmla="*/ 1415936 w 2261850"/>
              <a:gd name="connsiteY107" fmla="*/ 53622 h 223952"/>
              <a:gd name="connsiteX108" fmla="*/ 1414842 w 2261850"/>
              <a:gd name="connsiteY108" fmla="*/ 53622 h 223952"/>
              <a:gd name="connsiteX109" fmla="*/ 1229159 w 2261850"/>
              <a:gd name="connsiteY109" fmla="*/ 53622 h 223952"/>
              <a:gd name="connsiteX110" fmla="*/ 1228645 w 2261850"/>
              <a:gd name="connsiteY110" fmla="*/ 53622 h 223952"/>
              <a:gd name="connsiteX111" fmla="*/ 1038164 w 2261850"/>
              <a:gd name="connsiteY111" fmla="*/ 53622 h 223952"/>
              <a:gd name="connsiteX112" fmla="*/ 674300 w 2261850"/>
              <a:gd name="connsiteY112" fmla="*/ 0 h 223952"/>
              <a:gd name="connsiteX113" fmla="*/ 855772 w 2261850"/>
              <a:gd name="connsiteY113" fmla="*/ 0 h 223952"/>
              <a:gd name="connsiteX114" fmla="*/ 861130 w 2261850"/>
              <a:gd name="connsiteY114" fmla="*/ 0 h 223952"/>
              <a:gd name="connsiteX115" fmla="*/ 1036935 w 2261850"/>
              <a:gd name="connsiteY115" fmla="*/ 0 h 223952"/>
              <a:gd name="connsiteX116" fmla="*/ 1033237 w 2261850"/>
              <a:gd name="connsiteY116" fmla="*/ 53622 h 223952"/>
              <a:gd name="connsiteX117" fmla="*/ 851031 w 2261850"/>
              <a:gd name="connsiteY117" fmla="*/ 53622 h 223952"/>
              <a:gd name="connsiteX118" fmla="*/ 845913 w 2261850"/>
              <a:gd name="connsiteY118" fmla="*/ 53622 h 223952"/>
              <a:gd name="connsiteX119" fmla="*/ 659152 w 2261850"/>
              <a:gd name="connsiteY119" fmla="*/ 53622 h 223952"/>
              <a:gd name="connsiteX120" fmla="*/ 307864 w 2261850"/>
              <a:gd name="connsiteY120" fmla="*/ 0 h 223952"/>
              <a:gd name="connsiteX121" fmla="*/ 489073 w 2261850"/>
              <a:gd name="connsiteY121" fmla="*/ 0 h 223952"/>
              <a:gd name="connsiteX122" fmla="*/ 493104 w 2261850"/>
              <a:gd name="connsiteY122" fmla="*/ 0 h 223952"/>
              <a:gd name="connsiteX123" fmla="*/ 668906 w 2261850"/>
              <a:gd name="connsiteY123" fmla="*/ 0 h 223952"/>
              <a:gd name="connsiteX124" fmla="*/ 654125 w 2261850"/>
              <a:gd name="connsiteY124" fmla="*/ 53622 h 223952"/>
              <a:gd name="connsiteX125" fmla="*/ 470421 w 2261850"/>
              <a:gd name="connsiteY125" fmla="*/ 53622 h 223952"/>
              <a:gd name="connsiteX126" fmla="*/ 466902 w 2261850"/>
              <a:gd name="connsiteY126" fmla="*/ 53622 h 223952"/>
              <a:gd name="connsiteX127" fmla="*/ 280141 w 2261850"/>
              <a:gd name="connsiteY127" fmla="*/ 53622 h 223952"/>
              <a:gd name="connsiteX128" fmla="*/ 144680 w 2261850"/>
              <a:gd name="connsiteY128" fmla="*/ 0 h 223952"/>
              <a:gd name="connsiteX129" fmla="*/ 306359 w 2261850"/>
              <a:gd name="connsiteY129" fmla="*/ 0 h 223952"/>
              <a:gd name="connsiteX130" fmla="*/ 278998 w 2261850"/>
              <a:gd name="connsiteY130" fmla="*/ 53622 h 223952"/>
              <a:gd name="connsiteX131" fmla="*/ 109857 w 2261850"/>
              <a:gd name="connsiteY131" fmla="*/ 53622 h 22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261850" h="223952">
                <a:moveTo>
                  <a:pt x="1834639" y="148310"/>
                </a:moveTo>
                <a:lnTo>
                  <a:pt x="2032386" y="148310"/>
                </a:lnTo>
                <a:lnTo>
                  <a:pt x="2035003" y="148310"/>
                </a:lnTo>
                <a:lnTo>
                  <a:pt x="2212236" y="148310"/>
                </a:lnTo>
                <a:lnTo>
                  <a:pt x="2261850" y="223952"/>
                </a:lnTo>
                <a:lnTo>
                  <a:pt x="2075076" y="223952"/>
                </a:lnTo>
                <a:lnTo>
                  <a:pt x="2072077" y="223952"/>
                </a:lnTo>
                <a:lnTo>
                  <a:pt x="1864694" y="223952"/>
                </a:lnTo>
                <a:close/>
                <a:moveTo>
                  <a:pt x="1433658" y="148310"/>
                </a:moveTo>
                <a:lnTo>
                  <a:pt x="1631404" y="148310"/>
                </a:lnTo>
                <a:lnTo>
                  <a:pt x="1635094" y="148310"/>
                </a:lnTo>
                <a:lnTo>
                  <a:pt x="1831099" y="148310"/>
                </a:lnTo>
                <a:lnTo>
                  <a:pt x="1860868" y="223952"/>
                </a:lnTo>
                <a:lnTo>
                  <a:pt x="1657615" y="223952"/>
                </a:lnTo>
                <a:lnTo>
                  <a:pt x="1653730" y="223952"/>
                </a:lnTo>
                <a:lnTo>
                  <a:pt x="1446170" y="223952"/>
                </a:lnTo>
                <a:close/>
                <a:moveTo>
                  <a:pt x="1230418" y="148310"/>
                </a:moveTo>
                <a:lnTo>
                  <a:pt x="1430944" y="148310"/>
                </a:lnTo>
                <a:lnTo>
                  <a:pt x="1443399" y="223952"/>
                </a:lnTo>
                <a:lnTo>
                  <a:pt x="1235400" y="223952"/>
                </a:lnTo>
                <a:close/>
                <a:moveTo>
                  <a:pt x="631106" y="148310"/>
                </a:moveTo>
                <a:lnTo>
                  <a:pt x="832147" y="148310"/>
                </a:lnTo>
                <a:lnTo>
                  <a:pt x="833668" y="148310"/>
                </a:lnTo>
                <a:lnTo>
                  <a:pt x="1030887" y="148310"/>
                </a:lnTo>
                <a:lnTo>
                  <a:pt x="1031425" y="148310"/>
                </a:lnTo>
                <a:lnTo>
                  <a:pt x="1229738" y="148310"/>
                </a:lnTo>
                <a:lnTo>
                  <a:pt x="1234678" y="223952"/>
                </a:lnTo>
                <a:lnTo>
                  <a:pt x="1027688" y="223952"/>
                </a:lnTo>
                <a:lnTo>
                  <a:pt x="1027182" y="223952"/>
                </a:lnTo>
                <a:lnTo>
                  <a:pt x="819828" y="223952"/>
                </a:lnTo>
                <a:lnTo>
                  <a:pt x="818447" y="223952"/>
                </a:lnTo>
                <a:lnTo>
                  <a:pt x="609718" y="223952"/>
                </a:lnTo>
                <a:close/>
                <a:moveTo>
                  <a:pt x="232326" y="148310"/>
                </a:moveTo>
                <a:lnTo>
                  <a:pt x="430754" y="148310"/>
                </a:lnTo>
                <a:lnTo>
                  <a:pt x="432690" y="148310"/>
                </a:lnTo>
                <a:lnTo>
                  <a:pt x="630450" y="148310"/>
                </a:lnTo>
                <a:lnTo>
                  <a:pt x="609364" y="223952"/>
                </a:lnTo>
                <a:lnTo>
                  <a:pt x="402635" y="223952"/>
                </a:lnTo>
                <a:lnTo>
                  <a:pt x="400986" y="223952"/>
                </a:lnTo>
                <a:lnTo>
                  <a:pt x="192253" y="223952"/>
                </a:lnTo>
                <a:close/>
                <a:moveTo>
                  <a:pt x="49614" y="148310"/>
                </a:moveTo>
                <a:lnTo>
                  <a:pt x="229464" y="148310"/>
                </a:lnTo>
                <a:lnTo>
                  <a:pt x="189773" y="223952"/>
                </a:lnTo>
                <a:lnTo>
                  <a:pt x="0" y="223952"/>
                </a:lnTo>
                <a:close/>
                <a:moveTo>
                  <a:pt x="1982951" y="54931"/>
                </a:moveTo>
                <a:lnTo>
                  <a:pt x="2151638" y="54931"/>
                </a:lnTo>
                <a:lnTo>
                  <a:pt x="2212415" y="147083"/>
                </a:lnTo>
                <a:lnTo>
                  <a:pt x="2032565" y="147083"/>
                </a:lnTo>
                <a:close/>
                <a:moveTo>
                  <a:pt x="1417175" y="54931"/>
                </a:moveTo>
                <a:lnTo>
                  <a:pt x="1603937" y="54931"/>
                </a:lnTo>
                <a:lnTo>
                  <a:pt x="1608179" y="54931"/>
                </a:lnTo>
                <a:lnTo>
                  <a:pt x="1790696" y="54931"/>
                </a:lnTo>
                <a:lnTo>
                  <a:pt x="1793488" y="54931"/>
                </a:lnTo>
                <a:lnTo>
                  <a:pt x="1981042" y="54931"/>
                </a:lnTo>
                <a:lnTo>
                  <a:pt x="2031133" y="147083"/>
                </a:lnTo>
                <a:lnTo>
                  <a:pt x="1833394" y="147083"/>
                </a:lnTo>
                <a:lnTo>
                  <a:pt x="1830769" y="147083"/>
                </a:lnTo>
                <a:lnTo>
                  <a:pt x="1635644" y="147083"/>
                </a:lnTo>
                <a:lnTo>
                  <a:pt x="1632619" y="147083"/>
                </a:lnTo>
                <a:lnTo>
                  <a:pt x="1434652" y="147083"/>
                </a:lnTo>
                <a:close/>
                <a:moveTo>
                  <a:pt x="1038943" y="54931"/>
                </a:moveTo>
                <a:lnTo>
                  <a:pt x="1224928" y="54931"/>
                </a:lnTo>
                <a:lnTo>
                  <a:pt x="1229637" y="54931"/>
                </a:lnTo>
                <a:lnTo>
                  <a:pt x="1414798" y="54931"/>
                </a:lnTo>
                <a:lnTo>
                  <a:pt x="1432402" y="147083"/>
                </a:lnTo>
                <a:lnTo>
                  <a:pt x="1234655" y="147083"/>
                </a:lnTo>
                <a:lnTo>
                  <a:pt x="1229958" y="147083"/>
                </a:lnTo>
                <a:lnTo>
                  <a:pt x="1032670" y="147083"/>
                </a:lnTo>
                <a:close/>
                <a:moveTo>
                  <a:pt x="659310" y="54931"/>
                </a:moveTo>
                <a:lnTo>
                  <a:pt x="845782" y="54931"/>
                </a:lnTo>
                <a:lnTo>
                  <a:pt x="850149" y="54931"/>
                </a:lnTo>
                <a:lnTo>
                  <a:pt x="1036910" y="54931"/>
                </a:lnTo>
                <a:lnTo>
                  <a:pt x="1030623" y="147083"/>
                </a:lnTo>
                <a:lnTo>
                  <a:pt x="833828" y="147083"/>
                </a:lnTo>
                <a:lnTo>
                  <a:pt x="829436" y="147083"/>
                </a:lnTo>
                <a:lnTo>
                  <a:pt x="631688" y="147083"/>
                </a:lnTo>
                <a:close/>
                <a:moveTo>
                  <a:pt x="281054" y="54931"/>
                </a:moveTo>
                <a:lnTo>
                  <a:pt x="467319" y="54931"/>
                </a:lnTo>
                <a:lnTo>
                  <a:pt x="471132" y="54931"/>
                </a:lnTo>
                <a:lnTo>
                  <a:pt x="657900" y="54931"/>
                </a:lnTo>
                <a:lnTo>
                  <a:pt x="630316" y="147083"/>
                </a:lnTo>
                <a:lnTo>
                  <a:pt x="432109" y="147083"/>
                </a:lnTo>
                <a:lnTo>
                  <a:pt x="428450" y="147083"/>
                </a:lnTo>
                <a:lnTo>
                  <a:pt x="230702" y="147083"/>
                </a:lnTo>
                <a:close/>
                <a:moveTo>
                  <a:pt x="110216" y="54931"/>
                </a:moveTo>
                <a:lnTo>
                  <a:pt x="278903" y="54931"/>
                </a:lnTo>
                <a:lnTo>
                  <a:pt x="229289" y="147083"/>
                </a:lnTo>
                <a:lnTo>
                  <a:pt x="49439" y="147083"/>
                </a:lnTo>
                <a:close/>
                <a:moveTo>
                  <a:pt x="1774219" y="0"/>
                </a:moveTo>
                <a:lnTo>
                  <a:pt x="1955484" y="0"/>
                </a:lnTo>
                <a:lnTo>
                  <a:pt x="1959459" y="0"/>
                </a:lnTo>
                <a:lnTo>
                  <a:pt x="2117163" y="0"/>
                </a:lnTo>
                <a:lnTo>
                  <a:pt x="2151986" y="53622"/>
                </a:lnTo>
                <a:lnTo>
                  <a:pt x="1987182" y="53622"/>
                </a:lnTo>
                <a:lnTo>
                  <a:pt x="1982845" y="53622"/>
                </a:lnTo>
                <a:lnTo>
                  <a:pt x="1795641" y="53622"/>
                </a:lnTo>
                <a:close/>
                <a:moveTo>
                  <a:pt x="1041934" y="0"/>
                </a:moveTo>
                <a:lnTo>
                  <a:pt x="1224924" y="0"/>
                </a:lnTo>
                <a:lnTo>
                  <a:pt x="1225390" y="0"/>
                </a:lnTo>
                <a:lnTo>
                  <a:pt x="1406191" y="0"/>
                </a:lnTo>
                <a:lnTo>
                  <a:pt x="1407253" y="0"/>
                </a:lnTo>
                <a:lnTo>
                  <a:pt x="1587461" y="0"/>
                </a:lnTo>
                <a:lnTo>
                  <a:pt x="1587870" y="0"/>
                </a:lnTo>
                <a:lnTo>
                  <a:pt x="1768526" y="0"/>
                </a:lnTo>
                <a:lnTo>
                  <a:pt x="1789465" y="53622"/>
                </a:lnTo>
                <a:lnTo>
                  <a:pt x="1602701" y="53622"/>
                </a:lnTo>
                <a:lnTo>
                  <a:pt x="1602242" y="53622"/>
                </a:lnTo>
                <a:lnTo>
                  <a:pt x="1415936" y="53622"/>
                </a:lnTo>
                <a:lnTo>
                  <a:pt x="1414842" y="53622"/>
                </a:lnTo>
                <a:lnTo>
                  <a:pt x="1229159" y="53622"/>
                </a:lnTo>
                <a:lnTo>
                  <a:pt x="1228645" y="53622"/>
                </a:lnTo>
                <a:lnTo>
                  <a:pt x="1038164" y="53622"/>
                </a:lnTo>
                <a:close/>
                <a:moveTo>
                  <a:pt x="674300" y="0"/>
                </a:moveTo>
                <a:lnTo>
                  <a:pt x="855772" y="0"/>
                </a:lnTo>
                <a:lnTo>
                  <a:pt x="861130" y="0"/>
                </a:lnTo>
                <a:lnTo>
                  <a:pt x="1036935" y="0"/>
                </a:lnTo>
                <a:lnTo>
                  <a:pt x="1033237" y="53622"/>
                </a:lnTo>
                <a:lnTo>
                  <a:pt x="851031" y="53622"/>
                </a:lnTo>
                <a:lnTo>
                  <a:pt x="845913" y="53622"/>
                </a:lnTo>
                <a:lnTo>
                  <a:pt x="659152" y="53622"/>
                </a:lnTo>
                <a:close/>
                <a:moveTo>
                  <a:pt x="307864" y="0"/>
                </a:moveTo>
                <a:lnTo>
                  <a:pt x="489073" y="0"/>
                </a:lnTo>
                <a:lnTo>
                  <a:pt x="493104" y="0"/>
                </a:lnTo>
                <a:lnTo>
                  <a:pt x="668906" y="0"/>
                </a:lnTo>
                <a:lnTo>
                  <a:pt x="654125" y="53622"/>
                </a:lnTo>
                <a:lnTo>
                  <a:pt x="470421" y="53622"/>
                </a:lnTo>
                <a:lnTo>
                  <a:pt x="466902" y="53622"/>
                </a:lnTo>
                <a:lnTo>
                  <a:pt x="280141" y="53622"/>
                </a:lnTo>
                <a:close/>
                <a:moveTo>
                  <a:pt x="144680" y="0"/>
                </a:moveTo>
                <a:lnTo>
                  <a:pt x="306359" y="0"/>
                </a:lnTo>
                <a:lnTo>
                  <a:pt x="278998" y="53622"/>
                </a:lnTo>
                <a:lnTo>
                  <a:pt x="109857" y="53622"/>
                </a:lnTo>
                <a:close/>
              </a:path>
            </a:pathLst>
          </a:custGeom>
          <a:solidFill>
            <a:srgbClr val="9C9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B77A954-22D8-FE45-B493-6BDCE289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2904" y="6528418"/>
            <a:ext cx="2283815" cy="229470"/>
          </a:xfrm>
          <a:custGeom>
            <a:avLst/>
            <a:gdLst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1858253 w 2283815"/>
              <a:gd name="connsiteY4" fmla="*/ 158022 h 229471"/>
              <a:gd name="connsiteX5" fmla="*/ 1883105 w 2283815"/>
              <a:gd name="connsiteY5" fmla="*/ 217092 h 229471"/>
              <a:gd name="connsiteX6" fmla="*/ 2071860 w 2283815"/>
              <a:gd name="connsiteY6" fmla="*/ 217092 h 229471"/>
              <a:gd name="connsiteX7" fmla="*/ 2040465 w 2283815"/>
              <a:gd name="connsiteY7" fmla="*/ 158022 h 229471"/>
              <a:gd name="connsiteX8" fmla="*/ 2039650 w 2283815"/>
              <a:gd name="connsiteY8" fmla="*/ 158022 h 229471"/>
              <a:gd name="connsiteX9" fmla="*/ 1654097 w 2283815"/>
              <a:gd name="connsiteY9" fmla="*/ 158022 h 229471"/>
              <a:gd name="connsiteX10" fmla="*/ 1672094 w 2283815"/>
              <a:gd name="connsiteY10" fmla="*/ 217092 h 229471"/>
              <a:gd name="connsiteX11" fmla="*/ 1865846 w 2283815"/>
              <a:gd name="connsiteY11" fmla="*/ 217092 h 229471"/>
              <a:gd name="connsiteX12" fmla="*/ 1841025 w 2283815"/>
              <a:gd name="connsiteY12" fmla="*/ 158022 h 229471"/>
              <a:gd name="connsiteX13" fmla="*/ 1840659 w 2283815"/>
              <a:gd name="connsiteY13" fmla="*/ 158022 h 229471"/>
              <a:gd name="connsiteX14" fmla="*/ 1451921 w 2283815"/>
              <a:gd name="connsiteY14" fmla="*/ 158022 h 229471"/>
              <a:gd name="connsiteX15" fmla="*/ 1463032 w 2283815"/>
              <a:gd name="connsiteY15" fmla="*/ 217092 h 229471"/>
              <a:gd name="connsiteX16" fmla="*/ 1657723 w 2283815"/>
              <a:gd name="connsiteY16" fmla="*/ 217092 h 229471"/>
              <a:gd name="connsiteX17" fmla="*/ 1639703 w 2283815"/>
              <a:gd name="connsiteY17" fmla="*/ 158022 h 229471"/>
              <a:gd name="connsiteX18" fmla="*/ 1252474 w 2283815"/>
              <a:gd name="connsiteY18" fmla="*/ 158022 h 229471"/>
              <a:gd name="connsiteX19" fmla="*/ 1255905 w 2283815"/>
              <a:gd name="connsiteY19" fmla="*/ 217092 h 229471"/>
              <a:gd name="connsiteX20" fmla="*/ 1446605 w 2283815"/>
              <a:gd name="connsiteY20" fmla="*/ 217092 h 229471"/>
              <a:gd name="connsiteX21" fmla="*/ 1436307 w 2283815"/>
              <a:gd name="connsiteY21" fmla="*/ 158022 h 229471"/>
              <a:gd name="connsiteX22" fmla="*/ 1052510 w 2283815"/>
              <a:gd name="connsiteY22" fmla="*/ 158022 h 229471"/>
              <a:gd name="connsiteX23" fmla="*/ 1049091 w 2283815"/>
              <a:gd name="connsiteY23" fmla="*/ 217092 h 229471"/>
              <a:gd name="connsiteX24" fmla="*/ 1240210 w 2283815"/>
              <a:gd name="connsiteY24" fmla="*/ 217092 h 229471"/>
              <a:gd name="connsiteX25" fmla="*/ 1236791 w 2283815"/>
              <a:gd name="connsiteY25" fmla="*/ 158022 h 229471"/>
              <a:gd name="connsiteX26" fmla="*/ 1236586 w 2283815"/>
              <a:gd name="connsiteY26" fmla="*/ 158022 h 229471"/>
              <a:gd name="connsiteX27" fmla="*/ 849755 w 2283815"/>
              <a:gd name="connsiteY27" fmla="*/ 158022 h 229471"/>
              <a:gd name="connsiteX28" fmla="*/ 838986 w 2283815"/>
              <a:gd name="connsiteY28" fmla="*/ 217092 h 229471"/>
              <a:gd name="connsiteX29" fmla="*/ 1033389 w 2283815"/>
              <a:gd name="connsiteY29" fmla="*/ 217092 h 229471"/>
              <a:gd name="connsiteX30" fmla="*/ 1036820 w 2283815"/>
              <a:gd name="connsiteY30" fmla="*/ 158022 h 229471"/>
              <a:gd name="connsiteX31" fmla="*/ 647772 w 2283815"/>
              <a:gd name="connsiteY31" fmla="*/ 158022 h 229471"/>
              <a:gd name="connsiteX32" fmla="*/ 629776 w 2283815"/>
              <a:gd name="connsiteY32" fmla="*/ 217093 h 229471"/>
              <a:gd name="connsiteX33" fmla="*/ 823710 w 2283815"/>
              <a:gd name="connsiteY33" fmla="*/ 217093 h 229471"/>
              <a:gd name="connsiteX34" fmla="*/ 834523 w 2283815"/>
              <a:gd name="connsiteY34" fmla="*/ 158022 h 229471"/>
              <a:gd name="connsiteX35" fmla="*/ 648665 w 2283815"/>
              <a:gd name="connsiteY35" fmla="*/ 158022 h 229471"/>
              <a:gd name="connsiteX36" fmla="*/ 448270 w 2283815"/>
              <a:gd name="connsiteY36" fmla="*/ 158022 h 229471"/>
              <a:gd name="connsiteX37" fmla="*/ 423449 w 2283815"/>
              <a:gd name="connsiteY37" fmla="*/ 217092 h 229471"/>
              <a:gd name="connsiteX38" fmla="*/ 613312 w 2283815"/>
              <a:gd name="connsiteY38" fmla="*/ 217092 h 229471"/>
              <a:gd name="connsiteX39" fmla="*/ 630474 w 2283815"/>
              <a:gd name="connsiteY39" fmla="*/ 158022 h 229471"/>
              <a:gd name="connsiteX40" fmla="*/ 244751 w 2283815"/>
              <a:gd name="connsiteY40" fmla="*/ 158022 h 229471"/>
              <a:gd name="connsiteX41" fmla="*/ 213596 w 2283815"/>
              <a:gd name="connsiteY41" fmla="*/ 217092 h 229471"/>
              <a:gd name="connsiteX42" fmla="*/ 406194 w 2283815"/>
              <a:gd name="connsiteY42" fmla="*/ 217092 h 229471"/>
              <a:gd name="connsiteX43" fmla="*/ 431046 w 2283815"/>
              <a:gd name="connsiteY43" fmla="*/ 158022 h 229471"/>
              <a:gd name="connsiteX44" fmla="*/ 62794 w 2283815"/>
              <a:gd name="connsiteY44" fmla="*/ 158022 h 229471"/>
              <a:gd name="connsiteX45" fmla="*/ 22405 w 2283815"/>
              <a:gd name="connsiteY45" fmla="*/ 217092 h 229471"/>
              <a:gd name="connsiteX46" fmla="*/ 197908 w 2283815"/>
              <a:gd name="connsiteY46" fmla="*/ 217092 h 229471"/>
              <a:gd name="connsiteX47" fmla="*/ 228793 w 2283815"/>
              <a:gd name="connsiteY47" fmla="*/ 158022 h 229471"/>
              <a:gd name="connsiteX48" fmla="*/ 2006368 w 2283815"/>
              <a:gd name="connsiteY48" fmla="*/ 64650 h 229471"/>
              <a:gd name="connsiteX49" fmla="*/ 2045820 w 2283815"/>
              <a:gd name="connsiteY49" fmla="*/ 142819 h 229471"/>
              <a:gd name="connsiteX50" fmla="*/ 2049333 w 2283815"/>
              <a:gd name="connsiteY50" fmla="*/ 142819 h 229471"/>
              <a:gd name="connsiteX51" fmla="*/ 2209426 w 2283815"/>
              <a:gd name="connsiteY51" fmla="*/ 142819 h 229471"/>
              <a:gd name="connsiteX52" fmla="*/ 2159532 w 2283815"/>
              <a:gd name="connsiteY52" fmla="*/ 64650 h 229471"/>
              <a:gd name="connsiteX53" fmla="*/ 1816933 w 2283815"/>
              <a:gd name="connsiteY53" fmla="*/ 64650 h 229471"/>
              <a:gd name="connsiteX54" fmla="*/ 1823983 w 2283815"/>
              <a:gd name="connsiteY54" fmla="*/ 82204 h 229471"/>
              <a:gd name="connsiteX55" fmla="*/ 1849072 w 2283815"/>
              <a:gd name="connsiteY55" fmla="*/ 142819 h 229471"/>
              <a:gd name="connsiteX56" fmla="*/ 1851857 w 2283815"/>
              <a:gd name="connsiteY56" fmla="*/ 142819 h 229471"/>
              <a:gd name="connsiteX57" fmla="*/ 2031712 w 2283815"/>
              <a:gd name="connsiteY57" fmla="*/ 142819 h 229471"/>
              <a:gd name="connsiteX58" fmla="*/ 1990895 w 2283815"/>
              <a:gd name="connsiteY58" fmla="*/ 64650 h 229471"/>
              <a:gd name="connsiteX59" fmla="*/ 1989189 w 2283815"/>
              <a:gd name="connsiteY59" fmla="*/ 64650 h 229471"/>
              <a:gd name="connsiteX60" fmla="*/ 1626356 w 2283815"/>
              <a:gd name="connsiteY60" fmla="*/ 64650 h 229471"/>
              <a:gd name="connsiteX61" fmla="*/ 1648685 w 2283815"/>
              <a:gd name="connsiteY61" fmla="*/ 142819 h 229471"/>
              <a:gd name="connsiteX62" fmla="*/ 1834433 w 2283815"/>
              <a:gd name="connsiteY62" fmla="*/ 142819 h 229471"/>
              <a:gd name="connsiteX63" fmla="*/ 1802420 w 2283815"/>
              <a:gd name="connsiteY63" fmla="*/ 64650 h 229471"/>
              <a:gd name="connsiteX64" fmla="*/ 1801361 w 2283815"/>
              <a:gd name="connsiteY64" fmla="*/ 64650 h 229471"/>
              <a:gd name="connsiteX65" fmla="*/ 1433917 w 2283815"/>
              <a:gd name="connsiteY65" fmla="*/ 64650 h 229471"/>
              <a:gd name="connsiteX66" fmla="*/ 1446927 w 2283815"/>
              <a:gd name="connsiteY66" fmla="*/ 142819 h 229471"/>
              <a:gd name="connsiteX67" fmla="*/ 1449061 w 2283815"/>
              <a:gd name="connsiteY67" fmla="*/ 142819 h 229471"/>
              <a:gd name="connsiteX68" fmla="*/ 1635052 w 2283815"/>
              <a:gd name="connsiteY68" fmla="*/ 142819 h 229471"/>
              <a:gd name="connsiteX69" fmla="*/ 1611396 w 2283815"/>
              <a:gd name="connsiteY69" fmla="*/ 64650 h 229471"/>
              <a:gd name="connsiteX70" fmla="*/ 1245825 w 2283815"/>
              <a:gd name="connsiteY70" fmla="*/ 64650 h 229471"/>
              <a:gd name="connsiteX71" fmla="*/ 1250284 w 2283815"/>
              <a:gd name="connsiteY71" fmla="*/ 142819 h 229471"/>
              <a:gd name="connsiteX72" fmla="*/ 1251591 w 2283815"/>
              <a:gd name="connsiteY72" fmla="*/ 142819 h 229471"/>
              <a:gd name="connsiteX73" fmla="*/ 1433651 w 2283815"/>
              <a:gd name="connsiteY73" fmla="*/ 142819 h 229471"/>
              <a:gd name="connsiteX74" fmla="*/ 1419707 w 2283815"/>
              <a:gd name="connsiteY74" fmla="*/ 64650 h 229471"/>
              <a:gd name="connsiteX75" fmla="*/ 1056594 w 2283815"/>
              <a:gd name="connsiteY75" fmla="*/ 64650 h 229471"/>
              <a:gd name="connsiteX76" fmla="*/ 1051931 w 2283815"/>
              <a:gd name="connsiteY76" fmla="*/ 142819 h 229471"/>
              <a:gd name="connsiteX77" fmla="*/ 1053390 w 2283815"/>
              <a:gd name="connsiteY77" fmla="*/ 142819 h 229471"/>
              <a:gd name="connsiteX78" fmla="*/ 1235722 w 2283815"/>
              <a:gd name="connsiteY78" fmla="*/ 142819 h 229471"/>
              <a:gd name="connsiteX79" fmla="*/ 1231279 w 2283815"/>
              <a:gd name="connsiteY79" fmla="*/ 64650 h 229471"/>
              <a:gd name="connsiteX80" fmla="*/ 1228676 w 2283815"/>
              <a:gd name="connsiteY80" fmla="*/ 64650 h 229471"/>
              <a:gd name="connsiteX81" fmla="*/ 864115 w 2283815"/>
              <a:gd name="connsiteY81" fmla="*/ 64650 h 229471"/>
              <a:gd name="connsiteX82" fmla="*/ 862848 w 2283815"/>
              <a:gd name="connsiteY82" fmla="*/ 71751 h 229471"/>
              <a:gd name="connsiteX83" fmla="*/ 850737 w 2283815"/>
              <a:gd name="connsiteY83" fmla="*/ 142819 h 229471"/>
              <a:gd name="connsiteX84" fmla="*/ 1035036 w 2283815"/>
              <a:gd name="connsiteY84" fmla="*/ 142819 h 229471"/>
              <a:gd name="connsiteX85" fmla="*/ 1039685 w 2283815"/>
              <a:gd name="connsiteY85" fmla="*/ 64650 h 229471"/>
              <a:gd name="connsiteX86" fmla="*/ 675972 w 2283815"/>
              <a:gd name="connsiteY86" fmla="*/ 64650 h 229471"/>
              <a:gd name="connsiteX87" fmla="*/ 653904 w 2283815"/>
              <a:gd name="connsiteY87" fmla="*/ 142820 h 229471"/>
              <a:gd name="connsiteX88" fmla="*/ 837517 w 2283815"/>
              <a:gd name="connsiteY88" fmla="*/ 142820 h 229471"/>
              <a:gd name="connsiteX89" fmla="*/ 850846 w 2283815"/>
              <a:gd name="connsiteY89" fmla="*/ 64650 h 229471"/>
              <a:gd name="connsiteX90" fmla="*/ 677472 w 2283815"/>
              <a:gd name="connsiteY90" fmla="*/ 64650 h 229471"/>
              <a:gd name="connsiteX91" fmla="*/ 486775 w 2283815"/>
              <a:gd name="connsiteY91" fmla="*/ 64650 h 229471"/>
              <a:gd name="connsiteX92" fmla="*/ 454236 w 2283815"/>
              <a:gd name="connsiteY92" fmla="*/ 142819 h 229471"/>
              <a:gd name="connsiteX93" fmla="*/ 454658 w 2283815"/>
              <a:gd name="connsiteY93" fmla="*/ 142819 h 229471"/>
              <a:gd name="connsiteX94" fmla="*/ 639372 w 2283815"/>
              <a:gd name="connsiteY94" fmla="*/ 142819 h 229471"/>
              <a:gd name="connsiteX95" fmla="*/ 661701 w 2283815"/>
              <a:gd name="connsiteY95" fmla="*/ 64650 h 229471"/>
              <a:gd name="connsiteX96" fmla="*/ 659152 w 2283815"/>
              <a:gd name="connsiteY96" fmla="*/ 64650 h 229471"/>
              <a:gd name="connsiteX97" fmla="*/ 294698 w 2283815"/>
              <a:gd name="connsiteY97" fmla="*/ 64650 h 229471"/>
              <a:gd name="connsiteX98" fmla="*/ 253329 w 2283815"/>
              <a:gd name="connsiteY98" fmla="*/ 142819 h 229471"/>
              <a:gd name="connsiteX99" fmla="*/ 437442 w 2283815"/>
              <a:gd name="connsiteY99" fmla="*/ 142819 h 229471"/>
              <a:gd name="connsiteX100" fmla="*/ 440059 w 2283815"/>
              <a:gd name="connsiteY100" fmla="*/ 142819 h 229471"/>
              <a:gd name="connsiteX101" fmla="*/ 471515 w 2283815"/>
              <a:gd name="connsiteY101" fmla="*/ 64650 h 229471"/>
              <a:gd name="connsiteX102" fmla="*/ 124667 w 2283815"/>
              <a:gd name="connsiteY102" fmla="*/ 64650 h 229471"/>
              <a:gd name="connsiteX103" fmla="*/ 74527 w 2283815"/>
              <a:gd name="connsiteY103" fmla="*/ 142819 h 229471"/>
              <a:gd name="connsiteX104" fmla="*/ 237734 w 2283815"/>
              <a:gd name="connsiteY104" fmla="*/ 142819 h 229471"/>
              <a:gd name="connsiteX105" fmla="*/ 278545 w 2283815"/>
              <a:gd name="connsiteY105" fmla="*/ 64650 h 229471"/>
              <a:gd name="connsiteX106" fmla="*/ 1976705 w 2283815"/>
              <a:gd name="connsiteY106" fmla="*/ 12676 h 229471"/>
              <a:gd name="connsiteX107" fmla="*/ 1992052 w 2283815"/>
              <a:gd name="connsiteY107" fmla="*/ 42871 h 229471"/>
              <a:gd name="connsiteX108" fmla="*/ 1995561 w 2283815"/>
              <a:gd name="connsiteY108" fmla="*/ 49438 h 229471"/>
              <a:gd name="connsiteX109" fmla="*/ 1997535 w 2283815"/>
              <a:gd name="connsiteY109" fmla="*/ 49438 h 229471"/>
              <a:gd name="connsiteX110" fmla="*/ 2148620 w 2283815"/>
              <a:gd name="connsiteY110" fmla="*/ 49438 h 229471"/>
              <a:gd name="connsiteX111" fmla="*/ 2125263 w 2283815"/>
              <a:gd name="connsiteY111" fmla="*/ 12676 h 229471"/>
              <a:gd name="connsiteX112" fmla="*/ 1794782 w 2283815"/>
              <a:gd name="connsiteY112" fmla="*/ 12676 h 229471"/>
              <a:gd name="connsiteX113" fmla="*/ 1810434 w 2283815"/>
              <a:gd name="connsiteY113" fmla="*/ 49438 h 229471"/>
              <a:gd name="connsiteX114" fmla="*/ 1980209 w 2283815"/>
              <a:gd name="connsiteY114" fmla="*/ 49438 h 229471"/>
              <a:gd name="connsiteX115" fmla="*/ 1961743 w 2283815"/>
              <a:gd name="connsiteY115" fmla="*/ 12676 h 229471"/>
              <a:gd name="connsiteX116" fmla="*/ 1610466 w 2283815"/>
              <a:gd name="connsiteY116" fmla="*/ 12676 h 229471"/>
              <a:gd name="connsiteX117" fmla="*/ 1622171 w 2283815"/>
              <a:gd name="connsiteY117" fmla="*/ 49438 h 229471"/>
              <a:gd name="connsiteX118" fmla="*/ 1794975 w 2283815"/>
              <a:gd name="connsiteY118" fmla="*/ 49438 h 229471"/>
              <a:gd name="connsiteX119" fmla="*/ 1779541 w 2283815"/>
              <a:gd name="connsiteY119" fmla="*/ 12676 h 229471"/>
              <a:gd name="connsiteX120" fmla="*/ 1426542 w 2283815"/>
              <a:gd name="connsiteY120" fmla="*/ 12676 h 229471"/>
              <a:gd name="connsiteX121" fmla="*/ 1433493 w 2283815"/>
              <a:gd name="connsiteY121" fmla="*/ 49438 h 229471"/>
              <a:gd name="connsiteX122" fmla="*/ 1607302 w 2283815"/>
              <a:gd name="connsiteY122" fmla="*/ 49438 h 229471"/>
              <a:gd name="connsiteX123" fmla="*/ 1601814 w 2283815"/>
              <a:gd name="connsiteY123" fmla="*/ 30535 h 229471"/>
              <a:gd name="connsiteX124" fmla="*/ 1596187 w 2283815"/>
              <a:gd name="connsiteY124" fmla="*/ 12676 h 229471"/>
              <a:gd name="connsiteX125" fmla="*/ 1242641 w 2283815"/>
              <a:gd name="connsiteY125" fmla="*/ 12676 h 229471"/>
              <a:gd name="connsiteX126" fmla="*/ 1244768 w 2283815"/>
              <a:gd name="connsiteY126" fmla="*/ 49438 h 229471"/>
              <a:gd name="connsiteX127" fmla="*/ 1244958 w 2283815"/>
              <a:gd name="connsiteY127" fmla="*/ 49438 h 229471"/>
              <a:gd name="connsiteX128" fmla="*/ 1415756 w 2283815"/>
              <a:gd name="connsiteY128" fmla="*/ 49438 h 229471"/>
              <a:gd name="connsiteX129" fmla="*/ 1409909 w 2283815"/>
              <a:gd name="connsiteY129" fmla="*/ 12676 h 229471"/>
              <a:gd name="connsiteX130" fmla="*/ 1059864 w 2283815"/>
              <a:gd name="connsiteY130" fmla="*/ 12676 h 229471"/>
              <a:gd name="connsiteX131" fmla="*/ 1057532 w 2283815"/>
              <a:gd name="connsiteY131" fmla="*/ 49438 h 229471"/>
              <a:gd name="connsiteX132" fmla="*/ 1227794 w 2283815"/>
              <a:gd name="connsiteY132" fmla="*/ 49438 h 229471"/>
              <a:gd name="connsiteX133" fmla="*/ 1225661 w 2283815"/>
              <a:gd name="connsiteY133" fmla="*/ 12676 h 229471"/>
              <a:gd name="connsiteX134" fmla="*/ 873905 w 2283815"/>
              <a:gd name="connsiteY134" fmla="*/ 12676 h 229471"/>
              <a:gd name="connsiteX135" fmla="*/ 866890 w 2283815"/>
              <a:gd name="connsiteY135" fmla="*/ 49438 h 229471"/>
              <a:gd name="connsiteX136" fmla="*/ 1042801 w 2283815"/>
              <a:gd name="connsiteY136" fmla="*/ 49438 h 229471"/>
              <a:gd name="connsiteX137" fmla="*/ 1045139 w 2283815"/>
              <a:gd name="connsiteY137" fmla="*/ 12676 h 229471"/>
              <a:gd name="connsiteX138" fmla="*/ 692644 w 2283815"/>
              <a:gd name="connsiteY138" fmla="*/ 12676 h 229471"/>
              <a:gd name="connsiteX139" fmla="*/ 681913 w 2283815"/>
              <a:gd name="connsiteY139" fmla="*/ 49438 h 229471"/>
              <a:gd name="connsiteX140" fmla="*/ 851568 w 2283815"/>
              <a:gd name="connsiteY140" fmla="*/ 49438 h 229471"/>
              <a:gd name="connsiteX141" fmla="*/ 858519 w 2283815"/>
              <a:gd name="connsiteY141" fmla="*/ 12676 h 229471"/>
              <a:gd name="connsiteX142" fmla="*/ 507620 w 2283815"/>
              <a:gd name="connsiteY142" fmla="*/ 12676 h 229471"/>
              <a:gd name="connsiteX143" fmla="*/ 493496 w 2283815"/>
              <a:gd name="connsiteY143" fmla="*/ 49438 h 229471"/>
              <a:gd name="connsiteX144" fmla="*/ 663814 w 2283815"/>
              <a:gd name="connsiteY144" fmla="*/ 49438 h 229471"/>
              <a:gd name="connsiteX145" fmla="*/ 675080 w 2283815"/>
              <a:gd name="connsiteY145" fmla="*/ 12676 h 229471"/>
              <a:gd name="connsiteX146" fmla="*/ 322087 w 2283815"/>
              <a:gd name="connsiteY146" fmla="*/ 12676 h 229471"/>
              <a:gd name="connsiteX147" fmla="*/ 306059 w 2283815"/>
              <a:gd name="connsiteY147" fmla="*/ 42708 h 229471"/>
              <a:gd name="connsiteX148" fmla="*/ 302550 w 2283815"/>
              <a:gd name="connsiteY148" fmla="*/ 49438 h 229471"/>
              <a:gd name="connsiteX149" fmla="*/ 474869 w 2283815"/>
              <a:gd name="connsiteY149" fmla="*/ 49438 h 229471"/>
              <a:gd name="connsiteX150" fmla="*/ 489872 w 2283815"/>
              <a:gd name="connsiteY150" fmla="*/ 12676 h 229471"/>
              <a:gd name="connsiteX151" fmla="*/ 158544 w 2283815"/>
              <a:gd name="connsiteY151" fmla="*/ 12676 h 229471"/>
              <a:gd name="connsiteX152" fmla="*/ 135187 w 2283815"/>
              <a:gd name="connsiteY152" fmla="*/ 49438 h 229471"/>
              <a:gd name="connsiteX153" fmla="*/ 288269 w 2283815"/>
              <a:gd name="connsiteY153" fmla="*/ 49438 h 229471"/>
              <a:gd name="connsiteX154" fmla="*/ 291317 w 2283815"/>
              <a:gd name="connsiteY154" fmla="*/ 43734 h 229471"/>
              <a:gd name="connsiteX155" fmla="*/ 307103 w 2283815"/>
              <a:gd name="connsiteY155" fmla="*/ 12676 h 229471"/>
              <a:gd name="connsiteX156" fmla="*/ 152302 w 2283815"/>
              <a:gd name="connsiteY156" fmla="*/ 0 h 229471"/>
              <a:gd name="connsiteX157" fmla="*/ 314685 w 2283815"/>
              <a:gd name="connsiteY157" fmla="*/ 0 h 229471"/>
              <a:gd name="connsiteX158" fmla="*/ 328326 w 2283815"/>
              <a:gd name="connsiteY158" fmla="*/ 0 h 229471"/>
              <a:gd name="connsiteX159" fmla="*/ 500071 w 2283815"/>
              <a:gd name="connsiteY159" fmla="*/ 0 h 229471"/>
              <a:gd name="connsiteX160" fmla="*/ 509611 w 2283815"/>
              <a:gd name="connsiteY160" fmla="*/ 0 h 229471"/>
              <a:gd name="connsiteX161" fmla="*/ 678965 w 2283815"/>
              <a:gd name="connsiteY161" fmla="*/ 0 h 229471"/>
              <a:gd name="connsiteX162" fmla="*/ 696345 w 2283815"/>
              <a:gd name="connsiteY162" fmla="*/ 0 h 229471"/>
              <a:gd name="connsiteX163" fmla="*/ 863906 w 2283815"/>
              <a:gd name="connsiteY163" fmla="*/ 0 h 229471"/>
              <a:gd name="connsiteX164" fmla="*/ 872141 w 2283815"/>
              <a:gd name="connsiteY164" fmla="*/ 0 h 229471"/>
              <a:gd name="connsiteX165" fmla="*/ 1047396 w 2283815"/>
              <a:gd name="connsiteY165" fmla="*/ 0 h 229471"/>
              <a:gd name="connsiteX166" fmla="*/ 1058888 w 2283815"/>
              <a:gd name="connsiteY166" fmla="*/ 0 h 229471"/>
              <a:gd name="connsiteX167" fmla="*/ 1224926 w 2283815"/>
              <a:gd name="connsiteY167" fmla="*/ 0 h 229471"/>
              <a:gd name="connsiteX168" fmla="*/ 1241908 w 2283815"/>
              <a:gd name="connsiteY168" fmla="*/ 0 h 229471"/>
              <a:gd name="connsiteX169" fmla="*/ 1411683 w 2283815"/>
              <a:gd name="connsiteY169" fmla="*/ 0 h 229471"/>
              <a:gd name="connsiteX170" fmla="*/ 1419908 w 2283815"/>
              <a:gd name="connsiteY170" fmla="*/ 0 h 229471"/>
              <a:gd name="connsiteX171" fmla="*/ 1592950 w 2283815"/>
              <a:gd name="connsiteY171" fmla="*/ 0 h 229471"/>
              <a:gd name="connsiteX172" fmla="*/ 1606093 w 2283815"/>
              <a:gd name="connsiteY172" fmla="*/ 0 h 229471"/>
              <a:gd name="connsiteX173" fmla="*/ 1774219 w 2283815"/>
              <a:gd name="connsiteY173" fmla="*/ 0 h 229471"/>
              <a:gd name="connsiteX174" fmla="*/ 1789385 w 2283815"/>
              <a:gd name="connsiteY174" fmla="*/ 0 h 229471"/>
              <a:gd name="connsiteX175" fmla="*/ 1955482 w 2283815"/>
              <a:gd name="connsiteY175" fmla="*/ 0 h 229471"/>
              <a:gd name="connsiteX176" fmla="*/ 1969145 w 2283815"/>
              <a:gd name="connsiteY176" fmla="*/ 0 h 229471"/>
              <a:gd name="connsiteX177" fmla="*/ 2131505 w 2283815"/>
              <a:gd name="connsiteY177" fmla="*/ 0 h 229471"/>
              <a:gd name="connsiteX178" fmla="*/ 2163964 w 2283815"/>
              <a:gd name="connsiteY178" fmla="*/ 49438 h 229471"/>
              <a:gd name="connsiteX179" fmla="*/ 2164138 w 2283815"/>
              <a:gd name="connsiteY179" fmla="*/ 49438 h 229471"/>
              <a:gd name="connsiteX180" fmla="*/ 2224558 w 2283815"/>
              <a:gd name="connsiteY180" fmla="*/ 142819 h 229471"/>
              <a:gd name="connsiteX181" fmla="*/ 2226559 w 2283815"/>
              <a:gd name="connsiteY181" fmla="*/ 142819 h 229471"/>
              <a:gd name="connsiteX182" fmla="*/ 2283815 w 2283815"/>
              <a:gd name="connsiteY182" fmla="*/ 229470 h 229471"/>
              <a:gd name="connsiteX183" fmla="*/ 2097043 w 2283815"/>
              <a:gd name="connsiteY183" fmla="*/ 229470 h 229471"/>
              <a:gd name="connsiteX184" fmla="*/ 2078439 w 2283815"/>
              <a:gd name="connsiteY184" fmla="*/ 229470 h 229471"/>
              <a:gd name="connsiteX185" fmla="*/ 1888313 w 2283815"/>
              <a:gd name="connsiteY185" fmla="*/ 229470 h 229471"/>
              <a:gd name="connsiteX186" fmla="*/ 1871047 w 2283815"/>
              <a:gd name="connsiteY186" fmla="*/ 229470 h 229471"/>
              <a:gd name="connsiteX187" fmla="*/ 1674087 w 2283815"/>
              <a:gd name="connsiteY187" fmla="*/ 229470 h 229471"/>
              <a:gd name="connsiteX188" fmla="*/ 1663294 w 2283815"/>
              <a:gd name="connsiteY188" fmla="*/ 229470 h 229471"/>
              <a:gd name="connsiteX189" fmla="*/ 1465361 w 2283815"/>
              <a:gd name="connsiteY189" fmla="*/ 229470 h 229471"/>
              <a:gd name="connsiteX190" fmla="*/ 1448763 w 2283815"/>
              <a:gd name="connsiteY190" fmla="*/ 229470 h 229471"/>
              <a:gd name="connsiteX191" fmla="*/ 1256624 w 2283815"/>
              <a:gd name="connsiteY191" fmla="*/ 229470 h 229471"/>
              <a:gd name="connsiteX192" fmla="*/ 1240926 w 2283815"/>
              <a:gd name="connsiteY192" fmla="*/ 229470 h 229471"/>
              <a:gd name="connsiteX193" fmla="*/ 1048375 w 2283815"/>
              <a:gd name="connsiteY193" fmla="*/ 229470 h 229471"/>
              <a:gd name="connsiteX194" fmla="*/ 1032670 w 2283815"/>
              <a:gd name="connsiteY194" fmla="*/ 229470 h 229471"/>
              <a:gd name="connsiteX195" fmla="*/ 833781 w 2283815"/>
              <a:gd name="connsiteY195" fmla="*/ 229470 h 229471"/>
              <a:gd name="connsiteX196" fmla="*/ 833781 w 2283815"/>
              <a:gd name="connsiteY196" fmla="*/ 229471 h 229471"/>
              <a:gd name="connsiteX197" fmla="*/ 609715 w 2283815"/>
              <a:gd name="connsiteY197" fmla="*/ 229471 h 229471"/>
              <a:gd name="connsiteX198" fmla="*/ 609715 w 2283815"/>
              <a:gd name="connsiteY198" fmla="*/ 229470 h 229471"/>
              <a:gd name="connsiteX199" fmla="*/ 418248 w 2283815"/>
              <a:gd name="connsiteY199" fmla="*/ 229470 h 229471"/>
              <a:gd name="connsiteX200" fmla="*/ 400986 w 2283815"/>
              <a:gd name="connsiteY200" fmla="*/ 229470 h 229471"/>
              <a:gd name="connsiteX201" fmla="*/ 205376 w 2283815"/>
              <a:gd name="connsiteY201" fmla="*/ 229470 h 229471"/>
              <a:gd name="connsiteX202" fmla="*/ 192252 w 2283815"/>
              <a:gd name="connsiteY202" fmla="*/ 229470 h 229471"/>
              <a:gd name="connsiteX203" fmla="*/ 0 w 2283815"/>
              <a:gd name="connsiteY203" fmla="*/ 229470 h 229471"/>
              <a:gd name="connsiteX204" fmla="*/ 57256 w 2283815"/>
              <a:gd name="connsiteY204" fmla="*/ 142819 h 229471"/>
              <a:gd name="connsiteX205" fmla="*/ 59322 w 2283815"/>
              <a:gd name="connsiteY205" fmla="*/ 142819 h 229471"/>
              <a:gd name="connsiteX206" fmla="*/ 110147 w 2283815"/>
              <a:gd name="connsiteY206" fmla="*/ 64650 h 229471"/>
              <a:gd name="connsiteX207" fmla="*/ 109857 w 2283815"/>
              <a:gd name="connsiteY207" fmla="*/ 6465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314685 w 2283815"/>
              <a:gd name="connsiteY190" fmla="*/ 0 h 229471"/>
              <a:gd name="connsiteX191" fmla="*/ 328326 w 2283815"/>
              <a:gd name="connsiteY191" fmla="*/ 0 h 229471"/>
              <a:gd name="connsiteX192" fmla="*/ 500071 w 2283815"/>
              <a:gd name="connsiteY192" fmla="*/ 0 h 229471"/>
              <a:gd name="connsiteX193" fmla="*/ 509611 w 2283815"/>
              <a:gd name="connsiteY193" fmla="*/ 0 h 229471"/>
              <a:gd name="connsiteX194" fmla="*/ 678965 w 2283815"/>
              <a:gd name="connsiteY194" fmla="*/ 0 h 229471"/>
              <a:gd name="connsiteX195" fmla="*/ 696345 w 2283815"/>
              <a:gd name="connsiteY195" fmla="*/ 0 h 229471"/>
              <a:gd name="connsiteX196" fmla="*/ 863906 w 2283815"/>
              <a:gd name="connsiteY196" fmla="*/ 0 h 229471"/>
              <a:gd name="connsiteX197" fmla="*/ 872141 w 2283815"/>
              <a:gd name="connsiteY197" fmla="*/ 0 h 229471"/>
              <a:gd name="connsiteX198" fmla="*/ 1047396 w 2283815"/>
              <a:gd name="connsiteY198" fmla="*/ 0 h 229471"/>
              <a:gd name="connsiteX199" fmla="*/ 1058888 w 2283815"/>
              <a:gd name="connsiteY199" fmla="*/ 0 h 229471"/>
              <a:gd name="connsiteX200" fmla="*/ 1224926 w 2283815"/>
              <a:gd name="connsiteY200" fmla="*/ 0 h 229471"/>
              <a:gd name="connsiteX201" fmla="*/ 1241908 w 2283815"/>
              <a:gd name="connsiteY201" fmla="*/ 0 h 229471"/>
              <a:gd name="connsiteX202" fmla="*/ 1411683 w 2283815"/>
              <a:gd name="connsiteY202" fmla="*/ 0 h 229471"/>
              <a:gd name="connsiteX203" fmla="*/ 1419908 w 2283815"/>
              <a:gd name="connsiteY203" fmla="*/ 0 h 229471"/>
              <a:gd name="connsiteX204" fmla="*/ 1592950 w 2283815"/>
              <a:gd name="connsiteY204" fmla="*/ 0 h 229471"/>
              <a:gd name="connsiteX205" fmla="*/ 1606093 w 2283815"/>
              <a:gd name="connsiteY205" fmla="*/ 0 h 229471"/>
              <a:gd name="connsiteX206" fmla="*/ 1774219 w 2283815"/>
              <a:gd name="connsiteY206" fmla="*/ 0 h 229471"/>
              <a:gd name="connsiteX207" fmla="*/ 1789385 w 2283815"/>
              <a:gd name="connsiteY207" fmla="*/ 0 h 229471"/>
              <a:gd name="connsiteX208" fmla="*/ 1955482 w 2283815"/>
              <a:gd name="connsiteY208" fmla="*/ 0 h 229471"/>
              <a:gd name="connsiteX209" fmla="*/ 1969145 w 2283815"/>
              <a:gd name="connsiteY209" fmla="*/ 0 h 229471"/>
              <a:gd name="connsiteX210" fmla="*/ 2131505 w 2283815"/>
              <a:gd name="connsiteY210" fmla="*/ 0 h 229471"/>
              <a:gd name="connsiteX211" fmla="*/ 2163964 w 2283815"/>
              <a:gd name="connsiteY211" fmla="*/ 49438 h 229471"/>
              <a:gd name="connsiteX212" fmla="*/ 2164138 w 2283815"/>
              <a:gd name="connsiteY212" fmla="*/ 49438 h 229471"/>
              <a:gd name="connsiteX213" fmla="*/ 2224558 w 2283815"/>
              <a:gd name="connsiteY213" fmla="*/ 142819 h 229471"/>
              <a:gd name="connsiteX214" fmla="*/ 2283815 w 2283815"/>
              <a:gd name="connsiteY214" fmla="*/ 229470 h 229471"/>
              <a:gd name="connsiteX215" fmla="*/ 2097043 w 2283815"/>
              <a:gd name="connsiteY215" fmla="*/ 229470 h 229471"/>
              <a:gd name="connsiteX216" fmla="*/ 2078439 w 2283815"/>
              <a:gd name="connsiteY216" fmla="*/ 229470 h 229471"/>
              <a:gd name="connsiteX217" fmla="*/ 1888313 w 2283815"/>
              <a:gd name="connsiteY217" fmla="*/ 229470 h 229471"/>
              <a:gd name="connsiteX218" fmla="*/ 1871047 w 2283815"/>
              <a:gd name="connsiteY218" fmla="*/ 229470 h 229471"/>
              <a:gd name="connsiteX219" fmla="*/ 1674087 w 2283815"/>
              <a:gd name="connsiteY219" fmla="*/ 229470 h 229471"/>
              <a:gd name="connsiteX220" fmla="*/ 1663294 w 2283815"/>
              <a:gd name="connsiteY220" fmla="*/ 229470 h 229471"/>
              <a:gd name="connsiteX221" fmla="*/ 1465361 w 2283815"/>
              <a:gd name="connsiteY221" fmla="*/ 229470 h 229471"/>
              <a:gd name="connsiteX222" fmla="*/ 1448763 w 2283815"/>
              <a:gd name="connsiteY222" fmla="*/ 229470 h 229471"/>
              <a:gd name="connsiteX223" fmla="*/ 1256624 w 2283815"/>
              <a:gd name="connsiteY223" fmla="*/ 229470 h 229471"/>
              <a:gd name="connsiteX224" fmla="*/ 1240926 w 2283815"/>
              <a:gd name="connsiteY224" fmla="*/ 229470 h 229471"/>
              <a:gd name="connsiteX225" fmla="*/ 1048375 w 2283815"/>
              <a:gd name="connsiteY225" fmla="*/ 229470 h 229471"/>
              <a:gd name="connsiteX226" fmla="*/ 1032670 w 2283815"/>
              <a:gd name="connsiteY226" fmla="*/ 229470 h 229471"/>
              <a:gd name="connsiteX227" fmla="*/ 833781 w 2283815"/>
              <a:gd name="connsiteY227" fmla="*/ 229470 h 229471"/>
              <a:gd name="connsiteX228" fmla="*/ 833781 w 2283815"/>
              <a:gd name="connsiteY228" fmla="*/ 229471 h 229471"/>
              <a:gd name="connsiteX229" fmla="*/ 609715 w 2283815"/>
              <a:gd name="connsiteY229" fmla="*/ 229471 h 229471"/>
              <a:gd name="connsiteX230" fmla="*/ 609715 w 2283815"/>
              <a:gd name="connsiteY230" fmla="*/ 229470 h 229471"/>
              <a:gd name="connsiteX231" fmla="*/ 418248 w 2283815"/>
              <a:gd name="connsiteY231" fmla="*/ 229470 h 229471"/>
              <a:gd name="connsiteX232" fmla="*/ 400986 w 2283815"/>
              <a:gd name="connsiteY232" fmla="*/ 229470 h 229471"/>
              <a:gd name="connsiteX233" fmla="*/ 205376 w 2283815"/>
              <a:gd name="connsiteY233" fmla="*/ 229470 h 229471"/>
              <a:gd name="connsiteX234" fmla="*/ 192252 w 2283815"/>
              <a:gd name="connsiteY234" fmla="*/ 229470 h 229471"/>
              <a:gd name="connsiteX235" fmla="*/ 0 w 2283815"/>
              <a:gd name="connsiteY235" fmla="*/ 229470 h 229471"/>
              <a:gd name="connsiteX236" fmla="*/ 57256 w 2283815"/>
              <a:gd name="connsiteY236" fmla="*/ 142819 h 229471"/>
              <a:gd name="connsiteX237" fmla="*/ 59322 w 2283815"/>
              <a:gd name="connsiteY237" fmla="*/ 142819 h 229471"/>
              <a:gd name="connsiteX238" fmla="*/ 110147 w 2283815"/>
              <a:gd name="connsiteY238" fmla="*/ 64650 h 229471"/>
              <a:gd name="connsiteX239" fmla="*/ 109857 w 2283815"/>
              <a:gd name="connsiteY239" fmla="*/ 64650 h 229471"/>
              <a:gd name="connsiteX240" fmla="*/ 152302 w 2283815"/>
              <a:gd name="connsiteY240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314685 w 2283815"/>
              <a:gd name="connsiteY190" fmla="*/ 0 h 229471"/>
              <a:gd name="connsiteX191" fmla="*/ 328326 w 2283815"/>
              <a:gd name="connsiteY191" fmla="*/ 0 h 229471"/>
              <a:gd name="connsiteX192" fmla="*/ 500071 w 2283815"/>
              <a:gd name="connsiteY192" fmla="*/ 0 h 229471"/>
              <a:gd name="connsiteX193" fmla="*/ 509611 w 2283815"/>
              <a:gd name="connsiteY193" fmla="*/ 0 h 229471"/>
              <a:gd name="connsiteX194" fmla="*/ 678965 w 2283815"/>
              <a:gd name="connsiteY194" fmla="*/ 0 h 229471"/>
              <a:gd name="connsiteX195" fmla="*/ 696345 w 2283815"/>
              <a:gd name="connsiteY195" fmla="*/ 0 h 229471"/>
              <a:gd name="connsiteX196" fmla="*/ 863906 w 2283815"/>
              <a:gd name="connsiteY196" fmla="*/ 0 h 229471"/>
              <a:gd name="connsiteX197" fmla="*/ 872141 w 2283815"/>
              <a:gd name="connsiteY197" fmla="*/ 0 h 229471"/>
              <a:gd name="connsiteX198" fmla="*/ 1047396 w 2283815"/>
              <a:gd name="connsiteY198" fmla="*/ 0 h 229471"/>
              <a:gd name="connsiteX199" fmla="*/ 1058888 w 2283815"/>
              <a:gd name="connsiteY199" fmla="*/ 0 h 229471"/>
              <a:gd name="connsiteX200" fmla="*/ 1224926 w 2283815"/>
              <a:gd name="connsiteY200" fmla="*/ 0 h 229471"/>
              <a:gd name="connsiteX201" fmla="*/ 1241908 w 2283815"/>
              <a:gd name="connsiteY201" fmla="*/ 0 h 229471"/>
              <a:gd name="connsiteX202" fmla="*/ 1411683 w 2283815"/>
              <a:gd name="connsiteY202" fmla="*/ 0 h 229471"/>
              <a:gd name="connsiteX203" fmla="*/ 1419908 w 2283815"/>
              <a:gd name="connsiteY203" fmla="*/ 0 h 229471"/>
              <a:gd name="connsiteX204" fmla="*/ 1592950 w 2283815"/>
              <a:gd name="connsiteY204" fmla="*/ 0 h 229471"/>
              <a:gd name="connsiteX205" fmla="*/ 1606093 w 2283815"/>
              <a:gd name="connsiteY205" fmla="*/ 0 h 229471"/>
              <a:gd name="connsiteX206" fmla="*/ 1774219 w 2283815"/>
              <a:gd name="connsiteY206" fmla="*/ 0 h 229471"/>
              <a:gd name="connsiteX207" fmla="*/ 1789385 w 2283815"/>
              <a:gd name="connsiteY207" fmla="*/ 0 h 229471"/>
              <a:gd name="connsiteX208" fmla="*/ 1955482 w 2283815"/>
              <a:gd name="connsiteY208" fmla="*/ 0 h 229471"/>
              <a:gd name="connsiteX209" fmla="*/ 1969145 w 2283815"/>
              <a:gd name="connsiteY209" fmla="*/ 0 h 229471"/>
              <a:gd name="connsiteX210" fmla="*/ 2131505 w 2283815"/>
              <a:gd name="connsiteY210" fmla="*/ 0 h 229471"/>
              <a:gd name="connsiteX211" fmla="*/ 2163964 w 2283815"/>
              <a:gd name="connsiteY211" fmla="*/ 49438 h 229471"/>
              <a:gd name="connsiteX212" fmla="*/ 2164138 w 2283815"/>
              <a:gd name="connsiteY212" fmla="*/ 49438 h 229471"/>
              <a:gd name="connsiteX213" fmla="*/ 2283815 w 2283815"/>
              <a:gd name="connsiteY213" fmla="*/ 229470 h 229471"/>
              <a:gd name="connsiteX214" fmla="*/ 2097043 w 2283815"/>
              <a:gd name="connsiteY214" fmla="*/ 229470 h 229471"/>
              <a:gd name="connsiteX215" fmla="*/ 2078439 w 2283815"/>
              <a:gd name="connsiteY215" fmla="*/ 229470 h 229471"/>
              <a:gd name="connsiteX216" fmla="*/ 1888313 w 2283815"/>
              <a:gd name="connsiteY216" fmla="*/ 229470 h 229471"/>
              <a:gd name="connsiteX217" fmla="*/ 1871047 w 2283815"/>
              <a:gd name="connsiteY217" fmla="*/ 229470 h 229471"/>
              <a:gd name="connsiteX218" fmla="*/ 1674087 w 2283815"/>
              <a:gd name="connsiteY218" fmla="*/ 229470 h 229471"/>
              <a:gd name="connsiteX219" fmla="*/ 1663294 w 2283815"/>
              <a:gd name="connsiteY219" fmla="*/ 229470 h 229471"/>
              <a:gd name="connsiteX220" fmla="*/ 1465361 w 2283815"/>
              <a:gd name="connsiteY220" fmla="*/ 229470 h 229471"/>
              <a:gd name="connsiteX221" fmla="*/ 1448763 w 2283815"/>
              <a:gd name="connsiteY221" fmla="*/ 229470 h 229471"/>
              <a:gd name="connsiteX222" fmla="*/ 1256624 w 2283815"/>
              <a:gd name="connsiteY222" fmla="*/ 229470 h 229471"/>
              <a:gd name="connsiteX223" fmla="*/ 1240926 w 2283815"/>
              <a:gd name="connsiteY223" fmla="*/ 229470 h 229471"/>
              <a:gd name="connsiteX224" fmla="*/ 1048375 w 2283815"/>
              <a:gd name="connsiteY224" fmla="*/ 229470 h 229471"/>
              <a:gd name="connsiteX225" fmla="*/ 1032670 w 2283815"/>
              <a:gd name="connsiteY225" fmla="*/ 229470 h 229471"/>
              <a:gd name="connsiteX226" fmla="*/ 833781 w 2283815"/>
              <a:gd name="connsiteY226" fmla="*/ 229470 h 229471"/>
              <a:gd name="connsiteX227" fmla="*/ 833781 w 2283815"/>
              <a:gd name="connsiteY227" fmla="*/ 229471 h 229471"/>
              <a:gd name="connsiteX228" fmla="*/ 609715 w 2283815"/>
              <a:gd name="connsiteY228" fmla="*/ 229471 h 229471"/>
              <a:gd name="connsiteX229" fmla="*/ 609715 w 2283815"/>
              <a:gd name="connsiteY229" fmla="*/ 229470 h 229471"/>
              <a:gd name="connsiteX230" fmla="*/ 418248 w 2283815"/>
              <a:gd name="connsiteY230" fmla="*/ 229470 h 229471"/>
              <a:gd name="connsiteX231" fmla="*/ 400986 w 2283815"/>
              <a:gd name="connsiteY231" fmla="*/ 229470 h 229471"/>
              <a:gd name="connsiteX232" fmla="*/ 205376 w 2283815"/>
              <a:gd name="connsiteY232" fmla="*/ 229470 h 229471"/>
              <a:gd name="connsiteX233" fmla="*/ 192252 w 2283815"/>
              <a:gd name="connsiteY233" fmla="*/ 229470 h 229471"/>
              <a:gd name="connsiteX234" fmla="*/ 0 w 2283815"/>
              <a:gd name="connsiteY234" fmla="*/ 229470 h 229471"/>
              <a:gd name="connsiteX235" fmla="*/ 57256 w 2283815"/>
              <a:gd name="connsiteY235" fmla="*/ 142819 h 229471"/>
              <a:gd name="connsiteX236" fmla="*/ 59322 w 2283815"/>
              <a:gd name="connsiteY236" fmla="*/ 142819 h 229471"/>
              <a:gd name="connsiteX237" fmla="*/ 110147 w 2283815"/>
              <a:gd name="connsiteY237" fmla="*/ 64650 h 229471"/>
              <a:gd name="connsiteX238" fmla="*/ 109857 w 2283815"/>
              <a:gd name="connsiteY238" fmla="*/ 64650 h 229471"/>
              <a:gd name="connsiteX239" fmla="*/ 152302 w 2283815"/>
              <a:gd name="connsiteY239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314685 w 2283815"/>
              <a:gd name="connsiteY190" fmla="*/ 0 h 229471"/>
              <a:gd name="connsiteX191" fmla="*/ 328326 w 2283815"/>
              <a:gd name="connsiteY191" fmla="*/ 0 h 229471"/>
              <a:gd name="connsiteX192" fmla="*/ 500071 w 2283815"/>
              <a:gd name="connsiteY192" fmla="*/ 0 h 229471"/>
              <a:gd name="connsiteX193" fmla="*/ 509611 w 2283815"/>
              <a:gd name="connsiteY193" fmla="*/ 0 h 229471"/>
              <a:gd name="connsiteX194" fmla="*/ 678965 w 2283815"/>
              <a:gd name="connsiteY194" fmla="*/ 0 h 229471"/>
              <a:gd name="connsiteX195" fmla="*/ 696345 w 2283815"/>
              <a:gd name="connsiteY195" fmla="*/ 0 h 229471"/>
              <a:gd name="connsiteX196" fmla="*/ 863906 w 2283815"/>
              <a:gd name="connsiteY196" fmla="*/ 0 h 229471"/>
              <a:gd name="connsiteX197" fmla="*/ 872141 w 2283815"/>
              <a:gd name="connsiteY197" fmla="*/ 0 h 229471"/>
              <a:gd name="connsiteX198" fmla="*/ 1047396 w 2283815"/>
              <a:gd name="connsiteY198" fmla="*/ 0 h 229471"/>
              <a:gd name="connsiteX199" fmla="*/ 1058888 w 2283815"/>
              <a:gd name="connsiteY199" fmla="*/ 0 h 229471"/>
              <a:gd name="connsiteX200" fmla="*/ 1224926 w 2283815"/>
              <a:gd name="connsiteY200" fmla="*/ 0 h 229471"/>
              <a:gd name="connsiteX201" fmla="*/ 1241908 w 2283815"/>
              <a:gd name="connsiteY201" fmla="*/ 0 h 229471"/>
              <a:gd name="connsiteX202" fmla="*/ 1411683 w 2283815"/>
              <a:gd name="connsiteY202" fmla="*/ 0 h 229471"/>
              <a:gd name="connsiteX203" fmla="*/ 1419908 w 2283815"/>
              <a:gd name="connsiteY203" fmla="*/ 0 h 229471"/>
              <a:gd name="connsiteX204" fmla="*/ 1592950 w 2283815"/>
              <a:gd name="connsiteY204" fmla="*/ 0 h 229471"/>
              <a:gd name="connsiteX205" fmla="*/ 1606093 w 2283815"/>
              <a:gd name="connsiteY205" fmla="*/ 0 h 229471"/>
              <a:gd name="connsiteX206" fmla="*/ 1774219 w 2283815"/>
              <a:gd name="connsiteY206" fmla="*/ 0 h 229471"/>
              <a:gd name="connsiteX207" fmla="*/ 1789385 w 2283815"/>
              <a:gd name="connsiteY207" fmla="*/ 0 h 229471"/>
              <a:gd name="connsiteX208" fmla="*/ 1955482 w 2283815"/>
              <a:gd name="connsiteY208" fmla="*/ 0 h 229471"/>
              <a:gd name="connsiteX209" fmla="*/ 1969145 w 2283815"/>
              <a:gd name="connsiteY209" fmla="*/ 0 h 229471"/>
              <a:gd name="connsiteX210" fmla="*/ 2131505 w 2283815"/>
              <a:gd name="connsiteY210" fmla="*/ 0 h 229471"/>
              <a:gd name="connsiteX211" fmla="*/ 2163964 w 2283815"/>
              <a:gd name="connsiteY211" fmla="*/ 49438 h 229471"/>
              <a:gd name="connsiteX212" fmla="*/ 2283815 w 2283815"/>
              <a:gd name="connsiteY212" fmla="*/ 229470 h 229471"/>
              <a:gd name="connsiteX213" fmla="*/ 2097043 w 2283815"/>
              <a:gd name="connsiteY213" fmla="*/ 229470 h 229471"/>
              <a:gd name="connsiteX214" fmla="*/ 2078439 w 2283815"/>
              <a:gd name="connsiteY214" fmla="*/ 229470 h 229471"/>
              <a:gd name="connsiteX215" fmla="*/ 1888313 w 2283815"/>
              <a:gd name="connsiteY215" fmla="*/ 229470 h 229471"/>
              <a:gd name="connsiteX216" fmla="*/ 1871047 w 2283815"/>
              <a:gd name="connsiteY216" fmla="*/ 229470 h 229471"/>
              <a:gd name="connsiteX217" fmla="*/ 1674087 w 2283815"/>
              <a:gd name="connsiteY217" fmla="*/ 229470 h 229471"/>
              <a:gd name="connsiteX218" fmla="*/ 1663294 w 2283815"/>
              <a:gd name="connsiteY218" fmla="*/ 229470 h 229471"/>
              <a:gd name="connsiteX219" fmla="*/ 1465361 w 2283815"/>
              <a:gd name="connsiteY219" fmla="*/ 229470 h 229471"/>
              <a:gd name="connsiteX220" fmla="*/ 1448763 w 2283815"/>
              <a:gd name="connsiteY220" fmla="*/ 229470 h 229471"/>
              <a:gd name="connsiteX221" fmla="*/ 1256624 w 2283815"/>
              <a:gd name="connsiteY221" fmla="*/ 229470 h 229471"/>
              <a:gd name="connsiteX222" fmla="*/ 1240926 w 2283815"/>
              <a:gd name="connsiteY222" fmla="*/ 229470 h 229471"/>
              <a:gd name="connsiteX223" fmla="*/ 1048375 w 2283815"/>
              <a:gd name="connsiteY223" fmla="*/ 229470 h 229471"/>
              <a:gd name="connsiteX224" fmla="*/ 1032670 w 2283815"/>
              <a:gd name="connsiteY224" fmla="*/ 229470 h 229471"/>
              <a:gd name="connsiteX225" fmla="*/ 833781 w 2283815"/>
              <a:gd name="connsiteY225" fmla="*/ 229470 h 229471"/>
              <a:gd name="connsiteX226" fmla="*/ 833781 w 2283815"/>
              <a:gd name="connsiteY226" fmla="*/ 229471 h 229471"/>
              <a:gd name="connsiteX227" fmla="*/ 609715 w 2283815"/>
              <a:gd name="connsiteY227" fmla="*/ 229471 h 229471"/>
              <a:gd name="connsiteX228" fmla="*/ 609715 w 2283815"/>
              <a:gd name="connsiteY228" fmla="*/ 229470 h 229471"/>
              <a:gd name="connsiteX229" fmla="*/ 418248 w 2283815"/>
              <a:gd name="connsiteY229" fmla="*/ 229470 h 229471"/>
              <a:gd name="connsiteX230" fmla="*/ 400986 w 2283815"/>
              <a:gd name="connsiteY230" fmla="*/ 229470 h 229471"/>
              <a:gd name="connsiteX231" fmla="*/ 205376 w 2283815"/>
              <a:gd name="connsiteY231" fmla="*/ 229470 h 229471"/>
              <a:gd name="connsiteX232" fmla="*/ 192252 w 2283815"/>
              <a:gd name="connsiteY232" fmla="*/ 229470 h 229471"/>
              <a:gd name="connsiteX233" fmla="*/ 0 w 2283815"/>
              <a:gd name="connsiteY233" fmla="*/ 229470 h 229471"/>
              <a:gd name="connsiteX234" fmla="*/ 57256 w 2283815"/>
              <a:gd name="connsiteY234" fmla="*/ 142819 h 229471"/>
              <a:gd name="connsiteX235" fmla="*/ 59322 w 2283815"/>
              <a:gd name="connsiteY235" fmla="*/ 142819 h 229471"/>
              <a:gd name="connsiteX236" fmla="*/ 110147 w 2283815"/>
              <a:gd name="connsiteY236" fmla="*/ 64650 h 229471"/>
              <a:gd name="connsiteX237" fmla="*/ 109857 w 2283815"/>
              <a:gd name="connsiteY237" fmla="*/ 64650 h 229471"/>
              <a:gd name="connsiteX238" fmla="*/ 152302 w 2283815"/>
              <a:gd name="connsiteY238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314685 w 2283815"/>
              <a:gd name="connsiteY190" fmla="*/ 0 h 229471"/>
              <a:gd name="connsiteX191" fmla="*/ 328326 w 2283815"/>
              <a:gd name="connsiteY191" fmla="*/ 0 h 229471"/>
              <a:gd name="connsiteX192" fmla="*/ 500071 w 2283815"/>
              <a:gd name="connsiteY192" fmla="*/ 0 h 229471"/>
              <a:gd name="connsiteX193" fmla="*/ 509611 w 2283815"/>
              <a:gd name="connsiteY193" fmla="*/ 0 h 229471"/>
              <a:gd name="connsiteX194" fmla="*/ 678965 w 2283815"/>
              <a:gd name="connsiteY194" fmla="*/ 0 h 229471"/>
              <a:gd name="connsiteX195" fmla="*/ 696345 w 2283815"/>
              <a:gd name="connsiteY195" fmla="*/ 0 h 229471"/>
              <a:gd name="connsiteX196" fmla="*/ 863906 w 2283815"/>
              <a:gd name="connsiteY196" fmla="*/ 0 h 229471"/>
              <a:gd name="connsiteX197" fmla="*/ 872141 w 2283815"/>
              <a:gd name="connsiteY197" fmla="*/ 0 h 229471"/>
              <a:gd name="connsiteX198" fmla="*/ 1047396 w 2283815"/>
              <a:gd name="connsiteY198" fmla="*/ 0 h 229471"/>
              <a:gd name="connsiteX199" fmla="*/ 1058888 w 2283815"/>
              <a:gd name="connsiteY199" fmla="*/ 0 h 229471"/>
              <a:gd name="connsiteX200" fmla="*/ 1224926 w 2283815"/>
              <a:gd name="connsiteY200" fmla="*/ 0 h 229471"/>
              <a:gd name="connsiteX201" fmla="*/ 1241908 w 2283815"/>
              <a:gd name="connsiteY201" fmla="*/ 0 h 229471"/>
              <a:gd name="connsiteX202" fmla="*/ 1411683 w 2283815"/>
              <a:gd name="connsiteY202" fmla="*/ 0 h 229471"/>
              <a:gd name="connsiteX203" fmla="*/ 1419908 w 2283815"/>
              <a:gd name="connsiteY203" fmla="*/ 0 h 229471"/>
              <a:gd name="connsiteX204" fmla="*/ 1592950 w 2283815"/>
              <a:gd name="connsiteY204" fmla="*/ 0 h 229471"/>
              <a:gd name="connsiteX205" fmla="*/ 1606093 w 2283815"/>
              <a:gd name="connsiteY205" fmla="*/ 0 h 229471"/>
              <a:gd name="connsiteX206" fmla="*/ 1774219 w 2283815"/>
              <a:gd name="connsiteY206" fmla="*/ 0 h 229471"/>
              <a:gd name="connsiteX207" fmla="*/ 1789385 w 2283815"/>
              <a:gd name="connsiteY207" fmla="*/ 0 h 229471"/>
              <a:gd name="connsiteX208" fmla="*/ 1955482 w 2283815"/>
              <a:gd name="connsiteY208" fmla="*/ 0 h 229471"/>
              <a:gd name="connsiteX209" fmla="*/ 1969145 w 2283815"/>
              <a:gd name="connsiteY209" fmla="*/ 0 h 229471"/>
              <a:gd name="connsiteX210" fmla="*/ 2131505 w 2283815"/>
              <a:gd name="connsiteY210" fmla="*/ 0 h 229471"/>
              <a:gd name="connsiteX211" fmla="*/ 2283815 w 2283815"/>
              <a:gd name="connsiteY211" fmla="*/ 229470 h 229471"/>
              <a:gd name="connsiteX212" fmla="*/ 2097043 w 2283815"/>
              <a:gd name="connsiteY212" fmla="*/ 229470 h 229471"/>
              <a:gd name="connsiteX213" fmla="*/ 2078439 w 2283815"/>
              <a:gd name="connsiteY213" fmla="*/ 229470 h 229471"/>
              <a:gd name="connsiteX214" fmla="*/ 1888313 w 2283815"/>
              <a:gd name="connsiteY214" fmla="*/ 229470 h 229471"/>
              <a:gd name="connsiteX215" fmla="*/ 1871047 w 2283815"/>
              <a:gd name="connsiteY215" fmla="*/ 229470 h 229471"/>
              <a:gd name="connsiteX216" fmla="*/ 1674087 w 2283815"/>
              <a:gd name="connsiteY216" fmla="*/ 229470 h 229471"/>
              <a:gd name="connsiteX217" fmla="*/ 1663294 w 2283815"/>
              <a:gd name="connsiteY217" fmla="*/ 229470 h 229471"/>
              <a:gd name="connsiteX218" fmla="*/ 1465361 w 2283815"/>
              <a:gd name="connsiteY218" fmla="*/ 229470 h 229471"/>
              <a:gd name="connsiteX219" fmla="*/ 1448763 w 2283815"/>
              <a:gd name="connsiteY219" fmla="*/ 229470 h 229471"/>
              <a:gd name="connsiteX220" fmla="*/ 1256624 w 2283815"/>
              <a:gd name="connsiteY220" fmla="*/ 229470 h 229471"/>
              <a:gd name="connsiteX221" fmla="*/ 1240926 w 2283815"/>
              <a:gd name="connsiteY221" fmla="*/ 229470 h 229471"/>
              <a:gd name="connsiteX222" fmla="*/ 1048375 w 2283815"/>
              <a:gd name="connsiteY222" fmla="*/ 229470 h 229471"/>
              <a:gd name="connsiteX223" fmla="*/ 1032670 w 2283815"/>
              <a:gd name="connsiteY223" fmla="*/ 229470 h 229471"/>
              <a:gd name="connsiteX224" fmla="*/ 833781 w 2283815"/>
              <a:gd name="connsiteY224" fmla="*/ 229470 h 229471"/>
              <a:gd name="connsiteX225" fmla="*/ 833781 w 2283815"/>
              <a:gd name="connsiteY225" fmla="*/ 229471 h 229471"/>
              <a:gd name="connsiteX226" fmla="*/ 609715 w 2283815"/>
              <a:gd name="connsiteY226" fmla="*/ 229471 h 229471"/>
              <a:gd name="connsiteX227" fmla="*/ 609715 w 2283815"/>
              <a:gd name="connsiteY227" fmla="*/ 229470 h 229471"/>
              <a:gd name="connsiteX228" fmla="*/ 418248 w 2283815"/>
              <a:gd name="connsiteY228" fmla="*/ 229470 h 229471"/>
              <a:gd name="connsiteX229" fmla="*/ 400986 w 2283815"/>
              <a:gd name="connsiteY229" fmla="*/ 229470 h 229471"/>
              <a:gd name="connsiteX230" fmla="*/ 205376 w 2283815"/>
              <a:gd name="connsiteY230" fmla="*/ 229470 h 229471"/>
              <a:gd name="connsiteX231" fmla="*/ 192252 w 2283815"/>
              <a:gd name="connsiteY231" fmla="*/ 229470 h 229471"/>
              <a:gd name="connsiteX232" fmla="*/ 0 w 2283815"/>
              <a:gd name="connsiteY232" fmla="*/ 229470 h 229471"/>
              <a:gd name="connsiteX233" fmla="*/ 57256 w 2283815"/>
              <a:gd name="connsiteY233" fmla="*/ 142819 h 229471"/>
              <a:gd name="connsiteX234" fmla="*/ 59322 w 2283815"/>
              <a:gd name="connsiteY234" fmla="*/ 142819 h 229471"/>
              <a:gd name="connsiteX235" fmla="*/ 110147 w 2283815"/>
              <a:gd name="connsiteY235" fmla="*/ 64650 h 229471"/>
              <a:gd name="connsiteX236" fmla="*/ 109857 w 2283815"/>
              <a:gd name="connsiteY236" fmla="*/ 64650 h 229471"/>
              <a:gd name="connsiteX237" fmla="*/ 152302 w 2283815"/>
              <a:gd name="connsiteY237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314685 w 2283815"/>
              <a:gd name="connsiteY190" fmla="*/ 0 h 229471"/>
              <a:gd name="connsiteX191" fmla="*/ 328326 w 2283815"/>
              <a:gd name="connsiteY191" fmla="*/ 0 h 229471"/>
              <a:gd name="connsiteX192" fmla="*/ 500071 w 2283815"/>
              <a:gd name="connsiteY192" fmla="*/ 0 h 229471"/>
              <a:gd name="connsiteX193" fmla="*/ 509611 w 2283815"/>
              <a:gd name="connsiteY193" fmla="*/ 0 h 229471"/>
              <a:gd name="connsiteX194" fmla="*/ 678965 w 2283815"/>
              <a:gd name="connsiteY194" fmla="*/ 0 h 229471"/>
              <a:gd name="connsiteX195" fmla="*/ 696345 w 2283815"/>
              <a:gd name="connsiteY195" fmla="*/ 0 h 229471"/>
              <a:gd name="connsiteX196" fmla="*/ 863906 w 2283815"/>
              <a:gd name="connsiteY196" fmla="*/ 0 h 229471"/>
              <a:gd name="connsiteX197" fmla="*/ 872141 w 2283815"/>
              <a:gd name="connsiteY197" fmla="*/ 0 h 229471"/>
              <a:gd name="connsiteX198" fmla="*/ 1047396 w 2283815"/>
              <a:gd name="connsiteY198" fmla="*/ 0 h 229471"/>
              <a:gd name="connsiteX199" fmla="*/ 1058888 w 2283815"/>
              <a:gd name="connsiteY199" fmla="*/ 0 h 229471"/>
              <a:gd name="connsiteX200" fmla="*/ 1224926 w 2283815"/>
              <a:gd name="connsiteY200" fmla="*/ 0 h 229471"/>
              <a:gd name="connsiteX201" fmla="*/ 1241908 w 2283815"/>
              <a:gd name="connsiteY201" fmla="*/ 0 h 229471"/>
              <a:gd name="connsiteX202" fmla="*/ 1411683 w 2283815"/>
              <a:gd name="connsiteY202" fmla="*/ 0 h 229471"/>
              <a:gd name="connsiteX203" fmla="*/ 1419908 w 2283815"/>
              <a:gd name="connsiteY203" fmla="*/ 0 h 229471"/>
              <a:gd name="connsiteX204" fmla="*/ 1592950 w 2283815"/>
              <a:gd name="connsiteY204" fmla="*/ 0 h 229471"/>
              <a:gd name="connsiteX205" fmla="*/ 1606093 w 2283815"/>
              <a:gd name="connsiteY205" fmla="*/ 0 h 229471"/>
              <a:gd name="connsiteX206" fmla="*/ 1774219 w 2283815"/>
              <a:gd name="connsiteY206" fmla="*/ 0 h 229471"/>
              <a:gd name="connsiteX207" fmla="*/ 1789385 w 2283815"/>
              <a:gd name="connsiteY207" fmla="*/ 0 h 229471"/>
              <a:gd name="connsiteX208" fmla="*/ 1955482 w 2283815"/>
              <a:gd name="connsiteY208" fmla="*/ 0 h 229471"/>
              <a:gd name="connsiteX209" fmla="*/ 1969145 w 2283815"/>
              <a:gd name="connsiteY209" fmla="*/ 0 h 229471"/>
              <a:gd name="connsiteX210" fmla="*/ 2131505 w 2283815"/>
              <a:gd name="connsiteY210" fmla="*/ 0 h 229471"/>
              <a:gd name="connsiteX211" fmla="*/ 2283815 w 2283815"/>
              <a:gd name="connsiteY211" fmla="*/ 229470 h 229471"/>
              <a:gd name="connsiteX212" fmla="*/ 2097043 w 2283815"/>
              <a:gd name="connsiteY212" fmla="*/ 229470 h 229471"/>
              <a:gd name="connsiteX213" fmla="*/ 2078439 w 2283815"/>
              <a:gd name="connsiteY213" fmla="*/ 229470 h 229471"/>
              <a:gd name="connsiteX214" fmla="*/ 1888313 w 2283815"/>
              <a:gd name="connsiteY214" fmla="*/ 229470 h 229471"/>
              <a:gd name="connsiteX215" fmla="*/ 1871047 w 2283815"/>
              <a:gd name="connsiteY215" fmla="*/ 229470 h 229471"/>
              <a:gd name="connsiteX216" fmla="*/ 1674087 w 2283815"/>
              <a:gd name="connsiteY216" fmla="*/ 229470 h 229471"/>
              <a:gd name="connsiteX217" fmla="*/ 1663294 w 2283815"/>
              <a:gd name="connsiteY217" fmla="*/ 229470 h 229471"/>
              <a:gd name="connsiteX218" fmla="*/ 1465361 w 2283815"/>
              <a:gd name="connsiteY218" fmla="*/ 229470 h 229471"/>
              <a:gd name="connsiteX219" fmla="*/ 1448763 w 2283815"/>
              <a:gd name="connsiteY219" fmla="*/ 229470 h 229471"/>
              <a:gd name="connsiteX220" fmla="*/ 1256624 w 2283815"/>
              <a:gd name="connsiteY220" fmla="*/ 229470 h 229471"/>
              <a:gd name="connsiteX221" fmla="*/ 1240926 w 2283815"/>
              <a:gd name="connsiteY221" fmla="*/ 229470 h 229471"/>
              <a:gd name="connsiteX222" fmla="*/ 1048375 w 2283815"/>
              <a:gd name="connsiteY222" fmla="*/ 229470 h 229471"/>
              <a:gd name="connsiteX223" fmla="*/ 1032670 w 2283815"/>
              <a:gd name="connsiteY223" fmla="*/ 229470 h 229471"/>
              <a:gd name="connsiteX224" fmla="*/ 833781 w 2283815"/>
              <a:gd name="connsiteY224" fmla="*/ 229470 h 229471"/>
              <a:gd name="connsiteX225" fmla="*/ 833781 w 2283815"/>
              <a:gd name="connsiteY225" fmla="*/ 229471 h 229471"/>
              <a:gd name="connsiteX226" fmla="*/ 609715 w 2283815"/>
              <a:gd name="connsiteY226" fmla="*/ 229471 h 229471"/>
              <a:gd name="connsiteX227" fmla="*/ 609715 w 2283815"/>
              <a:gd name="connsiteY227" fmla="*/ 229470 h 229471"/>
              <a:gd name="connsiteX228" fmla="*/ 418248 w 2283815"/>
              <a:gd name="connsiteY228" fmla="*/ 229470 h 229471"/>
              <a:gd name="connsiteX229" fmla="*/ 400986 w 2283815"/>
              <a:gd name="connsiteY229" fmla="*/ 229470 h 229471"/>
              <a:gd name="connsiteX230" fmla="*/ 205376 w 2283815"/>
              <a:gd name="connsiteY230" fmla="*/ 229470 h 229471"/>
              <a:gd name="connsiteX231" fmla="*/ 192252 w 2283815"/>
              <a:gd name="connsiteY231" fmla="*/ 229470 h 229471"/>
              <a:gd name="connsiteX232" fmla="*/ 0 w 2283815"/>
              <a:gd name="connsiteY232" fmla="*/ 229470 h 229471"/>
              <a:gd name="connsiteX233" fmla="*/ 57256 w 2283815"/>
              <a:gd name="connsiteY233" fmla="*/ 142819 h 229471"/>
              <a:gd name="connsiteX234" fmla="*/ 110147 w 2283815"/>
              <a:gd name="connsiteY234" fmla="*/ 64650 h 229471"/>
              <a:gd name="connsiteX235" fmla="*/ 109857 w 2283815"/>
              <a:gd name="connsiteY235" fmla="*/ 64650 h 229471"/>
              <a:gd name="connsiteX236" fmla="*/ 152302 w 2283815"/>
              <a:gd name="connsiteY236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314685 w 2283815"/>
              <a:gd name="connsiteY190" fmla="*/ 0 h 229471"/>
              <a:gd name="connsiteX191" fmla="*/ 328326 w 2283815"/>
              <a:gd name="connsiteY191" fmla="*/ 0 h 229471"/>
              <a:gd name="connsiteX192" fmla="*/ 500071 w 2283815"/>
              <a:gd name="connsiteY192" fmla="*/ 0 h 229471"/>
              <a:gd name="connsiteX193" fmla="*/ 509611 w 2283815"/>
              <a:gd name="connsiteY193" fmla="*/ 0 h 229471"/>
              <a:gd name="connsiteX194" fmla="*/ 678965 w 2283815"/>
              <a:gd name="connsiteY194" fmla="*/ 0 h 229471"/>
              <a:gd name="connsiteX195" fmla="*/ 696345 w 2283815"/>
              <a:gd name="connsiteY195" fmla="*/ 0 h 229471"/>
              <a:gd name="connsiteX196" fmla="*/ 863906 w 2283815"/>
              <a:gd name="connsiteY196" fmla="*/ 0 h 229471"/>
              <a:gd name="connsiteX197" fmla="*/ 872141 w 2283815"/>
              <a:gd name="connsiteY197" fmla="*/ 0 h 229471"/>
              <a:gd name="connsiteX198" fmla="*/ 1047396 w 2283815"/>
              <a:gd name="connsiteY198" fmla="*/ 0 h 229471"/>
              <a:gd name="connsiteX199" fmla="*/ 1058888 w 2283815"/>
              <a:gd name="connsiteY199" fmla="*/ 0 h 229471"/>
              <a:gd name="connsiteX200" fmla="*/ 1224926 w 2283815"/>
              <a:gd name="connsiteY200" fmla="*/ 0 h 229471"/>
              <a:gd name="connsiteX201" fmla="*/ 1241908 w 2283815"/>
              <a:gd name="connsiteY201" fmla="*/ 0 h 229471"/>
              <a:gd name="connsiteX202" fmla="*/ 1411683 w 2283815"/>
              <a:gd name="connsiteY202" fmla="*/ 0 h 229471"/>
              <a:gd name="connsiteX203" fmla="*/ 1419908 w 2283815"/>
              <a:gd name="connsiteY203" fmla="*/ 0 h 229471"/>
              <a:gd name="connsiteX204" fmla="*/ 1592950 w 2283815"/>
              <a:gd name="connsiteY204" fmla="*/ 0 h 229471"/>
              <a:gd name="connsiteX205" fmla="*/ 1606093 w 2283815"/>
              <a:gd name="connsiteY205" fmla="*/ 0 h 229471"/>
              <a:gd name="connsiteX206" fmla="*/ 1774219 w 2283815"/>
              <a:gd name="connsiteY206" fmla="*/ 0 h 229471"/>
              <a:gd name="connsiteX207" fmla="*/ 1789385 w 2283815"/>
              <a:gd name="connsiteY207" fmla="*/ 0 h 229471"/>
              <a:gd name="connsiteX208" fmla="*/ 1955482 w 2283815"/>
              <a:gd name="connsiteY208" fmla="*/ 0 h 229471"/>
              <a:gd name="connsiteX209" fmla="*/ 1969145 w 2283815"/>
              <a:gd name="connsiteY209" fmla="*/ 0 h 229471"/>
              <a:gd name="connsiteX210" fmla="*/ 2131505 w 2283815"/>
              <a:gd name="connsiteY210" fmla="*/ 0 h 229471"/>
              <a:gd name="connsiteX211" fmla="*/ 2283815 w 2283815"/>
              <a:gd name="connsiteY211" fmla="*/ 229470 h 229471"/>
              <a:gd name="connsiteX212" fmla="*/ 2097043 w 2283815"/>
              <a:gd name="connsiteY212" fmla="*/ 229470 h 229471"/>
              <a:gd name="connsiteX213" fmla="*/ 2078439 w 2283815"/>
              <a:gd name="connsiteY213" fmla="*/ 229470 h 229471"/>
              <a:gd name="connsiteX214" fmla="*/ 1888313 w 2283815"/>
              <a:gd name="connsiteY214" fmla="*/ 229470 h 229471"/>
              <a:gd name="connsiteX215" fmla="*/ 1871047 w 2283815"/>
              <a:gd name="connsiteY215" fmla="*/ 229470 h 229471"/>
              <a:gd name="connsiteX216" fmla="*/ 1674087 w 2283815"/>
              <a:gd name="connsiteY216" fmla="*/ 229470 h 229471"/>
              <a:gd name="connsiteX217" fmla="*/ 1663294 w 2283815"/>
              <a:gd name="connsiteY217" fmla="*/ 229470 h 229471"/>
              <a:gd name="connsiteX218" fmla="*/ 1465361 w 2283815"/>
              <a:gd name="connsiteY218" fmla="*/ 229470 h 229471"/>
              <a:gd name="connsiteX219" fmla="*/ 1448763 w 2283815"/>
              <a:gd name="connsiteY219" fmla="*/ 229470 h 229471"/>
              <a:gd name="connsiteX220" fmla="*/ 1256624 w 2283815"/>
              <a:gd name="connsiteY220" fmla="*/ 229470 h 229471"/>
              <a:gd name="connsiteX221" fmla="*/ 1240926 w 2283815"/>
              <a:gd name="connsiteY221" fmla="*/ 229470 h 229471"/>
              <a:gd name="connsiteX222" fmla="*/ 1048375 w 2283815"/>
              <a:gd name="connsiteY222" fmla="*/ 229470 h 229471"/>
              <a:gd name="connsiteX223" fmla="*/ 1032670 w 2283815"/>
              <a:gd name="connsiteY223" fmla="*/ 229470 h 229471"/>
              <a:gd name="connsiteX224" fmla="*/ 833781 w 2283815"/>
              <a:gd name="connsiteY224" fmla="*/ 229470 h 229471"/>
              <a:gd name="connsiteX225" fmla="*/ 833781 w 2283815"/>
              <a:gd name="connsiteY225" fmla="*/ 229471 h 229471"/>
              <a:gd name="connsiteX226" fmla="*/ 609715 w 2283815"/>
              <a:gd name="connsiteY226" fmla="*/ 229471 h 229471"/>
              <a:gd name="connsiteX227" fmla="*/ 609715 w 2283815"/>
              <a:gd name="connsiteY227" fmla="*/ 229470 h 229471"/>
              <a:gd name="connsiteX228" fmla="*/ 418248 w 2283815"/>
              <a:gd name="connsiteY228" fmla="*/ 229470 h 229471"/>
              <a:gd name="connsiteX229" fmla="*/ 400986 w 2283815"/>
              <a:gd name="connsiteY229" fmla="*/ 229470 h 229471"/>
              <a:gd name="connsiteX230" fmla="*/ 205376 w 2283815"/>
              <a:gd name="connsiteY230" fmla="*/ 229470 h 229471"/>
              <a:gd name="connsiteX231" fmla="*/ 192252 w 2283815"/>
              <a:gd name="connsiteY231" fmla="*/ 229470 h 229471"/>
              <a:gd name="connsiteX232" fmla="*/ 0 w 2283815"/>
              <a:gd name="connsiteY232" fmla="*/ 229470 h 229471"/>
              <a:gd name="connsiteX233" fmla="*/ 110147 w 2283815"/>
              <a:gd name="connsiteY233" fmla="*/ 64650 h 229471"/>
              <a:gd name="connsiteX234" fmla="*/ 109857 w 2283815"/>
              <a:gd name="connsiteY234" fmla="*/ 64650 h 229471"/>
              <a:gd name="connsiteX235" fmla="*/ 152302 w 2283815"/>
              <a:gd name="connsiteY235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314685 w 2283815"/>
              <a:gd name="connsiteY190" fmla="*/ 0 h 229471"/>
              <a:gd name="connsiteX191" fmla="*/ 328326 w 2283815"/>
              <a:gd name="connsiteY191" fmla="*/ 0 h 229471"/>
              <a:gd name="connsiteX192" fmla="*/ 500071 w 2283815"/>
              <a:gd name="connsiteY192" fmla="*/ 0 h 229471"/>
              <a:gd name="connsiteX193" fmla="*/ 509611 w 2283815"/>
              <a:gd name="connsiteY193" fmla="*/ 0 h 229471"/>
              <a:gd name="connsiteX194" fmla="*/ 678965 w 2283815"/>
              <a:gd name="connsiteY194" fmla="*/ 0 h 229471"/>
              <a:gd name="connsiteX195" fmla="*/ 696345 w 2283815"/>
              <a:gd name="connsiteY195" fmla="*/ 0 h 229471"/>
              <a:gd name="connsiteX196" fmla="*/ 863906 w 2283815"/>
              <a:gd name="connsiteY196" fmla="*/ 0 h 229471"/>
              <a:gd name="connsiteX197" fmla="*/ 872141 w 2283815"/>
              <a:gd name="connsiteY197" fmla="*/ 0 h 229471"/>
              <a:gd name="connsiteX198" fmla="*/ 1047396 w 2283815"/>
              <a:gd name="connsiteY198" fmla="*/ 0 h 229471"/>
              <a:gd name="connsiteX199" fmla="*/ 1058888 w 2283815"/>
              <a:gd name="connsiteY199" fmla="*/ 0 h 229471"/>
              <a:gd name="connsiteX200" fmla="*/ 1224926 w 2283815"/>
              <a:gd name="connsiteY200" fmla="*/ 0 h 229471"/>
              <a:gd name="connsiteX201" fmla="*/ 1241908 w 2283815"/>
              <a:gd name="connsiteY201" fmla="*/ 0 h 229471"/>
              <a:gd name="connsiteX202" fmla="*/ 1411683 w 2283815"/>
              <a:gd name="connsiteY202" fmla="*/ 0 h 229471"/>
              <a:gd name="connsiteX203" fmla="*/ 1419908 w 2283815"/>
              <a:gd name="connsiteY203" fmla="*/ 0 h 229471"/>
              <a:gd name="connsiteX204" fmla="*/ 1592950 w 2283815"/>
              <a:gd name="connsiteY204" fmla="*/ 0 h 229471"/>
              <a:gd name="connsiteX205" fmla="*/ 1606093 w 2283815"/>
              <a:gd name="connsiteY205" fmla="*/ 0 h 229471"/>
              <a:gd name="connsiteX206" fmla="*/ 1774219 w 2283815"/>
              <a:gd name="connsiteY206" fmla="*/ 0 h 229471"/>
              <a:gd name="connsiteX207" fmla="*/ 1789385 w 2283815"/>
              <a:gd name="connsiteY207" fmla="*/ 0 h 229471"/>
              <a:gd name="connsiteX208" fmla="*/ 1955482 w 2283815"/>
              <a:gd name="connsiteY208" fmla="*/ 0 h 229471"/>
              <a:gd name="connsiteX209" fmla="*/ 1969145 w 2283815"/>
              <a:gd name="connsiteY209" fmla="*/ 0 h 229471"/>
              <a:gd name="connsiteX210" fmla="*/ 2131505 w 2283815"/>
              <a:gd name="connsiteY210" fmla="*/ 0 h 229471"/>
              <a:gd name="connsiteX211" fmla="*/ 2283815 w 2283815"/>
              <a:gd name="connsiteY211" fmla="*/ 229470 h 229471"/>
              <a:gd name="connsiteX212" fmla="*/ 2097043 w 2283815"/>
              <a:gd name="connsiteY212" fmla="*/ 229470 h 229471"/>
              <a:gd name="connsiteX213" fmla="*/ 2078439 w 2283815"/>
              <a:gd name="connsiteY213" fmla="*/ 229470 h 229471"/>
              <a:gd name="connsiteX214" fmla="*/ 1888313 w 2283815"/>
              <a:gd name="connsiteY214" fmla="*/ 229470 h 229471"/>
              <a:gd name="connsiteX215" fmla="*/ 1871047 w 2283815"/>
              <a:gd name="connsiteY215" fmla="*/ 229470 h 229471"/>
              <a:gd name="connsiteX216" fmla="*/ 1674087 w 2283815"/>
              <a:gd name="connsiteY216" fmla="*/ 229470 h 229471"/>
              <a:gd name="connsiteX217" fmla="*/ 1663294 w 2283815"/>
              <a:gd name="connsiteY217" fmla="*/ 229470 h 229471"/>
              <a:gd name="connsiteX218" fmla="*/ 1465361 w 2283815"/>
              <a:gd name="connsiteY218" fmla="*/ 229470 h 229471"/>
              <a:gd name="connsiteX219" fmla="*/ 1448763 w 2283815"/>
              <a:gd name="connsiteY219" fmla="*/ 229470 h 229471"/>
              <a:gd name="connsiteX220" fmla="*/ 1256624 w 2283815"/>
              <a:gd name="connsiteY220" fmla="*/ 229470 h 229471"/>
              <a:gd name="connsiteX221" fmla="*/ 1240926 w 2283815"/>
              <a:gd name="connsiteY221" fmla="*/ 229470 h 229471"/>
              <a:gd name="connsiteX222" fmla="*/ 1048375 w 2283815"/>
              <a:gd name="connsiteY222" fmla="*/ 229470 h 229471"/>
              <a:gd name="connsiteX223" fmla="*/ 1032670 w 2283815"/>
              <a:gd name="connsiteY223" fmla="*/ 229470 h 229471"/>
              <a:gd name="connsiteX224" fmla="*/ 833781 w 2283815"/>
              <a:gd name="connsiteY224" fmla="*/ 229470 h 229471"/>
              <a:gd name="connsiteX225" fmla="*/ 833781 w 2283815"/>
              <a:gd name="connsiteY225" fmla="*/ 229471 h 229471"/>
              <a:gd name="connsiteX226" fmla="*/ 609715 w 2283815"/>
              <a:gd name="connsiteY226" fmla="*/ 229471 h 229471"/>
              <a:gd name="connsiteX227" fmla="*/ 609715 w 2283815"/>
              <a:gd name="connsiteY227" fmla="*/ 229470 h 229471"/>
              <a:gd name="connsiteX228" fmla="*/ 418248 w 2283815"/>
              <a:gd name="connsiteY228" fmla="*/ 229470 h 229471"/>
              <a:gd name="connsiteX229" fmla="*/ 400986 w 2283815"/>
              <a:gd name="connsiteY229" fmla="*/ 229470 h 229471"/>
              <a:gd name="connsiteX230" fmla="*/ 205376 w 2283815"/>
              <a:gd name="connsiteY230" fmla="*/ 229470 h 229471"/>
              <a:gd name="connsiteX231" fmla="*/ 192252 w 2283815"/>
              <a:gd name="connsiteY231" fmla="*/ 229470 h 229471"/>
              <a:gd name="connsiteX232" fmla="*/ 0 w 2283815"/>
              <a:gd name="connsiteY232" fmla="*/ 229470 h 229471"/>
              <a:gd name="connsiteX233" fmla="*/ 110147 w 2283815"/>
              <a:gd name="connsiteY233" fmla="*/ 64650 h 229471"/>
              <a:gd name="connsiteX234" fmla="*/ 152302 w 2283815"/>
              <a:gd name="connsiteY234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314685 w 2283815"/>
              <a:gd name="connsiteY190" fmla="*/ 0 h 229471"/>
              <a:gd name="connsiteX191" fmla="*/ 328326 w 2283815"/>
              <a:gd name="connsiteY191" fmla="*/ 0 h 229471"/>
              <a:gd name="connsiteX192" fmla="*/ 500071 w 2283815"/>
              <a:gd name="connsiteY192" fmla="*/ 0 h 229471"/>
              <a:gd name="connsiteX193" fmla="*/ 509611 w 2283815"/>
              <a:gd name="connsiteY193" fmla="*/ 0 h 229471"/>
              <a:gd name="connsiteX194" fmla="*/ 678965 w 2283815"/>
              <a:gd name="connsiteY194" fmla="*/ 0 h 229471"/>
              <a:gd name="connsiteX195" fmla="*/ 696345 w 2283815"/>
              <a:gd name="connsiteY195" fmla="*/ 0 h 229471"/>
              <a:gd name="connsiteX196" fmla="*/ 863906 w 2283815"/>
              <a:gd name="connsiteY196" fmla="*/ 0 h 229471"/>
              <a:gd name="connsiteX197" fmla="*/ 872141 w 2283815"/>
              <a:gd name="connsiteY197" fmla="*/ 0 h 229471"/>
              <a:gd name="connsiteX198" fmla="*/ 1047396 w 2283815"/>
              <a:gd name="connsiteY198" fmla="*/ 0 h 229471"/>
              <a:gd name="connsiteX199" fmla="*/ 1058888 w 2283815"/>
              <a:gd name="connsiteY199" fmla="*/ 0 h 229471"/>
              <a:gd name="connsiteX200" fmla="*/ 1224926 w 2283815"/>
              <a:gd name="connsiteY200" fmla="*/ 0 h 229471"/>
              <a:gd name="connsiteX201" fmla="*/ 1241908 w 2283815"/>
              <a:gd name="connsiteY201" fmla="*/ 0 h 229471"/>
              <a:gd name="connsiteX202" fmla="*/ 1411683 w 2283815"/>
              <a:gd name="connsiteY202" fmla="*/ 0 h 229471"/>
              <a:gd name="connsiteX203" fmla="*/ 1419908 w 2283815"/>
              <a:gd name="connsiteY203" fmla="*/ 0 h 229471"/>
              <a:gd name="connsiteX204" fmla="*/ 1592950 w 2283815"/>
              <a:gd name="connsiteY204" fmla="*/ 0 h 229471"/>
              <a:gd name="connsiteX205" fmla="*/ 1606093 w 2283815"/>
              <a:gd name="connsiteY205" fmla="*/ 0 h 229471"/>
              <a:gd name="connsiteX206" fmla="*/ 1774219 w 2283815"/>
              <a:gd name="connsiteY206" fmla="*/ 0 h 229471"/>
              <a:gd name="connsiteX207" fmla="*/ 1789385 w 2283815"/>
              <a:gd name="connsiteY207" fmla="*/ 0 h 229471"/>
              <a:gd name="connsiteX208" fmla="*/ 1955482 w 2283815"/>
              <a:gd name="connsiteY208" fmla="*/ 0 h 229471"/>
              <a:gd name="connsiteX209" fmla="*/ 1969145 w 2283815"/>
              <a:gd name="connsiteY209" fmla="*/ 0 h 229471"/>
              <a:gd name="connsiteX210" fmla="*/ 2131505 w 2283815"/>
              <a:gd name="connsiteY210" fmla="*/ 0 h 229471"/>
              <a:gd name="connsiteX211" fmla="*/ 2283815 w 2283815"/>
              <a:gd name="connsiteY211" fmla="*/ 229470 h 229471"/>
              <a:gd name="connsiteX212" fmla="*/ 2097043 w 2283815"/>
              <a:gd name="connsiteY212" fmla="*/ 229470 h 229471"/>
              <a:gd name="connsiteX213" fmla="*/ 2078439 w 2283815"/>
              <a:gd name="connsiteY213" fmla="*/ 229470 h 229471"/>
              <a:gd name="connsiteX214" fmla="*/ 1888313 w 2283815"/>
              <a:gd name="connsiteY214" fmla="*/ 229470 h 229471"/>
              <a:gd name="connsiteX215" fmla="*/ 1871047 w 2283815"/>
              <a:gd name="connsiteY215" fmla="*/ 229470 h 229471"/>
              <a:gd name="connsiteX216" fmla="*/ 1674087 w 2283815"/>
              <a:gd name="connsiteY216" fmla="*/ 229470 h 229471"/>
              <a:gd name="connsiteX217" fmla="*/ 1663294 w 2283815"/>
              <a:gd name="connsiteY217" fmla="*/ 229470 h 229471"/>
              <a:gd name="connsiteX218" fmla="*/ 1465361 w 2283815"/>
              <a:gd name="connsiteY218" fmla="*/ 229470 h 229471"/>
              <a:gd name="connsiteX219" fmla="*/ 1448763 w 2283815"/>
              <a:gd name="connsiteY219" fmla="*/ 229470 h 229471"/>
              <a:gd name="connsiteX220" fmla="*/ 1256624 w 2283815"/>
              <a:gd name="connsiteY220" fmla="*/ 229470 h 229471"/>
              <a:gd name="connsiteX221" fmla="*/ 1240926 w 2283815"/>
              <a:gd name="connsiteY221" fmla="*/ 229470 h 229471"/>
              <a:gd name="connsiteX222" fmla="*/ 1048375 w 2283815"/>
              <a:gd name="connsiteY222" fmla="*/ 229470 h 229471"/>
              <a:gd name="connsiteX223" fmla="*/ 1032670 w 2283815"/>
              <a:gd name="connsiteY223" fmla="*/ 229470 h 229471"/>
              <a:gd name="connsiteX224" fmla="*/ 833781 w 2283815"/>
              <a:gd name="connsiteY224" fmla="*/ 229470 h 229471"/>
              <a:gd name="connsiteX225" fmla="*/ 833781 w 2283815"/>
              <a:gd name="connsiteY225" fmla="*/ 229471 h 229471"/>
              <a:gd name="connsiteX226" fmla="*/ 609715 w 2283815"/>
              <a:gd name="connsiteY226" fmla="*/ 229471 h 229471"/>
              <a:gd name="connsiteX227" fmla="*/ 609715 w 2283815"/>
              <a:gd name="connsiteY227" fmla="*/ 229470 h 229471"/>
              <a:gd name="connsiteX228" fmla="*/ 418248 w 2283815"/>
              <a:gd name="connsiteY228" fmla="*/ 229470 h 229471"/>
              <a:gd name="connsiteX229" fmla="*/ 400986 w 2283815"/>
              <a:gd name="connsiteY229" fmla="*/ 229470 h 229471"/>
              <a:gd name="connsiteX230" fmla="*/ 205376 w 2283815"/>
              <a:gd name="connsiteY230" fmla="*/ 229470 h 229471"/>
              <a:gd name="connsiteX231" fmla="*/ 192252 w 2283815"/>
              <a:gd name="connsiteY231" fmla="*/ 229470 h 229471"/>
              <a:gd name="connsiteX232" fmla="*/ 0 w 2283815"/>
              <a:gd name="connsiteY232" fmla="*/ 229470 h 229471"/>
              <a:gd name="connsiteX233" fmla="*/ 152302 w 2283815"/>
              <a:gd name="connsiteY233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314685 w 2283815"/>
              <a:gd name="connsiteY190" fmla="*/ 0 h 229471"/>
              <a:gd name="connsiteX191" fmla="*/ 500071 w 2283815"/>
              <a:gd name="connsiteY191" fmla="*/ 0 h 229471"/>
              <a:gd name="connsiteX192" fmla="*/ 509611 w 2283815"/>
              <a:gd name="connsiteY192" fmla="*/ 0 h 229471"/>
              <a:gd name="connsiteX193" fmla="*/ 678965 w 2283815"/>
              <a:gd name="connsiteY193" fmla="*/ 0 h 229471"/>
              <a:gd name="connsiteX194" fmla="*/ 696345 w 2283815"/>
              <a:gd name="connsiteY194" fmla="*/ 0 h 229471"/>
              <a:gd name="connsiteX195" fmla="*/ 863906 w 2283815"/>
              <a:gd name="connsiteY195" fmla="*/ 0 h 229471"/>
              <a:gd name="connsiteX196" fmla="*/ 872141 w 2283815"/>
              <a:gd name="connsiteY196" fmla="*/ 0 h 229471"/>
              <a:gd name="connsiteX197" fmla="*/ 1047396 w 2283815"/>
              <a:gd name="connsiteY197" fmla="*/ 0 h 229471"/>
              <a:gd name="connsiteX198" fmla="*/ 1058888 w 2283815"/>
              <a:gd name="connsiteY198" fmla="*/ 0 h 229471"/>
              <a:gd name="connsiteX199" fmla="*/ 1224926 w 2283815"/>
              <a:gd name="connsiteY199" fmla="*/ 0 h 229471"/>
              <a:gd name="connsiteX200" fmla="*/ 1241908 w 2283815"/>
              <a:gd name="connsiteY200" fmla="*/ 0 h 229471"/>
              <a:gd name="connsiteX201" fmla="*/ 1411683 w 2283815"/>
              <a:gd name="connsiteY201" fmla="*/ 0 h 229471"/>
              <a:gd name="connsiteX202" fmla="*/ 1419908 w 2283815"/>
              <a:gd name="connsiteY202" fmla="*/ 0 h 229471"/>
              <a:gd name="connsiteX203" fmla="*/ 1592950 w 2283815"/>
              <a:gd name="connsiteY203" fmla="*/ 0 h 229471"/>
              <a:gd name="connsiteX204" fmla="*/ 1606093 w 2283815"/>
              <a:gd name="connsiteY204" fmla="*/ 0 h 229471"/>
              <a:gd name="connsiteX205" fmla="*/ 1774219 w 2283815"/>
              <a:gd name="connsiteY205" fmla="*/ 0 h 229471"/>
              <a:gd name="connsiteX206" fmla="*/ 1789385 w 2283815"/>
              <a:gd name="connsiteY206" fmla="*/ 0 h 229471"/>
              <a:gd name="connsiteX207" fmla="*/ 1955482 w 2283815"/>
              <a:gd name="connsiteY207" fmla="*/ 0 h 229471"/>
              <a:gd name="connsiteX208" fmla="*/ 1969145 w 2283815"/>
              <a:gd name="connsiteY208" fmla="*/ 0 h 229471"/>
              <a:gd name="connsiteX209" fmla="*/ 2131505 w 2283815"/>
              <a:gd name="connsiteY209" fmla="*/ 0 h 229471"/>
              <a:gd name="connsiteX210" fmla="*/ 2283815 w 2283815"/>
              <a:gd name="connsiteY210" fmla="*/ 229470 h 229471"/>
              <a:gd name="connsiteX211" fmla="*/ 2097043 w 2283815"/>
              <a:gd name="connsiteY211" fmla="*/ 229470 h 229471"/>
              <a:gd name="connsiteX212" fmla="*/ 2078439 w 2283815"/>
              <a:gd name="connsiteY212" fmla="*/ 229470 h 229471"/>
              <a:gd name="connsiteX213" fmla="*/ 1888313 w 2283815"/>
              <a:gd name="connsiteY213" fmla="*/ 229470 h 229471"/>
              <a:gd name="connsiteX214" fmla="*/ 1871047 w 2283815"/>
              <a:gd name="connsiteY214" fmla="*/ 229470 h 229471"/>
              <a:gd name="connsiteX215" fmla="*/ 1674087 w 2283815"/>
              <a:gd name="connsiteY215" fmla="*/ 229470 h 229471"/>
              <a:gd name="connsiteX216" fmla="*/ 1663294 w 2283815"/>
              <a:gd name="connsiteY216" fmla="*/ 229470 h 229471"/>
              <a:gd name="connsiteX217" fmla="*/ 1465361 w 2283815"/>
              <a:gd name="connsiteY217" fmla="*/ 229470 h 229471"/>
              <a:gd name="connsiteX218" fmla="*/ 1448763 w 2283815"/>
              <a:gd name="connsiteY218" fmla="*/ 229470 h 229471"/>
              <a:gd name="connsiteX219" fmla="*/ 1256624 w 2283815"/>
              <a:gd name="connsiteY219" fmla="*/ 229470 h 229471"/>
              <a:gd name="connsiteX220" fmla="*/ 1240926 w 2283815"/>
              <a:gd name="connsiteY220" fmla="*/ 229470 h 229471"/>
              <a:gd name="connsiteX221" fmla="*/ 1048375 w 2283815"/>
              <a:gd name="connsiteY221" fmla="*/ 229470 h 229471"/>
              <a:gd name="connsiteX222" fmla="*/ 1032670 w 2283815"/>
              <a:gd name="connsiteY222" fmla="*/ 229470 h 229471"/>
              <a:gd name="connsiteX223" fmla="*/ 833781 w 2283815"/>
              <a:gd name="connsiteY223" fmla="*/ 229470 h 229471"/>
              <a:gd name="connsiteX224" fmla="*/ 833781 w 2283815"/>
              <a:gd name="connsiteY224" fmla="*/ 229471 h 229471"/>
              <a:gd name="connsiteX225" fmla="*/ 609715 w 2283815"/>
              <a:gd name="connsiteY225" fmla="*/ 229471 h 229471"/>
              <a:gd name="connsiteX226" fmla="*/ 609715 w 2283815"/>
              <a:gd name="connsiteY226" fmla="*/ 229470 h 229471"/>
              <a:gd name="connsiteX227" fmla="*/ 418248 w 2283815"/>
              <a:gd name="connsiteY227" fmla="*/ 229470 h 229471"/>
              <a:gd name="connsiteX228" fmla="*/ 400986 w 2283815"/>
              <a:gd name="connsiteY228" fmla="*/ 229470 h 229471"/>
              <a:gd name="connsiteX229" fmla="*/ 205376 w 2283815"/>
              <a:gd name="connsiteY229" fmla="*/ 229470 h 229471"/>
              <a:gd name="connsiteX230" fmla="*/ 192252 w 2283815"/>
              <a:gd name="connsiteY230" fmla="*/ 229470 h 229471"/>
              <a:gd name="connsiteX231" fmla="*/ 0 w 2283815"/>
              <a:gd name="connsiteY231" fmla="*/ 229470 h 229471"/>
              <a:gd name="connsiteX232" fmla="*/ 152302 w 2283815"/>
              <a:gd name="connsiteY232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500071 w 2283815"/>
              <a:gd name="connsiteY190" fmla="*/ 0 h 229471"/>
              <a:gd name="connsiteX191" fmla="*/ 509611 w 2283815"/>
              <a:gd name="connsiteY191" fmla="*/ 0 h 229471"/>
              <a:gd name="connsiteX192" fmla="*/ 678965 w 2283815"/>
              <a:gd name="connsiteY192" fmla="*/ 0 h 229471"/>
              <a:gd name="connsiteX193" fmla="*/ 696345 w 2283815"/>
              <a:gd name="connsiteY193" fmla="*/ 0 h 229471"/>
              <a:gd name="connsiteX194" fmla="*/ 863906 w 2283815"/>
              <a:gd name="connsiteY194" fmla="*/ 0 h 229471"/>
              <a:gd name="connsiteX195" fmla="*/ 872141 w 2283815"/>
              <a:gd name="connsiteY195" fmla="*/ 0 h 229471"/>
              <a:gd name="connsiteX196" fmla="*/ 1047396 w 2283815"/>
              <a:gd name="connsiteY196" fmla="*/ 0 h 229471"/>
              <a:gd name="connsiteX197" fmla="*/ 1058888 w 2283815"/>
              <a:gd name="connsiteY197" fmla="*/ 0 h 229471"/>
              <a:gd name="connsiteX198" fmla="*/ 1224926 w 2283815"/>
              <a:gd name="connsiteY198" fmla="*/ 0 h 229471"/>
              <a:gd name="connsiteX199" fmla="*/ 1241908 w 2283815"/>
              <a:gd name="connsiteY199" fmla="*/ 0 h 229471"/>
              <a:gd name="connsiteX200" fmla="*/ 1411683 w 2283815"/>
              <a:gd name="connsiteY200" fmla="*/ 0 h 229471"/>
              <a:gd name="connsiteX201" fmla="*/ 1419908 w 2283815"/>
              <a:gd name="connsiteY201" fmla="*/ 0 h 229471"/>
              <a:gd name="connsiteX202" fmla="*/ 1592950 w 2283815"/>
              <a:gd name="connsiteY202" fmla="*/ 0 h 229471"/>
              <a:gd name="connsiteX203" fmla="*/ 1606093 w 2283815"/>
              <a:gd name="connsiteY203" fmla="*/ 0 h 229471"/>
              <a:gd name="connsiteX204" fmla="*/ 1774219 w 2283815"/>
              <a:gd name="connsiteY204" fmla="*/ 0 h 229471"/>
              <a:gd name="connsiteX205" fmla="*/ 1789385 w 2283815"/>
              <a:gd name="connsiteY205" fmla="*/ 0 h 229471"/>
              <a:gd name="connsiteX206" fmla="*/ 1955482 w 2283815"/>
              <a:gd name="connsiteY206" fmla="*/ 0 h 229471"/>
              <a:gd name="connsiteX207" fmla="*/ 1969145 w 2283815"/>
              <a:gd name="connsiteY207" fmla="*/ 0 h 229471"/>
              <a:gd name="connsiteX208" fmla="*/ 2131505 w 2283815"/>
              <a:gd name="connsiteY208" fmla="*/ 0 h 229471"/>
              <a:gd name="connsiteX209" fmla="*/ 2283815 w 2283815"/>
              <a:gd name="connsiteY209" fmla="*/ 229470 h 229471"/>
              <a:gd name="connsiteX210" fmla="*/ 2097043 w 2283815"/>
              <a:gd name="connsiteY210" fmla="*/ 229470 h 229471"/>
              <a:gd name="connsiteX211" fmla="*/ 2078439 w 2283815"/>
              <a:gd name="connsiteY211" fmla="*/ 229470 h 229471"/>
              <a:gd name="connsiteX212" fmla="*/ 1888313 w 2283815"/>
              <a:gd name="connsiteY212" fmla="*/ 229470 h 229471"/>
              <a:gd name="connsiteX213" fmla="*/ 1871047 w 2283815"/>
              <a:gd name="connsiteY213" fmla="*/ 229470 h 229471"/>
              <a:gd name="connsiteX214" fmla="*/ 1674087 w 2283815"/>
              <a:gd name="connsiteY214" fmla="*/ 229470 h 229471"/>
              <a:gd name="connsiteX215" fmla="*/ 1663294 w 2283815"/>
              <a:gd name="connsiteY215" fmla="*/ 229470 h 229471"/>
              <a:gd name="connsiteX216" fmla="*/ 1465361 w 2283815"/>
              <a:gd name="connsiteY216" fmla="*/ 229470 h 229471"/>
              <a:gd name="connsiteX217" fmla="*/ 1448763 w 2283815"/>
              <a:gd name="connsiteY217" fmla="*/ 229470 h 229471"/>
              <a:gd name="connsiteX218" fmla="*/ 1256624 w 2283815"/>
              <a:gd name="connsiteY218" fmla="*/ 229470 h 229471"/>
              <a:gd name="connsiteX219" fmla="*/ 1240926 w 2283815"/>
              <a:gd name="connsiteY219" fmla="*/ 229470 h 229471"/>
              <a:gd name="connsiteX220" fmla="*/ 1048375 w 2283815"/>
              <a:gd name="connsiteY220" fmla="*/ 229470 h 229471"/>
              <a:gd name="connsiteX221" fmla="*/ 1032670 w 2283815"/>
              <a:gd name="connsiteY221" fmla="*/ 229470 h 229471"/>
              <a:gd name="connsiteX222" fmla="*/ 833781 w 2283815"/>
              <a:gd name="connsiteY222" fmla="*/ 229470 h 229471"/>
              <a:gd name="connsiteX223" fmla="*/ 833781 w 2283815"/>
              <a:gd name="connsiteY223" fmla="*/ 229471 h 229471"/>
              <a:gd name="connsiteX224" fmla="*/ 609715 w 2283815"/>
              <a:gd name="connsiteY224" fmla="*/ 229471 h 229471"/>
              <a:gd name="connsiteX225" fmla="*/ 609715 w 2283815"/>
              <a:gd name="connsiteY225" fmla="*/ 229470 h 229471"/>
              <a:gd name="connsiteX226" fmla="*/ 418248 w 2283815"/>
              <a:gd name="connsiteY226" fmla="*/ 229470 h 229471"/>
              <a:gd name="connsiteX227" fmla="*/ 400986 w 2283815"/>
              <a:gd name="connsiteY227" fmla="*/ 229470 h 229471"/>
              <a:gd name="connsiteX228" fmla="*/ 205376 w 2283815"/>
              <a:gd name="connsiteY228" fmla="*/ 229470 h 229471"/>
              <a:gd name="connsiteX229" fmla="*/ 192252 w 2283815"/>
              <a:gd name="connsiteY229" fmla="*/ 229470 h 229471"/>
              <a:gd name="connsiteX230" fmla="*/ 0 w 2283815"/>
              <a:gd name="connsiteY230" fmla="*/ 229470 h 229471"/>
              <a:gd name="connsiteX231" fmla="*/ 152302 w 2283815"/>
              <a:gd name="connsiteY231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500071 w 2283815"/>
              <a:gd name="connsiteY190" fmla="*/ 0 h 229471"/>
              <a:gd name="connsiteX191" fmla="*/ 678965 w 2283815"/>
              <a:gd name="connsiteY191" fmla="*/ 0 h 229471"/>
              <a:gd name="connsiteX192" fmla="*/ 696345 w 2283815"/>
              <a:gd name="connsiteY192" fmla="*/ 0 h 229471"/>
              <a:gd name="connsiteX193" fmla="*/ 863906 w 2283815"/>
              <a:gd name="connsiteY193" fmla="*/ 0 h 229471"/>
              <a:gd name="connsiteX194" fmla="*/ 872141 w 2283815"/>
              <a:gd name="connsiteY194" fmla="*/ 0 h 229471"/>
              <a:gd name="connsiteX195" fmla="*/ 1047396 w 2283815"/>
              <a:gd name="connsiteY195" fmla="*/ 0 h 229471"/>
              <a:gd name="connsiteX196" fmla="*/ 1058888 w 2283815"/>
              <a:gd name="connsiteY196" fmla="*/ 0 h 229471"/>
              <a:gd name="connsiteX197" fmla="*/ 1224926 w 2283815"/>
              <a:gd name="connsiteY197" fmla="*/ 0 h 229471"/>
              <a:gd name="connsiteX198" fmla="*/ 1241908 w 2283815"/>
              <a:gd name="connsiteY198" fmla="*/ 0 h 229471"/>
              <a:gd name="connsiteX199" fmla="*/ 1411683 w 2283815"/>
              <a:gd name="connsiteY199" fmla="*/ 0 h 229471"/>
              <a:gd name="connsiteX200" fmla="*/ 1419908 w 2283815"/>
              <a:gd name="connsiteY200" fmla="*/ 0 h 229471"/>
              <a:gd name="connsiteX201" fmla="*/ 1592950 w 2283815"/>
              <a:gd name="connsiteY201" fmla="*/ 0 h 229471"/>
              <a:gd name="connsiteX202" fmla="*/ 1606093 w 2283815"/>
              <a:gd name="connsiteY202" fmla="*/ 0 h 229471"/>
              <a:gd name="connsiteX203" fmla="*/ 1774219 w 2283815"/>
              <a:gd name="connsiteY203" fmla="*/ 0 h 229471"/>
              <a:gd name="connsiteX204" fmla="*/ 1789385 w 2283815"/>
              <a:gd name="connsiteY204" fmla="*/ 0 h 229471"/>
              <a:gd name="connsiteX205" fmla="*/ 1955482 w 2283815"/>
              <a:gd name="connsiteY205" fmla="*/ 0 h 229471"/>
              <a:gd name="connsiteX206" fmla="*/ 1969145 w 2283815"/>
              <a:gd name="connsiteY206" fmla="*/ 0 h 229471"/>
              <a:gd name="connsiteX207" fmla="*/ 2131505 w 2283815"/>
              <a:gd name="connsiteY207" fmla="*/ 0 h 229471"/>
              <a:gd name="connsiteX208" fmla="*/ 2283815 w 2283815"/>
              <a:gd name="connsiteY208" fmla="*/ 229470 h 229471"/>
              <a:gd name="connsiteX209" fmla="*/ 2097043 w 2283815"/>
              <a:gd name="connsiteY209" fmla="*/ 229470 h 229471"/>
              <a:gd name="connsiteX210" fmla="*/ 2078439 w 2283815"/>
              <a:gd name="connsiteY210" fmla="*/ 229470 h 229471"/>
              <a:gd name="connsiteX211" fmla="*/ 1888313 w 2283815"/>
              <a:gd name="connsiteY211" fmla="*/ 229470 h 229471"/>
              <a:gd name="connsiteX212" fmla="*/ 1871047 w 2283815"/>
              <a:gd name="connsiteY212" fmla="*/ 229470 h 229471"/>
              <a:gd name="connsiteX213" fmla="*/ 1674087 w 2283815"/>
              <a:gd name="connsiteY213" fmla="*/ 229470 h 229471"/>
              <a:gd name="connsiteX214" fmla="*/ 1663294 w 2283815"/>
              <a:gd name="connsiteY214" fmla="*/ 229470 h 229471"/>
              <a:gd name="connsiteX215" fmla="*/ 1465361 w 2283815"/>
              <a:gd name="connsiteY215" fmla="*/ 229470 h 229471"/>
              <a:gd name="connsiteX216" fmla="*/ 1448763 w 2283815"/>
              <a:gd name="connsiteY216" fmla="*/ 229470 h 229471"/>
              <a:gd name="connsiteX217" fmla="*/ 1256624 w 2283815"/>
              <a:gd name="connsiteY217" fmla="*/ 229470 h 229471"/>
              <a:gd name="connsiteX218" fmla="*/ 1240926 w 2283815"/>
              <a:gd name="connsiteY218" fmla="*/ 229470 h 229471"/>
              <a:gd name="connsiteX219" fmla="*/ 1048375 w 2283815"/>
              <a:gd name="connsiteY219" fmla="*/ 229470 h 229471"/>
              <a:gd name="connsiteX220" fmla="*/ 1032670 w 2283815"/>
              <a:gd name="connsiteY220" fmla="*/ 229470 h 229471"/>
              <a:gd name="connsiteX221" fmla="*/ 833781 w 2283815"/>
              <a:gd name="connsiteY221" fmla="*/ 229470 h 229471"/>
              <a:gd name="connsiteX222" fmla="*/ 833781 w 2283815"/>
              <a:gd name="connsiteY222" fmla="*/ 229471 h 229471"/>
              <a:gd name="connsiteX223" fmla="*/ 609715 w 2283815"/>
              <a:gd name="connsiteY223" fmla="*/ 229471 h 229471"/>
              <a:gd name="connsiteX224" fmla="*/ 609715 w 2283815"/>
              <a:gd name="connsiteY224" fmla="*/ 229470 h 229471"/>
              <a:gd name="connsiteX225" fmla="*/ 418248 w 2283815"/>
              <a:gd name="connsiteY225" fmla="*/ 229470 h 229471"/>
              <a:gd name="connsiteX226" fmla="*/ 400986 w 2283815"/>
              <a:gd name="connsiteY226" fmla="*/ 229470 h 229471"/>
              <a:gd name="connsiteX227" fmla="*/ 205376 w 2283815"/>
              <a:gd name="connsiteY227" fmla="*/ 229470 h 229471"/>
              <a:gd name="connsiteX228" fmla="*/ 192252 w 2283815"/>
              <a:gd name="connsiteY228" fmla="*/ 229470 h 229471"/>
              <a:gd name="connsiteX229" fmla="*/ 0 w 2283815"/>
              <a:gd name="connsiteY229" fmla="*/ 229470 h 229471"/>
              <a:gd name="connsiteX230" fmla="*/ 152302 w 2283815"/>
              <a:gd name="connsiteY230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678965 w 2283815"/>
              <a:gd name="connsiteY190" fmla="*/ 0 h 229471"/>
              <a:gd name="connsiteX191" fmla="*/ 696345 w 2283815"/>
              <a:gd name="connsiteY191" fmla="*/ 0 h 229471"/>
              <a:gd name="connsiteX192" fmla="*/ 863906 w 2283815"/>
              <a:gd name="connsiteY192" fmla="*/ 0 h 229471"/>
              <a:gd name="connsiteX193" fmla="*/ 872141 w 2283815"/>
              <a:gd name="connsiteY193" fmla="*/ 0 h 229471"/>
              <a:gd name="connsiteX194" fmla="*/ 1047396 w 2283815"/>
              <a:gd name="connsiteY194" fmla="*/ 0 h 229471"/>
              <a:gd name="connsiteX195" fmla="*/ 1058888 w 2283815"/>
              <a:gd name="connsiteY195" fmla="*/ 0 h 229471"/>
              <a:gd name="connsiteX196" fmla="*/ 1224926 w 2283815"/>
              <a:gd name="connsiteY196" fmla="*/ 0 h 229471"/>
              <a:gd name="connsiteX197" fmla="*/ 1241908 w 2283815"/>
              <a:gd name="connsiteY197" fmla="*/ 0 h 229471"/>
              <a:gd name="connsiteX198" fmla="*/ 1411683 w 2283815"/>
              <a:gd name="connsiteY198" fmla="*/ 0 h 229471"/>
              <a:gd name="connsiteX199" fmla="*/ 1419908 w 2283815"/>
              <a:gd name="connsiteY199" fmla="*/ 0 h 229471"/>
              <a:gd name="connsiteX200" fmla="*/ 1592950 w 2283815"/>
              <a:gd name="connsiteY200" fmla="*/ 0 h 229471"/>
              <a:gd name="connsiteX201" fmla="*/ 1606093 w 2283815"/>
              <a:gd name="connsiteY201" fmla="*/ 0 h 229471"/>
              <a:gd name="connsiteX202" fmla="*/ 1774219 w 2283815"/>
              <a:gd name="connsiteY202" fmla="*/ 0 h 229471"/>
              <a:gd name="connsiteX203" fmla="*/ 1789385 w 2283815"/>
              <a:gd name="connsiteY203" fmla="*/ 0 h 229471"/>
              <a:gd name="connsiteX204" fmla="*/ 1955482 w 2283815"/>
              <a:gd name="connsiteY204" fmla="*/ 0 h 229471"/>
              <a:gd name="connsiteX205" fmla="*/ 1969145 w 2283815"/>
              <a:gd name="connsiteY205" fmla="*/ 0 h 229471"/>
              <a:gd name="connsiteX206" fmla="*/ 2131505 w 2283815"/>
              <a:gd name="connsiteY206" fmla="*/ 0 h 229471"/>
              <a:gd name="connsiteX207" fmla="*/ 2283815 w 2283815"/>
              <a:gd name="connsiteY207" fmla="*/ 229470 h 229471"/>
              <a:gd name="connsiteX208" fmla="*/ 2097043 w 2283815"/>
              <a:gd name="connsiteY208" fmla="*/ 229470 h 229471"/>
              <a:gd name="connsiteX209" fmla="*/ 2078439 w 2283815"/>
              <a:gd name="connsiteY209" fmla="*/ 229470 h 229471"/>
              <a:gd name="connsiteX210" fmla="*/ 1888313 w 2283815"/>
              <a:gd name="connsiteY210" fmla="*/ 229470 h 229471"/>
              <a:gd name="connsiteX211" fmla="*/ 1871047 w 2283815"/>
              <a:gd name="connsiteY211" fmla="*/ 229470 h 229471"/>
              <a:gd name="connsiteX212" fmla="*/ 1674087 w 2283815"/>
              <a:gd name="connsiteY212" fmla="*/ 229470 h 229471"/>
              <a:gd name="connsiteX213" fmla="*/ 1663294 w 2283815"/>
              <a:gd name="connsiteY213" fmla="*/ 229470 h 229471"/>
              <a:gd name="connsiteX214" fmla="*/ 1465361 w 2283815"/>
              <a:gd name="connsiteY214" fmla="*/ 229470 h 229471"/>
              <a:gd name="connsiteX215" fmla="*/ 1448763 w 2283815"/>
              <a:gd name="connsiteY215" fmla="*/ 229470 h 229471"/>
              <a:gd name="connsiteX216" fmla="*/ 1256624 w 2283815"/>
              <a:gd name="connsiteY216" fmla="*/ 229470 h 229471"/>
              <a:gd name="connsiteX217" fmla="*/ 1240926 w 2283815"/>
              <a:gd name="connsiteY217" fmla="*/ 229470 h 229471"/>
              <a:gd name="connsiteX218" fmla="*/ 1048375 w 2283815"/>
              <a:gd name="connsiteY218" fmla="*/ 229470 h 229471"/>
              <a:gd name="connsiteX219" fmla="*/ 1032670 w 2283815"/>
              <a:gd name="connsiteY219" fmla="*/ 229470 h 229471"/>
              <a:gd name="connsiteX220" fmla="*/ 833781 w 2283815"/>
              <a:gd name="connsiteY220" fmla="*/ 229470 h 229471"/>
              <a:gd name="connsiteX221" fmla="*/ 833781 w 2283815"/>
              <a:gd name="connsiteY221" fmla="*/ 229471 h 229471"/>
              <a:gd name="connsiteX222" fmla="*/ 609715 w 2283815"/>
              <a:gd name="connsiteY222" fmla="*/ 229471 h 229471"/>
              <a:gd name="connsiteX223" fmla="*/ 609715 w 2283815"/>
              <a:gd name="connsiteY223" fmla="*/ 229470 h 229471"/>
              <a:gd name="connsiteX224" fmla="*/ 418248 w 2283815"/>
              <a:gd name="connsiteY224" fmla="*/ 229470 h 229471"/>
              <a:gd name="connsiteX225" fmla="*/ 400986 w 2283815"/>
              <a:gd name="connsiteY225" fmla="*/ 229470 h 229471"/>
              <a:gd name="connsiteX226" fmla="*/ 205376 w 2283815"/>
              <a:gd name="connsiteY226" fmla="*/ 229470 h 229471"/>
              <a:gd name="connsiteX227" fmla="*/ 192252 w 2283815"/>
              <a:gd name="connsiteY227" fmla="*/ 229470 h 229471"/>
              <a:gd name="connsiteX228" fmla="*/ 0 w 2283815"/>
              <a:gd name="connsiteY228" fmla="*/ 229470 h 229471"/>
              <a:gd name="connsiteX229" fmla="*/ 152302 w 2283815"/>
              <a:gd name="connsiteY229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678965 w 2283815"/>
              <a:gd name="connsiteY190" fmla="*/ 0 h 229471"/>
              <a:gd name="connsiteX191" fmla="*/ 863906 w 2283815"/>
              <a:gd name="connsiteY191" fmla="*/ 0 h 229471"/>
              <a:gd name="connsiteX192" fmla="*/ 872141 w 2283815"/>
              <a:gd name="connsiteY192" fmla="*/ 0 h 229471"/>
              <a:gd name="connsiteX193" fmla="*/ 1047396 w 2283815"/>
              <a:gd name="connsiteY193" fmla="*/ 0 h 229471"/>
              <a:gd name="connsiteX194" fmla="*/ 1058888 w 2283815"/>
              <a:gd name="connsiteY194" fmla="*/ 0 h 229471"/>
              <a:gd name="connsiteX195" fmla="*/ 1224926 w 2283815"/>
              <a:gd name="connsiteY195" fmla="*/ 0 h 229471"/>
              <a:gd name="connsiteX196" fmla="*/ 1241908 w 2283815"/>
              <a:gd name="connsiteY196" fmla="*/ 0 h 229471"/>
              <a:gd name="connsiteX197" fmla="*/ 1411683 w 2283815"/>
              <a:gd name="connsiteY197" fmla="*/ 0 h 229471"/>
              <a:gd name="connsiteX198" fmla="*/ 1419908 w 2283815"/>
              <a:gd name="connsiteY198" fmla="*/ 0 h 229471"/>
              <a:gd name="connsiteX199" fmla="*/ 1592950 w 2283815"/>
              <a:gd name="connsiteY199" fmla="*/ 0 h 229471"/>
              <a:gd name="connsiteX200" fmla="*/ 1606093 w 2283815"/>
              <a:gd name="connsiteY200" fmla="*/ 0 h 229471"/>
              <a:gd name="connsiteX201" fmla="*/ 1774219 w 2283815"/>
              <a:gd name="connsiteY201" fmla="*/ 0 h 229471"/>
              <a:gd name="connsiteX202" fmla="*/ 1789385 w 2283815"/>
              <a:gd name="connsiteY202" fmla="*/ 0 h 229471"/>
              <a:gd name="connsiteX203" fmla="*/ 1955482 w 2283815"/>
              <a:gd name="connsiteY203" fmla="*/ 0 h 229471"/>
              <a:gd name="connsiteX204" fmla="*/ 1969145 w 2283815"/>
              <a:gd name="connsiteY204" fmla="*/ 0 h 229471"/>
              <a:gd name="connsiteX205" fmla="*/ 2131505 w 2283815"/>
              <a:gd name="connsiteY205" fmla="*/ 0 h 229471"/>
              <a:gd name="connsiteX206" fmla="*/ 2283815 w 2283815"/>
              <a:gd name="connsiteY206" fmla="*/ 229470 h 229471"/>
              <a:gd name="connsiteX207" fmla="*/ 2097043 w 2283815"/>
              <a:gd name="connsiteY207" fmla="*/ 229470 h 229471"/>
              <a:gd name="connsiteX208" fmla="*/ 2078439 w 2283815"/>
              <a:gd name="connsiteY208" fmla="*/ 229470 h 229471"/>
              <a:gd name="connsiteX209" fmla="*/ 1888313 w 2283815"/>
              <a:gd name="connsiteY209" fmla="*/ 229470 h 229471"/>
              <a:gd name="connsiteX210" fmla="*/ 1871047 w 2283815"/>
              <a:gd name="connsiteY210" fmla="*/ 229470 h 229471"/>
              <a:gd name="connsiteX211" fmla="*/ 1674087 w 2283815"/>
              <a:gd name="connsiteY211" fmla="*/ 229470 h 229471"/>
              <a:gd name="connsiteX212" fmla="*/ 1663294 w 2283815"/>
              <a:gd name="connsiteY212" fmla="*/ 229470 h 229471"/>
              <a:gd name="connsiteX213" fmla="*/ 1465361 w 2283815"/>
              <a:gd name="connsiteY213" fmla="*/ 229470 h 229471"/>
              <a:gd name="connsiteX214" fmla="*/ 1448763 w 2283815"/>
              <a:gd name="connsiteY214" fmla="*/ 229470 h 229471"/>
              <a:gd name="connsiteX215" fmla="*/ 1256624 w 2283815"/>
              <a:gd name="connsiteY215" fmla="*/ 229470 h 229471"/>
              <a:gd name="connsiteX216" fmla="*/ 1240926 w 2283815"/>
              <a:gd name="connsiteY216" fmla="*/ 229470 h 229471"/>
              <a:gd name="connsiteX217" fmla="*/ 1048375 w 2283815"/>
              <a:gd name="connsiteY217" fmla="*/ 229470 h 229471"/>
              <a:gd name="connsiteX218" fmla="*/ 1032670 w 2283815"/>
              <a:gd name="connsiteY218" fmla="*/ 229470 h 229471"/>
              <a:gd name="connsiteX219" fmla="*/ 833781 w 2283815"/>
              <a:gd name="connsiteY219" fmla="*/ 229470 h 229471"/>
              <a:gd name="connsiteX220" fmla="*/ 833781 w 2283815"/>
              <a:gd name="connsiteY220" fmla="*/ 229471 h 229471"/>
              <a:gd name="connsiteX221" fmla="*/ 609715 w 2283815"/>
              <a:gd name="connsiteY221" fmla="*/ 229471 h 229471"/>
              <a:gd name="connsiteX222" fmla="*/ 609715 w 2283815"/>
              <a:gd name="connsiteY222" fmla="*/ 229470 h 229471"/>
              <a:gd name="connsiteX223" fmla="*/ 418248 w 2283815"/>
              <a:gd name="connsiteY223" fmla="*/ 229470 h 229471"/>
              <a:gd name="connsiteX224" fmla="*/ 400986 w 2283815"/>
              <a:gd name="connsiteY224" fmla="*/ 229470 h 229471"/>
              <a:gd name="connsiteX225" fmla="*/ 205376 w 2283815"/>
              <a:gd name="connsiteY225" fmla="*/ 229470 h 229471"/>
              <a:gd name="connsiteX226" fmla="*/ 192252 w 2283815"/>
              <a:gd name="connsiteY226" fmla="*/ 229470 h 229471"/>
              <a:gd name="connsiteX227" fmla="*/ 0 w 2283815"/>
              <a:gd name="connsiteY227" fmla="*/ 229470 h 229471"/>
              <a:gd name="connsiteX228" fmla="*/ 152302 w 2283815"/>
              <a:gd name="connsiteY228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863906 w 2283815"/>
              <a:gd name="connsiteY190" fmla="*/ 0 h 229471"/>
              <a:gd name="connsiteX191" fmla="*/ 872141 w 2283815"/>
              <a:gd name="connsiteY191" fmla="*/ 0 h 229471"/>
              <a:gd name="connsiteX192" fmla="*/ 1047396 w 2283815"/>
              <a:gd name="connsiteY192" fmla="*/ 0 h 229471"/>
              <a:gd name="connsiteX193" fmla="*/ 1058888 w 2283815"/>
              <a:gd name="connsiteY193" fmla="*/ 0 h 229471"/>
              <a:gd name="connsiteX194" fmla="*/ 1224926 w 2283815"/>
              <a:gd name="connsiteY194" fmla="*/ 0 h 229471"/>
              <a:gd name="connsiteX195" fmla="*/ 1241908 w 2283815"/>
              <a:gd name="connsiteY195" fmla="*/ 0 h 229471"/>
              <a:gd name="connsiteX196" fmla="*/ 1411683 w 2283815"/>
              <a:gd name="connsiteY196" fmla="*/ 0 h 229471"/>
              <a:gd name="connsiteX197" fmla="*/ 1419908 w 2283815"/>
              <a:gd name="connsiteY197" fmla="*/ 0 h 229471"/>
              <a:gd name="connsiteX198" fmla="*/ 1592950 w 2283815"/>
              <a:gd name="connsiteY198" fmla="*/ 0 h 229471"/>
              <a:gd name="connsiteX199" fmla="*/ 1606093 w 2283815"/>
              <a:gd name="connsiteY199" fmla="*/ 0 h 229471"/>
              <a:gd name="connsiteX200" fmla="*/ 1774219 w 2283815"/>
              <a:gd name="connsiteY200" fmla="*/ 0 h 229471"/>
              <a:gd name="connsiteX201" fmla="*/ 1789385 w 2283815"/>
              <a:gd name="connsiteY201" fmla="*/ 0 h 229471"/>
              <a:gd name="connsiteX202" fmla="*/ 1955482 w 2283815"/>
              <a:gd name="connsiteY202" fmla="*/ 0 h 229471"/>
              <a:gd name="connsiteX203" fmla="*/ 1969145 w 2283815"/>
              <a:gd name="connsiteY203" fmla="*/ 0 h 229471"/>
              <a:gd name="connsiteX204" fmla="*/ 2131505 w 2283815"/>
              <a:gd name="connsiteY204" fmla="*/ 0 h 229471"/>
              <a:gd name="connsiteX205" fmla="*/ 2283815 w 2283815"/>
              <a:gd name="connsiteY205" fmla="*/ 229470 h 229471"/>
              <a:gd name="connsiteX206" fmla="*/ 2097043 w 2283815"/>
              <a:gd name="connsiteY206" fmla="*/ 229470 h 229471"/>
              <a:gd name="connsiteX207" fmla="*/ 2078439 w 2283815"/>
              <a:gd name="connsiteY207" fmla="*/ 229470 h 229471"/>
              <a:gd name="connsiteX208" fmla="*/ 1888313 w 2283815"/>
              <a:gd name="connsiteY208" fmla="*/ 229470 h 229471"/>
              <a:gd name="connsiteX209" fmla="*/ 1871047 w 2283815"/>
              <a:gd name="connsiteY209" fmla="*/ 229470 h 229471"/>
              <a:gd name="connsiteX210" fmla="*/ 1674087 w 2283815"/>
              <a:gd name="connsiteY210" fmla="*/ 229470 h 229471"/>
              <a:gd name="connsiteX211" fmla="*/ 1663294 w 2283815"/>
              <a:gd name="connsiteY211" fmla="*/ 229470 h 229471"/>
              <a:gd name="connsiteX212" fmla="*/ 1465361 w 2283815"/>
              <a:gd name="connsiteY212" fmla="*/ 229470 h 229471"/>
              <a:gd name="connsiteX213" fmla="*/ 1448763 w 2283815"/>
              <a:gd name="connsiteY213" fmla="*/ 229470 h 229471"/>
              <a:gd name="connsiteX214" fmla="*/ 1256624 w 2283815"/>
              <a:gd name="connsiteY214" fmla="*/ 229470 h 229471"/>
              <a:gd name="connsiteX215" fmla="*/ 1240926 w 2283815"/>
              <a:gd name="connsiteY215" fmla="*/ 229470 h 229471"/>
              <a:gd name="connsiteX216" fmla="*/ 1048375 w 2283815"/>
              <a:gd name="connsiteY216" fmla="*/ 229470 h 229471"/>
              <a:gd name="connsiteX217" fmla="*/ 1032670 w 2283815"/>
              <a:gd name="connsiteY217" fmla="*/ 229470 h 229471"/>
              <a:gd name="connsiteX218" fmla="*/ 833781 w 2283815"/>
              <a:gd name="connsiteY218" fmla="*/ 229470 h 229471"/>
              <a:gd name="connsiteX219" fmla="*/ 833781 w 2283815"/>
              <a:gd name="connsiteY219" fmla="*/ 229471 h 229471"/>
              <a:gd name="connsiteX220" fmla="*/ 609715 w 2283815"/>
              <a:gd name="connsiteY220" fmla="*/ 229471 h 229471"/>
              <a:gd name="connsiteX221" fmla="*/ 609715 w 2283815"/>
              <a:gd name="connsiteY221" fmla="*/ 229470 h 229471"/>
              <a:gd name="connsiteX222" fmla="*/ 418248 w 2283815"/>
              <a:gd name="connsiteY222" fmla="*/ 229470 h 229471"/>
              <a:gd name="connsiteX223" fmla="*/ 400986 w 2283815"/>
              <a:gd name="connsiteY223" fmla="*/ 229470 h 229471"/>
              <a:gd name="connsiteX224" fmla="*/ 205376 w 2283815"/>
              <a:gd name="connsiteY224" fmla="*/ 229470 h 229471"/>
              <a:gd name="connsiteX225" fmla="*/ 192252 w 2283815"/>
              <a:gd name="connsiteY225" fmla="*/ 229470 h 229471"/>
              <a:gd name="connsiteX226" fmla="*/ 0 w 2283815"/>
              <a:gd name="connsiteY226" fmla="*/ 229470 h 229471"/>
              <a:gd name="connsiteX227" fmla="*/ 152302 w 2283815"/>
              <a:gd name="connsiteY227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863906 w 2283815"/>
              <a:gd name="connsiteY190" fmla="*/ 0 h 229471"/>
              <a:gd name="connsiteX191" fmla="*/ 1047396 w 2283815"/>
              <a:gd name="connsiteY191" fmla="*/ 0 h 229471"/>
              <a:gd name="connsiteX192" fmla="*/ 1058888 w 2283815"/>
              <a:gd name="connsiteY192" fmla="*/ 0 h 229471"/>
              <a:gd name="connsiteX193" fmla="*/ 1224926 w 2283815"/>
              <a:gd name="connsiteY193" fmla="*/ 0 h 229471"/>
              <a:gd name="connsiteX194" fmla="*/ 1241908 w 2283815"/>
              <a:gd name="connsiteY194" fmla="*/ 0 h 229471"/>
              <a:gd name="connsiteX195" fmla="*/ 1411683 w 2283815"/>
              <a:gd name="connsiteY195" fmla="*/ 0 h 229471"/>
              <a:gd name="connsiteX196" fmla="*/ 1419908 w 2283815"/>
              <a:gd name="connsiteY196" fmla="*/ 0 h 229471"/>
              <a:gd name="connsiteX197" fmla="*/ 1592950 w 2283815"/>
              <a:gd name="connsiteY197" fmla="*/ 0 h 229471"/>
              <a:gd name="connsiteX198" fmla="*/ 1606093 w 2283815"/>
              <a:gd name="connsiteY198" fmla="*/ 0 h 229471"/>
              <a:gd name="connsiteX199" fmla="*/ 1774219 w 2283815"/>
              <a:gd name="connsiteY199" fmla="*/ 0 h 229471"/>
              <a:gd name="connsiteX200" fmla="*/ 1789385 w 2283815"/>
              <a:gd name="connsiteY200" fmla="*/ 0 h 229471"/>
              <a:gd name="connsiteX201" fmla="*/ 1955482 w 2283815"/>
              <a:gd name="connsiteY201" fmla="*/ 0 h 229471"/>
              <a:gd name="connsiteX202" fmla="*/ 1969145 w 2283815"/>
              <a:gd name="connsiteY202" fmla="*/ 0 h 229471"/>
              <a:gd name="connsiteX203" fmla="*/ 2131505 w 2283815"/>
              <a:gd name="connsiteY203" fmla="*/ 0 h 229471"/>
              <a:gd name="connsiteX204" fmla="*/ 2283815 w 2283815"/>
              <a:gd name="connsiteY204" fmla="*/ 229470 h 229471"/>
              <a:gd name="connsiteX205" fmla="*/ 2097043 w 2283815"/>
              <a:gd name="connsiteY205" fmla="*/ 229470 h 229471"/>
              <a:gd name="connsiteX206" fmla="*/ 2078439 w 2283815"/>
              <a:gd name="connsiteY206" fmla="*/ 229470 h 229471"/>
              <a:gd name="connsiteX207" fmla="*/ 1888313 w 2283815"/>
              <a:gd name="connsiteY207" fmla="*/ 229470 h 229471"/>
              <a:gd name="connsiteX208" fmla="*/ 1871047 w 2283815"/>
              <a:gd name="connsiteY208" fmla="*/ 229470 h 229471"/>
              <a:gd name="connsiteX209" fmla="*/ 1674087 w 2283815"/>
              <a:gd name="connsiteY209" fmla="*/ 229470 h 229471"/>
              <a:gd name="connsiteX210" fmla="*/ 1663294 w 2283815"/>
              <a:gd name="connsiteY210" fmla="*/ 229470 h 229471"/>
              <a:gd name="connsiteX211" fmla="*/ 1465361 w 2283815"/>
              <a:gd name="connsiteY211" fmla="*/ 229470 h 229471"/>
              <a:gd name="connsiteX212" fmla="*/ 1448763 w 2283815"/>
              <a:gd name="connsiteY212" fmla="*/ 229470 h 229471"/>
              <a:gd name="connsiteX213" fmla="*/ 1256624 w 2283815"/>
              <a:gd name="connsiteY213" fmla="*/ 229470 h 229471"/>
              <a:gd name="connsiteX214" fmla="*/ 1240926 w 2283815"/>
              <a:gd name="connsiteY214" fmla="*/ 229470 h 229471"/>
              <a:gd name="connsiteX215" fmla="*/ 1048375 w 2283815"/>
              <a:gd name="connsiteY215" fmla="*/ 229470 h 229471"/>
              <a:gd name="connsiteX216" fmla="*/ 1032670 w 2283815"/>
              <a:gd name="connsiteY216" fmla="*/ 229470 h 229471"/>
              <a:gd name="connsiteX217" fmla="*/ 833781 w 2283815"/>
              <a:gd name="connsiteY217" fmla="*/ 229470 h 229471"/>
              <a:gd name="connsiteX218" fmla="*/ 833781 w 2283815"/>
              <a:gd name="connsiteY218" fmla="*/ 229471 h 229471"/>
              <a:gd name="connsiteX219" fmla="*/ 609715 w 2283815"/>
              <a:gd name="connsiteY219" fmla="*/ 229471 h 229471"/>
              <a:gd name="connsiteX220" fmla="*/ 609715 w 2283815"/>
              <a:gd name="connsiteY220" fmla="*/ 229470 h 229471"/>
              <a:gd name="connsiteX221" fmla="*/ 418248 w 2283815"/>
              <a:gd name="connsiteY221" fmla="*/ 229470 h 229471"/>
              <a:gd name="connsiteX222" fmla="*/ 400986 w 2283815"/>
              <a:gd name="connsiteY222" fmla="*/ 229470 h 229471"/>
              <a:gd name="connsiteX223" fmla="*/ 205376 w 2283815"/>
              <a:gd name="connsiteY223" fmla="*/ 229470 h 229471"/>
              <a:gd name="connsiteX224" fmla="*/ 192252 w 2283815"/>
              <a:gd name="connsiteY224" fmla="*/ 229470 h 229471"/>
              <a:gd name="connsiteX225" fmla="*/ 0 w 2283815"/>
              <a:gd name="connsiteY225" fmla="*/ 229470 h 229471"/>
              <a:gd name="connsiteX226" fmla="*/ 152302 w 2283815"/>
              <a:gd name="connsiteY226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047396 w 2283815"/>
              <a:gd name="connsiteY190" fmla="*/ 0 h 229471"/>
              <a:gd name="connsiteX191" fmla="*/ 1058888 w 2283815"/>
              <a:gd name="connsiteY191" fmla="*/ 0 h 229471"/>
              <a:gd name="connsiteX192" fmla="*/ 1224926 w 2283815"/>
              <a:gd name="connsiteY192" fmla="*/ 0 h 229471"/>
              <a:gd name="connsiteX193" fmla="*/ 1241908 w 2283815"/>
              <a:gd name="connsiteY193" fmla="*/ 0 h 229471"/>
              <a:gd name="connsiteX194" fmla="*/ 1411683 w 2283815"/>
              <a:gd name="connsiteY194" fmla="*/ 0 h 229471"/>
              <a:gd name="connsiteX195" fmla="*/ 1419908 w 2283815"/>
              <a:gd name="connsiteY195" fmla="*/ 0 h 229471"/>
              <a:gd name="connsiteX196" fmla="*/ 1592950 w 2283815"/>
              <a:gd name="connsiteY196" fmla="*/ 0 h 229471"/>
              <a:gd name="connsiteX197" fmla="*/ 1606093 w 2283815"/>
              <a:gd name="connsiteY197" fmla="*/ 0 h 229471"/>
              <a:gd name="connsiteX198" fmla="*/ 1774219 w 2283815"/>
              <a:gd name="connsiteY198" fmla="*/ 0 h 229471"/>
              <a:gd name="connsiteX199" fmla="*/ 1789385 w 2283815"/>
              <a:gd name="connsiteY199" fmla="*/ 0 h 229471"/>
              <a:gd name="connsiteX200" fmla="*/ 1955482 w 2283815"/>
              <a:gd name="connsiteY200" fmla="*/ 0 h 229471"/>
              <a:gd name="connsiteX201" fmla="*/ 1969145 w 2283815"/>
              <a:gd name="connsiteY201" fmla="*/ 0 h 229471"/>
              <a:gd name="connsiteX202" fmla="*/ 2131505 w 2283815"/>
              <a:gd name="connsiteY202" fmla="*/ 0 h 229471"/>
              <a:gd name="connsiteX203" fmla="*/ 2283815 w 2283815"/>
              <a:gd name="connsiteY203" fmla="*/ 229470 h 229471"/>
              <a:gd name="connsiteX204" fmla="*/ 2097043 w 2283815"/>
              <a:gd name="connsiteY204" fmla="*/ 229470 h 229471"/>
              <a:gd name="connsiteX205" fmla="*/ 2078439 w 2283815"/>
              <a:gd name="connsiteY205" fmla="*/ 229470 h 229471"/>
              <a:gd name="connsiteX206" fmla="*/ 1888313 w 2283815"/>
              <a:gd name="connsiteY206" fmla="*/ 229470 h 229471"/>
              <a:gd name="connsiteX207" fmla="*/ 1871047 w 2283815"/>
              <a:gd name="connsiteY207" fmla="*/ 229470 h 229471"/>
              <a:gd name="connsiteX208" fmla="*/ 1674087 w 2283815"/>
              <a:gd name="connsiteY208" fmla="*/ 229470 h 229471"/>
              <a:gd name="connsiteX209" fmla="*/ 1663294 w 2283815"/>
              <a:gd name="connsiteY209" fmla="*/ 229470 h 229471"/>
              <a:gd name="connsiteX210" fmla="*/ 1465361 w 2283815"/>
              <a:gd name="connsiteY210" fmla="*/ 229470 h 229471"/>
              <a:gd name="connsiteX211" fmla="*/ 1448763 w 2283815"/>
              <a:gd name="connsiteY211" fmla="*/ 229470 h 229471"/>
              <a:gd name="connsiteX212" fmla="*/ 1256624 w 2283815"/>
              <a:gd name="connsiteY212" fmla="*/ 229470 h 229471"/>
              <a:gd name="connsiteX213" fmla="*/ 1240926 w 2283815"/>
              <a:gd name="connsiteY213" fmla="*/ 229470 h 229471"/>
              <a:gd name="connsiteX214" fmla="*/ 1048375 w 2283815"/>
              <a:gd name="connsiteY214" fmla="*/ 229470 h 229471"/>
              <a:gd name="connsiteX215" fmla="*/ 1032670 w 2283815"/>
              <a:gd name="connsiteY215" fmla="*/ 229470 h 229471"/>
              <a:gd name="connsiteX216" fmla="*/ 833781 w 2283815"/>
              <a:gd name="connsiteY216" fmla="*/ 229470 h 229471"/>
              <a:gd name="connsiteX217" fmla="*/ 833781 w 2283815"/>
              <a:gd name="connsiteY217" fmla="*/ 229471 h 229471"/>
              <a:gd name="connsiteX218" fmla="*/ 609715 w 2283815"/>
              <a:gd name="connsiteY218" fmla="*/ 229471 h 229471"/>
              <a:gd name="connsiteX219" fmla="*/ 609715 w 2283815"/>
              <a:gd name="connsiteY219" fmla="*/ 229470 h 229471"/>
              <a:gd name="connsiteX220" fmla="*/ 418248 w 2283815"/>
              <a:gd name="connsiteY220" fmla="*/ 229470 h 229471"/>
              <a:gd name="connsiteX221" fmla="*/ 400986 w 2283815"/>
              <a:gd name="connsiteY221" fmla="*/ 229470 h 229471"/>
              <a:gd name="connsiteX222" fmla="*/ 205376 w 2283815"/>
              <a:gd name="connsiteY222" fmla="*/ 229470 h 229471"/>
              <a:gd name="connsiteX223" fmla="*/ 192252 w 2283815"/>
              <a:gd name="connsiteY223" fmla="*/ 229470 h 229471"/>
              <a:gd name="connsiteX224" fmla="*/ 0 w 2283815"/>
              <a:gd name="connsiteY224" fmla="*/ 229470 h 229471"/>
              <a:gd name="connsiteX225" fmla="*/ 152302 w 2283815"/>
              <a:gd name="connsiteY225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047396 w 2283815"/>
              <a:gd name="connsiteY190" fmla="*/ 0 h 229471"/>
              <a:gd name="connsiteX191" fmla="*/ 1224926 w 2283815"/>
              <a:gd name="connsiteY191" fmla="*/ 0 h 229471"/>
              <a:gd name="connsiteX192" fmla="*/ 1241908 w 2283815"/>
              <a:gd name="connsiteY192" fmla="*/ 0 h 229471"/>
              <a:gd name="connsiteX193" fmla="*/ 1411683 w 2283815"/>
              <a:gd name="connsiteY193" fmla="*/ 0 h 229471"/>
              <a:gd name="connsiteX194" fmla="*/ 1419908 w 2283815"/>
              <a:gd name="connsiteY194" fmla="*/ 0 h 229471"/>
              <a:gd name="connsiteX195" fmla="*/ 1592950 w 2283815"/>
              <a:gd name="connsiteY195" fmla="*/ 0 h 229471"/>
              <a:gd name="connsiteX196" fmla="*/ 1606093 w 2283815"/>
              <a:gd name="connsiteY196" fmla="*/ 0 h 229471"/>
              <a:gd name="connsiteX197" fmla="*/ 1774219 w 2283815"/>
              <a:gd name="connsiteY197" fmla="*/ 0 h 229471"/>
              <a:gd name="connsiteX198" fmla="*/ 1789385 w 2283815"/>
              <a:gd name="connsiteY198" fmla="*/ 0 h 229471"/>
              <a:gd name="connsiteX199" fmla="*/ 1955482 w 2283815"/>
              <a:gd name="connsiteY199" fmla="*/ 0 h 229471"/>
              <a:gd name="connsiteX200" fmla="*/ 1969145 w 2283815"/>
              <a:gd name="connsiteY200" fmla="*/ 0 h 229471"/>
              <a:gd name="connsiteX201" fmla="*/ 2131505 w 2283815"/>
              <a:gd name="connsiteY201" fmla="*/ 0 h 229471"/>
              <a:gd name="connsiteX202" fmla="*/ 2283815 w 2283815"/>
              <a:gd name="connsiteY202" fmla="*/ 229470 h 229471"/>
              <a:gd name="connsiteX203" fmla="*/ 2097043 w 2283815"/>
              <a:gd name="connsiteY203" fmla="*/ 229470 h 229471"/>
              <a:gd name="connsiteX204" fmla="*/ 2078439 w 2283815"/>
              <a:gd name="connsiteY204" fmla="*/ 229470 h 229471"/>
              <a:gd name="connsiteX205" fmla="*/ 1888313 w 2283815"/>
              <a:gd name="connsiteY205" fmla="*/ 229470 h 229471"/>
              <a:gd name="connsiteX206" fmla="*/ 1871047 w 2283815"/>
              <a:gd name="connsiteY206" fmla="*/ 229470 h 229471"/>
              <a:gd name="connsiteX207" fmla="*/ 1674087 w 2283815"/>
              <a:gd name="connsiteY207" fmla="*/ 229470 h 229471"/>
              <a:gd name="connsiteX208" fmla="*/ 1663294 w 2283815"/>
              <a:gd name="connsiteY208" fmla="*/ 229470 h 229471"/>
              <a:gd name="connsiteX209" fmla="*/ 1465361 w 2283815"/>
              <a:gd name="connsiteY209" fmla="*/ 229470 h 229471"/>
              <a:gd name="connsiteX210" fmla="*/ 1448763 w 2283815"/>
              <a:gd name="connsiteY210" fmla="*/ 229470 h 229471"/>
              <a:gd name="connsiteX211" fmla="*/ 1256624 w 2283815"/>
              <a:gd name="connsiteY211" fmla="*/ 229470 h 229471"/>
              <a:gd name="connsiteX212" fmla="*/ 1240926 w 2283815"/>
              <a:gd name="connsiteY212" fmla="*/ 229470 h 229471"/>
              <a:gd name="connsiteX213" fmla="*/ 1048375 w 2283815"/>
              <a:gd name="connsiteY213" fmla="*/ 229470 h 229471"/>
              <a:gd name="connsiteX214" fmla="*/ 1032670 w 2283815"/>
              <a:gd name="connsiteY214" fmla="*/ 229470 h 229471"/>
              <a:gd name="connsiteX215" fmla="*/ 833781 w 2283815"/>
              <a:gd name="connsiteY215" fmla="*/ 229470 h 229471"/>
              <a:gd name="connsiteX216" fmla="*/ 833781 w 2283815"/>
              <a:gd name="connsiteY216" fmla="*/ 229471 h 229471"/>
              <a:gd name="connsiteX217" fmla="*/ 609715 w 2283815"/>
              <a:gd name="connsiteY217" fmla="*/ 229471 h 229471"/>
              <a:gd name="connsiteX218" fmla="*/ 609715 w 2283815"/>
              <a:gd name="connsiteY218" fmla="*/ 229470 h 229471"/>
              <a:gd name="connsiteX219" fmla="*/ 418248 w 2283815"/>
              <a:gd name="connsiteY219" fmla="*/ 229470 h 229471"/>
              <a:gd name="connsiteX220" fmla="*/ 400986 w 2283815"/>
              <a:gd name="connsiteY220" fmla="*/ 229470 h 229471"/>
              <a:gd name="connsiteX221" fmla="*/ 205376 w 2283815"/>
              <a:gd name="connsiteY221" fmla="*/ 229470 h 229471"/>
              <a:gd name="connsiteX222" fmla="*/ 192252 w 2283815"/>
              <a:gd name="connsiteY222" fmla="*/ 229470 h 229471"/>
              <a:gd name="connsiteX223" fmla="*/ 0 w 2283815"/>
              <a:gd name="connsiteY223" fmla="*/ 229470 h 229471"/>
              <a:gd name="connsiteX224" fmla="*/ 152302 w 2283815"/>
              <a:gd name="connsiteY224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224926 w 2283815"/>
              <a:gd name="connsiteY190" fmla="*/ 0 h 229471"/>
              <a:gd name="connsiteX191" fmla="*/ 1241908 w 2283815"/>
              <a:gd name="connsiteY191" fmla="*/ 0 h 229471"/>
              <a:gd name="connsiteX192" fmla="*/ 1411683 w 2283815"/>
              <a:gd name="connsiteY192" fmla="*/ 0 h 229471"/>
              <a:gd name="connsiteX193" fmla="*/ 1419908 w 2283815"/>
              <a:gd name="connsiteY193" fmla="*/ 0 h 229471"/>
              <a:gd name="connsiteX194" fmla="*/ 1592950 w 2283815"/>
              <a:gd name="connsiteY194" fmla="*/ 0 h 229471"/>
              <a:gd name="connsiteX195" fmla="*/ 1606093 w 2283815"/>
              <a:gd name="connsiteY195" fmla="*/ 0 h 229471"/>
              <a:gd name="connsiteX196" fmla="*/ 1774219 w 2283815"/>
              <a:gd name="connsiteY196" fmla="*/ 0 h 229471"/>
              <a:gd name="connsiteX197" fmla="*/ 1789385 w 2283815"/>
              <a:gd name="connsiteY197" fmla="*/ 0 h 229471"/>
              <a:gd name="connsiteX198" fmla="*/ 1955482 w 2283815"/>
              <a:gd name="connsiteY198" fmla="*/ 0 h 229471"/>
              <a:gd name="connsiteX199" fmla="*/ 1969145 w 2283815"/>
              <a:gd name="connsiteY199" fmla="*/ 0 h 229471"/>
              <a:gd name="connsiteX200" fmla="*/ 2131505 w 2283815"/>
              <a:gd name="connsiteY200" fmla="*/ 0 h 229471"/>
              <a:gd name="connsiteX201" fmla="*/ 2283815 w 2283815"/>
              <a:gd name="connsiteY201" fmla="*/ 229470 h 229471"/>
              <a:gd name="connsiteX202" fmla="*/ 2097043 w 2283815"/>
              <a:gd name="connsiteY202" fmla="*/ 229470 h 229471"/>
              <a:gd name="connsiteX203" fmla="*/ 2078439 w 2283815"/>
              <a:gd name="connsiteY203" fmla="*/ 229470 h 229471"/>
              <a:gd name="connsiteX204" fmla="*/ 1888313 w 2283815"/>
              <a:gd name="connsiteY204" fmla="*/ 229470 h 229471"/>
              <a:gd name="connsiteX205" fmla="*/ 1871047 w 2283815"/>
              <a:gd name="connsiteY205" fmla="*/ 229470 h 229471"/>
              <a:gd name="connsiteX206" fmla="*/ 1674087 w 2283815"/>
              <a:gd name="connsiteY206" fmla="*/ 229470 h 229471"/>
              <a:gd name="connsiteX207" fmla="*/ 1663294 w 2283815"/>
              <a:gd name="connsiteY207" fmla="*/ 229470 h 229471"/>
              <a:gd name="connsiteX208" fmla="*/ 1465361 w 2283815"/>
              <a:gd name="connsiteY208" fmla="*/ 229470 h 229471"/>
              <a:gd name="connsiteX209" fmla="*/ 1448763 w 2283815"/>
              <a:gd name="connsiteY209" fmla="*/ 229470 h 229471"/>
              <a:gd name="connsiteX210" fmla="*/ 1256624 w 2283815"/>
              <a:gd name="connsiteY210" fmla="*/ 229470 h 229471"/>
              <a:gd name="connsiteX211" fmla="*/ 1240926 w 2283815"/>
              <a:gd name="connsiteY211" fmla="*/ 229470 h 229471"/>
              <a:gd name="connsiteX212" fmla="*/ 1048375 w 2283815"/>
              <a:gd name="connsiteY212" fmla="*/ 229470 h 229471"/>
              <a:gd name="connsiteX213" fmla="*/ 1032670 w 2283815"/>
              <a:gd name="connsiteY213" fmla="*/ 229470 h 229471"/>
              <a:gd name="connsiteX214" fmla="*/ 833781 w 2283815"/>
              <a:gd name="connsiteY214" fmla="*/ 229470 h 229471"/>
              <a:gd name="connsiteX215" fmla="*/ 833781 w 2283815"/>
              <a:gd name="connsiteY215" fmla="*/ 229471 h 229471"/>
              <a:gd name="connsiteX216" fmla="*/ 609715 w 2283815"/>
              <a:gd name="connsiteY216" fmla="*/ 229471 h 229471"/>
              <a:gd name="connsiteX217" fmla="*/ 609715 w 2283815"/>
              <a:gd name="connsiteY217" fmla="*/ 229470 h 229471"/>
              <a:gd name="connsiteX218" fmla="*/ 418248 w 2283815"/>
              <a:gd name="connsiteY218" fmla="*/ 229470 h 229471"/>
              <a:gd name="connsiteX219" fmla="*/ 400986 w 2283815"/>
              <a:gd name="connsiteY219" fmla="*/ 229470 h 229471"/>
              <a:gd name="connsiteX220" fmla="*/ 205376 w 2283815"/>
              <a:gd name="connsiteY220" fmla="*/ 229470 h 229471"/>
              <a:gd name="connsiteX221" fmla="*/ 192252 w 2283815"/>
              <a:gd name="connsiteY221" fmla="*/ 229470 h 229471"/>
              <a:gd name="connsiteX222" fmla="*/ 0 w 2283815"/>
              <a:gd name="connsiteY222" fmla="*/ 229470 h 229471"/>
              <a:gd name="connsiteX223" fmla="*/ 152302 w 2283815"/>
              <a:gd name="connsiteY223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224926 w 2283815"/>
              <a:gd name="connsiteY190" fmla="*/ 0 h 229471"/>
              <a:gd name="connsiteX191" fmla="*/ 1411683 w 2283815"/>
              <a:gd name="connsiteY191" fmla="*/ 0 h 229471"/>
              <a:gd name="connsiteX192" fmla="*/ 1419908 w 2283815"/>
              <a:gd name="connsiteY192" fmla="*/ 0 h 229471"/>
              <a:gd name="connsiteX193" fmla="*/ 1592950 w 2283815"/>
              <a:gd name="connsiteY193" fmla="*/ 0 h 229471"/>
              <a:gd name="connsiteX194" fmla="*/ 1606093 w 2283815"/>
              <a:gd name="connsiteY194" fmla="*/ 0 h 229471"/>
              <a:gd name="connsiteX195" fmla="*/ 1774219 w 2283815"/>
              <a:gd name="connsiteY195" fmla="*/ 0 h 229471"/>
              <a:gd name="connsiteX196" fmla="*/ 1789385 w 2283815"/>
              <a:gd name="connsiteY196" fmla="*/ 0 h 229471"/>
              <a:gd name="connsiteX197" fmla="*/ 1955482 w 2283815"/>
              <a:gd name="connsiteY197" fmla="*/ 0 h 229471"/>
              <a:gd name="connsiteX198" fmla="*/ 1969145 w 2283815"/>
              <a:gd name="connsiteY198" fmla="*/ 0 h 229471"/>
              <a:gd name="connsiteX199" fmla="*/ 2131505 w 2283815"/>
              <a:gd name="connsiteY199" fmla="*/ 0 h 229471"/>
              <a:gd name="connsiteX200" fmla="*/ 2283815 w 2283815"/>
              <a:gd name="connsiteY200" fmla="*/ 229470 h 229471"/>
              <a:gd name="connsiteX201" fmla="*/ 2097043 w 2283815"/>
              <a:gd name="connsiteY201" fmla="*/ 229470 h 229471"/>
              <a:gd name="connsiteX202" fmla="*/ 2078439 w 2283815"/>
              <a:gd name="connsiteY202" fmla="*/ 229470 h 229471"/>
              <a:gd name="connsiteX203" fmla="*/ 1888313 w 2283815"/>
              <a:gd name="connsiteY203" fmla="*/ 229470 h 229471"/>
              <a:gd name="connsiteX204" fmla="*/ 1871047 w 2283815"/>
              <a:gd name="connsiteY204" fmla="*/ 229470 h 229471"/>
              <a:gd name="connsiteX205" fmla="*/ 1674087 w 2283815"/>
              <a:gd name="connsiteY205" fmla="*/ 229470 h 229471"/>
              <a:gd name="connsiteX206" fmla="*/ 1663294 w 2283815"/>
              <a:gd name="connsiteY206" fmla="*/ 229470 h 229471"/>
              <a:gd name="connsiteX207" fmla="*/ 1465361 w 2283815"/>
              <a:gd name="connsiteY207" fmla="*/ 229470 h 229471"/>
              <a:gd name="connsiteX208" fmla="*/ 1448763 w 2283815"/>
              <a:gd name="connsiteY208" fmla="*/ 229470 h 229471"/>
              <a:gd name="connsiteX209" fmla="*/ 1256624 w 2283815"/>
              <a:gd name="connsiteY209" fmla="*/ 229470 h 229471"/>
              <a:gd name="connsiteX210" fmla="*/ 1240926 w 2283815"/>
              <a:gd name="connsiteY210" fmla="*/ 229470 h 229471"/>
              <a:gd name="connsiteX211" fmla="*/ 1048375 w 2283815"/>
              <a:gd name="connsiteY211" fmla="*/ 229470 h 229471"/>
              <a:gd name="connsiteX212" fmla="*/ 1032670 w 2283815"/>
              <a:gd name="connsiteY212" fmla="*/ 229470 h 229471"/>
              <a:gd name="connsiteX213" fmla="*/ 833781 w 2283815"/>
              <a:gd name="connsiteY213" fmla="*/ 229470 h 229471"/>
              <a:gd name="connsiteX214" fmla="*/ 833781 w 2283815"/>
              <a:gd name="connsiteY214" fmla="*/ 229471 h 229471"/>
              <a:gd name="connsiteX215" fmla="*/ 609715 w 2283815"/>
              <a:gd name="connsiteY215" fmla="*/ 229471 h 229471"/>
              <a:gd name="connsiteX216" fmla="*/ 609715 w 2283815"/>
              <a:gd name="connsiteY216" fmla="*/ 229470 h 229471"/>
              <a:gd name="connsiteX217" fmla="*/ 418248 w 2283815"/>
              <a:gd name="connsiteY217" fmla="*/ 229470 h 229471"/>
              <a:gd name="connsiteX218" fmla="*/ 400986 w 2283815"/>
              <a:gd name="connsiteY218" fmla="*/ 229470 h 229471"/>
              <a:gd name="connsiteX219" fmla="*/ 205376 w 2283815"/>
              <a:gd name="connsiteY219" fmla="*/ 229470 h 229471"/>
              <a:gd name="connsiteX220" fmla="*/ 192252 w 2283815"/>
              <a:gd name="connsiteY220" fmla="*/ 229470 h 229471"/>
              <a:gd name="connsiteX221" fmla="*/ 0 w 2283815"/>
              <a:gd name="connsiteY221" fmla="*/ 229470 h 229471"/>
              <a:gd name="connsiteX222" fmla="*/ 152302 w 2283815"/>
              <a:gd name="connsiteY222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411683 w 2283815"/>
              <a:gd name="connsiteY190" fmla="*/ 0 h 229471"/>
              <a:gd name="connsiteX191" fmla="*/ 1419908 w 2283815"/>
              <a:gd name="connsiteY191" fmla="*/ 0 h 229471"/>
              <a:gd name="connsiteX192" fmla="*/ 1592950 w 2283815"/>
              <a:gd name="connsiteY192" fmla="*/ 0 h 229471"/>
              <a:gd name="connsiteX193" fmla="*/ 1606093 w 2283815"/>
              <a:gd name="connsiteY193" fmla="*/ 0 h 229471"/>
              <a:gd name="connsiteX194" fmla="*/ 1774219 w 2283815"/>
              <a:gd name="connsiteY194" fmla="*/ 0 h 229471"/>
              <a:gd name="connsiteX195" fmla="*/ 1789385 w 2283815"/>
              <a:gd name="connsiteY195" fmla="*/ 0 h 229471"/>
              <a:gd name="connsiteX196" fmla="*/ 1955482 w 2283815"/>
              <a:gd name="connsiteY196" fmla="*/ 0 h 229471"/>
              <a:gd name="connsiteX197" fmla="*/ 1969145 w 2283815"/>
              <a:gd name="connsiteY197" fmla="*/ 0 h 229471"/>
              <a:gd name="connsiteX198" fmla="*/ 2131505 w 2283815"/>
              <a:gd name="connsiteY198" fmla="*/ 0 h 229471"/>
              <a:gd name="connsiteX199" fmla="*/ 2283815 w 2283815"/>
              <a:gd name="connsiteY199" fmla="*/ 229470 h 229471"/>
              <a:gd name="connsiteX200" fmla="*/ 2097043 w 2283815"/>
              <a:gd name="connsiteY200" fmla="*/ 229470 h 229471"/>
              <a:gd name="connsiteX201" fmla="*/ 2078439 w 2283815"/>
              <a:gd name="connsiteY201" fmla="*/ 229470 h 229471"/>
              <a:gd name="connsiteX202" fmla="*/ 1888313 w 2283815"/>
              <a:gd name="connsiteY202" fmla="*/ 229470 h 229471"/>
              <a:gd name="connsiteX203" fmla="*/ 1871047 w 2283815"/>
              <a:gd name="connsiteY203" fmla="*/ 229470 h 229471"/>
              <a:gd name="connsiteX204" fmla="*/ 1674087 w 2283815"/>
              <a:gd name="connsiteY204" fmla="*/ 229470 h 229471"/>
              <a:gd name="connsiteX205" fmla="*/ 1663294 w 2283815"/>
              <a:gd name="connsiteY205" fmla="*/ 229470 h 229471"/>
              <a:gd name="connsiteX206" fmla="*/ 1465361 w 2283815"/>
              <a:gd name="connsiteY206" fmla="*/ 229470 h 229471"/>
              <a:gd name="connsiteX207" fmla="*/ 1448763 w 2283815"/>
              <a:gd name="connsiteY207" fmla="*/ 229470 h 229471"/>
              <a:gd name="connsiteX208" fmla="*/ 1256624 w 2283815"/>
              <a:gd name="connsiteY208" fmla="*/ 229470 h 229471"/>
              <a:gd name="connsiteX209" fmla="*/ 1240926 w 2283815"/>
              <a:gd name="connsiteY209" fmla="*/ 229470 h 229471"/>
              <a:gd name="connsiteX210" fmla="*/ 1048375 w 2283815"/>
              <a:gd name="connsiteY210" fmla="*/ 229470 h 229471"/>
              <a:gd name="connsiteX211" fmla="*/ 1032670 w 2283815"/>
              <a:gd name="connsiteY211" fmla="*/ 229470 h 229471"/>
              <a:gd name="connsiteX212" fmla="*/ 833781 w 2283815"/>
              <a:gd name="connsiteY212" fmla="*/ 229470 h 229471"/>
              <a:gd name="connsiteX213" fmla="*/ 833781 w 2283815"/>
              <a:gd name="connsiteY213" fmla="*/ 229471 h 229471"/>
              <a:gd name="connsiteX214" fmla="*/ 609715 w 2283815"/>
              <a:gd name="connsiteY214" fmla="*/ 229471 h 229471"/>
              <a:gd name="connsiteX215" fmla="*/ 609715 w 2283815"/>
              <a:gd name="connsiteY215" fmla="*/ 229470 h 229471"/>
              <a:gd name="connsiteX216" fmla="*/ 418248 w 2283815"/>
              <a:gd name="connsiteY216" fmla="*/ 229470 h 229471"/>
              <a:gd name="connsiteX217" fmla="*/ 400986 w 2283815"/>
              <a:gd name="connsiteY217" fmla="*/ 229470 h 229471"/>
              <a:gd name="connsiteX218" fmla="*/ 205376 w 2283815"/>
              <a:gd name="connsiteY218" fmla="*/ 229470 h 229471"/>
              <a:gd name="connsiteX219" fmla="*/ 192252 w 2283815"/>
              <a:gd name="connsiteY219" fmla="*/ 229470 h 229471"/>
              <a:gd name="connsiteX220" fmla="*/ 0 w 2283815"/>
              <a:gd name="connsiteY220" fmla="*/ 229470 h 229471"/>
              <a:gd name="connsiteX221" fmla="*/ 152302 w 2283815"/>
              <a:gd name="connsiteY221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411683 w 2283815"/>
              <a:gd name="connsiteY190" fmla="*/ 0 h 229471"/>
              <a:gd name="connsiteX191" fmla="*/ 1592950 w 2283815"/>
              <a:gd name="connsiteY191" fmla="*/ 0 h 229471"/>
              <a:gd name="connsiteX192" fmla="*/ 1606093 w 2283815"/>
              <a:gd name="connsiteY192" fmla="*/ 0 h 229471"/>
              <a:gd name="connsiteX193" fmla="*/ 1774219 w 2283815"/>
              <a:gd name="connsiteY193" fmla="*/ 0 h 229471"/>
              <a:gd name="connsiteX194" fmla="*/ 1789385 w 2283815"/>
              <a:gd name="connsiteY194" fmla="*/ 0 h 229471"/>
              <a:gd name="connsiteX195" fmla="*/ 1955482 w 2283815"/>
              <a:gd name="connsiteY195" fmla="*/ 0 h 229471"/>
              <a:gd name="connsiteX196" fmla="*/ 1969145 w 2283815"/>
              <a:gd name="connsiteY196" fmla="*/ 0 h 229471"/>
              <a:gd name="connsiteX197" fmla="*/ 2131505 w 2283815"/>
              <a:gd name="connsiteY197" fmla="*/ 0 h 229471"/>
              <a:gd name="connsiteX198" fmla="*/ 2283815 w 2283815"/>
              <a:gd name="connsiteY198" fmla="*/ 229470 h 229471"/>
              <a:gd name="connsiteX199" fmla="*/ 2097043 w 2283815"/>
              <a:gd name="connsiteY199" fmla="*/ 229470 h 229471"/>
              <a:gd name="connsiteX200" fmla="*/ 2078439 w 2283815"/>
              <a:gd name="connsiteY200" fmla="*/ 229470 h 229471"/>
              <a:gd name="connsiteX201" fmla="*/ 1888313 w 2283815"/>
              <a:gd name="connsiteY201" fmla="*/ 229470 h 229471"/>
              <a:gd name="connsiteX202" fmla="*/ 1871047 w 2283815"/>
              <a:gd name="connsiteY202" fmla="*/ 229470 h 229471"/>
              <a:gd name="connsiteX203" fmla="*/ 1674087 w 2283815"/>
              <a:gd name="connsiteY203" fmla="*/ 229470 h 229471"/>
              <a:gd name="connsiteX204" fmla="*/ 1663294 w 2283815"/>
              <a:gd name="connsiteY204" fmla="*/ 229470 h 229471"/>
              <a:gd name="connsiteX205" fmla="*/ 1465361 w 2283815"/>
              <a:gd name="connsiteY205" fmla="*/ 229470 h 229471"/>
              <a:gd name="connsiteX206" fmla="*/ 1448763 w 2283815"/>
              <a:gd name="connsiteY206" fmla="*/ 229470 h 229471"/>
              <a:gd name="connsiteX207" fmla="*/ 1256624 w 2283815"/>
              <a:gd name="connsiteY207" fmla="*/ 229470 h 229471"/>
              <a:gd name="connsiteX208" fmla="*/ 1240926 w 2283815"/>
              <a:gd name="connsiteY208" fmla="*/ 229470 h 229471"/>
              <a:gd name="connsiteX209" fmla="*/ 1048375 w 2283815"/>
              <a:gd name="connsiteY209" fmla="*/ 229470 h 229471"/>
              <a:gd name="connsiteX210" fmla="*/ 1032670 w 2283815"/>
              <a:gd name="connsiteY210" fmla="*/ 229470 h 229471"/>
              <a:gd name="connsiteX211" fmla="*/ 833781 w 2283815"/>
              <a:gd name="connsiteY211" fmla="*/ 229470 h 229471"/>
              <a:gd name="connsiteX212" fmla="*/ 833781 w 2283815"/>
              <a:gd name="connsiteY212" fmla="*/ 229471 h 229471"/>
              <a:gd name="connsiteX213" fmla="*/ 609715 w 2283815"/>
              <a:gd name="connsiteY213" fmla="*/ 229471 h 229471"/>
              <a:gd name="connsiteX214" fmla="*/ 609715 w 2283815"/>
              <a:gd name="connsiteY214" fmla="*/ 229470 h 229471"/>
              <a:gd name="connsiteX215" fmla="*/ 418248 w 2283815"/>
              <a:gd name="connsiteY215" fmla="*/ 229470 h 229471"/>
              <a:gd name="connsiteX216" fmla="*/ 400986 w 2283815"/>
              <a:gd name="connsiteY216" fmla="*/ 229470 h 229471"/>
              <a:gd name="connsiteX217" fmla="*/ 205376 w 2283815"/>
              <a:gd name="connsiteY217" fmla="*/ 229470 h 229471"/>
              <a:gd name="connsiteX218" fmla="*/ 192252 w 2283815"/>
              <a:gd name="connsiteY218" fmla="*/ 229470 h 229471"/>
              <a:gd name="connsiteX219" fmla="*/ 0 w 2283815"/>
              <a:gd name="connsiteY219" fmla="*/ 229470 h 229471"/>
              <a:gd name="connsiteX220" fmla="*/ 152302 w 2283815"/>
              <a:gd name="connsiteY220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592950 w 2283815"/>
              <a:gd name="connsiteY190" fmla="*/ 0 h 229471"/>
              <a:gd name="connsiteX191" fmla="*/ 1606093 w 2283815"/>
              <a:gd name="connsiteY191" fmla="*/ 0 h 229471"/>
              <a:gd name="connsiteX192" fmla="*/ 1774219 w 2283815"/>
              <a:gd name="connsiteY192" fmla="*/ 0 h 229471"/>
              <a:gd name="connsiteX193" fmla="*/ 1789385 w 2283815"/>
              <a:gd name="connsiteY193" fmla="*/ 0 h 229471"/>
              <a:gd name="connsiteX194" fmla="*/ 1955482 w 2283815"/>
              <a:gd name="connsiteY194" fmla="*/ 0 h 229471"/>
              <a:gd name="connsiteX195" fmla="*/ 1969145 w 2283815"/>
              <a:gd name="connsiteY195" fmla="*/ 0 h 229471"/>
              <a:gd name="connsiteX196" fmla="*/ 2131505 w 2283815"/>
              <a:gd name="connsiteY196" fmla="*/ 0 h 229471"/>
              <a:gd name="connsiteX197" fmla="*/ 2283815 w 2283815"/>
              <a:gd name="connsiteY197" fmla="*/ 229470 h 229471"/>
              <a:gd name="connsiteX198" fmla="*/ 2097043 w 2283815"/>
              <a:gd name="connsiteY198" fmla="*/ 229470 h 229471"/>
              <a:gd name="connsiteX199" fmla="*/ 2078439 w 2283815"/>
              <a:gd name="connsiteY199" fmla="*/ 229470 h 229471"/>
              <a:gd name="connsiteX200" fmla="*/ 1888313 w 2283815"/>
              <a:gd name="connsiteY200" fmla="*/ 229470 h 229471"/>
              <a:gd name="connsiteX201" fmla="*/ 1871047 w 2283815"/>
              <a:gd name="connsiteY201" fmla="*/ 229470 h 229471"/>
              <a:gd name="connsiteX202" fmla="*/ 1674087 w 2283815"/>
              <a:gd name="connsiteY202" fmla="*/ 229470 h 229471"/>
              <a:gd name="connsiteX203" fmla="*/ 1663294 w 2283815"/>
              <a:gd name="connsiteY203" fmla="*/ 229470 h 229471"/>
              <a:gd name="connsiteX204" fmla="*/ 1465361 w 2283815"/>
              <a:gd name="connsiteY204" fmla="*/ 229470 h 229471"/>
              <a:gd name="connsiteX205" fmla="*/ 1448763 w 2283815"/>
              <a:gd name="connsiteY205" fmla="*/ 229470 h 229471"/>
              <a:gd name="connsiteX206" fmla="*/ 1256624 w 2283815"/>
              <a:gd name="connsiteY206" fmla="*/ 229470 h 229471"/>
              <a:gd name="connsiteX207" fmla="*/ 1240926 w 2283815"/>
              <a:gd name="connsiteY207" fmla="*/ 229470 h 229471"/>
              <a:gd name="connsiteX208" fmla="*/ 1048375 w 2283815"/>
              <a:gd name="connsiteY208" fmla="*/ 229470 h 229471"/>
              <a:gd name="connsiteX209" fmla="*/ 1032670 w 2283815"/>
              <a:gd name="connsiteY209" fmla="*/ 229470 h 229471"/>
              <a:gd name="connsiteX210" fmla="*/ 833781 w 2283815"/>
              <a:gd name="connsiteY210" fmla="*/ 229470 h 229471"/>
              <a:gd name="connsiteX211" fmla="*/ 833781 w 2283815"/>
              <a:gd name="connsiteY211" fmla="*/ 229471 h 229471"/>
              <a:gd name="connsiteX212" fmla="*/ 609715 w 2283815"/>
              <a:gd name="connsiteY212" fmla="*/ 229471 h 229471"/>
              <a:gd name="connsiteX213" fmla="*/ 609715 w 2283815"/>
              <a:gd name="connsiteY213" fmla="*/ 229470 h 229471"/>
              <a:gd name="connsiteX214" fmla="*/ 418248 w 2283815"/>
              <a:gd name="connsiteY214" fmla="*/ 229470 h 229471"/>
              <a:gd name="connsiteX215" fmla="*/ 400986 w 2283815"/>
              <a:gd name="connsiteY215" fmla="*/ 229470 h 229471"/>
              <a:gd name="connsiteX216" fmla="*/ 205376 w 2283815"/>
              <a:gd name="connsiteY216" fmla="*/ 229470 h 229471"/>
              <a:gd name="connsiteX217" fmla="*/ 192252 w 2283815"/>
              <a:gd name="connsiteY217" fmla="*/ 229470 h 229471"/>
              <a:gd name="connsiteX218" fmla="*/ 0 w 2283815"/>
              <a:gd name="connsiteY218" fmla="*/ 229470 h 229471"/>
              <a:gd name="connsiteX219" fmla="*/ 152302 w 2283815"/>
              <a:gd name="connsiteY219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592950 w 2283815"/>
              <a:gd name="connsiteY190" fmla="*/ 0 h 229471"/>
              <a:gd name="connsiteX191" fmla="*/ 1774219 w 2283815"/>
              <a:gd name="connsiteY191" fmla="*/ 0 h 229471"/>
              <a:gd name="connsiteX192" fmla="*/ 1789385 w 2283815"/>
              <a:gd name="connsiteY192" fmla="*/ 0 h 229471"/>
              <a:gd name="connsiteX193" fmla="*/ 1955482 w 2283815"/>
              <a:gd name="connsiteY193" fmla="*/ 0 h 229471"/>
              <a:gd name="connsiteX194" fmla="*/ 1969145 w 2283815"/>
              <a:gd name="connsiteY194" fmla="*/ 0 h 229471"/>
              <a:gd name="connsiteX195" fmla="*/ 2131505 w 2283815"/>
              <a:gd name="connsiteY195" fmla="*/ 0 h 229471"/>
              <a:gd name="connsiteX196" fmla="*/ 2283815 w 2283815"/>
              <a:gd name="connsiteY196" fmla="*/ 229470 h 229471"/>
              <a:gd name="connsiteX197" fmla="*/ 2097043 w 2283815"/>
              <a:gd name="connsiteY197" fmla="*/ 229470 h 229471"/>
              <a:gd name="connsiteX198" fmla="*/ 2078439 w 2283815"/>
              <a:gd name="connsiteY198" fmla="*/ 229470 h 229471"/>
              <a:gd name="connsiteX199" fmla="*/ 1888313 w 2283815"/>
              <a:gd name="connsiteY199" fmla="*/ 229470 h 229471"/>
              <a:gd name="connsiteX200" fmla="*/ 1871047 w 2283815"/>
              <a:gd name="connsiteY200" fmla="*/ 229470 h 229471"/>
              <a:gd name="connsiteX201" fmla="*/ 1674087 w 2283815"/>
              <a:gd name="connsiteY201" fmla="*/ 229470 h 229471"/>
              <a:gd name="connsiteX202" fmla="*/ 1663294 w 2283815"/>
              <a:gd name="connsiteY202" fmla="*/ 229470 h 229471"/>
              <a:gd name="connsiteX203" fmla="*/ 1465361 w 2283815"/>
              <a:gd name="connsiteY203" fmla="*/ 229470 h 229471"/>
              <a:gd name="connsiteX204" fmla="*/ 1448763 w 2283815"/>
              <a:gd name="connsiteY204" fmla="*/ 229470 h 229471"/>
              <a:gd name="connsiteX205" fmla="*/ 1256624 w 2283815"/>
              <a:gd name="connsiteY205" fmla="*/ 229470 h 229471"/>
              <a:gd name="connsiteX206" fmla="*/ 1240926 w 2283815"/>
              <a:gd name="connsiteY206" fmla="*/ 229470 h 229471"/>
              <a:gd name="connsiteX207" fmla="*/ 1048375 w 2283815"/>
              <a:gd name="connsiteY207" fmla="*/ 229470 h 229471"/>
              <a:gd name="connsiteX208" fmla="*/ 1032670 w 2283815"/>
              <a:gd name="connsiteY208" fmla="*/ 229470 h 229471"/>
              <a:gd name="connsiteX209" fmla="*/ 833781 w 2283815"/>
              <a:gd name="connsiteY209" fmla="*/ 229470 h 229471"/>
              <a:gd name="connsiteX210" fmla="*/ 833781 w 2283815"/>
              <a:gd name="connsiteY210" fmla="*/ 229471 h 229471"/>
              <a:gd name="connsiteX211" fmla="*/ 609715 w 2283815"/>
              <a:gd name="connsiteY211" fmla="*/ 229471 h 229471"/>
              <a:gd name="connsiteX212" fmla="*/ 609715 w 2283815"/>
              <a:gd name="connsiteY212" fmla="*/ 229470 h 229471"/>
              <a:gd name="connsiteX213" fmla="*/ 418248 w 2283815"/>
              <a:gd name="connsiteY213" fmla="*/ 229470 h 229471"/>
              <a:gd name="connsiteX214" fmla="*/ 400986 w 2283815"/>
              <a:gd name="connsiteY214" fmla="*/ 229470 h 229471"/>
              <a:gd name="connsiteX215" fmla="*/ 205376 w 2283815"/>
              <a:gd name="connsiteY215" fmla="*/ 229470 h 229471"/>
              <a:gd name="connsiteX216" fmla="*/ 192252 w 2283815"/>
              <a:gd name="connsiteY216" fmla="*/ 229470 h 229471"/>
              <a:gd name="connsiteX217" fmla="*/ 0 w 2283815"/>
              <a:gd name="connsiteY217" fmla="*/ 229470 h 229471"/>
              <a:gd name="connsiteX218" fmla="*/ 152302 w 2283815"/>
              <a:gd name="connsiteY218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774219 w 2283815"/>
              <a:gd name="connsiteY190" fmla="*/ 0 h 229471"/>
              <a:gd name="connsiteX191" fmla="*/ 1789385 w 2283815"/>
              <a:gd name="connsiteY191" fmla="*/ 0 h 229471"/>
              <a:gd name="connsiteX192" fmla="*/ 1955482 w 2283815"/>
              <a:gd name="connsiteY192" fmla="*/ 0 h 229471"/>
              <a:gd name="connsiteX193" fmla="*/ 1969145 w 2283815"/>
              <a:gd name="connsiteY193" fmla="*/ 0 h 229471"/>
              <a:gd name="connsiteX194" fmla="*/ 2131505 w 2283815"/>
              <a:gd name="connsiteY194" fmla="*/ 0 h 229471"/>
              <a:gd name="connsiteX195" fmla="*/ 2283815 w 2283815"/>
              <a:gd name="connsiteY195" fmla="*/ 229470 h 229471"/>
              <a:gd name="connsiteX196" fmla="*/ 2097043 w 2283815"/>
              <a:gd name="connsiteY196" fmla="*/ 229470 h 229471"/>
              <a:gd name="connsiteX197" fmla="*/ 2078439 w 2283815"/>
              <a:gd name="connsiteY197" fmla="*/ 229470 h 229471"/>
              <a:gd name="connsiteX198" fmla="*/ 1888313 w 2283815"/>
              <a:gd name="connsiteY198" fmla="*/ 229470 h 229471"/>
              <a:gd name="connsiteX199" fmla="*/ 1871047 w 2283815"/>
              <a:gd name="connsiteY199" fmla="*/ 229470 h 229471"/>
              <a:gd name="connsiteX200" fmla="*/ 1674087 w 2283815"/>
              <a:gd name="connsiteY200" fmla="*/ 229470 h 229471"/>
              <a:gd name="connsiteX201" fmla="*/ 1663294 w 2283815"/>
              <a:gd name="connsiteY201" fmla="*/ 229470 h 229471"/>
              <a:gd name="connsiteX202" fmla="*/ 1465361 w 2283815"/>
              <a:gd name="connsiteY202" fmla="*/ 229470 h 229471"/>
              <a:gd name="connsiteX203" fmla="*/ 1448763 w 2283815"/>
              <a:gd name="connsiteY203" fmla="*/ 229470 h 229471"/>
              <a:gd name="connsiteX204" fmla="*/ 1256624 w 2283815"/>
              <a:gd name="connsiteY204" fmla="*/ 229470 h 229471"/>
              <a:gd name="connsiteX205" fmla="*/ 1240926 w 2283815"/>
              <a:gd name="connsiteY205" fmla="*/ 229470 h 229471"/>
              <a:gd name="connsiteX206" fmla="*/ 1048375 w 2283815"/>
              <a:gd name="connsiteY206" fmla="*/ 229470 h 229471"/>
              <a:gd name="connsiteX207" fmla="*/ 1032670 w 2283815"/>
              <a:gd name="connsiteY207" fmla="*/ 229470 h 229471"/>
              <a:gd name="connsiteX208" fmla="*/ 833781 w 2283815"/>
              <a:gd name="connsiteY208" fmla="*/ 229470 h 229471"/>
              <a:gd name="connsiteX209" fmla="*/ 833781 w 2283815"/>
              <a:gd name="connsiteY209" fmla="*/ 229471 h 229471"/>
              <a:gd name="connsiteX210" fmla="*/ 609715 w 2283815"/>
              <a:gd name="connsiteY210" fmla="*/ 229471 h 229471"/>
              <a:gd name="connsiteX211" fmla="*/ 609715 w 2283815"/>
              <a:gd name="connsiteY211" fmla="*/ 229470 h 229471"/>
              <a:gd name="connsiteX212" fmla="*/ 418248 w 2283815"/>
              <a:gd name="connsiteY212" fmla="*/ 229470 h 229471"/>
              <a:gd name="connsiteX213" fmla="*/ 400986 w 2283815"/>
              <a:gd name="connsiteY213" fmla="*/ 229470 h 229471"/>
              <a:gd name="connsiteX214" fmla="*/ 205376 w 2283815"/>
              <a:gd name="connsiteY214" fmla="*/ 229470 h 229471"/>
              <a:gd name="connsiteX215" fmla="*/ 192252 w 2283815"/>
              <a:gd name="connsiteY215" fmla="*/ 229470 h 229471"/>
              <a:gd name="connsiteX216" fmla="*/ 0 w 2283815"/>
              <a:gd name="connsiteY216" fmla="*/ 229470 h 229471"/>
              <a:gd name="connsiteX217" fmla="*/ 152302 w 2283815"/>
              <a:gd name="connsiteY217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774219 w 2283815"/>
              <a:gd name="connsiteY190" fmla="*/ 0 h 229471"/>
              <a:gd name="connsiteX191" fmla="*/ 1955482 w 2283815"/>
              <a:gd name="connsiteY191" fmla="*/ 0 h 229471"/>
              <a:gd name="connsiteX192" fmla="*/ 1969145 w 2283815"/>
              <a:gd name="connsiteY192" fmla="*/ 0 h 229471"/>
              <a:gd name="connsiteX193" fmla="*/ 2131505 w 2283815"/>
              <a:gd name="connsiteY193" fmla="*/ 0 h 229471"/>
              <a:gd name="connsiteX194" fmla="*/ 2283815 w 2283815"/>
              <a:gd name="connsiteY194" fmla="*/ 229470 h 229471"/>
              <a:gd name="connsiteX195" fmla="*/ 2097043 w 2283815"/>
              <a:gd name="connsiteY195" fmla="*/ 229470 h 229471"/>
              <a:gd name="connsiteX196" fmla="*/ 2078439 w 2283815"/>
              <a:gd name="connsiteY196" fmla="*/ 229470 h 229471"/>
              <a:gd name="connsiteX197" fmla="*/ 1888313 w 2283815"/>
              <a:gd name="connsiteY197" fmla="*/ 229470 h 229471"/>
              <a:gd name="connsiteX198" fmla="*/ 1871047 w 2283815"/>
              <a:gd name="connsiteY198" fmla="*/ 229470 h 229471"/>
              <a:gd name="connsiteX199" fmla="*/ 1674087 w 2283815"/>
              <a:gd name="connsiteY199" fmla="*/ 229470 h 229471"/>
              <a:gd name="connsiteX200" fmla="*/ 1663294 w 2283815"/>
              <a:gd name="connsiteY200" fmla="*/ 229470 h 229471"/>
              <a:gd name="connsiteX201" fmla="*/ 1465361 w 2283815"/>
              <a:gd name="connsiteY201" fmla="*/ 229470 h 229471"/>
              <a:gd name="connsiteX202" fmla="*/ 1448763 w 2283815"/>
              <a:gd name="connsiteY202" fmla="*/ 229470 h 229471"/>
              <a:gd name="connsiteX203" fmla="*/ 1256624 w 2283815"/>
              <a:gd name="connsiteY203" fmla="*/ 229470 h 229471"/>
              <a:gd name="connsiteX204" fmla="*/ 1240926 w 2283815"/>
              <a:gd name="connsiteY204" fmla="*/ 229470 h 229471"/>
              <a:gd name="connsiteX205" fmla="*/ 1048375 w 2283815"/>
              <a:gd name="connsiteY205" fmla="*/ 229470 h 229471"/>
              <a:gd name="connsiteX206" fmla="*/ 1032670 w 2283815"/>
              <a:gd name="connsiteY206" fmla="*/ 229470 h 229471"/>
              <a:gd name="connsiteX207" fmla="*/ 833781 w 2283815"/>
              <a:gd name="connsiteY207" fmla="*/ 229470 h 229471"/>
              <a:gd name="connsiteX208" fmla="*/ 833781 w 2283815"/>
              <a:gd name="connsiteY208" fmla="*/ 229471 h 229471"/>
              <a:gd name="connsiteX209" fmla="*/ 609715 w 2283815"/>
              <a:gd name="connsiteY209" fmla="*/ 229471 h 229471"/>
              <a:gd name="connsiteX210" fmla="*/ 609715 w 2283815"/>
              <a:gd name="connsiteY210" fmla="*/ 229470 h 229471"/>
              <a:gd name="connsiteX211" fmla="*/ 418248 w 2283815"/>
              <a:gd name="connsiteY211" fmla="*/ 229470 h 229471"/>
              <a:gd name="connsiteX212" fmla="*/ 400986 w 2283815"/>
              <a:gd name="connsiteY212" fmla="*/ 229470 h 229471"/>
              <a:gd name="connsiteX213" fmla="*/ 205376 w 2283815"/>
              <a:gd name="connsiteY213" fmla="*/ 229470 h 229471"/>
              <a:gd name="connsiteX214" fmla="*/ 192252 w 2283815"/>
              <a:gd name="connsiteY214" fmla="*/ 229470 h 229471"/>
              <a:gd name="connsiteX215" fmla="*/ 0 w 2283815"/>
              <a:gd name="connsiteY215" fmla="*/ 229470 h 229471"/>
              <a:gd name="connsiteX216" fmla="*/ 152302 w 2283815"/>
              <a:gd name="connsiteY216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955482 w 2283815"/>
              <a:gd name="connsiteY190" fmla="*/ 0 h 229471"/>
              <a:gd name="connsiteX191" fmla="*/ 1969145 w 2283815"/>
              <a:gd name="connsiteY191" fmla="*/ 0 h 229471"/>
              <a:gd name="connsiteX192" fmla="*/ 2131505 w 2283815"/>
              <a:gd name="connsiteY192" fmla="*/ 0 h 229471"/>
              <a:gd name="connsiteX193" fmla="*/ 2283815 w 2283815"/>
              <a:gd name="connsiteY193" fmla="*/ 229470 h 229471"/>
              <a:gd name="connsiteX194" fmla="*/ 2097043 w 2283815"/>
              <a:gd name="connsiteY194" fmla="*/ 229470 h 229471"/>
              <a:gd name="connsiteX195" fmla="*/ 2078439 w 2283815"/>
              <a:gd name="connsiteY195" fmla="*/ 229470 h 229471"/>
              <a:gd name="connsiteX196" fmla="*/ 1888313 w 2283815"/>
              <a:gd name="connsiteY196" fmla="*/ 229470 h 229471"/>
              <a:gd name="connsiteX197" fmla="*/ 1871047 w 2283815"/>
              <a:gd name="connsiteY197" fmla="*/ 229470 h 229471"/>
              <a:gd name="connsiteX198" fmla="*/ 1674087 w 2283815"/>
              <a:gd name="connsiteY198" fmla="*/ 229470 h 229471"/>
              <a:gd name="connsiteX199" fmla="*/ 1663294 w 2283815"/>
              <a:gd name="connsiteY199" fmla="*/ 229470 h 229471"/>
              <a:gd name="connsiteX200" fmla="*/ 1465361 w 2283815"/>
              <a:gd name="connsiteY200" fmla="*/ 229470 h 229471"/>
              <a:gd name="connsiteX201" fmla="*/ 1448763 w 2283815"/>
              <a:gd name="connsiteY201" fmla="*/ 229470 h 229471"/>
              <a:gd name="connsiteX202" fmla="*/ 1256624 w 2283815"/>
              <a:gd name="connsiteY202" fmla="*/ 229470 h 229471"/>
              <a:gd name="connsiteX203" fmla="*/ 1240926 w 2283815"/>
              <a:gd name="connsiteY203" fmla="*/ 229470 h 229471"/>
              <a:gd name="connsiteX204" fmla="*/ 1048375 w 2283815"/>
              <a:gd name="connsiteY204" fmla="*/ 229470 h 229471"/>
              <a:gd name="connsiteX205" fmla="*/ 1032670 w 2283815"/>
              <a:gd name="connsiteY205" fmla="*/ 229470 h 229471"/>
              <a:gd name="connsiteX206" fmla="*/ 833781 w 2283815"/>
              <a:gd name="connsiteY206" fmla="*/ 229470 h 229471"/>
              <a:gd name="connsiteX207" fmla="*/ 833781 w 2283815"/>
              <a:gd name="connsiteY207" fmla="*/ 229471 h 229471"/>
              <a:gd name="connsiteX208" fmla="*/ 609715 w 2283815"/>
              <a:gd name="connsiteY208" fmla="*/ 229471 h 229471"/>
              <a:gd name="connsiteX209" fmla="*/ 609715 w 2283815"/>
              <a:gd name="connsiteY209" fmla="*/ 229470 h 229471"/>
              <a:gd name="connsiteX210" fmla="*/ 418248 w 2283815"/>
              <a:gd name="connsiteY210" fmla="*/ 229470 h 229471"/>
              <a:gd name="connsiteX211" fmla="*/ 400986 w 2283815"/>
              <a:gd name="connsiteY211" fmla="*/ 229470 h 229471"/>
              <a:gd name="connsiteX212" fmla="*/ 205376 w 2283815"/>
              <a:gd name="connsiteY212" fmla="*/ 229470 h 229471"/>
              <a:gd name="connsiteX213" fmla="*/ 192252 w 2283815"/>
              <a:gd name="connsiteY213" fmla="*/ 229470 h 229471"/>
              <a:gd name="connsiteX214" fmla="*/ 0 w 2283815"/>
              <a:gd name="connsiteY214" fmla="*/ 229470 h 229471"/>
              <a:gd name="connsiteX215" fmla="*/ 152302 w 2283815"/>
              <a:gd name="connsiteY215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1955482 w 2283815"/>
              <a:gd name="connsiteY190" fmla="*/ 0 h 229471"/>
              <a:gd name="connsiteX191" fmla="*/ 2131505 w 2283815"/>
              <a:gd name="connsiteY191" fmla="*/ 0 h 229471"/>
              <a:gd name="connsiteX192" fmla="*/ 2283815 w 2283815"/>
              <a:gd name="connsiteY192" fmla="*/ 229470 h 229471"/>
              <a:gd name="connsiteX193" fmla="*/ 2097043 w 2283815"/>
              <a:gd name="connsiteY193" fmla="*/ 229470 h 229471"/>
              <a:gd name="connsiteX194" fmla="*/ 2078439 w 2283815"/>
              <a:gd name="connsiteY194" fmla="*/ 229470 h 229471"/>
              <a:gd name="connsiteX195" fmla="*/ 1888313 w 2283815"/>
              <a:gd name="connsiteY195" fmla="*/ 229470 h 229471"/>
              <a:gd name="connsiteX196" fmla="*/ 1871047 w 2283815"/>
              <a:gd name="connsiteY196" fmla="*/ 229470 h 229471"/>
              <a:gd name="connsiteX197" fmla="*/ 1674087 w 2283815"/>
              <a:gd name="connsiteY197" fmla="*/ 229470 h 229471"/>
              <a:gd name="connsiteX198" fmla="*/ 1663294 w 2283815"/>
              <a:gd name="connsiteY198" fmla="*/ 229470 h 229471"/>
              <a:gd name="connsiteX199" fmla="*/ 1465361 w 2283815"/>
              <a:gd name="connsiteY199" fmla="*/ 229470 h 229471"/>
              <a:gd name="connsiteX200" fmla="*/ 1448763 w 2283815"/>
              <a:gd name="connsiteY200" fmla="*/ 229470 h 229471"/>
              <a:gd name="connsiteX201" fmla="*/ 1256624 w 2283815"/>
              <a:gd name="connsiteY201" fmla="*/ 229470 h 229471"/>
              <a:gd name="connsiteX202" fmla="*/ 1240926 w 2283815"/>
              <a:gd name="connsiteY202" fmla="*/ 229470 h 229471"/>
              <a:gd name="connsiteX203" fmla="*/ 1048375 w 2283815"/>
              <a:gd name="connsiteY203" fmla="*/ 229470 h 229471"/>
              <a:gd name="connsiteX204" fmla="*/ 1032670 w 2283815"/>
              <a:gd name="connsiteY204" fmla="*/ 229470 h 229471"/>
              <a:gd name="connsiteX205" fmla="*/ 833781 w 2283815"/>
              <a:gd name="connsiteY205" fmla="*/ 229470 h 229471"/>
              <a:gd name="connsiteX206" fmla="*/ 833781 w 2283815"/>
              <a:gd name="connsiteY206" fmla="*/ 229471 h 229471"/>
              <a:gd name="connsiteX207" fmla="*/ 609715 w 2283815"/>
              <a:gd name="connsiteY207" fmla="*/ 229471 h 229471"/>
              <a:gd name="connsiteX208" fmla="*/ 609715 w 2283815"/>
              <a:gd name="connsiteY208" fmla="*/ 229470 h 229471"/>
              <a:gd name="connsiteX209" fmla="*/ 418248 w 2283815"/>
              <a:gd name="connsiteY209" fmla="*/ 229470 h 229471"/>
              <a:gd name="connsiteX210" fmla="*/ 400986 w 2283815"/>
              <a:gd name="connsiteY210" fmla="*/ 229470 h 229471"/>
              <a:gd name="connsiteX211" fmla="*/ 205376 w 2283815"/>
              <a:gd name="connsiteY211" fmla="*/ 229470 h 229471"/>
              <a:gd name="connsiteX212" fmla="*/ 192252 w 2283815"/>
              <a:gd name="connsiteY212" fmla="*/ 229470 h 229471"/>
              <a:gd name="connsiteX213" fmla="*/ 0 w 2283815"/>
              <a:gd name="connsiteY213" fmla="*/ 229470 h 229471"/>
              <a:gd name="connsiteX214" fmla="*/ 152302 w 2283815"/>
              <a:gd name="connsiteY214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2131505 w 2283815"/>
              <a:gd name="connsiteY190" fmla="*/ 0 h 229471"/>
              <a:gd name="connsiteX191" fmla="*/ 2283815 w 2283815"/>
              <a:gd name="connsiteY191" fmla="*/ 229470 h 229471"/>
              <a:gd name="connsiteX192" fmla="*/ 2097043 w 2283815"/>
              <a:gd name="connsiteY192" fmla="*/ 229470 h 229471"/>
              <a:gd name="connsiteX193" fmla="*/ 2078439 w 2283815"/>
              <a:gd name="connsiteY193" fmla="*/ 229470 h 229471"/>
              <a:gd name="connsiteX194" fmla="*/ 1888313 w 2283815"/>
              <a:gd name="connsiteY194" fmla="*/ 229470 h 229471"/>
              <a:gd name="connsiteX195" fmla="*/ 1871047 w 2283815"/>
              <a:gd name="connsiteY195" fmla="*/ 229470 h 229471"/>
              <a:gd name="connsiteX196" fmla="*/ 1674087 w 2283815"/>
              <a:gd name="connsiteY196" fmla="*/ 229470 h 229471"/>
              <a:gd name="connsiteX197" fmla="*/ 1663294 w 2283815"/>
              <a:gd name="connsiteY197" fmla="*/ 229470 h 229471"/>
              <a:gd name="connsiteX198" fmla="*/ 1465361 w 2283815"/>
              <a:gd name="connsiteY198" fmla="*/ 229470 h 229471"/>
              <a:gd name="connsiteX199" fmla="*/ 1448763 w 2283815"/>
              <a:gd name="connsiteY199" fmla="*/ 229470 h 229471"/>
              <a:gd name="connsiteX200" fmla="*/ 1256624 w 2283815"/>
              <a:gd name="connsiteY200" fmla="*/ 229470 h 229471"/>
              <a:gd name="connsiteX201" fmla="*/ 1240926 w 2283815"/>
              <a:gd name="connsiteY201" fmla="*/ 229470 h 229471"/>
              <a:gd name="connsiteX202" fmla="*/ 1048375 w 2283815"/>
              <a:gd name="connsiteY202" fmla="*/ 229470 h 229471"/>
              <a:gd name="connsiteX203" fmla="*/ 1032670 w 2283815"/>
              <a:gd name="connsiteY203" fmla="*/ 229470 h 229471"/>
              <a:gd name="connsiteX204" fmla="*/ 833781 w 2283815"/>
              <a:gd name="connsiteY204" fmla="*/ 229470 h 229471"/>
              <a:gd name="connsiteX205" fmla="*/ 833781 w 2283815"/>
              <a:gd name="connsiteY205" fmla="*/ 229471 h 229471"/>
              <a:gd name="connsiteX206" fmla="*/ 609715 w 2283815"/>
              <a:gd name="connsiteY206" fmla="*/ 229471 h 229471"/>
              <a:gd name="connsiteX207" fmla="*/ 609715 w 2283815"/>
              <a:gd name="connsiteY207" fmla="*/ 229470 h 229471"/>
              <a:gd name="connsiteX208" fmla="*/ 418248 w 2283815"/>
              <a:gd name="connsiteY208" fmla="*/ 229470 h 229471"/>
              <a:gd name="connsiteX209" fmla="*/ 400986 w 2283815"/>
              <a:gd name="connsiteY209" fmla="*/ 229470 h 229471"/>
              <a:gd name="connsiteX210" fmla="*/ 205376 w 2283815"/>
              <a:gd name="connsiteY210" fmla="*/ 229470 h 229471"/>
              <a:gd name="connsiteX211" fmla="*/ 192252 w 2283815"/>
              <a:gd name="connsiteY211" fmla="*/ 229470 h 229471"/>
              <a:gd name="connsiteX212" fmla="*/ 0 w 2283815"/>
              <a:gd name="connsiteY212" fmla="*/ 229470 h 229471"/>
              <a:gd name="connsiteX213" fmla="*/ 152302 w 2283815"/>
              <a:gd name="connsiteY213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2131505 w 2283815"/>
              <a:gd name="connsiteY190" fmla="*/ 0 h 229471"/>
              <a:gd name="connsiteX191" fmla="*/ 2283815 w 2283815"/>
              <a:gd name="connsiteY191" fmla="*/ 229470 h 229471"/>
              <a:gd name="connsiteX192" fmla="*/ 2097043 w 2283815"/>
              <a:gd name="connsiteY192" fmla="*/ 229470 h 229471"/>
              <a:gd name="connsiteX193" fmla="*/ 2078439 w 2283815"/>
              <a:gd name="connsiteY193" fmla="*/ 229470 h 229471"/>
              <a:gd name="connsiteX194" fmla="*/ 1888313 w 2283815"/>
              <a:gd name="connsiteY194" fmla="*/ 229470 h 229471"/>
              <a:gd name="connsiteX195" fmla="*/ 1871047 w 2283815"/>
              <a:gd name="connsiteY195" fmla="*/ 229470 h 229471"/>
              <a:gd name="connsiteX196" fmla="*/ 1674087 w 2283815"/>
              <a:gd name="connsiteY196" fmla="*/ 229470 h 229471"/>
              <a:gd name="connsiteX197" fmla="*/ 1663294 w 2283815"/>
              <a:gd name="connsiteY197" fmla="*/ 229470 h 229471"/>
              <a:gd name="connsiteX198" fmla="*/ 1465361 w 2283815"/>
              <a:gd name="connsiteY198" fmla="*/ 229470 h 229471"/>
              <a:gd name="connsiteX199" fmla="*/ 1448763 w 2283815"/>
              <a:gd name="connsiteY199" fmla="*/ 229470 h 229471"/>
              <a:gd name="connsiteX200" fmla="*/ 1256624 w 2283815"/>
              <a:gd name="connsiteY200" fmla="*/ 229470 h 229471"/>
              <a:gd name="connsiteX201" fmla="*/ 1240926 w 2283815"/>
              <a:gd name="connsiteY201" fmla="*/ 229470 h 229471"/>
              <a:gd name="connsiteX202" fmla="*/ 1048375 w 2283815"/>
              <a:gd name="connsiteY202" fmla="*/ 229470 h 229471"/>
              <a:gd name="connsiteX203" fmla="*/ 1032670 w 2283815"/>
              <a:gd name="connsiteY203" fmla="*/ 229470 h 229471"/>
              <a:gd name="connsiteX204" fmla="*/ 833781 w 2283815"/>
              <a:gd name="connsiteY204" fmla="*/ 229470 h 229471"/>
              <a:gd name="connsiteX205" fmla="*/ 833781 w 2283815"/>
              <a:gd name="connsiteY205" fmla="*/ 229471 h 229471"/>
              <a:gd name="connsiteX206" fmla="*/ 609715 w 2283815"/>
              <a:gd name="connsiteY206" fmla="*/ 229471 h 229471"/>
              <a:gd name="connsiteX207" fmla="*/ 609715 w 2283815"/>
              <a:gd name="connsiteY207" fmla="*/ 229470 h 229471"/>
              <a:gd name="connsiteX208" fmla="*/ 418248 w 2283815"/>
              <a:gd name="connsiteY208" fmla="*/ 229470 h 229471"/>
              <a:gd name="connsiteX209" fmla="*/ 400986 w 2283815"/>
              <a:gd name="connsiteY209" fmla="*/ 229470 h 229471"/>
              <a:gd name="connsiteX210" fmla="*/ 205376 w 2283815"/>
              <a:gd name="connsiteY210" fmla="*/ 229470 h 229471"/>
              <a:gd name="connsiteX211" fmla="*/ 0 w 2283815"/>
              <a:gd name="connsiteY211" fmla="*/ 229470 h 229471"/>
              <a:gd name="connsiteX212" fmla="*/ 152302 w 2283815"/>
              <a:gd name="connsiteY212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2131505 w 2283815"/>
              <a:gd name="connsiteY190" fmla="*/ 0 h 229471"/>
              <a:gd name="connsiteX191" fmla="*/ 2283815 w 2283815"/>
              <a:gd name="connsiteY191" fmla="*/ 229470 h 229471"/>
              <a:gd name="connsiteX192" fmla="*/ 2097043 w 2283815"/>
              <a:gd name="connsiteY192" fmla="*/ 229470 h 229471"/>
              <a:gd name="connsiteX193" fmla="*/ 2078439 w 2283815"/>
              <a:gd name="connsiteY193" fmla="*/ 229470 h 229471"/>
              <a:gd name="connsiteX194" fmla="*/ 1888313 w 2283815"/>
              <a:gd name="connsiteY194" fmla="*/ 229470 h 229471"/>
              <a:gd name="connsiteX195" fmla="*/ 1871047 w 2283815"/>
              <a:gd name="connsiteY195" fmla="*/ 229470 h 229471"/>
              <a:gd name="connsiteX196" fmla="*/ 1674087 w 2283815"/>
              <a:gd name="connsiteY196" fmla="*/ 229470 h 229471"/>
              <a:gd name="connsiteX197" fmla="*/ 1663294 w 2283815"/>
              <a:gd name="connsiteY197" fmla="*/ 229470 h 229471"/>
              <a:gd name="connsiteX198" fmla="*/ 1465361 w 2283815"/>
              <a:gd name="connsiteY198" fmla="*/ 229470 h 229471"/>
              <a:gd name="connsiteX199" fmla="*/ 1448763 w 2283815"/>
              <a:gd name="connsiteY199" fmla="*/ 229470 h 229471"/>
              <a:gd name="connsiteX200" fmla="*/ 1256624 w 2283815"/>
              <a:gd name="connsiteY200" fmla="*/ 229470 h 229471"/>
              <a:gd name="connsiteX201" fmla="*/ 1240926 w 2283815"/>
              <a:gd name="connsiteY201" fmla="*/ 229470 h 229471"/>
              <a:gd name="connsiteX202" fmla="*/ 1048375 w 2283815"/>
              <a:gd name="connsiteY202" fmla="*/ 229470 h 229471"/>
              <a:gd name="connsiteX203" fmla="*/ 1032670 w 2283815"/>
              <a:gd name="connsiteY203" fmla="*/ 229470 h 229471"/>
              <a:gd name="connsiteX204" fmla="*/ 833781 w 2283815"/>
              <a:gd name="connsiteY204" fmla="*/ 229470 h 229471"/>
              <a:gd name="connsiteX205" fmla="*/ 833781 w 2283815"/>
              <a:gd name="connsiteY205" fmla="*/ 229471 h 229471"/>
              <a:gd name="connsiteX206" fmla="*/ 609715 w 2283815"/>
              <a:gd name="connsiteY206" fmla="*/ 229471 h 229471"/>
              <a:gd name="connsiteX207" fmla="*/ 609715 w 2283815"/>
              <a:gd name="connsiteY207" fmla="*/ 229470 h 229471"/>
              <a:gd name="connsiteX208" fmla="*/ 418248 w 2283815"/>
              <a:gd name="connsiteY208" fmla="*/ 229470 h 229471"/>
              <a:gd name="connsiteX209" fmla="*/ 400986 w 2283815"/>
              <a:gd name="connsiteY209" fmla="*/ 229470 h 229471"/>
              <a:gd name="connsiteX210" fmla="*/ 0 w 2283815"/>
              <a:gd name="connsiteY210" fmla="*/ 229470 h 229471"/>
              <a:gd name="connsiteX211" fmla="*/ 152302 w 2283815"/>
              <a:gd name="connsiteY211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2131505 w 2283815"/>
              <a:gd name="connsiteY190" fmla="*/ 0 h 229471"/>
              <a:gd name="connsiteX191" fmla="*/ 2283815 w 2283815"/>
              <a:gd name="connsiteY191" fmla="*/ 229470 h 229471"/>
              <a:gd name="connsiteX192" fmla="*/ 2097043 w 2283815"/>
              <a:gd name="connsiteY192" fmla="*/ 229470 h 229471"/>
              <a:gd name="connsiteX193" fmla="*/ 2078439 w 2283815"/>
              <a:gd name="connsiteY193" fmla="*/ 229470 h 229471"/>
              <a:gd name="connsiteX194" fmla="*/ 1888313 w 2283815"/>
              <a:gd name="connsiteY194" fmla="*/ 229470 h 229471"/>
              <a:gd name="connsiteX195" fmla="*/ 1871047 w 2283815"/>
              <a:gd name="connsiteY195" fmla="*/ 229470 h 229471"/>
              <a:gd name="connsiteX196" fmla="*/ 1674087 w 2283815"/>
              <a:gd name="connsiteY196" fmla="*/ 229470 h 229471"/>
              <a:gd name="connsiteX197" fmla="*/ 1663294 w 2283815"/>
              <a:gd name="connsiteY197" fmla="*/ 229470 h 229471"/>
              <a:gd name="connsiteX198" fmla="*/ 1465361 w 2283815"/>
              <a:gd name="connsiteY198" fmla="*/ 229470 h 229471"/>
              <a:gd name="connsiteX199" fmla="*/ 1448763 w 2283815"/>
              <a:gd name="connsiteY199" fmla="*/ 229470 h 229471"/>
              <a:gd name="connsiteX200" fmla="*/ 1256624 w 2283815"/>
              <a:gd name="connsiteY200" fmla="*/ 229470 h 229471"/>
              <a:gd name="connsiteX201" fmla="*/ 1240926 w 2283815"/>
              <a:gd name="connsiteY201" fmla="*/ 229470 h 229471"/>
              <a:gd name="connsiteX202" fmla="*/ 1048375 w 2283815"/>
              <a:gd name="connsiteY202" fmla="*/ 229470 h 229471"/>
              <a:gd name="connsiteX203" fmla="*/ 1032670 w 2283815"/>
              <a:gd name="connsiteY203" fmla="*/ 229470 h 229471"/>
              <a:gd name="connsiteX204" fmla="*/ 833781 w 2283815"/>
              <a:gd name="connsiteY204" fmla="*/ 229470 h 229471"/>
              <a:gd name="connsiteX205" fmla="*/ 833781 w 2283815"/>
              <a:gd name="connsiteY205" fmla="*/ 229471 h 229471"/>
              <a:gd name="connsiteX206" fmla="*/ 609715 w 2283815"/>
              <a:gd name="connsiteY206" fmla="*/ 229471 h 229471"/>
              <a:gd name="connsiteX207" fmla="*/ 609715 w 2283815"/>
              <a:gd name="connsiteY207" fmla="*/ 229470 h 229471"/>
              <a:gd name="connsiteX208" fmla="*/ 418248 w 2283815"/>
              <a:gd name="connsiteY208" fmla="*/ 229470 h 229471"/>
              <a:gd name="connsiteX209" fmla="*/ 0 w 2283815"/>
              <a:gd name="connsiteY209" fmla="*/ 229470 h 229471"/>
              <a:gd name="connsiteX210" fmla="*/ 152302 w 2283815"/>
              <a:gd name="connsiteY210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2131505 w 2283815"/>
              <a:gd name="connsiteY190" fmla="*/ 0 h 229471"/>
              <a:gd name="connsiteX191" fmla="*/ 2283815 w 2283815"/>
              <a:gd name="connsiteY191" fmla="*/ 229470 h 229471"/>
              <a:gd name="connsiteX192" fmla="*/ 2097043 w 2283815"/>
              <a:gd name="connsiteY192" fmla="*/ 229470 h 229471"/>
              <a:gd name="connsiteX193" fmla="*/ 2078439 w 2283815"/>
              <a:gd name="connsiteY193" fmla="*/ 229470 h 229471"/>
              <a:gd name="connsiteX194" fmla="*/ 1888313 w 2283815"/>
              <a:gd name="connsiteY194" fmla="*/ 229470 h 229471"/>
              <a:gd name="connsiteX195" fmla="*/ 1871047 w 2283815"/>
              <a:gd name="connsiteY195" fmla="*/ 229470 h 229471"/>
              <a:gd name="connsiteX196" fmla="*/ 1674087 w 2283815"/>
              <a:gd name="connsiteY196" fmla="*/ 229470 h 229471"/>
              <a:gd name="connsiteX197" fmla="*/ 1663294 w 2283815"/>
              <a:gd name="connsiteY197" fmla="*/ 229470 h 229471"/>
              <a:gd name="connsiteX198" fmla="*/ 1465361 w 2283815"/>
              <a:gd name="connsiteY198" fmla="*/ 229470 h 229471"/>
              <a:gd name="connsiteX199" fmla="*/ 1448763 w 2283815"/>
              <a:gd name="connsiteY199" fmla="*/ 229470 h 229471"/>
              <a:gd name="connsiteX200" fmla="*/ 1256624 w 2283815"/>
              <a:gd name="connsiteY200" fmla="*/ 229470 h 229471"/>
              <a:gd name="connsiteX201" fmla="*/ 1240926 w 2283815"/>
              <a:gd name="connsiteY201" fmla="*/ 229470 h 229471"/>
              <a:gd name="connsiteX202" fmla="*/ 1048375 w 2283815"/>
              <a:gd name="connsiteY202" fmla="*/ 229470 h 229471"/>
              <a:gd name="connsiteX203" fmla="*/ 1032670 w 2283815"/>
              <a:gd name="connsiteY203" fmla="*/ 229470 h 229471"/>
              <a:gd name="connsiteX204" fmla="*/ 833781 w 2283815"/>
              <a:gd name="connsiteY204" fmla="*/ 229470 h 229471"/>
              <a:gd name="connsiteX205" fmla="*/ 833781 w 2283815"/>
              <a:gd name="connsiteY205" fmla="*/ 229471 h 229471"/>
              <a:gd name="connsiteX206" fmla="*/ 609715 w 2283815"/>
              <a:gd name="connsiteY206" fmla="*/ 229471 h 229471"/>
              <a:gd name="connsiteX207" fmla="*/ 609715 w 2283815"/>
              <a:gd name="connsiteY207" fmla="*/ 229470 h 229471"/>
              <a:gd name="connsiteX208" fmla="*/ 0 w 2283815"/>
              <a:gd name="connsiteY208" fmla="*/ 229470 h 229471"/>
              <a:gd name="connsiteX209" fmla="*/ 152302 w 2283815"/>
              <a:gd name="connsiteY209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2131505 w 2283815"/>
              <a:gd name="connsiteY190" fmla="*/ 0 h 229471"/>
              <a:gd name="connsiteX191" fmla="*/ 2283815 w 2283815"/>
              <a:gd name="connsiteY191" fmla="*/ 229470 h 229471"/>
              <a:gd name="connsiteX192" fmla="*/ 2097043 w 2283815"/>
              <a:gd name="connsiteY192" fmla="*/ 229470 h 229471"/>
              <a:gd name="connsiteX193" fmla="*/ 2078439 w 2283815"/>
              <a:gd name="connsiteY193" fmla="*/ 229470 h 229471"/>
              <a:gd name="connsiteX194" fmla="*/ 1888313 w 2283815"/>
              <a:gd name="connsiteY194" fmla="*/ 229470 h 229471"/>
              <a:gd name="connsiteX195" fmla="*/ 1871047 w 2283815"/>
              <a:gd name="connsiteY195" fmla="*/ 229470 h 229471"/>
              <a:gd name="connsiteX196" fmla="*/ 1674087 w 2283815"/>
              <a:gd name="connsiteY196" fmla="*/ 229470 h 229471"/>
              <a:gd name="connsiteX197" fmla="*/ 1663294 w 2283815"/>
              <a:gd name="connsiteY197" fmla="*/ 229470 h 229471"/>
              <a:gd name="connsiteX198" fmla="*/ 1465361 w 2283815"/>
              <a:gd name="connsiteY198" fmla="*/ 229470 h 229471"/>
              <a:gd name="connsiteX199" fmla="*/ 1448763 w 2283815"/>
              <a:gd name="connsiteY199" fmla="*/ 229470 h 229471"/>
              <a:gd name="connsiteX200" fmla="*/ 1256624 w 2283815"/>
              <a:gd name="connsiteY200" fmla="*/ 229470 h 229471"/>
              <a:gd name="connsiteX201" fmla="*/ 1240926 w 2283815"/>
              <a:gd name="connsiteY201" fmla="*/ 229470 h 229471"/>
              <a:gd name="connsiteX202" fmla="*/ 1048375 w 2283815"/>
              <a:gd name="connsiteY202" fmla="*/ 229470 h 229471"/>
              <a:gd name="connsiteX203" fmla="*/ 1032670 w 2283815"/>
              <a:gd name="connsiteY203" fmla="*/ 229470 h 229471"/>
              <a:gd name="connsiteX204" fmla="*/ 833781 w 2283815"/>
              <a:gd name="connsiteY204" fmla="*/ 229470 h 229471"/>
              <a:gd name="connsiteX205" fmla="*/ 833781 w 2283815"/>
              <a:gd name="connsiteY205" fmla="*/ 229471 h 229471"/>
              <a:gd name="connsiteX206" fmla="*/ 609715 w 2283815"/>
              <a:gd name="connsiteY206" fmla="*/ 229471 h 229471"/>
              <a:gd name="connsiteX207" fmla="*/ 0 w 2283815"/>
              <a:gd name="connsiteY207" fmla="*/ 229470 h 229471"/>
              <a:gd name="connsiteX208" fmla="*/ 152302 w 2283815"/>
              <a:gd name="connsiteY208" fmla="*/ 0 h 229471"/>
              <a:gd name="connsiteX0" fmla="*/ 2057703 w 2283815"/>
              <a:gd name="connsiteY0" fmla="*/ 158022 h 229471"/>
              <a:gd name="connsiteX1" fmla="*/ 2090227 w 2283815"/>
              <a:gd name="connsiteY1" fmla="*/ 217092 h 229471"/>
              <a:gd name="connsiteX2" fmla="*/ 2260166 w 2283815"/>
              <a:gd name="connsiteY2" fmla="*/ 217092 h 229471"/>
              <a:gd name="connsiteX3" fmla="*/ 2220965 w 2283815"/>
              <a:gd name="connsiteY3" fmla="*/ 158022 h 229471"/>
              <a:gd name="connsiteX4" fmla="*/ 2057703 w 2283815"/>
              <a:gd name="connsiteY4" fmla="*/ 158022 h 229471"/>
              <a:gd name="connsiteX5" fmla="*/ 1858253 w 2283815"/>
              <a:gd name="connsiteY5" fmla="*/ 158022 h 229471"/>
              <a:gd name="connsiteX6" fmla="*/ 1883105 w 2283815"/>
              <a:gd name="connsiteY6" fmla="*/ 217092 h 229471"/>
              <a:gd name="connsiteX7" fmla="*/ 2071860 w 2283815"/>
              <a:gd name="connsiteY7" fmla="*/ 217092 h 229471"/>
              <a:gd name="connsiteX8" fmla="*/ 2040465 w 2283815"/>
              <a:gd name="connsiteY8" fmla="*/ 158022 h 229471"/>
              <a:gd name="connsiteX9" fmla="*/ 2039650 w 2283815"/>
              <a:gd name="connsiteY9" fmla="*/ 158022 h 229471"/>
              <a:gd name="connsiteX10" fmla="*/ 1858253 w 2283815"/>
              <a:gd name="connsiteY10" fmla="*/ 158022 h 229471"/>
              <a:gd name="connsiteX11" fmla="*/ 1654097 w 2283815"/>
              <a:gd name="connsiteY11" fmla="*/ 158022 h 229471"/>
              <a:gd name="connsiteX12" fmla="*/ 1672094 w 2283815"/>
              <a:gd name="connsiteY12" fmla="*/ 217092 h 229471"/>
              <a:gd name="connsiteX13" fmla="*/ 1865846 w 2283815"/>
              <a:gd name="connsiteY13" fmla="*/ 217092 h 229471"/>
              <a:gd name="connsiteX14" fmla="*/ 1841025 w 2283815"/>
              <a:gd name="connsiteY14" fmla="*/ 158022 h 229471"/>
              <a:gd name="connsiteX15" fmla="*/ 1840659 w 2283815"/>
              <a:gd name="connsiteY15" fmla="*/ 158022 h 229471"/>
              <a:gd name="connsiteX16" fmla="*/ 1654097 w 2283815"/>
              <a:gd name="connsiteY16" fmla="*/ 158022 h 229471"/>
              <a:gd name="connsiteX17" fmla="*/ 1451921 w 2283815"/>
              <a:gd name="connsiteY17" fmla="*/ 158022 h 229471"/>
              <a:gd name="connsiteX18" fmla="*/ 1463032 w 2283815"/>
              <a:gd name="connsiteY18" fmla="*/ 217092 h 229471"/>
              <a:gd name="connsiteX19" fmla="*/ 1657723 w 2283815"/>
              <a:gd name="connsiteY19" fmla="*/ 217092 h 229471"/>
              <a:gd name="connsiteX20" fmla="*/ 1639703 w 2283815"/>
              <a:gd name="connsiteY20" fmla="*/ 158022 h 229471"/>
              <a:gd name="connsiteX21" fmla="*/ 1451921 w 2283815"/>
              <a:gd name="connsiteY21" fmla="*/ 158022 h 229471"/>
              <a:gd name="connsiteX22" fmla="*/ 1252474 w 2283815"/>
              <a:gd name="connsiteY22" fmla="*/ 158022 h 229471"/>
              <a:gd name="connsiteX23" fmla="*/ 1255905 w 2283815"/>
              <a:gd name="connsiteY23" fmla="*/ 217092 h 229471"/>
              <a:gd name="connsiteX24" fmla="*/ 1446605 w 2283815"/>
              <a:gd name="connsiteY24" fmla="*/ 217092 h 229471"/>
              <a:gd name="connsiteX25" fmla="*/ 1436307 w 2283815"/>
              <a:gd name="connsiteY25" fmla="*/ 158022 h 229471"/>
              <a:gd name="connsiteX26" fmla="*/ 1252474 w 2283815"/>
              <a:gd name="connsiteY26" fmla="*/ 158022 h 229471"/>
              <a:gd name="connsiteX27" fmla="*/ 1052510 w 2283815"/>
              <a:gd name="connsiteY27" fmla="*/ 158022 h 229471"/>
              <a:gd name="connsiteX28" fmla="*/ 1049091 w 2283815"/>
              <a:gd name="connsiteY28" fmla="*/ 217092 h 229471"/>
              <a:gd name="connsiteX29" fmla="*/ 1240210 w 2283815"/>
              <a:gd name="connsiteY29" fmla="*/ 217092 h 229471"/>
              <a:gd name="connsiteX30" fmla="*/ 1236791 w 2283815"/>
              <a:gd name="connsiteY30" fmla="*/ 158022 h 229471"/>
              <a:gd name="connsiteX31" fmla="*/ 1236586 w 2283815"/>
              <a:gd name="connsiteY31" fmla="*/ 158022 h 229471"/>
              <a:gd name="connsiteX32" fmla="*/ 1052510 w 2283815"/>
              <a:gd name="connsiteY32" fmla="*/ 158022 h 229471"/>
              <a:gd name="connsiteX33" fmla="*/ 849755 w 2283815"/>
              <a:gd name="connsiteY33" fmla="*/ 158022 h 229471"/>
              <a:gd name="connsiteX34" fmla="*/ 838986 w 2283815"/>
              <a:gd name="connsiteY34" fmla="*/ 217092 h 229471"/>
              <a:gd name="connsiteX35" fmla="*/ 1033389 w 2283815"/>
              <a:gd name="connsiteY35" fmla="*/ 217092 h 229471"/>
              <a:gd name="connsiteX36" fmla="*/ 1036820 w 2283815"/>
              <a:gd name="connsiteY36" fmla="*/ 158022 h 229471"/>
              <a:gd name="connsiteX37" fmla="*/ 849755 w 2283815"/>
              <a:gd name="connsiteY37" fmla="*/ 158022 h 229471"/>
              <a:gd name="connsiteX38" fmla="*/ 647772 w 2283815"/>
              <a:gd name="connsiteY38" fmla="*/ 158022 h 229471"/>
              <a:gd name="connsiteX39" fmla="*/ 629776 w 2283815"/>
              <a:gd name="connsiteY39" fmla="*/ 217093 h 229471"/>
              <a:gd name="connsiteX40" fmla="*/ 823710 w 2283815"/>
              <a:gd name="connsiteY40" fmla="*/ 217093 h 229471"/>
              <a:gd name="connsiteX41" fmla="*/ 834523 w 2283815"/>
              <a:gd name="connsiteY41" fmla="*/ 158022 h 229471"/>
              <a:gd name="connsiteX42" fmla="*/ 648665 w 2283815"/>
              <a:gd name="connsiteY42" fmla="*/ 158022 h 229471"/>
              <a:gd name="connsiteX43" fmla="*/ 647772 w 2283815"/>
              <a:gd name="connsiteY43" fmla="*/ 158022 h 229471"/>
              <a:gd name="connsiteX44" fmla="*/ 448270 w 2283815"/>
              <a:gd name="connsiteY44" fmla="*/ 158022 h 229471"/>
              <a:gd name="connsiteX45" fmla="*/ 423449 w 2283815"/>
              <a:gd name="connsiteY45" fmla="*/ 217092 h 229471"/>
              <a:gd name="connsiteX46" fmla="*/ 613312 w 2283815"/>
              <a:gd name="connsiteY46" fmla="*/ 217092 h 229471"/>
              <a:gd name="connsiteX47" fmla="*/ 630474 w 2283815"/>
              <a:gd name="connsiteY47" fmla="*/ 158022 h 229471"/>
              <a:gd name="connsiteX48" fmla="*/ 448270 w 2283815"/>
              <a:gd name="connsiteY48" fmla="*/ 158022 h 229471"/>
              <a:gd name="connsiteX49" fmla="*/ 244751 w 2283815"/>
              <a:gd name="connsiteY49" fmla="*/ 158022 h 229471"/>
              <a:gd name="connsiteX50" fmla="*/ 213596 w 2283815"/>
              <a:gd name="connsiteY50" fmla="*/ 217092 h 229471"/>
              <a:gd name="connsiteX51" fmla="*/ 406194 w 2283815"/>
              <a:gd name="connsiteY51" fmla="*/ 217092 h 229471"/>
              <a:gd name="connsiteX52" fmla="*/ 431046 w 2283815"/>
              <a:gd name="connsiteY52" fmla="*/ 158022 h 229471"/>
              <a:gd name="connsiteX53" fmla="*/ 244751 w 2283815"/>
              <a:gd name="connsiteY53" fmla="*/ 158022 h 229471"/>
              <a:gd name="connsiteX54" fmla="*/ 62794 w 2283815"/>
              <a:gd name="connsiteY54" fmla="*/ 158022 h 229471"/>
              <a:gd name="connsiteX55" fmla="*/ 22405 w 2283815"/>
              <a:gd name="connsiteY55" fmla="*/ 217092 h 229471"/>
              <a:gd name="connsiteX56" fmla="*/ 197908 w 2283815"/>
              <a:gd name="connsiteY56" fmla="*/ 217092 h 229471"/>
              <a:gd name="connsiteX57" fmla="*/ 228793 w 2283815"/>
              <a:gd name="connsiteY57" fmla="*/ 158022 h 229471"/>
              <a:gd name="connsiteX58" fmla="*/ 62794 w 2283815"/>
              <a:gd name="connsiteY58" fmla="*/ 158022 h 229471"/>
              <a:gd name="connsiteX59" fmla="*/ 2006368 w 2283815"/>
              <a:gd name="connsiteY59" fmla="*/ 64650 h 229471"/>
              <a:gd name="connsiteX60" fmla="*/ 2045820 w 2283815"/>
              <a:gd name="connsiteY60" fmla="*/ 142819 h 229471"/>
              <a:gd name="connsiteX61" fmla="*/ 2049333 w 2283815"/>
              <a:gd name="connsiteY61" fmla="*/ 142819 h 229471"/>
              <a:gd name="connsiteX62" fmla="*/ 2209426 w 2283815"/>
              <a:gd name="connsiteY62" fmla="*/ 142819 h 229471"/>
              <a:gd name="connsiteX63" fmla="*/ 2159532 w 2283815"/>
              <a:gd name="connsiteY63" fmla="*/ 64650 h 229471"/>
              <a:gd name="connsiteX64" fmla="*/ 2006368 w 2283815"/>
              <a:gd name="connsiteY64" fmla="*/ 64650 h 229471"/>
              <a:gd name="connsiteX65" fmla="*/ 1816933 w 2283815"/>
              <a:gd name="connsiteY65" fmla="*/ 64650 h 229471"/>
              <a:gd name="connsiteX66" fmla="*/ 1823983 w 2283815"/>
              <a:gd name="connsiteY66" fmla="*/ 82204 h 229471"/>
              <a:gd name="connsiteX67" fmla="*/ 1849072 w 2283815"/>
              <a:gd name="connsiteY67" fmla="*/ 142819 h 229471"/>
              <a:gd name="connsiteX68" fmla="*/ 1851857 w 2283815"/>
              <a:gd name="connsiteY68" fmla="*/ 142819 h 229471"/>
              <a:gd name="connsiteX69" fmla="*/ 2031712 w 2283815"/>
              <a:gd name="connsiteY69" fmla="*/ 142819 h 229471"/>
              <a:gd name="connsiteX70" fmla="*/ 1990895 w 2283815"/>
              <a:gd name="connsiteY70" fmla="*/ 64650 h 229471"/>
              <a:gd name="connsiteX71" fmla="*/ 1989189 w 2283815"/>
              <a:gd name="connsiteY71" fmla="*/ 64650 h 229471"/>
              <a:gd name="connsiteX72" fmla="*/ 1816933 w 2283815"/>
              <a:gd name="connsiteY72" fmla="*/ 64650 h 229471"/>
              <a:gd name="connsiteX73" fmla="*/ 1626356 w 2283815"/>
              <a:gd name="connsiteY73" fmla="*/ 64650 h 229471"/>
              <a:gd name="connsiteX74" fmla="*/ 1648685 w 2283815"/>
              <a:gd name="connsiteY74" fmla="*/ 142819 h 229471"/>
              <a:gd name="connsiteX75" fmla="*/ 1834433 w 2283815"/>
              <a:gd name="connsiteY75" fmla="*/ 142819 h 229471"/>
              <a:gd name="connsiteX76" fmla="*/ 1802420 w 2283815"/>
              <a:gd name="connsiteY76" fmla="*/ 64650 h 229471"/>
              <a:gd name="connsiteX77" fmla="*/ 1801361 w 2283815"/>
              <a:gd name="connsiteY77" fmla="*/ 64650 h 229471"/>
              <a:gd name="connsiteX78" fmla="*/ 1626356 w 2283815"/>
              <a:gd name="connsiteY78" fmla="*/ 64650 h 229471"/>
              <a:gd name="connsiteX79" fmla="*/ 1433917 w 2283815"/>
              <a:gd name="connsiteY79" fmla="*/ 64650 h 229471"/>
              <a:gd name="connsiteX80" fmla="*/ 1446927 w 2283815"/>
              <a:gd name="connsiteY80" fmla="*/ 142819 h 229471"/>
              <a:gd name="connsiteX81" fmla="*/ 1449061 w 2283815"/>
              <a:gd name="connsiteY81" fmla="*/ 142819 h 229471"/>
              <a:gd name="connsiteX82" fmla="*/ 1635052 w 2283815"/>
              <a:gd name="connsiteY82" fmla="*/ 142819 h 229471"/>
              <a:gd name="connsiteX83" fmla="*/ 1611396 w 2283815"/>
              <a:gd name="connsiteY83" fmla="*/ 64650 h 229471"/>
              <a:gd name="connsiteX84" fmla="*/ 1433917 w 2283815"/>
              <a:gd name="connsiteY84" fmla="*/ 64650 h 229471"/>
              <a:gd name="connsiteX85" fmla="*/ 1245825 w 2283815"/>
              <a:gd name="connsiteY85" fmla="*/ 64650 h 229471"/>
              <a:gd name="connsiteX86" fmla="*/ 1250284 w 2283815"/>
              <a:gd name="connsiteY86" fmla="*/ 142819 h 229471"/>
              <a:gd name="connsiteX87" fmla="*/ 1251591 w 2283815"/>
              <a:gd name="connsiteY87" fmla="*/ 142819 h 229471"/>
              <a:gd name="connsiteX88" fmla="*/ 1433651 w 2283815"/>
              <a:gd name="connsiteY88" fmla="*/ 142819 h 229471"/>
              <a:gd name="connsiteX89" fmla="*/ 1419707 w 2283815"/>
              <a:gd name="connsiteY89" fmla="*/ 64650 h 229471"/>
              <a:gd name="connsiteX90" fmla="*/ 1245825 w 2283815"/>
              <a:gd name="connsiteY90" fmla="*/ 64650 h 229471"/>
              <a:gd name="connsiteX91" fmla="*/ 1056594 w 2283815"/>
              <a:gd name="connsiteY91" fmla="*/ 64650 h 229471"/>
              <a:gd name="connsiteX92" fmla="*/ 1051931 w 2283815"/>
              <a:gd name="connsiteY92" fmla="*/ 142819 h 229471"/>
              <a:gd name="connsiteX93" fmla="*/ 1053390 w 2283815"/>
              <a:gd name="connsiteY93" fmla="*/ 142819 h 229471"/>
              <a:gd name="connsiteX94" fmla="*/ 1235722 w 2283815"/>
              <a:gd name="connsiteY94" fmla="*/ 142819 h 229471"/>
              <a:gd name="connsiteX95" fmla="*/ 1231279 w 2283815"/>
              <a:gd name="connsiteY95" fmla="*/ 64650 h 229471"/>
              <a:gd name="connsiteX96" fmla="*/ 1228676 w 2283815"/>
              <a:gd name="connsiteY96" fmla="*/ 64650 h 229471"/>
              <a:gd name="connsiteX97" fmla="*/ 1056594 w 2283815"/>
              <a:gd name="connsiteY97" fmla="*/ 64650 h 229471"/>
              <a:gd name="connsiteX98" fmla="*/ 864115 w 2283815"/>
              <a:gd name="connsiteY98" fmla="*/ 64650 h 229471"/>
              <a:gd name="connsiteX99" fmla="*/ 862848 w 2283815"/>
              <a:gd name="connsiteY99" fmla="*/ 71751 h 229471"/>
              <a:gd name="connsiteX100" fmla="*/ 850737 w 2283815"/>
              <a:gd name="connsiteY100" fmla="*/ 142819 h 229471"/>
              <a:gd name="connsiteX101" fmla="*/ 1035036 w 2283815"/>
              <a:gd name="connsiteY101" fmla="*/ 142819 h 229471"/>
              <a:gd name="connsiteX102" fmla="*/ 1039685 w 2283815"/>
              <a:gd name="connsiteY102" fmla="*/ 64650 h 229471"/>
              <a:gd name="connsiteX103" fmla="*/ 864115 w 2283815"/>
              <a:gd name="connsiteY103" fmla="*/ 64650 h 229471"/>
              <a:gd name="connsiteX104" fmla="*/ 675972 w 2283815"/>
              <a:gd name="connsiteY104" fmla="*/ 64650 h 229471"/>
              <a:gd name="connsiteX105" fmla="*/ 653904 w 2283815"/>
              <a:gd name="connsiteY105" fmla="*/ 142820 h 229471"/>
              <a:gd name="connsiteX106" fmla="*/ 837517 w 2283815"/>
              <a:gd name="connsiteY106" fmla="*/ 142820 h 229471"/>
              <a:gd name="connsiteX107" fmla="*/ 850846 w 2283815"/>
              <a:gd name="connsiteY107" fmla="*/ 64650 h 229471"/>
              <a:gd name="connsiteX108" fmla="*/ 677472 w 2283815"/>
              <a:gd name="connsiteY108" fmla="*/ 64650 h 229471"/>
              <a:gd name="connsiteX109" fmla="*/ 675972 w 2283815"/>
              <a:gd name="connsiteY109" fmla="*/ 64650 h 229471"/>
              <a:gd name="connsiteX110" fmla="*/ 486775 w 2283815"/>
              <a:gd name="connsiteY110" fmla="*/ 64650 h 229471"/>
              <a:gd name="connsiteX111" fmla="*/ 454236 w 2283815"/>
              <a:gd name="connsiteY111" fmla="*/ 142819 h 229471"/>
              <a:gd name="connsiteX112" fmla="*/ 454658 w 2283815"/>
              <a:gd name="connsiteY112" fmla="*/ 142819 h 229471"/>
              <a:gd name="connsiteX113" fmla="*/ 639372 w 2283815"/>
              <a:gd name="connsiteY113" fmla="*/ 142819 h 229471"/>
              <a:gd name="connsiteX114" fmla="*/ 661701 w 2283815"/>
              <a:gd name="connsiteY114" fmla="*/ 64650 h 229471"/>
              <a:gd name="connsiteX115" fmla="*/ 659152 w 2283815"/>
              <a:gd name="connsiteY115" fmla="*/ 64650 h 229471"/>
              <a:gd name="connsiteX116" fmla="*/ 486775 w 2283815"/>
              <a:gd name="connsiteY116" fmla="*/ 64650 h 229471"/>
              <a:gd name="connsiteX117" fmla="*/ 294698 w 2283815"/>
              <a:gd name="connsiteY117" fmla="*/ 64650 h 229471"/>
              <a:gd name="connsiteX118" fmla="*/ 253329 w 2283815"/>
              <a:gd name="connsiteY118" fmla="*/ 142819 h 229471"/>
              <a:gd name="connsiteX119" fmla="*/ 437442 w 2283815"/>
              <a:gd name="connsiteY119" fmla="*/ 142819 h 229471"/>
              <a:gd name="connsiteX120" fmla="*/ 440059 w 2283815"/>
              <a:gd name="connsiteY120" fmla="*/ 142819 h 229471"/>
              <a:gd name="connsiteX121" fmla="*/ 471515 w 2283815"/>
              <a:gd name="connsiteY121" fmla="*/ 64650 h 229471"/>
              <a:gd name="connsiteX122" fmla="*/ 294698 w 2283815"/>
              <a:gd name="connsiteY122" fmla="*/ 64650 h 229471"/>
              <a:gd name="connsiteX123" fmla="*/ 124667 w 2283815"/>
              <a:gd name="connsiteY123" fmla="*/ 64650 h 229471"/>
              <a:gd name="connsiteX124" fmla="*/ 74527 w 2283815"/>
              <a:gd name="connsiteY124" fmla="*/ 142819 h 229471"/>
              <a:gd name="connsiteX125" fmla="*/ 237734 w 2283815"/>
              <a:gd name="connsiteY125" fmla="*/ 142819 h 229471"/>
              <a:gd name="connsiteX126" fmla="*/ 278545 w 2283815"/>
              <a:gd name="connsiteY126" fmla="*/ 64650 h 229471"/>
              <a:gd name="connsiteX127" fmla="*/ 124667 w 2283815"/>
              <a:gd name="connsiteY127" fmla="*/ 64650 h 229471"/>
              <a:gd name="connsiteX128" fmla="*/ 1976705 w 2283815"/>
              <a:gd name="connsiteY128" fmla="*/ 12676 h 229471"/>
              <a:gd name="connsiteX129" fmla="*/ 1992052 w 2283815"/>
              <a:gd name="connsiteY129" fmla="*/ 42871 h 229471"/>
              <a:gd name="connsiteX130" fmla="*/ 1995561 w 2283815"/>
              <a:gd name="connsiteY130" fmla="*/ 49438 h 229471"/>
              <a:gd name="connsiteX131" fmla="*/ 1997535 w 2283815"/>
              <a:gd name="connsiteY131" fmla="*/ 49438 h 229471"/>
              <a:gd name="connsiteX132" fmla="*/ 2148620 w 2283815"/>
              <a:gd name="connsiteY132" fmla="*/ 49438 h 229471"/>
              <a:gd name="connsiteX133" fmla="*/ 2125263 w 2283815"/>
              <a:gd name="connsiteY133" fmla="*/ 12676 h 229471"/>
              <a:gd name="connsiteX134" fmla="*/ 1976705 w 2283815"/>
              <a:gd name="connsiteY134" fmla="*/ 12676 h 229471"/>
              <a:gd name="connsiteX135" fmla="*/ 1794782 w 2283815"/>
              <a:gd name="connsiteY135" fmla="*/ 12676 h 229471"/>
              <a:gd name="connsiteX136" fmla="*/ 1810434 w 2283815"/>
              <a:gd name="connsiteY136" fmla="*/ 49438 h 229471"/>
              <a:gd name="connsiteX137" fmla="*/ 1980209 w 2283815"/>
              <a:gd name="connsiteY137" fmla="*/ 49438 h 229471"/>
              <a:gd name="connsiteX138" fmla="*/ 1961743 w 2283815"/>
              <a:gd name="connsiteY138" fmla="*/ 12676 h 229471"/>
              <a:gd name="connsiteX139" fmla="*/ 1794782 w 2283815"/>
              <a:gd name="connsiteY139" fmla="*/ 12676 h 229471"/>
              <a:gd name="connsiteX140" fmla="*/ 1610466 w 2283815"/>
              <a:gd name="connsiteY140" fmla="*/ 12676 h 229471"/>
              <a:gd name="connsiteX141" fmla="*/ 1622171 w 2283815"/>
              <a:gd name="connsiteY141" fmla="*/ 49438 h 229471"/>
              <a:gd name="connsiteX142" fmla="*/ 1794975 w 2283815"/>
              <a:gd name="connsiteY142" fmla="*/ 49438 h 229471"/>
              <a:gd name="connsiteX143" fmla="*/ 1779541 w 2283815"/>
              <a:gd name="connsiteY143" fmla="*/ 12676 h 229471"/>
              <a:gd name="connsiteX144" fmla="*/ 1610466 w 2283815"/>
              <a:gd name="connsiteY144" fmla="*/ 12676 h 229471"/>
              <a:gd name="connsiteX145" fmla="*/ 1426542 w 2283815"/>
              <a:gd name="connsiteY145" fmla="*/ 12676 h 229471"/>
              <a:gd name="connsiteX146" fmla="*/ 1433493 w 2283815"/>
              <a:gd name="connsiteY146" fmla="*/ 49438 h 229471"/>
              <a:gd name="connsiteX147" fmla="*/ 1607302 w 2283815"/>
              <a:gd name="connsiteY147" fmla="*/ 49438 h 229471"/>
              <a:gd name="connsiteX148" fmla="*/ 1601814 w 2283815"/>
              <a:gd name="connsiteY148" fmla="*/ 30535 h 229471"/>
              <a:gd name="connsiteX149" fmla="*/ 1596187 w 2283815"/>
              <a:gd name="connsiteY149" fmla="*/ 12676 h 229471"/>
              <a:gd name="connsiteX150" fmla="*/ 1426542 w 2283815"/>
              <a:gd name="connsiteY150" fmla="*/ 12676 h 229471"/>
              <a:gd name="connsiteX151" fmla="*/ 1242641 w 2283815"/>
              <a:gd name="connsiteY151" fmla="*/ 12676 h 229471"/>
              <a:gd name="connsiteX152" fmla="*/ 1244768 w 2283815"/>
              <a:gd name="connsiteY152" fmla="*/ 49438 h 229471"/>
              <a:gd name="connsiteX153" fmla="*/ 1244958 w 2283815"/>
              <a:gd name="connsiteY153" fmla="*/ 49438 h 229471"/>
              <a:gd name="connsiteX154" fmla="*/ 1415756 w 2283815"/>
              <a:gd name="connsiteY154" fmla="*/ 49438 h 229471"/>
              <a:gd name="connsiteX155" fmla="*/ 1409909 w 2283815"/>
              <a:gd name="connsiteY155" fmla="*/ 12676 h 229471"/>
              <a:gd name="connsiteX156" fmla="*/ 1242641 w 2283815"/>
              <a:gd name="connsiteY156" fmla="*/ 12676 h 229471"/>
              <a:gd name="connsiteX157" fmla="*/ 1059864 w 2283815"/>
              <a:gd name="connsiteY157" fmla="*/ 12676 h 229471"/>
              <a:gd name="connsiteX158" fmla="*/ 1057532 w 2283815"/>
              <a:gd name="connsiteY158" fmla="*/ 49438 h 229471"/>
              <a:gd name="connsiteX159" fmla="*/ 1227794 w 2283815"/>
              <a:gd name="connsiteY159" fmla="*/ 49438 h 229471"/>
              <a:gd name="connsiteX160" fmla="*/ 1225661 w 2283815"/>
              <a:gd name="connsiteY160" fmla="*/ 12676 h 229471"/>
              <a:gd name="connsiteX161" fmla="*/ 1059864 w 2283815"/>
              <a:gd name="connsiteY161" fmla="*/ 12676 h 229471"/>
              <a:gd name="connsiteX162" fmla="*/ 873905 w 2283815"/>
              <a:gd name="connsiteY162" fmla="*/ 12676 h 229471"/>
              <a:gd name="connsiteX163" fmla="*/ 866890 w 2283815"/>
              <a:gd name="connsiteY163" fmla="*/ 49438 h 229471"/>
              <a:gd name="connsiteX164" fmla="*/ 1042801 w 2283815"/>
              <a:gd name="connsiteY164" fmla="*/ 49438 h 229471"/>
              <a:gd name="connsiteX165" fmla="*/ 1045139 w 2283815"/>
              <a:gd name="connsiteY165" fmla="*/ 12676 h 229471"/>
              <a:gd name="connsiteX166" fmla="*/ 873905 w 2283815"/>
              <a:gd name="connsiteY166" fmla="*/ 12676 h 229471"/>
              <a:gd name="connsiteX167" fmla="*/ 692644 w 2283815"/>
              <a:gd name="connsiteY167" fmla="*/ 12676 h 229471"/>
              <a:gd name="connsiteX168" fmla="*/ 681913 w 2283815"/>
              <a:gd name="connsiteY168" fmla="*/ 49438 h 229471"/>
              <a:gd name="connsiteX169" fmla="*/ 851568 w 2283815"/>
              <a:gd name="connsiteY169" fmla="*/ 49438 h 229471"/>
              <a:gd name="connsiteX170" fmla="*/ 858519 w 2283815"/>
              <a:gd name="connsiteY170" fmla="*/ 12676 h 229471"/>
              <a:gd name="connsiteX171" fmla="*/ 692644 w 2283815"/>
              <a:gd name="connsiteY171" fmla="*/ 12676 h 229471"/>
              <a:gd name="connsiteX172" fmla="*/ 507620 w 2283815"/>
              <a:gd name="connsiteY172" fmla="*/ 12676 h 229471"/>
              <a:gd name="connsiteX173" fmla="*/ 493496 w 2283815"/>
              <a:gd name="connsiteY173" fmla="*/ 49438 h 229471"/>
              <a:gd name="connsiteX174" fmla="*/ 663814 w 2283815"/>
              <a:gd name="connsiteY174" fmla="*/ 49438 h 229471"/>
              <a:gd name="connsiteX175" fmla="*/ 675080 w 2283815"/>
              <a:gd name="connsiteY175" fmla="*/ 12676 h 229471"/>
              <a:gd name="connsiteX176" fmla="*/ 507620 w 2283815"/>
              <a:gd name="connsiteY176" fmla="*/ 12676 h 229471"/>
              <a:gd name="connsiteX177" fmla="*/ 322087 w 2283815"/>
              <a:gd name="connsiteY177" fmla="*/ 12676 h 229471"/>
              <a:gd name="connsiteX178" fmla="*/ 306059 w 2283815"/>
              <a:gd name="connsiteY178" fmla="*/ 42708 h 229471"/>
              <a:gd name="connsiteX179" fmla="*/ 302550 w 2283815"/>
              <a:gd name="connsiteY179" fmla="*/ 49438 h 229471"/>
              <a:gd name="connsiteX180" fmla="*/ 474869 w 2283815"/>
              <a:gd name="connsiteY180" fmla="*/ 49438 h 229471"/>
              <a:gd name="connsiteX181" fmla="*/ 489872 w 2283815"/>
              <a:gd name="connsiteY181" fmla="*/ 12676 h 229471"/>
              <a:gd name="connsiteX182" fmla="*/ 322087 w 2283815"/>
              <a:gd name="connsiteY182" fmla="*/ 12676 h 229471"/>
              <a:gd name="connsiteX183" fmla="*/ 158544 w 2283815"/>
              <a:gd name="connsiteY183" fmla="*/ 12676 h 229471"/>
              <a:gd name="connsiteX184" fmla="*/ 135187 w 2283815"/>
              <a:gd name="connsiteY184" fmla="*/ 49438 h 229471"/>
              <a:gd name="connsiteX185" fmla="*/ 288269 w 2283815"/>
              <a:gd name="connsiteY185" fmla="*/ 49438 h 229471"/>
              <a:gd name="connsiteX186" fmla="*/ 291317 w 2283815"/>
              <a:gd name="connsiteY186" fmla="*/ 43734 h 229471"/>
              <a:gd name="connsiteX187" fmla="*/ 307103 w 2283815"/>
              <a:gd name="connsiteY187" fmla="*/ 12676 h 229471"/>
              <a:gd name="connsiteX188" fmla="*/ 158544 w 2283815"/>
              <a:gd name="connsiteY188" fmla="*/ 12676 h 229471"/>
              <a:gd name="connsiteX189" fmla="*/ 152302 w 2283815"/>
              <a:gd name="connsiteY189" fmla="*/ 0 h 229471"/>
              <a:gd name="connsiteX190" fmla="*/ 2131505 w 2283815"/>
              <a:gd name="connsiteY190" fmla="*/ 0 h 229471"/>
              <a:gd name="connsiteX191" fmla="*/ 2283815 w 2283815"/>
              <a:gd name="connsiteY191" fmla="*/ 229470 h 229471"/>
              <a:gd name="connsiteX192" fmla="*/ 2097043 w 2283815"/>
              <a:gd name="connsiteY192" fmla="*/ 229470 h 229471"/>
              <a:gd name="connsiteX193" fmla="*/ 2078439 w 2283815"/>
              <a:gd name="connsiteY193" fmla="*/ 229470 h 229471"/>
              <a:gd name="connsiteX194" fmla="*/ 1888313 w 2283815"/>
              <a:gd name="connsiteY194" fmla="*/ 229470 h 229471"/>
              <a:gd name="connsiteX195" fmla="*/ 1871047 w 2283815"/>
              <a:gd name="connsiteY195" fmla="*/ 229470 h 229471"/>
              <a:gd name="connsiteX196" fmla="*/ 1674087 w 2283815"/>
              <a:gd name="connsiteY196" fmla="*/ 229470 h 229471"/>
              <a:gd name="connsiteX197" fmla="*/ 1663294 w 2283815"/>
              <a:gd name="connsiteY197" fmla="*/ 229470 h 229471"/>
              <a:gd name="connsiteX198" fmla="*/ 1465361 w 2283815"/>
              <a:gd name="connsiteY198" fmla="*/ 229470 h 229471"/>
              <a:gd name="connsiteX199" fmla="*/ 1448763 w 2283815"/>
              <a:gd name="connsiteY199" fmla="*/ 229470 h 229471"/>
              <a:gd name="connsiteX200" fmla="*/ 1256624 w 2283815"/>
              <a:gd name="connsiteY200" fmla="*/ 229470 h 229471"/>
              <a:gd name="connsiteX201" fmla="*/ 1240926 w 2283815"/>
              <a:gd name="connsiteY201" fmla="*/ 229470 h 229471"/>
              <a:gd name="connsiteX202" fmla="*/ 1048375 w 2283815"/>
              <a:gd name="connsiteY202" fmla="*/ 229470 h 229471"/>
              <a:gd name="connsiteX203" fmla="*/ 1032670 w 2283815"/>
              <a:gd name="connsiteY203" fmla="*/ 229470 h 229471"/>
              <a:gd name="connsiteX204" fmla="*/ 833781 w 2283815"/>
              <a:gd name="connsiteY204" fmla="*/ 229470 h 229471"/>
              <a:gd name="connsiteX205" fmla="*/ 609715 w 2283815"/>
              <a:gd name="connsiteY205" fmla="*/ 229471 h 229471"/>
              <a:gd name="connsiteX206" fmla="*/ 0 w 2283815"/>
              <a:gd name="connsiteY206" fmla="*/ 229470 h 229471"/>
              <a:gd name="connsiteX207" fmla="*/ 152302 w 2283815"/>
              <a:gd name="connsiteY207" fmla="*/ 0 h 229471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1674087 w 2283815"/>
              <a:gd name="connsiteY196" fmla="*/ 229470 h 229470"/>
              <a:gd name="connsiteX197" fmla="*/ 1663294 w 2283815"/>
              <a:gd name="connsiteY197" fmla="*/ 229470 h 229470"/>
              <a:gd name="connsiteX198" fmla="*/ 1465361 w 2283815"/>
              <a:gd name="connsiteY198" fmla="*/ 229470 h 229470"/>
              <a:gd name="connsiteX199" fmla="*/ 1448763 w 2283815"/>
              <a:gd name="connsiteY199" fmla="*/ 229470 h 229470"/>
              <a:gd name="connsiteX200" fmla="*/ 1256624 w 2283815"/>
              <a:gd name="connsiteY200" fmla="*/ 229470 h 229470"/>
              <a:gd name="connsiteX201" fmla="*/ 1240926 w 2283815"/>
              <a:gd name="connsiteY201" fmla="*/ 229470 h 229470"/>
              <a:gd name="connsiteX202" fmla="*/ 1048375 w 2283815"/>
              <a:gd name="connsiteY202" fmla="*/ 229470 h 229470"/>
              <a:gd name="connsiteX203" fmla="*/ 1032670 w 2283815"/>
              <a:gd name="connsiteY203" fmla="*/ 229470 h 229470"/>
              <a:gd name="connsiteX204" fmla="*/ 833781 w 2283815"/>
              <a:gd name="connsiteY204" fmla="*/ 229470 h 229470"/>
              <a:gd name="connsiteX205" fmla="*/ 0 w 2283815"/>
              <a:gd name="connsiteY205" fmla="*/ 229470 h 229470"/>
              <a:gd name="connsiteX206" fmla="*/ 152302 w 2283815"/>
              <a:gd name="connsiteY206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1674087 w 2283815"/>
              <a:gd name="connsiteY196" fmla="*/ 229470 h 229470"/>
              <a:gd name="connsiteX197" fmla="*/ 1663294 w 2283815"/>
              <a:gd name="connsiteY197" fmla="*/ 229470 h 229470"/>
              <a:gd name="connsiteX198" fmla="*/ 1465361 w 2283815"/>
              <a:gd name="connsiteY198" fmla="*/ 229470 h 229470"/>
              <a:gd name="connsiteX199" fmla="*/ 1448763 w 2283815"/>
              <a:gd name="connsiteY199" fmla="*/ 229470 h 229470"/>
              <a:gd name="connsiteX200" fmla="*/ 1256624 w 2283815"/>
              <a:gd name="connsiteY200" fmla="*/ 229470 h 229470"/>
              <a:gd name="connsiteX201" fmla="*/ 1240926 w 2283815"/>
              <a:gd name="connsiteY201" fmla="*/ 229470 h 229470"/>
              <a:gd name="connsiteX202" fmla="*/ 1048375 w 2283815"/>
              <a:gd name="connsiteY202" fmla="*/ 229470 h 229470"/>
              <a:gd name="connsiteX203" fmla="*/ 1032670 w 2283815"/>
              <a:gd name="connsiteY203" fmla="*/ 229470 h 229470"/>
              <a:gd name="connsiteX204" fmla="*/ 0 w 2283815"/>
              <a:gd name="connsiteY204" fmla="*/ 229470 h 229470"/>
              <a:gd name="connsiteX205" fmla="*/ 152302 w 2283815"/>
              <a:gd name="connsiteY205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1674087 w 2283815"/>
              <a:gd name="connsiteY196" fmla="*/ 229470 h 229470"/>
              <a:gd name="connsiteX197" fmla="*/ 1663294 w 2283815"/>
              <a:gd name="connsiteY197" fmla="*/ 229470 h 229470"/>
              <a:gd name="connsiteX198" fmla="*/ 1465361 w 2283815"/>
              <a:gd name="connsiteY198" fmla="*/ 229470 h 229470"/>
              <a:gd name="connsiteX199" fmla="*/ 1448763 w 2283815"/>
              <a:gd name="connsiteY199" fmla="*/ 229470 h 229470"/>
              <a:gd name="connsiteX200" fmla="*/ 1256624 w 2283815"/>
              <a:gd name="connsiteY200" fmla="*/ 229470 h 229470"/>
              <a:gd name="connsiteX201" fmla="*/ 1240926 w 2283815"/>
              <a:gd name="connsiteY201" fmla="*/ 229470 h 229470"/>
              <a:gd name="connsiteX202" fmla="*/ 1048375 w 2283815"/>
              <a:gd name="connsiteY202" fmla="*/ 229470 h 229470"/>
              <a:gd name="connsiteX203" fmla="*/ 0 w 2283815"/>
              <a:gd name="connsiteY203" fmla="*/ 229470 h 229470"/>
              <a:gd name="connsiteX204" fmla="*/ 152302 w 2283815"/>
              <a:gd name="connsiteY204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1674087 w 2283815"/>
              <a:gd name="connsiteY196" fmla="*/ 229470 h 229470"/>
              <a:gd name="connsiteX197" fmla="*/ 1663294 w 2283815"/>
              <a:gd name="connsiteY197" fmla="*/ 229470 h 229470"/>
              <a:gd name="connsiteX198" fmla="*/ 1465361 w 2283815"/>
              <a:gd name="connsiteY198" fmla="*/ 229470 h 229470"/>
              <a:gd name="connsiteX199" fmla="*/ 1448763 w 2283815"/>
              <a:gd name="connsiteY199" fmla="*/ 229470 h 229470"/>
              <a:gd name="connsiteX200" fmla="*/ 1256624 w 2283815"/>
              <a:gd name="connsiteY200" fmla="*/ 229470 h 229470"/>
              <a:gd name="connsiteX201" fmla="*/ 1240926 w 2283815"/>
              <a:gd name="connsiteY201" fmla="*/ 229470 h 229470"/>
              <a:gd name="connsiteX202" fmla="*/ 0 w 2283815"/>
              <a:gd name="connsiteY202" fmla="*/ 229470 h 229470"/>
              <a:gd name="connsiteX203" fmla="*/ 152302 w 2283815"/>
              <a:gd name="connsiteY203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1674087 w 2283815"/>
              <a:gd name="connsiteY196" fmla="*/ 229470 h 229470"/>
              <a:gd name="connsiteX197" fmla="*/ 1663294 w 2283815"/>
              <a:gd name="connsiteY197" fmla="*/ 229470 h 229470"/>
              <a:gd name="connsiteX198" fmla="*/ 1465361 w 2283815"/>
              <a:gd name="connsiteY198" fmla="*/ 229470 h 229470"/>
              <a:gd name="connsiteX199" fmla="*/ 1448763 w 2283815"/>
              <a:gd name="connsiteY199" fmla="*/ 229470 h 229470"/>
              <a:gd name="connsiteX200" fmla="*/ 1256624 w 2283815"/>
              <a:gd name="connsiteY200" fmla="*/ 229470 h 229470"/>
              <a:gd name="connsiteX201" fmla="*/ 0 w 2283815"/>
              <a:gd name="connsiteY201" fmla="*/ 229470 h 229470"/>
              <a:gd name="connsiteX202" fmla="*/ 152302 w 2283815"/>
              <a:gd name="connsiteY202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1674087 w 2283815"/>
              <a:gd name="connsiteY196" fmla="*/ 229470 h 229470"/>
              <a:gd name="connsiteX197" fmla="*/ 1663294 w 2283815"/>
              <a:gd name="connsiteY197" fmla="*/ 229470 h 229470"/>
              <a:gd name="connsiteX198" fmla="*/ 1465361 w 2283815"/>
              <a:gd name="connsiteY198" fmla="*/ 229470 h 229470"/>
              <a:gd name="connsiteX199" fmla="*/ 1256624 w 2283815"/>
              <a:gd name="connsiteY199" fmla="*/ 229470 h 229470"/>
              <a:gd name="connsiteX200" fmla="*/ 0 w 2283815"/>
              <a:gd name="connsiteY200" fmla="*/ 229470 h 229470"/>
              <a:gd name="connsiteX201" fmla="*/ 152302 w 2283815"/>
              <a:gd name="connsiteY201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1674087 w 2283815"/>
              <a:gd name="connsiteY196" fmla="*/ 229470 h 229470"/>
              <a:gd name="connsiteX197" fmla="*/ 1663294 w 2283815"/>
              <a:gd name="connsiteY197" fmla="*/ 229470 h 229470"/>
              <a:gd name="connsiteX198" fmla="*/ 1256624 w 2283815"/>
              <a:gd name="connsiteY198" fmla="*/ 229470 h 229470"/>
              <a:gd name="connsiteX199" fmla="*/ 0 w 2283815"/>
              <a:gd name="connsiteY199" fmla="*/ 229470 h 229470"/>
              <a:gd name="connsiteX200" fmla="*/ 152302 w 2283815"/>
              <a:gd name="connsiteY200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1674087 w 2283815"/>
              <a:gd name="connsiteY196" fmla="*/ 229470 h 229470"/>
              <a:gd name="connsiteX197" fmla="*/ 1256624 w 2283815"/>
              <a:gd name="connsiteY197" fmla="*/ 229470 h 229470"/>
              <a:gd name="connsiteX198" fmla="*/ 0 w 2283815"/>
              <a:gd name="connsiteY198" fmla="*/ 229470 h 229470"/>
              <a:gd name="connsiteX199" fmla="*/ 152302 w 2283815"/>
              <a:gd name="connsiteY199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1674087 w 2283815"/>
              <a:gd name="connsiteY196" fmla="*/ 229470 h 229470"/>
              <a:gd name="connsiteX197" fmla="*/ 0 w 2283815"/>
              <a:gd name="connsiteY197" fmla="*/ 229470 h 229470"/>
              <a:gd name="connsiteX198" fmla="*/ 152302 w 2283815"/>
              <a:gd name="connsiteY198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1871047 w 2283815"/>
              <a:gd name="connsiteY195" fmla="*/ 229470 h 229470"/>
              <a:gd name="connsiteX196" fmla="*/ 0 w 2283815"/>
              <a:gd name="connsiteY196" fmla="*/ 229470 h 229470"/>
              <a:gd name="connsiteX197" fmla="*/ 152302 w 2283815"/>
              <a:gd name="connsiteY197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2078439 w 2283815"/>
              <a:gd name="connsiteY193" fmla="*/ 229470 h 229470"/>
              <a:gd name="connsiteX194" fmla="*/ 1888313 w 2283815"/>
              <a:gd name="connsiteY194" fmla="*/ 229470 h 229470"/>
              <a:gd name="connsiteX195" fmla="*/ 0 w 2283815"/>
              <a:gd name="connsiteY195" fmla="*/ 229470 h 229470"/>
              <a:gd name="connsiteX196" fmla="*/ 152302 w 2283815"/>
              <a:gd name="connsiteY196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2097043 w 2283815"/>
              <a:gd name="connsiteY192" fmla="*/ 229470 h 229470"/>
              <a:gd name="connsiteX193" fmla="*/ 1888313 w 2283815"/>
              <a:gd name="connsiteY193" fmla="*/ 229470 h 229470"/>
              <a:gd name="connsiteX194" fmla="*/ 0 w 2283815"/>
              <a:gd name="connsiteY194" fmla="*/ 229470 h 229470"/>
              <a:gd name="connsiteX195" fmla="*/ 152302 w 2283815"/>
              <a:gd name="connsiteY195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1888313 w 2283815"/>
              <a:gd name="connsiteY192" fmla="*/ 229470 h 229470"/>
              <a:gd name="connsiteX193" fmla="*/ 0 w 2283815"/>
              <a:gd name="connsiteY193" fmla="*/ 229470 h 229470"/>
              <a:gd name="connsiteX194" fmla="*/ 152302 w 2283815"/>
              <a:gd name="connsiteY194" fmla="*/ 0 h 229470"/>
              <a:gd name="connsiteX0" fmla="*/ 2057703 w 2283815"/>
              <a:gd name="connsiteY0" fmla="*/ 158022 h 229470"/>
              <a:gd name="connsiteX1" fmla="*/ 2090227 w 2283815"/>
              <a:gd name="connsiteY1" fmla="*/ 217092 h 229470"/>
              <a:gd name="connsiteX2" fmla="*/ 2260166 w 2283815"/>
              <a:gd name="connsiteY2" fmla="*/ 217092 h 229470"/>
              <a:gd name="connsiteX3" fmla="*/ 2220965 w 2283815"/>
              <a:gd name="connsiteY3" fmla="*/ 158022 h 229470"/>
              <a:gd name="connsiteX4" fmla="*/ 2057703 w 2283815"/>
              <a:gd name="connsiteY4" fmla="*/ 158022 h 229470"/>
              <a:gd name="connsiteX5" fmla="*/ 1858253 w 2283815"/>
              <a:gd name="connsiteY5" fmla="*/ 158022 h 229470"/>
              <a:gd name="connsiteX6" fmla="*/ 1883105 w 2283815"/>
              <a:gd name="connsiteY6" fmla="*/ 217092 h 229470"/>
              <a:gd name="connsiteX7" fmla="*/ 2071860 w 2283815"/>
              <a:gd name="connsiteY7" fmla="*/ 217092 h 229470"/>
              <a:gd name="connsiteX8" fmla="*/ 2040465 w 2283815"/>
              <a:gd name="connsiteY8" fmla="*/ 158022 h 229470"/>
              <a:gd name="connsiteX9" fmla="*/ 2039650 w 2283815"/>
              <a:gd name="connsiteY9" fmla="*/ 158022 h 229470"/>
              <a:gd name="connsiteX10" fmla="*/ 1858253 w 2283815"/>
              <a:gd name="connsiteY10" fmla="*/ 158022 h 229470"/>
              <a:gd name="connsiteX11" fmla="*/ 1654097 w 2283815"/>
              <a:gd name="connsiteY11" fmla="*/ 158022 h 229470"/>
              <a:gd name="connsiteX12" fmla="*/ 1672094 w 2283815"/>
              <a:gd name="connsiteY12" fmla="*/ 217092 h 229470"/>
              <a:gd name="connsiteX13" fmla="*/ 1865846 w 2283815"/>
              <a:gd name="connsiteY13" fmla="*/ 217092 h 229470"/>
              <a:gd name="connsiteX14" fmla="*/ 1841025 w 2283815"/>
              <a:gd name="connsiteY14" fmla="*/ 158022 h 229470"/>
              <a:gd name="connsiteX15" fmla="*/ 1840659 w 2283815"/>
              <a:gd name="connsiteY15" fmla="*/ 158022 h 229470"/>
              <a:gd name="connsiteX16" fmla="*/ 1654097 w 2283815"/>
              <a:gd name="connsiteY16" fmla="*/ 158022 h 229470"/>
              <a:gd name="connsiteX17" fmla="*/ 1451921 w 2283815"/>
              <a:gd name="connsiteY17" fmla="*/ 158022 h 229470"/>
              <a:gd name="connsiteX18" fmla="*/ 1463032 w 2283815"/>
              <a:gd name="connsiteY18" fmla="*/ 217092 h 229470"/>
              <a:gd name="connsiteX19" fmla="*/ 1657723 w 2283815"/>
              <a:gd name="connsiteY19" fmla="*/ 217092 h 229470"/>
              <a:gd name="connsiteX20" fmla="*/ 1639703 w 2283815"/>
              <a:gd name="connsiteY20" fmla="*/ 158022 h 229470"/>
              <a:gd name="connsiteX21" fmla="*/ 1451921 w 2283815"/>
              <a:gd name="connsiteY21" fmla="*/ 158022 h 229470"/>
              <a:gd name="connsiteX22" fmla="*/ 1252474 w 2283815"/>
              <a:gd name="connsiteY22" fmla="*/ 158022 h 229470"/>
              <a:gd name="connsiteX23" fmla="*/ 1255905 w 2283815"/>
              <a:gd name="connsiteY23" fmla="*/ 217092 h 229470"/>
              <a:gd name="connsiteX24" fmla="*/ 1446605 w 2283815"/>
              <a:gd name="connsiteY24" fmla="*/ 217092 h 229470"/>
              <a:gd name="connsiteX25" fmla="*/ 1436307 w 2283815"/>
              <a:gd name="connsiteY25" fmla="*/ 158022 h 229470"/>
              <a:gd name="connsiteX26" fmla="*/ 1252474 w 2283815"/>
              <a:gd name="connsiteY26" fmla="*/ 158022 h 229470"/>
              <a:gd name="connsiteX27" fmla="*/ 1052510 w 2283815"/>
              <a:gd name="connsiteY27" fmla="*/ 158022 h 229470"/>
              <a:gd name="connsiteX28" fmla="*/ 1049091 w 2283815"/>
              <a:gd name="connsiteY28" fmla="*/ 217092 h 229470"/>
              <a:gd name="connsiteX29" fmla="*/ 1240210 w 2283815"/>
              <a:gd name="connsiteY29" fmla="*/ 217092 h 229470"/>
              <a:gd name="connsiteX30" fmla="*/ 1236791 w 2283815"/>
              <a:gd name="connsiteY30" fmla="*/ 158022 h 229470"/>
              <a:gd name="connsiteX31" fmla="*/ 1236586 w 2283815"/>
              <a:gd name="connsiteY31" fmla="*/ 158022 h 229470"/>
              <a:gd name="connsiteX32" fmla="*/ 1052510 w 2283815"/>
              <a:gd name="connsiteY32" fmla="*/ 158022 h 229470"/>
              <a:gd name="connsiteX33" fmla="*/ 849755 w 2283815"/>
              <a:gd name="connsiteY33" fmla="*/ 158022 h 229470"/>
              <a:gd name="connsiteX34" fmla="*/ 838986 w 2283815"/>
              <a:gd name="connsiteY34" fmla="*/ 217092 h 229470"/>
              <a:gd name="connsiteX35" fmla="*/ 1033389 w 2283815"/>
              <a:gd name="connsiteY35" fmla="*/ 217092 h 229470"/>
              <a:gd name="connsiteX36" fmla="*/ 1036820 w 2283815"/>
              <a:gd name="connsiteY36" fmla="*/ 158022 h 229470"/>
              <a:gd name="connsiteX37" fmla="*/ 849755 w 2283815"/>
              <a:gd name="connsiteY37" fmla="*/ 158022 h 229470"/>
              <a:gd name="connsiteX38" fmla="*/ 647772 w 2283815"/>
              <a:gd name="connsiteY38" fmla="*/ 158022 h 229470"/>
              <a:gd name="connsiteX39" fmla="*/ 629776 w 2283815"/>
              <a:gd name="connsiteY39" fmla="*/ 217093 h 229470"/>
              <a:gd name="connsiteX40" fmla="*/ 823710 w 2283815"/>
              <a:gd name="connsiteY40" fmla="*/ 217093 h 229470"/>
              <a:gd name="connsiteX41" fmla="*/ 834523 w 2283815"/>
              <a:gd name="connsiteY41" fmla="*/ 158022 h 229470"/>
              <a:gd name="connsiteX42" fmla="*/ 648665 w 2283815"/>
              <a:gd name="connsiteY42" fmla="*/ 158022 h 229470"/>
              <a:gd name="connsiteX43" fmla="*/ 647772 w 2283815"/>
              <a:gd name="connsiteY43" fmla="*/ 158022 h 229470"/>
              <a:gd name="connsiteX44" fmla="*/ 448270 w 2283815"/>
              <a:gd name="connsiteY44" fmla="*/ 158022 h 229470"/>
              <a:gd name="connsiteX45" fmla="*/ 423449 w 2283815"/>
              <a:gd name="connsiteY45" fmla="*/ 217092 h 229470"/>
              <a:gd name="connsiteX46" fmla="*/ 613312 w 2283815"/>
              <a:gd name="connsiteY46" fmla="*/ 217092 h 229470"/>
              <a:gd name="connsiteX47" fmla="*/ 630474 w 2283815"/>
              <a:gd name="connsiteY47" fmla="*/ 158022 h 229470"/>
              <a:gd name="connsiteX48" fmla="*/ 448270 w 2283815"/>
              <a:gd name="connsiteY48" fmla="*/ 158022 h 229470"/>
              <a:gd name="connsiteX49" fmla="*/ 244751 w 2283815"/>
              <a:gd name="connsiteY49" fmla="*/ 158022 h 229470"/>
              <a:gd name="connsiteX50" fmla="*/ 213596 w 2283815"/>
              <a:gd name="connsiteY50" fmla="*/ 217092 h 229470"/>
              <a:gd name="connsiteX51" fmla="*/ 406194 w 2283815"/>
              <a:gd name="connsiteY51" fmla="*/ 217092 h 229470"/>
              <a:gd name="connsiteX52" fmla="*/ 431046 w 2283815"/>
              <a:gd name="connsiteY52" fmla="*/ 158022 h 229470"/>
              <a:gd name="connsiteX53" fmla="*/ 244751 w 2283815"/>
              <a:gd name="connsiteY53" fmla="*/ 158022 h 229470"/>
              <a:gd name="connsiteX54" fmla="*/ 62794 w 2283815"/>
              <a:gd name="connsiteY54" fmla="*/ 158022 h 229470"/>
              <a:gd name="connsiteX55" fmla="*/ 22405 w 2283815"/>
              <a:gd name="connsiteY55" fmla="*/ 217092 h 229470"/>
              <a:gd name="connsiteX56" fmla="*/ 197908 w 2283815"/>
              <a:gd name="connsiteY56" fmla="*/ 217092 h 229470"/>
              <a:gd name="connsiteX57" fmla="*/ 228793 w 2283815"/>
              <a:gd name="connsiteY57" fmla="*/ 158022 h 229470"/>
              <a:gd name="connsiteX58" fmla="*/ 62794 w 2283815"/>
              <a:gd name="connsiteY58" fmla="*/ 158022 h 229470"/>
              <a:gd name="connsiteX59" fmla="*/ 2006368 w 2283815"/>
              <a:gd name="connsiteY59" fmla="*/ 64650 h 229470"/>
              <a:gd name="connsiteX60" fmla="*/ 2045820 w 2283815"/>
              <a:gd name="connsiteY60" fmla="*/ 142819 h 229470"/>
              <a:gd name="connsiteX61" fmla="*/ 2049333 w 2283815"/>
              <a:gd name="connsiteY61" fmla="*/ 142819 h 229470"/>
              <a:gd name="connsiteX62" fmla="*/ 2209426 w 2283815"/>
              <a:gd name="connsiteY62" fmla="*/ 142819 h 229470"/>
              <a:gd name="connsiteX63" fmla="*/ 2159532 w 2283815"/>
              <a:gd name="connsiteY63" fmla="*/ 64650 h 229470"/>
              <a:gd name="connsiteX64" fmla="*/ 2006368 w 2283815"/>
              <a:gd name="connsiteY64" fmla="*/ 64650 h 229470"/>
              <a:gd name="connsiteX65" fmla="*/ 1816933 w 2283815"/>
              <a:gd name="connsiteY65" fmla="*/ 64650 h 229470"/>
              <a:gd name="connsiteX66" fmla="*/ 1823983 w 2283815"/>
              <a:gd name="connsiteY66" fmla="*/ 82204 h 229470"/>
              <a:gd name="connsiteX67" fmla="*/ 1849072 w 2283815"/>
              <a:gd name="connsiteY67" fmla="*/ 142819 h 229470"/>
              <a:gd name="connsiteX68" fmla="*/ 1851857 w 2283815"/>
              <a:gd name="connsiteY68" fmla="*/ 142819 h 229470"/>
              <a:gd name="connsiteX69" fmla="*/ 2031712 w 2283815"/>
              <a:gd name="connsiteY69" fmla="*/ 142819 h 229470"/>
              <a:gd name="connsiteX70" fmla="*/ 1990895 w 2283815"/>
              <a:gd name="connsiteY70" fmla="*/ 64650 h 229470"/>
              <a:gd name="connsiteX71" fmla="*/ 1989189 w 2283815"/>
              <a:gd name="connsiteY71" fmla="*/ 64650 h 229470"/>
              <a:gd name="connsiteX72" fmla="*/ 1816933 w 2283815"/>
              <a:gd name="connsiteY72" fmla="*/ 64650 h 229470"/>
              <a:gd name="connsiteX73" fmla="*/ 1626356 w 2283815"/>
              <a:gd name="connsiteY73" fmla="*/ 64650 h 229470"/>
              <a:gd name="connsiteX74" fmla="*/ 1648685 w 2283815"/>
              <a:gd name="connsiteY74" fmla="*/ 142819 h 229470"/>
              <a:gd name="connsiteX75" fmla="*/ 1834433 w 2283815"/>
              <a:gd name="connsiteY75" fmla="*/ 142819 h 229470"/>
              <a:gd name="connsiteX76" fmla="*/ 1802420 w 2283815"/>
              <a:gd name="connsiteY76" fmla="*/ 64650 h 229470"/>
              <a:gd name="connsiteX77" fmla="*/ 1801361 w 2283815"/>
              <a:gd name="connsiteY77" fmla="*/ 64650 h 229470"/>
              <a:gd name="connsiteX78" fmla="*/ 1626356 w 2283815"/>
              <a:gd name="connsiteY78" fmla="*/ 64650 h 229470"/>
              <a:gd name="connsiteX79" fmla="*/ 1433917 w 2283815"/>
              <a:gd name="connsiteY79" fmla="*/ 64650 h 229470"/>
              <a:gd name="connsiteX80" fmla="*/ 1446927 w 2283815"/>
              <a:gd name="connsiteY80" fmla="*/ 142819 h 229470"/>
              <a:gd name="connsiteX81" fmla="*/ 1449061 w 2283815"/>
              <a:gd name="connsiteY81" fmla="*/ 142819 h 229470"/>
              <a:gd name="connsiteX82" fmla="*/ 1635052 w 2283815"/>
              <a:gd name="connsiteY82" fmla="*/ 142819 h 229470"/>
              <a:gd name="connsiteX83" fmla="*/ 1611396 w 2283815"/>
              <a:gd name="connsiteY83" fmla="*/ 64650 h 229470"/>
              <a:gd name="connsiteX84" fmla="*/ 1433917 w 2283815"/>
              <a:gd name="connsiteY84" fmla="*/ 64650 h 229470"/>
              <a:gd name="connsiteX85" fmla="*/ 1245825 w 2283815"/>
              <a:gd name="connsiteY85" fmla="*/ 64650 h 229470"/>
              <a:gd name="connsiteX86" fmla="*/ 1250284 w 2283815"/>
              <a:gd name="connsiteY86" fmla="*/ 142819 h 229470"/>
              <a:gd name="connsiteX87" fmla="*/ 1251591 w 2283815"/>
              <a:gd name="connsiteY87" fmla="*/ 142819 h 229470"/>
              <a:gd name="connsiteX88" fmla="*/ 1433651 w 2283815"/>
              <a:gd name="connsiteY88" fmla="*/ 142819 h 229470"/>
              <a:gd name="connsiteX89" fmla="*/ 1419707 w 2283815"/>
              <a:gd name="connsiteY89" fmla="*/ 64650 h 229470"/>
              <a:gd name="connsiteX90" fmla="*/ 1245825 w 2283815"/>
              <a:gd name="connsiteY90" fmla="*/ 64650 h 229470"/>
              <a:gd name="connsiteX91" fmla="*/ 1056594 w 2283815"/>
              <a:gd name="connsiteY91" fmla="*/ 64650 h 229470"/>
              <a:gd name="connsiteX92" fmla="*/ 1051931 w 2283815"/>
              <a:gd name="connsiteY92" fmla="*/ 142819 h 229470"/>
              <a:gd name="connsiteX93" fmla="*/ 1053390 w 2283815"/>
              <a:gd name="connsiteY93" fmla="*/ 142819 h 229470"/>
              <a:gd name="connsiteX94" fmla="*/ 1235722 w 2283815"/>
              <a:gd name="connsiteY94" fmla="*/ 142819 h 229470"/>
              <a:gd name="connsiteX95" fmla="*/ 1231279 w 2283815"/>
              <a:gd name="connsiteY95" fmla="*/ 64650 h 229470"/>
              <a:gd name="connsiteX96" fmla="*/ 1228676 w 2283815"/>
              <a:gd name="connsiteY96" fmla="*/ 64650 h 229470"/>
              <a:gd name="connsiteX97" fmla="*/ 1056594 w 2283815"/>
              <a:gd name="connsiteY97" fmla="*/ 64650 h 229470"/>
              <a:gd name="connsiteX98" fmla="*/ 864115 w 2283815"/>
              <a:gd name="connsiteY98" fmla="*/ 64650 h 229470"/>
              <a:gd name="connsiteX99" fmla="*/ 862848 w 2283815"/>
              <a:gd name="connsiteY99" fmla="*/ 71751 h 229470"/>
              <a:gd name="connsiteX100" fmla="*/ 850737 w 2283815"/>
              <a:gd name="connsiteY100" fmla="*/ 142819 h 229470"/>
              <a:gd name="connsiteX101" fmla="*/ 1035036 w 2283815"/>
              <a:gd name="connsiteY101" fmla="*/ 142819 h 229470"/>
              <a:gd name="connsiteX102" fmla="*/ 1039685 w 2283815"/>
              <a:gd name="connsiteY102" fmla="*/ 64650 h 229470"/>
              <a:gd name="connsiteX103" fmla="*/ 864115 w 2283815"/>
              <a:gd name="connsiteY103" fmla="*/ 64650 h 229470"/>
              <a:gd name="connsiteX104" fmla="*/ 675972 w 2283815"/>
              <a:gd name="connsiteY104" fmla="*/ 64650 h 229470"/>
              <a:gd name="connsiteX105" fmla="*/ 653904 w 2283815"/>
              <a:gd name="connsiteY105" fmla="*/ 142820 h 229470"/>
              <a:gd name="connsiteX106" fmla="*/ 837517 w 2283815"/>
              <a:gd name="connsiteY106" fmla="*/ 142820 h 229470"/>
              <a:gd name="connsiteX107" fmla="*/ 850846 w 2283815"/>
              <a:gd name="connsiteY107" fmla="*/ 64650 h 229470"/>
              <a:gd name="connsiteX108" fmla="*/ 677472 w 2283815"/>
              <a:gd name="connsiteY108" fmla="*/ 64650 h 229470"/>
              <a:gd name="connsiteX109" fmla="*/ 675972 w 2283815"/>
              <a:gd name="connsiteY109" fmla="*/ 64650 h 229470"/>
              <a:gd name="connsiteX110" fmla="*/ 486775 w 2283815"/>
              <a:gd name="connsiteY110" fmla="*/ 64650 h 229470"/>
              <a:gd name="connsiteX111" fmla="*/ 454236 w 2283815"/>
              <a:gd name="connsiteY111" fmla="*/ 142819 h 229470"/>
              <a:gd name="connsiteX112" fmla="*/ 454658 w 2283815"/>
              <a:gd name="connsiteY112" fmla="*/ 142819 h 229470"/>
              <a:gd name="connsiteX113" fmla="*/ 639372 w 2283815"/>
              <a:gd name="connsiteY113" fmla="*/ 142819 h 229470"/>
              <a:gd name="connsiteX114" fmla="*/ 661701 w 2283815"/>
              <a:gd name="connsiteY114" fmla="*/ 64650 h 229470"/>
              <a:gd name="connsiteX115" fmla="*/ 659152 w 2283815"/>
              <a:gd name="connsiteY115" fmla="*/ 64650 h 229470"/>
              <a:gd name="connsiteX116" fmla="*/ 486775 w 2283815"/>
              <a:gd name="connsiteY116" fmla="*/ 64650 h 229470"/>
              <a:gd name="connsiteX117" fmla="*/ 294698 w 2283815"/>
              <a:gd name="connsiteY117" fmla="*/ 64650 h 229470"/>
              <a:gd name="connsiteX118" fmla="*/ 253329 w 2283815"/>
              <a:gd name="connsiteY118" fmla="*/ 142819 h 229470"/>
              <a:gd name="connsiteX119" fmla="*/ 437442 w 2283815"/>
              <a:gd name="connsiteY119" fmla="*/ 142819 h 229470"/>
              <a:gd name="connsiteX120" fmla="*/ 440059 w 2283815"/>
              <a:gd name="connsiteY120" fmla="*/ 142819 h 229470"/>
              <a:gd name="connsiteX121" fmla="*/ 471515 w 2283815"/>
              <a:gd name="connsiteY121" fmla="*/ 64650 h 229470"/>
              <a:gd name="connsiteX122" fmla="*/ 294698 w 2283815"/>
              <a:gd name="connsiteY122" fmla="*/ 64650 h 229470"/>
              <a:gd name="connsiteX123" fmla="*/ 124667 w 2283815"/>
              <a:gd name="connsiteY123" fmla="*/ 64650 h 229470"/>
              <a:gd name="connsiteX124" fmla="*/ 74527 w 2283815"/>
              <a:gd name="connsiteY124" fmla="*/ 142819 h 229470"/>
              <a:gd name="connsiteX125" fmla="*/ 237734 w 2283815"/>
              <a:gd name="connsiteY125" fmla="*/ 142819 h 229470"/>
              <a:gd name="connsiteX126" fmla="*/ 278545 w 2283815"/>
              <a:gd name="connsiteY126" fmla="*/ 64650 h 229470"/>
              <a:gd name="connsiteX127" fmla="*/ 124667 w 2283815"/>
              <a:gd name="connsiteY127" fmla="*/ 64650 h 229470"/>
              <a:gd name="connsiteX128" fmla="*/ 1976705 w 2283815"/>
              <a:gd name="connsiteY128" fmla="*/ 12676 h 229470"/>
              <a:gd name="connsiteX129" fmla="*/ 1992052 w 2283815"/>
              <a:gd name="connsiteY129" fmla="*/ 42871 h 229470"/>
              <a:gd name="connsiteX130" fmla="*/ 1995561 w 2283815"/>
              <a:gd name="connsiteY130" fmla="*/ 49438 h 229470"/>
              <a:gd name="connsiteX131" fmla="*/ 1997535 w 2283815"/>
              <a:gd name="connsiteY131" fmla="*/ 49438 h 229470"/>
              <a:gd name="connsiteX132" fmla="*/ 2148620 w 2283815"/>
              <a:gd name="connsiteY132" fmla="*/ 49438 h 229470"/>
              <a:gd name="connsiteX133" fmla="*/ 2125263 w 2283815"/>
              <a:gd name="connsiteY133" fmla="*/ 12676 h 229470"/>
              <a:gd name="connsiteX134" fmla="*/ 1976705 w 2283815"/>
              <a:gd name="connsiteY134" fmla="*/ 12676 h 229470"/>
              <a:gd name="connsiteX135" fmla="*/ 1794782 w 2283815"/>
              <a:gd name="connsiteY135" fmla="*/ 12676 h 229470"/>
              <a:gd name="connsiteX136" fmla="*/ 1810434 w 2283815"/>
              <a:gd name="connsiteY136" fmla="*/ 49438 h 229470"/>
              <a:gd name="connsiteX137" fmla="*/ 1980209 w 2283815"/>
              <a:gd name="connsiteY137" fmla="*/ 49438 h 229470"/>
              <a:gd name="connsiteX138" fmla="*/ 1961743 w 2283815"/>
              <a:gd name="connsiteY138" fmla="*/ 12676 h 229470"/>
              <a:gd name="connsiteX139" fmla="*/ 1794782 w 2283815"/>
              <a:gd name="connsiteY139" fmla="*/ 12676 h 229470"/>
              <a:gd name="connsiteX140" fmla="*/ 1610466 w 2283815"/>
              <a:gd name="connsiteY140" fmla="*/ 12676 h 229470"/>
              <a:gd name="connsiteX141" fmla="*/ 1622171 w 2283815"/>
              <a:gd name="connsiteY141" fmla="*/ 49438 h 229470"/>
              <a:gd name="connsiteX142" fmla="*/ 1794975 w 2283815"/>
              <a:gd name="connsiteY142" fmla="*/ 49438 h 229470"/>
              <a:gd name="connsiteX143" fmla="*/ 1779541 w 2283815"/>
              <a:gd name="connsiteY143" fmla="*/ 12676 h 229470"/>
              <a:gd name="connsiteX144" fmla="*/ 1610466 w 2283815"/>
              <a:gd name="connsiteY144" fmla="*/ 12676 h 229470"/>
              <a:gd name="connsiteX145" fmla="*/ 1426542 w 2283815"/>
              <a:gd name="connsiteY145" fmla="*/ 12676 h 229470"/>
              <a:gd name="connsiteX146" fmla="*/ 1433493 w 2283815"/>
              <a:gd name="connsiteY146" fmla="*/ 49438 h 229470"/>
              <a:gd name="connsiteX147" fmla="*/ 1607302 w 2283815"/>
              <a:gd name="connsiteY147" fmla="*/ 49438 h 229470"/>
              <a:gd name="connsiteX148" fmla="*/ 1601814 w 2283815"/>
              <a:gd name="connsiteY148" fmla="*/ 30535 h 229470"/>
              <a:gd name="connsiteX149" fmla="*/ 1596187 w 2283815"/>
              <a:gd name="connsiteY149" fmla="*/ 12676 h 229470"/>
              <a:gd name="connsiteX150" fmla="*/ 1426542 w 2283815"/>
              <a:gd name="connsiteY150" fmla="*/ 12676 h 229470"/>
              <a:gd name="connsiteX151" fmla="*/ 1242641 w 2283815"/>
              <a:gd name="connsiteY151" fmla="*/ 12676 h 229470"/>
              <a:gd name="connsiteX152" fmla="*/ 1244768 w 2283815"/>
              <a:gd name="connsiteY152" fmla="*/ 49438 h 229470"/>
              <a:gd name="connsiteX153" fmla="*/ 1244958 w 2283815"/>
              <a:gd name="connsiteY153" fmla="*/ 49438 h 229470"/>
              <a:gd name="connsiteX154" fmla="*/ 1415756 w 2283815"/>
              <a:gd name="connsiteY154" fmla="*/ 49438 h 229470"/>
              <a:gd name="connsiteX155" fmla="*/ 1409909 w 2283815"/>
              <a:gd name="connsiteY155" fmla="*/ 12676 h 229470"/>
              <a:gd name="connsiteX156" fmla="*/ 1242641 w 2283815"/>
              <a:gd name="connsiteY156" fmla="*/ 12676 h 229470"/>
              <a:gd name="connsiteX157" fmla="*/ 1059864 w 2283815"/>
              <a:gd name="connsiteY157" fmla="*/ 12676 h 229470"/>
              <a:gd name="connsiteX158" fmla="*/ 1057532 w 2283815"/>
              <a:gd name="connsiteY158" fmla="*/ 49438 h 229470"/>
              <a:gd name="connsiteX159" fmla="*/ 1227794 w 2283815"/>
              <a:gd name="connsiteY159" fmla="*/ 49438 h 229470"/>
              <a:gd name="connsiteX160" fmla="*/ 1225661 w 2283815"/>
              <a:gd name="connsiteY160" fmla="*/ 12676 h 229470"/>
              <a:gd name="connsiteX161" fmla="*/ 1059864 w 2283815"/>
              <a:gd name="connsiteY161" fmla="*/ 12676 h 229470"/>
              <a:gd name="connsiteX162" fmla="*/ 873905 w 2283815"/>
              <a:gd name="connsiteY162" fmla="*/ 12676 h 229470"/>
              <a:gd name="connsiteX163" fmla="*/ 866890 w 2283815"/>
              <a:gd name="connsiteY163" fmla="*/ 49438 h 229470"/>
              <a:gd name="connsiteX164" fmla="*/ 1042801 w 2283815"/>
              <a:gd name="connsiteY164" fmla="*/ 49438 h 229470"/>
              <a:gd name="connsiteX165" fmla="*/ 1045139 w 2283815"/>
              <a:gd name="connsiteY165" fmla="*/ 12676 h 229470"/>
              <a:gd name="connsiteX166" fmla="*/ 873905 w 2283815"/>
              <a:gd name="connsiteY166" fmla="*/ 12676 h 229470"/>
              <a:gd name="connsiteX167" fmla="*/ 692644 w 2283815"/>
              <a:gd name="connsiteY167" fmla="*/ 12676 h 229470"/>
              <a:gd name="connsiteX168" fmla="*/ 681913 w 2283815"/>
              <a:gd name="connsiteY168" fmla="*/ 49438 h 229470"/>
              <a:gd name="connsiteX169" fmla="*/ 851568 w 2283815"/>
              <a:gd name="connsiteY169" fmla="*/ 49438 h 229470"/>
              <a:gd name="connsiteX170" fmla="*/ 858519 w 2283815"/>
              <a:gd name="connsiteY170" fmla="*/ 12676 h 229470"/>
              <a:gd name="connsiteX171" fmla="*/ 692644 w 2283815"/>
              <a:gd name="connsiteY171" fmla="*/ 12676 h 229470"/>
              <a:gd name="connsiteX172" fmla="*/ 507620 w 2283815"/>
              <a:gd name="connsiteY172" fmla="*/ 12676 h 229470"/>
              <a:gd name="connsiteX173" fmla="*/ 493496 w 2283815"/>
              <a:gd name="connsiteY173" fmla="*/ 49438 h 229470"/>
              <a:gd name="connsiteX174" fmla="*/ 663814 w 2283815"/>
              <a:gd name="connsiteY174" fmla="*/ 49438 h 229470"/>
              <a:gd name="connsiteX175" fmla="*/ 675080 w 2283815"/>
              <a:gd name="connsiteY175" fmla="*/ 12676 h 229470"/>
              <a:gd name="connsiteX176" fmla="*/ 507620 w 2283815"/>
              <a:gd name="connsiteY176" fmla="*/ 12676 h 229470"/>
              <a:gd name="connsiteX177" fmla="*/ 322087 w 2283815"/>
              <a:gd name="connsiteY177" fmla="*/ 12676 h 229470"/>
              <a:gd name="connsiteX178" fmla="*/ 306059 w 2283815"/>
              <a:gd name="connsiteY178" fmla="*/ 42708 h 229470"/>
              <a:gd name="connsiteX179" fmla="*/ 302550 w 2283815"/>
              <a:gd name="connsiteY179" fmla="*/ 49438 h 229470"/>
              <a:gd name="connsiteX180" fmla="*/ 474869 w 2283815"/>
              <a:gd name="connsiteY180" fmla="*/ 49438 h 229470"/>
              <a:gd name="connsiteX181" fmla="*/ 489872 w 2283815"/>
              <a:gd name="connsiteY181" fmla="*/ 12676 h 229470"/>
              <a:gd name="connsiteX182" fmla="*/ 322087 w 2283815"/>
              <a:gd name="connsiteY182" fmla="*/ 12676 h 229470"/>
              <a:gd name="connsiteX183" fmla="*/ 158544 w 2283815"/>
              <a:gd name="connsiteY183" fmla="*/ 12676 h 229470"/>
              <a:gd name="connsiteX184" fmla="*/ 135187 w 2283815"/>
              <a:gd name="connsiteY184" fmla="*/ 49438 h 229470"/>
              <a:gd name="connsiteX185" fmla="*/ 288269 w 2283815"/>
              <a:gd name="connsiteY185" fmla="*/ 49438 h 229470"/>
              <a:gd name="connsiteX186" fmla="*/ 291317 w 2283815"/>
              <a:gd name="connsiteY186" fmla="*/ 43734 h 229470"/>
              <a:gd name="connsiteX187" fmla="*/ 307103 w 2283815"/>
              <a:gd name="connsiteY187" fmla="*/ 12676 h 229470"/>
              <a:gd name="connsiteX188" fmla="*/ 158544 w 2283815"/>
              <a:gd name="connsiteY188" fmla="*/ 12676 h 229470"/>
              <a:gd name="connsiteX189" fmla="*/ 152302 w 2283815"/>
              <a:gd name="connsiteY189" fmla="*/ 0 h 229470"/>
              <a:gd name="connsiteX190" fmla="*/ 2131505 w 2283815"/>
              <a:gd name="connsiteY190" fmla="*/ 0 h 229470"/>
              <a:gd name="connsiteX191" fmla="*/ 2283815 w 2283815"/>
              <a:gd name="connsiteY191" fmla="*/ 229470 h 229470"/>
              <a:gd name="connsiteX192" fmla="*/ 0 w 2283815"/>
              <a:gd name="connsiteY192" fmla="*/ 229470 h 229470"/>
              <a:gd name="connsiteX193" fmla="*/ 152302 w 2283815"/>
              <a:gd name="connsiteY193" fmla="*/ 0 h 22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2283815" h="229470">
                <a:moveTo>
                  <a:pt x="2057703" y="158022"/>
                </a:moveTo>
                <a:lnTo>
                  <a:pt x="2090227" y="217092"/>
                </a:lnTo>
                <a:lnTo>
                  <a:pt x="2260166" y="217092"/>
                </a:lnTo>
                <a:lnTo>
                  <a:pt x="2220965" y="158022"/>
                </a:lnTo>
                <a:lnTo>
                  <a:pt x="2057703" y="158022"/>
                </a:lnTo>
                <a:close/>
                <a:moveTo>
                  <a:pt x="1858253" y="158022"/>
                </a:moveTo>
                <a:lnTo>
                  <a:pt x="1883105" y="217092"/>
                </a:lnTo>
                <a:lnTo>
                  <a:pt x="2071860" y="217092"/>
                </a:lnTo>
                <a:lnTo>
                  <a:pt x="2040465" y="158022"/>
                </a:lnTo>
                <a:lnTo>
                  <a:pt x="2039650" y="158022"/>
                </a:lnTo>
                <a:lnTo>
                  <a:pt x="1858253" y="158022"/>
                </a:lnTo>
                <a:close/>
                <a:moveTo>
                  <a:pt x="1654097" y="158022"/>
                </a:moveTo>
                <a:lnTo>
                  <a:pt x="1672094" y="217092"/>
                </a:lnTo>
                <a:lnTo>
                  <a:pt x="1865846" y="217092"/>
                </a:lnTo>
                <a:lnTo>
                  <a:pt x="1841025" y="158022"/>
                </a:lnTo>
                <a:lnTo>
                  <a:pt x="1840659" y="158022"/>
                </a:lnTo>
                <a:lnTo>
                  <a:pt x="1654097" y="158022"/>
                </a:lnTo>
                <a:close/>
                <a:moveTo>
                  <a:pt x="1451921" y="158022"/>
                </a:moveTo>
                <a:lnTo>
                  <a:pt x="1463032" y="217092"/>
                </a:lnTo>
                <a:lnTo>
                  <a:pt x="1657723" y="217092"/>
                </a:lnTo>
                <a:lnTo>
                  <a:pt x="1639703" y="158022"/>
                </a:lnTo>
                <a:lnTo>
                  <a:pt x="1451921" y="158022"/>
                </a:lnTo>
                <a:close/>
                <a:moveTo>
                  <a:pt x="1252474" y="158022"/>
                </a:moveTo>
                <a:lnTo>
                  <a:pt x="1255905" y="217092"/>
                </a:lnTo>
                <a:lnTo>
                  <a:pt x="1446605" y="217092"/>
                </a:lnTo>
                <a:lnTo>
                  <a:pt x="1436307" y="158022"/>
                </a:lnTo>
                <a:lnTo>
                  <a:pt x="1252474" y="158022"/>
                </a:lnTo>
                <a:close/>
                <a:moveTo>
                  <a:pt x="1052510" y="158022"/>
                </a:moveTo>
                <a:lnTo>
                  <a:pt x="1049091" y="217092"/>
                </a:lnTo>
                <a:lnTo>
                  <a:pt x="1240210" y="217092"/>
                </a:lnTo>
                <a:lnTo>
                  <a:pt x="1236791" y="158022"/>
                </a:lnTo>
                <a:lnTo>
                  <a:pt x="1236586" y="158022"/>
                </a:lnTo>
                <a:lnTo>
                  <a:pt x="1052510" y="158022"/>
                </a:lnTo>
                <a:close/>
                <a:moveTo>
                  <a:pt x="849755" y="158022"/>
                </a:moveTo>
                <a:lnTo>
                  <a:pt x="838986" y="217092"/>
                </a:lnTo>
                <a:lnTo>
                  <a:pt x="1033389" y="217092"/>
                </a:lnTo>
                <a:lnTo>
                  <a:pt x="1036820" y="158022"/>
                </a:lnTo>
                <a:lnTo>
                  <a:pt x="849755" y="158022"/>
                </a:lnTo>
                <a:close/>
                <a:moveTo>
                  <a:pt x="647772" y="158022"/>
                </a:moveTo>
                <a:lnTo>
                  <a:pt x="629776" y="217093"/>
                </a:lnTo>
                <a:lnTo>
                  <a:pt x="823710" y="217093"/>
                </a:lnTo>
                <a:lnTo>
                  <a:pt x="834523" y="158022"/>
                </a:lnTo>
                <a:lnTo>
                  <a:pt x="648665" y="158022"/>
                </a:lnTo>
                <a:lnTo>
                  <a:pt x="647772" y="158022"/>
                </a:lnTo>
                <a:close/>
                <a:moveTo>
                  <a:pt x="448270" y="158022"/>
                </a:moveTo>
                <a:lnTo>
                  <a:pt x="423449" y="217092"/>
                </a:lnTo>
                <a:lnTo>
                  <a:pt x="613312" y="217092"/>
                </a:lnTo>
                <a:lnTo>
                  <a:pt x="630474" y="158022"/>
                </a:lnTo>
                <a:lnTo>
                  <a:pt x="448270" y="158022"/>
                </a:lnTo>
                <a:close/>
                <a:moveTo>
                  <a:pt x="244751" y="158022"/>
                </a:moveTo>
                <a:lnTo>
                  <a:pt x="213596" y="217092"/>
                </a:lnTo>
                <a:lnTo>
                  <a:pt x="406194" y="217092"/>
                </a:lnTo>
                <a:lnTo>
                  <a:pt x="431046" y="158022"/>
                </a:lnTo>
                <a:lnTo>
                  <a:pt x="244751" y="158022"/>
                </a:lnTo>
                <a:close/>
                <a:moveTo>
                  <a:pt x="62794" y="158022"/>
                </a:moveTo>
                <a:lnTo>
                  <a:pt x="22405" y="217092"/>
                </a:lnTo>
                <a:lnTo>
                  <a:pt x="197908" y="217092"/>
                </a:lnTo>
                <a:lnTo>
                  <a:pt x="228793" y="158022"/>
                </a:lnTo>
                <a:lnTo>
                  <a:pt x="62794" y="158022"/>
                </a:lnTo>
                <a:close/>
                <a:moveTo>
                  <a:pt x="2006368" y="64650"/>
                </a:moveTo>
                <a:lnTo>
                  <a:pt x="2045820" y="142819"/>
                </a:lnTo>
                <a:lnTo>
                  <a:pt x="2049333" y="142819"/>
                </a:lnTo>
                <a:lnTo>
                  <a:pt x="2209426" y="142819"/>
                </a:lnTo>
                <a:lnTo>
                  <a:pt x="2159532" y="64650"/>
                </a:lnTo>
                <a:lnTo>
                  <a:pt x="2006368" y="64650"/>
                </a:lnTo>
                <a:close/>
                <a:moveTo>
                  <a:pt x="1816933" y="64650"/>
                </a:moveTo>
                <a:lnTo>
                  <a:pt x="1823983" y="82204"/>
                </a:lnTo>
                <a:lnTo>
                  <a:pt x="1849072" y="142819"/>
                </a:lnTo>
                <a:lnTo>
                  <a:pt x="1851857" y="142819"/>
                </a:lnTo>
                <a:lnTo>
                  <a:pt x="2031712" y="142819"/>
                </a:lnTo>
                <a:lnTo>
                  <a:pt x="1990895" y="64650"/>
                </a:lnTo>
                <a:lnTo>
                  <a:pt x="1989189" y="64650"/>
                </a:lnTo>
                <a:lnTo>
                  <a:pt x="1816933" y="64650"/>
                </a:lnTo>
                <a:close/>
                <a:moveTo>
                  <a:pt x="1626356" y="64650"/>
                </a:moveTo>
                <a:lnTo>
                  <a:pt x="1648685" y="142819"/>
                </a:lnTo>
                <a:lnTo>
                  <a:pt x="1834433" y="142819"/>
                </a:lnTo>
                <a:lnTo>
                  <a:pt x="1802420" y="64650"/>
                </a:lnTo>
                <a:lnTo>
                  <a:pt x="1801361" y="64650"/>
                </a:lnTo>
                <a:lnTo>
                  <a:pt x="1626356" y="64650"/>
                </a:lnTo>
                <a:close/>
                <a:moveTo>
                  <a:pt x="1433917" y="64650"/>
                </a:moveTo>
                <a:lnTo>
                  <a:pt x="1446927" y="142819"/>
                </a:lnTo>
                <a:lnTo>
                  <a:pt x="1449061" y="142819"/>
                </a:lnTo>
                <a:lnTo>
                  <a:pt x="1635052" y="142819"/>
                </a:lnTo>
                <a:lnTo>
                  <a:pt x="1611396" y="64650"/>
                </a:lnTo>
                <a:lnTo>
                  <a:pt x="1433917" y="64650"/>
                </a:lnTo>
                <a:close/>
                <a:moveTo>
                  <a:pt x="1245825" y="64650"/>
                </a:moveTo>
                <a:lnTo>
                  <a:pt x="1250284" y="142819"/>
                </a:lnTo>
                <a:lnTo>
                  <a:pt x="1251591" y="142819"/>
                </a:lnTo>
                <a:lnTo>
                  <a:pt x="1433651" y="142819"/>
                </a:lnTo>
                <a:lnTo>
                  <a:pt x="1419707" y="64650"/>
                </a:lnTo>
                <a:lnTo>
                  <a:pt x="1245825" y="64650"/>
                </a:lnTo>
                <a:close/>
                <a:moveTo>
                  <a:pt x="1056594" y="64650"/>
                </a:moveTo>
                <a:lnTo>
                  <a:pt x="1051931" y="142819"/>
                </a:lnTo>
                <a:lnTo>
                  <a:pt x="1053390" y="142819"/>
                </a:lnTo>
                <a:lnTo>
                  <a:pt x="1235722" y="142819"/>
                </a:lnTo>
                <a:lnTo>
                  <a:pt x="1231279" y="64650"/>
                </a:lnTo>
                <a:lnTo>
                  <a:pt x="1228676" y="64650"/>
                </a:lnTo>
                <a:lnTo>
                  <a:pt x="1056594" y="64650"/>
                </a:lnTo>
                <a:close/>
                <a:moveTo>
                  <a:pt x="864115" y="64650"/>
                </a:moveTo>
                <a:lnTo>
                  <a:pt x="862848" y="71751"/>
                </a:lnTo>
                <a:lnTo>
                  <a:pt x="850737" y="142819"/>
                </a:lnTo>
                <a:lnTo>
                  <a:pt x="1035036" y="142819"/>
                </a:lnTo>
                <a:lnTo>
                  <a:pt x="1039685" y="64650"/>
                </a:lnTo>
                <a:lnTo>
                  <a:pt x="864115" y="64650"/>
                </a:lnTo>
                <a:close/>
                <a:moveTo>
                  <a:pt x="675972" y="64650"/>
                </a:moveTo>
                <a:lnTo>
                  <a:pt x="653904" y="142820"/>
                </a:lnTo>
                <a:lnTo>
                  <a:pt x="837517" y="142820"/>
                </a:lnTo>
                <a:lnTo>
                  <a:pt x="850846" y="64650"/>
                </a:lnTo>
                <a:lnTo>
                  <a:pt x="677472" y="64650"/>
                </a:lnTo>
                <a:lnTo>
                  <a:pt x="675972" y="64650"/>
                </a:lnTo>
                <a:close/>
                <a:moveTo>
                  <a:pt x="486775" y="64650"/>
                </a:moveTo>
                <a:lnTo>
                  <a:pt x="454236" y="142819"/>
                </a:lnTo>
                <a:lnTo>
                  <a:pt x="454658" y="142819"/>
                </a:lnTo>
                <a:lnTo>
                  <a:pt x="639372" y="142819"/>
                </a:lnTo>
                <a:lnTo>
                  <a:pt x="661701" y="64650"/>
                </a:lnTo>
                <a:lnTo>
                  <a:pt x="659152" y="64650"/>
                </a:lnTo>
                <a:lnTo>
                  <a:pt x="486775" y="64650"/>
                </a:lnTo>
                <a:close/>
                <a:moveTo>
                  <a:pt x="294698" y="64650"/>
                </a:moveTo>
                <a:lnTo>
                  <a:pt x="253329" y="142819"/>
                </a:lnTo>
                <a:lnTo>
                  <a:pt x="437442" y="142819"/>
                </a:lnTo>
                <a:lnTo>
                  <a:pt x="440059" y="142819"/>
                </a:lnTo>
                <a:lnTo>
                  <a:pt x="471515" y="64650"/>
                </a:lnTo>
                <a:lnTo>
                  <a:pt x="294698" y="64650"/>
                </a:lnTo>
                <a:close/>
                <a:moveTo>
                  <a:pt x="124667" y="64650"/>
                </a:moveTo>
                <a:lnTo>
                  <a:pt x="74527" y="142819"/>
                </a:lnTo>
                <a:lnTo>
                  <a:pt x="237734" y="142819"/>
                </a:lnTo>
                <a:lnTo>
                  <a:pt x="278545" y="64650"/>
                </a:lnTo>
                <a:lnTo>
                  <a:pt x="124667" y="64650"/>
                </a:lnTo>
                <a:close/>
                <a:moveTo>
                  <a:pt x="1976705" y="12676"/>
                </a:moveTo>
                <a:lnTo>
                  <a:pt x="1992052" y="42871"/>
                </a:lnTo>
                <a:lnTo>
                  <a:pt x="1995561" y="49438"/>
                </a:lnTo>
                <a:lnTo>
                  <a:pt x="1997535" y="49438"/>
                </a:lnTo>
                <a:lnTo>
                  <a:pt x="2148620" y="49438"/>
                </a:lnTo>
                <a:lnTo>
                  <a:pt x="2125263" y="12676"/>
                </a:lnTo>
                <a:lnTo>
                  <a:pt x="1976705" y="12676"/>
                </a:lnTo>
                <a:close/>
                <a:moveTo>
                  <a:pt x="1794782" y="12676"/>
                </a:moveTo>
                <a:lnTo>
                  <a:pt x="1810434" y="49438"/>
                </a:lnTo>
                <a:lnTo>
                  <a:pt x="1980209" y="49438"/>
                </a:lnTo>
                <a:lnTo>
                  <a:pt x="1961743" y="12676"/>
                </a:lnTo>
                <a:lnTo>
                  <a:pt x="1794782" y="12676"/>
                </a:lnTo>
                <a:close/>
                <a:moveTo>
                  <a:pt x="1610466" y="12676"/>
                </a:moveTo>
                <a:lnTo>
                  <a:pt x="1622171" y="49438"/>
                </a:lnTo>
                <a:lnTo>
                  <a:pt x="1794975" y="49438"/>
                </a:lnTo>
                <a:lnTo>
                  <a:pt x="1779541" y="12676"/>
                </a:lnTo>
                <a:lnTo>
                  <a:pt x="1610466" y="12676"/>
                </a:lnTo>
                <a:close/>
                <a:moveTo>
                  <a:pt x="1426542" y="12676"/>
                </a:moveTo>
                <a:lnTo>
                  <a:pt x="1433493" y="49438"/>
                </a:lnTo>
                <a:lnTo>
                  <a:pt x="1607302" y="49438"/>
                </a:lnTo>
                <a:lnTo>
                  <a:pt x="1601814" y="30535"/>
                </a:lnTo>
                <a:lnTo>
                  <a:pt x="1596187" y="12676"/>
                </a:lnTo>
                <a:lnTo>
                  <a:pt x="1426542" y="12676"/>
                </a:lnTo>
                <a:close/>
                <a:moveTo>
                  <a:pt x="1242641" y="12676"/>
                </a:moveTo>
                <a:lnTo>
                  <a:pt x="1244768" y="49438"/>
                </a:lnTo>
                <a:lnTo>
                  <a:pt x="1244958" y="49438"/>
                </a:lnTo>
                <a:lnTo>
                  <a:pt x="1415756" y="49438"/>
                </a:lnTo>
                <a:lnTo>
                  <a:pt x="1409909" y="12676"/>
                </a:lnTo>
                <a:lnTo>
                  <a:pt x="1242641" y="12676"/>
                </a:lnTo>
                <a:close/>
                <a:moveTo>
                  <a:pt x="1059864" y="12676"/>
                </a:moveTo>
                <a:lnTo>
                  <a:pt x="1057532" y="49438"/>
                </a:lnTo>
                <a:lnTo>
                  <a:pt x="1227794" y="49438"/>
                </a:lnTo>
                <a:lnTo>
                  <a:pt x="1225661" y="12676"/>
                </a:lnTo>
                <a:lnTo>
                  <a:pt x="1059864" y="12676"/>
                </a:lnTo>
                <a:close/>
                <a:moveTo>
                  <a:pt x="873905" y="12676"/>
                </a:moveTo>
                <a:lnTo>
                  <a:pt x="866890" y="49438"/>
                </a:lnTo>
                <a:lnTo>
                  <a:pt x="1042801" y="49438"/>
                </a:lnTo>
                <a:lnTo>
                  <a:pt x="1045139" y="12676"/>
                </a:lnTo>
                <a:lnTo>
                  <a:pt x="873905" y="12676"/>
                </a:lnTo>
                <a:close/>
                <a:moveTo>
                  <a:pt x="692644" y="12676"/>
                </a:moveTo>
                <a:lnTo>
                  <a:pt x="681913" y="49438"/>
                </a:lnTo>
                <a:lnTo>
                  <a:pt x="851568" y="49438"/>
                </a:lnTo>
                <a:lnTo>
                  <a:pt x="858519" y="12676"/>
                </a:lnTo>
                <a:lnTo>
                  <a:pt x="692644" y="12676"/>
                </a:lnTo>
                <a:close/>
                <a:moveTo>
                  <a:pt x="507620" y="12676"/>
                </a:moveTo>
                <a:lnTo>
                  <a:pt x="493496" y="49438"/>
                </a:lnTo>
                <a:lnTo>
                  <a:pt x="663814" y="49438"/>
                </a:lnTo>
                <a:lnTo>
                  <a:pt x="675080" y="12676"/>
                </a:lnTo>
                <a:lnTo>
                  <a:pt x="507620" y="12676"/>
                </a:lnTo>
                <a:close/>
                <a:moveTo>
                  <a:pt x="322087" y="12676"/>
                </a:moveTo>
                <a:lnTo>
                  <a:pt x="306059" y="42708"/>
                </a:lnTo>
                <a:lnTo>
                  <a:pt x="302550" y="49438"/>
                </a:lnTo>
                <a:lnTo>
                  <a:pt x="474869" y="49438"/>
                </a:lnTo>
                <a:lnTo>
                  <a:pt x="489872" y="12676"/>
                </a:lnTo>
                <a:lnTo>
                  <a:pt x="322087" y="12676"/>
                </a:lnTo>
                <a:close/>
                <a:moveTo>
                  <a:pt x="158544" y="12676"/>
                </a:moveTo>
                <a:lnTo>
                  <a:pt x="135187" y="49438"/>
                </a:lnTo>
                <a:lnTo>
                  <a:pt x="288269" y="49438"/>
                </a:lnTo>
                <a:lnTo>
                  <a:pt x="291317" y="43734"/>
                </a:lnTo>
                <a:lnTo>
                  <a:pt x="307103" y="12676"/>
                </a:lnTo>
                <a:lnTo>
                  <a:pt x="158544" y="12676"/>
                </a:lnTo>
                <a:close/>
                <a:moveTo>
                  <a:pt x="152302" y="0"/>
                </a:moveTo>
                <a:lnTo>
                  <a:pt x="2131505" y="0"/>
                </a:lnTo>
                <a:lnTo>
                  <a:pt x="2283815" y="229470"/>
                </a:lnTo>
                <a:lnTo>
                  <a:pt x="0" y="229470"/>
                </a:lnTo>
                <a:lnTo>
                  <a:pt x="152302" y="0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426">
            <a:extLst>
              <a:ext uri="{FF2B5EF4-FFF2-40B4-BE49-F238E27FC236}">
                <a16:creationId xmlns:a16="http://schemas.microsoft.com/office/drawing/2014/main" id="{09D13B79-4F22-964E-8B70-BB098395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2477" y="5973622"/>
            <a:ext cx="54929" cy="65917"/>
          </a:xfrm>
          <a:custGeom>
            <a:avLst/>
            <a:gdLst>
              <a:gd name="T0" fmla="*/ 0 w 43"/>
              <a:gd name="T1" fmla="*/ 21009 h 51"/>
              <a:gd name="T2" fmla="*/ 9378 w 43"/>
              <a:gd name="T3" fmla="*/ 33886 h 51"/>
              <a:gd name="T4" fmla="*/ 21435 w 43"/>
              <a:gd name="T5" fmla="*/ 24398 h 51"/>
              <a:gd name="T6" fmla="*/ 28133 w 43"/>
              <a:gd name="T7" fmla="*/ 6100 h 51"/>
              <a:gd name="T8" fmla="*/ 10048 w 43"/>
              <a:gd name="T9" fmla="*/ 0 h 51"/>
              <a:gd name="T10" fmla="*/ 0 w 43"/>
              <a:gd name="T11" fmla="*/ 21009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51">
                <a:moveTo>
                  <a:pt x="0" y="31"/>
                </a:moveTo>
                <a:lnTo>
                  <a:pt x="14" y="50"/>
                </a:lnTo>
                <a:lnTo>
                  <a:pt x="32" y="36"/>
                </a:lnTo>
                <a:lnTo>
                  <a:pt x="42" y="9"/>
                </a:lnTo>
                <a:lnTo>
                  <a:pt x="15" y="0"/>
                </a:lnTo>
                <a:lnTo>
                  <a:pt x="0" y="31"/>
                </a:ln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427">
            <a:extLst>
              <a:ext uri="{FF2B5EF4-FFF2-40B4-BE49-F238E27FC236}">
                <a16:creationId xmlns:a16="http://schemas.microsoft.com/office/drawing/2014/main" id="{87C3E122-1E7A-714D-A1DE-3325124C4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0925" y="5407839"/>
            <a:ext cx="186759" cy="186763"/>
          </a:xfrm>
          <a:custGeom>
            <a:avLst/>
            <a:gdLst>
              <a:gd name="T0" fmla="*/ 83662 w 151"/>
              <a:gd name="T1" fmla="*/ 67005 h 152"/>
              <a:gd name="T2" fmla="*/ 83662 w 151"/>
              <a:gd name="T3" fmla="*/ 67005 h 152"/>
              <a:gd name="T4" fmla="*/ 7134 w 151"/>
              <a:gd name="T5" fmla="*/ 86333 h 152"/>
              <a:gd name="T6" fmla="*/ 7134 w 151"/>
              <a:gd name="T7" fmla="*/ 86333 h 152"/>
              <a:gd name="T8" fmla="*/ 6485 w 151"/>
              <a:gd name="T9" fmla="*/ 54763 h 152"/>
              <a:gd name="T10" fmla="*/ 6485 w 151"/>
              <a:gd name="T11" fmla="*/ 54763 h 152"/>
              <a:gd name="T12" fmla="*/ 649 w 151"/>
              <a:gd name="T13" fmla="*/ 50898 h 152"/>
              <a:gd name="T14" fmla="*/ 649 w 151"/>
              <a:gd name="T15" fmla="*/ 50898 h 152"/>
              <a:gd name="T16" fmla="*/ 16862 w 151"/>
              <a:gd name="T17" fmla="*/ 34791 h 152"/>
              <a:gd name="T18" fmla="*/ 16862 w 151"/>
              <a:gd name="T19" fmla="*/ 34791 h 152"/>
              <a:gd name="T20" fmla="*/ 73285 w 151"/>
              <a:gd name="T21" fmla="*/ 13530 h 152"/>
              <a:gd name="T22" fmla="*/ 73285 w 151"/>
              <a:gd name="T23" fmla="*/ 13530 h 152"/>
              <a:gd name="T24" fmla="*/ 83662 w 151"/>
              <a:gd name="T25" fmla="*/ 67005 h 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1" h="152">
                <a:moveTo>
                  <a:pt x="129" y="104"/>
                </a:moveTo>
                <a:lnTo>
                  <a:pt x="129" y="104"/>
                </a:lnTo>
                <a:cubicBezTo>
                  <a:pt x="99" y="148"/>
                  <a:pt x="24" y="151"/>
                  <a:pt x="11" y="134"/>
                </a:cubicBezTo>
                <a:cubicBezTo>
                  <a:pt x="2" y="121"/>
                  <a:pt x="6" y="116"/>
                  <a:pt x="10" y="85"/>
                </a:cubicBezTo>
                <a:cubicBezTo>
                  <a:pt x="10" y="85"/>
                  <a:pt x="0" y="84"/>
                  <a:pt x="1" y="79"/>
                </a:cubicBezTo>
                <a:cubicBezTo>
                  <a:pt x="4" y="71"/>
                  <a:pt x="20" y="67"/>
                  <a:pt x="26" y="54"/>
                </a:cubicBezTo>
                <a:cubicBezTo>
                  <a:pt x="45" y="18"/>
                  <a:pt x="81" y="0"/>
                  <a:pt x="113" y="21"/>
                </a:cubicBezTo>
                <a:cubicBezTo>
                  <a:pt x="146" y="41"/>
                  <a:pt x="150" y="73"/>
                  <a:pt x="129" y="104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428">
            <a:extLst>
              <a:ext uri="{FF2B5EF4-FFF2-40B4-BE49-F238E27FC236}">
                <a16:creationId xmlns:a16="http://schemas.microsoft.com/office/drawing/2014/main" id="{7CD68E13-C205-564C-8A0A-3ECD50B4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4868" y="5556151"/>
            <a:ext cx="87887" cy="87889"/>
          </a:xfrm>
          <a:custGeom>
            <a:avLst/>
            <a:gdLst>
              <a:gd name="T0" fmla="*/ 45417 w 69"/>
              <a:gd name="T1" fmla="*/ 45427 h 70"/>
              <a:gd name="T2" fmla="*/ 0 w 69"/>
              <a:gd name="T3" fmla="*/ 45427 h 70"/>
              <a:gd name="T4" fmla="*/ 0 w 69"/>
              <a:gd name="T5" fmla="*/ 0 h 70"/>
              <a:gd name="T6" fmla="*/ 45417 w 69"/>
              <a:gd name="T7" fmla="*/ 0 h 70"/>
              <a:gd name="T8" fmla="*/ 45417 w 69"/>
              <a:gd name="T9" fmla="*/ 4542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70">
                <a:moveTo>
                  <a:pt x="68" y="69"/>
                </a:moveTo>
                <a:lnTo>
                  <a:pt x="0" y="69"/>
                </a:lnTo>
                <a:lnTo>
                  <a:pt x="0" y="0"/>
                </a:lnTo>
                <a:lnTo>
                  <a:pt x="68" y="0"/>
                </a:lnTo>
                <a:lnTo>
                  <a:pt x="68" y="69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DE0B430D-7302-164B-8E84-DD46BB7F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8188" y="5622070"/>
            <a:ext cx="446693" cy="399750"/>
          </a:xfrm>
          <a:custGeom>
            <a:avLst/>
            <a:gdLst>
              <a:gd name="connsiteX0" fmla="*/ 175515 w 446693"/>
              <a:gd name="connsiteY0" fmla="*/ 144222 h 399750"/>
              <a:gd name="connsiteX1" fmla="*/ 97520 w 446693"/>
              <a:gd name="connsiteY1" fmla="*/ 228891 h 399750"/>
              <a:gd name="connsiteX2" fmla="*/ 203154 w 446693"/>
              <a:gd name="connsiteY2" fmla="*/ 344480 h 399750"/>
              <a:gd name="connsiteX3" fmla="*/ 446693 w 446693"/>
              <a:gd name="connsiteY3" fmla="*/ 0 h 399750"/>
              <a:gd name="connsiteX4" fmla="*/ 417831 w 446693"/>
              <a:gd name="connsiteY4" fmla="*/ 399737 h 399750"/>
              <a:gd name="connsiteX5" fmla="*/ 210780 w 446693"/>
              <a:gd name="connsiteY5" fmla="*/ 399737 h 399750"/>
              <a:gd name="connsiteX6" fmla="*/ 203779 w 446693"/>
              <a:gd name="connsiteY6" fmla="*/ 349009 h 399750"/>
              <a:gd name="connsiteX7" fmla="*/ 178762 w 446693"/>
              <a:gd name="connsiteY7" fmla="*/ 399750 h 399750"/>
              <a:gd name="connsiteX8" fmla="*/ 29 w 446693"/>
              <a:gd name="connsiteY8" fmla="*/ 221462 h 399750"/>
              <a:gd name="connsiteX9" fmla="*/ 155015 w 446693"/>
              <a:gd name="connsiteY9" fmla="*/ 10983 h 399750"/>
              <a:gd name="connsiteX10" fmla="*/ 159123 w 446693"/>
              <a:gd name="connsiteY10" fmla="*/ 25452 h 399750"/>
              <a:gd name="connsiteX11" fmla="*/ 156821 w 446693"/>
              <a:gd name="connsiteY11" fmla="*/ 8772 h 399750"/>
              <a:gd name="connsiteX0" fmla="*/ 175515 w 446693"/>
              <a:gd name="connsiteY0" fmla="*/ 144222 h 399750"/>
              <a:gd name="connsiteX1" fmla="*/ 97520 w 446693"/>
              <a:gd name="connsiteY1" fmla="*/ 228891 h 399750"/>
              <a:gd name="connsiteX2" fmla="*/ 203154 w 446693"/>
              <a:gd name="connsiteY2" fmla="*/ 344480 h 399750"/>
              <a:gd name="connsiteX3" fmla="*/ 175515 w 446693"/>
              <a:gd name="connsiteY3" fmla="*/ 144222 h 399750"/>
              <a:gd name="connsiteX4" fmla="*/ 446693 w 446693"/>
              <a:gd name="connsiteY4" fmla="*/ 0 h 399750"/>
              <a:gd name="connsiteX5" fmla="*/ 417831 w 446693"/>
              <a:gd name="connsiteY5" fmla="*/ 399737 h 399750"/>
              <a:gd name="connsiteX6" fmla="*/ 210780 w 446693"/>
              <a:gd name="connsiteY6" fmla="*/ 399737 h 399750"/>
              <a:gd name="connsiteX7" fmla="*/ 203779 w 446693"/>
              <a:gd name="connsiteY7" fmla="*/ 349009 h 399750"/>
              <a:gd name="connsiteX8" fmla="*/ 178762 w 446693"/>
              <a:gd name="connsiteY8" fmla="*/ 399750 h 399750"/>
              <a:gd name="connsiteX9" fmla="*/ 29 w 446693"/>
              <a:gd name="connsiteY9" fmla="*/ 221462 h 399750"/>
              <a:gd name="connsiteX10" fmla="*/ 155015 w 446693"/>
              <a:gd name="connsiteY10" fmla="*/ 10983 h 399750"/>
              <a:gd name="connsiteX11" fmla="*/ 156821 w 446693"/>
              <a:gd name="connsiteY11" fmla="*/ 8772 h 399750"/>
              <a:gd name="connsiteX12" fmla="*/ 446693 w 446693"/>
              <a:gd name="connsiteY12" fmla="*/ 0 h 39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693" h="399750">
                <a:moveTo>
                  <a:pt x="175515" y="144222"/>
                </a:moveTo>
                <a:lnTo>
                  <a:pt x="97520" y="228891"/>
                </a:lnTo>
                <a:lnTo>
                  <a:pt x="203154" y="344480"/>
                </a:lnTo>
                <a:lnTo>
                  <a:pt x="175515" y="144222"/>
                </a:lnTo>
                <a:close/>
                <a:moveTo>
                  <a:pt x="446693" y="0"/>
                </a:moveTo>
                <a:lnTo>
                  <a:pt x="417831" y="399737"/>
                </a:lnTo>
                <a:lnTo>
                  <a:pt x="210780" y="399737"/>
                </a:lnTo>
                <a:lnTo>
                  <a:pt x="203779" y="349009"/>
                </a:lnTo>
                <a:lnTo>
                  <a:pt x="178762" y="399750"/>
                </a:lnTo>
                <a:cubicBezTo>
                  <a:pt x="178762" y="399750"/>
                  <a:pt x="3778" y="287082"/>
                  <a:pt x="29" y="221462"/>
                </a:cubicBezTo>
                <a:cubicBezTo>
                  <a:pt x="-2471" y="149652"/>
                  <a:pt x="155015" y="10983"/>
                  <a:pt x="155015" y="10983"/>
                </a:cubicBezTo>
                <a:lnTo>
                  <a:pt x="156821" y="8772"/>
                </a:lnTo>
                <a:lnTo>
                  <a:pt x="446693" y="0"/>
                </a:ln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431">
            <a:extLst>
              <a:ext uri="{FF2B5EF4-FFF2-40B4-BE49-F238E27FC236}">
                <a16:creationId xmlns:a16="http://schemas.microsoft.com/office/drawing/2014/main" id="{FABF6C05-BD91-A546-B5E6-E3736F406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2192" y="6605323"/>
            <a:ext cx="131830" cy="54930"/>
          </a:xfrm>
          <a:custGeom>
            <a:avLst/>
            <a:gdLst>
              <a:gd name="T0" fmla="*/ 68462 w 104"/>
              <a:gd name="T1" fmla="*/ 28177 h 46"/>
              <a:gd name="T2" fmla="*/ 0 w 104"/>
              <a:gd name="T3" fmla="*/ 28177 h 46"/>
              <a:gd name="T4" fmla="*/ 0 w 104"/>
              <a:gd name="T5" fmla="*/ 28177 h 46"/>
              <a:gd name="T6" fmla="*/ 16617 w 104"/>
              <a:gd name="T7" fmla="*/ 12523 h 46"/>
              <a:gd name="T8" fmla="*/ 26587 w 104"/>
              <a:gd name="T9" fmla="*/ 12523 h 46"/>
              <a:gd name="T10" fmla="*/ 40546 w 104"/>
              <a:gd name="T11" fmla="*/ 0 h 46"/>
              <a:gd name="T12" fmla="*/ 68462 w 104"/>
              <a:gd name="T13" fmla="*/ 0 h 46"/>
              <a:gd name="T14" fmla="*/ 68462 w 104"/>
              <a:gd name="T15" fmla="*/ 28177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4" h="46">
                <a:moveTo>
                  <a:pt x="103" y="45"/>
                </a:moveTo>
                <a:lnTo>
                  <a:pt x="0" y="45"/>
                </a:lnTo>
                <a:cubicBezTo>
                  <a:pt x="0" y="32"/>
                  <a:pt x="12" y="20"/>
                  <a:pt x="25" y="20"/>
                </a:cubicBezTo>
                <a:lnTo>
                  <a:pt x="40" y="20"/>
                </a:lnTo>
                <a:lnTo>
                  <a:pt x="61" y="0"/>
                </a:lnTo>
                <a:lnTo>
                  <a:pt x="103" y="0"/>
                </a:lnTo>
                <a:lnTo>
                  <a:pt x="103" y="45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432">
            <a:extLst>
              <a:ext uri="{FF2B5EF4-FFF2-40B4-BE49-F238E27FC236}">
                <a16:creationId xmlns:a16="http://schemas.microsoft.com/office/drawing/2014/main" id="{D69D81FD-FA15-CA44-943C-40FF515A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2616" y="6023060"/>
            <a:ext cx="477883" cy="587757"/>
          </a:xfrm>
          <a:custGeom>
            <a:avLst/>
            <a:gdLst>
              <a:gd name="T0" fmla="*/ 222525 w 384"/>
              <a:gd name="T1" fmla="*/ 154749 h 472"/>
              <a:gd name="T2" fmla="*/ 179455 w 384"/>
              <a:gd name="T3" fmla="*/ 0 h 472"/>
              <a:gd name="T4" fmla="*/ 130513 w 384"/>
              <a:gd name="T5" fmla="*/ 0 h 472"/>
              <a:gd name="T6" fmla="*/ 119419 w 384"/>
              <a:gd name="T7" fmla="*/ 0 h 472"/>
              <a:gd name="T8" fmla="*/ 71130 w 384"/>
              <a:gd name="T9" fmla="*/ 0 h 472"/>
              <a:gd name="T10" fmla="*/ 15662 w 384"/>
              <a:gd name="T11" fmla="*/ 154749 h 472"/>
              <a:gd name="T12" fmla="*/ 0 w 384"/>
              <a:gd name="T13" fmla="*/ 307540 h 472"/>
              <a:gd name="T14" fmla="*/ 44374 w 384"/>
              <a:gd name="T15" fmla="*/ 307540 h 472"/>
              <a:gd name="T16" fmla="*/ 72435 w 384"/>
              <a:gd name="T17" fmla="*/ 171073 h 472"/>
              <a:gd name="T18" fmla="*/ 125293 w 384"/>
              <a:gd name="T19" fmla="*/ 79007 h 472"/>
              <a:gd name="T20" fmla="*/ 165099 w 384"/>
              <a:gd name="T21" fmla="*/ 171073 h 472"/>
              <a:gd name="T22" fmla="*/ 205558 w 384"/>
              <a:gd name="T23" fmla="*/ 307540 h 472"/>
              <a:gd name="T24" fmla="*/ 249932 w 384"/>
              <a:gd name="T25" fmla="*/ 307540 h 472"/>
              <a:gd name="T26" fmla="*/ 222525 w 384"/>
              <a:gd name="T27" fmla="*/ 154749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4" h="472">
                <a:moveTo>
                  <a:pt x="341" y="237"/>
                </a:moveTo>
                <a:lnTo>
                  <a:pt x="275" y="0"/>
                </a:lnTo>
                <a:lnTo>
                  <a:pt x="200" y="0"/>
                </a:lnTo>
                <a:lnTo>
                  <a:pt x="183" y="0"/>
                </a:lnTo>
                <a:lnTo>
                  <a:pt x="109" y="0"/>
                </a:lnTo>
                <a:lnTo>
                  <a:pt x="24" y="237"/>
                </a:lnTo>
                <a:lnTo>
                  <a:pt x="0" y="471"/>
                </a:lnTo>
                <a:lnTo>
                  <a:pt x="68" y="471"/>
                </a:lnTo>
                <a:lnTo>
                  <a:pt x="111" y="262"/>
                </a:lnTo>
                <a:lnTo>
                  <a:pt x="192" y="121"/>
                </a:lnTo>
                <a:lnTo>
                  <a:pt x="253" y="262"/>
                </a:lnTo>
                <a:lnTo>
                  <a:pt x="315" y="471"/>
                </a:lnTo>
                <a:lnTo>
                  <a:pt x="383" y="471"/>
                </a:lnTo>
                <a:lnTo>
                  <a:pt x="341" y="237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433">
            <a:extLst>
              <a:ext uri="{FF2B5EF4-FFF2-40B4-BE49-F238E27FC236}">
                <a16:creationId xmlns:a16="http://schemas.microsoft.com/office/drawing/2014/main" id="{F7245316-D01E-B54F-B59D-B016CDDF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9094" y="6605323"/>
            <a:ext cx="131830" cy="54930"/>
          </a:xfrm>
          <a:custGeom>
            <a:avLst/>
            <a:gdLst>
              <a:gd name="T0" fmla="*/ 0 w 104"/>
              <a:gd name="T1" fmla="*/ 28177 h 46"/>
              <a:gd name="T2" fmla="*/ 68462 w 104"/>
              <a:gd name="T3" fmla="*/ 28177 h 46"/>
              <a:gd name="T4" fmla="*/ 68462 w 104"/>
              <a:gd name="T5" fmla="*/ 28177 h 46"/>
              <a:gd name="T6" fmla="*/ 51845 w 104"/>
              <a:gd name="T7" fmla="*/ 12523 h 46"/>
              <a:gd name="T8" fmla="*/ 41875 w 104"/>
              <a:gd name="T9" fmla="*/ 12523 h 46"/>
              <a:gd name="T10" fmla="*/ 28581 w 104"/>
              <a:gd name="T11" fmla="*/ 0 h 46"/>
              <a:gd name="T12" fmla="*/ 0 w 104"/>
              <a:gd name="T13" fmla="*/ 0 h 46"/>
              <a:gd name="T14" fmla="*/ 0 w 104"/>
              <a:gd name="T15" fmla="*/ 28177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4" h="46">
                <a:moveTo>
                  <a:pt x="0" y="45"/>
                </a:moveTo>
                <a:lnTo>
                  <a:pt x="103" y="45"/>
                </a:lnTo>
                <a:cubicBezTo>
                  <a:pt x="103" y="32"/>
                  <a:pt x="92" y="20"/>
                  <a:pt x="78" y="20"/>
                </a:cubicBezTo>
                <a:lnTo>
                  <a:pt x="63" y="20"/>
                </a:lnTo>
                <a:lnTo>
                  <a:pt x="43" y="0"/>
                </a:lnTo>
                <a:lnTo>
                  <a:pt x="0" y="0"/>
                </a:lnTo>
                <a:lnTo>
                  <a:pt x="0" y="45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434">
            <a:extLst>
              <a:ext uri="{FF2B5EF4-FFF2-40B4-BE49-F238E27FC236}">
                <a16:creationId xmlns:a16="http://schemas.microsoft.com/office/drawing/2014/main" id="{1D1EE7AD-5569-1442-89EF-731042A95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9656" y="5204597"/>
            <a:ext cx="247185" cy="609727"/>
          </a:xfrm>
          <a:custGeom>
            <a:avLst/>
            <a:gdLst>
              <a:gd name="T0" fmla="*/ 7129 w 200"/>
              <a:gd name="T1" fmla="*/ 219680 h 489"/>
              <a:gd name="T2" fmla="*/ 74529 w 200"/>
              <a:gd name="T3" fmla="*/ 130108 h 489"/>
              <a:gd name="T4" fmla="*/ 50550 w 200"/>
              <a:gd name="T5" fmla="*/ 7192 h 489"/>
              <a:gd name="T6" fmla="*/ 83602 w 200"/>
              <a:gd name="T7" fmla="*/ 0 h 489"/>
              <a:gd name="T8" fmla="*/ 128967 w 200"/>
              <a:gd name="T9" fmla="*/ 141223 h 489"/>
              <a:gd name="T10" fmla="*/ 0 w 200"/>
              <a:gd name="T11" fmla="*/ 319059 h 489"/>
              <a:gd name="T12" fmla="*/ 7129 w 200"/>
              <a:gd name="T13" fmla="*/ 219680 h 4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" h="489">
                <a:moveTo>
                  <a:pt x="11" y="336"/>
                </a:moveTo>
                <a:lnTo>
                  <a:pt x="115" y="199"/>
                </a:lnTo>
                <a:lnTo>
                  <a:pt x="78" y="11"/>
                </a:lnTo>
                <a:lnTo>
                  <a:pt x="129" y="0"/>
                </a:lnTo>
                <a:lnTo>
                  <a:pt x="199" y="216"/>
                </a:lnTo>
                <a:lnTo>
                  <a:pt x="0" y="488"/>
                </a:lnTo>
                <a:lnTo>
                  <a:pt x="11" y="336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435">
            <a:extLst>
              <a:ext uri="{FF2B5EF4-FFF2-40B4-BE49-F238E27FC236}">
                <a16:creationId xmlns:a16="http://schemas.microsoft.com/office/drawing/2014/main" id="{BF235DD8-21B0-DD40-ADEE-7A559266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3598" y="5061779"/>
            <a:ext cx="109859" cy="159297"/>
          </a:xfrm>
          <a:custGeom>
            <a:avLst/>
            <a:gdLst>
              <a:gd name="T0" fmla="*/ 31716 w 89"/>
              <a:gd name="T1" fmla="*/ 82870 h 127"/>
              <a:gd name="T2" fmla="*/ 28479 w 89"/>
              <a:gd name="T3" fmla="*/ 71032 h 127"/>
              <a:gd name="T4" fmla="*/ 28479 w 89"/>
              <a:gd name="T5" fmla="*/ 71032 h 127"/>
              <a:gd name="T6" fmla="*/ 14240 w 89"/>
              <a:gd name="T7" fmla="*/ 68401 h 127"/>
              <a:gd name="T8" fmla="*/ 7767 w 89"/>
              <a:gd name="T9" fmla="*/ 64455 h 127"/>
              <a:gd name="T10" fmla="*/ 9062 w 89"/>
              <a:gd name="T11" fmla="*/ 38147 h 127"/>
              <a:gd name="T12" fmla="*/ 14887 w 89"/>
              <a:gd name="T13" fmla="*/ 35516 h 127"/>
              <a:gd name="T14" fmla="*/ 14887 w 89"/>
              <a:gd name="T15" fmla="*/ 35516 h 127"/>
              <a:gd name="T16" fmla="*/ 5178 w 89"/>
              <a:gd name="T17" fmla="*/ 0 h 127"/>
              <a:gd name="T18" fmla="*/ 25890 w 89"/>
              <a:gd name="T19" fmla="*/ 28281 h 127"/>
              <a:gd name="T20" fmla="*/ 40777 w 89"/>
              <a:gd name="T21" fmla="*/ 26308 h 127"/>
              <a:gd name="T22" fmla="*/ 53722 w 89"/>
              <a:gd name="T23" fmla="*/ 59851 h 127"/>
              <a:gd name="T24" fmla="*/ 56959 w 89"/>
              <a:gd name="T25" fmla="*/ 77609 h 127"/>
              <a:gd name="T26" fmla="*/ 31716 w 89"/>
              <a:gd name="T27" fmla="*/ 82870 h 1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9" h="127">
                <a:moveTo>
                  <a:pt x="49" y="126"/>
                </a:moveTo>
                <a:lnTo>
                  <a:pt x="44" y="108"/>
                </a:lnTo>
                <a:cubicBezTo>
                  <a:pt x="36" y="109"/>
                  <a:pt x="28" y="108"/>
                  <a:pt x="22" y="104"/>
                </a:cubicBezTo>
                <a:lnTo>
                  <a:pt x="12" y="98"/>
                </a:lnTo>
                <a:lnTo>
                  <a:pt x="14" y="58"/>
                </a:lnTo>
                <a:lnTo>
                  <a:pt x="23" y="54"/>
                </a:lnTo>
                <a:cubicBezTo>
                  <a:pt x="23" y="54"/>
                  <a:pt x="0" y="11"/>
                  <a:pt x="8" y="0"/>
                </a:cubicBezTo>
                <a:lnTo>
                  <a:pt x="40" y="43"/>
                </a:lnTo>
                <a:lnTo>
                  <a:pt x="63" y="40"/>
                </a:lnTo>
                <a:lnTo>
                  <a:pt x="83" y="91"/>
                </a:lnTo>
                <a:lnTo>
                  <a:pt x="88" y="118"/>
                </a:lnTo>
                <a:lnTo>
                  <a:pt x="49" y="126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436">
            <a:extLst>
              <a:ext uri="{FF2B5EF4-FFF2-40B4-BE49-F238E27FC236}">
                <a16:creationId xmlns:a16="http://schemas.microsoft.com/office/drawing/2014/main" id="{29F3B31E-9BCA-9D43-AA21-D6A8392FC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3881" y="5352909"/>
            <a:ext cx="263662" cy="258175"/>
          </a:xfrm>
          <a:custGeom>
            <a:avLst/>
            <a:gdLst>
              <a:gd name="T0" fmla="*/ 81785 w 213"/>
              <a:gd name="T1" fmla="*/ 61116 h 206"/>
              <a:gd name="T2" fmla="*/ 81785 w 213"/>
              <a:gd name="T3" fmla="*/ 61116 h 206"/>
              <a:gd name="T4" fmla="*/ 75294 w 213"/>
              <a:gd name="T5" fmla="*/ 30887 h 206"/>
              <a:gd name="T6" fmla="*/ 75294 w 213"/>
              <a:gd name="T7" fmla="*/ 30887 h 206"/>
              <a:gd name="T8" fmla="*/ 7789 w 213"/>
              <a:gd name="T9" fmla="*/ 9200 h 206"/>
              <a:gd name="T10" fmla="*/ 7789 w 213"/>
              <a:gd name="T11" fmla="*/ 9200 h 206"/>
              <a:gd name="T12" fmla="*/ 29858 w 213"/>
              <a:gd name="T13" fmla="*/ 66373 h 206"/>
              <a:gd name="T14" fmla="*/ 29858 w 213"/>
              <a:gd name="T15" fmla="*/ 66373 h 206"/>
              <a:gd name="T16" fmla="*/ 28560 w 213"/>
              <a:gd name="T17" fmla="*/ 93317 h 206"/>
              <a:gd name="T18" fmla="*/ 28560 w 213"/>
              <a:gd name="T19" fmla="*/ 93317 h 206"/>
              <a:gd name="T20" fmla="*/ 51927 w 213"/>
              <a:gd name="T21" fmla="*/ 82145 h 206"/>
              <a:gd name="T22" fmla="*/ 51927 w 213"/>
              <a:gd name="T23" fmla="*/ 82145 h 206"/>
              <a:gd name="T24" fmla="*/ 44787 w 213"/>
              <a:gd name="T25" fmla="*/ 95288 h 206"/>
              <a:gd name="T26" fmla="*/ 44787 w 213"/>
              <a:gd name="T27" fmla="*/ 95288 h 206"/>
              <a:gd name="T28" fmla="*/ 45436 w 213"/>
              <a:gd name="T29" fmla="*/ 102517 h 206"/>
              <a:gd name="T30" fmla="*/ 45436 w 213"/>
              <a:gd name="T31" fmla="*/ 102517 h 206"/>
              <a:gd name="T32" fmla="*/ 44787 w 213"/>
              <a:gd name="T33" fmla="*/ 128146 h 206"/>
              <a:gd name="T34" fmla="*/ 44787 w 213"/>
              <a:gd name="T35" fmla="*/ 128146 h 206"/>
              <a:gd name="T36" fmla="*/ 81785 w 213"/>
              <a:gd name="T37" fmla="*/ 61116 h 2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3" h="206">
                <a:moveTo>
                  <a:pt x="126" y="93"/>
                </a:moveTo>
                <a:lnTo>
                  <a:pt x="126" y="93"/>
                </a:lnTo>
                <a:cubicBezTo>
                  <a:pt x="126" y="93"/>
                  <a:pt x="148" y="62"/>
                  <a:pt x="116" y="47"/>
                </a:cubicBezTo>
                <a:cubicBezTo>
                  <a:pt x="83" y="34"/>
                  <a:pt x="23" y="0"/>
                  <a:pt x="12" y="14"/>
                </a:cubicBezTo>
                <a:cubicBezTo>
                  <a:pt x="0" y="29"/>
                  <a:pt x="1" y="85"/>
                  <a:pt x="46" y="101"/>
                </a:cubicBezTo>
                <a:cubicBezTo>
                  <a:pt x="77" y="114"/>
                  <a:pt x="36" y="136"/>
                  <a:pt x="44" y="142"/>
                </a:cubicBezTo>
                <a:cubicBezTo>
                  <a:pt x="51" y="148"/>
                  <a:pt x="72" y="117"/>
                  <a:pt x="80" y="125"/>
                </a:cubicBezTo>
                <a:cubicBezTo>
                  <a:pt x="86" y="131"/>
                  <a:pt x="85" y="147"/>
                  <a:pt x="69" y="145"/>
                </a:cubicBezTo>
                <a:cubicBezTo>
                  <a:pt x="66" y="145"/>
                  <a:pt x="73" y="152"/>
                  <a:pt x="70" y="156"/>
                </a:cubicBezTo>
                <a:cubicBezTo>
                  <a:pt x="59" y="170"/>
                  <a:pt x="44" y="205"/>
                  <a:pt x="69" y="195"/>
                </a:cubicBezTo>
                <a:cubicBezTo>
                  <a:pt x="93" y="184"/>
                  <a:pt x="212" y="128"/>
                  <a:pt x="126" y="93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488">
            <a:extLst>
              <a:ext uri="{FF2B5EF4-FFF2-40B4-BE49-F238E27FC236}">
                <a16:creationId xmlns:a16="http://schemas.microsoft.com/office/drawing/2014/main" id="{F42C38AB-4854-7C4E-8226-50C02595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0915" y="3573160"/>
            <a:ext cx="4300967" cy="9101979"/>
          </a:xfrm>
          <a:prstGeom prst="round2SameRect">
            <a:avLst>
              <a:gd name="adj1" fmla="val 50000"/>
              <a:gd name="adj2" fmla="val 3402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489">
            <a:extLst>
              <a:ext uri="{FF2B5EF4-FFF2-40B4-BE49-F238E27FC236}">
                <a16:creationId xmlns:a16="http://schemas.microsoft.com/office/drawing/2014/main" id="{A1C8CCCA-7B94-FF4F-A4AB-5E573EE5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3449" y="3963169"/>
            <a:ext cx="3570409" cy="3570481"/>
          </a:xfrm>
          <a:custGeom>
            <a:avLst/>
            <a:gdLst>
              <a:gd name="T0" fmla="*/ 1871544 w 2868"/>
              <a:gd name="T1" fmla="*/ 936099 h 2868"/>
              <a:gd name="T2" fmla="*/ 1871544 w 2868"/>
              <a:gd name="T3" fmla="*/ 936099 h 2868"/>
              <a:gd name="T4" fmla="*/ 936099 w 2868"/>
              <a:gd name="T5" fmla="*/ 1871544 h 2868"/>
              <a:gd name="T6" fmla="*/ 936099 w 2868"/>
              <a:gd name="T7" fmla="*/ 1871544 h 2868"/>
              <a:gd name="T8" fmla="*/ 0 w 2868"/>
              <a:gd name="T9" fmla="*/ 936099 h 2868"/>
              <a:gd name="T10" fmla="*/ 0 w 2868"/>
              <a:gd name="T11" fmla="*/ 936099 h 2868"/>
              <a:gd name="T12" fmla="*/ 936099 w 2868"/>
              <a:gd name="T13" fmla="*/ 0 h 2868"/>
              <a:gd name="T14" fmla="*/ 936099 w 2868"/>
              <a:gd name="T15" fmla="*/ 0 h 2868"/>
              <a:gd name="T16" fmla="*/ 1871544 w 2868"/>
              <a:gd name="T17" fmla="*/ 936099 h 28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8" h="2868">
                <a:moveTo>
                  <a:pt x="2867" y="1434"/>
                </a:moveTo>
                <a:lnTo>
                  <a:pt x="2867" y="1434"/>
                </a:lnTo>
                <a:cubicBezTo>
                  <a:pt x="2867" y="2225"/>
                  <a:pt x="2226" y="2867"/>
                  <a:pt x="1434" y="2867"/>
                </a:cubicBezTo>
                <a:cubicBezTo>
                  <a:pt x="642" y="2867"/>
                  <a:pt x="0" y="2225"/>
                  <a:pt x="0" y="1434"/>
                </a:cubicBezTo>
                <a:cubicBezTo>
                  <a:pt x="0" y="642"/>
                  <a:pt x="642" y="0"/>
                  <a:pt x="1434" y="0"/>
                </a:cubicBezTo>
                <a:cubicBezTo>
                  <a:pt x="2226" y="0"/>
                  <a:pt x="2867" y="642"/>
                  <a:pt x="2867" y="14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8" name="Freeform 490">
            <a:extLst>
              <a:ext uri="{FF2B5EF4-FFF2-40B4-BE49-F238E27FC236}">
                <a16:creationId xmlns:a16="http://schemas.microsoft.com/office/drawing/2014/main" id="{15990A1A-EE6E-8642-BD2E-787831F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6682" y="4644308"/>
            <a:ext cx="1576471" cy="1768760"/>
          </a:xfrm>
          <a:custGeom>
            <a:avLst/>
            <a:gdLst>
              <a:gd name="T0" fmla="*/ 825993 w 1265"/>
              <a:gd name="T1" fmla="*/ 926805 h 1422"/>
              <a:gd name="T2" fmla="*/ 0 w 1265"/>
              <a:gd name="T3" fmla="*/ 926805 h 1422"/>
              <a:gd name="T4" fmla="*/ 0 w 1265"/>
              <a:gd name="T5" fmla="*/ 0 h 1422"/>
              <a:gd name="T6" fmla="*/ 825993 w 1265"/>
              <a:gd name="T7" fmla="*/ 0 h 1422"/>
              <a:gd name="T8" fmla="*/ 825993 w 1265"/>
              <a:gd name="T9" fmla="*/ 926805 h 14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5" h="1422">
                <a:moveTo>
                  <a:pt x="1264" y="1421"/>
                </a:moveTo>
                <a:lnTo>
                  <a:pt x="0" y="1421"/>
                </a:lnTo>
                <a:lnTo>
                  <a:pt x="0" y="0"/>
                </a:lnTo>
                <a:lnTo>
                  <a:pt x="1264" y="0"/>
                </a:lnTo>
                <a:lnTo>
                  <a:pt x="1264" y="1421"/>
                </a:ln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9" name="Freeform 491">
            <a:extLst>
              <a:ext uri="{FF2B5EF4-FFF2-40B4-BE49-F238E27FC236}">
                <a16:creationId xmlns:a16="http://schemas.microsoft.com/office/drawing/2014/main" id="{43FD6A8A-024C-7048-9AB7-F73D5BEE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1048" y="4765155"/>
            <a:ext cx="1356758" cy="1527067"/>
          </a:xfrm>
          <a:custGeom>
            <a:avLst/>
            <a:gdLst>
              <a:gd name="T0" fmla="*/ 710784 w 1091"/>
              <a:gd name="T1" fmla="*/ 800072 h 1228"/>
              <a:gd name="T2" fmla="*/ 0 w 1091"/>
              <a:gd name="T3" fmla="*/ 800072 h 1228"/>
              <a:gd name="T4" fmla="*/ 0 w 1091"/>
              <a:gd name="T5" fmla="*/ 0 h 1228"/>
              <a:gd name="T6" fmla="*/ 710784 w 1091"/>
              <a:gd name="T7" fmla="*/ 0 h 1228"/>
              <a:gd name="T8" fmla="*/ 710784 w 1091"/>
              <a:gd name="T9" fmla="*/ 800072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1" h="1228">
                <a:moveTo>
                  <a:pt x="1090" y="1227"/>
                </a:moveTo>
                <a:lnTo>
                  <a:pt x="0" y="1227"/>
                </a:lnTo>
                <a:lnTo>
                  <a:pt x="0" y="0"/>
                </a:lnTo>
                <a:lnTo>
                  <a:pt x="1090" y="0"/>
                </a:lnTo>
                <a:lnTo>
                  <a:pt x="1090" y="1227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32DB227-AC1A-9F4E-8604-93A3FA572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007" y="4979381"/>
            <a:ext cx="794193" cy="1317081"/>
          </a:xfrm>
          <a:custGeom>
            <a:avLst/>
            <a:gdLst>
              <a:gd name="connsiteX0" fmla="*/ 430415 w 794193"/>
              <a:gd name="connsiteY0" fmla="*/ 0 h 1317081"/>
              <a:gd name="connsiteX1" fmla="*/ 593317 w 794193"/>
              <a:gd name="connsiteY1" fmla="*/ 59698 h 1317081"/>
              <a:gd name="connsiteX2" fmla="*/ 722645 w 794193"/>
              <a:gd name="connsiteY2" fmla="*/ 68404 h 1317081"/>
              <a:gd name="connsiteX3" fmla="*/ 783577 w 794193"/>
              <a:gd name="connsiteY3" fmla="*/ 222624 h 1317081"/>
              <a:gd name="connsiteX4" fmla="*/ 754977 w 794193"/>
              <a:gd name="connsiteY4" fmla="*/ 251229 h 1317081"/>
              <a:gd name="connsiteX5" fmla="*/ 773629 w 794193"/>
              <a:gd name="connsiteY5" fmla="*/ 369381 h 1317081"/>
              <a:gd name="connsiteX6" fmla="*/ 737567 w 794193"/>
              <a:gd name="connsiteY6" fmla="*/ 402961 h 1317081"/>
              <a:gd name="connsiteX7" fmla="*/ 695287 w 794193"/>
              <a:gd name="connsiteY7" fmla="*/ 564644 h 1317081"/>
              <a:gd name="connsiteX8" fmla="*/ 759951 w 794193"/>
              <a:gd name="connsiteY8" fmla="*/ 559669 h 1317081"/>
              <a:gd name="connsiteX9" fmla="*/ 752489 w 794193"/>
              <a:gd name="connsiteY9" fmla="*/ 674090 h 1317081"/>
              <a:gd name="connsiteX10" fmla="*/ 676633 w 794193"/>
              <a:gd name="connsiteY10" fmla="*/ 726326 h 1317081"/>
              <a:gd name="connsiteX11" fmla="*/ 602023 w 794193"/>
              <a:gd name="connsiteY11" fmla="*/ 949105 h 1317081"/>
              <a:gd name="connsiteX12" fmla="*/ 581923 w 794193"/>
              <a:gd name="connsiteY12" fmla="*/ 970386 h 1317081"/>
              <a:gd name="connsiteX13" fmla="*/ 581923 w 794193"/>
              <a:gd name="connsiteY13" fmla="*/ 1163222 h 1317081"/>
              <a:gd name="connsiteX14" fmla="*/ 603085 w 794193"/>
              <a:gd name="connsiteY14" fmla="*/ 1240777 h 1317081"/>
              <a:gd name="connsiteX15" fmla="*/ 651635 w 794193"/>
              <a:gd name="connsiteY15" fmla="*/ 1317081 h 1317081"/>
              <a:gd name="connsiteX16" fmla="*/ 213445 w 794193"/>
              <a:gd name="connsiteY16" fmla="*/ 1317081 h 1317081"/>
              <a:gd name="connsiteX17" fmla="*/ 260749 w 794193"/>
              <a:gd name="connsiteY17" fmla="*/ 1242028 h 1317081"/>
              <a:gd name="connsiteX18" fmla="*/ 284401 w 794193"/>
              <a:gd name="connsiteY18" fmla="*/ 1164473 h 1317081"/>
              <a:gd name="connsiteX19" fmla="*/ 284401 w 794193"/>
              <a:gd name="connsiteY19" fmla="*/ 975302 h 1317081"/>
              <a:gd name="connsiteX20" fmla="*/ 259741 w 794193"/>
              <a:gd name="connsiteY20" fmla="*/ 949105 h 1317081"/>
              <a:gd name="connsiteX21" fmla="*/ 184195 w 794193"/>
              <a:gd name="connsiteY21" fmla="*/ 726326 h 1317081"/>
              <a:gd name="connsiteX22" fmla="*/ 105853 w 794193"/>
              <a:gd name="connsiteY22" fmla="*/ 674090 h 1317081"/>
              <a:gd name="connsiteX23" fmla="*/ 98391 w 794193"/>
              <a:gd name="connsiteY23" fmla="*/ 559669 h 1317081"/>
              <a:gd name="connsiteX24" fmla="*/ 166785 w 794193"/>
              <a:gd name="connsiteY24" fmla="*/ 567131 h 1317081"/>
              <a:gd name="connsiteX25" fmla="*/ 120775 w 794193"/>
              <a:gd name="connsiteY25" fmla="*/ 437785 h 1317081"/>
              <a:gd name="connsiteX26" fmla="*/ 72277 w 794193"/>
              <a:gd name="connsiteY26" fmla="*/ 373112 h 1317081"/>
              <a:gd name="connsiteX27" fmla="*/ 11345 w 794193"/>
              <a:gd name="connsiteY27" fmla="*/ 220136 h 1317081"/>
              <a:gd name="connsiteX28" fmla="*/ 63573 w 794193"/>
              <a:gd name="connsiteY28" fmla="*/ 180338 h 1317081"/>
              <a:gd name="connsiteX29" fmla="*/ 62329 w 794193"/>
              <a:gd name="connsiteY29" fmla="*/ 171632 h 1317081"/>
              <a:gd name="connsiteX30" fmla="*/ 202849 w 794193"/>
              <a:gd name="connsiteY30" fmla="*/ 32336 h 1317081"/>
              <a:gd name="connsiteX31" fmla="*/ 289895 w 794193"/>
              <a:gd name="connsiteY31" fmla="*/ 43530 h 1317081"/>
              <a:gd name="connsiteX32" fmla="*/ 430415 w 794193"/>
              <a:gd name="connsiteY32" fmla="*/ 0 h 13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4193" h="1317081">
                <a:moveTo>
                  <a:pt x="430415" y="0"/>
                </a:moveTo>
                <a:cubicBezTo>
                  <a:pt x="490105" y="0"/>
                  <a:pt x="546063" y="22387"/>
                  <a:pt x="593317" y="59698"/>
                </a:cubicBezTo>
                <a:cubicBezTo>
                  <a:pt x="628137" y="42286"/>
                  <a:pt x="677877" y="43530"/>
                  <a:pt x="722645" y="68404"/>
                </a:cubicBezTo>
                <a:cubicBezTo>
                  <a:pt x="783577" y="104471"/>
                  <a:pt x="810935" y="174119"/>
                  <a:pt x="783577" y="222624"/>
                </a:cubicBezTo>
                <a:cubicBezTo>
                  <a:pt x="776117" y="233817"/>
                  <a:pt x="766169" y="245010"/>
                  <a:pt x="754977" y="251229"/>
                </a:cubicBezTo>
                <a:cubicBezTo>
                  <a:pt x="784821" y="287296"/>
                  <a:pt x="794769" y="333314"/>
                  <a:pt x="773629" y="369381"/>
                </a:cubicBezTo>
                <a:cubicBezTo>
                  <a:pt x="766169" y="385549"/>
                  <a:pt x="752489" y="395499"/>
                  <a:pt x="737567" y="402961"/>
                </a:cubicBezTo>
                <a:cubicBezTo>
                  <a:pt x="725131" y="451466"/>
                  <a:pt x="703991" y="529820"/>
                  <a:pt x="695287" y="564644"/>
                </a:cubicBezTo>
                <a:cubicBezTo>
                  <a:pt x="718915" y="549719"/>
                  <a:pt x="743785" y="547232"/>
                  <a:pt x="759951" y="559669"/>
                </a:cubicBezTo>
                <a:cubicBezTo>
                  <a:pt x="787309" y="578324"/>
                  <a:pt x="783577" y="630560"/>
                  <a:pt x="752489" y="674090"/>
                </a:cubicBezTo>
                <a:cubicBezTo>
                  <a:pt x="730105" y="703939"/>
                  <a:pt x="701505" y="723838"/>
                  <a:pt x="676633" y="726326"/>
                </a:cubicBezTo>
                <a:cubicBezTo>
                  <a:pt x="663575" y="805301"/>
                  <a:pt x="640881" y="887075"/>
                  <a:pt x="602023" y="949105"/>
                </a:cubicBezTo>
                <a:lnTo>
                  <a:pt x="581923" y="970386"/>
                </a:lnTo>
                <a:lnTo>
                  <a:pt x="581923" y="1163222"/>
                </a:lnTo>
                <a:cubicBezTo>
                  <a:pt x="581923" y="1190742"/>
                  <a:pt x="589393" y="1218261"/>
                  <a:pt x="603085" y="1240777"/>
                </a:cubicBezTo>
                <a:lnTo>
                  <a:pt x="651635" y="1317081"/>
                </a:lnTo>
                <a:lnTo>
                  <a:pt x="213445" y="1317081"/>
                </a:lnTo>
                <a:lnTo>
                  <a:pt x="260749" y="1242028"/>
                </a:lnTo>
                <a:cubicBezTo>
                  <a:pt x="275687" y="1219512"/>
                  <a:pt x="284401" y="1191993"/>
                  <a:pt x="284401" y="1164473"/>
                </a:cubicBezTo>
                <a:lnTo>
                  <a:pt x="284401" y="975302"/>
                </a:lnTo>
                <a:lnTo>
                  <a:pt x="259741" y="949105"/>
                </a:lnTo>
                <a:cubicBezTo>
                  <a:pt x="220879" y="887075"/>
                  <a:pt x="197875" y="805301"/>
                  <a:pt x="184195" y="726326"/>
                </a:cubicBezTo>
                <a:cubicBezTo>
                  <a:pt x="159325" y="725082"/>
                  <a:pt x="128237" y="706426"/>
                  <a:pt x="105853" y="674090"/>
                </a:cubicBezTo>
                <a:cubicBezTo>
                  <a:pt x="74765" y="630560"/>
                  <a:pt x="71033" y="578324"/>
                  <a:pt x="98391" y="559669"/>
                </a:cubicBezTo>
                <a:cubicBezTo>
                  <a:pt x="115801" y="545988"/>
                  <a:pt x="141915" y="550963"/>
                  <a:pt x="166785" y="567131"/>
                </a:cubicBezTo>
                <a:cubicBezTo>
                  <a:pt x="159325" y="536038"/>
                  <a:pt x="133211" y="485046"/>
                  <a:pt x="120775" y="437785"/>
                </a:cubicBezTo>
                <a:cubicBezTo>
                  <a:pt x="69791" y="431567"/>
                  <a:pt x="87199" y="383062"/>
                  <a:pt x="72277" y="373112"/>
                </a:cubicBezTo>
                <a:cubicBezTo>
                  <a:pt x="10101" y="338289"/>
                  <a:pt x="-17257" y="268641"/>
                  <a:pt x="11345" y="220136"/>
                </a:cubicBezTo>
                <a:cubicBezTo>
                  <a:pt x="22537" y="200237"/>
                  <a:pt x="41189" y="187800"/>
                  <a:pt x="63573" y="180338"/>
                </a:cubicBezTo>
                <a:cubicBezTo>
                  <a:pt x="63573" y="177850"/>
                  <a:pt x="62329" y="174119"/>
                  <a:pt x="62329" y="171632"/>
                </a:cubicBezTo>
                <a:cubicBezTo>
                  <a:pt x="54867" y="104471"/>
                  <a:pt x="118289" y="42286"/>
                  <a:pt x="202849" y="32336"/>
                </a:cubicBezTo>
                <a:cubicBezTo>
                  <a:pt x="233937" y="28605"/>
                  <a:pt x="263781" y="32336"/>
                  <a:pt x="289895" y="43530"/>
                </a:cubicBezTo>
                <a:cubicBezTo>
                  <a:pt x="333419" y="14924"/>
                  <a:pt x="380673" y="0"/>
                  <a:pt x="430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494">
            <a:extLst>
              <a:ext uri="{FF2B5EF4-FFF2-40B4-BE49-F238E27FC236}">
                <a16:creationId xmlns:a16="http://schemas.microsoft.com/office/drawing/2014/main" id="{3A9B87D9-B17D-5149-82EA-10347A053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7807" y="5336429"/>
            <a:ext cx="236194" cy="390005"/>
          </a:xfrm>
          <a:custGeom>
            <a:avLst/>
            <a:gdLst>
              <a:gd name="T0" fmla="*/ 47336 w 191"/>
              <a:gd name="T1" fmla="*/ 175194 h 314"/>
              <a:gd name="T2" fmla="*/ 73922 w 191"/>
              <a:gd name="T3" fmla="*/ 175194 h 314"/>
              <a:gd name="T4" fmla="*/ 73922 w 191"/>
              <a:gd name="T5" fmla="*/ 203850 h 314"/>
              <a:gd name="T6" fmla="*/ 47336 w 191"/>
              <a:gd name="T7" fmla="*/ 203850 h 314"/>
              <a:gd name="T8" fmla="*/ 47336 w 191"/>
              <a:gd name="T9" fmla="*/ 175194 h 314"/>
              <a:gd name="T10" fmla="*/ 17508 w 191"/>
              <a:gd name="T11" fmla="*/ 18236 h 314"/>
              <a:gd name="T12" fmla="*/ 17508 w 191"/>
              <a:gd name="T13" fmla="*/ 18236 h 314"/>
              <a:gd name="T14" fmla="*/ 63547 w 191"/>
              <a:gd name="T15" fmla="*/ 0 h 314"/>
              <a:gd name="T16" fmla="*/ 63547 w 191"/>
              <a:gd name="T17" fmla="*/ 0 h 314"/>
              <a:gd name="T18" fmla="*/ 107641 w 191"/>
              <a:gd name="T19" fmla="*/ 15631 h 314"/>
              <a:gd name="T20" fmla="*/ 107641 w 191"/>
              <a:gd name="T21" fmla="*/ 15631 h 314"/>
              <a:gd name="T22" fmla="*/ 123204 w 191"/>
              <a:gd name="T23" fmla="*/ 54707 h 314"/>
              <a:gd name="T24" fmla="*/ 123204 w 191"/>
              <a:gd name="T25" fmla="*/ 54707 h 314"/>
              <a:gd name="T26" fmla="*/ 117368 w 191"/>
              <a:gd name="T27" fmla="*/ 78805 h 314"/>
              <a:gd name="T28" fmla="*/ 117368 w 191"/>
              <a:gd name="T29" fmla="*/ 78805 h 314"/>
              <a:gd name="T30" fmla="*/ 93375 w 191"/>
              <a:gd name="T31" fmla="*/ 104856 h 314"/>
              <a:gd name="T32" fmla="*/ 93375 w 191"/>
              <a:gd name="T33" fmla="*/ 104856 h 314"/>
              <a:gd name="T34" fmla="*/ 75219 w 191"/>
              <a:gd name="T35" fmla="*/ 126999 h 314"/>
              <a:gd name="T36" fmla="*/ 75219 w 191"/>
              <a:gd name="T37" fmla="*/ 126999 h 314"/>
              <a:gd name="T38" fmla="*/ 71328 w 191"/>
              <a:gd name="T39" fmla="*/ 152399 h 314"/>
              <a:gd name="T40" fmla="*/ 47336 w 191"/>
              <a:gd name="T41" fmla="*/ 152399 h 314"/>
              <a:gd name="T42" fmla="*/ 47336 w 191"/>
              <a:gd name="T43" fmla="*/ 152399 h 314"/>
              <a:gd name="T44" fmla="*/ 51875 w 191"/>
              <a:gd name="T45" fmla="*/ 121138 h 314"/>
              <a:gd name="T46" fmla="*/ 51875 w 191"/>
              <a:gd name="T47" fmla="*/ 121138 h 314"/>
              <a:gd name="T48" fmla="*/ 72625 w 191"/>
              <a:gd name="T49" fmla="*/ 93784 h 314"/>
              <a:gd name="T50" fmla="*/ 83649 w 191"/>
              <a:gd name="T51" fmla="*/ 83363 h 314"/>
              <a:gd name="T52" fmla="*/ 83649 w 191"/>
              <a:gd name="T53" fmla="*/ 83363 h 314"/>
              <a:gd name="T54" fmla="*/ 92078 w 191"/>
              <a:gd name="T55" fmla="*/ 72943 h 314"/>
              <a:gd name="T56" fmla="*/ 92078 w 191"/>
              <a:gd name="T57" fmla="*/ 72943 h 314"/>
              <a:gd name="T58" fmla="*/ 97914 w 191"/>
              <a:gd name="T59" fmla="*/ 54707 h 314"/>
              <a:gd name="T60" fmla="*/ 97914 w 191"/>
              <a:gd name="T61" fmla="*/ 54707 h 314"/>
              <a:gd name="T62" fmla="*/ 89485 w 191"/>
              <a:gd name="T63" fmla="*/ 31261 h 314"/>
              <a:gd name="T64" fmla="*/ 89485 w 191"/>
              <a:gd name="T65" fmla="*/ 31261 h 314"/>
              <a:gd name="T66" fmla="*/ 62250 w 191"/>
              <a:gd name="T67" fmla="*/ 21492 h 314"/>
              <a:gd name="T68" fmla="*/ 62250 w 191"/>
              <a:gd name="T69" fmla="*/ 21492 h 314"/>
              <a:gd name="T70" fmla="*/ 30477 w 191"/>
              <a:gd name="T71" fmla="*/ 38425 h 314"/>
              <a:gd name="T72" fmla="*/ 30477 w 191"/>
              <a:gd name="T73" fmla="*/ 38425 h 314"/>
              <a:gd name="T74" fmla="*/ 24641 w 191"/>
              <a:gd name="T75" fmla="*/ 65779 h 314"/>
              <a:gd name="T76" fmla="*/ 0 w 191"/>
              <a:gd name="T77" fmla="*/ 65779 h 314"/>
              <a:gd name="T78" fmla="*/ 0 w 191"/>
              <a:gd name="T79" fmla="*/ 65779 h 314"/>
              <a:gd name="T80" fmla="*/ 17508 w 191"/>
              <a:gd name="T81" fmla="*/ 18236 h 3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1" h="314">
                <a:moveTo>
                  <a:pt x="73" y="269"/>
                </a:moveTo>
                <a:lnTo>
                  <a:pt x="114" y="269"/>
                </a:lnTo>
                <a:lnTo>
                  <a:pt x="114" y="313"/>
                </a:lnTo>
                <a:lnTo>
                  <a:pt x="73" y="313"/>
                </a:lnTo>
                <a:lnTo>
                  <a:pt x="73" y="269"/>
                </a:lnTo>
                <a:close/>
                <a:moveTo>
                  <a:pt x="27" y="28"/>
                </a:moveTo>
                <a:lnTo>
                  <a:pt x="27" y="28"/>
                </a:lnTo>
                <a:cubicBezTo>
                  <a:pt x="44" y="9"/>
                  <a:pt x="68" y="0"/>
                  <a:pt x="98" y="0"/>
                </a:cubicBezTo>
                <a:cubicBezTo>
                  <a:pt x="126" y="0"/>
                  <a:pt x="148" y="8"/>
                  <a:pt x="166" y="24"/>
                </a:cubicBezTo>
                <a:cubicBezTo>
                  <a:pt x="182" y="39"/>
                  <a:pt x="190" y="60"/>
                  <a:pt x="190" y="84"/>
                </a:cubicBezTo>
                <a:cubicBezTo>
                  <a:pt x="190" y="100"/>
                  <a:pt x="188" y="111"/>
                  <a:pt x="181" y="121"/>
                </a:cubicBezTo>
                <a:cubicBezTo>
                  <a:pt x="175" y="130"/>
                  <a:pt x="162" y="143"/>
                  <a:pt x="144" y="161"/>
                </a:cubicBezTo>
                <a:cubicBezTo>
                  <a:pt x="130" y="175"/>
                  <a:pt x="121" y="186"/>
                  <a:pt x="116" y="195"/>
                </a:cubicBezTo>
                <a:cubicBezTo>
                  <a:pt x="113" y="203"/>
                  <a:pt x="110" y="217"/>
                  <a:pt x="110" y="234"/>
                </a:cubicBezTo>
                <a:lnTo>
                  <a:pt x="73" y="234"/>
                </a:lnTo>
                <a:cubicBezTo>
                  <a:pt x="73" y="214"/>
                  <a:pt x="75" y="198"/>
                  <a:pt x="80" y="186"/>
                </a:cubicBezTo>
                <a:cubicBezTo>
                  <a:pt x="85" y="174"/>
                  <a:pt x="96" y="160"/>
                  <a:pt x="112" y="144"/>
                </a:cubicBezTo>
                <a:lnTo>
                  <a:pt x="129" y="128"/>
                </a:lnTo>
                <a:cubicBezTo>
                  <a:pt x="134" y="123"/>
                  <a:pt x="138" y="118"/>
                  <a:pt x="142" y="112"/>
                </a:cubicBezTo>
                <a:cubicBezTo>
                  <a:pt x="148" y="103"/>
                  <a:pt x="151" y="94"/>
                  <a:pt x="151" y="84"/>
                </a:cubicBezTo>
                <a:cubicBezTo>
                  <a:pt x="151" y="70"/>
                  <a:pt x="147" y="58"/>
                  <a:pt x="138" y="48"/>
                </a:cubicBezTo>
                <a:cubicBezTo>
                  <a:pt x="130" y="38"/>
                  <a:pt x="116" y="33"/>
                  <a:pt x="96" y="33"/>
                </a:cubicBezTo>
                <a:cubicBezTo>
                  <a:pt x="73" y="33"/>
                  <a:pt x="56" y="41"/>
                  <a:pt x="47" y="59"/>
                </a:cubicBezTo>
                <a:cubicBezTo>
                  <a:pt x="41" y="69"/>
                  <a:pt x="39" y="83"/>
                  <a:pt x="38" y="101"/>
                </a:cubicBezTo>
                <a:lnTo>
                  <a:pt x="0" y="101"/>
                </a:lnTo>
                <a:cubicBezTo>
                  <a:pt x="0" y="71"/>
                  <a:pt x="9" y="46"/>
                  <a:pt x="27" y="28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495">
            <a:extLst>
              <a:ext uri="{FF2B5EF4-FFF2-40B4-BE49-F238E27FC236}">
                <a16:creationId xmlns:a16="http://schemas.microsoft.com/office/drawing/2014/main" id="{EE5EA96C-3712-0343-BD1B-745BAF70F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32" y="6028553"/>
            <a:ext cx="296618" cy="681137"/>
          </a:xfrm>
          <a:custGeom>
            <a:avLst/>
            <a:gdLst>
              <a:gd name="T0" fmla="*/ 0 w 240"/>
              <a:gd name="T1" fmla="*/ 0 h 546"/>
              <a:gd name="T2" fmla="*/ 0 w 240"/>
              <a:gd name="T3" fmla="*/ 0 h 546"/>
              <a:gd name="T4" fmla="*/ 76472 w 240"/>
              <a:gd name="T5" fmla="*/ 170729 h 546"/>
              <a:gd name="T6" fmla="*/ 95914 w 240"/>
              <a:gd name="T7" fmla="*/ 356503 h 546"/>
              <a:gd name="T8" fmla="*/ 154888 w 240"/>
              <a:gd name="T9" fmla="*/ 356503 h 546"/>
              <a:gd name="T10" fmla="*/ 145815 w 240"/>
              <a:gd name="T11" fmla="*/ 158300 h 546"/>
              <a:gd name="T12" fmla="*/ 91377 w 240"/>
              <a:gd name="T13" fmla="*/ 0 h 546"/>
              <a:gd name="T14" fmla="*/ 0 w 240"/>
              <a:gd name="T15" fmla="*/ 0 h 5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0" h="546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43" y="181"/>
                  <a:pt x="118" y="261"/>
                </a:cubicBezTo>
                <a:lnTo>
                  <a:pt x="148" y="545"/>
                </a:lnTo>
                <a:lnTo>
                  <a:pt x="239" y="545"/>
                </a:lnTo>
                <a:lnTo>
                  <a:pt x="225" y="242"/>
                </a:lnTo>
                <a:lnTo>
                  <a:pt x="141" y="0"/>
                </a:lnTo>
                <a:lnTo>
                  <a:pt x="0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496">
            <a:extLst>
              <a:ext uri="{FF2B5EF4-FFF2-40B4-BE49-F238E27FC236}">
                <a16:creationId xmlns:a16="http://schemas.microsoft.com/office/drawing/2014/main" id="{1F2DE30A-4763-DB4E-A276-F56397DC0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0065" y="6171372"/>
            <a:ext cx="131830" cy="368032"/>
          </a:xfrm>
          <a:custGeom>
            <a:avLst/>
            <a:gdLst>
              <a:gd name="T0" fmla="*/ 57935 w 105"/>
              <a:gd name="T1" fmla="*/ 75883 h 295"/>
              <a:gd name="T2" fmla="*/ 57935 w 105"/>
              <a:gd name="T3" fmla="*/ 75883 h 295"/>
              <a:gd name="T4" fmla="*/ 0 w 105"/>
              <a:gd name="T5" fmla="*/ 5233 h 295"/>
              <a:gd name="T6" fmla="*/ 0 w 105"/>
              <a:gd name="T7" fmla="*/ 5233 h 295"/>
              <a:gd name="T8" fmla="*/ 51351 w 105"/>
              <a:gd name="T9" fmla="*/ 94200 h 295"/>
              <a:gd name="T10" fmla="*/ 61885 w 105"/>
              <a:gd name="T11" fmla="*/ 192325 h 295"/>
              <a:gd name="T12" fmla="*/ 61885 w 105"/>
              <a:gd name="T13" fmla="*/ 192325 h 295"/>
              <a:gd name="T14" fmla="*/ 57935 w 105"/>
              <a:gd name="T15" fmla="*/ 75883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295">
                <a:moveTo>
                  <a:pt x="88" y="116"/>
                </a:moveTo>
                <a:lnTo>
                  <a:pt x="88" y="116"/>
                </a:lnTo>
                <a:cubicBezTo>
                  <a:pt x="73" y="73"/>
                  <a:pt x="23" y="0"/>
                  <a:pt x="0" y="8"/>
                </a:cubicBezTo>
                <a:cubicBezTo>
                  <a:pt x="19" y="57"/>
                  <a:pt x="46" y="110"/>
                  <a:pt x="78" y="144"/>
                </a:cubicBezTo>
                <a:lnTo>
                  <a:pt x="94" y="294"/>
                </a:lnTo>
                <a:cubicBezTo>
                  <a:pt x="95" y="240"/>
                  <a:pt x="104" y="163"/>
                  <a:pt x="88" y="116"/>
                </a:cubicBez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497">
            <a:extLst>
              <a:ext uri="{FF2B5EF4-FFF2-40B4-BE49-F238E27FC236}">
                <a16:creationId xmlns:a16="http://schemas.microsoft.com/office/drawing/2014/main" id="{0E7B763F-FD51-1B44-9B71-08B03367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3866" y="6704199"/>
            <a:ext cx="181269" cy="82397"/>
          </a:xfrm>
          <a:custGeom>
            <a:avLst/>
            <a:gdLst>
              <a:gd name="T0" fmla="*/ 0 w 146"/>
              <a:gd name="T1" fmla="*/ 0 h 67"/>
              <a:gd name="T2" fmla="*/ 0 w 146"/>
              <a:gd name="T3" fmla="*/ 42560 h 67"/>
              <a:gd name="T4" fmla="*/ 94400 w 146"/>
              <a:gd name="T5" fmla="*/ 42560 h 67"/>
              <a:gd name="T6" fmla="*/ 94400 w 146"/>
              <a:gd name="T7" fmla="*/ 42560 h 67"/>
              <a:gd name="T8" fmla="*/ 74869 w 146"/>
              <a:gd name="T9" fmla="*/ 16766 h 67"/>
              <a:gd name="T10" fmla="*/ 74869 w 146"/>
              <a:gd name="T11" fmla="*/ 16766 h 67"/>
              <a:gd name="T12" fmla="*/ 39062 w 146"/>
              <a:gd name="T13" fmla="*/ 0 h 67"/>
              <a:gd name="T14" fmla="*/ 0 w 146"/>
              <a:gd name="T15" fmla="*/ 0 h 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6" h="67">
                <a:moveTo>
                  <a:pt x="0" y="0"/>
                </a:moveTo>
                <a:lnTo>
                  <a:pt x="0" y="66"/>
                </a:lnTo>
                <a:lnTo>
                  <a:pt x="145" y="66"/>
                </a:lnTo>
                <a:cubicBezTo>
                  <a:pt x="145" y="66"/>
                  <a:pt x="145" y="29"/>
                  <a:pt x="115" y="26"/>
                </a:cubicBezTo>
                <a:cubicBezTo>
                  <a:pt x="93" y="24"/>
                  <a:pt x="66" y="30"/>
                  <a:pt x="60" y="0"/>
                </a:cubicBezTo>
                <a:lnTo>
                  <a:pt x="0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498">
            <a:extLst>
              <a:ext uri="{FF2B5EF4-FFF2-40B4-BE49-F238E27FC236}">
                <a16:creationId xmlns:a16="http://schemas.microsoft.com/office/drawing/2014/main" id="{7DAC58FB-D256-9B48-A002-07BEDE94C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2460" y="5715450"/>
            <a:ext cx="109859" cy="126342"/>
          </a:xfrm>
          <a:custGeom>
            <a:avLst/>
            <a:gdLst>
              <a:gd name="T0" fmla="*/ 32076 w 88"/>
              <a:gd name="T1" fmla="*/ 0 h 102"/>
              <a:gd name="T2" fmla="*/ 56951 w 88"/>
              <a:gd name="T3" fmla="*/ 50660 h 102"/>
              <a:gd name="T4" fmla="*/ 23566 w 88"/>
              <a:gd name="T5" fmla="*/ 65599 h 102"/>
              <a:gd name="T6" fmla="*/ 0 w 88"/>
              <a:gd name="T7" fmla="*/ 18835 h 102"/>
              <a:gd name="T8" fmla="*/ 32076 w 88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" h="102">
                <a:moveTo>
                  <a:pt x="49" y="0"/>
                </a:moveTo>
                <a:lnTo>
                  <a:pt x="87" y="78"/>
                </a:lnTo>
                <a:lnTo>
                  <a:pt x="36" y="101"/>
                </a:lnTo>
                <a:lnTo>
                  <a:pt x="0" y="29"/>
                </a:lnTo>
                <a:lnTo>
                  <a:pt x="49" y="0"/>
                </a:ln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6" name="Freeform 500">
            <a:extLst>
              <a:ext uri="{FF2B5EF4-FFF2-40B4-BE49-F238E27FC236}">
                <a16:creationId xmlns:a16="http://schemas.microsoft.com/office/drawing/2014/main" id="{758A63A8-4C66-FF4F-A8E1-D394B37EE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8657" y="5506713"/>
            <a:ext cx="593238" cy="758041"/>
          </a:xfrm>
          <a:custGeom>
            <a:avLst/>
            <a:gdLst>
              <a:gd name="T0" fmla="*/ 159123 w 477"/>
              <a:gd name="T1" fmla="*/ 18335 h 607"/>
              <a:gd name="T2" fmla="*/ 159123 w 477"/>
              <a:gd name="T3" fmla="*/ 18335 h 607"/>
              <a:gd name="T4" fmla="*/ 119995 w 477"/>
              <a:gd name="T5" fmla="*/ 134895 h 607"/>
              <a:gd name="T6" fmla="*/ 119995 w 477"/>
              <a:gd name="T7" fmla="*/ 134895 h 607"/>
              <a:gd name="T8" fmla="*/ 140863 w 477"/>
              <a:gd name="T9" fmla="*/ 335928 h 607"/>
              <a:gd name="T10" fmla="*/ 140863 w 477"/>
              <a:gd name="T11" fmla="*/ 335928 h 607"/>
              <a:gd name="T12" fmla="*/ 215860 w 477"/>
              <a:gd name="T13" fmla="*/ 20300 h 607"/>
              <a:gd name="T14" fmla="*/ 215860 w 477"/>
              <a:gd name="T15" fmla="*/ 20300 h 607"/>
              <a:gd name="T16" fmla="*/ 172166 w 477"/>
              <a:gd name="T17" fmla="*/ 9822 h 607"/>
              <a:gd name="T18" fmla="*/ 159123 w 477"/>
              <a:gd name="T19" fmla="*/ 18335 h 6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7" h="607">
                <a:moveTo>
                  <a:pt x="244" y="28"/>
                </a:moveTo>
                <a:lnTo>
                  <a:pt x="244" y="28"/>
                </a:lnTo>
                <a:cubicBezTo>
                  <a:pt x="244" y="28"/>
                  <a:pt x="142" y="81"/>
                  <a:pt x="184" y="206"/>
                </a:cubicBezTo>
                <a:cubicBezTo>
                  <a:pt x="226" y="334"/>
                  <a:pt x="0" y="436"/>
                  <a:pt x="216" y="513"/>
                </a:cubicBezTo>
                <a:cubicBezTo>
                  <a:pt x="476" y="606"/>
                  <a:pt x="331" y="31"/>
                  <a:pt x="331" y="31"/>
                </a:cubicBezTo>
                <a:cubicBezTo>
                  <a:pt x="317" y="8"/>
                  <a:pt x="287" y="0"/>
                  <a:pt x="264" y="15"/>
                </a:cubicBezTo>
                <a:lnTo>
                  <a:pt x="244" y="28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7" name="Freeform 136">
            <a:extLst>
              <a:ext uri="{FF2B5EF4-FFF2-40B4-BE49-F238E27FC236}">
                <a16:creationId xmlns:a16="http://schemas.microsoft.com/office/drawing/2014/main" id="{91B029B8-171C-DB44-8E0C-B692F6E64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2952" y="5589109"/>
            <a:ext cx="334178" cy="438191"/>
          </a:xfrm>
          <a:custGeom>
            <a:avLst/>
            <a:gdLst>
              <a:gd name="connsiteX0" fmla="*/ 110212 w 334178"/>
              <a:gd name="connsiteY0" fmla="*/ 0 h 438191"/>
              <a:gd name="connsiteX1" fmla="*/ 206336 w 334178"/>
              <a:gd name="connsiteY1" fmla="*/ 10016 h 438191"/>
              <a:gd name="connsiteX2" fmla="*/ 209124 w 334178"/>
              <a:gd name="connsiteY2" fmla="*/ 12597 h 438191"/>
              <a:gd name="connsiteX3" fmla="*/ 217000 w 334178"/>
              <a:gd name="connsiteY3" fmla="*/ 15254 h 438191"/>
              <a:gd name="connsiteX4" fmla="*/ 334178 w 334178"/>
              <a:gd name="connsiteY4" fmla="*/ 124771 h 438191"/>
              <a:gd name="connsiteX5" fmla="*/ 307670 w 334178"/>
              <a:gd name="connsiteY5" fmla="*/ 140232 h 438191"/>
              <a:gd name="connsiteX6" fmla="*/ 315104 w 334178"/>
              <a:gd name="connsiteY6" fmla="*/ 153230 h 438191"/>
              <a:gd name="connsiteX7" fmla="*/ 323688 w 334178"/>
              <a:gd name="connsiteY7" fmla="*/ 190300 h 438191"/>
              <a:gd name="connsiteX8" fmla="*/ 278744 w 334178"/>
              <a:gd name="connsiteY8" fmla="*/ 210332 h 438191"/>
              <a:gd name="connsiteX9" fmla="*/ 296224 w 334178"/>
              <a:gd name="connsiteY9" fmla="*/ 346797 h 438191"/>
              <a:gd name="connsiteX10" fmla="*/ 314948 w 334178"/>
              <a:gd name="connsiteY10" fmla="*/ 438191 h 438191"/>
              <a:gd name="connsiteX11" fmla="*/ 60276 w 334178"/>
              <a:gd name="connsiteY11" fmla="*/ 438191 h 438191"/>
              <a:gd name="connsiteX12" fmla="*/ 80248 w 334178"/>
              <a:gd name="connsiteY12" fmla="*/ 345545 h 438191"/>
              <a:gd name="connsiteX13" fmla="*/ 70920 w 334178"/>
              <a:gd name="connsiteY13" fmla="*/ 228098 h 438191"/>
              <a:gd name="connsiteX14" fmla="*/ 36204 w 334178"/>
              <a:gd name="connsiteY14" fmla="*/ 240465 h 438191"/>
              <a:gd name="connsiteX15" fmla="*/ 1124 w 334178"/>
              <a:gd name="connsiteY15" fmla="*/ 125962 h 438191"/>
              <a:gd name="connsiteX16" fmla="*/ 29844 w 334178"/>
              <a:gd name="connsiteY16" fmla="*/ 49089 h 438191"/>
              <a:gd name="connsiteX17" fmla="*/ 55468 w 334178"/>
              <a:gd name="connsiteY17" fmla="*/ 33618 h 438191"/>
              <a:gd name="connsiteX18" fmla="*/ 55284 w 334178"/>
              <a:gd name="connsiteY18" fmla="*/ 31300 h 43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178" h="438191">
                <a:moveTo>
                  <a:pt x="110212" y="0"/>
                </a:moveTo>
                <a:lnTo>
                  <a:pt x="206336" y="10016"/>
                </a:lnTo>
                <a:lnTo>
                  <a:pt x="209124" y="12597"/>
                </a:lnTo>
                <a:lnTo>
                  <a:pt x="217000" y="15254"/>
                </a:lnTo>
                <a:cubicBezTo>
                  <a:pt x="242068" y="24736"/>
                  <a:pt x="296868" y="52708"/>
                  <a:pt x="334178" y="124771"/>
                </a:cubicBezTo>
                <a:lnTo>
                  <a:pt x="307670" y="140232"/>
                </a:lnTo>
                <a:lnTo>
                  <a:pt x="315104" y="153230"/>
                </a:lnTo>
                <a:cubicBezTo>
                  <a:pt x="321424" y="167374"/>
                  <a:pt x="324936" y="180285"/>
                  <a:pt x="323688" y="190300"/>
                </a:cubicBezTo>
                <a:cubicBezTo>
                  <a:pt x="319940" y="211584"/>
                  <a:pt x="278744" y="210332"/>
                  <a:pt x="278744" y="210332"/>
                </a:cubicBezTo>
                <a:lnTo>
                  <a:pt x="296224" y="346797"/>
                </a:lnTo>
                <a:lnTo>
                  <a:pt x="314948" y="438191"/>
                </a:lnTo>
                <a:lnTo>
                  <a:pt x="60276" y="438191"/>
                </a:lnTo>
                <a:lnTo>
                  <a:pt x="80248" y="345545"/>
                </a:lnTo>
                <a:lnTo>
                  <a:pt x="70920" y="228098"/>
                </a:lnTo>
                <a:lnTo>
                  <a:pt x="36204" y="240465"/>
                </a:lnTo>
                <a:cubicBezTo>
                  <a:pt x="36204" y="240465"/>
                  <a:pt x="7388" y="160436"/>
                  <a:pt x="1124" y="125962"/>
                </a:cubicBezTo>
                <a:cubicBezTo>
                  <a:pt x="-3572" y="98260"/>
                  <a:pt x="6528" y="69173"/>
                  <a:pt x="29844" y="49089"/>
                </a:cubicBezTo>
                <a:lnTo>
                  <a:pt x="55468" y="33618"/>
                </a:lnTo>
                <a:lnTo>
                  <a:pt x="55284" y="31300"/>
                </a:ln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8" name="Freeform 503">
            <a:extLst>
              <a:ext uri="{FF2B5EF4-FFF2-40B4-BE49-F238E27FC236}">
                <a16:creationId xmlns:a16="http://schemas.microsoft.com/office/drawing/2014/main" id="{2C68CD70-5D3E-E042-9287-1C1D515C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9363" y="6028555"/>
            <a:ext cx="280141" cy="692124"/>
          </a:xfrm>
          <a:custGeom>
            <a:avLst/>
            <a:gdLst>
              <a:gd name="T0" fmla="*/ 54841 w 225"/>
              <a:gd name="T1" fmla="*/ 0 h 554"/>
              <a:gd name="T2" fmla="*/ 54841 w 225"/>
              <a:gd name="T3" fmla="*/ 0 h 554"/>
              <a:gd name="T4" fmla="*/ 58758 w 225"/>
              <a:gd name="T5" fmla="*/ 160496 h 554"/>
              <a:gd name="T6" fmla="*/ 0 w 225"/>
              <a:gd name="T7" fmla="*/ 341300 h 554"/>
              <a:gd name="T8" fmla="*/ 52230 w 225"/>
              <a:gd name="T9" fmla="*/ 362263 h 554"/>
              <a:gd name="T10" fmla="*/ 124046 w 225"/>
              <a:gd name="T11" fmla="*/ 181459 h 554"/>
              <a:gd name="T12" fmla="*/ 146243 w 225"/>
              <a:gd name="T13" fmla="*/ 0 h 554"/>
              <a:gd name="T14" fmla="*/ 54841 w 225"/>
              <a:gd name="T15" fmla="*/ 0 h 5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5" h="554">
                <a:moveTo>
                  <a:pt x="84" y="0"/>
                </a:moveTo>
                <a:lnTo>
                  <a:pt x="84" y="0"/>
                </a:lnTo>
                <a:cubicBezTo>
                  <a:pt x="84" y="0"/>
                  <a:pt x="70" y="130"/>
                  <a:pt x="90" y="245"/>
                </a:cubicBezTo>
                <a:lnTo>
                  <a:pt x="0" y="521"/>
                </a:lnTo>
                <a:lnTo>
                  <a:pt x="80" y="553"/>
                </a:lnTo>
                <a:lnTo>
                  <a:pt x="190" y="277"/>
                </a:lnTo>
                <a:lnTo>
                  <a:pt x="224" y="0"/>
                </a:lnTo>
                <a:lnTo>
                  <a:pt x="84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9" name="Freeform 504">
            <a:extLst>
              <a:ext uri="{FF2B5EF4-FFF2-40B4-BE49-F238E27FC236}">
                <a16:creationId xmlns:a16="http://schemas.microsoft.com/office/drawing/2014/main" id="{7D5944AA-46FB-CB40-BB8D-33D613E0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7391" y="6682225"/>
            <a:ext cx="186759" cy="142819"/>
          </a:xfrm>
          <a:custGeom>
            <a:avLst/>
            <a:gdLst>
              <a:gd name="T0" fmla="*/ 15016 w 150"/>
              <a:gd name="T1" fmla="*/ 0 h 116"/>
              <a:gd name="T2" fmla="*/ 0 w 150"/>
              <a:gd name="T3" fmla="*/ 39381 h 116"/>
              <a:gd name="T4" fmla="*/ 88137 w 150"/>
              <a:gd name="T5" fmla="*/ 74242 h 116"/>
              <a:gd name="T6" fmla="*/ 88137 w 150"/>
              <a:gd name="T7" fmla="*/ 74242 h 116"/>
              <a:gd name="T8" fmla="*/ 78997 w 150"/>
              <a:gd name="T9" fmla="*/ 43254 h 116"/>
              <a:gd name="T10" fmla="*/ 78997 w 150"/>
              <a:gd name="T11" fmla="*/ 43254 h 116"/>
              <a:gd name="T12" fmla="*/ 52229 w 150"/>
              <a:gd name="T13" fmla="*/ 14203 h 116"/>
              <a:gd name="T14" fmla="*/ 15016 w 150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0" h="116">
                <a:moveTo>
                  <a:pt x="23" y="0"/>
                </a:moveTo>
                <a:lnTo>
                  <a:pt x="0" y="61"/>
                </a:lnTo>
                <a:lnTo>
                  <a:pt x="135" y="115"/>
                </a:lnTo>
                <a:cubicBezTo>
                  <a:pt x="135" y="115"/>
                  <a:pt x="149" y="80"/>
                  <a:pt x="121" y="67"/>
                </a:cubicBezTo>
                <a:cubicBezTo>
                  <a:pt x="101" y="56"/>
                  <a:pt x="75" y="52"/>
                  <a:pt x="80" y="22"/>
                </a:cubicBezTo>
                <a:lnTo>
                  <a:pt x="23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0" name="Freeform 505">
            <a:extLst>
              <a:ext uri="{FF2B5EF4-FFF2-40B4-BE49-F238E27FC236}">
                <a16:creationId xmlns:a16="http://schemas.microsoft.com/office/drawing/2014/main" id="{EF713546-C26B-D84B-8B15-8934BA3F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4570" y="5226570"/>
            <a:ext cx="659152" cy="664657"/>
          </a:xfrm>
          <a:custGeom>
            <a:avLst/>
            <a:gdLst>
              <a:gd name="T0" fmla="*/ 344985 w 531"/>
              <a:gd name="T1" fmla="*/ 174258 h 532"/>
              <a:gd name="T2" fmla="*/ 344985 w 531"/>
              <a:gd name="T3" fmla="*/ 174258 h 532"/>
              <a:gd name="T4" fmla="*/ 172493 w 531"/>
              <a:gd name="T5" fmla="*/ 347861 h 532"/>
              <a:gd name="T6" fmla="*/ 172493 w 531"/>
              <a:gd name="T7" fmla="*/ 347861 h 532"/>
              <a:gd name="T8" fmla="*/ 0 w 531"/>
              <a:gd name="T9" fmla="*/ 174258 h 532"/>
              <a:gd name="T10" fmla="*/ 0 w 531"/>
              <a:gd name="T11" fmla="*/ 174258 h 532"/>
              <a:gd name="T12" fmla="*/ 172493 w 531"/>
              <a:gd name="T13" fmla="*/ 0 h 532"/>
              <a:gd name="T14" fmla="*/ 172493 w 531"/>
              <a:gd name="T15" fmla="*/ 0 h 532"/>
              <a:gd name="T16" fmla="*/ 344985 w 531"/>
              <a:gd name="T17" fmla="*/ 174258 h 5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1" h="532">
                <a:moveTo>
                  <a:pt x="530" y="266"/>
                </a:moveTo>
                <a:lnTo>
                  <a:pt x="530" y="266"/>
                </a:lnTo>
                <a:cubicBezTo>
                  <a:pt x="530" y="412"/>
                  <a:pt x="412" y="531"/>
                  <a:pt x="265" y="531"/>
                </a:cubicBezTo>
                <a:cubicBezTo>
                  <a:pt x="119" y="531"/>
                  <a:pt x="0" y="412"/>
                  <a:pt x="0" y="266"/>
                </a:cubicBezTo>
                <a:cubicBezTo>
                  <a:pt x="0" y="120"/>
                  <a:pt x="119" y="0"/>
                  <a:pt x="265" y="0"/>
                </a:cubicBezTo>
                <a:cubicBezTo>
                  <a:pt x="412" y="0"/>
                  <a:pt x="530" y="120"/>
                  <a:pt x="530" y="266"/>
                </a:cubicBezTo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1" name="Freeform 506">
            <a:extLst>
              <a:ext uri="{FF2B5EF4-FFF2-40B4-BE49-F238E27FC236}">
                <a16:creationId xmlns:a16="http://schemas.microsoft.com/office/drawing/2014/main" id="{AC3E0A7D-8760-9D4B-884A-F3E41E4D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137" y="5177130"/>
            <a:ext cx="758026" cy="758041"/>
          </a:xfrm>
          <a:custGeom>
            <a:avLst/>
            <a:gdLst>
              <a:gd name="T0" fmla="*/ 198741 w 610"/>
              <a:gd name="T1" fmla="*/ 51477 h 610"/>
              <a:gd name="T2" fmla="*/ 198741 w 610"/>
              <a:gd name="T3" fmla="*/ 51477 h 610"/>
              <a:gd name="T4" fmla="*/ 51477 w 610"/>
              <a:gd name="T5" fmla="*/ 198741 h 610"/>
              <a:gd name="T6" fmla="*/ 51477 w 610"/>
              <a:gd name="T7" fmla="*/ 198741 h 610"/>
              <a:gd name="T8" fmla="*/ 198741 w 610"/>
              <a:gd name="T9" fmla="*/ 345353 h 610"/>
              <a:gd name="T10" fmla="*/ 198741 w 610"/>
              <a:gd name="T11" fmla="*/ 345353 h 610"/>
              <a:gd name="T12" fmla="*/ 346005 w 610"/>
              <a:gd name="T13" fmla="*/ 198741 h 610"/>
              <a:gd name="T14" fmla="*/ 346005 w 610"/>
              <a:gd name="T15" fmla="*/ 198741 h 610"/>
              <a:gd name="T16" fmla="*/ 198741 w 610"/>
              <a:gd name="T17" fmla="*/ 51477 h 610"/>
              <a:gd name="T18" fmla="*/ 198741 w 610"/>
              <a:gd name="T19" fmla="*/ 396830 h 610"/>
              <a:gd name="T20" fmla="*/ 198741 w 610"/>
              <a:gd name="T21" fmla="*/ 396830 h 610"/>
              <a:gd name="T22" fmla="*/ 0 w 610"/>
              <a:gd name="T23" fmla="*/ 198741 h 610"/>
              <a:gd name="T24" fmla="*/ 0 w 610"/>
              <a:gd name="T25" fmla="*/ 198741 h 610"/>
              <a:gd name="T26" fmla="*/ 198741 w 610"/>
              <a:gd name="T27" fmla="*/ 0 h 610"/>
              <a:gd name="T28" fmla="*/ 198741 w 610"/>
              <a:gd name="T29" fmla="*/ 0 h 610"/>
              <a:gd name="T30" fmla="*/ 396830 w 610"/>
              <a:gd name="T31" fmla="*/ 198741 h 610"/>
              <a:gd name="T32" fmla="*/ 396830 w 610"/>
              <a:gd name="T33" fmla="*/ 198741 h 610"/>
              <a:gd name="T34" fmla="*/ 198741 w 610"/>
              <a:gd name="T35" fmla="*/ 396830 h 6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0" h="610">
                <a:moveTo>
                  <a:pt x="305" y="79"/>
                </a:moveTo>
                <a:lnTo>
                  <a:pt x="305" y="79"/>
                </a:lnTo>
                <a:cubicBezTo>
                  <a:pt x="181" y="79"/>
                  <a:pt x="79" y="181"/>
                  <a:pt x="79" y="305"/>
                </a:cubicBezTo>
                <a:cubicBezTo>
                  <a:pt x="79" y="429"/>
                  <a:pt x="181" y="530"/>
                  <a:pt x="305" y="530"/>
                </a:cubicBezTo>
                <a:cubicBezTo>
                  <a:pt x="430" y="530"/>
                  <a:pt x="531" y="429"/>
                  <a:pt x="531" y="305"/>
                </a:cubicBezTo>
                <a:cubicBezTo>
                  <a:pt x="531" y="181"/>
                  <a:pt x="430" y="79"/>
                  <a:pt x="305" y="79"/>
                </a:cubicBezTo>
                <a:close/>
                <a:moveTo>
                  <a:pt x="305" y="609"/>
                </a:moveTo>
                <a:lnTo>
                  <a:pt x="305" y="609"/>
                </a:lnTo>
                <a:cubicBezTo>
                  <a:pt x="137" y="609"/>
                  <a:pt x="0" y="473"/>
                  <a:pt x="0" y="305"/>
                </a:cubicBezTo>
                <a:cubicBezTo>
                  <a:pt x="0" y="136"/>
                  <a:pt x="137" y="0"/>
                  <a:pt x="305" y="0"/>
                </a:cubicBezTo>
                <a:cubicBezTo>
                  <a:pt x="473" y="0"/>
                  <a:pt x="609" y="136"/>
                  <a:pt x="609" y="305"/>
                </a:cubicBezTo>
                <a:cubicBezTo>
                  <a:pt x="609" y="473"/>
                  <a:pt x="473" y="609"/>
                  <a:pt x="305" y="609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2" name="Freeform 507">
            <a:extLst>
              <a:ext uri="{FF2B5EF4-FFF2-40B4-BE49-F238E27FC236}">
                <a16:creationId xmlns:a16="http://schemas.microsoft.com/office/drawing/2014/main" id="{DB590121-FADA-EB4D-A961-E9BD555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3306" y="5655027"/>
            <a:ext cx="631690" cy="368032"/>
          </a:xfrm>
          <a:custGeom>
            <a:avLst/>
            <a:gdLst>
              <a:gd name="T0" fmla="*/ 7855 w 506"/>
              <a:gd name="T1" fmla="*/ 173354 h 295"/>
              <a:gd name="T2" fmla="*/ 5892 w 506"/>
              <a:gd name="T3" fmla="*/ 168121 h 295"/>
              <a:gd name="T4" fmla="*/ 5892 w 506"/>
              <a:gd name="T5" fmla="*/ 168121 h 295"/>
              <a:gd name="T6" fmla="*/ 18984 w 506"/>
              <a:gd name="T7" fmla="*/ 133450 h 295"/>
              <a:gd name="T8" fmla="*/ 307670 w 506"/>
              <a:gd name="T9" fmla="*/ 0 h 295"/>
              <a:gd name="T10" fmla="*/ 330581 w 506"/>
              <a:gd name="T11" fmla="*/ 47754 h 295"/>
              <a:gd name="T12" fmla="*/ 43205 w 506"/>
              <a:gd name="T13" fmla="*/ 185783 h 295"/>
              <a:gd name="T14" fmla="*/ 43205 w 506"/>
              <a:gd name="T15" fmla="*/ 185783 h 295"/>
              <a:gd name="T16" fmla="*/ 7855 w 506"/>
              <a:gd name="T17" fmla="*/ 173354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6" h="295">
                <a:moveTo>
                  <a:pt x="12" y="265"/>
                </a:moveTo>
                <a:lnTo>
                  <a:pt x="9" y="257"/>
                </a:lnTo>
                <a:cubicBezTo>
                  <a:pt x="0" y="237"/>
                  <a:pt x="9" y="214"/>
                  <a:pt x="29" y="204"/>
                </a:cubicBezTo>
                <a:lnTo>
                  <a:pt x="470" y="0"/>
                </a:lnTo>
                <a:lnTo>
                  <a:pt x="505" y="73"/>
                </a:lnTo>
                <a:lnTo>
                  <a:pt x="66" y="284"/>
                </a:lnTo>
                <a:cubicBezTo>
                  <a:pt x="46" y="294"/>
                  <a:pt x="21" y="285"/>
                  <a:pt x="12" y="265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3" name="Freeform 508">
            <a:extLst>
              <a:ext uri="{FF2B5EF4-FFF2-40B4-BE49-F238E27FC236}">
                <a16:creationId xmlns:a16="http://schemas.microsoft.com/office/drawing/2014/main" id="{5034EE9D-77C6-A64A-A147-CCBF1833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7723" y="5796987"/>
            <a:ext cx="329576" cy="175778"/>
          </a:xfrm>
          <a:custGeom>
            <a:avLst/>
            <a:gdLst>
              <a:gd name="T0" fmla="*/ 0 w 265"/>
              <a:gd name="T1" fmla="*/ 14484 h 140"/>
              <a:gd name="T2" fmla="*/ 21521 w 265"/>
              <a:gd name="T3" fmla="*/ 68469 h 140"/>
              <a:gd name="T4" fmla="*/ 21521 w 265"/>
              <a:gd name="T5" fmla="*/ 68469 h 140"/>
              <a:gd name="T6" fmla="*/ 56736 w 265"/>
              <a:gd name="T7" fmla="*/ 88220 h 140"/>
              <a:gd name="T8" fmla="*/ 132385 w 265"/>
              <a:gd name="T9" fmla="*/ 72419 h 140"/>
              <a:gd name="T10" fmla="*/ 157167 w 265"/>
              <a:gd name="T11" fmla="*/ 73736 h 140"/>
              <a:gd name="T12" fmla="*/ 164340 w 265"/>
              <a:gd name="T13" fmla="*/ 68469 h 140"/>
              <a:gd name="T14" fmla="*/ 171514 w 265"/>
              <a:gd name="T15" fmla="*/ 64519 h 140"/>
              <a:gd name="T16" fmla="*/ 172166 w 265"/>
              <a:gd name="T17" fmla="*/ 49377 h 140"/>
              <a:gd name="T18" fmla="*/ 168905 w 265"/>
              <a:gd name="T19" fmla="*/ 39501 h 140"/>
              <a:gd name="T20" fmla="*/ 160427 w 265"/>
              <a:gd name="T21" fmla="*/ 43452 h 140"/>
              <a:gd name="T22" fmla="*/ 160427 w 265"/>
              <a:gd name="T23" fmla="*/ 48060 h 140"/>
              <a:gd name="T24" fmla="*/ 158471 w 265"/>
              <a:gd name="T25" fmla="*/ 51352 h 140"/>
              <a:gd name="T26" fmla="*/ 144776 w 265"/>
              <a:gd name="T27" fmla="*/ 51352 h 140"/>
              <a:gd name="T28" fmla="*/ 147384 w 265"/>
              <a:gd name="T29" fmla="*/ 44110 h 140"/>
              <a:gd name="T30" fmla="*/ 147384 w 265"/>
              <a:gd name="T31" fmla="*/ 44110 h 140"/>
              <a:gd name="T32" fmla="*/ 151949 w 265"/>
              <a:gd name="T33" fmla="*/ 32918 h 140"/>
              <a:gd name="T34" fmla="*/ 140863 w 265"/>
              <a:gd name="T35" fmla="*/ 38185 h 140"/>
              <a:gd name="T36" fmla="*/ 134342 w 265"/>
              <a:gd name="T37" fmla="*/ 53985 h 140"/>
              <a:gd name="T38" fmla="*/ 56084 w 265"/>
              <a:gd name="T39" fmla="*/ 50035 h 140"/>
              <a:gd name="T40" fmla="*/ 41085 w 265"/>
              <a:gd name="T41" fmla="*/ 0 h 140"/>
              <a:gd name="T42" fmla="*/ 0 w 265"/>
              <a:gd name="T43" fmla="*/ 14484 h 1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65" h="140">
                <a:moveTo>
                  <a:pt x="0" y="22"/>
                </a:moveTo>
                <a:lnTo>
                  <a:pt x="33" y="104"/>
                </a:lnTo>
                <a:cubicBezTo>
                  <a:pt x="41" y="126"/>
                  <a:pt x="65" y="139"/>
                  <a:pt x="87" y="134"/>
                </a:cubicBezTo>
                <a:lnTo>
                  <a:pt x="203" y="110"/>
                </a:lnTo>
                <a:lnTo>
                  <a:pt x="241" y="112"/>
                </a:lnTo>
                <a:lnTo>
                  <a:pt x="252" y="104"/>
                </a:lnTo>
                <a:lnTo>
                  <a:pt x="263" y="98"/>
                </a:lnTo>
                <a:lnTo>
                  <a:pt x="264" y="75"/>
                </a:lnTo>
                <a:lnTo>
                  <a:pt x="259" y="60"/>
                </a:lnTo>
                <a:lnTo>
                  <a:pt x="246" y="66"/>
                </a:lnTo>
                <a:lnTo>
                  <a:pt x="246" y="73"/>
                </a:lnTo>
                <a:lnTo>
                  <a:pt x="243" y="78"/>
                </a:lnTo>
                <a:lnTo>
                  <a:pt x="222" y="78"/>
                </a:lnTo>
                <a:lnTo>
                  <a:pt x="226" y="67"/>
                </a:lnTo>
                <a:cubicBezTo>
                  <a:pt x="226" y="67"/>
                  <a:pt x="238" y="61"/>
                  <a:pt x="233" y="50"/>
                </a:cubicBezTo>
                <a:lnTo>
                  <a:pt x="216" y="58"/>
                </a:lnTo>
                <a:lnTo>
                  <a:pt x="206" y="82"/>
                </a:lnTo>
                <a:lnTo>
                  <a:pt x="86" y="76"/>
                </a:lnTo>
                <a:lnTo>
                  <a:pt x="63" y="0"/>
                </a:lnTo>
                <a:lnTo>
                  <a:pt x="0" y="22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4" name="Freeform 509">
            <a:extLst>
              <a:ext uri="{FF2B5EF4-FFF2-40B4-BE49-F238E27FC236}">
                <a16:creationId xmlns:a16="http://schemas.microsoft.com/office/drawing/2014/main" id="{3410DB2A-E657-2943-889B-085BAA73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162" y="5512207"/>
            <a:ext cx="115353" cy="148310"/>
          </a:xfrm>
          <a:custGeom>
            <a:avLst/>
            <a:gdLst>
              <a:gd name="T0" fmla="*/ 42078 w 92"/>
              <a:gd name="T1" fmla="*/ 50131 h 121"/>
              <a:gd name="T2" fmla="*/ 42078 w 92"/>
              <a:gd name="T3" fmla="*/ 0 h 121"/>
              <a:gd name="T4" fmla="*/ 0 w 92"/>
              <a:gd name="T5" fmla="*/ 0 h 121"/>
              <a:gd name="T6" fmla="*/ 0 w 92"/>
              <a:gd name="T7" fmla="*/ 50131 h 121"/>
              <a:gd name="T8" fmla="*/ 0 w 92"/>
              <a:gd name="T9" fmla="*/ 50131 h 121"/>
              <a:gd name="T10" fmla="*/ 52597 w 92"/>
              <a:gd name="T11" fmla="*/ 77124 h 121"/>
              <a:gd name="T12" fmla="*/ 52597 w 92"/>
              <a:gd name="T13" fmla="*/ 77124 h 121"/>
              <a:gd name="T14" fmla="*/ 42078 w 92"/>
              <a:gd name="T15" fmla="*/ 50131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21">
                <a:moveTo>
                  <a:pt x="64" y="78"/>
                </a:moveTo>
                <a:lnTo>
                  <a:pt x="64" y="0"/>
                </a:lnTo>
                <a:lnTo>
                  <a:pt x="0" y="0"/>
                </a:lnTo>
                <a:lnTo>
                  <a:pt x="0" y="78"/>
                </a:lnTo>
                <a:cubicBezTo>
                  <a:pt x="0" y="78"/>
                  <a:pt x="38" y="120"/>
                  <a:pt x="80" y="120"/>
                </a:cubicBezTo>
                <a:cubicBezTo>
                  <a:pt x="91" y="120"/>
                  <a:pt x="64" y="78"/>
                  <a:pt x="64" y="78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5" name="Freeform 510">
            <a:extLst>
              <a:ext uri="{FF2B5EF4-FFF2-40B4-BE49-F238E27FC236}">
                <a16:creationId xmlns:a16="http://schemas.microsoft.com/office/drawing/2014/main" id="{FBD4066F-ADCD-D840-9516-3F89146B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164" y="5512209"/>
            <a:ext cx="82395" cy="54930"/>
          </a:xfrm>
          <a:custGeom>
            <a:avLst/>
            <a:gdLst>
              <a:gd name="T0" fmla="*/ 42540 w 65"/>
              <a:gd name="T1" fmla="*/ 0 h 44"/>
              <a:gd name="T2" fmla="*/ 0 w 65"/>
              <a:gd name="T3" fmla="*/ 0 h 44"/>
              <a:gd name="T4" fmla="*/ 0 w 65"/>
              <a:gd name="T5" fmla="*/ 13747 h 44"/>
              <a:gd name="T6" fmla="*/ 0 w 65"/>
              <a:gd name="T7" fmla="*/ 13747 h 44"/>
              <a:gd name="T8" fmla="*/ 42540 w 65"/>
              <a:gd name="T9" fmla="*/ 28148 h 44"/>
              <a:gd name="T10" fmla="*/ 42540 w 65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4">
                <a:moveTo>
                  <a:pt x="64" y="0"/>
                </a:moveTo>
                <a:lnTo>
                  <a:pt x="0" y="0"/>
                </a:lnTo>
                <a:lnTo>
                  <a:pt x="0" y="21"/>
                </a:lnTo>
                <a:cubicBezTo>
                  <a:pt x="9" y="29"/>
                  <a:pt x="29" y="41"/>
                  <a:pt x="64" y="43"/>
                </a:cubicBezTo>
                <a:lnTo>
                  <a:pt x="64" y="0"/>
                </a:ln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6" name="Freeform 511">
            <a:extLst>
              <a:ext uri="{FF2B5EF4-FFF2-40B4-BE49-F238E27FC236}">
                <a16:creationId xmlns:a16="http://schemas.microsoft.com/office/drawing/2014/main" id="{E8483FE1-5C6B-1549-BB9F-1E7EDA1C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9220" y="5341922"/>
            <a:ext cx="175775" cy="214231"/>
          </a:xfrm>
          <a:custGeom>
            <a:avLst/>
            <a:gdLst>
              <a:gd name="T0" fmla="*/ 80486 w 142"/>
              <a:gd name="T1" fmla="*/ 47128 h 174"/>
              <a:gd name="T2" fmla="*/ 80486 w 142"/>
              <a:gd name="T3" fmla="*/ 47128 h 174"/>
              <a:gd name="T4" fmla="*/ 90872 w 142"/>
              <a:gd name="T5" fmla="*/ 74889 h 174"/>
              <a:gd name="T6" fmla="*/ 90872 w 142"/>
              <a:gd name="T7" fmla="*/ 74889 h 174"/>
              <a:gd name="T8" fmla="*/ 83732 w 142"/>
              <a:gd name="T9" fmla="*/ 80053 h 174"/>
              <a:gd name="T10" fmla="*/ 83732 w 142"/>
              <a:gd name="T11" fmla="*/ 80053 h 174"/>
              <a:gd name="T12" fmla="*/ 75943 w 142"/>
              <a:gd name="T13" fmla="*/ 107814 h 174"/>
              <a:gd name="T14" fmla="*/ 75943 w 142"/>
              <a:gd name="T15" fmla="*/ 107814 h 174"/>
              <a:gd name="T16" fmla="*/ 6491 w 142"/>
              <a:gd name="T17" fmla="*/ 69078 h 174"/>
              <a:gd name="T18" fmla="*/ 6491 w 142"/>
              <a:gd name="T19" fmla="*/ 69078 h 174"/>
              <a:gd name="T20" fmla="*/ 18823 w 142"/>
              <a:gd name="T21" fmla="*/ 18722 h 174"/>
              <a:gd name="T22" fmla="*/ 18823 w 142"/>
              <a:gd name="T23" fmla="*/ 18722 h 174"/>
              <a:gd name="T24" fmla="*/ 80486 w 142"/>
              <a:gd name="T25" fmla="*/ 47128 h 1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2" h="174">
                <a:moveTo>
                  <a:pt x="124" y="73"/>
                </a:moveTo>
                <a:lnTo>
                  <a:pt x="124" y="73"/>
                </a:lnTo>
                <a:cubicBezTo>
                  <a:pt x="124" y="84"/>
                  <a:pt x="141" y="106"/>
                  <a:pt x="140" y="116"/>
                </a:cubicBezTo>
                <a:cubicBezTo>
                  <a:pt x="139" y="122"/>
                  <a:pt x="129" y="122"/>
                  <a:pt x="129" y="124"/>
                </a:cubicBezTo>
                <a:cubicBezTo>
                  <a:pt x="129" y="142"/>
                  <a:pt x="126" y="164"/>
                  <a:pt x="117" y="167"/>
                </a:cubicBezTo>
                <a:cubicBezTo>
                  <a:pt x="103" y="173"/>
                  <a:pt x="29" y="161"/>
                  <a:pt x="10" y="107"/>
                </a:cubicBezTo>
                <a:cubicBezTo>
                  <a:pt x="0" y="79"/>
                  <a:pt x="5" y="47"/>
                  <a:pt x="29" y="29"/>
                </a:cubicBezTo>
                <a:cubicBezTo>
                  <a:pt x="54" y="9"/>
                  <a:pt x="124" y="0"/>
                  <a:pt x="124" y="73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7" name="Freeform 512">
            <a:extLst>
              <a:ext uri="{FF2B5EF4-FFF2-40B4-BE49-F238E27FC236}">
                <a16:creationId xmlns:a16="http://schemas.microsoft.com/office/drawing/2014/main" id="{D66A2236-0D85-E44C-A864-A4D91092E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2321" y="5286989"/>
            <a:ext cx="258169" cy="263667"/>
          </a:xfrm>
          <a:custGeom>
            <a:avLst/>
            <a:gdLst>
              <a:gd name="T0" fmla="*/ 66053 w 207"/>
              <a:gd name="T1" fmla="*/ 107604 h 212"/>
              <a:gd name="T2" fmla="*/ 66053 w 207"/>
              <a:gd name="T3" fmla="*/ 107604 h 212"/>
              <a:gd name="T4" fmla="*/ 56243 w 207"/>
              <a:gd name="T5" fmla="*/ 89996 h 212"/>
              <a:gd name="T6" fmla="*/ 56243 w 207"/>
              <a:gd name="T7" fmla="*/ 89996 h 212"/>
              <a:gd name="T8" fmla="*/ 77824 w 207"/>
              <a:gd name="T9" fmla="*/ 101083 h 212"/>
              <a:gd name="T10" fmla="*/ 77824 w 207"/>
              <a:gd name="T11" fmla="*/ 101083 h 212"/>
              <a:gd name="T12" fmla="*/ 121641 w 207"/>
              <a:gd name="T13" fmla="*/ 43042 h 212"/>
              <a:gd name="T14" fmla="*/ 121641 w 207"/>
              <a:gd name="T15" fmla="*/ 43042 h 212"/>
              <a:gd name="T16" fmla="*/ 13080 w 207"/>
              <a:gd name="T17" fmla="*/ 56737 h 212"/>
              <a:gd name="T18" fmla="*/ 13080 w 207"/>
              <a:gd name="T19" fmla="*/ 56737 h 212"/>
              <a:gd name="T20" fmla="*/ 20274 w 207"/>
              <a:gd name="T21" fmla="*/ 132386 h 212"/>
              <a:gd name="T22" fmla="*/ 44471 w 207"/>
              <a:gd name="T23" fmla="*/ 136299 h 212"/>
              <a:gd name="T24" fmla="*/ 44471 w 207"/>
              <a:gd name="T25" fmla="*/ 136299 h 212"/>
              <a:gd name="T26" fmla="*/ 64745 w 207"/>
              <a:gd name="T27" fmla="*/ 120647 h 212"/>
              <a:gd name="T28" fmla="*/ 66053 w 207"/>
              <a:gd name="T29" fmla="*/ 107604 h 2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7" h="212">
                <a:moveTo>
                  <a:pt x="101" y="165"/>
                </a:moveTo>
                <a:lnTo>
                  <a:pt x="101" y="165"/>
                </a:lnTo>
                <a:cubicBezTo>
                  <a:pt x="101" y="165"/>
                  <a:pt x="72" y="157"/>
                  <a:pt x="86" y="138"/>
                </a:cubicBezTo>
                <a:cubicBezTo>
                  <a:pt x="102" y="118"/>
                  <a:pt x="112" y="159"/>
                  <a:pt x="119" y="155"/>
                </a:cubicBezTo>
                <a:cubicBezTo>
                  <a:pt x="126" y="151"/>
                  <a:pt x="206" y="113"/>
                  <a:pt x="186" y="66"/>
                </a:cubicBezTo>
                <a:cubicBezTo>
                  <a:pt x="166" y="17"/>
                  <a:pt x="56" y="0"/>
                  <a:pt x="20" y="87"/>
                </a:cubicBezTo>
                <a:cubicBezTo>
                  <a:pt x="0" y="137"/>
                  <a:pt x="31" y="203"/>
                  <a:pt x="31" y="203"/>
                </a:cubicBezTo>
                <a:lnTo>
                  <a:pt x="68" y="209"/>
                </a:lnTo>
                <a:cubicBezTo>
                  <a:pt x="83" y="211"/>
                  <a:pt x="97" y="200"/>
                  <a:pt x="99" y="185"/>
                </a:cubicBezTo>
                <a:lnTo>
                  <a:pt x="101" y="165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1544A-CAA5-964A-8DE9-49BA31D240BB}"/>
              </a:ext>
            </a:extLst>
          </p:cNvPr>
          <p:cNvSpPr txBox="1"/>
          <p:nvPr/>
        </p:nvSpPr>
        <p:spPr>
          <a:xfrm>
            <a:off x="2372825" y="8288727"/>
            <a:ext cx="383384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DA224-602D-9D4E-A6A7-F1BE57E136A8}"/>
              </a:ext>
            </a:extLst>
          </p:cNvPr>
          <p:cNvSpPr txBox="1"/>
          <p:nvPr/>
        </p:nvSpPr>
        <p:spPr>
          <a:xfrm>
            <a:off x="2372825" y="9192487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7A22F-1592-FE4A-AE9F-A7E65BB38B06}"/>
              </a:ext>
            </a:extLst>
          </p:cNvPr>
          <p:cNvSpPr txBox="1"/>
          <p:nvPr/>
        </p:nvSpPr>
        <p:spPr>
          <a:xfrm>
            <a:off x="7633574" y="8288727"/>
            <a:ext cx="383384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A6643-7AEC-444F-9A81-B59A86875E0F}"/>
              </a:ext>
            </a:extLst>
          </p:cNvPr>
          <p:cNvSpPr txBox="1"/>
          <p:nvPr/>
        </p:nvSpPr>
        <p:spPr>
          <a:xfrm>
            <a:off x="7633574" y="9192487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A81EF-0884-F24D-8370-0984598A08FC}"/>
              </a:ext>
            </a:extLst>
          </p:cNvPr>
          <p:cNvSpPr txBox="1"/>
          <p:nvPr/>
        </p:nvSpPr>
        <p:spPr>
          <a:xfrm>
            <a:off x="12907362" y="8288727"/>
            <a:ext cx="383384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BFD6D-4CDD-DC4E-8252-19B096C3B23C}"/>
              </a:ext>
            </a:extLst>
          </p:cNvPr>
          <p:cNvSpPr txBox="1"/>
          <p:nvPr/>
        </p:nvSpPr>
        <p:spPr>
          <a:xfrm>
            <a:off x="12907362" y="9192487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86500-2873-714D-9D05-4D7D6160566B}"/>
              </a:ext>
            </a:extLst>
          </p:cNvPr>
          <p:cNvSpPr txBox="1"/>
          <p:nvPr/>
        </p:nvSpPr>
        <p:spPr>
          <a:xfrm>
            <a:off x="18191322" y="8288727"/>
            <a:ext cx="381350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F8F10E-F791-8B4B-A19D-92F29B69FAF1}"/>
              </a:ext>
            </a:extLst>
          </p:cNvPr>
          <p:cNvSpPr txBox="1"/>
          <p:nvPr/>
        </p:nvSpPr>
        <p:spPr>
          <a:xfrm>
            <a:off x="18181150" y="9192487"/>
            <a:ext cx="3833847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8BB50F4-6859-634E-984B-0B23B8E178A0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8FACEF5-F79F-8640-A52C-7C2AF6AB8411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</p:spTree>
    <p:extLst>
      <p:ext uri="{BB962C8B-B14F-4D97-AF65-F5344CB8AC3E}">
        <p14:creationId xmlns:p14="http://schemas.microsoft.com/office/powerpoint/2010/main" val="253869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34B9C60-BF29-F34D-AA61-94B57E591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46"/>
            <a:ext cx="24377650" cy="13710643"/>
          </a:xfrm>
          <a:custGeom>
            <a:avLst/>
            <a:gdLst>
              <a:gd name="T0" fmla="*/ 0 w 19570"/>
              <a:gd name="T1" fmla="*/ 7188582 h 11008"/>
              <a:gd name="T2" fmla="*/ 12782129 w 19570"/>
              <a:gd name="T3" fmla="*/ 7188582 h 11008"/>
              <a:gd name="T4" fmla="*/ 12782129 w 19570"/>
              <a:gd name="T5" fmla="*/ 0 h 11008"/>
              <a:gd name="T6" fmla="*/ 0 w 19570"/>
              <a:gd name="T7" fmla="*/ 0 h 11008"/>
              <a:gd name="T8" fmla="*/ 0 w 19570"/>
              <a:gd name="T9" fmla="*/ 7188582 h 1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70" h="11008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gradFill>
            <a:gsLst>
              <a:gs pos="5000">
                <a:schemeClr val="accent2"/>
              </a:gs>
              <a:gs pos="95000">
                <a:schemeClr val="accent5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4245AB7-CC7C-D443-9BD6-D9467AAE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30" y="8165346"/>
            <a:ext cx="21109355" cy="1126076"/>
          </a:xfrm>
          <a:custGeom>
            <a:avLst/>
            <a:gdLst>
              <a:gd name="T0" fmla="*/ 11068350 w 16947"/>
              <a:gd name="T1" fmla="*/ 295232 h 904"/>
              <a:gd name="T2" fmla="*/ 11068350 w 16947"/>
              <a:gd name="T3" fmla="*/ 295232 h 904"/>
              <a:gd name="T4" fmla="*/ 5534175 w 16947"/>
              <a:gd name="T5" fmla="*/ 589810 h 904"/>
              <a:gd name="T6" fmla="*/ 5534175 w 16947"/>
              <a:gd name="T7" fmla="*/ 589810 h 904"/>
              <a:gd name="T8" fmla="*/ 0 w 16947"/>
              <a:gd name="T9" fmla="*/ 295232 h 904"/>
              <a:gd name="T10" fmla="*/ 0 w 16947"/>
              <a:gd name="T11" fmla="*/ 295232 h 904"/>
              <a:gd name="T12" fmla="*/ 5534175 w 16947"/>
              <a:gd name="T13" fmla="*/ 0 h 904"/>
              <a:gd name="T14" fmla="*/ 5534175 w 16947"/>
              <a:gd name="T15" fmla="*/ 0 h 904"/>
              <a:gd name="T16" fmla="*/ 11068350 w 16947"/>
              <a:gd name="T17" fmla="*/ 295232 h 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947" h="904">
                <a:moveTo>
                  <a:pt x="16946" y="452"/>
                </a:moveTo>
                <a:lnTo>
                  <a:pt x="16946" y="452"/>
                </a:lnTo>
                <a:cubicBezTo>
                  <a:pt x="16946" y="702"/>
                  <a:pt x="13152" y="903"/>
                  <a:pt x="8473" y="903"/>
                </a:cubicBezTo>
                <a:cubicBezTo>
                  <a:pt x="3793" y="903"/>
                  <a:pt x="0" y="702"/>
                  <a:pt x="0" y="452"/>
                </a:cubicBezTo>
                <a:cubicBezTo>
                  <a:pt x="0" y="202"/>
                  <a:pt x="3793" y="0"/>
                  <a:pt x="8473" y="0"/>
                </a:cubicBezTo>
                <a:cubicBezTo>
                  <a:pt x="13152" y="0"/>
                  <a:pt x="16946" y="202"/>
                  <a:pt x="16946" y="452"/>
                </a:cubicBezTo>
              </a:path>
            </a:pathLst>
          </a:custGeom>
          <a:solidFill>
            <a:srgbClr val="473865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2E7E801-52D0-394E-9BE4-A3DCC1DC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474" y="1656088"/>
            <a:ext cx="19042760" cy="2514565"/>
          </a:xfrm>
          <a:custGeom>
            <a:avLst/>
            <a:gdLst>
              <a:gd name="connsiteX0" fmla="*/ 18387076 w 19042760"/>
              <a:gd name="connsiteY0" fmla="*/ 2329055 h 2514565"/>
              <a:gd name="connsiteX1" fmla="*/ 18572458 w 19042760"/>
              <a:gd name="connsiteY1" fmla="*/ 2410529 h 2514565"/>
              <a:gd name="connsiteX2" fmla="*/ 18598586 w 19042760"/>
              <a:gd name="connsiteY2" fmla="*/ 2409275 h 2514565"/>
              <a:gd name="connsiteX3" fmla="*/ 18734202 w 19042760"/>
              <a:gd name="connsiteY3" fmla="*/ 2484482 h 2514565"/>
              <a:gd name="connsiteX4" fmla="*/ 18866086 w 19042760"/>
              <a:gd name="connsiteY4" fmla="*/ 2456906 h 2514565"/>
              <a:gd name="connsiteX5" fmla="*/ 19042760 w 19042760"/>
              <a:gd name="connsiteY5" fmla="*/ 2514565 h 2514565"/>
              <a:gd name="connsiteX6" fmla="*/ 18011332 w 19042760"/>
              <a:gd name="connsiteY6" fmla="*/ 2514565 h 2514565"/>
              <a:gd name="connsiteX7" fmla="*/ 18148192 w 19042760"/>
              <a:gd name="connsiteY7" fmla="*/ 2456906 h 2514565"/>
              <a:gd name="connsiteX8" fmla="*/ 18183030 w 19042760"/>
              <a:gd name="connsiteY8" fmla="*/ 2460667 h 2514565"/>
              <a:gd name="connsiteX9" fmla="*/ 18387076 w 19042760"/>
              <a:gd name="connsiteY9" fmla="*/ 2329055 h 2514565"/>
              <a:gd name="connsiteX10" fmla="*/ 342988 w 19042760"/>
              <a:gd name="connsiteY10" fmla="*/ 1900594 h 2514565"/>
              <a:gd name="connsiteX11" fmla="*/ 507026 w 19042760"/>
              <a:gd name="connsiteY11" fmla="*/ 1966201 h 2514565"/>
              <a:gd name="connsiteX12" fmla="*/ 564190 w 19042760"/>
              <a:gd name="connsiteY12" fmla="*/ 1956298 h 2514565"/>
              <a:gd name="connsiteX13" fmla="*/ 692189 w 19042760"/>
              <a:gd name="connsiteY13" fmla="*/ 2034284 h 2514565"/>
              <a:gd name="connsiteX14" fmla="*/ 781664 w 19042760"/>
              <a:gd name="connsiteY14" fmla="*/ 2023143 h 2514565"/>
              <a:gd name="connsiteX15" fmla="*/ 927061 w 19042760"/>
              <a:gd name="connsiteY15" fmla="*/ 2075134 h 2514565"/>
              <a:gd name="connsiteX16" fmla="*/ 0 w 19042760"/>
              <a:gd name="connsiteY16" fmla="*/ 2075134 h 2514565"/>
              <a:gd name="connsiteX17" fmla="*/ 103145 w 19042760"/>
              <a:gd name="connsiteY17" fmla="*/ 2003337 h 2514565"/>
              <a:gd name="connsiteX18" fmla="*/ 149125 w 19042760"/>
              <a:gd name="connsiteY18" fmla="*/ 2012002 h 2514565"/>
              <a:gd name="connsiteX19" fmla="*/ 342988 w 19042760"/>
              <a:gd name="connsiteY19" fmla="*/ 1900594 h 2514565"/>
              <a:gd name="connsiteX20" fmla="*/ 15442250 w 19042760"/>
              <a:gd name="connsiteY20" fmla="*/ 1433685 h 2514565"/>
              <a:gd name="connsiteX21" fmla="*/ 15677568 w 19042760"/>
              <a:gd name="connsiteY21" fmla="*/ 1535032 h 2514565"/>
              <a:gd name="connsiteX22" fmla="*/ 15807054 w 19042760"/>
              <a:gd name="connsiteY22" fmla="*/ 1501250 h 2514565"/>
              <a:gd name="connsiteX23" fmla="*/ 15997550 w 19042760"/>
              <a:gd name="connsiteY23" fmla="*/ 1600094 h 2514565"/>
              <a:gd name="connsiteX24" fmla="*/ 16144468 w 19042760"/>
              <a:gd name="connsiteY24" fmla="*/ 1556302 h 2514565"/>
              <a:gd name="connsiteX25" fmla="*/ 16323756 w 19042760"/>
              <a:gd name="connsiteY25" fmla="*/ 1657650 h 2514565"/>
              <a:gd name="connsiteX26" fmla="*/ 14830924 w 19042760"/>
              <a:gd name="connsiteY26" fmla="*/ 1657650 h 2514565"/>
              <a:gd name="connsiteX27" fmla="*/ 15021418 w 19042760"/>
              <a:gd name="connsiteY27" fmla="*/ 1586331 h 2514565"/>
              <a:gd name="connsiteX28" fmla="*/ 15158376 w 19042760"/>
              <a:gd name="connsiteY28" fmla="*/ 1613858 h 2514565"/>
              <a:gd name="connsiteX29" fmla="*/ 15442250 w 19042760"/>
              <a:gd name="connsiteY29" fmla="*/ 1433685 h 2514565"/>
              <a:gd name="connsiteX30" fmla="*/ 8595992 w 19042760"/>
              <a:gd name="connsiteY30" fmla="*/ 1351292 h 2514565"/>
              <a:gd name="connsiteX31" fmla="*/ 8861119 w 19042760"/>
              <a:gd name="connsiteY31" fmla="*/ 1526417 h 2514565"/>
              <a:gd name="connsiteX32" fmla="*/ 8929580 w 19042760"/>
              <a:gd name="connsiteY32" fmla="*/ 1518911 h 2514565"/>
              <a:gd name="connsiteX33" fmla="*/ 9080192 w 19042760"/>
              <a:gd name="connsiteY33" fmla="*/ 1560191 h 2514565"/>
              <a:gd name="connsiteX34" fmla="*/ 9194707 w 19042760"/>
              <a:gd name="connsiteY34" fmla="*/ 1547682 h 2514565"/>
              <a:gd name="connsiteX35" fmla="*/ 9375192 w 19042760"/>
              <a:gd name="connsiteY35" fmla="*/ 1602721 h 2514565"/>
              <a:gd name="connsiteX36" fmla="*/ 8019683 w 19042760"/>
              <a:gd name="connsiteY36" fmla="*/ 1602721 h 2514565"/>
              <a:gd name="connsiteX37" fmla="*/ 8019683 w 19042760"/>
              <a:gd name="connsiteY37" fmla="*/ 1595216 h 2514565"/>
              <a:gd name="connsiteX38" fmla="*/ 8201413 w 19042760"/>
              <a:gd name="connsiteY38" fmla="*/ 1502650 h 2514565"/>
              <a:gd name="connsiteX39" fmla="*/ 8329620 w 19042760"/>
              <a:gd name="connsiteY39" fmla="*/ 1530169 h 2514565"/>
              <a:gd name="connsiteX40" fmla="*/ 8595992 w 19042760"/>
              <a:gd name="connsiteY40" fmla="*/ 1351292 h 2514565"/>
              <a:gd name="connsiteX41" fmla="*/ 5389001 w 19042760"/>
              <a:gd name="connsiteY41" fmla="*/ 950298 h 2514565"/>
              <a:gd name="connsiteX42" fmla="*/ 5628429 w 19042760"/>
              <a:gd name="connsiteY42" fmla="*/ 1063569 h 2514565"/>
              <a:gd name="connsiteX43" fmla="*/ 5711979 w 19042760"/>
              <a:gd name="connsiteY43" fmla="*/ 1056182 h 2514565"/>
              <a:gd name="connsiteX44" fmla="*/ 5900278 w 19042760"/>
              <a:gd name="connsiteY44" fmla="*/ 1109124 h 2514565"/>
              <a:gd name="connsiteX45" fmla="*/ 6008768 w 19042760"/>
              <a:gd name="connsiteY45" fmla="*/ 1100506 h 2514565"/>
              <a:gd name="connsiteX46" fmla="*/ 6233232 w 19042760"/>
              <a:gd name="connsiteY46" fmla="*/ 1163298 h 2514565"/>
              <a:gd name="connsiteX47" fmla="*/ 4877724 w 19042760"/>
              <a:gd name="connsiteY47" fmla="*/ 1163298 h 2514565"/>
              <a:gd name="connsiteX48" fmla="*/ 5038589 w 19042760"/>
              <a:gd name="connsiteY48" fmla="*/ 1100506 h 2514565"/>
              <a:gd name="connsiteX49" fmla="*/ 5139598 w 19042760"/>
              <a:gd name="connsiteY49" fmla="*/ 1114049 h 2514565"/>
              <a:gd name="connsiteX50" fmla="*/ 5139598 w 19042760"/>
              <a:gd name="connsiteY50" fmla="*/ 1106662 h 2514565"/>
              <a:gd name="connsiteX51" fmla="*/ 5389001 w 19042760"/>
              <a:gd name="connsiteY51" fmla="*/ 950298 h 2514565"/>
              <a:gd name="connsiteX52" fmla="*/ 12095356 w 19042760"/>
              <a:gd name="connsiteY52" fmla="*/ 911849 h 2514565"/>
              <a:gd name="connsiteX53" fmla="*/ 12345886 w 19042760"/>
              <a:gd name="connsiteY53" fmla="*/ 1069868 h 2514565"/>
              <a:gd name="connsiteX54" fmla="*/ 12398235 w 19042760"/>
              <a:gd name="connsiteY54" fmla="*/ 1064851 h 2514565"/>
              <a:gd name="connsiteX55" fmla="*/ 12537834 w 19042760"/>
              <a:gd name="connsiteY55" fmla="*/ 1128811 h 2514565"/>
              <a:gd name="connsiteX56" fmla="*/ 12707347 w 19042760"/>
              <a:gd name="connsiteY56" fmla="*/ 1111254 h 2514565"/>
              <a:gd name="connsiteX57" fmla="*/ 12984052 w 19042760"/>
              <a:gd name="connsiteY57" fmla="*/ 1185247 h 2514565"/>
              <a:gd name="connsiteX58" fmla="*/ 11568121 w 19042760"/>
              <a:gd name="connsiteY58" fmla="*/ 1185247 h 2514565"/>
              <a:gd name="connsiteX59" fmla="*/ 11742619 w 19042760"/>
              <a:gd name="connsiteY59" fmla="*/ 1088680 h 2514565"/>
              <a:gd name="connsiteX60" fmla="*/ 11841086 w 19042760"/>
              <a:gd name="connsiteY60" fmla="*/ 1106237 h 2514565"/>
              <a:gd name="connsiteX61" fmla="*/ 12095356 w 19042760"/>
              <a:gd name="connsiteY61" fmla="*/ 911849 h 2514565"/>
              <a:gd name="connsiteX62" fmla="*/ 9934512 w 19042760"/>
              <a:gd name="connsiteY62" fmla="*/ 0 h 2514565"/>
              <a:gd name="connsiteX63" fmla="*/ 10238412 w 19042760"/>
              <a:gd name="connsiteY63" fmla="*/ 143568 h 2514565"/>
              <a:gd name="connsiteX64" fmla="*/ 10376662 w 19042760"/>
              <a:gd name="connsiteY64" fmla="*/ 116103 h 2514565"/>
              <a:gd name="connsiteX65" fmla="*/ 10556013 w 19042760"/>
              <a:gd name="connsiteY65" fmla="*/ 172282 h 2514565"/>
              <a:gd name="connsiteX66" fmla="*/ 10635724 w 19042760"/>
              <a:gd name="connsiteY66" fmla="*/ 164791 h 2514565"/>
              <a:gd name="connsiteX67" fmla="*/ 10808848 w 19042760"/>
              <a:gd name="connsiteY67" fmla="*/ 218474 h 2514565"/>
              <a:gd name="connsiteX68" fmla="*/ 9310521 w 19042760"/>
              <a:gd name="connsiteY68" fmla="*/ 218474 h 2514565"/>
              <a:gd name="connsiteX69" fmla="*/ 9524746 w 19042760"/>
              <a:gd name="connsiteY69" fmla="*/ 136078 h 2514565"/>
              <a:gd name="connsiteX70" fmla="*/ 9628121 w 19042760"/>
              <a:gd name="connsiteY70" fmla="*/ 147314 h 2514565"/>
              <a:gd name="connsiteX71" fmla="*/ 9934512 w 19042760"/>
              <a:gd name="connsiteY71" fmla="*/ 0 h 25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9042760" h="2514565">
                <a:moveTo>
                  <a:pt x="18387076" y="2329055"/>
                </a:moveTo>
                <a:cubicBezTo>
                  <a:pt x="18469192" y="2329055"/>
                  <a:pt x="18540110" y="2362898"/>
                  <a:pt x="18572458" y="2410529"/>
                </a:cubicBezTo>
                <a:cubicBezTo>
                  <a:pt x="18581168" y="2410529"/>
                  <a:pt x="18589878" y="2409275"/>
                  <a:pt x="18598586" y="2409275"/>
                </a:cubicBezTo>
                <a:cubicBezTo>
                  <a:pt x="18665772" y="2409275"/>
                  <a:pt x="18720516" y="2441865"/>
                  <a:pt x="18734202" y="2484482"/>
                </a:cubicBezTo>
                <a:cubicBezTo>
                  <a:pt x="18769040" y="2468187"/>
                  <a:pt x="18815074" y="2456906"/>
                  <a:pt x="18866086" y="2456906"/>
                </a:cubicBezTo>
                <a:cubicBezTo>
                  <a:pt x="18943226" y="2456906"/>
                  <a:pt x="19011656" y="2481975"/>
                  <a:pt x="19042760" y="2514565"/>
                </a:cubicBezTo>
                <a:lnTo>
                  <a:pt x="18011332" y="2514565"/>
                </a:lnTo>
                <a:cubicBezTo>
                  <a:pt x="18032484" y="2481975"/>
                  <a:pt x="18084738" y="2456906"/>
                  <a:pt x="18148192" y="2456906"/>
                </a:cubicBezTo>
                <a:cubicBezTo>
                  <a:pt x="18160634" y="2456906"/>
                  <a:pt x="18171832" y="2458160"/>
                  <a:pt x="18183030" y="2460667"/>
                </a:cubicBezTo>
                <a:cubicBezTo>
                  <a:pt x="18192982" y="2386714"/>
                  <a:pt x="18280076" y="2329055"/>
                  <a:pt x="18387076" y="2329055"/>
                </a:cubicBezTo>
                <a:close/>
                <a:moveTo>
                  <a:pt x="342988" y="1900594"/>
                </a:moveTo>
                <a:cubicBezTo>
                  <a:pt x="410094" y="1900594"/>
                  <a:pt x="469744" y="1925351"/>
                  <a:pt x="507026" y="1966201"/>
                </a:cubicBezTo>
                <a:cubicBezTo>
                  <a:pt x="524424" y="1960012"/>
                  <a:pt x="544307" y="1956298"/>
                  <a:pt x="564190" y="1956298"/>
                </a:cubicBezTo>
                <a:cubicBezTo>
                  <a:pt x="626326" y="1956298"/>
                  <a:pt x="679762" y="1989721"/>
                  <a:pt x="692189" y="2034284"/>
                </a:cubicBezTo>
                <a:cubicBezTo>
                  <a:pt x="717044" y="2028095"/>
                  <a:pt x="748111" y="2023143"/>
                  <a:pt x="781664" y="2023143"/>
                </a:cubicBezTo>
                <a:cubicBezTo>
                  <a:pt x="861198" y="2023143"/>
                  <a:pt x="927061" y="2046663"/>
                  <a:pt x="927061" y="2075134"/>
                </a:cubicBezTo>
                <a:lnTo>
                  <a:pt x="0" y="2075134"/>
                </a:lnTo>
                <a:cubicBezTo>
                  <a:pt x="3728" y="2035522"/>
                  <a:pt x="48466" y="2003337"/>
                  <a:pt x="103145" y="2003337"/>
                </a:cubicBezTo>
                <a:cubicBezTo>
                  <a:pt x="119300" y="2003337"/>
                  <a:pt x="135455" y="2005813"/>
                  <a:pt x="149125" y="2012002"/>
                </a:cubicBezTo>
                <a:cubicBezTo>
                  <a:pt x="176465" y="1947633"/>
                  <a:pt x="253513" y="1900594"/>
                  <a:pt x="342988" y="1900594"/>
                </a:cubicBezTo>
                <a:close/>
                <a:moveTo>
                  <a:pt x="15442250" y="1433685"/>
                </a:moveTo>
                <a:cubicBezTo>
                  <a:pt x="15538120" y="1433685"/>
                  <a:pt x="15624030" y="1473723"/>
                  <a:pt x="15677568" y="1535032"/>
                </a:cubicBezTo>
                <a:cubicBezTo>
                  <a:pt x="15712430" y="1513762"/>
                  <a:pt x="15757252" y="1501250"/>
                  <a:pt x="15807054" y="1501250"/>
                </a:cubicBezTo>
                <a:cubicBezTo>
                  <a:pt x="15895454" y="1501250"/>
                  <a:pt x="15971404" y="1542539"/>
                  <a:pt x="15997550" y="1600094"/>
                </a:cubicBezTo>
                <a:cubicBezTo>
                  <a:pt x="16029922" y="1573819"/>
                  <a:pt x="16083460" y="1556302"/>
                  <a:pt x="16144468" y="1556302"/>
                </a:cubicBezTo>
                <a:cubicBezTo>
                  <a:pt x="16242828" y="1556302"/>
                  <a:pt x="16323756" y="1601346"/>
                  <a:pt x="16323756" y="1657650"/>
                </a:cubicBezTo>
                <a:lnTo>
                  <a:pt x="14830924" y="1657650"/>
                </a:lnTo>
                <a:cubicBezTo>
                  <a:pt x="14855826" y="1616360"/>
                  <a:pt x="14931774" y="1586331"/>
                  <a:pt x="15021418" y="1586331"/>
                </a:cubicBezTo>
                <a:cubicBezTo>
                  <a:pt x="15074956" y="1586331"/>
                  <a:pt x="15122270" y="1596341"/>
                  <a:pt x="15158376" y="1613858"/>
                </a:cubicBezTo>
                <a:cubicBezTo>
                  <a:pt x="15195728" y="1508757"/>
                  <a:pt x="15307784" y="1433685"/>
                  <a:pt x="15442250" y="1433685"/>
                </a:cubicBezTo>
                <a:close/>
                <a:moveTo>
                  <a:pt x="8595992" y="1351292"/>
                </a:moveTo>
                <a:cubicBezTo>
                  <a:pt x="8724199" y="1351292"/>
                  <a:pt x="8832491" y="1426345"/>
                  <a:pt x="8861119" y="1526417"/>
                </a:cubicBezTo>
                <a:cubicBezTo>
                  <a:pt x="8882280" y="1521413"/>
                  <a:pt x="8904685" y="1518911"/>
                  <a:pt x="8929580" y="1518911"/>
                </a:cubicBezTo>
                <a:cubicBezTo>
                  <a:pt x="8993061" y="1518911"/>
                  <a:pt x="9049073" y="1536424"/>
                  <a:pt x="9080192" y="1560191"/>
                </a:cubicBezTo>
                <a:cubicBezTo>
                  <a:pt x="9110065" y="1551434"/>
                  <a:pt x="9149896" y="1547682"/>
                  <a:pt x="9194707" y="1547682"/>
                </a:cubicBezTo>
                <a:cubicBezTo>
                  <a:pt x="9295530" y="1547682"/>
                  <a:pt x="9375192" y="1572700"/>
                  <a:pt x="9375192" y="1602721"/>
                </a:cubicBezTo>
                <a:lnTo>
                  <a:pt x="8019683" y="1602721"/>
                </a:lnTo>
                <a:cubicBezTo>
                  <a:pt x="8019683" y="1600219"/>
                  <a:pt x="8019683" y="1597717"/>
                  <a:pt x="8019683" y="1595216"/>
                </a:cubicBezTo>
                <a:cubicBezTo>
                  <a:pt x="8019683" y="1543929"/>
                  <a:pt x="8100590" y="1502650"/>
                  <a:pt x="8201413" y="1502650"/>
                </a:cubicBezTo>
                <a:cubicBezTo>
                  <a:pt x="8251202" y="1502650"/>
                  <a:pt x="8296013" y="1513908"/>
                  <a:pt x="8329620" y="1530169"/>
                </a:cubicBezTo>
                <a:cubicBezTo>
                  <a:pt x="8355760" y="1427596"/>
                  <a:pt x="8465296" y="1351292"/>
                  <a:pt x="8595992" y="1351292"/>
                </a:cubicBezTo>
                <a:close/>
                <a:moveTo>
                  <a:pt x="5389001" y="950298"/>
                </a:moveTo>
                <a:cubicBezTo>
                  <a:pt x="5502479" y="950298"/>
                  <a:pt x="5599746" y="998315"/>
                  <a:pt x="5628429" y="1063569"/>
                </a:cubicBezTo>
                <a:cubicBezTo>
                  <a:pt x="5654616" y="1059876"/>
                  <a:pt x="5683297" y="1056182"/>
                  <a:pt x="5711979" y="1056182"/>
                </a:cubicBezTo>
                <a:cubicBezTo>
                  <a:pt x="5801763" y="1056182"/>
                  <a:pt x="5875337" y="1079575"/>
                  <a:pt x="5900278" y="1109124"/>
                </a:cubicBezTo>
                <a:cubicBezTo>
                  <a:pt x="5932700" y="1102968"/>
                  <a:pt x="5970110" y="1100506"/>
                  <a:pt x="6008768" y="1100506"/>
                </a:cubicBezTo>
                <a:cubicBezTo>
                  <a:pt x="6118505" y="1100506"/>
                  <a:pt x="6210785" y="1127592"/>
                  <a:pt x="6233232" y="1163298"/>
                </a:cubicBezTo>
                <a:lnTo>
                  <a:pt x="4877724" y="1163298"/>
                </a:lnTo>
                <a:cubicBezTo>
                  <a:pt x="4882713" y="1127592"/>
                  <a:pt x="4952545" y="1100506"/>
                  <a:pt x="5038589" y="1100506"/>
                </a:cubicBezTo>
                <a:cubicBezTo>
                  <a:pt x="5077247" y="1100506"/>
                  <a:pt x="5112163" y="1105431"/>
                  <a:pt x="5139598" y="1114049"/>
                </a:cubicBezTo>
                <a:cubicBezTo>
                  <a:pt x="5139598" y="1111587"/>
                  <a:pt x="5139598" y="1109124"/>
                  <a:pt x="5139598" y="1106662"/>
                </a:cubicBezTo>
                <a:cubicBezTo>
                  <a:pt x="5139598" y="1019246"/>
                  <a:pt x="5250582" y="950298"/>
                  <a:pt x="5389001" y="950298"/>
                </a:cubicBezTo>
                <a:close/>
                <a:moveTo>
                  <a:pt x="12095356" y="911849"/>
                </a:moveTo>
                <a:cubicBezTo>
                  <a:pt x="12219998" y="911849"/>
                  <a:pt x="12322204" y="979571"/>
                  <a:pt x="12345886" y="1069868"/>
                </a:cubicBezTo>
                <a:cubicBezTo>
                  <a:pt x="12362089" y="1066105"/>
                  <a:pt x="12379539" y="1064851"/>
                  <a:pt x="12398235" y="1064851"/>
                </a:cubicBezTo>
                <a:cubicBezTo>
                  <a:pt x="12463049" y="1064851"/>
                  <a:pt x="12516645" y="1091188"/>
                  <a:pt x="12537834" y="1128811"/>
                </a:cubicBezTo>
                <a:cubicBezTo>
                  <a:pt x="12585198" y="1117524"/>
                  <a:pt x="12643780" y="1111254"/>
                  <a:pt x="12707347" y="1111254"/>
                </a:cubicBezTo>
                <a:cubicBezTo>
                  <a:pt x="12849438" y="1111254"/>
                  <a:pt x="12966602" y="1142607"/>
                  <a:pt x="12984052" y="1185247"/>
                </a:cubicBezTo>
                <a:lnTo>
                  <a:pt x="11568121" y="1185247"/>
                </a:lnTo>
                <a:cubicBezTo>
                  <a:pt x="11568121" y="1131320"/>
                  <a:pt x="11646645" y="1088680"/>
                  <a:pt x="11742619" y="1088680"/>
                </a:cubicBezTo>
                <a:cubicBezTo>
                  <a:pt x="11778766" y="1088680"/>
                  <a:pt x="11812419" y="1094950"/>
                  <a:pt x="11841086" y="1106237"/>
                </a:cubicBezTo>
                <a:cubicBezTo>
                  <a:pt x="11843579" y="998383"/>
                  <a:pt x="11957003" y="911849"/>
                  <a:pt x="12095356" y="911849"/>
                </a:cubicBezTo>
                <a:close/>
                <a:moveTo>
                  <a:pt x="9934512" y="0"/>
                </a:moveTo>
                <a:cubicBezTo>
                  <a:pt x="10083971" y="0"/>
                  <a:pt x="10208520" y="61173"/>
                  <a:pt x="10238412" y="143568"/>
                </a:cubicBezTo>
                <a:cubicBezTo>
                  <a:pt x="10274532" y="126090"/>
                  <a:pt x="10323106" y="116103"/>
                  <a:pt x="10376662" y="116103"/>
                </a:cubicBezTo>
                <a:cubicBezTo>
                  <a:pt x="10455128" y="116103"/>
                  <a:pt x="10523630" y="138575"/>
                  <a:pt x="10556013" y="172282"/>
                </a:cubicBezTo>
                <a:cubicBezTo>
                  <a:pt x="10579677" y="167288"/>
                  <a:pt x="10607078" y="164791"/>
                  <a:pt x="10635724" y="164791"/>
                </a:cubicBezTo>
                <a:cubicBezTo>
                  <a:pt x="10716681" y="164791"/>
                  <a:pt x="10785183" y="187263"/>
                  <a:pt x="10808848" y="218474"/>
                </a:cubicBezTo>
                <a:lnTo>
                  <a:pt x="9310521" y="218474"/>
                </a:lnTo>
                <a:cubicBezTo>
                  <a:pt x="9322976" y="172282"/>
                  <a:pt x="9413897" y="136078"/>
                  <a:pt x="9524746" y="136078"/>
                </a:cubicBezTo>
                <a:cubicBezTo>
                  <a:pt x="9562110" y="136078"/>
                  <a:pt x="9596984" y="139823"/>
                  <a:pt x="9628121" y="147314"/>
                </a:cubicBezTo>
                <a:cubicBezTo>
                  <a:pt x="9656768" y="63669"/>
                  <a:pt x="9782562" y="0"/>
                  <a:pt x="9934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36B81A9-A3A7-BD4A-9F3C-637E4BA5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855" y="3419357"/>
            <a:ext cx="20311626" cy="2822179"/>
          </a:xfrm>
          <a:custGeom>
            <a:avLst/>
            <a:gdLst>
              <a:gd name="connsiteX0" fmla="*/ 169252 w 20311626"/>
              <a:gd name="connsiteY0" fmla="*/ 2345531 h 2822179"/>
              <a:gd name="connsiteX1" fmla="*/ 307391 w 20311626"/>
              <a:gd name="connsiteY1" fmla="*/ 2345531 h 2822179"/>
              <a:gd name="connsiteX2" fmla="*/ 307391 w 20311626"/>
              <a:gd name="connsiteY2" fmla="*/ 2514785 h 2822179"/>
              <a:gd name="connsiteX3" fmla="*/ 476643 w 20311626"/>
              <a:gd name="connsiteY3" fmla="*/ 2514785 h 2822179"/>
              <a:gd name="connsiteX4" fmla="*/ 476643 w 20311626"/>
              <a:gd name="connsiteY4" fmla="*/ 2652925 h 2822179"/>
              <a:gd name="connsiteX5" fmla="*/ 307391 w 20311626"/>
              <a:gd name="connsiteY5" fmla="*/ 2652925 h 2822179"/>
              <a:gd name="connsiteX6" fmla="*/ 307391 w 20311626"/>
              <a:gd name="connsiteY6" fmla="*/ 2822179 h 2822179"/>
              <a:gd name="connsiteX7" fmla="*/ 169252 w 20311626"/>
              <a:gd name="connsiteY7" fmla="*/ 2822179 h 2822179"/>
              <a:gd name="connsiteX8" fmla="*/ 169252 w 20311626"/>
              <a:gd name="connsiteY8" fmla="*/ 2652925 h 2822179"/>
              <a:gd name="connsiteX9" fmla="*/ 0 w 20311626"/>
              <a:gd name="connsiteY9" fmla="*/ 2652925 h 2822179"/>
              <a:gd name="connsiteX10" fmla="*/ 0 w 20311626"/>
              <a:gd name="connsiteY10" fmla="*/ 2514785 h 2822179"/>
              <a:gd name="connsiteX11" fmla="*/ 169252 w 20311626"/>
              <a:gd name="connsiteY11" fmla="*/ 2514785 h 2822179"/>
              <a:gd name="connsiteX12" fmla="*/ 20033556 w 20311626"/>
              <a:gd name="connsiteY12" fmla="*/ 1796225 h 2822179"/>
              <a:gd name="connsiteX13" fmla="*/ 20157004 w 20311626"/>
              <a:gd name="connsiteY13" fmla="*/ 1796225 h 2822179"/>
              <a:gd name="connsiteX14" fmla="*/ 20157004 w 20311626"/>
              <a:gd name="connsiteY14" fmla="*/ 1949604 h 2822179"/>
              <a:gd name="connsiteX15" fmla="*/ 20311626 w 20311626"/>
              <a:gd name="connsiteY15" fmla="*/ 1949604 h 2822179"/>
              <a:gd name="connsiteX16" fmla="*/ 20311626 w 20311626"/>
              <a:gd name="connsiteY16" fmla="*/ 2075549 h 2822179"/>
              <a:gd name="connsiteX17" fmla="*/ 20157004 w 20311626"/>
              <a:gd name="connsiteY17" fmla="*/ 2075549 h 2822179"/>
              <a:gd name="connsiteX18" fmla="*/ 20157004 w 20311626"/>
              <a:gd name="connsiteY18" fmla="*/ 2228927 h 2822179"/>
              <a:gd name="connsiteX19" fmla="*/ 20033556 w 20311626"/>
              <a:gd name="connsiteY19" fmla="*/ 2228927 h 2822179"/>
              <a:gd name="connsiteX20" fmla="*/ 20033556 w 20311626"/>
              <a:gd name="connsiteY20" fmla="*/ 2075549 h 2822179"/>
              <a:gd name="connsiteX21" fmla="*/ 19878932 w 20311626"/>
              <a:gd name="connsiteY21" fmla="*/ 2075549 h 2822179"/>
              <a:gd name="connsiteX22" fmla="*/ 19878932 w 20311626"/>
              <a:gd name="connsiteY22" fmla="*/ 1949604 h 2822179"/>
              <a:gd name="connsiteX23" fmla="*/ 20033556 w 20311626"/>
              <a:gd name="connsiteY23" fmla="*/ 1949604 h 2822179"/>
              <a:gd name="connsiteX24" fmla="*/ 6992079 w 20311626"/>
              <a:gd name="connsiteY24" fmla="*/ 1796225 h 2822179"/>
              <a:gd name="connsiteX25" fmla="*/ 7118021 w 20311626"/>
              <a:gd name="connsiteY25" fmla="*/ 1796225 h 2822179"/>
              <a:gd name="connsiteX26" fmla="*/ 7118021 w 20311626"/>
              <a:gd name="connsiteY26" fmla="*/ 1949604 h 2822179"/>
              <a:gd name="connsiteX27" fmla="*/ 7271396 w 20311626"/>
              <a:gd name="connsiteY27" fmla="*/ 1949604 h 2822179"/>
              <a:gd name="connsiteX28" fmla="*/ 7271396 w 20311626"/>
              <a:gd name="connsiteY28" fmla="*/ 2075549 h 2822179"/>
              <a:gd name="connsiteX29" fmla="*/ 7118021 w 20311626"/>
              <a:gd name="connsiteY29" fmla="*/ 2075549 h 2822179"/>
              <a:gd name="connsiteX30" fmla="*/ 7118021 w 20311626"/>
              <a:gd name="connsiteY30" fmla="*/ 2228927 h 2822179"/>
              <a:gd name="connsiteX31" fmla="*/ 6992079 w 20311626"/>
              <a:gd name="connsiteY31" fmla="*/ 2228927 h 2822179"/>
              <a:gd name="connsiteX32" fmla="*/ 6992079 w 20311626"/>
              <a:gd name="connsiteY32" fmla="*/ 2075549 h 2822179"/>
              <a:gd name="connsiteX33" fmla="*/ 6838704 w 20311626"/>
              <a:gd name="connsiteY33" fmla="*/ 2075549 h 2822179"/>
              <a:gd name="connsiteX34" fmla="*/ 6838704 w 20311626"/>
              <a:gd name="connsiteY34" fmla="*/ 1949604 h 2822179"/>
              <a:gd name="connsiteX35" fmla="*/ 6992079 w 20311626"/>
              <a:gd name="connsiteY35" fmla="*/ 1949604 h 2822179"/>
              <a:gd name="connsiteX36" fmla="*/ 3410238 w 20311626"/>
              <a:gd name="connsiteY36" fmla="*/ 1713828 h 2822179"/>
              <a:gd name="connsiteX37" fmla="*/ 3510858 w 20311626"/>
              <a:gd name="connsiteY37" fmla="*/ 1713828 h 2822179"/>
              <a:gd name="connsiteX38" fmla="*/ 3510858 w 20311626"/>
              <a:gd name="connsiteY38" fmla="*/ 1838052 h 2822179"/>
              <a:gd name="connsiteX39" fmla="*/ 3635078 w 20311626"/>
              <a:gd name="connsiteY39" fmla="*/ 1838052 h 2822179"/>
              <a:gd name="connsiteX40" fmla="*/ 3635078 w 20311626"/>
              <a:gd name="connsiteY40" fmla="*/ 1939916 h 2822179"/>
              <a:gd name="connsiteX41" fmla="*/ 3510858 w 20311626"/>
              <a:gd name="connsiteY41" fmla="*/ 1939916 h 2822179"/>
              <a:gd name="connsiteX42" fmla="*/ 3510858 w 20311626"/>
              <a:gd name="connsiteY42" fmla="*/ 2064140 h 2822179"/>
              <a:gd name="connsiteX43" fmla="*/ 3410238 w 20311626"/>
              <a:gd name="connsiteY43" fmla="*/ 2064140 h 2822179"/>
              <a:gd name="connsiteX44" fmla="*/ 3410238 w 20311626"/>
              <a:gd name="connsiteY44" fmla="*/ 1939916 h 2822179"/>
              <a:gd name="connsiteX45" fmla="*/ 3284775 w 20311626"/>
              <a:gd name="connsiteY45" fmla="*/ 1939916 h 2822179"/>
              <a:gd name="connsiteX46" fmla="*/ 3284775 w 20311626"/>
              <a:gd name="connsiteY46" fmla="*/ 1838052 h 2822179"/>
              <a:gd name="connsiteX47" fmla="*/ 3410238 w 20311626"/>
              <a:gd name="connsiteY47" fmla="*/ 1838052 h 2822179"/>
              <a:gd name="connsiteX48" fmla="*/ 17021256 w 20311626"/>
              <a:gd name="connsiteY48" fmla="*/ 1669884 h 2822179"/>
              <a:gd name="connsiteX49" fmla="*/ 17208228 w 20311626"/>
              <a:gd name="connsiteY49" fmla="*/ 1669884 h 2822179"/>
              <a:gd name="connsiteX50" fmla="*/ 17208228 w 20311626"/>
              <a:gd name="connsiteY50" fmla="*/ 1899240 h 2822179"/>
              <a:gd name="connsiteX51" fmla="*/ 17438826 w 20311626"/>
              <a:gd name="connsiteY51" fmla="*/ 1899240 h 2822179"/>
              <a:gd name="connsiteX52" fmla="*/ 17438826 w 20311626"/>
              <a:gd name="connsiteY52" fmla="*/ 2086215 h 2822179"/>
              <a:gd name="connsiteX53" fmla="*/ 17208228 w 20311626"/>
              <a:gd name="connsiteY53" fmla="*/ 2086215 h 2822179"/>
              <a:gd name="connsiteX54" fmla="*/ 17208228 w 20311626"/>
              <a:gd name="connsiteY54" fmla="*/ 2316818 h 2822179"/>
              <a:gd name="connsiteX55" fmla="*/ 17021256 w 20311626"/>
              <a:gd name="connsiteY55" fmla="*/ 2316818 h 2822179"/>
              <a:gd name="connsiteX56" fmla="*/ 17021256 w 20311626"/>
              <a:gd name="connsiteY56" fmla="*/ 2086215 h 2822179"/>
              <a:gd name="connsiteX57" fmla="*/ 16791904 w 20311626"/>
              <a:gd name="connsiteY57" fmla="*/ 2086215 h 2822179"/>
              <a:gd name="connsiteX58" fmla="*/ 16791904 w 20311626"/>
              <a:gd name="connsiteY58" fmla="*/ 1899240 h 2822179"/>
              <a:gd name="connsiteX59" fmla="*/ 17021256 w 20311626"/>
              <a:gd name="connsiteY59" fmla="*/ 1899240 h 2822179"/>
              <a:gd name="connsiteX60" fmla="*/ 9667016 w 20311626"/>
              <a:gd name="connsiteY60" fmla="*/ 1345796 h 2822179"/>
              <a:gd name="connsiteX61" fmla="*/ 9853629 w 20311626"/>
              <a:gd name="connsiteY61" fmla="*/ 1345796 h 2822179"/>
              <a:gd name="connsiteX62" fmla="*/ 9853629 w 20311626"/>
              <a:gd name="connsiteY62" fmla="*/ 1576399 h 2822179"/>
              <a:gd name="connsiteX63" fmla="*/ 10083784 w 20311626"/>
              <a:gd name="connsiteY63" fmla="*/ 1576399 h 2822179"/>
              <a:gd name="connsiteX64" fmla="*/ 10083784 w 20311626"/>
              <a:gd name="connsiteY64" fmla="*/ 1762127 h 2822179"/>
              <a:gd name="connsiteX65" fmla="*/ 9853629 w 20311626"/>
              <a:gd name="connsiteY65" fmla="*/ 1762127 h 2822179"/>
              <a:gd name="connsiteX66" fmla="*/ 9853629 w 20311626"/>
              <a:gd name="connsiteY66" fmla="*/ 1992730 h 2822179"/>
              <a:gd name="connsiteX67" fmla="*/ 9667016 w 20311626"/>
              <a:gd name="connsiteY67" fmla="*/ 1992730 h 2822179"/>
              <a:gd name="connsiteX68" fmla="*/ 9667016 w 20311626"/>
              <a:gd name="connsiteY68" fmla="*/ 1762127 h 2822179"/>
              <a:gd name="connsiteX69" fmla="*/ 9436861 w 20311626"/>
              <a:gd name="connsiteY69" fmla="*/ 1762127 h 2822179"/>
              <a:gd name="connsiteX70" fmla="*/ 9436861 w 20311626"/>
              <a:gd name="connsiteY70" fmla="*/ 1576399 h 2822179"/>
              <a:gd name="connsiteX71" fmla="*/ 9667016 w 20311626"/>
              <a:gd name="connsiteY71" fmla="*/ 1576399 h 2822179"/>
              <a:gd name="connsiteX72" fmla="*/ 498753 w 20311626"/>
              <a:gd name="connsiteY72" fmla="*/ 812968 h 2822179"/>
              <a:gd name="connsiteX73" fmla="*/ 582110 w 20311626"/>
              <a:gd name="connsiteY73" fmla="*/ 812968 h 2822179"/>
              <a:gd name="connsiteX74" fmla="*/ 582110 w 20311626"/>
              <a:gd name="connsiteY74" fmla="*/ 915794 h 2822179"/>
              <a:gd name="connsiteX75" fmla="*/ 685373 w 20311626"/>
              <a:gd name="connsiteY75" fmla="*/ 915794 h 2822179"/>
              <a:gd name="connsiteX76" fmla="*/ 685373 w 20311626"/>
              <a:gd name="connsiteY76" fmla="*/ 1000037 h 2822179"/>
              <a:gd name="connsiteX77" fmla="*/ 582110 w 20311626"/>
              <a:gd name="connsiteY77" fmla="*/ 1000037 h 2822179"/>
              <a:gd name="connsiteX78" fmla="*/ 582110 w 20311626"/>
              <a:gd name="connsiteY78" fmla="*/ 1102862 h 2822179"/>
              <a:gd name="connsiteX79" fmla="*/ 498753 w 20311626"/>
              <a:gd name="connsiteY79" fmla="*/ 1102862 h 2822179"/>
              <a:gd name="connsiteX80" fmla="*/ 498753 w 20311626"/>
              <a:gd name="connsiteY80" fmla="*/ 1000037 h 2822179"/>
              <a:gd name="connsiteX81" fmla="*/ 395490 w 20311626"/>
              <a:gd name="connsiteY81" fmla="*/ 1000037 h 2822179"/>
              <a:gd name="connsiteX82" fmla="*/ 395490 w 20311626"/>
              <a:gd name="connsiteY82" fmla="*/ 915794 h 2822179"/>
              <a:gd name="connsiteX83" fmla="*/ 498753 w 20311626"/>
              <a:gd name="connsiteY83" fmla="*/ 915794 h 2822179"/>
              <a:gd name="connsiteX84" fmla="*/ 17809668 w 20311626"/>
              <a:gd name="connsiteY84" fmla="*/ 598744 h 2822179"/>
              <a:gd name="connsiteX85" fmla="*/ 17894416 w 20311626"/>
              <a:gd name="connsiteY85" fmla="*/ 598744 h 2822179"/>
              <a:gd name="connsiteX86" fmla="*/ 17894416 w 20311626"/>
              <a:gd name="connsiteY86" fmla="*/ 703435 h 2822179"/>
              <a:gd name="connsiteX87" fmla="*/ 17999106 w 20311626"/>
              <a:gd name="connsiteY87" fmla="*/ 703435 h 2822179"/>
              <a:gd name="connsiteX88" fmla="*/ 17999106 w 20311626"/>
              <a:gd name="connsiteY88" fmla="*/ 789431 h 2822179"/>
              <a:gd name="connsiteX89" fmla="*/ 17894416 w 20311626"/>
              <a:gd name="connsiteY89" fmla="*/ 789431 h 2822179"/>
              <a:gd name="connsiteX90" fmla="*/ 17894416 w 20311626"/>
              <a:gd name="connsiteY90" fmla="*/ 894122 h 2822179"/>
              <a:gd name="connsiteX91" fmla="*/ 17809668 w 20311626"/>
              <a:gd name="connsiteY91" fmla="*/ 894122 h 2822179"/>
              <a:gd name="connsiteX92" fmla="*/ 17809668 w 20311626"/>
              <a:gd name="connsiteY92" fmla="*/ 789431 h 2822179"/>
              <a:gd name="connsiteX93" fmla="*/ 17703734 w 20311626"/>
              <a:gd name="connsiteY93" fmla="*/ 789431 h 2822179"/>
              <a:gd name="connsiteX94" fmla="*/ 17703734 w 20311626"/>
              <a:gd name="connsiteY94" fmla="*/ 703435 h 2822179"/>
              <a:gd name="connsiteX95" fmla="*/ 17809668 w 20311626"/>
              <a:gd name="connsiteY95" fmla="*/ 703435 h 2822179"/>
              <a:gd name="connsiteX96" fmla="*/ 6961119 w 20311626"/>
              <a:gd name="connsiteY96" fmla="*/ 0 h 2822179"/>
              <a:gd name="connsiteX97" fmla="*/ 7045867 w 20311626"/>
              <a:gd name="connsiteY97" fmla="*/ 0 h 2822179"/>
              <a:gd name="connsiteX98" fmla="*/ 7045867 w 20311626"/>
              <a:gd name="connsiteY98" fmla="*/ 105937 h 2822179"/>
              <a:gd name="connsiteX99" fmla="*/ 7150554 w 20311626"/>
              <a:gd name="connsiteY99" fmla="*/ 105937 h 2822179"/>
              <a:gd name="connsiteX100" fmla="*/ 7150554 w 20311626"/>
              <a:gd name="connsiteY100" fmla="*/ 189440 h 2822179"/>
              <a:gd name="connsiteX101" fmla="*/ 7045867 w 20311626"/>
              <a:gd name="connsiteY101" fmla="*/ 189440 h 2822179"/>
              <a:gd name="connsiteX102" fmla="*/ 7045867 w 20311626"/>
              <a:gd name="connsiteY102" fmla="*/ 295378 h 2822179"/>
              <a:gd name="connsiteX103" fmla="*/ 6961119 w 20311626"/>
              <a:gd name="connsiteY103" fmla="*/ 295378 h 2822179"/>
              <a:gd name="connsiteX104" fmla="*/ 6961119 w 20311626"/>
              <a:gd name="connsiteY104" fmla="*/ 189440 h 2822179"/>
              <a:gd name="connsiteX105" fmla="*/ 6855184 w 20311626"/>
              <a:gd name="connsiteY105" fmla="*/ 189440 h 2822179"/>
              <a:gd name="connsiteX106" fmla="*/ 6855184 w 20311626"/>
              <a:gd name="connsiteY106" fmla="*/ 105937 h 2822179"/>
              <a:gd name="connsiteX107" fmla="*/ 6961119 w 20311626"/>
              <a:gd name="connsiteY107" fmla="*/ 105937 h 282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0311626" h="2822179">
                <a:moveTo>
                  <a:pt x="169252" y="2345531"/>
                </a:moveTo>
                <a:lnTo>
                  <a:pt x="307391" y="2345531"/>
                </a:lnTo>
                <a:lnTo>
                  <a:pt x="307391" y="2514785"/>
                </a:lnTo>
                <a:lnTo>
                  <a:pt x="476643" y="2514785"/>
                </a:lnTo>
                <a:lnTo>
                  <a:pt x="476643" y="2652925"/>
                </a:lnTo>
                <a:lnTo>
                  <a:pt x="307391" y="2652925"/>
                </a:lnTo>
                <a:lnTo>
                  <a:pt x="307391" y="2822179"/>
                </a:lnTo>
                <a:lnTo>
                  <a:pt x="169252" y="2822179"/>
                </a:lnTo>
                <a:lnTo>
                  <a:pt x="169252" y="2652925"/>
                </a:lnTo>
                <a:lnTo>
                  <a:pt x="0" y="2652925"/>
                </a:lnTo>
                <a:lnTo>
                  <a:pt x="0" y="2514785"/>
                </a:lnTo>
                <a:lnTo>
                  <a:pt x="169252" y="2514785"/>
                </a:lnTo>
                <a:close/>
                <a:moveTo>
                  <a:pt x="20033556" y="1796225"/>
                </a:moveTo>
                <a:lnTo>
                  <a:pt x="20157004" y="1796225"/>
                </a:lnTo>
                <a:lnTo>
                  <a:pt x="20157004" y="1949604"/>
                </a:lnTo>
                <a:lnTo>
                  <a:pt x="20311626" y="1949604"/>
                </a:lnTo>
                <a:lnTo>
                  <a:pt x="20311626" y="2075549"/>
                </a:lnTo>
                <a:lnTo>
                  <a:pt x="20157004" y="2075549"/>
                </a:lnTo>
                <a:lnTo>
                  <a:pt x="20157004" y="2228927"/>
                </a:lnTo>
                <a:lnTo>
                  <a:pt x="20033556" y="2228927"/>
                </a:lnTo>
                <a:lnTo>
                  <a:pt x="20033556" y="2075549"/>
                </a:lnTo>
                <a:lnTo>
                  <a:pt x="19878932" y="2075549"/>
                </a:lnTo>
                <a:lnTo>
                  <a:pt x="19878932" y="1949604"/>
                </a:lnTo>
                <a:lnTo>
                  <a:pt x="20033556" y="1949604"/>
                </a:lnTo>
                <a:close/>
                <a:moveTo>
                  <a:pt x="6992079" y="1796225"/>
                </a:moveTo>
                <a:lnTo>
                  <a:pt x="7118021" y="1796225"/>
                </a:lnTo>
                <a:lnTo>
                  <a:pt x="7118021" y="1949604"/>
                </a:lnTo>
                <a:lnTo>
                  <a:pt x="7271396" y="1949604"/>
                </a:lnTo>
                <a:lnTo>
                  <a:pt x="7271396" y="2075549"/>
                </a:lnTo>
                <a:lnTo>
                  <a:pt x="7118021" y="2075549"/>
                </a:lnTo>
                <a:lnTo>
                  <a:pt x="7118021" y="2228927"/>
                </a:lnTo>
                <a:lnTo>
                  <a:pt x="6992079" y="2228927"/>
                </a:lnTo>
                <a:lnTo>
                  <a:pt x="6992079" y="2075549"/>
                </a:lnTo>
                <a:lnTo>
                  <a:pt x="6838704" y="2075549"/>
                </a:lnTo>
                <a:lnTo>
                  <a:pt x="6838704" y="1949604"/>
                </a:lnTo>
                <a:lnTo>
                  <a:pt x="6992079" y="1949604"/>
                </a:lnTo>
                <a:close/>
                <a:moveTo>
                  <a:pt x="3410238" y="1713828"/>
                </a:moveTo>
                <a:lnTo>
                  <a:pt x="3510858" y="1713828"/>
                </a:lnTo>
                <a:lnTo>
                  <a:pt x="3510858" y="1838052"/>
                </a:lnTo>
                <a:lnTo>
                  <a:pt x="3635078" y="1838052"/>
                </a:lnTo>
                <a:lnTo>
                  <a:pt x="3635078" y="1939916"/>
                </a:lnTo>
                <a:lnTo>
                  <a:pt x="3510858" y="1939916"/>
                </a:lnTo>
                <a:lnTo>
                  <a:pt x="3510858" y="2064140"/>
                </a:lnTo>
                <a:lnTo>
                  <a:pt x="3410238" y="2064140"/>
                </a:lnTo>
                <a:lnTo>
                  <a:pt x="3410238" y="1939916"/>
                </a:lnTo>
                <a:lnTo>
                  <a:pt x="3284775" y="1939916"/>
                </a:lnTo>
                <a:lnTo>
                  <a:pt x="3284775" y="1838052"/>
                </a:lnTo>
                <a:lnTo>
                  <a:pt x="3410238" y="1838052"/>
                </a:lnTo>
                <a:close/>
                <a:moveTo>
                  <a:pt x="17021256" y="1669884"/>
                </a:moveTo>
                <a:lnTo>
                  <a:pt x="17208228" y="1669884"/>
                </a:lnTo>
                <a:lnTo>
                  <a:pt x="17208228" y="1899240"/>
                </a:lnTo>
                <a:lnTo>
                  <a:pt x="17438826" y="1899240"/>
                </a:lnTo>
                <a:lnTo>
                  <a:pt x="17438826" y="2086215"/>
                </a:lnTo>
                <a:lnTo>
                  <a:pt x="17208228" y="2086215"/>
                </a:lnTo>
                <a:lnTo>
                  <a:pt x="17208228" y="2316818"/>
                </a:lnTo>
                <a:lnTo>
                  <a:pt x="17021256" y="2316818"/>
                </a:lnTo>
                <a:lnTo>
                  <a:pt x="17021256" y="2086215"/>
                </a:lnTo>
                <a:lnTo>
                  <a:pt x="16791904" y="2086215"/>
                </a:lnTo>
                <a:lnTo>
                  <a:pt x="16791904" y="1899240"/>
                </a:lnTo>
                <a:lnTo>
                  <a:pt x="17021256" y="1899240"/>
                </a:lnTo>
                <a:close/>
                <a:moveTo>
                  <a:pt x="9667016" y="1345796"/>
                </a:moveTo>
                <a:lnTo>
                  <a:pt x="9853629" y="1345796"/>
                </a:lnTo>
                <a:lnTo>
                  <a:pt x="9853629" y="1576399"/>
                </a:lnTo>
                <a:lnTo>
                  <a:pt x="10083784" y="1576399"/>
                </a:lnTo>
                <a:lnTo>
                  <a:pt x="10083784" y="1762127"/>
                </a:lnTo>
                <a:lnTo>
                  <a:pt x="9853629" y="1762127"/>
                </a:lnTo>
                <a:lnTo>
                  <a:pt x="9853629" y="1992730"/>
                </a:lnTo>
                <a:lnTo>
                  <a:pt x="9667016" y="1992730"/>
                </a:lnTo>
                <a:lnTo>
                  <a:pt x="9667016" y="1762127"/>
                </a:lnTo>
                <a:lnTo>
                  <a:pt x="9436861" y="1762127"/>
                </a:lnTo>
                <a:lnTo>
                  <a:pt x="9436861" y="1576399"/>
                </a:lnTo>
                <a:lnTo>
                  <a:pt x="9667016" y="1576399"/>
                </a:lnTo>
                <a:close/>
                <a:moveTo>
                  <a:pt x="498753" y="812968"/>
                </a:moveTo>
                <a:lnTo>
                  <a:pt x="582110" y="812968"/>
                </a:lnTo>
                <a:lnTo>
                  <a:pt x="582110" y="915794"/>
                </a:lnTo>
                <a:lnTo>
                  <a:pt x="685373" y="915794"/>
                </a:lnTo>
                <a:lnTo>
                  <a:pt x="685373" y="1000037"/>
                </a:lnTo>
                <a:lnTo>
                  <a:pt x="582110" y="1000037"/>
                </a:lnTo>
                <a:lnTo>
                  <a:pt x="582110" y="1102862"/>
                </a:lnTo>
                <a:lnTo>
                  <a:pt x="498753" y="1102862"/>
                </a:lnTo>
                <a:lnTo>
                  <a:pt x="498753" y="1000037"/>
                </a:lnTo>
                <a:lnTo>
                  <a:pt x="395490" y="1000037"/>
                </a:lnTo>
                <a:lnTo>
                  <a:pt x="395490" y="915794"/>
                </a:lnTo>
                <a:lnTo>
                  <a:pt x="498753" y="915794"/>
                </a:lnTo>
                <a:close/>
                <a:moveTo>
                  <a:pt x="17809668" y="598744"/>
                </a:moveTo>
                <a:lnTo>
                  <a:pt x="17894416" y="598744"/>
                </a:lnTo>
                <a:lnTo>
                  <a:pt x="17894416" y="703435"/>
                </a:lnTo>
                <a:lnTo>
                  <a:pt x="17999106" y="703435"/>
                </a:lnTo>
                <a:lnTo>
                  <a:pt x="17999106" y="789431"/>
                </a:lnTo>
                <a:lnTo>
                  <a:pt x="17894416" y="789431"/>
                </a:lnTo>
                <a:lnTo>
                  <a:pt x="17894416" y="894122"/>
                </a:lnTo>
                <a:lnTo>
                  <a:pt x="17809668" y="894122"/>
                </a:lnTo>
                <a:lnTo>
                  <a:pt x="17809668" y="789431"/>
                </a:lnTo>
                <a:lnTo>
                  <a:pt x="17703734" y="789431"/>
                </a:lnTo>
                <a:lnTo>
                  <a:pt x="17703734" y="703435"/>
                </a:lnTo>
                <a:lnTo>
                  <a:pt x="17809668" y="703435"/>
                </a:lnTo>
                <a:close/>
                <a:moveTo>
                  <a:pt x="6961119" y="0"/>
                </a:moveTo>
                <a:lnTo>
                  <a:pt x="7045867" y="0"/>
                </a:lnTo>
                <a:lnTo>
                  <a:pt x="7045867" y="105937"/>
                </a:lnTo>
                <a:lnTo>
                  <a:pt x="7150554" y="105937"/>
                </a:lnTo>
                <a:lnTo>
                  <a:pt x="7150554" y="189440"/>
                </a:lnTo>
                <a:lnTo>
                  <a:pt x="7045867" y="189440"/>
                </a:lnTo>
                <a:lnTo>
                  <a:pt x="7045867" y="295378"/>
                </a:lnTo>
                <a:lnTo>
                  <a:pt x="6961119" y="295378"/>
                </a:lnTo>
                <a:lnTo>
                  <a:pt x="6961119" y="189440"/>
                </a:lnTo>
                <a:lnTo>
                  <a:pt x="6855184" y="189440"/>
                </a:lnTo>
                <a:lnTo>
                  <a:pt x="6855184" y="105937"/>
                </a:lnTo>
                <a:lnTo>
                  <a:pt x="6961119" y="105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4CED6-AD7F-8F4F-8C7B-D949CF9A408F}"/>
              </a:ext>
            </a:extLst>
          </p:cNvPr>
          <p:cNvSpPr txBox="1"/>
          <p:nvPr/>
        </p:nvSpPr>
        <p:spPr>
          <a:xfrm>
            <a:off x="18616229" y="9322708"/>
            <a:ext cx="3050836" cy="12311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2383D-04D4-0143-837A-FD07741EEDAC}"/>
              </a:ext>
            </a:extLst>
          </p:cNvPr>
          <p:cNvSpPr txBox="1"/>
          <p:nvPr/>
        </p:nvSpPr>
        <p:spPr>
          <a:xfrm>
            <a:off x="10844712" y="9855446"/>
            <a:ext cx="4949432" cy="12311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BRANDING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E09C4-3692-E84E-A88D-4FB818F53BF4}"/>
              </a:ext>
            </a:extLst>
          </p:cNvPr>
          <p:cNvSpPr txBox="1"/>
          <p:nvPr/>
        </p:nvSpPr>
        <p:spPr>
          <a:xfrm>
            <a:off x="6970971" y="9593053"/>
            <a:ext cx="1914948" cy="12311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6D17E-B949-E840-A40E-25AB4B9CBF7E}"/>
              </a:ext>
            </a:extLst>
          </p:cNvPr>
          <p:cNvSpPr txBox="1"/>
          <p:nvPr/>
        </p:nvSpPr>
        <p:spPr>
          <a:xfrm>
            <a:off x="1821970" y="9131876"/>
            <a:ext cx="3609643" cy="12311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DIGITAL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CF928-799E-9946-932D-28DAA564678A}"/>
              </a:ext>
            </a:extLst>
          </p:cNvPr>
          <p:cNvSpPr txBox="1"/>
          <p:nvPr/>
        </p:nvSpPr>
        <p:spPr>
          <a:xfrm>
            <a:off x="3804720" y="3165095"/>
            <a:ext cx="3444854" cy="12311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E7FBF-C047-AC4B-B77F-3562E1876BA6}"/>
              </a:ext>
            </a:extLst>
          </p:cNvPr>
          <p:cNvSpPr txBox="1"/>
          <p:nvPr/>
        </p:nvSpPr>
        <p:spPr>
          <a:xfrm>
            <a:off x="2113792" y="5407564"/>
            <a:ext cx="20150067" cy="435503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7700" b="1" spc="-105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MARKETING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52B86FA-A3E5-0D4E-8549-55230963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317" y="6154892"/>
            <a:ext cx="1624670" cy="982008"/>
          </a:xfrm>
          <a:custGeom>
            <a:avLst/>
            <a:gdLst>
              <a:gd name="connsiteX0" fmla="*/ 1624670 w 1624670"/>
              <a:gd name="connsiteY0" fmla="*/ 0 h 982008"/>
              <a:gd name="connsiteX1" fmla="*/ 1489638 w 1624670"/>
              <a:gd name="connsiteY1" fmla="*/ 256934 h 982008"/>
              <a:gd name="connsiteX2" fmla="*/ 1425194 w 1624670"/>
              <a:gd name="connsiteY2" fmla="*/ 154658 h 982008"/>
              <a:gd name="connsiteX3" fmla="*/ 353257 w 1624670"/>
              <a:gd name="connsiteY3" fmla="*/ 982008 h 982008"/>
              <a:gd name="connsiteX4" fmla="*/ 105728 w 1624670"/>
              <a:gd name="connsiteY4" fmla="*/ 667135 h 982008"/>
              <a:gd name="connsiteX5" fmla="*/ 0 w 1624670"/>
              <a:gd name="connsiteY5" fmla="*/ 749602 h 982008"/>
              <a:gd name="connsiteX6" fmla="*/ 0 w 1624670"/>
              <a:gd name="connsiteY6" fmla="*/ 694624 h 982008"/>
              <a:gd name="connsiteX7" fmla="*/ 111948 w 1624670"/>
              <a:gd name="connsiteY7" fmla="*/ 604661 h 982008"/>
              <a:gd name="connsiteX8" fmla="*/ 360720 w 1624670"/>
              <a:gd name="connsiteY8" fmla="*/ 920783 h 982008"/>
              <a:gd name="connsiteX9" fmla="*/ 1401815 w 1624670"/>
              <a:gd name="connsiteY9" fmla="*/ 117553 h 982008"/>
              <a:gd name="connsiteX10" fmla="*/ 1334785 w 1624670"/>
              <a:gd name="connsiteY10" fmla="*/ 11171 h 98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4670" h="982008">
                <a:moveTo>
                  <a:pt x="1624670" y="0"/>
                </a:moveTo>
                <a:lnTo>
                  <a:pt x="1489638" y="256934"/>
                </a:lnTo>
                <a:lnTo>
                  <a:pt x="1425194" y="154658"/>
                </a:lnTo>
                <a:lnTo>
                  <a:pt x="353257" y="982008"/>
                </a:lnTo>
                <a:lnTo>
                  <a:pt x="105728" y="667135"/>
                </a:lnTo>
                <a:lnTo>
                  <a:pt x="0" y="749602"/>
                </a:lnTo>
                <a:lnTo>
                  <a:pt x="0" y="694624"/>
                </a:lnTo>
                <a:lnTo>
                  <a:pt x="111948" y="604661"/>
                </a:lnTo>
                <a:lnTo>
                  <a:pt x="360720" y="920783"/>
                </a:lnTo>
                <a:lnTo>
                  <a:pt x="1401815" y="117553"/>
                </a:lnTo>
                <a:lnTo>
                  <a:pt x="1334785" y="11171"/>
                </a:ln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" name="Freeform 70">
            <a:extLst>
              <a:ext uri="{FF2B5EF4-FFF2-40B4-BE49-F238E27FC236}">
                <a16:creationId xmlns:a16="http://schemas.microsoft.com/office/drawing/2014/main" id="{3629CEE7-3CC6-2145-90DD-5AB6CEC10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82" y="7302939"/>
            <a:ext cx="373520" cy="329582"/>
          </a:xfrm>
          <a:custGeom>
            <a:avLst/>
            <a:gdLst>
              <a:gd name="T0" fmla="*/ 0 w 299"/>
              <a:gd name="T1" fmla="*/ 154558 h 265"/>
              <a:gd name="T2" fmla="*/ 14411 w 299"/>
              <a:gd name="T3" fmla="*/ 172166 h 265"/>
              <a:gd name="T4" fmla="*/ 195206 w 299"/>
              <a:gd name="T5" fmla="*/ 29346 h 265"/>
              <a:gd name="T6" fmla="*/ 195206 w 299"/>
              <a:gd name="T7" fmla="*/ 0 h 265"/>
              <a:gd name="T8" fmla="*/ 0 w 299"/>
              <a:gd name="T9" fmla="*/ 154558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9" h="265">
                <a:moveTo>
                  <a:pt x="0" y="237"/>
                </a:moveTo>
                <a:lnTo>
                  <a:pt x="22" y="264"/>
                </a:lnTo>
                <a:lnTo>
                  <a:pt x="298" y="45"/>
                </a:lnTo>
                <a:lnTo>
                  <a:pt x="298" y="0"/>
                </a:lnTo>
                <a:lnTo>
                  <a:pt x="0" y="237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72">
            <a:extLst>
              <a:ext uri="{FF2B5EF4-FFF2-40B4-BE49-F238E27FC236}">
                <a16:creationId xmlns:a16="http://schemas.microsoft.com/office/drawing/2014/main" id="{2C6507C3-CFBA-494B-8664-616823F98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9208" y="6325180"/>
            <a:ext cx="1290842" cy="2004959"/>
          </a:xfrm>
          <a:custGeom>
            <a:avLst/>
            <a:gdLst>
              <a:gd name="T0" fmla="*/ 557424 w 1037"/>
              <a:gd name="T1" fmla="*/ 375047 h 1609"/>
              <a:gd name="T2" fmla="*/ 557424 w 1037"/>
              <a:gd name="T3" fmla="*/ 375047 h 1609"/>
              <a:gd name="T4" fmla="*/ 610947 w 1037"/>
              <a:gd name="T5" fmla="*/ 296640 h 1609"/>
              <a:gd name="T6" fmla="*/ 610947 w 1037"/>
              <a:gd name="T7" fmla="*/ 296640 h 1609"/>
              <a:gd name="T8" fmla="*/ 601156 w 1037"/>
              <a:gd name="T9" fmla="*/ 43124 h 1609"/>
              <a:gd name="T10" fmla="*/ 601156 w 1037"/>
              <a:gd name="T11" fmla="*/ 43124 h 1609"/>
              <a:gd name="T12" fmla="*/ 366829 w 1037"/>
              <a:gd name="T13" fmla="*/ 140479 h 1609"/>
              <a:gd name="T14" fmla="*/ 366829 w 1037"/>
              <a:gd name="T15" fmla="*/ 140479 h 1609"/>
              <a:gd name="T16" fmla="*/ 327666 w 1037"/>
              <a:gd name="T17" fmla="*/ 237835 h 1609"/>
              <a:gd name="T18" fmla="*/ 327666 w 1037"/>
              <a:gd name="T19" fmla="*/ 237835 h 1609"/>
              <a:gd name="T20" fmla="*/ 151431 w 1037"/>
              <a:gd name="T21" fmla="*/ 143093 h 1609"/>
              <a:gd name="T22" fmla="*/ 151431 w 1037"/>
              <a:gd name="T23" fmla="*/ 143093 h 1609"/>
              <a:gd name="T24" fmla="*/ 86812 w 1037"/>
              <a:gd name="T25" fmla="*/ 438427 h 1609"/>
              <a:gd name="T26" fmla="*/ 86812 w 1037"/>
              <a:gd name="T27" fmla="*/ 438427 h 1609"/>
              <a:gd name="T28" fmla="*/ 35247 w 1037"/>
              <a:gd name="T29" fmla="*/ 470443 h 1609"/>
              <a:gd name="T30" fmla="*/ 35247 w 1037"/>
              <a:gd name="T31" fmla="*/ 1021253 h 1609"/>
              <a:gd name="T32" fmla="*/ 35247 w 1037"/>
              <a:gd name="T33" fmla="*/ 1021253 h 1609"/>
              <a:gd name="T34" fmla="*/ 227147 w 1037"/>
              <a:gd name="T35" fmla="*/ 1047389 h 1609"/>
              <a:gd name="T36" fmla="*/ 227147 w 1037"/>
              <a:gd name="T37" fmla="*/ 1047389 h 1609"/>
              <a:gd name="T38" fmla="*/ 492805 w 1037"/>
              <a:gd name="T39" fmla="*/ 844183 h 1609"/>
              <a:gd name="T40" fmla="*/ 492805 w 1037"/>
              <a:gd name="T41" fmla="*/ 844183 h 1609"/>
              <a:gd name="T42" fmla="*/ 375967 w 1037"/>
              <a:gd name="T43" fmla="*/ 735720 h 1609"/>
              <a:gd name="T44" fmla="*/ 375967 w 1037"/>
              <a:gd name="T45" fmla="*/ 735720 h 1609"/>
              <a:gd name="T46" fmla="*/ 644889 w 1037"/>
              <a:gd name="T47" fmla="*/ 535129 h 1609"/>
              <a:gd name="T48" fmla="*/ 644889 w 1037"/>
              <a:gd name="T49" fmla="*/ 535129 h 1609"/>
              <a:gd name="T50" fmla="*/ 557424 w 1037"/>
              <a:gd name="T51" fmla="*/ 375047 h 16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37" h="1609">
                <a:moveTo>
                  <a:pt x="854" y="574"/>
                </a:moveTo>
                <a:lnTo>
                  <a:pt x="854" y="574"/>
                </a:lnTo>
                <a:cubicBezTo>
                  <a:pt x="851" y="546"/>
                  <a:pt x="892" y="524"/>
                  <a:pt x="936" y="454"/>
                </a:cubicBezTo>
                <a:cubicBezTo>
                  <a:pt x="1031" y="306"/>
                  <a:pt x="1024" y="133"/>
                  <a:pt x="921" y="66"/>
                </a:cubicBezTo>
                <a:cubicBezTo>
                  <a:pt x="818" y="0"/>
                  <a:pt x="659" y="8"/>
                  <a:pt x="562" y="215"/>
                </a:cubicBezTo>
                <a:cubicBezTo>
                  <a:pt x="538" y="267"/>
                  <a:pt x="520" y="357"/>
                  <a:pt x="502" y="364"/>
                </a:cubicBezTo>
                <a:cubicBezTo>
                  <a:pt x="459" y="377"/>
                  <a:pt x="391" y="154"/>
                  <a:pt x="232" y="219"/>
                </a:cubicBezTo>
                <a:cubicBezTo>
                  <a:pt x="0" y="315"/>
                  <a:pt x="155" y="553"/>
                  <a:pt x="133" y="671"/>
                </a:cubicBezTo>
                <a:cubicBezTo>
                  <a:pt x="125" y="711"/>
                  <a:pt x="94" y="716"/>
                  <a:pt x="54" y="720"/>
                </a:cubicBezTo>
                <a:lnTo>
                  <a:pt x="54" y="1563"/>
                </a:lnTo>
                <a:cubicBezTo>
                  <a:pt x="148" y="1600"/>
                  <a:pt x="255" y="1608"/>
                  <a:pt x="348" y="1603"/>
                </a:cubicBezTo>
                <a:cubicBezTo>
                  <a:pt x="573" y="1591"/>
                  <a:pt x="755" y="1464"/>
                  <a:pt x="755" y="1292"/>
                </a:cubicBezTo>
                <a:cubicBezTo>
                  <a:pt x="755" y="1196"/>
                  <a:pt x="543" y="1228"/>
                  <a:pt x="576" y="1126"/>
                </a:cubicBezTo>
                <a:cubicBezTo>
                  <a:pt x="628" y="963"/>
                  <a:pt x="925" y="1052"/>
                  <a:pt x="988" y="819"/>
                </a:cubicBezTo>
                <a:cubicBezTo>
                  <a:pt x="1036" y="642"/>
                  <a:pt x="862" y="631"/>
                  <a:pt x="854" y="574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73">
            <a:extLst>
              <a:ext uri="{FF2B5EF4-FFF2-40B4-BE49-F238E27FC236}">
                <a16:creationId xmlns:a16="http://schemas.microsoft.com/office/drawing/2014/main" id="{C50E91AA-D6AB-9547-A675-75900C1F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0616" y="6550391"/>
            <a:ext cx="944785" cy="1450164"/>
          </a:xfrm>
          <a:custGeom>
            <a:avLst/>
            <a:gdLst>
              <a:gd name="T0" fmla="*/ 494107 w 759"/>
              <a:gd name="T1" fmla="*/ 5869 h 1166"/>
              <a:gd name="T2" fmla="*/ 494107 w 759"/>
              <a:gd name="T3" fmla="*/ 5869 h 1166"/>
              <a:gd name="T4" fmla="*/ 491496 w 759"/>
              <a:gd name="T5" fmla="*/ 652 h 1166"/>
              <a:gd name="T6" fmla="*/ 491496 w 759"/>
              <a:gd name="T7" fmla="*/ 652 h 1166"/>
              <a:gd name="T8" fmla="*/ 486274 w 759"/>
              <a:gd name="T9" fmla="*/ 2609 h 1166"/>
              <a:gd name="T10" fmla="*/ 486274 w 759"/>
              <a:gd name="T11" fmla="*/ 2609 h 1166"/>
              <a:gd name="T12" fmla="*/ 220618 w 759"/>
              <a:gd name="T13" fmla="*/ 403025 h 1166"/>
              <a:gd name="T14" fmla="*/ 220618 w 759"/>
              <a:gd name="T15" fmla="*/ 403025 h 1166"/>
              <a:gd name="T16" fmla="*/ 167748 w 759"/>
              <a:gd name="T17" fmla="*/ 134342 h 1166"/>
              <a:gd name="T18" fmla="*/ 167748 w 759"/>
              <a:gd name="T19" fmla="*/ 134342 h 1166"/>
              <a:gd name="T20" fmla="*/ 161874 w 759"/>
              <a:gd name="T21" fmla="*/ 133690 h 1166"/>
              <a:gd name="T22" fmla="*/ 161874 w 759"/>
              <a:gd name="T23" fmla="*/ 133690 h 1166"/>
              <a:gd name="T24" fmla="*/ 161874 w 759"/>
              <a:gd name="T25" fmla="*/ 138907 h 1166"/>
              <a:gd name="T26" fmla="*/ 161874 w 759"/>
              <a:gd name="T27" fmla="*/ 138907 h 1166"/>
              <a:gd name="T28" fmla="*/ 211480 w 759"/>
              <a:gd name="T29" fmla="*/ 226946 h 1166"/>
              <a:gd name="T30" fmla="*/ 211480 w 759"/>
              <a:gd name="T31" fmla="*/ 226946 h 1166"/>
              <a:gd name="T32" fmla="*/ 206911 w 759"/>
              <a:gd name="T33" fmla="*/ 412155 h 1166"/>
              <a:gd name="T34" fmla="*/ 206911 w 759"/>
              <a:gd name="T35" fmla="*/ 412155 h 1166"/>
              <a:gd name="T36" fmla="*/ 18276 w 759"/>
              <a:gd name="T37" fmla="*/ 648883 h 1166"/>
              <a:gd name="T38" fmla="*/ 18276 w 759"/>
              <a:gd name="T39" fmla="*/ 648883 h 1166"/>
              <a:gd name="T40" fmla="*/ 0 w 759"/>
              <a:gd name="T41" fmla="*/ 539323 h 1166"/>
              <a:gd name="T42" fmla="*/ 0 w 759"/>
              <a:gd name="T43" fmla="*/ 569974 h 1166"/>
              <a:gd name="T44" fmla="*/ 0 w 759"/>
              <a:gd name="T45" fmla="*/ 569974 h 1166"/>
              <a:gd name="T46" fmla="*/ 9138 w 759"/>
              <a:gd name="T47" fmla="*/ 673665 h 1166"/>
              <a:gd name="T48" fmla="*/ 9138 w 759"/>
              <a:gd name="T49" fmla="*/ 675621 h 1166"/>
              <a:gd name="T50" fmla="*/ 9138 w 759"/>
              <a:gd name="T51" fmla="*/ 675621 h 1166"/>
              <a:gd name="T52" fmla="*/ 0 w 759"/>
              <a:gd name="T53" fmla="*/ 713446 h 1166"/>
              <a:gd name="T54" fmla="*/ 0 w 759"/>
              <a:gd name="T55" fmla="*/ 759748 h 1166"/>
              <a:gd name="T56" fmla="*/ 0 w 759"/>
              <a:gd name="T57" fmla="*/ 759748 h 1166"/>
              <a:gd name="T58" fmla="*/ 17623 w 759"/>
              <a:gd name="T59" fmla="*/ 676926 h 1166"/>
              <a:gd name="T60" fmla="*/ 17623 w 759"/>
              <a:gd name="T61" fmla="*/ 676926 h 1166"/>
              <a:gd name="T62" fmla="*/ 270225 w 759"/>
              <a:gd name="T63" fmla="*/ 738227 h 1166"/>
              <a:gd name="T64" fmla="*/ 270225 w 759"/>
              <a:gd name="T65" fmla="*/ 738227 h 1166"/>
              <a:gd name="T66" fmla="*/ 273488 w 759"/>
              <a:gd name="T67" fmla="*/ 740184 h 1166"/>
              <a:gd name="T68" fmla="*/ 273488 w 759"/>
              <a:gd name="T69" fmla="*/ 740184 h 1166"/>
              <a:gd name="T70" fmla="*/ 275446 w 759"/>
              <a:gd name="T71" fmla="*/ 739531 h 1166"/>
              <a:gd name="T72" fmla="*/ 275446 w 759"/>
              <a:gd name="T73" fmla="*/ 739531 h 1166"/>
              <a:gd name="T74" fmla="*/ 276752 w 759"/>
              <a:gd name="T75" fmla="*/ 733662 h 1166"/>
              <a:gd name="T76" fmla="*/ 276752 w 759"/>
              <a:gd name="T77" fmla="*/ 733662 h 1166"/>
              <a:gd name="T78" fmla="*/ 20234 w 759"/>
              <a:gd name="T79" fmla="*/ 667796 h 1166"/>
              <a:gd name="T80" fmla="*/ 20234 w 759"/>
              <a:gd name="T81" fmla="*/ 667796 h 1166"/>
              <a:gd name="T82" fmla="*/ 212133 w 759"/>
              <a:gd name="T83" fmla="*/ 418677 h 1166"/>
              <a:gd name="T84" fmla="*/ 212133 w 759"/>
              <a:gd name="T85" fmla="*/ 418677 h 1166"/>
              <a:gd name="T86" fmla="*/ 475830 w 759"/>
              <a:gd name="T87" fmla="*/ 376287 h 1166"/>
              <a:gd name="T88" fmla="*/ 475830 w 759"/>
              <a:gd name="T89" fmla="*/ 376287 h 1166"/>
              <a:gd name="T90" fmla="*/ 480400 w 759"/>
              <a:gd name="T91" fmla="*/ 373026 h 1166"/>
              <a:gd name="T92" fmla="*/ 480400 w 759"/>
              <a:gd name="T93" fmla="*/ 373026 h 1166"/>
              <a:gd name="T94" fmla="*/ 477136 w 759"/>
              <a:gd name="T95" fmla="*/ 368461 h 1166"/>
              <a:gd name="T96" fmla="*/ 477136 w 759"/>
              <a:gd name="T97" fmla="*/ 368461 h 1166"/>
              <a:gd name="T98" fmla="*/ 246074 w 759"/>
              <a:gd name="T99" fmla="*/ 394547 h 1166"/>
              <a:gd name="T100" fmla="*/ 246074 w 759"/>
              <a:gd name="T101" fmla="*/ 394547 h 1166"/>
              <a:gd name="T102" fmla="*/ 494107 w 759"/>
              <a:gd name="T103" fmla="*/ 5869 h 1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59" h="1166">
                <a:moveTo>
                  <a:pt x="757" y="9"/>
                </a:moveTo>
                <a:lnTo>
                  <a:pt x="757" y="9"/>
                </a:lnTo>
                <a:cubicBezTo>
                  <a:pt x="758" y="6"/>
                  <a:pt x="756" y="2"/>
                  <a:pt x="753" y="1"/>
                </a:cubicBezTo>
                <a:cubicBezTo>
                  <a:pt x="749" y="0"/>
                  <a:pt x="746" y="1"/>
                  <a:pt x="745" y="4"/>
                </a:cubicBezTo>
                <a:cubicBezTo>
                  <a:pt x="743" y="9"/>
                  <a:pt x="589" y="447"/>
                  <a:pt x="338" y="618"/>
                </a:cubicBezTo>
                <a:cubicBezTo>
                  <a:pt x="431" y="416"/>
                  <a:pt x="259" y="208"/>
                  <a:pt x="257" y="206"/>
                </a:cubicBezTo>
                <a:cubicBezTo>
                  <a:pt x="255" y="203"/>
                  <a:pt x="251" y="202"/>
                  <a:pt x="248" y="205"/>
                </a:cubicBezTo>
                <a:cubicBezTo>
                  <a:pt x="246" y="207"/>
                  <a:pt x="245" y="211"/>
                  <a:pt x="248" y="213"/>
                </a:cubicBezTo>
                <a:cubicBezTo>
                  <a:pt x="248" y="214"/>
                  <a:pt x="293" y="268"/>
                  <a:pt x="324" y="348"/>
                </a:cubicBezTo>
                <a:cubicBezTo>
                  <a:pt x="353" y="420"/>
                  <a:pt x="374" y="527"/>
                  <a:pt x="317" y="632"/>
                </a:cubicBezTo>
                <a:cubicBezTo>
                  <a:pt x="157" y="731"/>
                  <a:pt x="72" y="870"/>
                  <a:pt x="28" y="995"/>
                </a:cubicBezTo>
                <a:cubicBezTo>
                  <a:pt x="26" y="932"/>
                  <a:pt x="14" y="875"/>
                  <a:pt x="0" y="827"/>
                </a:cubicBezTo>
                <a:lnTo>
                  <a:pt x="0" y="874"/>
                </a:lnTo>
                <a:cubicBezTo>
                  <a:pt x="11" y="921"/>
                  <a:pt x="18" y="975"/>
                  <a:pt x="14" y="1033"/>
                </a:cubicBezTo>
                <a:lnTo>
                  <a:pt x="14" y="1036"/>
                </a:lnTo>
                <a:cubicBezTo>
                  <a:pt x="9" y="1056"/>
                  <a:pt x="3" y="1075"/>
                  <a:pt x="0" y="1094"/>
                </a:cubicBezTo>
                <a:lnTo>
                  <a:pt x="0" y="1165"/>
                </a:lnTo>
                <a:cubicBezTo>
                  <a:pt x="5" y="1127"/>
                  <a:pt x="13" y="1084"/>
                  <a:pt x="27" y="1038"/>
                </a:cubicBezTo>
                <a:cubicBezTo>
                  <a:pt x="61" y="1029"/>
                  <a:pt x="298" y="970"/>
                  <a:pt x="414" y="1132"/>
                </a:cubicBezTo>
                <a:cubicBezTo>
                  <a:pt x="415" y="1134"/>
                  <a:pt x="417" y="1135"/>
                  <a:pt x="419" y="1135"/>
                </a:cubicBezTo>
                <a:cubicBezTo>
                  <a:pt x="420" y="1135"/>
                  <a:pt x="422" y="1135"/>
                  <a:pt x="422" y="1134"/>
                </a:cubicBezTo>
                <a:cubicBezTo>
                  <a:pt x="425" y="1132"/>
                  <a:pt x="426" y="1128"/>
                  <a:pt x="424" y="1125"/>
                </a:cubicBezTo>
                <a:cubicBezTo>
                  <a:pt x="311" y="966"/>
                  <a:pt x="86" y="1010"/>
                  <a:pt x="31" y="1024"/>
                </a:cubicBezTo>
                <a:cubicBezTo>
                  <a:pt x="73" y="894"/>
                  <a:pt x="157" y="746"/>
                  <a:pt x="325" y="642"/>
                </a:cubicBezTo>
                <a:cubicBezTo>
                  <a:pt x="329" y="639"/>
                  <a:pt x="525" y="537"/>
                  <a:pt x="729" y="577"/>
                </a:cubicBezTo>
                <a:cubicBezTo>
                  <a:pt x="732" y="578"/>
                  <a:pt x="736" y="576"/>
                  <a:pt x="736" y="572"/>
                </a:cubicBezTo>
                <a:cubicBezTo>
                  <a:pt x="737" y="569"/>
                  <a:pt x="735" y="566"/>
                  <a:pt x="731" y="565"/>
                </a:cubicBezTo>
                <a:cubicBezTo>
                  <a:pt x="589" y="537"/>
                  <a:pt x="452" y="577"/>
                  <a:pt x="377" y="605"/>
                </a:cubicBezTo>
                <a:cubicBezTo>
                  <a:pt x="612" y="417"/>
                  <a:pt x="756" y="13"/>
                  <a:pt x="757" y="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370BEDE4-9D15-964C-9660-F2D23091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560" y="7698439"/>
            <a:ext cx="1757740" cy="1071142"/>
          </a:xfrm>
          <a:custGeom>
            <a:avLst/>
            <a:gdLst>
              <a:gd name="T0" fmla="*/ 921044 w 1412"/>
              <a:gd name="T1" fmla="*/ 561004 h 859"/>
              <a:gd name="T2" fmla="*/ 0 w 1412"/>
              <a:gd name="T3" fmla="*/ 561004 h 859"/>
              <a:gd name="T4" fmla="*/ 0 w 1412"/>
              <a:gd name="T5" fmla="*/ 0 h 859"/>
              <a:gd name="T6" fmla="*/ 921044 w 1412"/>
              <a:gd name="T7" fmla="*/ 0 h 859"/>
              <a:gd name="T8" fmla="*/ 921044 w 1412"/>
              <a:gd name="T9" fmla="*/ 561004 h 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2" h="859">
                <a:moveTo>
                  <a:pt x="1411" y="858"/>
                </a:moveTo>
                <a:lnTo>
                  <a:pt x="0" y="858"/>
                </a:lnTo>
                <a:lnTo>
                  <a:pt x="0" y="0"/>
                </a:lnTo>
                <a:lnTo>
                  <a:pt x="1411" y="0"/>
                </a:lnTo>
                <a:lnTo>
                  <a:pt x="1411" y="858"/>
                </a:lnTo>
              </a:path>
            </a:pathLst>
          </a:custGeom>
          <a:solidFill>
            <a:srgbClr val="DCDF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134D2FE-67B0-0F47-9ACE-559A4C3D4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952" y="7918162"/>
            <a:ext cx="1575286" cy="646936"/>
          </a:xfrm>
          <a:custGeom>
            <a:avLst/>
            <a:gdLst>
              <a:gd name="connsiteX0" fmla="*/ 1532530 w 1575286"/>
              <a:gd name="connsiteY0" fmla="*/ 0 h 646936"/>
              <a:gd name="connsiteX1" fmla="*/ 1575286 w 1575286"/>
              <a:gd name="connsiteY1" fmla="*/ 0 h 646936"/>
              <a:gd name="connsiteX2" fmla="*/ 1575286 w 1575286"/>
              <a:gd name="connsiteY2" fmla="*/ 646936 h 646936"/>
              <a:gd name="connsiteX3" fmla="*/ 1532530 w 1575286"/>
              <a:gd name="connsiteY3" fmla="*/ 646936 h 646936"/>
              <a:gd name="connsiteX4" fmla="*/ 1461122 w 1575286"/>
              <a:gd name="connsiteY4" fmla="*/ 0 h 646936"/>
              <a:gd name="connsiteX5" fmla="*/ 1476335 w 1575286"/>
              <a:gd name="connsiteY5" fmla="*/ 0 h 646936"/>
              <a:gd name="connsiteX6" fmla="*/ 1476335 w 1575286"/>
              <a:gd name="connsiteY6" fmla="*/ 646936 h 646936"/>
              <a:gd name="connsiteX7" fmla="*/ 1461122 w 1575286"/>
              <a:gd name="connsiteY7" fmla="*/ 646936 h 646936"/>
              <a:gd name="connsiteX8" fmla="*/ 1417180 w 1575286"/>
              <a:gd name="connsiteY8" fmla="*/ 0 h 646936"/>
              <a:gd name="connsiteX9" fmla="*/ 1432287 w 1575286"/>
              <a:gd name="connsiteY9" fmla="*/ 0 h 646936"/>
              <a:gd name="connsiteX10" fmla="*/ 1432287 w 1575286"/>
              <a:gd name="connsiteY10" fmla="*/ 646936 h 646936"/>
              <a:gd name="connsiteX11" fmla="*/ 1417180 w 1575286"/>
              <a:gd name="connsiteY11" fmla="*/ 646936 h 646936"/>
              <a:gd name="connsiteX12" fmla="*/ 1378729 w 1575286"/>
              <a:gd name="connsiteY12" fmla="*/ 0 h 646936"/>
              <a:gd name="connsiteX13" fmla="*/ 1393833 w 1575286"/>
              <a:gd name="connsiteY13" fmla="*/ 0 h 646936"/>
              <a:gd name="connsiteX14" fmla="*/ 1393833 w 1575286"/>
              <a:gd name="connsiteY14" fmla="*/ 646936 h 646936"/>
              <a:gd name="connsiteX15" fmla="*/ 1378729 w 1575286"/>
              <a:gd name="connsiteY15" fmla="*/ 646936 h 646936"/>
              <a:gd name="connsiteX16" fmla="*/ 1318306 w 1575286"/>
              <a:gd name="connsiteY16" fmla="*/ 0 h 646936"/>
              <a:gd name="connsiteX17" fmla="*/ 1361061 w 1575286"/>
              <a:gd name="connsiteY17" fmla="*/ 0 h 646936"/>
              <a:gd name="connsiteX18" fmla="*/ 1361061 w 1575286"/>
              <a:gd name="connsiteY18" fmla="*/ 646936 h 646936"/>
              <a:gd name="connsiteX19" fmla="*/ 1318306 w 1575286"/>
              <a:gd name="connsiteY19" fmla="*/ 646936 h 646936"/>
              <a:gd name="connsiteX20" fmla="*/ 1246897 w 1575286"/>
              <a:gd name="connsiteY20" fmla="*/ 0 h 646936"/>
              <a:gd name="connsiteX21" fmla="*/ 1262001 w 1575286"/>
              <a:gd name="connsiteY21" fmla="*/ 0 h 646936"/>
              <a:gd name="connsiteX22" fmla="*/ 1262001 w 1575286"/>
              <a:gd name="connsiteY22" fmla="*/ 646936 h 646936"/>
              <a:gd name="connsiteX23" fmla="*/ 1246897 w 1575286"/>
              <a:gd name="connsiteY23" fmla="*/ 646936 h 646936"/>
              <a:gd name="connsiteX24" fmla="*/ 1208447 w 1575286"/>
              <a:gd name="connsiteY24" fmla="*/ 0 h 646936"/>
              <a:gd name="connsiteX25" fmla="*/ 1223554 w 1575286"/>
              <a:gd name="connsiteY25" fmla="*/ 0 h 646936"/>
              <a:gd name="connsiteX26" fmla="*/ 1223554 w 1575286"/>
              <a:gd name="connsiteY26" fmla="*/ 646936 h 646936"/>
              <a:gd name="connsiteX27" fmla="*/ 1208447 w 1575286"/>
              <a:gd name="connsiteY27" fmla="*/ 646936 h 646936"/>
              <a:gd name="connsiteX28" fmla="*/ 1164504 w 1575286"/>
              <a:gd name="connsiteY28" fmla="*/ 0 h 646936"/>
              <a:gd name="connsiteX29" fmla="*/ 1179717 w 1575286"/>
              <a:gd name="connsiteY29" fmla="*/ 0 h 646936"/>
              <a:gd name="connsiteX30" fmla="*/ 1179717 w 1575286"/>
              <a:gd name="connsiteY30" fmla="*/ 646936 h 646936"/>
              <a:gd name="connsiteX31" fmla="*/ 1164504 w 1575286"/>
              <a:gd name="connsiteY31" fmla="*/ 646936 h 646936"/>
              <a:gd name="connsiteX32" fmla="*/ 1104083 w 1575286"/>
              <a:gd name="connsiteY32" fmla="*/ 0 h 646936"/>
              <a:gd name="connsiteX33" fmla="*/ 1146838 w 1575286"/>
              <a:gd name="connsiteY33" fmla="*/ 0 h 646936"/>
              <a:gd name="connsiteX34" fmla="*/ 1146838 w 1575286"/>
              <a:gd name="connsiteY34" fmla="*/ 646936 h 646936"/>
              <a:gd name="connsiteX35" fmla="*/ 1104083 w 1575286"/>
              <a:gd name="connsiteY35" fmla="*/ 646936 h 646936"/>
              <a:gd name="connsiteX36" fmla="*/ 1032672 w 1575286"/>
              <a:gd name="connsiteY36" fmla="*/ 0 h 646936"/>
              <a:gd name="connsiteX37" fmla="*/ 1047976 w 1575286"/>
              <a:gd name="connsiteY37" fmla="*/ 0 h 646936"/>
              <a:gd name="connsiteX38" fmla="*/ 1047976 w 1575286"/>
              <a:gd name="connsiteY38" fmla="*/ 646936 h 646936"/>
              <a:gd name="connsiteX39" fmla="*/ 1032672 w 1575286"/>
              <a:gd name="connsiteY39" fmla="*/ 646936 h 646936"/>
              <a:gd name="connsiteX40" fmla="*/ 994222 w 1575286"/>
              <a:gd name="connsiteY40" fmla="*/ 0 h 646936"/>
              <a:gd name="connsiteX41" fmla="*/ 1009522 w 1575286"/>
              <a:gd name="connsiteY41" fmla="*/ 0 h 646936"/>
              <a:gd name="connsiteX42" fmla="*/ 1009522 w 1575286"/>
              <a:gd name="connsiteY42" fmla="*/ 646936 h 646936"/>
              <a:gd name="connsiteX43" fmla="*/ 994222 w 1575286"/>
              <a:gd name="connsiteY43" fmla="*/ 646936 h 646936"/>
              <a:gd name="connsiteX44" fmla="*/ 889856 w 1575286"/>
              <a:gd name="connsiteY44" fmla="*/ 0 h 646936"/>
              <a:gd name="connsiteX45" fmla="*/ 932611 w 1575286"/>
              <a:gd name="connsiteY45" fmla="*/ 0 h 646936"/>
              <a:gd name="connsiteX46" fmla="*/ 932611 w 1575286"/>
              <a:gd name="connsiteY46" fmla="*/ 646936 h 646936"/>
              <a:gd name="connsiteX47" fmla="*/ 889856 w 1575286"/>
              <a:gd name="connsiteY47" fmla="*/ 646936 h 646936"/>
              <a:gd name="connsiteX48" fmla="*/ 862392 w 1575286"/>
              <a:gd name="connsiteY48" fmla="*/ 0 h 646936"/>
              <a:gd name="connsiteX49" fmla="*/ 877601 w 1575286"/>
              <a:gd name="connsiteY49" fmla="*/ 0 h 646936"/>
              <a:gd name="connsiteX50" fmla="*/ 877601 w 1575286"/>
              <a:gd name="connsiteY50" fmla="*/ 646936 h 646936"/>
              <a:gd name="connsiteX51" fmla="*/ 862392 w 1575286"/>
              <a:gd name="connsiteY51" fmla="*/ 646936 h 646936"/>
              <a:gd name="connsiteX52" fmla="*/ 823942 w 1575286"/>
              <a:gd name="connsiteY52" fmla="*/ 0 h 646936"/>
              <a:gd name="connsiteX53" fmla="*/ 839155 w 1575286"/>
              <a:gd name="connsiteY53" fmla="*/ 0 h 646936"/>
              <a:gd name="connsiteX54" fmla="*/ 839155 w 1575286"/>
              <a:gd name="connsiteY54" fmla="*/ 646936 h 646936"/>
              <a:gd name="connsiteX55" fmla="*/ 823942 w 1575286"/>
              <a:gd name="connsiteY55" fmla="*/ 646936 h 646936"/>
              <a:gd name="connsiteX56" fmla="*/ 763520 w 1575286"/>
              <a:gd name="connsiteY56" fmla="*/ 0 h 646936"/>
              <a:gd name="connsiteX57" fmla="*/ 806275 w 1575286"/>
              <a:gd name="connsiteY57" fmla="*/ 0 h 646936"/>
              <a:gd name="connsiteX58" fmla="*/ 806275 w 1575286"/>
              <a:gd name="connsiteY58" fmla="*/ 646936 h 646936"/>
              <a:gd name="connsiteX59" fmla="*/ 763520 w 1575286"/>
              <a:gd name="connsiteY59" fmla="*/ 646936 h 646936"/>
              <a:gd name="connsiteX60" fmla="*/ 692112 w 1575286"/>
              <a:gd name="connsiteY60" fmla="*/ 0 h 646936"/>
              <a:gd name="connsiteX61" fmla="*/ 707325 w 1575286"/>
              <a:gd name="connsiteY61" fmla="*/ 0 h 646936"/>
              <a:gd name="connsiteX62" fmla="*/ 707325 w 1575286"/>
              <a:gd name="connsiteY62" fmla="*/ 646936 h 646936"/>
              <a:gd name="connsiteX63" fmla="*/ 692112 w 1575286"/>
              <a:gd name="connsiteY63" fmla="*/ 646936 h 646936"/>
              <a:gd name="connsiteX64" fmla="*/ 653661 w 1575286"/>
              <a:gd name="connsiteY64" fmla="*/ 0 h 646936"/>
              <a:gd name="connsiteX65" fmla="*/ 668870 w 1575286"/>
              <a:gd name="connsiteY65" fmla="*/ 0 h 646936"/>
              <a:gd name="connsiteX66" fmla="*/ 668870 w 1575286"/>
              <a:gd name="connsiteY66" fmla="*/ 646936 h 646936"/>
              <a:gd name="connsiteX67" fmla="*/ 653661 w 1575286"/>
              <a:gd name="connsiteY67" fmla="*/ 646936 h 646936"/>
              <a:gd name="connsiteX68" fmla="*/ 609717 w 1575286"/>
              <a:gd name="connsiteY68" fmla="*/ 0 h 646936"/>
              <a:gd name="connsiteX69" fmla="*/ 624821 w 1575286"/>
              <a:gd name="connsiteY69" fmla="*/ 0 h 646936"/>
              <a:gd name="connsiteX70" fmla="*/ 624821 w 1575286"/>
              <a:gd name="connsiteY70" fmla="*/ 646936 h 646936"/>
              <a:gd name="connsiteX71" fmla="*/ 609717 w 1575286"/>
              <a:gd name="connsiteY71" fmla="*/ 646936 h 646936"/>
              <a:gd name="connsiteX72" fmla="*/ 521830 w 1575286"/>
              <a:gd name="connsiteY72" fmla="*/ 0 h 646936"/>
              <a:gd name="connsiteX73" fmla="*/ 537039 w 1575286"/>
              <a:gd name="connsiteY73" fmla="*/ 0 h 646936"/>
              <a:gd name="connsiteX74" fmla="*/ 537039 w 1575286"/>
              <a:gd name="connsiteY74" fmla="*/ 646936 h 646936"/>
              <a:gd name="connsiteX75" fmla="*/ 521830 w 1575286"/>
              <a:gd name="connsiteY75" fmla="*/ 646936 h 646936"/>
              <a:gd name="connsiteX76" fmla="*/ 483379 w 1575286"/>
              <a:gd name="connsiteY76" fmla="*/ 0 h 646936"/>
              <a:gd name="connsiteX77" fmla="*/ 498592 w 1575286"/>
              <a:gd name="connsiteY77" fmla="*/ 0 h 646936"/>
              <a:gd name="connsiteX78" fmla="*/ 498592 w 1575286"/>
              <a:gd name="connsiteY78" fmla="*/ 646936 h 646936"/>
              <a:gd name="connsiteX79" fmla="*/ 483379 w 1575286"/>
              <a:gd name="connsiteY79" fmla="*/ 646936 h 646936"/>
              <a:gd name="connsiteX80" fmla="*/ 422958 w 1575286"/>
              <a:gd name="connsiteY80" fmla="*/ 0 h 646936"/>
              <a:gd name="connsiteX81" fmla="*/ 465713 w 1575286"/>
              <a:gd name="connsiteY81" fmla="*/ 0 h 646936"/>
              <a:gd name="connsiteX82" fmla="*/ 465713 w 1575286"/>
              <a:gd name="connsiteY82" fmla="*/ 646936 h 646936"/>
              <a:gd name="connsiteX83" fmla="*/ 422958 w 1575286"/>
              <a:gd name="connsiteY83" fmla="*/ 646936 h 646936"/>
              <a:gd name="connsiteX84" fmla="*/ 351549 w 1575286"/>
              <a:gd name="connsiteY84" fmla="*/ 0 h 646936"/>
              <a:gd name="connsiteX85" fmla="*/ 366656 w 1575286"/>
              <a:gd name="connsiteY85" fmla="*/ 0 h 646936"/>
              <a:gd name="connsiteX86" fmla="*/ 366656 w 1575286"/>
              <a:gd name="connsiteY86" fmla="*/ 646936 h 646936"/>
              <a:gd name="connsiteX87" fmla="*/ 351549 w 1575286"/>
              <a:gd name="connsiteY87" fmla="*/ 646936 h 646936"/>
              <a:gd name="connsiteX88" fmla="*/ 313099 w 1575286"/>
              <a:gd name="connsiteY88" fmla="*/ 0 h 646936"/>
              <a:gd name="connsiteX89" fmla="*/ 328203 w 1575286"/>
              <a:gd name="connsiteY89" fmla="*/ 0 h 646936"/>
              <a:gd name="connsiteX90" fmla="*/ 328203 w 1575286"/>
              <a:gd name="connsiteY90" fmla="*/ 646936 h 646936"/>
              <a:gd name="connsiteX91" fmla="*/ 313099 w 1575286"/>
              <a:gd name="connsiteY91" fmla="*/ 646936 h 646936"/>
              <a:gd name="connsiteX92" fmla="*/ 208733 w 1575286"/>
              <a:gd name="connsiteY92" fmla="*/ 0 h 646936"/>
              <a:gd name="connsiteX93" fmla="*/ 251455 w 1575286"/>
              <a:gd name="connsiteY93" fmla="*/ 0 h 646936"/>
              <a:gd name="connsiteX94" fmla="*/ 251455 w 1575286"/>
              <a:gd name="connsiteY94" fmla="*/ 646936 h 646936"/>
              <a:gd name="connsiteX95" fmla="*/ 208733 w 1575286"/>
              <a:gd name="connsiteY95" fmla="*/ 646936 h 646936"/>
              <a:gd name="connsiteX96" fmla="*/ 142819 w 1575286"/>
              <a:gd name="connsiteY96" fmla="*/ 0 h 646936"/>
              <a:gd name="connsiteX97" fmla="*/ 157926 w 1575286"/>
              <a:gd name="connsiteY97" fmla="*/ 0 h 646936"/>
              <a:gd name="connsiteX98" fmla="*/ 157926 w 1575286"/>
              <a:gd name="connsiteY98" fmla="*/ 646936 h 646936"/>
              <a:gd name="connsiteX99" fmla="*/ 142819 w 1575286"/>
              <a:gd name="connsiteY99" fmla="*/ 646936 h 646936"/>
              <a:gd name="connsiteX100" fmla="*/ 98874 w 1575286"/>
              <a:gd name="connsiteY100" fmla="*/ 0 h 646936"/>
              <a:gd name="connsiteX101" fmla="*/ 114087 w 1575286"/>
              <a:gd name="connsiteY101" fmla="*/ 0 h 646936"/>
              <a:gd name="connsiteX102" fmla="*/ 114087 w 1575286"/>
              <a:gd name="connsiteY102" fmla="*/ 646936 h 646936"/>
              <a:gd name="connsiteX103" fmla="*/ 98874 w 1575286"/>
              <a:gd name="connsiteY103" fmla="*/ 646936 h 646936"/>
              <a:gd name="connsiteX104" fmla="*/ 0 w 1575286"/>
              <a:gd name="connsiteY104" fmla="*/ 0 h 646936"/>
              <a:gd name="connsiteX105" fmla="*/ 42755 w 1575286"/>
              <a:gd name="connsiteY105" fmla="*/ 0 h 646936"/>
              <a:gd name="connsiteX106" fmla="*/ 42755 w 1575286"/>
              <a:gd name="connsiteY106" fmla="*/ 646936 h 646936"/>
              <a:gd name="connsiteX107" fmla="*/ 0 w 1575286"/>
              <a:gd name="connsiteY107" fmla="*/ 646936 h 64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575286" h="646936">
                <a:moveTo>
                  <a:pt x="1532530" y="0"/>
                </a:moveTo>
                <a:lnTo>
                  <a:pt x="1575286" y="0"/>
                </a:lnTo>
                <a:lnTo>
                  <a:pt x="1575286" y="646936"/>
                </a:lnTo>
                <a:lnTo>
                  <a:pt x="1532530" y="646936"/>
                </a:lnTo>
                <a:close/>
                <a:moveTo>
                  <a:pt x="1461122" y="0"/>
                </a:moveTo>
                <a:lnTo>
                  <a:pt x="1476335" y="0"/>
                </a:lnTo>
                <a:lnTo>
                  <a:pt x="1476335" y="646936"/>
                </a:lnTo>
                <a:lnTo>
                  <a:pt x="1461122" y="646936"/>
                </a:lnTo>
                <a:close/>
                <a:moveTo>
                  <a:pt x="1417180" y="0"/>
                </a:moveTo>
                <a:lnTo>
                  <a:pt x="1432287" y="0"/>
                </a:lnTo>
                <a:lnTo>
                  <a:pt x="1432287" y="646936"/>
                </a:lnTo>
                <a:lnTo>
                  <a:pt x="1417180" y="646936"/>
                </a:lnTo>
                <a:close/>
                <a:moveTo>
                  <a:pt x="1378729" y="0"/>
                </a:moveTo>
                <a:lnTo>
                  <a:pt x="1393833" y="0"/>
                </a:lnTo>
                <a:lnTo>
                  <a:pt x="1393833" y="646936"/>
                </a:lnTo>
                <a:lnTo>
                  <a:pt x="1378729" y="646936"/>
                </a:lnTo>
                <a:close/>
                <a:moveTo>
                  <a:pt x="1318306" y="0"/>
                </a:moveTo>
                <a:lnTo>
                  <a:pt x="1361061" y="0"/>
                </a:lnTo>
                <a:lnTo>
                  <a:pt x="1361061" y="646936"/>
                </a:lnTo>
                <a:lnTo>
                  <a:pt x="1318306" y="646936"/>
                </a:lnTo>
                <a:close/>
                <a:moveTo>
                  <a:pt x="1246897" y="0"/>
                </a:moveTo>
                <a:lnTo>
                  <a:pt x="1262001" y="0"/>
                </a:lnTo>
                <a:lnTo>
                  <a:pt x="1262001" y="646936"/>
                </a:lnTo>
                <a:lnTo>
                  <a:pt x="1246897" y="646936"/>
                </a:lnTo>
                <a:close/>
                <a:moveTo>
                  <a:pt x="1208447" y="0"/>
                </a:moveTo>
                <a:lnTo>
                  <a:pt x="1223554" y="0"/>
                </a:lnTo>
                <a:lnTo>
                  <a:pt x="1223554" y="646936"/>
                </a:lnTo>
                <a:lnTo>
                  <a:pt x="1208447" y="646936"/>
                </a:lnTo>
                <a:close/>
                <a:moveTo>
                  <a:pt x="1164504" y="0"/>
                </a:moveTo>
                <a:lnTo>
                  <a:pt x="1179717" y="0"/>
                </a:lnTo>
                <a:lnTo>
                  <a:pt x="1179717" y="646936"/>
                </a:lnTo>
                <a:lnTo>
                  <a:pt x="1164504" y="646936"/>
                </a:lnTo>
                <a:close/>
                <a:moveTo>
                  <a:pt x="1104083" y="0"/>
                </a:moveTo>
                <a:lnTo>
                  <a:pt x="1146838" y="0"/>
                </a:lnTo>
                <a:lnTo>
                  <a:pt x="1146838" y="646936"/>
                </a:lnTo>
                <a:lnTo>
                  <a:pt x="1104083" y="646936"/>
                </a:lnTo>
                <a:close/>
                <a:moveTo>
                  <a:pt x="1032672" y="0"/>
                </a:moveTo>
                <a:lnTo>
                  <a:pt x="1047976" y="0"/>
                </a:lnTo>
                <a:lnTo>
                  <a:pt x="1047976" y="646936"/>
                </a:lnTo>
                <a:lnTo>
                  <a:pt x="1032672" y="646936"/>
                </a:lnTo>
                <a:close/>
                <a:moveTo>
                  <a:pt x="994222" y="0"/>
                </a:moveTo>
                <a:lnTo>
                  <a:pt x="1009522" y="0"/>
                </a:lnTo>
                <a:lnTo>
                  <a:pt x="1009522" y="646936"/>
                </a:lnTo>
                <a:lnTo>
                  <a:pt x="994222" y="646936"/>
                </a:lnTo>
                <a:close/>
                <a:moveTo>
                  <a:pt x="889856" y="0"/>
                </a:moveTo>
                <a:lnTo>
                  <a:pt x="932611" y="0"/>
                </a:lnTo>
                <a:lnTo>
                  <a:pt x="932611" y="646936"/>
                </a:lnTo>
                <a:lnTo>
                  <a:pt x="889856" y="646936"/>
                </a:lnTo>
                <a:close/>
                <a:moveTo>
                  <a:pt x="862392" y="0"/>
                </a:moveTo>
                <a:lnTo>
                  <a:pt x="877601" y="0"/>
                </a:lnTo>
                <a:lnTo>
                  <a:pt x="877601" y="646936"/>
                </a:lnTo>
                <a:lnTo>
                  <a:pt x="862392" y="646936"/>
                </a:lnTo>
                <a:close/>
                <a:moveTo>
                  <a:pt x="823942" y="0"/>
                </a:moveTo>
                <a:lnTo>
                  <a:pt x="839155" y="0"/>
                </a:lnTo>
                <a:lnTo>
                  <a:pt x="839155" y="646936"/>
                </a:lnTo>
                <a:lnTo>
                  <a:pt x="823942" y="646936"/>
                </a:lnTo>
                <a:close/>
                <a:moveTo>
                  <a:pt x="763520" y="0"/>
                </a:moveTo>
                <a:lnTo>
                  <a:pt x="806275" y="0"/>
                </a:lnTo>
                <a:lnTo>
                  <a:pt x="806275" y="646936"/>
                </a:lnTo>
                <a:lnTo>
                  <a:pt x="763520" y="646936"/>
                </a:lnTo>
                <a:close/>
                <a:moveTo>
                  <a:pt x="692112" y="0"/>
                </a:moveTo>
                <a:lnTo>
                  <a:pt x="707325" y="0"/>
                </a:lnTo>
                <a:lnTo>
                  <a:pt x="707325" y="646936"/>
                </a:lnTo>
                <a:lnTo>
                  <a:pt x="692112" y="646936"/>
                </a:lnTo>
                <a:close/>
                <a:moveTo>
                  <a:pt x="653661" y="0"/>
                </a:moveTo>
                <a:lnTo>
                  <a:pt x="668870" y="0"/>
                </a:lnTo>
                <a:lnTo>
                  <a:pt x="668870" y="646936"/>
                </a:lnTo>
                <a:lnTo>
                  <a:pt x="653661" y="646936"/>
                </a:lnTo>
                <a:close/>
                <a:moveTo>
                  <a:pt x="609717" y="0"/>
                </a:moveTo>
                <a:lnTo>
                  <a:pt x="624821" y="0"/>
                </a:lnTo>
                <a:lnTo>
                  <a:pt x="624821" y="646936"/>
                </a:lnTo>
                <a:lnTo>
                  <a:pt x="609717" y="646936"/>
                </a:lnTo>
                <a:close/>
                <a:moveTo>
                  <a:pt x="521830" y="0"/>
                </a:moveTo>
                <a:lnTo>
                  <a:pt x="537039" y="0"/>
                </a:lnTo>
                <a:lnTo>
                  <a:pt x="537039" y="646936"/>
                </a:lnTo>
                <a:lnTo>
                  <a:pt x="521830" y="646936"/>
                </a:lnTo>
                <a:close/>
                <a:moveTo>
                  <a:pt x="483379" y="0"/>
                </a:moveTo>
                <a:lnTo>
                  <a:pt x="498592" y="0"/>
                </a:lnTo>
                <a:lnTo>
                  <a:pt x="498592" y="646936"/>
                </a:lnTo>
                <a:lnTo>
                  <a:pt x="483379" y="646936"/>
                </a:lnTo>
                <a:close/>
                <a:moveTo>
                  <a:pt x="422958" y="0"/>
                </a:moveTo>
                <a:lnTo>
                  <a:pt x="465713" y="0"/>
                </a:lnTo>
                <a:lnTo>
                  <a:pt x="465713" y="646936"/>
                </a:lnTo>
                <a:lnTo>
                  <a:pt x="422958" y="646936"/>
                </a:lnTo>
                <a:close/>
                <a:moveTo>
                  <a:pt x="351549" y="0"/>
                </a:moveTo>
                <a:lnTo>
                  <a:pt x="366656" y="0"/>
                </a:lnTo>
                <a:lnTo>
                  <a:pt x="366656" y="646936"/>
                </a:lnTo>
                <a:lnTo>
                  <a:pt x="351549" y="646936"/>
                </a:lnTo>
                <a:close/>
                <a:moveTo>
                  <a:pt x="313099" y="0"/>
                </a:moveTo>
                <a:lnTo>
                  <a:pt x="328203" y="0"/>
                </a:lnTo>
                <a:lnTo>
                  <a:pt x="328203" y="646936"/>
                </a:lnTo>
                <a:lnTo>
                  <a:pt x="313099" y="646936"/>
                </a:lnTo>
                <a:close/>
                <a:moveTo>
                  <a:pt x="208733" y="0"/>
                </a:moveTo>
                <a:lnTo>
                  <a:pt x="251455" y="0"/>
                </a:lnTo>
                <a:lnTo>
                  <a:pt x="251455" y="646936"/>
                </a:lnTo>
                <a:lnTo>
                  <a:pt x="208733" y="646936"/>
                </a:lnTo>
                <a:close/>
                <a:moveTo>
                  <a:pt x="142819" y="0"/>
                </a:moveTo>
                <a:lnTo>
                  <a:pt x="157926" y="0"/>
                </a:lnTo>
                <a:lnTo>
                  <a:pt x="157926" y="646936"/>
                </a:lnTo>
                <a:lnTo>
                  <a:pt x="142819" y="646936"/>
                </a:lnTo>
                <a:close/>
                <a:moveTo>
                  <a:pt x="98874" y="0"/>
                </a:moveTo>
                <a:lnTo>
                  <a:pt x="114087" y="0"/>
                </a:lnTo>
                <a:lnTo>
                  <a:pt x="114087" y="646936"/>
                </a:lnTo>
                <a:lnTo>
                  <a:pt x="98874" y="646936"/>
                </a:lnTo>
                <a:close/>
                <a:moveTo>
                  <a:pt x="0" y="0"/>
                </a:moveTo>
                <a:lnTo>
                  <a:pt x="42755" y="0"/>
                </a:lnTo>
                <a:lnTo>
                  <a:pt x="42755" y="646936"/>
                </a:lnTo>
                <a:lnTo>
                  <a:pt x="0" y="646936"/>
                </a:lnTo>
                <a:close/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102">
            <a:extLst>
              <a:ext uri="{FF2B5EF4-FFF2-40B4-BE49-F238E27FC236}">
                <a16:creationId xmlns:a16="http://schemas.microsoft.com/office/drawing/2014/main" id="{B48635C6-DDA1-D347-9F1D-033FD435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001" y="7544634"/>
            <a:ext cx="856898" cy="862407"/>
          </a:xfrm>
          <a:custGeom>
            <a:avLst/>
            <a:gdLst>
              <a:gd name="T0" fmla="*/ 224012 w 690"/>
              <a:gd name="T1" fmla="*/ 304307 h 691"/>
              <a:gd name="T2" fmla="*/ 146520 w 690"/>
              <a:gd name="T3" fmla="*/ 225776 h 691"/>
              <a:gd name="T4" fmla="*/ 224012 w 690"/>
              <a:gd name="T5" fmla="*/ 147245 h 691"/>
              <a:gd name="T6" fmla="*/ 302156 w 690"/>
              <a:gd name="T7" fmla="*/ 225776 h 691"/>
              <a:gd name="T8" fmla="*/ 399185 w 690"/>
              <a:gd name="T9" fmla="*/ 175386 h 691"/>
              <a:gd name="T10" fmla="*/ 360113 w 690"/>
              <a:gd name="T11" fmla="*/ 195018 h 691"/>
              <a:gd name="T12" fmla="*/ 341879 w 690"/>
              <a:gd name="T13" fmla="*/ 151172 h 691"/>
              <a:gd name="T14" fmla="*/ 382905 w 690"/>
              <a:gd name="T15" fmla="*/ 136120 h 691"/>
              <a:gd name="T16" fmla="*/ 382905 w 690"/>
              <a:gd name="T17" fmla="*/ 66097 h 691"/>
              <a:gd name="T18" fmla="*/ 312575 w 690"/>
              <a:gd name="T19" fmla="*/ 66097 h 691"/>
              <a:gd name="T20" fmla="*/ 298900 w 690"/>
              <a:gd name="T21" fmla="*/ 107326 h 691"/>
              <a:gd name="T22" fmla="*/ 254619 w 690"/>
              <a:gd name="T23" fmla="*/ 89002 h 691"/>
              <a:gd name="T24" fmla="*/ 273503 w 690"/>
              <a:gd name="T25" fmla="*/ 49736 h 691"/>
              <a:gd name="T26" fmla="*/ 224012 w 690"/>
              <a:gd name="T27" fmla="*/ 0 h 691"/>
              <a:gd name="T28" fmla="*/ 174521 w 690"/>
              <a:gd name="T29" fmla="*/ 49736 h 691"/>
              <a:gd name="T30" fmla="*/ 193406 w 690"/>
              <a:gd name="T31" fmla="*/ 89002 h 691"/>
              <a:gd name="T32" fmla="*/ 149776 w 690"/>
              <a:gd name="T33" fmla="*/ 107326 h 691"/>
              <a:gd name="T34" fmla="*/ 135449 w 690"/>
              <a:gd name="T35" fmla="*/ 66097 h 691"/>
              <a:gd name="T36" fmla="*/ 65120 w 690"/>
              <a:gd name="T37" fmla="*/ 66097 h 691"/>
              <a:gd name="T38" fmla="*/ 65120 w 690"/>
              <a:gd name="T39" fmla="*/ 136775 h 691"/>
              <a:gd name="T40" fmla="*/ 106797 w 690"/>
              <a:gd name="T41" fmla="*/ 151172 h 691"/>
              <a:gd name="T42" fmla="*/ 88563 w 690"/>
              <a:gd name="T43" fmla="*/ 195018 h 691"/>
              <a:gd name="T44" fmla="*/ 49491 w 690"/>
              <a:gd name="T45" fmla="*/ 176040 h 691"/>
              <a:gd name="T46" fmla="*/ 0 w 690"/>
              <a:gd name="T47" fmla="*/ 225776 h 691"/>
              <a:gd name="T48" fmla="*/ 49491 w 690"/>
              <a:gd name="T49" fmla="*/ 275513 h 691"/>
              <a:gd name="T50" fmla="*/ 88563 w 690"/>
              <a:gd name="T51" fmla="*/ 256534 h 691"/>
              <a:gd name="T52" fmla="*/ 106797 w 690"/>
              <a:gd name="T53" fmla="*/ 300381 h 691"/>
              <a:gd name="T54" fmla="*/ 65771 w 690"/>
              <a:gd name="T55" fmla="*/ 314778 h 691"/>
              <a:gd name="T56" fmla="*/ 65771 w 690"/>
              <a:gd name="T57" fmla="*/ 385456 h 691"/>
              <a:gd name="T58" fmla="*/ 136100 w 690"/>
              <a:gd name="T59" fmla="*/ 385456 h 691"/>
              <a:gd name="T60" fmla="*/ 149776 w 690"/>
              <a:gd name="T61" fmla="*/ 343573 h 691"/>
              <a:gd name="T62" fmla="*/ 194057 w 690"/>
              <a:gd name="T63" fmla="*/ 361896 h 691"/>
              <a:gd name="T64" fmla="*/ 175172 w 690"/>
              <a:gd name="T65" fmla="*/ 401162 h 691"/>
              <a:gd name="T66" fmla="*/ 224012 w 690"/>
              <a:gd name="T67" fmla="*/ 451553 h 691"/>
              <a:gd name="T68" fmla="*/ 274155 w 690"/>
              <a:gd name="T69" fmla="*/ 401162 h 691"/>
              <a:gd name="T70" fmla="*/ 254619 w 690"/>
              <a:gd name="T71" fmla="*/ 361896 h 691"/>
              <a:gd name="T72" fmla="*/ 298900 w 690"/>
              <a:gd name="T73" fmla="*/ 343573 h 691"/>
              <a:gd name="T74" fmla="*/ 313227 w 690"/>
              <a:gd name="T75" fmla="*/ 384801 h 691"/>
              <a:gd name="T76" fmla="*/ 382905 w 690"/>
              <a:gd name="T77" fmla="*/ 384801 h 691"/>
              <a:gd name="T78" fmla="*/ 382905 w 690"/>
              <a:gd name="T79" fmla="*/ 314124 h 691"/>
              <a:gd name="T80" fmla="*/ 341879 w 690"/>
              <a:gd name="T81" fmla="*/ 300381 h 691"/>
              <a:gd name="T82" fmla="*/ 360113 w 690"/>
              <a:gd name="T83" fmla="*/ 255880 h 691"/>
              <a:gd name="T84" fmla="*/ 399185 w 690"/>
              <a:gd name="T85" fmla="*/ 275513 h 691"/>
              <a:gd name="T86" fmla="*/ 448676 w 690"/>
              <a:gd name="T87" fmla="*/ 225776 h 691"/>
              <a:gd name="T88" fmla="*/ 399185 w 690"/>
              <a:gd name="T89" fmla="*/ 175386 h 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90" h="691">
                <a:moveTo>
                  <a:pt x="344" y="465"/>
                </a:moveTo>
                <a:lnTo>
                  <a:pt x="344" y="465"/>
                </a:lnTo>
                <a:cubicBezTo>
                  <a:pt x="278" y="465"/>
                  <a:pt x="225" y="411"/>
                  <a:pt x="225" y="345"/>
                </a:cubicBezTo>
                <a:cubicBezTo>
                  <a:pt x="225" y="279"/>
                  <a:pt x="278" y="225"/>
                  <a:pt x="344" y="225"/>
                </a:cubicBezTo>
                <a:cubicBezTo>
                  <a:pt x="410" y="225"/>
                  <a:pt x="464" y="279"/>
                  <a:pt x="464" y="345"/>
                </a:cubicBezTo>
                <a:cubicBezTo>
                  <a:pt x="464" y="411"/>
                  <a:pt x="410" y="465"/>
                  <a:pt x="344" y="465"/>
                </a:cubicBezTo>
                <a:close/>
                <a:moveTo>
                  <a:pt x="613" y="268"/>
                </a:moveTo>
                <a:lnTo>
                  <a:pt x="613" y="268"/>
                </a:lnTo>
                <a:cubicBezTo>
                  <a:pt x="588" y="268"/>
                  <a:pt x="567" y="280"/>
                  <a:pt x="553" y="298"/>
                </a:cubicBezTo>
                <a:cubicBezTo>
                  <a:pt x="547" y="274"/>
                  <a:pt x="538" y="250"/>
                  <a:pt x="525" y="231"/>
                </a:cubicBezTo>
                <a:cubicBezTo>
                  <a:pt x="547" y="233"/>
                  <a:pt x="571" y="226"/>
                  <a:pt x="588" y="208"/>
                </a:cubicBezTo>
                <a:cubicBezTo>
                  <a:pt x="618" y="179"/>
                  <a:pt x="618" y="131"/>
                  <a:pt x="588" y="101"/>
                </a:cubicBezTo>
                <a:cubicBezTo>
                  <a:pt x="558" y="71"/>
                  <a:pt x="510" y="71"/>
                  <a:pt x="480" y="101"/>
                </a:cubicBezTo>
                <a:cubicBezTo>
                  <a:pt x="463" y="118"/>
                  <a:pt x="456" y="142"/>
                  <a:pt x="459" y="164"/>
                </a:cubicBezTo>
                <a:cubicBezTo>
                  <a:pt x="438" y="152"/>
                  <a:pt x="415" y="142"/>
                  <a:pt x="391" y="136"/>
                </a:cubicBezTo>
                <a:cubicBezTo>
                  <a:pt x="409" y="122"/>
                  <a:pt x="420" y="101"/>
                  <a:pt x="420" y="76"/>
                </a:cubicBezTo>
                <a:cubicBezTo>
                  <a:pt x="420" y="34"/>
                  <a:pt x="387" y="0"/>
                  <a:pt x="344" y="0"/>
                </a:cubicBezTo>
                <a:cubicBezTo>
                  <a:pt x="302" y="0"/>
                  <a:pt x="268" y="34"/>
                  <a:pt x="268" y="76"/>
                </a:cubicBezTo>
                <a:cubicBezTo>
                  <a:pt x="268" y="101"/>
                  <a:pt x="279" y="122"/>
                  <a:pt x="297" y="136"/>
                </a:cubicBezTo>
                <a:cubicBezTo>
                  <a:pt x="273" y="142"/>
                  <a:pt x="250" y="152"/>
                  <a:pt x="230" y="164"/>
                </a:cubicBezTo>
                <a:cubicBezTo>
                  <a:pt x="232" y="142"/>
                  <a:pt x="226" y="118"/>
                  <a:pt x="208" y="101"/>
                </a:cubicBezTo>
                <a:cubicBezTo>
                  <a:pt x="179" y="71"/>
                  <a:pt x="130" y="71"/>
                  <a:pt x="100" y="101"/>
                </a:cubicBezTo>
                <a:cubicBezTo>
                  <a:pt x="71" y="131"/>
                  <a:pt x="71" y="179"/>
                  <a:pt x="100" y="209"/>
                </a:cubicBezTo>
                <a:cubicBezTo>
                  <a:pt x="118" y="226"/>
                  <a:pt x="141" y="233"/>
                  <a:pt x="164" y="231"/>
                </a:cubicBezTo>
                <a:cubicBezTo>
                  <a:pt x="151" y="251"/>
                  <a:pt x="141" y="274"/>
                  <a:pt x="136" y="298"/>
                </a:cubicBezTo>
                <a:cubicBezTo>
                  <a:pt x="122" y="281"/>
                  <a:pt x="100" y="269"/>
                  <a:pt x="76" y="269"/>
                </a:cubicBezTo>
                <a:cubicBezTo>
                  <a:pt x="34" y="269"/>
                  <a:pt x="0" y="303"/>
                  <a:pt x="0" y="345"/>
                </a:cubicBezTo>
                <a:cubicBezTo>
                  <a:pt x="0" y="387"/>
                  <a:pt x="34" y="421"/>
                  <a:pt x="76" y="421"/>
                </a:cubicBezTo>
                <a:cubicBezTo>
                  <a:pt x="100" y="421"/>
                  <a:pt x="122" y="410"/>
                  <a:pt x="136" y="392"/>
                </a:cubicBezTo>
                <a:cubicBezTo>
                  <a:pt x="141" y="416"/>
                  <a:pt x="151" y="439"/>
                  <a:pt x="164" y="459"/>
                </a:cubicBezTo>
                <a:cubicBezTo>
                  <a:pt x="141" y="457"/>
                  <a:pt x="118" y="463"/>
                  <a:pt x="101" y="481"/>
                </a:cubicBezTo>
                <a:cubicBezTo>
                  <a:pt x="71" y="511"/>
                  <a:pt x="71" y="559"/>
                  <a:pt x="101" y="589"/>
                </a:cubicBezTo>
                <a:cubicBezTo>
                  <a:pt x="130" y="618"/>
                  <a:pt x="179" y="618"/>
                  <a:pt x="209" y="589"/>
                </a:cubicBezTo>
                <a:cubicBezTo>
                  <a:pt x="226" y="571"/>
                  <a:pt x="233" y="548"/>
                  <a:pt x="230" y="525"/>
                </a:cubicBezTo>
                <a:cubicBezTo>
                  <a:pt x="251" y="538"/>
                  <a:pt x="273" y="548"/>
                  <a:pt x="298" y="553"/>
                </a:cubicBezTo>
                <a:cubicBezTo>
                  <a:pt x="280" y="567"/>
                  <a:pt x="269" y="589"/>
                  <a:pt x="269" y="613"/>
                </a:cubicBezTo>
                <a:cubicBezTo>
                  <a:pt x="269" y="656"/>
                  <a:pt x="303" y="690"/>
                  <a:pt x="344" y="690"/>
                </a:cubicBezTo>
                <a:cubicBezTo>
                  <a:pt x="387" y="690"/>
                  <a:pt x="421" y="656"/>
                  <a:pt x="421" y="613"/>
                </a:cubicBezTo>
                <a:cubicBezTo>
                  <a:pt x="421" y="589"/>
                  <a:pt x="409" y="567"/>
                  <a:pt x="391" y="553"/>
                </a:cubicBezTo>
                <a:cubicBezTo>
                  <a:pt x="416" y="548"/>
                  <a:pt x="438" y="538"/>
                  <a:pt x="459" y="525"/>
                </a:cubicBezTo>
                <a:cubicBezTo>
                  <a:pt x="456" y="547"/>
                  <a:pt x="463" y="571"/>
                  <a:pt x="481" y="588"/>
                </a:cubicBezTo>
                <a:cubicBezTo>
                  <a:pt x="510" y="618"/>
                  <a:pt x="558" y="618"/>
                  <a:pt x="588" y="588"/>
                </a:cubicBezTo>
                <a:cubicBezTo>
                  <a:pt x="618" y="559"/>
                  <a:pt x="618" y="511"/>
                  <a:pt x="588" y="480"/>
                </a:cubicBezTo>
                <a:cubicBezTo>
                  <a:pt x="571" y="463"/>
                  <a:pt x="547" y="456"/>
                  <a:pt x="525" y="459"/>
                </a:cubicBezTo>
                <a:cubicBezTo>
                  <a:pt x="538" y="438"/>
                  <a:pt x="547" y="416"/>
                  <a:pt x="553" y="391"/>
                </a:cubicBezTo>
                <a:cubicBezTo>
                  <a:pt x="567" y="409"/>
                  <a:pt x="588" y="421"/>
                  <a:pt x="613" y="421"/>
                </a:cubicBezTo>
                <a:cubicBezTo>
                  <a:pt x="655" y="421"/>
                  <a:pt x="689" y="387"/>
                  <a:pt x="689" y="345"/>
                </a:cubicBezTo>
                <a:cubicBezTo>
                  <a:pt x="689" y="303"/>
                  <a:pt x="655" y="268"/>
                  <a:pt x="613" y="268"/>
                </a:cubicBezTo>
                <a:close/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103">
            <a:extLst>
              <a:ext uri="{FF2B5EF4-FFF2-40B4-BE49-F238E27FC236}">
                <a16:creationId xmlns:a16="http://schemas.microsoft.com/office/drawing/2014/main" id="{B13C7BAB-A087-1141-AAA1-8C0A825F2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1618" y="6182359"/>
            <a:ext cx="856898" cy="856915"/>
          </a:xfrm>
          <a:custGeom>
            <a:avLst/>
            <a:gdLst>
              <a:gd name="T0" fmla="*/ 224012 w 690"/>
              <a:gd name="T1" fmla="*/ 302595 h 689"/>
              <a:gd name="T2" fmla="*/ 145868 w 690"/>
              <a:gd name="T3" fmla="*/ 224337 h 689"/>
              <a:gd name="T4" fmla="*/ 224012 w 690"/>
              <a:gd name="T5" fmla="*/ 146732 h 689"/>
              <a:gd name="T6" fmla="*/ 302156 w 690"/>
              <a:gd name="T7" fmla="*/ 224337 h 689"/>
              <a:gd name="T8" fmla="*/ 398534 w 690"/>
              <a:gd name="T9" fmla="*/ 174775 h 689"/>
              <a:gd name="T10" fmla="*/ 359462 w 690"/>
              <a:gd name="T11" fmla="*/ 193687 h 689"/>
              <a:gd name="T12" fmla="*/ 341228 w 690"/>
              <a:gd name="T13" fmla="*/ 149993 h 689"/>
              <a:gd name="T14" fmla="*/ 382905 w 690"/>
              <a:gd name="T15" fmla="*/ 135646 h 689"/>
              <a:gd name="T16" fmla="*/ 382905 w 690"/>
              <a:gd name="T17" fmla="*/ 65867 h 689"/>
              <a:gd name="T18" fmla="*/ 311924 w 690"/>
              <a:gd name="T19" fmla="*/ 65867 h 689"/>
              <a:gd name="T20" fmla="*/ 298249 w 690"/>
              <a:gd name="T21" fmla="*/ 106952 h 689"/>
              <a:gd name="T22" fmla="*/ 253967 w 690"/>
              <a:gd name="T23" fmla="*/ 88039 h 689"/>
              <a:gd name="T24" fmla="*/ 273503 w 690"/>
              <a:gd name="T25" fmla="*/ 48911 h 689"/>
              <a:gd name="T26" fmla="*/ 224012 w 690"/>
              <a:gd name="T27" fmla="*/ 0 h 689"/>
              <a:gd name="T28" fmla="*/ 173870 w 690"/>
              <a:gd name="T29" fmla="*/ 48911 h 689"/>
              <a:gd name="T30" fmla="*/ 193406 w 690"/>
              <a:gd name="T31" fmla="*/ 88039 h 689"/>
              <a:gd name="T32" fmla="*/ 149124 w 690"/>
              <a:gd name="T33" fmla="*/ 106952 h 689"/>
              <a:gd name="T34" fmla="*/ 135449 w 690"/>
              <a:gd name="T35" fmla="*/ 65867 h 689"/>
              <a:gd name="T36" fmla="*/ 65120 w 690"/>
              <a:gd name="T37" fmla="*/ 65867 h 689"/>
              <a:gd name="T38" fmla="*/ 65120 w 690"/>
              <a:gd name="T39" fmla="*/ 135646 h 689"/>
              <a:gd name="T40" fmla="*/ 106145 w 690"/>
              <a:gd name="T41" fmla="*/ 149993 h 689"/>
              <a:gd name="T42" fmla="*/ 87912 w 690"/>
              <a:gd name="T43" fmla="*/ 193687 h 689"/>
              <a:gd name="T44" fmla="*/ 48840 w 690"/>
              <a:gd name="T45" fmla="*/ 174775 h 689"/>
              <a:gd name="T46" fmla="*/ 0 w 690"/>
              <a:gd name="T47" fmla="*/ 224337 h 689"/>
              <a:gd name="T48" fmla="*/ 48840 w 690"/>
              <a:gd name="T49" fmla="*/ 273900 h 689"/>
              <a:gd name="T50" fmla="*/ 87912 w 690"/>
              <a:gd name="T51" fmla="*/ 254988 h 689"/>
              <a:gd name="T52" fmla="*/ 106145 w 690"/>
              <a:gd name="T53" fmla="*/ 299334 h 689"/>
              <a:gd name="T54" fmla="*/ 65120 w 690"/>
              <a:gd name="T55" fmla="*/ 313029 h 689"/>
              <a:gd name="T56" fmla="*/ 65120 w 690"/>
              <a:gd name="T57" fmla="*/ 382808 h 689"/>
              <a:gd name="T58" fmla="*/ 135449 w 690"/>
              <a:gd name="T59" fmla="*/ 382808 h 689"/>
              <a:gd name="T60" fmla="*/ 149124 w 690"/>
              <a:gd name="T61" fmla="*/ 341723 h 689"/>
              <a:gd name="T62" fmla="*/ 193406 w 690"/>
              <a:gd name="T63" fmla="*/ 359331 h 689"/>
              <a:gd name="T64" fmla="*/ 174521 w 690"/>
              <a:gd name="T65" fmla="*/ 398460 h 689"/>
              <a:gd name="T66" fmla="*/ 224012 w 690"/>
              <a:gd name="T67" fmla="*/ 448675 h 689"/>
              <a:gd name="T68" fmla="*/ 273503 w 690"/>
              <a:gd name="T69" fmla="*/ 398460 h 689"/>
              <a:gd name="T70" fmla="*/ 254619 w 690"/>
              <a:gd name="T71" fmla="*/ 359331 h 689"/>
              <a:gd name="T72" fmla="*/ 298249 w 690"/>
              <a:gd name="T73" fmla="*/ 341723 h 689"/>
              <a:gd name="T74" fmla="*/ 312575 w 690"/>
              <a:gd name="T75" fmla="*/ 382808 h 689"/>
              <a:gd name="T76" fmla="*/ 382905 w 690"/>
              <a:gd name="T77" fmla="*/ 382808 h 689"/>
              <a:gd name="T78" fmla="*/ 382905 w 690"/>
              <a:gd name="T79" fmla="*/ 313029 h 689"/>
              <a:gd name="T80" fmla="*/ 341228 w 690"/>
              <a:gd name="T81" fmla="*/ 298682 h 689"/>
              <a:gd name="T82" fmla="*/ 359462 w 690"/>
              <a:gd name="T83" fmla="*/ 254336 h 689"/>
              <a:gd name="T84" fmla="*/ 398534 w 690"/>
              <a:gd name="T85" fmla="*/ 273900 h 689"/>
              <a:gd name="T86" fmla="*/ 448676 w 690"/>
              <a:gd name="T87" fmla="*/ 224337 h 689"/>
              <a:gd name="T88" fmla="*/ 398534 w 690"/>
              <a:gd name="T89" fmla="*/ 174775 h 68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90" h="689">
                <a:moveTo>
                  <a:pt x="344" y="464"/>
                </a:moveTo>
                <a:lnTo>
                  <a:pt x="344" y="464"/>
                </a:lnTo>
                <a:cubicBezTo>
                  <a:pt x="278" y="464"/>
                  <a:pt x="224" y="410"/>
                  <a:pt x="224" y="344"/>
                </a:cubicBezTo>
                <a:cubicBezTo>
                  <a:pt x="224" y="279"/>
                  <a:pt x="278" y="225"/>
                  <a:pt x="344" y="225"/>
                </a:cubicBezTo>
                <a:cubicBezTo>
                  <a:pt x="410" y="225"/>
                  <a:pt x="464" y="279"/>
                  <a:pt x="464" y="344"/>
                </a:cubicBezTo>
                <a:cubicBezTo>
                  <a:pt x="464" y="410"/>
                  <a:pt x="410" y="464"/>
                  <a:pt x="344" y="464"/>
                </a:cubicBezTo>
                <a:close/>
                <a:moveTo>
                  <a:pt x="612" y="268"/>
                </a:moveTo>
                <a:lnTo>
                  <a:pt x="612" y="268"/>
                </a:lnTo>
                <a:cubicBezTo>
                  <a:pt x="588" y="268"/>
                  <a:pt x="566" y="280"/>
                  <a:pt x="552" y="297"/>
                </a:cubicBezTo>
                <a:cubicBezTo>
                  <a:pt x="547" y="273"/>
                  <a:pt x="537" y="250"/>
                  <a:pt x="524" y="230"/>
                </a:cubicBezTo>
                <a:cubicBezTo>
                  <a:pt x="547" y="233"/>
                  <a:pt x="570" y="225"/>
                  <a:pt x="588" y="208"/>
                </a:cubicBezTo>
                <a:cubicBezTo>
                  <a:pt x="617" y="178"/>
                  <a:pt x="617" y="130"/>
                  <a:pt x="588" y="101"/>
                </a:cubicBezTo>
                <a:cubicBezTo>
                  <a:pt x="558" y="70"/>
                  <a:pt x="509" y="70"/>
                  <a:pt x="479" y="101"/>
                </a:cubicBezTo>
                <a:cubicBezTo>
                  <a:pt x="462" y="118"/>
                  <a:pt x="455" y="142"/>
                  <a:pt x="458" y="164"/>
                </a:cubicBezTo>
                <a:cubicBezTo>
                  <a:pt x="438" y="151"/>
                  <a:pt x="415" y="141"/>
                  <a:pt x="390" y="135"/>
                </a:cubicBezTo>
                <a:cubicBezTo>
                  <a:pt x="409" y="122"/>
                  <a:pt x="420" y="100"/>
                  <a:pt x="420" y="75"/>
                </a:cubicBezTo>
                <a:cubicBezTo>
                  <a:pt x="420" y="34"/>
                  <a:pt x="386" y="0"/>
                  <a:pt x="344" y="0"/>
                </a:cubicBezTo>
                <a:cubicBezTo>
                  <a:pt x="301" y="0"/>
                  <a:pt x="267" y="34"/>
                  <a:pt x="267" y="75"/>
                </a:cubicBezTo>
                <a:cubicBezTo>
                  <a:pt x="267" y="100"/>
                  <a:pt x="279" y="122"/>
                  <a:pt x="297" y="135"/>
                </a:cubicBezTo>
                <a:cubicBezTo>
                  <a:pt x="273" y="141"/>
                  <a:pt x="249" y="151"/>
                  <a:pt x="229" y="164"/>
                </a:cubicBezTo>
                <a:cubicBezTo>
                  <a:pt x="232" y="142"/>
                  <a:pt x="225" y="118"/>
                  <a:pt x="208" y="101"/>
                </a:cubicBezTo>
                <a:cubicBezTo>
                  <a:pt x="178" y="70"/>
                  <a:pt x="130" y="70"/>
                  <a:pt x="100" y="101"/>
                </a:cubicBezTo>
                <a:cubicBezTo>
                  <a:pt x="70" y="131"/>
                  <a:pt x="70" y="179"/>
                  <a:pt x="100" y="208"/>
                </a:cubicBezTo>
                <a:cubicBezTo>
                  <a:pt x="117" y="225"/>
                  <a:pt x="141" y="233"/>
                  <a:pt x="163" y="230"/>
                </a:cubicBezTo>
                <a:cubicBezTo>
                  <a:pt x="150" y="250"/>
                  <a:pt x="141" y="273"/>
                  <a:pt x="135" y="297"/>
                </a:cubicBezTo>
                <a:cubicBezTo>
                  <a:pt x="121" y="280"/>
                  <a:pt x="100" y="268"/>
                  <a:pt x="75" y="268"/>
                </a:cubicBezTo>
                <a:cubicBezTo>
                  <a:pt x="33" y="268"/>
                  <a:pt x="0" y="302"/>
                  <a:pt x="0" y="344"/>
                </a:cubicBezTo>
                <a:cubicBezTo>
                  <a:pt x="0" y="386"/>
                  <a:pt x="33" y="420"/>
                  <a:pt x="75" y="420"/>
                </a:cubicBezTo>
                <a:cubicBezTo>
                  <a:pt x="100" y="420"/>
                  <a:pt x="121" y="409"/>
                  <a:pt x="135" y="391"/>
                </a:cubicBezTo>
                <a:cubicBezTo>
                  <a:pt x="141" y="415"/>
                  <a:pt x="150" y="438"/>
                  <a:pt x="163" y="459"/>
                </a:cubicBezTo>
                <a:cubicBezTo>
                  <a:pt x="141" y="456"/>
                  <a:pt x="117" y="463"/>
                  <a:pt x="100" y="480"/>
                </a:cubicBezTo>
                <a:cubicBezTo>
                  <a:pt x="70" y="510"/>
                  <a:pt x="70" y="557"/>
                  <a:pt x="100" y="587"/>
                </a:cubicBezTo>
                <a:cubicBezTo>
                  <a:pt x="130" y="617"/>
                  <a:pt x="178" y="617"/>
                  <a:pt x="208" y="587"/>
                </a:cubicBezTo>
                <a:cubicBezTo>
                  <a:pt x="225" y="570"/>
                  <a:pt x="232" y="546"/>
                  <a:pt x="229" y="524"/>
                </a:cubicBezTo>
                <a:cubicBezTo>
                  <a:pt x="250" y="538"/>
                  <a:pt x="273" y="546"/>
                  <a:pt x="297" y="551"/>
                </a:cubicBezTo>
                <a:cubicBezTo>
                  <a:pt x="280" y="566"/>
                  <a:pt x="268" y="588"/>
                  <a:pt x="268" y="611"/>
                </a:cubicBezTo>
                <a:cubicBezTo>
                  <a:pt x="268" y="654"/>
                  <a:pt x="302" y="688"/>
                  <a:pt x="344" y="688"/>
                </a:cubicBezTo>
                <a:cubicBezTo>
                  <a:pt x="386" y="688"/>
                  <a:pt x="420" y="654"/>
                  <a:pt x="420" y="611"/>
                </a:cubicBezTo>
                <a:cubicBezTo>
                  <a:pt x="420" y="587"/>
                  <a:pt x="409" y="566"/>
                  <a:pt x="391" y="551"/>
                </a:cubicBezTo>
                <a:cubicBezTo>
                  <a:pt x="415" y="546"/>
                  <a:pt x="438" y="537"/>
                  <a:pt x="458" y="524"/>
                </a:cubicBezTo>
                <a:cubicBezTo>
                  <a:pt x="456" y="546"/>
                  <a:pt x="462" y="569"/>
                  <a:pt x="480" y="587"/>
                </a:cubicBezTo>
                <a:cubicBezTo>
                  <a:pt x="509" y="616"/>
                  <a:pt x="558" y="616"/>
                  <a:pt x="588" y="587"/>
                </a:cubicBezTo>
                <a:cubicBezTo>
                  <a:pt x="617" y="557"/>
                  <a:pt x="617" y="510"/>
                  <a:pt x="588" y="480"/>
                </a:cubicBezTo>
                <a:cubicBezTo>
                  <a:pt x="570" y="463"/>
                  <a:pt x="547" y="456"/>
                  <a:pt x="524" y="458"/>
                </a:cubicBezTo>
                <a:cubicBezTo>
                  <a:pt x="537" y="438"/>
                  <a:pt x="547" y="415"/>
                  <a:pt x="552" y="390"/>
                </a:cubicBezTo>
                <a:cubicBezTo>
                  <a:pt x="566" y="409"/>
                  <a:pt x="588" y="420"/>
                  <a:pt x="612" y="420"/>
                </a:cubicBezTo>
                <a:cubicBezTo>
                  <a:pt x="655" y="420"/>
                  <a:pt x="689" y="386"/>
                  <a:pt x="689" y="344"/>
                </a:cubicBezTo>
                <a:cubicBezTo>
                  <a:pt x="689" y="302"/>
                  <a:pt x="655" y="268"/>
                  <a:pt x="612" y="268"/>
                </a:cubicBezTo>
                <a:close/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104">
            <a:extLst>
              <a:ext uri="{FF2B5EF4-FFF2-40B4-BE49-F238E27FC236}">
                <a16:creationId xmlns:a16="http://schemas.microsoft.com/office/drawing/2014/main" id="{95C4EC91-485A-4648-AC1B-A412F7F6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009" y="6682225"/>
            <a:ext cx="1373235" cy="2010455"/>
          </a:xfrm>
          <a:custGeom>
            <a:avLst/>
            <a:gdLst>
              <a:gd name="T0" fmla="*/ 590044 w 1102"/>
              <a:gd name="T1" fmla="*/ 438810 h 1612"/>
              <a:gd name="T2" fmla="*/ 590044 w 1102"/>
              <a:gd name="T3" fmla="*/ 438810 h 1612"/>
              <a:gd name="T4" fmla="*/ 525355 w 1102"/>
              <a:gd name="T5" fmla="*/ 143218 h 1612"/>
              <a:gd name="T6" fmla="*/ 525355 w 1102"/>
              <a:gd name="T7" fmla="*/ 143218 h 1612"/>
              <a:gd name="T8" fmla="*/ 348930 w 1102"/>
              <a:gd name="T9" fmla="*/ 237389 h 1612"/>
              <a:gd name="T10" fmla="*/ 348930 w 1102"/>
              <a:gd name="T11" fmla="*/ 237389 h 1612"/>
              <a:gd name="T12" fmla="*/ 309724 w 1102"/>
              <a:gd name="T13" fmla="*/ 140602 h 1612"/>
              <a:gd name="T14" fmla="*/ 309724 w 1102"/>
              <a:gd name="T15" fmla="*/ 140602 h 1612"/>
              <a:gd name="T16" fmla="*/ 75144 w 1102"/>
              <a:gd name="T17" fmla="*/ 43162 h 1612"/>
              <a:gd name="T18" fmla="*/ 75144 w 1102"/>
              <a:gd name="T19" fmla="*/ 43162 h 1612"/>
              <a:gd name="T20" fmla="*/ 64689 w 1102"/>
              <a:gd name="T21" fmla="*/ 296900 h 1612"/>
              <a:gd name="T22" fmla="*/ 64689 w 1102"/>
              <a:gd name="T23" fmla="*/ 296900 h 1612"/>
              <a:gd name="T24" fmla="*/ 118270 w 1102"/>
              <a:gd name="T25" fmla="*/ 375376 h 1612"/>
              <a:gd name="T26" fmla="*/ 118270 w 1102"/>
              <a:gd name="T27" fmla="*/ 375376 h 1612"/>
              <a:gd name="T28" fmla="*/ 31364 w 1102"/>
              <a:gd name="T29" fmla="*/ 535597 h 1612"/>
              <a:gd name="T30" fmla="*/ 31364 w 1102"/>
              <a:gd name="T31" fmla="*/ 535597 h 1612"/>
              <a:gd name="T32" fmla="*/ 300576 w 1102"/>
              <a:gd name="T33" fmla="*/ 736364 h 1612"/>
              <a:gd name="T34" fmla="*/ 300576 w 1102"/>
              <a:gd name="T35" fmla="*/ 736364 h 1612"/>
              <a:gd name="T36" fmla="*/ 183613 w 1102"/>
              <a:gd name="T37" fmla="*/ 844922 h 1612"/>
              <a:gd name="T38" fmla="*/ 183613 w 1102"/>
              <a:gd name="T39" fmla="*/ 844922 h 1612"/>
              <a:gd name="T40" fmla="*/ 448904 w 1102"/>
              <a:gd name="T41" fmla="*/ 1048959 h 1612"/>
              <a:gd name="T42" fmla="*/ 448904 w 1102"/>
              <a:gd name="T43" fmla="*/ 1048959 h 1612"/>
              <a:gd name="T44" fmla="*/ 719423 w 1102"/>
              <a:gd name="T45" fmla="*/ 976369 h 1612"/>
              <a:gd name="T46" fmla="*/ 719423 w 1102"/>
              <a:gd name="T47" fmla="*/ 487204 h 1612"/>
              <a:gd name="T48" fmla="*/ 719423 w 1102"/>
              <a:gd name="T49" fmla="*/ 487204 h 1612"/>
              <a:gd name="T50" fmla="*/ 590044 w 1102"/>
              <a:gd name="T51" fmla="*/ 438810 h 16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02" h="1612">
                <a:moveTo>
                  <a:pt x="903" y="671"/>
                </a:moveTo>
                <a:lnTo>
                  <a:pt x="903" y="671"/>
                </a:lnTo>
                <a:cubicBezTo>
                  <a:pt x="880" y="553"/>
                  <a:pt x="1036" y="315"/>
                  <a:pt x="804" y="219"/>
                </a:cubicBezTo>
                <a:cubicBezTo>
                  <a:pt x="645" y="153"/>
                  <a:pt x="576" y="377"/>
                  <a:pt x="534" y="363"/>
                </a:cubicBezTo>
                <a:cubicBezTo>
                  <a:pt x="516" y="357"/>
                  <a:pt x="498" y="267"/>
                  <a:pt x="474" y="215"/>
                </a:cubicBezTo>
                <a:cubicBezTo>
                  <a:pt x="377" y="9"/>
                  <a:pt x="218" y="0"/>
                  <a:pt x="115" y="66"/>
                </a:cubicBezTo>
                <a:cubicBezTo>
                  <a:pt x="12" y="132"/>
                  <a:pt x="5" y="306"/>
                  <a:pt x="99" y="454"/>
                </a:cubicBezTo>
                <a:cubicBezTo>
                  <a:pt x="144" y="524"/>
                  <a:pt x="185" y="545"/>
                  <a:pt x="181" y="574"/>
                </a:cubicBezTo>
                <a:cubicBezTo>
                  <a:pt x="174" y="631"/>
                  <a:pt x="0" y="643"/>
                  <a:pt x="48" y="819"/>
                </a:cubicBezTo>
                <a:cubicBezTo>
                  <a:pt x="111" y="1053"/>
                  <a:pt x="408" y="963"/>
                  <a:pt x="460" y="1126"/>
                </a:cubicBezTo>
                <a:cubicBezTo>
                  <a:pt x="493" y="1228"/>
                  <a:pt x="281" y="1196"/>
                  <a:pt x="281" y="1292"/>
                </a:cubicBezTo>
                <a:cubicBezTo>
                  <a:pt x="281" y="1464"/>
                  <a:pt x="463" y="1592"/>
                  <a:pt x="687" y="1604"/>
                </a:cubicBezTo>
                <a:cubicBezTo>
                  <a:pt x="824" y="1611"/>
                  <a:pt x="987" y="1590"/>
                  <a:pt x="1101" y="1493"/>
                </a:cubicBezTo>
                <a:lnTo>
                  <a:pt x="1101" y="745"/>
                </a:lnTo>
                <a:cubicBezTo>
                  <a:pt x="1014" y="701"/>
                  <a:pt x="916" y="745"/>
                  <a:pt x="903" y="67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76134C5-D846-FA48-95E6-2A82F077B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637" y="6901945"/>
            <a:ext cx="1045657" cy="1630193"/>
          </a:xfrm>
          <a:custGeom>
            <a:avLst/>
            <a:gdLst>
              <a:gd name="connsiteX0" fmla="*/ 4742 w 1045657"/>
              <a:gd name="connsiteY0" fmla="*/ 0 h 1630193"/>
              <a:gd name="connsiteX1" fmla="*/ 14712 w 1045657"/>
              <a:gd name="connsiteY1" fmla="*/ 4978 h 1630193"/>
              <a:gd name="connsiteX2" fmla="*/ 429104 w 1045657"/>
              <a:gd name="connsiteY2" fmla="*/ 695270 h 1630193"/>
              <a:gd name="connsiteX3" fmla="*/ 518447 w 1045657"/>
              <a:gd name="connsiteY3" fmla="*/ 765210 h 1630193"/>
              <a:gd name="connsiteX4" fmla="*/ 503711 w 1045657"/>
              <a:gd name="connsiteY4" fmla="*/ 728352 h 1630193"/>
              <a:gd name="connsiteX5" fmla="*/ 620793 w 1045657"/>
              <a:gd name="connsiteY5" fmla="*/ 255171 h 1630193"/>
              <a:gd name="connsiteX6" fmla="*/ 631969 w 1045657"/>
              <a:gd name="connsiteY6" fmla="*/ 255171 h 1630193"/>
              <a:gd name="connsiteX7" fmla="*/ 631969 w 1045657"/>
              <a:gd name="connsiteY7" fmla="*/ 265136 h 1630193"/>
              <a:gd name="connsiteX8" fmla="*/ 524301 w 1045657"/>
              <a:gd name="connsiteY8" fmla="*/ 742408 h 1630193"/>
              <a:gd name="connsiteX9" fmla="*/ 544429 w 1045657"/>
              <a:gd name="connsiteY9" fmla="*/ 785550 h 1630193"/>
              <a:gd name="connsiteX10" fmla="*/ 545611 w 1045657"/>
              <a:gd name="connsiteY10" fmla="*/ 786475 h 1630193"/>
              <a:gd name="connsiteX11" fmla="*/ 882402 w 1045657"/>
              <a:gd name="connsiteY11" fmla="*/ 1174989 h 1630193"/>
              <a:gd name="connsiteX12" fmla="*/ 908934 w 1045657"/>
              <a:gd name="connsiteY12" fmla="*/ 1249902 h 1630193"/>
              <a:gd name="connsiteX13" fmla="*/ 910805 w 1045657"/>
              <a:gd name="connsiteY13" fmla="*/ 1188605 h 1630193"/>
              <a:gd name="connsiteX14" fmla="*/ 1032697 w 1045657"/>
              <a:gd name="connsiteY14" fmla="*/ 838678 h 1630193"/>
              <a:gd name="connsiteX15" fmla="*/ 1042672 w 1045657"/>
              <a:gd name="connsiteY15" fmla="*/ 836189 h 1630193"/>
              <a:gd name="connsiteX16" fmla="*/ 1043919 w 1045657"/>
              <a:gd name="connsiteY16" fmla="*/ 846143 h 1630193"/>
              <a:gd name="connsiteX17" fmla="*/ 922967 w 1045657"/>
              <a:gd name="connsiteY17" fmla="*/ 1289061 h 1630193"/>
              <a:gd name="connsiteX18" fmla="*/ 922863 w 1045657"/>
              <a:gd name="connsiteY18" fmla="*/ 1289234 h 1630193"/>
              <a:gd name="connsiteX19" fmla="*/ 930076 w 1045657"/>
              <a:gd name="connsiteY19" fmla="*/ 1309598 h 1630193"/>
              <a:gd name="connsiteX20" fmla="*/ 966840 w 1045657"/>
              <a:gd name="connsiteY20" fmla="*/ 1622726 h 1630193"/>
              <a:gd name="connsiteX21" fmla="*/ 959363 w 1045657"/>
              <a:gd name="connsiteY21" fmla="*/ 1630193 h 1630193"/>
              <a:gd name="connsiteX22" fmla="*/ 953131 w 1045657"/>
              <a:gd name="connsiteY22" fmla="*/ 1621482 h 1630193"/>
              <a:gd name="connsiteX23" fmla="*/ 923917 w 1045657"/>
              <a:gd name="connsiteY23" fmla="*/ 1344784 h 1630193"/>
              <a:gd name="connsiteX24" fmla="*/ 908945 w 1045657"/>
              <a:gd name="connsiteY24" fmla="*/ 1296587 h 1630193"/>
              <a:gd name="connsiteX25" fmla="*/ 908599 w 1045657"/>
              <a:gd name="connsiteY25" fmla="*/ 1296486 h 1630193"/>
              <a:gd name="connsiteX26" fmla="*/ 425443 w 1045657"/>
              <a:gd name="connsiteY26" fmla="*/ 1413476 h 1630193"/>
              <a:gd name="connsiteX27" fmla="*/ 419209 w 1045657"/>
              <a:gd name="connsiteY27" fmla="*/ 1415964 h 1630193"/>
              <a:gd name="connsiteX28" fmla="*/ 414221 w 1045657"/>
              <a:gd name="connsiteY28" fmla="*/ 1414720 h 1630193"/>
              <a:gd name="connsiteX29" fmla="*/ 412974 w 1045657"/>
              <a:gd name="connsiteY29" fmla="*/ 1404767 h 1630193"/>
              <a:gd name="connsiteX30" fmla="*/ 876249 w 1045657"/>
              <a:gd name="connsiteY30" fmla="*/ 1273042 h 1630193"/>
              <a:gd name="connsiteX31" fmla="*/ 903586 w 1045657"/>
              <a:gd name="connsiteY31" fmla="*/ 1279335 h 1630193"/>
              <a:gd name="connsiteX32" fmla="*/ 886124 w 1045657"/>
              <a:gd name="connsiteY32" fmla="*/ 1223121 h 1630193"/>
              <a:gd name="connsiteX33" fmla="*/ 617550 w 1045657"/>
              <a:gd name="connsiteY33" fmla="*/ 854244 h 1630193"/>
              <a:gd name="connsiteX34" fmla="*/ 540465 w 1045657"/>
              <a:gd name="connsiteY34" fmla="*/ 800544 h 1630193"/>
              <a:gd name="connsiteX35" fmla="*/ 540077 w 1045657"/>
              <a:gd name="connsiteY35" fmla="*/ 800739 h 1630193"/>
              <a:gd name="connsiteX36" fmla="*/ 536351 w 1045657"/>
              <a:gd name="connsiteY36" fmla="*/ 799493 h 1630193"/>
              <a:gd name="connsiteX37" fmla="*/ 34670 w 1045657"/>
              <a:gd name="connsiteY37" fmla="*/ 718530 h 1630193"/>
              <a:gd name="connsiteX38" fmla="*/ 25977 w 1045657"/>
              <a:gd name="connsiteY38" fmla="*/ 713548 h 1630193"/>
              <a:gd name="connsiteX39" fmla="*/ 30944 w 1045657"/>
              <a:gd name="connsiteY39" fmla="*/ 703583 h 1630193"/>
              <a:gd name="connsiteX40" fmla="*/ 449349 w 1045657"/>
              <a:gd name="connsiteY40" fmla="*/ 746322 h 1630193"/>
              <a:gd name="connsiteX41" fmla="*/ 491482 w 1045657"/>
              <a:gd name="connsiteY41" fmla="*/ 762515 h 1630193"/>
              <a:gd name="connsiteX42" fmla="*/ 419928 w 1045657"/>
              <a:gd name="connsiteY42" fmla="*/ 706679 h 1630193"/>
              <a:gd name="connsiteX43" fmla="*/ 1004 w 1045657"/>
              <a:gd name="connsiteY43" fmla="*/ 9956 h 1630193"/>
              <a:gd name="connsiteX44" fmla="*/ 4742 w 1045657"/>
              <a:gd name="connsiteY44" fmla="*/ 0 h 16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45657" h="1630193">
                <a:moveTo>
                  <a:pt x="4742" y="0"/>
                </a:moveTo>
                <a:cubicBezTo>
                  <a:pt x="8481" y="0"/>
                  <a:pt x="12220" y="1245"/>
                  <a:pt x="14712" y="4978"/>
                </a:cubicBezTo>
                <a:cubicBezTo>
                  <a:pt x="15803" y="10422"/>
                  <a:pt x="171466" y="450325"/>
                  <a:pt x="429104" y="695270"/>
                </a:cubicBezTo>
                <a:lnTo>
                  <a:pt x="518447" y="765210"/>
                </a:lnTo>
                <a:lnTo>
                  <a:pt x="503711" y="728352"/>
                </a:lnTo>
                <a:cubicBezTo>
                  <a:pt x="427321" y="490982"/>
                  <a:pt x="618464" y="258675"/>
                  <a:pt x="620793" y="255171"/>
                </a:cubicBezTo>
                <a:cubicBezTo>
                  <a:pt x="623276" y="252680"/>
                  <a:pt x="628243" y="252680"/>
                  <a:pt x="631969" y="255171"/>
                </a:cubicBezTo>
                <a:cubicBezTo>
                  <a:pt x="634452" y="257663"/>
                  <a:pt x="634452" y="262645"/>
                  <a:pt x="631969" y="265136"/>
                </a:cubicBezTo>
                <a:cubicBezTo>
                  <a:pt x="629640" y="267472"/>
                  <a:pt x="434132" y="506274"/>
                  <a:pt x="524301" y="742408"/>
                </a:cubicBezTo>
                <a:lnTo>
                  <a:pt x="544429" y="785550"/>
                </a:lnTo>
                <a:lnTo>
                  <a:pt x="545611" y="786475"/>
                </a:lnTo>
                <a:cubicBezTo>
                  <a:pt x="718994" y="893339"/>
                  <a:pt x="821750" y="1036953"/>
                  <a:pt x="882402" y="1174989"/>
                </a:cubicBezTo>
                <a:lnTo>
                  <a:pt x="908934" y="1249902"/>
                </a:lnTo>
                <a:lnTo>
                  <a:pt x="910805" y="1188605"/>
                </a:lnTo>
                <a:cubicBezTo>
                  <a:pt x="930274" y="983058"/>
                  <a:pt x="1031606" y="840855"/>
                  <a:pt x="1032697" y="838678"/>
                </a:cubicBezTo>
                <a:cubicBezTo>
                  <a:pt x="1035191" y="834945"/>
                  <a:pt x="1040179" y="834945"/>
                  <a:pt x="1042672" y="836189"/>
                </a:cubicBezTo>
                <a:cubicBezTo>
                  <a:pt x="1046413" y="838678"/>
                  <a:pt x="1046413" y="843654"/>
                  <a:pt x="1043919" y="846143"/>
                </a:cubicBezTo>
                <a:cubicBezTo>
                  <a:pt x="1042672" y="848631"/>
                  <a:pt x="910498" y="1036498"/>
                  <a:pt x="922967" y="1289061"/>
                </a:cubicBezTo>
                <a:lnTo>
                  <a:pt x="922863" y="1289234"/>
                </a:lnTo>
                <a:lnTo>
                  <a:pt x="930076" y="1309598"/>
                </a:lnTo>
                <a:cubicBezTo>
                  <a:pt x="977745" y="1482418"/>
                  <a:pt x="967463" y="1620237"/>
                  <a:pt x="966840" y="1622726"/>
                </a:cubicBezTo>
                <a:cubicBezTo>
                  <a:pt x="966840" y="1626459"/>
                  <a:pt x="964348" y="1630193"/>
                  <a:pt x="959363" y="1630193"/>
                </a:cubicBezTo>
                <a:cubicBezTo>
                  <a:pt x="955624" y="1628948"/>
                  <a:pt x="951885" y="1625215"/>
                  <a:pt x="953131" y="1621482"/>
                </a:cubicBezTo>
                <a:cubicBezTo>
                  <a:pt x="953131" y="1619148"/>
                  <a:pt x="961620" y="1499786"/>
                  <a:pt x="923917" y="1344784"/>
                </a:cubicBezTo>
                <a:lnTo>
                  <a:pt x="908945" y="1296587"/>
                </a:lnTo>
                <a:lnTo>
                  <a:pt x="908599" y="1296486"/>
                </a:lnTo>
                <a:cubicBezTo>
                  <a:pt x="868784" y="1285319"/>
                  <a:pt x="570398" y="1210523"/>
                  <a:pt x="425443" y="1413476"/>
                </a:cubicBezTo>
                <a:cubicBezTo>
                  <a:pt x="424196" y="1414720"/>
                  <a:pt x="421702" y="1415964"/>
                  <a:pt x="419209" y="1415964"/>
                </a:cubicBezTo>
                <a:cubicBezTo>
                  <a:pt x="417962" y="1415964"/>
                  <a:pt x="415468" y="1415964"/>
                  <a:pt x="414221" y="1414720"/>
                </a:cubicBezTo>
                <a:cubicBezTo>
                  <a:pt x="411727" y="1412232"/>
                  <a:pt x="410480" y="1408499"/>
                  <a:pt x="412974" y="1404767"/>
                </a:cubicBezTo>
                <a:cubicBezTo>
                  <a:pt x="540628" y="1226231"/>
                  <a:pt x="779980" y="1253447"/>
                  <a:pt x="876249" y="1273042"/>
                </a:cubicBezTo>
                <a:lnTo>
                  <a:pt x="903586" y="1279335"/>
                </a:lnTo>
                <a:lnTo>
                  <a:pt x="886124" y="1223121"/>
                </a:lnTo>
                <a:cubicBezTo>
                  <a:pt x="837961" y="1097319"/>
                  <a:pt x="756126" y="962915"/>
                  <a:pt x="617550" y="854244"/>
                </a:cubicBezTo>
                <a:lnTo>
                  <a:pt x="540465" y="800544"/>
                </a:lnTo>
                <a:lnTo>
                  <a:pt x="540077" y="800739"/>
                </a:lnTo>
                <a:cubicBezTo>
                  <a:pt x="538835" y="800739"/>
                  <a:pt x="537593" y="800739"/>
                  <a:pt x="536351" y="799493"/>
                </a:cubicBezTo>
                <a:cubicBezTo>
                  <a:pt x="533868" y="798247"/>
                  <a:pt x="290478" y="667461"/>
                  <a:pt x="34670" y="718530"/>
                </a:cubicBezTo>
                <a:cubicBezTo>
                  <a:pt x="30944" y="719775"/>
                  <a:pt x="27219" y="717284"/>
                  <a:pt x="25977" y="713548"/>
                </a:cubicBezTo>
                <a:cubicBezTo>
                  <a:pt x="25977" y="709811"/>
                  <a:pt x="28461" y="704828"/>
                  <a:pt x="30944" y="703583"/>
                </a:cubicBezTo>
                <a:cubicBezTo>
                  <a:pt x="194860" y="670886"/>
                  <a:pt x="353188" y="711757"/>
                  <a:pt x="449349" y="746322"/>
                </a:cubicBezTo>
                <a:lnTo>
                  <a:pt x="491482" y="762515"/>
                </a:lnTo>
                <a:lnTo>
                  <a:pt x="419928" y="706679"/>
                </a:lnTo>
                <a:cubicBezTo>
                  <a:pt x="158711" y="459114"/>
                  <a:pt x="2094" y="15400"/>
                  <a:pt x="1004" y="9956"/>
                </a:cubicBezTo>
                <a:cubicBezTo>
                  <a:pt x="-1489" y="6222"/>
                  <a:pt x="1004" y="1245"/>
                  <a:pt x="4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id="{D90C8103-D743-2348-AE33-27BEE5A39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483" y="4435573"/>
            <a:ext cx="1455630" cy="933817"/>
          </a:xfrm>
          <a:custGeom>
            <a:avLst/>
            <a:gdLst>
              <a:gd name="T0" fmla="*/ 762628 w 1168"/>
              <a:gd name="T1" fmla="*/ 488998 h 750"/>
              <a:gd name="T2" fmla="*/ 0 w 1168"/>
              <a:gd name="T3" fmla="*/ 488998 h 750"/>
              <a:gd name="T4" fmla="*/ 0 w 1168"/>
              <a:gd name="T5" fmla="*/ 0 h 750"/>
              <a:gd name="T6" fmla="*/ 762628 w 1168"/>
              <a:gd name="T7" fmla="*/ 0 h 750"/>
              <a:gd name="T8" fmla="*/ 762628 w 1168"/>
              <a:gd name="T9" fmla="*/ 488998 h 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8" h="750">
                <a:moveTo>
                  <a:pt x="1167" y="749"/>
                </a:moveTo>
                <a:lnTo>
                  <a:pt x="0" y="749"/>
                </a:lnTo>
                <a:lnTo>
                  <a:pt x="0" y="0"/>
                </a:lnTo>
                <a:lnTo>
                  <a:pt x="1167" y="0"/>
                </a:lnTo>
                <a:lnTo>
                  <a:pt x="1167" y="749"/>
                </a:lnTo>
              </a:path>
            </a:pathLst>
          </a:custGeom>
          <a:solidFill>
            <a:srgbClr val="D1CE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109">
            <a:extLst>
              <a:ext uri="{FF2B5EF4-FFF2-40B4-BE49-F238E27FC236}">
                <a16:creationId xmlns:a16="http://schemas.microsoft.com/office/drawing/2014/main" id="{68A6EF07-B6F0-2645-90D6-1A5CA366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893" y="4495992"/>
            <a:ext cx="1307319" cy="812971"/>
          </a:xfrm>
          <a:custGeom>
            <a:avLst/>
            <a:gdLst>
              <a:gd name="T0" fmla="*/ 684859 w 1049"/>
              <a:gd name="T1" fmla="*/ 425632 h 653"/>
              <a:gd name="T2" fmla="*/ 0 w 1049"/>
              <a:gd name="T3" fmla="*/ 425632 h 653"/>
              <a:gd name="T4" fmla="*/ 0 w 1049"/>
              <a:gd name="T5" fmla="*/ 0 h 653"/>
              <a:gd name="T6" fmla="*/ 684859 w 1049"/>
              <a:gd name="T7" fmla="*/ 0 h 653"/>
              <a:gd name="T8" fmla="*/ 684859 w 1049"/>
              <a:gd name="T9" fmla="*/ 425632 h 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9" h="653">
                <a:moveTo>
                  <a:pt x="1048" y="652"/>
                </a:moveTo>
                <a:lnTo>
                  <a:pt x="0" y="652"/>
                </a:lnTo>
                <a:lnTo>
                  <a:pt x="0" y="0"/>
                </a:lnTo>
                <a:lnTo>
                  <a:pt x="1048" y="0"/>
                </a:lnTo>
                <a:lnTo>
                  <a:pt x="1048" y="652"/>
                </a:ln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110">
            <a:extLst>
              <a:ext uri="{FF2B5EF4-FFF2-40B4-BE49-F238E27FC236}">
                <a16:creationId xmlns:a16="http://schemas.microsoft.com/office/drawing/2014/main" id="{8BEF563D-0354-1B42-B126-E68656EF6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778" y="4743181"/>
            <a:ext cx="346057" cy="362541"/>
          </a:xfrm>
          <a:custGeom>
            <a:avLst/>
            <a:gdLst>
              <a:gd name="T0" fmla="*/ 180803 w 276"/>
              <a:gd name="T1" fmla="*/ 94394 h 290"/>
              <a:gd name="T2" fmla="*/ 0 w 276"/>
              <a:gd name="T3" fmla="*/ 189444 h 290"/>
              <a:gd name="T4" fmla="*/ 0 w 276"/>
              <a:gd name="T5" fmla="*/ 0 h 290"/>
              <a:gd name="T6" fmla="*/ 180803 w 276"/>
              <a:gd name="T7" fmla="*/ 94394 h 2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" h="290">
                <a:moveTo>
                  <a:pt x="275" y="144"/>
                </a:moveTo>
                <a:lnTo>
                  <a:pt x="0" y="289"/>
                </a:lnTo>
                <a:lnTo>
                  <a:pt x="0" y="0"/>
                </a:lnTo>
                <a:lnTo>
                  <a:pt x="275" y="144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111">
            <a:extLst>
              <a:ext uri="{FF2B5EF4-FFF2-40B4-BE49-F238E27FC236}">
                <a16:creationId xmlns:a16="http://schemas.microsoft.com/office/drawing/2014/main" id="{6008F58B-CEAE-6B49-8078-7BC106338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9090" y="4979381"/>
            <a:ext cx="1169996" cy="763535"/>
          </a:xfrm>
          <a:custGeom>
            <a:avLst/>
            <a:gdLst>
              <a:gd name="T0" fmla="*/ 612852 w 940"/>
              <a:gd name="T1" fmla="*/ 399710 h 613"/>
              <a:gd name="T2" fmla="*/ 0 w 940"/>
              <a:gd name="T3" fmla="*/ 399710 h 613"/>
              <a:gd name="T4" fmla="*/ 0 w 940"/>
              <a:gd name="T5" fmla="*/ 0 h 613"/>
              <a:gd name="T6" fmla="*/ 612852 w 940"/>
              <a:gd name="T7" fmla="*/ 0 h 613"/>
              <a:gd name="T8" fmla="*/ 612852 w 940"/>
              <a:gd name="T9" fmla="*/ 399710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0" h="613">
                <a:moveTo>
                  <a:pt x="939" y="612"/>
                </a:moveTo>
                <a:lnTo>
                  <a:pt x="0" y="612"/>
                </a:lnTo>
                <a:lnTo>
                  <a:pt x="0" y="0"/>
                </a:lnTo>
                <a:lnTo>
                  <a:pt x="939" y="0"/>
                </a:lnTo>
                <a:lnTo>
                  <a:pt x="939" y="612"/>
                </a:ln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112">
            <a:extLst>
              <a:ext uri="{FF2B5EF4-FFF2-40B4-BE49-F238E27FC236}">
                <a16:creationId xmlns:a16="http://schemas.microsoft.com/office/drawing/2014/main" id="{1CC02395-1503-264C-B7F3-3A5CF857B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8529" y="5028820"/>
            <a:ext cx="1071121" cy="664657"/>
          </a:xfrm>
          <a:custGeom>
            <a:avLst/>
            <a:gdLst>
              <a:gd name="T0" fmla="*/ 561005 w 860"/>
              <a:gd name="T1" fmla="*/ 347863 h 534"/>
              <a:gd name="T2" fmla="*/ 0 w 860"/>
              <a:gd name="T3" fmla="*/ 347863 h 534"/>
              <a:gd name="T4" fmla="*/ 0 w 860"/>
              <a:gd name="T5" fmla="*/ 0 h 534"/>
              <a:gd name="T6" fmla="*/ 561005 w 860"/>
              <a:gd name="T7" fmla="*/ 0 h 534"/>
              <a:gd name="T8" fmla="*/ 561005 w 860"/>
              <a:gd name="T9" fmla="*/ 347863 h 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0" h="534">
                <a:moveTo>
                  <a:pt x="859" y="533"/>
                </a:moveTo>
                <a:lnTo>
                  <a:pt x="0" y="533"/>
                </a:lnTo>
                <a:lnTo>
                  <a:pt x="0" y="0"/>
                </a:lnTo>
                <a:lnTo>
                  <a:pt x="859" y="0"/>
                </a:lnTo>
                <a:lnTo>
                  <a:pt x="859" y="533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113">
            <a:extLst>
              <a:ext uri="{FF2B5EF4-FFF2-40B4-BE49-F238E27FC236}">
                <a16:creationId xmlns:a16="http://schemas.microsoft.com/office/drawing/2014/main" id="{54A3AED9-932F-4F4A-9C7A-41122307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304" y="5182625"/>
            <a:ext cx="681123" cy="351554"/>
          </a:xfrm>
          <a:custGeom>
            <a:avLst/>
            <a:gdLst>
              <a:gd name="T0" fmla="*/ 178253 w 549"/>
              <a:gd name="T1" fmla="*/ 183688 h 283"/>
              <a:gd name="T2" fmla="*/ 178253 w 549"/>
              <a:gd name="T3" fmla="*/ 183688 h 283"/>
              <a:gd name="T4" fmla="*/ 0 w 549"/>
              <a:gd name="T5" fmla="*/ 91844 h 283"/>
              <a:gd name="T6" fmla="*/ 0 w 549"/>
              <a:gd name="T7" fmla="*/ 91844 h 283"/>
              <a:gd name="T8" fmla="*/ 178253 w 549"/>
              <a:gd name="T9" fmla="*/ 0 h 283"/>
              <a:gd name="T10" fmla="*/ 178253 w 549"/>
              <a:gd name="T11" fmla="*/ 0 h 283"/>
              <a:gd name="T12" fmla="*/ 356506 w 549"/>
              <a:gd name="T13" fmla="*/ 91844 h 283"/>
              <a:gd name="T14" fmla="*/ 356506 w 549"/>
              <a:gd name="T15" fmla="*/ 91844 h 283"/>
              <a:gd name="T16" fmla="*/ 178253 w 549"/>
              <a:gd name="T17" fmla="*/ 183688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9" h="283">
                <a:moveTo>
                  <a:pt x="274" y="282"/>
                </a:moveTo>
                <a:lnTo>
                  <a:pt x="274" y="282"/>
                </a:lnTo>
                <a:cubicBezTo>
                  <a:pt x="206" y="282"/>
                  <a:pt x="0" y="225"/>
                  <a:pt x="0" y="141"/>
                </a:cubicBezTo>
                <a:cubicBezTo>
                  <a:pt x="0" y="57"/>
                  <a:pt x="206" y="0"/>
                  <a:pt x="274" y="0"/>
                </a:cubicBezTo>
                <a:cubicBezTo>
                  <a:pt x="342" y="0"/>
                  <a:pt x="548" y="57"/>
                  <a:pt x="548" y="141"/>
                </a:cubicBezTo>
                <a:cubicBezTo>
                  <a:pt x="548" y="225"/>
                  <a:pt x="342" y="282"/>
                  <a:pt x="274" y="28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id="{96830D8C-E6F0-4148-AF19-84C425A72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3319" y="5171640"/>
            <a:ext cx="708587" cy="379019"/>
          </a:xfrm>
          <a:custGeom>
            <a:avLst/>
            <a:gdLst>
              <a:gd name="T0" fmla="*/ 185452 w 569"/>
              <a:gd name="T1" fmla="*/ 0 h 303"/>
              <a:gd name="T2" fmla="*/ 185452 w 569"/>
              <a:gd name="T3" fmla="*/ 0 h 303"/>
              <a:gd name="T4" fmla="*/ 0 w 569"/>
              <a:gd name="T5" fmla="*/ 99042 h 303"/>
              <a:gd name="T6" fmla="*/ 0 w 569"/>
              <a:gd name="T7" fmla="*/ 99042 h 303"/>
              <a:gd name="T8" fmla="*/ 185452 w 569"/>
              <a:gd name="T9" fmla="*/ 198084 h 303"/>
              <a:gd name="T10" fmla="*/ 185452 w 569"/>
              <a:gd name="T11" fmla="*/ 198084 h 303"/>
              <a:gd name="T12" fmla="*/ 370905 w 569"/>
              <a:gd name="T13" fmla="*/ 99042 h 303"/>
              <a:gd name="T14" fmla="*/ 370905 w 569"/>
              <a:gd name="T15" fmla="*/ 99042 h 303"/>
              <a:gd name="T16" fmla="*/ 185452 w 569"/>
              <a:gd name="T17" fmla="*/ 0 h 303"/>
              <a:gd name="T18" fmla="*/ 185452 w 569"/>
              <a:gd name="T19" fmla="*/ 13118 h 303"/>
              <a:gd name="T20" fmla="*/ 185452 w 569"/>
              <a:gd name="T21" fmla="*/ 13118 h 303"/>
              <a:gd name="T22" fmla="*/ 357845 w 569"/>
              <a:gd name="T23" fmla="*/ 99042 h 303"/>
              <a:gd name="T24" fmla="*/ 357845 w 569"/>
              <a:gd name="T25" fmla="*/ 99042 h 303"/>
              <a:gd name="T26" fmla="*/ 185452 w 569"/>
              <a:gd name="T27" fmla="*/ 184966 h 303"/>
              <a:gd name="T28" fmla="*/ 185452 w 569"/>
              <a:gd name="T29" fmla="*/ 184966 h 303"/>
              <a:gd name="T30" fmla="*/ 13060 w 569"/>
              <a:gd name="T31" fmla="*/ 99042 h 303"/>
              <a:gd name="T32" fmla="*/ 13060 w 569"/>
              <a:gd name="T33" fmla="*/ 99042 h 303"/>
              <a:gd name="T34" fmla="*/ 185452 w 569"/>
              <a:gd name="T35" fmla="*/ 13118 h 3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69" h="303">
                <a:moveTo>
                  <a:pt x="284" y="0"/>
                </a:moveTo>
                <a:lnTo>
                  <a:pt x="284" y="0"/>
                </a:lnTo>
                <a:cubicBezTo>
                  <a:pt x="211" y="0"/>
                  <a:pt x="0" y="60"/>
                  <a:pt x="0" y="151"/>
                </a:cubicBezTo>
                <a:cubicBezTo>
                  <a:pt x="0" y="243"/>
                  <a:pt x="211" y="302"/>
                  <a:pt x="284" y="302"/>
                </a:cubicBezTo>
                <a:cubicBezTo>
                  <a:pt x="357" y="302"/>
                  <a:pt x="568" y="243"/>
                  <a:pt x="568" y="151"/>
                </a:cubicBezTo>
                <a:cubicBezTo>
                  <a:pt x="568" y="60"/>
                  <a:pt x="357" y="0"/>
                  <a:pt x="284" y="0"/>
                </a:cubicBezTo>
                <a:close/>
                <a:moveTo>
                  <a:pt x="284" y="20"/>
                </a:moveTo>
                <a:lnTo>
                  <a:pt x="284" y="20"/>
                </a:lnTo>
                <a:cubicBezTo>
                  <a:pt x="357" y="20"/>
                  <a:pt x="548" y="79"/>
                  <a:pt x="548" y="151"/>
                </a:cubicBezTo>
                <a:cubicBezTo>
                  <a:pt x="548" y="223"/>
                  <a:pt x="357" y="282"/>
                  <a:pt x="284" y="282"/>
                </a:cubicBezTo>
                <a:cubicBezTo>
                  <a:pt x="212" y="282"/>
                  <a:pt x="20" y="223"/>
                  <a:pt x="20" y="151"/>
                </a:cubicBezTo>
                <a:cubicBezTo>
                  <a:pt x="20" y="79"/>
                  <a:pt x="212" y="20"/>
                  <a:pt x="284" y="20"/>
                </a:cubicBezTo>
                <a:close/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115">
            <a:extLst>
              <a:ext uri="{FF2B5EF4-FFF2-40B4-BE49-F238E27FC236}">
                <a16:creationId xmlns:a16="http://schemas.microsoft.com/office/drawing/2014/main" id="{4A705EEB-238D-444E-8C6E-CF79BD64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5569" y="5193610"/>
            <a:ext cx="329576" cy="329582"/>
          </a:xfrm>
          <a:custGeom>
            <a:avLst/>
            <a:gdLst>
              <a:gd name="T0" fmla="*/ 172161 w 263"/>
              <a:gd name="T1" fmla="*/ 86080 h 263"/>
              <a:gd name="T2" fmla="*/ 172161 w 263"/>
              <a:gd name="T3" fmla="*/ 86080 h 263"/>
              <a:gd name="T4" fmla="*/ 86080 w 263"/>
              <a:gd name="T5" fmla="*/ 172161 h 263"/>
              <a:gd name="T6" fmla="*/ 86080 w 263"/>
              <a:gd name="T7" fmla="*/ 172161 h 263"/>
              <a:gd name="T8" fmla="*/ 0 w 263"/>
              <a:gd name="T9" fmla="*/ 86080 h 263"/>
              <a:gd name="T10" fmla="*/ 0 w 263"/>
              <a:gd name="T11" fmla="*/ 86080 h 263"/>
              <a:gd name="T12" fmla="*/ 86080 w 263"/>
              <a:gd name="T13" fmla="*/ 0 h 263"/>
              <a:gd name="T14" fmla="*/ 86080 w 263"/>
              <a:gd name="T15" fmla="*/ 0 h 263"/>
              <a:gd name="T16" fmla="*/ 172161 w 263"/>
              <a:gd name="T17" fmla="*/ 86080 h 2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3" h="263">
                <a:moveTo>
                  <a:pt x="262" y="131"/>
                </a:moveTo>
                <a:lnTo>
                  <a:pt x="262" y="131"/>
                </a:lnTo>
                <a:cubicBezTo>
                  <a:pt x="262" y="203"/>
                  <a:pt x="204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  <a:cubicBezTo>
                  <a:pt x="0" y="59"/>
                  <a:pt x="59" y="0"/>
                  <a:pt x="131" y="0"/>
                </a:cubicBezTo>
                <a:cubicBezTo>
                  <a:pt x="204" y="0"/>
                  <a:pt x="262" y="59"/>
                  <a:pt x="262" y="13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116">
            <a:extLst>
              <a:ext uri="{FF2B5EF4-FFF2-40B4-BE49-F238E27FC236}">
                <a16:creationId xmlns:a16="http://schemas.microsoft.com/office/drawing/2014/main" id="{154B783B-FF55-F849-8851-9679E0457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994" y="5254033"/>
            <a:ext cx="203236" cy="203244"/>
          </a:xfrm>
          <a:custGeom>
            <a:avLst/>
            <a:gdLst>
              <a:gd name="T0" fmla="*/ 105920 w 164"/>
              <a:gd name="T1" fmla="*/ 52963 h 165"/>
              <a:gd name="T2" fmla="*/ 105920 w 164"/>
              <a:gd name="T3" fmla="*/ 52963 h 165"/>
              <a:gd name="T4" fmla="*/ 52635 w 164"/>
              <a:gd name="T5" fmla="*/ 105926 h 165"/>
              <a:gd name="T6" fmla="*/ 52635 w 164"/>
              <a:gd name="T7" fmla="*/ 105926 h 165"/>
              <a:gd name="T8" fmla="*/ 0 w 164"/>
              <a:gd name="T9" fmla="*/ 52963 h 165"/>
              <a:gd name="T10" fmla="*/ 0 w 164"/>
              <a:gd name="T11" fmla="*/ 52963 h 165"/>
              <a:gd name="T12" fmla="*/ 52635 w 164"/>
              <a:gd name="T13" fmla="*/ 0 h 165"/>
              <a:gd name="T14" fmla="*/ 52635 w 164"/>
              <a:gd name="T15" fmla="*/ 0 h 165"/>
              <a:gd name="T16" fmla="*/ 105920 w 164"/>
              <a:gd name="T17" fmla="*/ 52963 h 1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4" h="165">
                <a:moveTo>
                  <a:pt x="163" y="82"/>
                </a:moveTo>
                <a:lnTo>
                  <a:pt x="163" y="82"/>
                </a:lnTo>
                <a:cubicBezTo>
                  <a:pt x="163" y="128"/>
                  <a:pt x="126" y="164"/>
                  <a:pt x="81" y="164"/>
                </a:cubicBezTo>
                <a:cubicBezTo>
                  <a:pt x="36" y="164"/>
                  <a:pt x="0" y="128"/>
                  <a:pt x="0" y="82"/>
                </a:cubicBezTo>
                <a:cubicBezTo>
                  <a:pt x="0" y="37"/>
                  <a:pt x="36" y="0"/>
                  <a:pt x="81" y="0"/>
                </a:cubicBezTo>
                <a:cubicBezTo>
                  <a:pt x="126" y="0"/>
                  <a:pt x="163" y="37"/>
                  <a:pt x="163" y="82"/>
                </a:cubicBez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117">
            <a:extLst>
              <a:ext uri="{FF2B5EF4-FFF2-40B4-BE49-F238E27FC236}">
                <a16:creationId xmlns:a16="http://schemas.microsoft.com/office/drawing/2014/main" id="{255A3DC7-E09D-3344-8217-4B95DCB2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5853" y="5254035"/>
            <a:ext cx="98872" cy="98874"/>
          </a:xfrm>
          <a:custGeom>
            <a:avLst/>
            <a:gdLst>
              <a:gd name="T0" fmla="*/ 51197 w 80"/>
              <a:gd name="T1" fmla="*/ 25602 h 81"/>
              <a:gd name="T2" fmla="*/ 51197 w 80"/>
              <a:gd name="T3" fmla="*/ 25602 h 81"/>
              <a:gd name="T4" fmla="*/ 25274 w 80"/>
              <a:gd name="T5" fmla="*/ 51205 h 81"/>
              <a:gd name="T6" fmla="*/ 25274 w 80"/>
              <a:gd name="T7" fmla="*/ 51205 h 81"/>
              <a:gd name="T8" fmla="*/ 0 w 80"/>
              <a:gd name="T9" fmla="*/ 25602 h 81"/>
              <a:gd name="T10" fmla="*/ 0 w 80"/>
              <a:gd name="T11" fmla="*/ 25602 h 81"/>
              <a:gd name="T12" fmla="*/ 25274 w 80"/>
              <a:gd name="T13" fmla="*/ 0 h 81"/>
              <a:gd name="T14" fmla="*/ 25274 w 80"/>
              <a:gd name="T15" fmla="*/ 0 h 81"/>
              <a:gd name="T16" fmla="*/ 51197 w 80"/>
              <a:gd name="T17" fmla="*/ 25602 h 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1">
                <a:moveTo>
                  <a:pt x="79" y="40"/>
                </a:moveTo>
                <a:lnTo>
                  <a:pt x="79" y="40"/>
                </a:lnTo>
                <a:cubicBezTo>
                  <a:pt x="79" y="62"/>
                  <a:pt x="61" y="80"/>
                  <a:pt x="39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39" y="0"/>
                </a:cubicBezTo>
                <a:cubicBezTo>
                  <a:pt x="61" y="0"/>
                  <a:pt x="79" y="18"/>
                  <a:pt x="79" y="4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118">
            <a:extLst>
              <a:ext uri="{FF2B5EF4-FFF2-40B4-BE49-F238E27FC236}">
                <a16:creationId xmlns:a16="http://schemas.microsoft.com/office/drawing/2014/main" id="{8A12CA3C-C315-F14E-AFFA-296D95F75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962" y="3880770"/>
            <a:ext cx="1301828" cy="1301854"/>
          </a:xfrm>
          <a:custGeom>
            <a:avLst/>
            <a:gdLst>
              <a:gd name="T0" fmla="*/ 681980 w 1046"/>
              <a:gd name="T1" fmla="*/ 340664 h 1046"/>
              <a:gd name="T2" fmla="*/ 681980 w 1046"/>
              <a:gd name="T3" fmla="*/ 340664 h 1046"/>
              <a:gd name="T4" fmla="*/ 341317 w 1046"/>
              <a:gd name="T5" fmla="*/ 681980 h 1046"/>
              <a:gd name="T6" fmla="*/ 341317 w 1046"/>
              <a:gd name="T7" fmla="*/ 681980 h 1046"/>
              <a:gd name="T8" fmla="*/ 0 w 1046"/>
              <a:gd name="T9" fmla="*/ 340664 h 1046"/>
              <a:gd name="T10" fmla="*/ 0 w 1046"/>
              <a:gd name="T11" fmla="*/ 340664 h 1046"/>
              <a:gd name="T12" fmla="*/ 341317 w 1046"/>
              <a:gd name="T13" fmla="*/ 0 h 1046"/>
              <a:gd name="T14" fmla="*/ 341317 w 1046"/>
              <a:gd name="T15" fmla="*/ 0 h 1046"/>
              <a:gd name="T16" fmla="*/ 681980 w 1046"/>
              <a:gd name="T17" fmla="*/ 340664 h 10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46" h="1046">
                <a:moveTo>
                  <a:pt x="1045" y="522"/>
                </a:moveTo>
                <a:lnTo>
                  <a:pt x="1045" y="522"/>
                </a:lnTo>
                <a:cubicBezTo>
                  <a:pt x="1045" y="811"/>
                  <a:pt x="811" y="1045"/>
                  <a:pt x="523" y="1045"/>
                </a:cubicBezTo>
                <a:cubicBezTo>
                  <a:pt x="235" y="1045"/>
                  <a:pt x="0" y="811"/>
                  <a:pt x="0" y="522"/>
                </a:cubicBezTo>
                <a:cubicBezTo>
                  <a:pt x="0" y="234"/>
                  <a:pt x="235" y="0"/>
                  <a:pt x="523" y="0"/>
                </a:cubicBezTo>
                <a:cubicBezTo>
                  <a:pt x="811" y="0"/>
                  <a:pt x="1045" y="234"/>
                  <a:pt x="1045" y="522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119">
            <a:extLst>
              <a:ext uri="{FF2B5EF4-FFF2-40B4-BE49-F238E27FC236}">
                <a16:creationId xmlns:a16="http://schemas.microsoft.com/office/drawing/2014/main" id="{9EE89CF9-1448-E44F-9439-37CB28C1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849" y="3968659"/>
            <a:ext cx="1126054" cy="1126076"/>
          </a:xfrm>
          <a:custGeom>
            <a:avLst/>
            <a:gdLst>
              <a:gd name="T0" fmla="*/ 589811 w 906"/>
              <a:gd name="T1" fmla="*/ 294905 h 905"/>
              <a:gd name="T2" fmla="*/ 589811 w 906"/>
              <a:gd name="T3" fmla="*/ 294905 h 905"/>
              <a:gd name="T4" fmla="*/ 295232 w 906"/>
              <a:gd name="T5" fmla="*/ 589811 h 905"/>
              <a:gd name="T6" fmla="*/ 295232 w 906"/>
              <a:gd name="T7" fmla="*/ 589811 h 905"/>
              <a:gd name="T8" fmla="*/ 0 w 906"/>
              <a:gd name="T9" fmla="*/ 294905 h 905"/>
              <a:gd name="T10" fmla="*/ 0 w 906"/>
              <a:gd name="T11" fmla="*/ 294905 h 905"/>
              <a:gd name="T12" fmla="*/ 295232 w 906"/>
              <a:gd name="T13" fmla="*/ 0 h 905"/>
              <a:gd name="T14" fmla="*/ 295232 w 906"/>
              <a:gd name="T15" fmla="*/ 0 h 905"/>
              <a:gd name="T16" fmla="*/ 589811 w 906"/>
              <a:gd name="T17" fmla="*/ 294905 h 9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6" h="905">
                <a:moveTo>
                  <a:pt x="905" y="452"/>
                </a:moveTo>
                <a:lnTo>
                  <a:pt x="905" y="452"/>
                </a:lnTo>
                <a:cubicBezTo>
                  <a:pt x="905" y="702"/>
                  <a:pt x="703" y="904"/>
                  <a:pt x="453" y="904"/>
                </a:cubicBezTo>
                <a:cubicBezTo>
                  <a:pt x="203" y="904"/>
                  <a:pt x="0" y="702"/>
                  <a:pt x="0" y="452"/>
                </a:cubicBezTo>
                <a:cubicBezTo>
                  <a:pt x="0" y="202"/>
                  <a:pt x="203" y="0"/>
                  <a:pt x="453" y="0"/>
                </a:cubicBezTo>
                <a:cubicBezTo>
                  <a:pt x="703" y="0"/>
                  <a:pt x="905" y="202"/>
                  <a:pt x="905" y="452"/>
                </a:cubicBez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120">
            <a:extLst>
              <a:ext uri="{FF2B5EF4-FFF2-40B4-BE49-F238E27FC236}">
                <a16:creationId xmlns:a16="http://schemas.microsoft.com/office/drawing/2014/main" id="{FCCB6614-2B25-1D4A-9C0C-F5A139CEC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144" y="4215849"/>
            <a:ext cx="208731" cy="428458"/>
          </a:xfrm>
          <a:custGeom>
            <a:avLst/>
            <a:gdLst>
              <a:gd name="T0" fmla="*/ 7865 w 167"/>
              <a:gd name="T1" fmla="*/ 224015 h 346"/>
              <a:gd name="T2" fmla="*/ 7865 w 167"/>
              <a:gd name="T3" fmla="*/ 224015 h 346"/>
              <a:gd name="T4" fmla="*/ 4588 w 167"/>
              <a:gd name="T5" fmla="*/ 224015 h 346"/>
              <a:gd name="T6" fmla="*/ 4588 w 167"/>
              <a:gd name="T7" fmla="*/ 224015 h 346"/>
              <a:gd name="T8" fmla="*/ 0 w 167"/>
              <a:gd name="T9" fmla="*/ 216872 h 346"/>
              <a:gd name="T10" fmla="*/ 0 w 167"/>
              <a:gd name="T11" fmla="*/ 0 h 346"/>
              <a:gd name="T12" fmla="*/ 15729 w 167"/>
              <a:gd name="T13" fmla="*/ 0 h 346"/>
              <a:gd name="T14" fmla="*/ 15729 w 167"/>
              <a:gd name="T15" fmla="*/ 198691 h 346"/>
              <a:gd name="T16" fmla="*/ 98309 w 167"/>
              <a:gd name="T17" fmla="*/ 116228 h 346"/>
              <a:gd name="T18" fmla="*/ 108796 w 167"/>
              <a:gd name="T19" fmla="*/ 126617 h 346"/>
              <a:gd name="T20" fmla="*/ 13108 w 167"/>
              <a:gd name="T21" fmla="*/ 222067 h 346"/>
              <a:gd name="T22" fmla="*/ 13108 w 167"/>
              <a:gd name="T23" fmla="*/ 222067 h 346"/>
              <a:gd name="T24" fmla="*/ 7865 w 167"/>
              <a:gd name="T25" fmla="*/ 224015 h 3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7" h="346">
                <a:moveTo>
                  <a:pt x="12" y="345"/>
                </a:moveTo>
                <a:lnTo>
                  <a:pt x="12" y="345"/>
                </a:lnTo>
                <a:cubicBezTo>
                  <a:pt x="10" y="345"/>
                  <a:pt x="8" y="345"/>
                  <a:pt x="7" y="345"/>
                </a:cubicBezTo>
                <a:cubicBezTo>
                  <a:pt x="3" y="343"/>
                  <a:pt x="0" y="338"/>
                  <a:pt x="0" y="334"/>
                </a:cubicBezTo>
                <a:lnTo>
                  <a:pt x="0" y="0"/>
                </a:lnTo>
                <a:lnTo>
                  <a:pt x="24" y="0"/>
                </a:lnTo>
                <a:lnTo>
                  <a:pt x="24" y="306"/>
                </a:lnTo>
                <a:lnTo>
                  <a:pt x="150" y="179"/>
                </a:lnTo>
                <a:lnTo>
                  <a:pt x="166" y="195"/>
                </a:lnTo>
                <a:lnTo>
                  <a:pt x="20" y="342"/>
                </a:lnTo>
                <a:cubicBezTo>
                  <a:pt x="18" y="344"/>
                  <a:pt x="14" y="345"/>
                  <a:pt x="12" y="345"/>
                </a:cubicBezTo>
              </a:path>
            </a:pathLst>
          </a:custGeom>
          <a:solidFill>
            <a:srgbClr val="D1CE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121">
            <a:extLst>
              <a:ext uri="{FF2B5EF4-FFF2-40B4-BE49-F238E27FC236}">
                <a16:creationId xmlns:a16="http://schemas.microsoft.com/office/drawing/2014/main" id="{1C57B085-A17E-4041-8967-E4D91288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832" y="4847548"/>
            <a:ext cx="373520" cy="741563"/>
          </a:xfrm>
          <a:custGeom>
            <a:avLst/>
            <a:gdLst>
              <a:gd name="T0" fmla="*/ 195208 w 300"/>
              <a:gd name="T1" fmla="*/ 361348 h 594"/>
              <a:gd name="T2" fmla="*/ 188679 w 300"/>
              <a:gd name="T3" fmla="*/ 363967 h 594"/>
              <a:gd name="T4" fmla="*/ 188679 w 300"/>
              <a:gd name="T5" fmla="*/ 363967 h 594"/>
              <a:gd name="T6" fmla="*/ 5876 w 300"/>
              <a:gd name="T7" fmla="*/ 363967 h 594"/>
              <a:gd name="T8" fmla="*/ 0 w 300"/>
              <a:gd name="T9" fmla="*/ 361348 h 594"/>
              <a:gd name="T10" fmla="*/ 0 w 300"/>
              <a:gd name="T11" fmla="*/ 0 h 594"/>
              <a:gd name="T12" fmla="*/ 0 w 300"/>
              <a:gd name="T13" fmla="*/ 0 h 594"/>
              <a:gd name="T14" fmla="*/ 182804 w 300"/>
              <a:gd name="T15" fmla="*/ 4582 h 594"/>
              <a:gd name="T16" fmla="*/ 195208 w 300"/>
              <a:gd name="T17" fmla="*/ 0 h 594"/>
              <a:gd name="T18" fmla="*/ 195208 w 300"/>
              <a:gd name="T19" fmla="*/ 361348 h 5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0" h="594">
                <a:moveTo>
                  <a:pt x="299" y="552"/>
                </a:moveTo>
                <a:lnTo>
                  <a:pt x="289" y="556"/>
                </a:lnTo>
                <a:cubicBezTo>
                  <a:pt x="200" y="593"/>
                  <a:pt x="99" y="593"/>
                  <a:pt x="9" y="556"/>
                </a:cubicBezTo>
                <a:lnTo>
                  <a:pt x="0" y="552"/>
                </a:lnTo>
                <a:lnTo>
                  <a:pt x="0" y="0"/>
                </a:lnTo>
                <a:cubicBezTo>
                  <a:pt x="88" y="40"/>
                  <a:pt x="189" y="42"/>
                  <a:pt x="280" y="7"/>
                </a:cubicBezTo>
                <a:lnTo>
                  <a:pt x="299" y="0"/>
                </a:lnTo>
                <a:lnTo>
                  <a:pt x="299" y="552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122">
            <a:extLst>
              <a:ext uri="{FF2B5EF4-FFF2-40B4-BE49-F238E27FC236}">
                <a16:creationId xmlns:a16="http://schemas.microsoft.com/office/drawing/2014/main" id="{3DB117EB-E91F-804D-ABD2-4C817EDF1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832" y="5237557"/>
            <a:ext cx="71410" cy="296624"/>
          </a:xfrm>
          <a:custGeom>
            <a:avLst/>
            <a:gdLst>
              <a:gd name="T0" fmla="*/ 0 w 57"/>
              <a:gd name="T1" fmla="*/ 0 h 238"/>
              <a:gd name="T2" fmla="*/ 36788 w 57"/>
              <a:gd name="T3" fmla="*/ 0 h 238"/>
              <a:gd name="T4" fmla="*/ 36788 w 57"/>
              <a:gd name="T5" fmla="*/ 87571 h 238"/>
              <a:gd name="T6" fmla="*/ 0 w 57"/>
              <a:gd name="T7" fmla="*/ 154882 h 238"/>
              <a:gd name="T8" fmla="*/ 0 w 57"/>
              <a:gd name="T9" fmla="*/ 0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" h="238">
                <a:moveTo>
                  <a:pt x="0" y="0"/>
                </a:moveTo>
                <a:lnTo>
                  <a:pt x="56" y="0"/>
                </a:lnTo>
                <a:lnTo>
                  <a:pt x="56" y="134"/>
                </a:lnTo>
                <a:lnTo>
                  <a:pt x="0" y="237"/>
                </a:lnTo>
                <a:lnTo>
                  <a:pt x="0" y="0"/>
                </a:lnTo>
              </a:path>
            </a:pathLst>
          </a:custGeom>
          <a:solidFill>
            <a:srgbClr val="FFA7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123">
            <a:extLst>
              <a:ext uri="{FF2B5EF4-FFF2-40B4-BE49-F238E27FC236}">
                <a16:creationId xmlns:a16="http://schemas.microsoft.com/office/drawing/2014/main" id="{5EA6F206-F3CD-924A-A697-D00CF4D97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832" y="5237557"/>
            <a:ext cx="71410" cy="296624"/>
          </a:xfrm>
          <a:custGeom>
            <a:avLst/>
            <a:gdLst>
              <a:gd name="T0" fmla="*/ 0 w 57"/>
              <a:gd name="T1" fmla="*/ 0 h 238"/>
              <a:gd name="T2" fmla="*/ 36788 w 57"/>
              <a:gd name="T3" fmla="*/ 0 h 238"/>
              <a:gd name="T4" fmla="*/ 36788 w 57"/>
              <a:gd name="T5" fmla="*/ 87571 h 238"/>
              <a:gd name="T6" fmla="*/ 0 w 57"/>
              <a:gd name="T7" fmla="*/ 154882 h 238"/>
              <a:gd name="T8" fmla="*/ 0 w 57"/>
              <a:gd name="T9" fmla="*/ 0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" h="238">
                <a:moveTo>
                  <a:pt x="0" y="0"/>
                </a:moveTo>
                <a:lnTo>
                  <a:pt x="56" y="0"/>
                </a:lnTo>
                <a:lnTo>
                  <a:pt x="56" y="134"/>
                </a:lnTo>
                <a:lnTo>
                  <a:pt x="0" y="237"/>
                </a:lnTo>
                <a:lnTo>
                  <a:pt x="0" y="0"/>
                </a:lnTo>
              </a:path>
            </a:pathLst>
          </a:custGeom>
          <a:solidFill>
            <a:srgbClr val="E26D62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124">
            <a:extLst>
              <a:ext uri="{FF2B5EF4-FFF2-40B4-BE49-F238E27FC236}">
                <a16:creationId xmlns:a16="http://schemas.microsoft.com/office/drawing/2014/main" id="{AFA4AAFC-1FA2-554E-B78C-17B6C511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3326" y="4539937"/>
            <a:ext cx="455915" cy="867902"/>
          </a:xfrm>
          <a:custGeom>
            <a:avLst/>
            <a:gdLst>
              <a:gd name="T0" fmla="*/ 238413 w 366"/>
              <a:gd name="T1" fmla="*/ 454434 h 696"/>
              <a:gd name="T2" fmla="*/ 238413 w 366"/>
              <a:gd name="T3" fmla="*/ 454434 h 696"/>
              <a:gd name="T4" fmla="*/ 238413 w 366"/>
              <a:gd name="T5" fmla="*/ 454434 h 696"/>
              <a:gd name="T6" fmla="*/ 15023 w 366"/>
              <a:gd name="T7" fmla="*/ 450511 h 696"/>
              <a:gd name="T8" fmla="*/ 0 w 366"/>
              <a:gd name="T9" fmla="*/ 454434 h 696"/>
              <a:gd name="T10" fmla="*/ 0 w 366"/>
              <a:gd name="T11" fmla="*/ 23539 h 696"/>
              <a:gd name="T12" fmla="*/ 7838 w 366"/>
              <a:gd name="T13" fmla="*/ 20924 h 696"/>
              <a:gd name="T14" fmla="*/ 7838 w 366"/>
              <a:gd name="T15" fmla="*/ 20924 h 696"/>
              <a:gd name="T16" fmla="*/ 230575 w 366"/>
              <a:gd name="T17" fmla="*/ 20924 h 696"/>
              <a:gd name="T18" fmla="*/ 238413 w 366"/>
              <a:gd name="T19" fmla="*/ 23539 h 696"/>
              <a:gd name="T20" fmla="*/ 238413 w 366"/>
              <a:gd name="T21" fmla="*/ 454434 h 6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6" h="696">
                <a:moveTo>
                  <a:pt x="365" y="695"/>
                </a:moveTo>
                <a:lnTo>
                  <a:pt x="365" y="695"/>
                </a:lnTo>
                <a:cubicBezTo>
                  <a:pt x="254" y="661"/>
                  <a:pt x="136" y="658"/>
                  <a:pt x="23" y="689"/>
                </a:cubicBezTo>
                <a:lnTo>
                  <a:pt x="0" y="695"/>
                </a:lnTo>
                <a:lnTo>
                  <a:pt x="0" y="36"/>
                </a:lnTo>
                <a:lnTo>
                  <a:pt x="12" y="32"/>
                </a:lnTo>
                <a:cubicBezTo>
                  <a:pt x="123" y="0"/>
                  <a:pt x="241" y="0"/>
                  <a:pt x="353" y="32"/>
                </a:cubicBezTo>
                <a:lnTo>
                  <a:pt x="365" y="36"/>
                </a:lnTo>
                <a:lnTo>
                  <a:pt x="365" y="695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125">
            <a:extLst>
              <a:ext uri="{FF2B5EF4-FFF2-40B4-BE49-F238E27FC236}">
                <a16:creationId xmlns:a16="http://schemas.microsoft.com/office/drawing/2014/main" id="{2EDF9C3D-B8CB-BA48-B2C4-5EFD1050C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3326" y="5028818"/>
            <a:ext cx="225212" cy="373528"/>
          </a:xfrm>
          <a:custGeom>
            <a:avLst/>
            <a:gdLst>
              <a:gd name="T0" fmla="*/ 0 w 183"/>
              <a:gd name="T1" fmla="*/ 0 h 301"/>
              <a:gd name="T2" fmla="*/ 117448 w 183"/>
              <a:gd name="T3" fmla="*/ 0 h 301"/>
              <a:gd name="T4" fmla="*/ 117448 w 183"/>
              <a:gd name="T5" fmla="*/ 122982 h 301"/>
              <a:gd name="T6" fmla="*/ 0 w 183"/>
              <a:gd name="T7" fmla="*/ 195210 h 301"/>
              <a:gd name="T8" fmla="*/ 0 w 183"/>
              <a:gd name="T9" fmla="*/ 0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3" h="301">
                <a:moveTo>
                  <a:pt x="0" y="0"/>
                </a:moveTo>
                <a:lnTo>
                  <a:pt x="182" y="0"/>
                </a:lnTo>
                <a:lnTo>
                  <a:pt x="182" y="189"/>
                </a:lnTo>
                <a:lnTo>
                  <a:pt x="0" y="300"/>
                </a:lnTo>
                <a:lnTo>
                  <a:pt x="0" y="0"/>
                </a:lnTo>
              </a:path>
            </a:pathLst>
          </a:custGeom>
          <a:solidFill>
            <a:srgbClr val="FFA7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126">
            <a:extLst>
              <a:ext uri="{FF2B5EF4-FFF2-40B4-BE49-F238E27FC236}">
                <a16:creationId xmlns:a16="http://schemas.microsoft.com/office/drawing/2014/main" id="{53B6CC97-0220-EA47-847C-EFAE4EF3E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3326" y="5028818"/>
            <a:ext cx="225212" cy="373528"/>
          </a:xfrm>
          <a:custGeom>
            <a:avLst/>
            <a:gdLst>
              <a:gd name="T0" fmla="*/ 0 w 183"/>
              <a:gd name="T1" fmla="*/ 0 h 301"/>
              <a:gd name="T2" fmla="*/ 117448 w 183"/>
              <a:gd name="T3" fmla="*/ 0 h 301"/>
              <a:gd name="T4" fmla="*/ 117448 w 183"/>
              <a:gd name="T5" fmla="*/ 122982 h 301"/>
              <a:gd name="T6" fmla="*/ 0 w 183"/>
              <a:gd name="T7" fmla="*/ 195210 h 301"/>
              <a:gd name="T8" fmla="*/ 0 w 183"/>
              <a:gd name="T9" fmla="*/ 0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3" h="301">
                <a:moveTo>
                  <a:pt x="0" y="0"/>
                </a:moveTo>
                <a:lnTo>
                  <a:pt x="182" y="0"/>
                </a:lnTo>
                <a:lnTo>
                  <a:pt x="182" y="189"/>
                </a:lnTo>
                <a:lnTo>
                  <a:pt x="0" y="300"/>
                </a:lnTo>
                <a:lnTo>
                  <a:pt x="0" y="0"/>
                </a:lnTo>
              </a:path>
            </a:pathLst>
          </a:custGeom>
          <a:solidFill>
            <a:srgbClr val="E26D62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127">
            <a:extLst>
              <a:ext uri="{FF2B5EF4-FFF2-40B4-BE49-F238E27FC236}">
                <a16:creationId xmlns:a16="http://schemas.microsoft.com/office/drawing/2014/main" id="{FF8496DF-1F25-6941-83C4-64DD4138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2768" y="4309229"/>
            <a:ext cx="955772" cy="955791"/>
          </a:xfrm>
          <a:custGeom>
            <a:avLst/>
            <a:gdLst>
              <a:gd name="T0" fmla="*/ 500520 w 768"/>
              <a:gd name="T1" fmla="*/ 500520 h 767"/>
              <a:gd name="T2" fmla="*/ 500520 w 768"/>
              <a:gd name="T3" fmla="*/ 500520 h 767"/>
              <a:gd name="T4" fmla="*/ 500520 w 768"/>
              <a:gd name="T5" fmla="*/ 500520 h 767"/>
              <a:gd name="T6" fmla="*/ 18272 w 768"/>
              <a:gd name="T7" fmla="*/ 495292 h 767"/>
              <a:gd name="T8" fmla="*/ 0 w 768"/>
              <a:gd name="T9" fmla="*/ 500520 h 767"/>
              <a:gd name="T10" fmla="*/ 0 w 768"/>
              <a:gd name="T11" fmla="*/ 45739 h 767"/>
              <a:gd name="T12" fmla="*/ 9136 w 768"/>
              <a:gd name="T13" fmla="*/ 43126 h 767"/>
              <a:gd name="T14" fmla="*/ 9136 w 768"/>
              <a:gd name="T15" fmla="*/ 43126 h 767"/>
              <a:gd name="T16" fmla="*/ 490732 w 768"/>
              <a:gd name="T17" fmla="*/ 43126 h 767"/>
              <a:gd name="T18" fmla="*/ 500520 w 768"/>
              <a:gd name="T19" fmla="*/ 45739 h 767"/>
              <a:gd name="T20" fmla="*/ 500520 w 768"/>
              <a:gd name="T21" fmla="*/ 500520 h 7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8" h="767">
                <a:moveTo>
                  <a:pt x="767" y="766"/>
                </a:moveTo>
                <a:lnTo>
                  <a:pt x="767" y="766"/>
                </a:lnTo>
                <a:cubicBezTo>
                  <a:pt x="526" y="697"/>
                  <a:pt x="270" y="695"/>
                  <a:pt x="28" y="758"/>
                </a:cubicBezTo>
                <a:lnTo>
                  <a:pt x="0" y="766"/>
                </a:lnTo>
                <a:lnTo>
                  <a:pt x="0" y="70"/>
                </a:lnTo>
                <a:lnTo>
                  <a:pt x="14" y="66"/>
                </a:lnTo>
                <a:cubicBezTo>
                  <a:pt x="256" y="0"/>
                  <a:pt x="511" y="0"/>
                  <a:pt x="752" y="66"/>
                </a:cubicBezTo>
                <a:lnTo>
                  <a:pt x="767" y="70"/>
                </a:lnTo>
                <a:lnTo>
                  <a:pt x="767" y="766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128">
            <a:extLst>
              <a:ext uri="{FF2B5EF4-FFF2-40B4-BE49-F238E27FC236}">
                <a16:creationId xmlns:a16="http://schemas.microsoft.com/office/drawing/2014/main" id="{A7AEF683-7FAA-1F4A-BEEF-6F5B3DEDC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879" y="4320216"/>
            <a:ext cx="104364" cy="1724817"/>
          </a:xfrm>
          <a:custGeom>
            <a:avLst/>
            <a:gdLst>
              <a:gd name="T0" fmla="*/ 9014 w 85"/>
              <a:gd name="T1" fmla="*/ 0 h 1386"/>
              <a:gd name="T2" fmla="*/ 45068 w 85"/>
              <a:gd name="T3" fmla="*/ 0 h 1386"/>
              <a:gd name="T4" fmla="*/ 54081 w 85"/>
              <a:gd name="T5" fmla="*/ 903762 h 1386"/>
              <a:gd name="T6" fmla="*/ 0 w 85"/>
              <a:gd name="T7" fmla="*/ 903762 h 1386"/>
              <a:gd name="T8" fmla="*/ 9014 w 85"/>
              <a:gd name="T9" fmla="*/ 0 h 1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" h="1386">
                <a:moveTo>
                  <a:pt x="14" y="0"/>
                </a:moveTo>
                <a:lnTo>
                  <a:pt x="70" y="0"/>
                </a:lnTo>
                <a:lnTo>
                  <a:pt x="84" y="1385"/>
                </a:lnTo>
                <a:lnTo>
                  <a:pt x="0" y="1385"/>
                </a:lnTo>
                <a:lnTo>
                  <a:pt x="14" y="0"/>
                </a:ln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129">
            <a:extLst>
              <a:ext uri="{FF2B5EF4-FFF2-40B4-BE49-F238E27FC236}">
                <a16:creationId xmlns:a16="http://schemas.microsoft.com/office/drawing/2014/main" id="{249C25DE-DE46-DF45-95B1-9892DF07F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0347" y="4677266"/>
            <a:ext cx="1301825" cy="1301851"/>
          </a:xfrm>
          <a:custGeom>
            <a:avLst/>
            <a:gdLst>
              <a:gd name="T0" fmla="*/ 681978 w 1046"/>
              <a:gd name="T1" fmla="*/ 340990 h 1047"/>
              <a:gd name="T2" fmla="*/ 681978 w 1046"/>
              <a:gd name="T3" fmla="*/ 340990 h 1047"/>
              <a:gd name="T4" fmla="*/ 341316 w 1046"/>
              <a:gd name="T5" fmla="*/ 681979 h 1047"/>
              <a:gd name="T6" fmla="*/ 341316 w 1046"/>
              <a:gd name="T7" fmla="*/ 681979 h 1047"/>
              <a:gd name="T8" fmla="*/ 0 w 1046"/>
              <a:gd name="T9" fmla="*/ 340990 h 1047"/>
              <a:gd name="T10" fmla="*/ 0 w 1046"/>
              <a:gd name="T11" fmla="*/ 340990 h 1047"/>
              <a:gd name="T12" fmla="*/ 341316 w 1046"/>
              <a:gd name="T13" fmla="*/ 0 h 1047"/>
              <a:gd name="T14" fmla="*/ 341316 w 1046"/>
              <a:gd name="T15" fmla="*/ 0 h 1047"/>
              <a:gd name="T16" fmla="*/ 681978 w 1046"/>
              <a:gd name="T17" fmla="*/ 340990 h 10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46" h="1047">
                <a:moveTo>
                  <a:pt x="1045" y="523"/>
                </a:moveTo>
                <a:lnTo>
                  <a:pt x="1045" y="523"/>
                </a:lnTo>
                <a:cubicBezTo>
                  <a:pt x="1045" y="813"/>
                  <a:pt x="812" y="1046"/>
                  <a:pt x="523" y="1046"/>
                </a:cubicBezTo>
                <a:cubicBezTo>
                  <a:pt x="234" y="1046"/>
                  <a:pt x="0" y="813"/>
                  <a:pt x="0" y="523"/>
                </a:cubicBezTo>
                <a:cubicBezTo>
                  <a:pt x="0" y="234"/>
                  <a:pt x="234" y="0"/>
                  <a:pt x="523" y="0"/>
                </a:cubicBezTo>
                <a:cubicBezTo>
                  <a:pt x="812" y="0"/>
                  <a:pt x="1045" y="234"/>
                  <a:pt x="1045" y="523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130">
            <a:extLst>
              <a:ext uri="{FF2B5EF4-FFF2-40B4-BE49-F238E27FC236}">
                <a16:creationId xmlns:a16="http://schemas.microsoft.com/office/drawing/2014/main" id="{8BEBA8DB-920C-CC41-9F90-2859861CB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0625" y="4842055"/>
            <a:ext cx="966756" cy="966776"/>
          </a:xfrm>
          <a:custGeom>
            <a:avLst/>
            <a:gdLst>
              <a:gd name="T0" fmla="*/ 506281 w 778"/>
              <a:gd name="T1" fmla="*/ 252815 h 778"/>
              <a:gd name="T2" fmla="*/ 506281 w 778"/>
              <a:gd name="T3" fmla="*/ 252815 h 778"/>
              <a:gd name="T4" fmla="*/ 253467 w 778"/>
              <a:gd name="T5" fmla="*/ 506281 h 778"/>
              <a:gd name="T6" fmla="*/ 253467 w 778"/>
              <a:gd name="T7" fmla="*/ 506281 h 778"/>
              <a:gd name="T8" fmla="*/ 0 w 778"/>
              <a:gd name="T9" fmla="*/ 252815 h 778"/>
              <a:gd name="T10" fmla="*/ 0 w 778"/>
              <a:gd name="T11" fmla="*/ 252815 h 778"/>
              <a:gd name="T12" fmla="*/ 253467 w 778"/>
              <a:gd name="T13" fmla="*/ 0 h 778"/>
              <a:gd name="T14" fmla="*/ 253467 w 778"/>
              <a:gd name="T15" fmla="*/ 0 h 778"/>
              <a:gd name="T16" fmla="*/ 506281 w 778"/>
              <a:gd name="T17" fmla="*/ 252815 h 7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78" h="778">
                <a:moveTo>
                  <a:pt x="777" y="388"/>
                </a:moveTo>
                <a:lnTo>
                  <a:pt x="777" y="388"/>
                </a:lnTo>
                <a:cubicBezTo>
                  <a:pt x="777" y="603"/>
                  <a:pt x="603" y="777"/>
                  <a:pt x="389" y="777"/>
                </a:cubicBezTo>
                <a:cubicBezTo>
                  <a:pt x="174" y="777"/>
                  <a:pt x="0" y="603"/>
                  <a:pt x="0" y="388"/>
                </a:cubicBezTo>
                <a:cubicBezTo>
                  <a:pt x="0" y="174"/>
                  <a:pt x="174" y="0"/>
                  <a:pt x="389" y="0"/>
                </a:cubicBezTo>
                <a:cubicBezTo>
                  <a:pt x="603" y="0"/>
                  <a:pt x="777" y="174"/>
                  <a:pt x="777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131">
            <a:extLst>
              <a:ext uri="{FF2B5EF4-FFF2-40B4-BE49-F238E27FC236}">
                <a16:creationId xmlns:a16="http://schemas.microsoft.com/office/drawing/2014/main" id="{C133595D-6D8F-E94A-9676-5E13B7C1D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1894" y="5023326"/>
            <a:ext cx="609715" cy="609729"/>
          </a:xfrm>
          <a:custGeom>
            <a:avLst/>
            <a:gdLst>
              <a:gd name="T0" fmla="*/ 319062 w 491"/>
              <a:gd name="T1" fmla="*/ 159205 h 490"/>
              <a:gd name="T2" fmla="*/ 319062 w 491"/>
              <a:gd name="T3" fmla="*/ 159205 h 490"/>
              <a:gd name="T4" fmla="*/ 159531 w 491"/>
              <a:gd name="T5" fmla="*/ 319062 h 490"/>
              <a:gd name="T6" fmla="*/ 159531 w 491"/>
              <a:gd name="T7" fmla="*/ 319062 h 490"/>
              <a:gd name="T8" fmla="*/ 0 w 491"/>
              <a:gd name="T9" fmla="*/ 159205 h 490"/>
              <a:gd name="T10" fmla="*/ 0 w 491"/>
              <a:gd name="T11" fmla="*/ 159205 h 490"/>
              <a:gd name="T12" fmla="*/ 159531 w 491"/>
              <a:gd name="T13" fmla="*/ 0 h 490"/>
              <a:gd name="T14" fmla="*/ 159531 w 491"/>
              <a:gd name="T15" fmla="*/ 0 h 490"/>
              <a:gd name="T16" fmla="*/ 319062 w 491"/>
              <a:gd name="T17" fmla="*/ 159205 h 4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1" h="490">
                <a:moveTo>
                  <a:pt x="490" y="244"/>
                </a:moveTo>
                <a:lnTo>
                  <a:pt x="490" y="244"/>
                </a:lnTo>
                <a:cubicBezTo>
                  <a:pt x="490" y="380"/>
                  <a:pt x="380" y="489"/>
                  <a:pt x="245" y="489"/>
                </a:cubicBezTo>
                <a:cubicBezTo>
                  <a:pt x="109" y="489"/>
                  <a:pt x="0" y="380"/>
                  <a:pt x="0" y="244"/>
                </a:cubicBezTo>
                <a:cubicBezTo>
                  <a:pt x="0" y="109"/>
                  <a:pt x="109" y="0"/>
                  <a:pt x="245" y="0"/>
                </a:cubicBezTo>
                <a:cubicBezTo>
                  <a:pt x="380" y="0"/>
                  <a:pt x="490" y="109"/>
                  <a:pt x="490" y="244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132">
            <a:extLst>
              <a:ext uri="{FF2B5EF4-FFF2-40B4-BE49-F238E27FC236}">
                <a16:creationId xmlns:a16="http://schemas.microsoft.com/office/drawing/2014/main" id="{CC533F8F-67CA-2348-9AFF-E3659B529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6684" y="5193612"/>
            <a:ext cx="269152" cy="269158"/>
          </a:xfrm>
          <a:custGeom>
            <a:avLst/>
            <a:gdLst>
              <a:gd name="T0" fmla="*/ 140487 w 218"/>
              <a:gd name="T1" fmla="*/ 69920 h 218"/>
              <a:gd name="T2" fmla="*/ 140487 w 218"/>
              <a:gd name="T3" fmla="*/ 69920 h 218"/>
              <a:gd name="T4" fmla="*/ 70567 w 218"/>
              <a:gd name="T5" fmla="*/ 140487 h 218"/>
              <a:gd name="T6" fmla="*/ 70567 w 218"/>
              <a:gd name="T7" fmla="*/ 140487 h 218"/>
              <a:gd name="T8" fmla="*/ 0 w 218"/>
              <a:gd name="T9" fmla="*/ 69920 h 218"/>
              <a:gd name="T10" fmla="*/ 0 w 218"/>
              <a:gd name="T11" fmla="*/ 69920 h 218"/>
              <a:gd name="T12" fmla="*/ 70567 w 218"/>
              <a:gd name="T13" fmla="*/ 0 h 218"/>
              <a:gd name="T14" fmla="*/ 70567 w 218"/>
              <a:gd name="T15" fmla="*/ 0 h 218"/>
              <a:gd name="T16" fmla="*/ 140487 w 218"/>
              <a:gd name="T17" fmla="*/ 69920 h 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8" h="218">
                <a:moveTo>
                  <a:pt x="217" y="108"/>
                </a:moveTo>
                <a:lnTo>
                  <a:pt x="217" y="108"/>
                </a:lnTo>
                <a:cubicBezTo>
                  <a:pt x="217" y="168"/>
                  <a:pt x="168" y="217"/>
                  <a:pt x="109" y="217"/>
                </a:cubicBezTo>
                <a:cubicBezTo>
                  <a:pt x="48" y="217"/>
                  <a:pt x="0" y="168"/>
                  <a:pt x="0" y="108"/>
                </a:cubicBezTo>
                <a:cubicBezTo>
                  <a:pt x="0" y="48"/>
                  <a:pt x="48" y="0"/>
                  <a:pt x="109" y="0"/>
                </a:cubicBezTo>
                <a:cubicBezTo>
                  <a:pt x="168" y="0"/>
                  <a:pt x="217" y="48"/>
                  <a:pt x="217" y="10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133">
            <a:extLst>
              <a:ext uri="{FF2B5EF4-FFF2-40B4-BE49-F238E27FC236}">
                <a16:creationId xmlns:a16="http://schemas.microsoft.com/office/drawing/2014/main" id="{0415688D-E1A2-C746-8357-8ADD9A478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3018" y="4627824"/>
            <a:ext cx="615209" cy="708605"/>
          </a:xfrm>
          <a:custGeom>
            <a:avLst/>
            <a:gdLst>
              <a:gd name="T0" fmla="*/ 11731 w 495"/>
              <a:gd name="T1" fmla="*/ 370908 h 570"/>
              <a:gd name="T2" fmla="*/ 0 w 495"/>
              <a:gd name="T3" fmla="*/ 361130 h 570"/>
              <a:gd name="T4" fmla="*/ 310212 w 495"/>
              <a:gd name="T5" fmla="*/ 0 h 570"/>
              <a:gd name="T6" fmla="*/ 321942 w 495"/>
              <a:gd name="T7" fmla="*/ 10430 h 570"/>
              <a:gd name="T8" fmla="*/ 11731 w 495"/>
              <a:gd name="T9" fmla="*/ 370908 h 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5" h="570">
                <a:moveTo>
                  <a:pt x="18" y="569"/>
                </a:moveTo>
                <a:lnTo>
                  <a:pt x="0" y="554"/>
                </a:lnTo>
                <a:lnTo>
                  <a:pt x="476" y="0"/>
                </a:lnTo>
                <a:lnTo>
                  <a:pt x="494" y="16"/>
                </a:lnTo>
                <a:lnTo>
                  <a:pt x="18" y="569"/>
                </a:ln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134">
            <a:extLst>
              <a:ext uri="{FF2B5EF4-FFF2-40B4-BE49-F238E27FC236}">
                <a16:creationId xmlns:a16="http://schemas.microsoft.com/office/drawing/2014/main" id="{4D7C4030-3607-094F-982C-EC6D74358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8370" y="4474022"/>
            <a:ext cx="258169" cy="236203"/>
          </a:xfrm>
          <a:custGeom>
            <a:avLst/>
            <a:gdLst>
              <a:gd name="T0" fmla="*/ 19058 w 206"/>
              <a:gd name="T1" fmla="*/ 123202 h 190"/>
              <a:gd name="T2" fmla="*/ 0 w 206"/>
              <a:gd name="T3" fmla="*/ 26726 h 190"/>
              <a:gd name="T4" fmla="*/ 34172 w 206"/>
              <a:gd name="T5" fmla="*/ 0 h 190"/>
              <a:gd name="T6" fmla="*/ 51258 w 206"/>
              <a:gd name="T7" fmla="*/ 79527 h 190"/>
              <a:gd name="T8" fmla="*/ 134718 w 206"/>
              <a:gd name="T9" fmla="*/ 69749 h 190"/>
              <a:gd name="T10" fmla="*/ 130775 w 206"/>
              <a:gd name="T11" fmla="*/ 111469 h 190"/>
              <a:gd name="T12" fmla="*/ 19058 w 206"/>
              <a:gd name="T13" fmla="*/ 123202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6" h="190">
                <a:moveTo>
                  <a:pt x="29" y="189"/>
                </a:moveTo>
                <a:lnTo>
                  <a:pt x="0" y="41"/>
                </a:lnTo>
                <a:lnTo>
                  <a:pt x="52" y="0"/>
                </a:lnTo>
                <a:lnTo>
                  <a:pt x="78" y="122"/>
                </a:lnTo>
                <a:lnTo>
                  <a:pt x="205" y="107"/>
                </a:lnTo>
                <a:lnTo>
                  <a:pt x="199" y="171"/>
                </a:lnTo>
                <a:lnTo>
                  <a:pt x="29" y="189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135">
            <a:extLst>
              <a:ext uri="{FF2B5EF4-FFF2-40B4-BE49-F238E27FC236}">
                <a16:creationId xmlns:a16="http://schemas.microsoft.com/office/drawing/2014/main" id="{4BD171DF-D50F-244B-90E5-84ACB418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1926" y="6281233"/>
            <a:ext cx="236194" cy="351554"/>
          </a:xfrm>
          <a:custGeom>
            <a:avLst/>
            <a:gdLst>
              <a:gd name="T0" fmla="*/ 3911 w 190"/>
              <a:gd name="T1" fmla="*/ 183688 h 283"/>
              <a:gd name="T2" fmla="*/ 0 w 190"/>
              <a:gd name="T3" fmla="*/ 177174 h 283"/>
              <a:gd name="T4" fmla="*/ 0 w 190"/>
              <a:gd name="T5" fmla="*/ 177174 h 283"/>
              <a:gd name="T6" fmla="*/ 79526 w 190"/>
              <a:gd name="T7" fmla="*/ 85330 h 283"/>
              <a:gd name="T8" fmla="*/ 79526 w 190"/>
              <a:gd name="T9" fmla="*/ 85330 h 283"/>
              <a:gd name="T10" fmla="*/ 111467 w 190"/>
              <a:gd name="T11" fmla="*/ 13679 h 283"/>
              <a:gd name="T12" fmla="*/ 123200 w 190"/>
              <a:gd name="T13" fmla="*/ 0 h 283"/>
              <a:gd name="T14" fmla="*/ 121245 w 190"/>
              <a:gd name="T15" fmla="*/ 7816 h 283"/>
              <a:gd name="T16" fmla="*/ 121245 w 190"/>
              <a:gd name="T17" fmla="*/ 7816 h 283"/>
              <a:gd name="T18" fmla="*/ 86045 w 190"/>
              <a:gd name="T19" fmla="*/ 88587 h 283"/>
              <a:gd name="T20" fmla="*/ 86045 w 190"/>
              <a:gd name="T21" fmla="*/ 88587 h 283"/>
              <a:gd name="T22" fmla="*/ 3911 w 190"/>
              <a:gd name="T23" fmla="*/ 183688 h 2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0" h="283">
                <a:moveTo>
                  <a:pt x="6" y="282"/>
                </a:moveTo>
                <a:lnTo>
                  <a:pt x="0" y="272"/>
                </a:lnTo>
                <a:cubicBezTo>
                  <a:pt x="40" y="247"/>
                  <a:pt x="86" y="194"/>
                  <a:pt x="122" y="131"/>
                </a:cubicBezTo>
                <a:cubicBezTo>
                  <a:pt x="144" y="94"/>
                  <a:pt x="171" y="21"/>
                  <a:pt x="171" y="21"/>
                </a:cubicBezTo>
                <a:lnTo>
                  <a:pt x="189" y="0"/>
                </a:lnTo>
                <a:lnTo>
                  <a:pt x="186" y="12"/>
                </a:lnTo>
                <a:cubicBezTo>
                  <a:pt x="176" y="51"/>
                  <a:pt x="156" y="94"/>
                  <a:pt x="132" y="136"/>
                </a:cubicBezTo>
                <a:cubicBezTo>
                  <a:pt x="95" y="202"/>
                  <a:pt x="48" y="256"/>
                  <a:pt x="6" y="282"/>
                </a:cubicBez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136">
            <a:extLst>
              <a:ext uri="{FF2B5EF4-FFF2-40B4-BE49-F238E27FC236}">
                <a16:creationId xmlns:a16="http://schemas.microsoft.com/office/drawing/2014/main" id="{BAFC540C-B3B9-5240-A816-E7E9F74D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6719" y="6539406"/>
            <a:ext cx="1219432" cy="1356785"/>
          </a:xfrm>
          <a:custGeom>
            <a:avLst/>
            <a:gdLst>
              <a:gd name="T0" fmla="*/ 638773 w 977"/>
              <a:gd name="T1" fmla="*/ 462336 h 1091"/>
              <a:gd name="T2" fmla="*/ 168201 w 977"/>
              <a:gd name="T3" fmla="*/ 710784 h 1091"/>
              <a:gd name="T4" fmla="*/ 0 w 977"/>
              <a:gd name="T5" fmla="*/ 143461 h 1091"/>
              <a:gd name="T6" fmla="*/ 293862 w 977"/>
              <a:gd name="T7" fmla="*/ 0 h 1091"/>
              <a:gd name="T8" fmla="*/ 638773 w 977"/>
              <a:gd name="T9" fmla="*/ 462336 h 10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7" h="1091">
                <a:moveTo>
                  <a:pt x="976" y="709"/>
                </a:moveTo>
                <a:lnTo>
                  <a:pt x="257" y="1090"/>
                </a:lnTo>
                <a:lnTo>
                  <a:pt x="0" y="220"/>
                </a:lnTo>
                <a:lnTo>
                  <a:pt x="449" y="0"/>
                </a:lnTo>
                <a:lnTo>
                  <a:pt x="976" y="709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FBFE9A95-5C06-A842-A7CB-D0783C503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6436" y="6797467"/>
            <a:ext cx="657899" cy="802097"/>
          </a:xfrm>
          <a:custGeom>
            <a:avLst/>
            <a:gdLst>
              <a:gd name="connsiteX0" fmla="*/ 509621 w 657899"/>
              <a:gd name="connsiteY0" fmla="*/ 537858 h 802097"/>
              <a:gd name="connsiteX1" fmla="*/ 594008 w 657899"/>
              <a:gd name="connsiteY1" fmla="*/ 585073 h 802097"/>
              <a:gd name="connsiteX2" fmla="*/ 644119 w 657899"/>
              <a:gd name="connsiteY2" fmla="*/ 562523 h 802097"/>
              <a:gd name="connsiteX3" fmla="*/ 657899 w 657899"/>
              <a:gd name="connsiteY3" fmla="*/ 592590 h 802097"/>
              <a:gd name="connsiteX4" fmla="*/ 610294 w 657899"/>
              <a:gd name="connsiteY4" fmla="*/ 615140 h 802097"/>
              <a:gd name="connsiteX5" fmla="*/ 621569 w 657899"/>
              <a:gd name="connsiteY5" fmla="*/ 687803 h 802097"/>
              <a:gd name="connsiteX6" fmla="*/ 582733 w 657899"/>
              <a:gd name="connsiteY6" fmla="*/ 690309 h 802097"/>
              <a:gd name="connsiteX7" fmla="*/ 570205 w 657899"/>
              <a:gd name="connsiteY7" fmla="*/ 620152 h 802097"/>
              <a:gd name="connsiteX8" fmla="*/ 503808 w 657899"/>
              <a:gd name="connsiteY8" fmla="*/ 586326 h 802097"/>
              <a:gd name="connsiteX9" fmla="*/ 474994 w 657899"/>
              <a:gd name="connsiteY9" fmla="*/ 674022 h 802097"/>
              <a:gd name="connsiteX10" fmla="*/ 418619 w 657899"/>
              <a:gd name="connsiteY10" fmla="*/ 794291 h 802097"/>
              <a:gd name="connsiteX11" fmla="*/ 297099 w 657899"/>
              <a:gd name="connsiteY11" fmla="*/ 752949 h 802097"/>
              <a:gd name="connsiteX12" fmla="*/ 245735 w 657899"/>
              <a:gd name="connsiteY12" fmla="*/ 776752 h 802097"/>
              <a:gd name="connsiteX13" fmla="*/ 230702 w 657899"/>
              <a:gd name="connsiteY13" fmla="*/ 745432 h 802097"/>
              <a:gd name="connsiteX14" fmla="*/ 280813 w 657899"/>
              <a:gd name="connsiteY14" fmla="*/ 722881 h 802097"/>
              <a:gd name="connsiteX15" fmla="*/ 268285 w 657899"/>
              <a:gd name="connsiteY15" fmla="*/ 635185 h 802097"/>
              <a:gd name="connsiteX16" fmla="*/ 308374 w 657899"/>
              <a:gd name="connsiteY16" fmla="*/ 631427 h 802097"/>
              <a:gd name="connsiteX17" fmla="*/ 318396 w 657899"/>
              <a:gd name="connsiteY17" fmla="*/ 714112 h 802097"/>
              <a:gd name="connsiteX18" fmla="*/ 396069 w 657899"/>
              <a:gd name="connsiteY18" fmla="*/ 751696 h 802097"/>
              <a:gd name="connsiteX19" fmla="*/ 428641 w 657899"/>
              <a:gd name="connsiteY19" fmla="*/ 667758 h 802097"/>
              <a:gd name="connsiteX20" fmla="*/ 477499 w 657899"/>
              <a:gd name="connsiteY20" fmla="*/ 544983 h 802097"/>
              <a:gd name="connsiteX21" fmla="*/ 509621 w 657899"/>
              <a:gd name="connsiteY21" fmla="*/ 537858 h 802097"/>
              <a:gd name="connsiteX22" fmla="*/ 394797 w 657899"/>
              <a:gd name="connsiteY22" fmla="*/ 269402 h 802097"/>
              <a:gd name="connsiteX23" fmla="*/ 478655 w 657899"/>
              <a:gd name="connsiteY23" fmla="*/ 315913 h 802097"/>
              <a:gd name="connsiteX24" fmla="*/ 528766 w 657899"/>
              <a:gd name="connsiteY24" fmla="*/ 293362 h 802097"/>
              <a:gd name="connsiteX25" fmla="*/ 542546 w 657899"/>
              <a:gd name="connsiteY25" fmla="*/ 324682 h 802097"/>
              <a:gd name="connsiteX26" fmla="*/ 493688 w 657899"/>
              <a:gd name="connsiteY26" fmla="*/ 347233 h 802097"/>
              <a:gd name="connsiteX27" fmla="*/ 506216 w 657899"/>
              <a:gd name="connsiteY27" fmla="*/ 419895 h 802097"/>
              <a:gd name="connsiteX28" fmla="*/ 467380 w 657899"/>
              <a:gd name="connsiteY28" fmla="*/ 422401 h 802097"/>
              <a:gd name="connsiteX29" fmla="*/ 456105 w 657899"/>
              <a:gd name="connsiteY29" fmla="*/ 350991 h 802097"/>
              <a:gd name="connsiteX30" fmla="*/ 388455 w 657899"/>
              <a:gd name="connsiteY30" fmla="*/ 317165 h 802097"/>
              <a:gd name="connsiteX31" fmla="*/ 359641 w 657899"/>
              <a:gd name="connsiteY31" fmla="*/ 406114 h 802097"/>
              <a:gd name="connsiteX32" fmla="*/ 303266 w 657899"/>
              <a:gd name="connsiteY32" fmla="*/ 525131 h 802097"/>
              <a:gd name="connsiteX33" fmla="*/ 181746 w 657899"/>
              <a:gd name="connsiteY33" fmla="*/ 485041 h 802097"/>
              <a:gd name="connsiteX34" fmla="*/ 129130 w 657899"/>
              <a:gd name="connsiteY34" fmla="*/ 508844 h 802097"/>
              <a:gd name="connsiteX35" fmla="*/ 115349 w 657899"/>
              <a:gd name="connsiteY35" fmla="*/ 476271 h 802097"/>
              <a:gd name="connsiteX36" fmla="*/ 166713 w 657899"/>
              <a:gd name="connsiteY36" fmla="*/ 453721 h 802097"/>
              <a:gd name="connsiteX37" fmla="*/ 152932 w 657899"/>
              <a:gd name="connsiteY37" fmla="*/ 367278 h 802097"/>
              <a:gd name="connsiteX38" fmla="*/ 191768 w 657899"/>
              <a:gd name="connsiteY38" fmla="*/ 363519 h 802097"/>
              <a:gd name="connsiteX39" fmla="*/ 204296 w 657899"/>
              <a:gd name="connsiteY39" fmla="*/ 446204 h 802097"/>
              <a:gd name="connsiteX40" fmla="*/ 279463 w 657899"/>
              <a:gd name="connsiteY40" fmla="*/ 483788 h 802097"/>
              <a:gd name="connsiteX41" fmla="*/ 314541 w 657899"/>
              <a:gd name="connsiteY41" fmla="*/ 399850 h 802097"/>
              <a:gd name="connsiteX42" fmla="*/ 363399 w 657899"/>
              <a:gd name="connsiteY42" fmla="*/ 277076 h 802097"/>
              <a:gd name="connsiteX43" fmla="*/ 394797 w 657899"/>
              <a:gd name="connsiteY43" fmla="*/ 269402 h 802097"/>
              <a:gd name="connsiteX44" fmla="*/ 278633 w 657899"/>
              <a:gd name="connsiteY44" fmla="*/ 80 h 802097"/>
              <a:gd name="connsiteX45" fmla="*/ 362246 w 657899"/>
              <a:gd name="connsiteY45" fmla="*/ 45896 h 802097"/>
              <a:gd name="connsiteX46" fmla="*/ 412211 w 657899"/>
              <a:gd name="connsiteY46" fmla="*/ 23682 h 802097"/>
              <a:gd name="connsiteX47" fmla="*/ 427201 w 657899"/>
              <a:gd name="connsiteY47" fmla="*/ 54535 h 802097"/>
              <a:gd name="connsiteX48" fmla="*/ 377236 w 657899"/>
              <a:gd name="connsiteY48" fmla="*/ 75515 h 802097"/>
              <a:gd name="connsiteX49" fmla="*/ 389727 w 657899"/>
              <a:gd name="connsiteY49" fmla="*/ 147094 h 802097"/>
              <a:gd name="connsiteX50" fmla="*/ 351004 w 657899"/>
              <a:gd name="connsiteY50" fmla="*/ 148328 h 802097"/>
              <a:gd name="connsiteX51" fmla="*/ 339762 w 657899"/>
              <a:gd name="connsiteY51" fmla="*/ 79217 h 802097"/>
              <a:gd name="connsiteX52" fmla="*/ 272309 w 657899"/>
              <a:gd name="connsiteY52" fmla="*/ 47130 h 802097"/>
              <a:gd name="connsiteX53" fmla="*/ 243579 w 657899"/>
              <a:gd name="connsiteY53" fmla="*/ 133519 h 802097"/>
              <a:gd name="connsiteX54" fmla="*/ 187369 w 657899"/>
              <a:gd name="connsiteY54" fmla="*/ 250760 h 802097"/>
              <a:gd name="connsiteX55" fmla="*/ 66204 w 657899"/>
              <a:gd name="connsiteY55" fmla="*/ 211268 h 802097"/>
              <a:gd name="connsiteX56" fmla="*/ 14990 w 657899"/>
              <a:gd name="connsiteY56" fmla="*/ 233482 h 802097"/>
              <a:gd name="connsiteX57" fmla="*/ 0 w 657899"/>
              <a:gd name="connsiteY57" fmla="*/ 202629 h 802097"/>
              <a:gd name="connsiteX58" fmla="*/ 49965 w 657899"/>
              <a:gd name="connsiteY58" fmla="*/ 180415 h 802097"/>
              <a:gd name="connsiteX59" fmla="*/ 38723 w 657899"/>
              <a:gd name="connsiteY59" fmla="*/ 94027 h 802097"/>
              <a:gd name="connsiteX60" fmla="*/ 77446 w 657899"/>
              <a:gd name="connsiteY60" fmla="*/ 91559 h 802097"/>
              <a:gd name="connsiteX61" fmla="*/ 88688 w 657899"/>
              <a:gd name="connsiteY61" fmla="*/ 171776 h 802097"/>
              <a:gd name="connsiteX62" fmla="*/ 164885 w 657899"/>
              <a:gd name="connsiteY62" fmla="*/ 208800 h 802097"/>
              <a:gd name="connsiteX63" fmla="*/ 198611 w 657899"/>
              <a:gd name="connsiteY63" fmla="*/ 127348 h 802097"/>
              <a:gd name="connsiteX64" fmla="*/ 247327 w 657899"/>
              <a:gd name="connsiteY64" fmla="*/ 7639 h 802097"/>
              <a:gd name="connsiteX65" fmla="*/ 278633 w 657899"/>
              <a:gd name="connsiteY65" fmla="*/ 80 h 80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57899" h="802097">
                <a:moveTo>
                  <a:pt x="509621" y="537858"/>
                </a:moveTo>
                <a:cubicBezTo>
                  <a:pt x="541626" y="536684"/>
                  <a:pt x="572398" y="553127"/>
                  <a:pt x="594008" y="585073"/>
                </a:cubicBezTo>
                <a:lnTo>
                  <a:pt x="644119" y="562523"/>
                </a:lnTo>
                <a:lnTo>
                  <a:pt x="657899" y="592590"/>
                </a:lnTo>
                <a:lnTo>
                  <a:pt x="610294" y="615140"/>
                </a:lnTo>
                <a:cubicBezTo>
                  <a:pt x="621569" y="646460"/>
                  <a:pt x="624074" y="669011"/>
                  <a:pt x="621569" y="687803"/>
                </a:cubicBezTo>
                <a:lnTo>
                  <a:pt x="582733" y="690309"/>
                </a:lnTo>
                <a:cubicBezTo>
                  <a:pt x="583985" y="676528"/>
                  <a:pt x="585238" y="651472"/>
                  <a:pt x="570205" y="620152"/>
                </a:cubicBezTo>
                <a:cubicBezTo>
                  <a:pt x="553919" y="581315"/>
                  <a:pt x="523852" y="576304"/>
                  <a:pt x="503808" y="586326"/>
                </a:cubicBezTo>
                <a:cubicBezTo>
                  <a:pt x="477499" y="597601"/>
                  <a:pt x="473741" y="622657"/>
                  <a:pt x="474994" y="674022"/>
                </a:cubicBezTo>
                <a:cubicBezTo>
                  <a:pt x="477499" y="735409"/>
                  <a:pt x="462466" y="772994"/>
                  <a:pt x="418619" y="794291"/>
                </a:cubicBezTo>
                <a:cubicBezTo>
                  <a:pt x="378530" y="811830"/>
                  <a:pt x="329671" y="800555"/>
                  <a:pt x="297099" y="752949"/>
                </a:cubicBezTo>
                <a:lnTo>
                  <a:pt x="245735" y="776752"/>
                </a:lnTo>
                <a:lnTo>
                  <a:pt x="230702" y="745432"/>
                </a:lnTo>
                <a:lnTo>
                  <a:pt x="280813" y="722881"/>
                </a:lnTo>
                <a:cubicBezTo>
                  <a:pt x="268285" y="692814"/>
                  <a:pt x="264527" y="658989"/>
                  <a:pt x="268285" y="635185"/>
                </a:cubicBezTo>
                <a:lnTo>
                  <a:pt x="308374" y="631427"/>
                </a:lnTo>
                <a:cubicBezTo>
                  <a:pt x="304616" y="655230"/>
                  <a:pt x="307121" y="686550"/>
                  <a:pt x="318396" y="714112"/>
                </a:cubicBezTo>
                <a:cubicBezTo>
                  <a:pt x="334683" y="750443"/>
                  <a:pt x="366002" y="764224"/>
                  <a:pt x="396069" y="751696"/>
                </a:cubicBezTo>
                <a:cubicBezTo>
                  <a:pt x="423630" y="739168"/>
                  <a:pt x="431146" y="711606"/>
                  <a:pt x="428641" y="667758"/>
                </a:cubicBezTo>
                <a:cubicBezTo>
                  <a:pt x="426135" y="607624"/>
                  <a:pt x="433652" y="565028"/>
                  <a:pt x="477499" y="544983"/>
                </a:cubicBezTo>
                <a:cubicBezTo>
                  <a:pt x="488148" y="540599"/>
                  <a:pt x="498953" y="538250"/>
                  <a:pt x="509621" y="537858"/>
                </a:cubicBezTo>
                <a:close/>
                <a:moveTo>
                  <a:pt x="394797" y="269402"/>
                </a:moveTo>
                <a:cubicBezTo>
                  <a:pt x="426273" y="267993"/>
                  <a:pt x="457044" y="284906"/>
                  <a:pt x="478655" y="315913"/>
                </a:cubicBezTo>
                <a:lnTo>
                  <a:pt x="528766" y="293362"/>
                </a:lnTo>
                <a:lnTo>
                  <a:pt x="542546" y="324682"/>
                </a:lnTo>
                <a:lnTo>
                  <a:pt x="493688" y="347233"/>
                </a:lnTo>
                <a:cubicBezTo>
                  <a:pt x="506216" y="377300"/>
                  <a:pt x="507468" y="401103"/>
                  <a:pt x="506216" y="419895"/>
                </a:cubicBezTo>
                <a:lnTo>
                  <a:pt x="467380" y="422401"/>
                </a:lnTo>
                <a:cubicBezTo>
                  <a:pt x="468632" y="408620"/>
                  <a:pt x="471138" y="383564"/>
                  <a:pt x="456105" y="350991"/>
                </a:cubicBezTo>
                <a:cubicBezTo>
                  <a:pt x="438566" y="313407"/>
                  <a:pt x="408499" y="308396"/>
                  <a:pt x="388455" y="317165"/>
                </a:cubicBezTo>
                <a:cubicBezTo>
                  <a:pt x="362146" y="329694"/>
                  <a:pt x="358388" y="353497"/>
                  <a:pt x="359641" y="406114"/>
                </a:cubicBezTo>
                <a:cubicBezTo>
                  <a:pt x="362146" y="467502"/>
                  <a:pt x="348366" y="505086"/>
                  <a:pt x="303266" y="525131"/>
                </a:cubicBezTo>
                <a:cubicBezTo>
                  <a:pt x="263177" y="542670"/>
                  <a:pt x="214318" y="532648"/>
                  <a:pt x="181746" y="485041"/>
                </a:cubicBezTo>
                <a:lnTo>
                  <a:pt x="129130" y="508844"/>
                </a:lnTo>
                <a:lnTo>
                  <a:pt x="115349" y="476271"/>
                </a:lnTo>
                <a:lnTo>
                  <a:pt x="166713" y="453721"/>
                </a:lnTo>
                <a:cubicBezTo>
                  <a:pt x="152932" y="424907"/>
                  <a:pt x="149174" y="389828"/>
                  <a:pt x="152932" y="367278"/>
                </a:cubicBezTo>
                <a:lnTo>
                  <a:pt x="191768" y="363519"/>
                </a:lnTo>
                <a:cubicBezTo>
                  <a:pt x="189263" y="387322"/>
                  <a:pt x="190516" y="418642"/>
                  <a:pt x="204296" y="446204"/>
                </a:cubicBezTo>
                <a:cubicBezTo>
                  <a:pt x="219330" y="481283"/>
                  <a:pt x="251902" y="496316"/>
                  <a:pt x="279463" y="483788"/>
                </a:cubicBezTo>
                <a:cubicBezTo>
                  <a:pt x="307024" y="471260"/>
                  <a:pt x="315793" y="443699"/>
                  <a:pt x="314541" y="399850"/>
                </a:cubicBezTo>
                <a:cubicBezTo>
                  <a:pt x="310782" y="339716"/>
                  <a:pt x="319552" y="297121"/>
                  <a:pt x="363399" y="277076"/>
                </a:cubicBezTo>
                <a:cubicBezTo>
                  <a:pt x="373735" y="272378"/>
                  <a:pt x="384305" y="269872"/>
                  <a:pt x="394797" y="269402"/>
                </a:cubicBezTo>
                <a:close/>
                <a:moveTo>
                  <a:pt x="278633" y="80"/>
                </a:moveTo>
                <a:cubicBezTo>
                  <a:pt x="310017" y="-1309"/>
                  <a:pt x="340698" y="15352"/>
                  <a:pt x="362246" y="45896"/>
                </a:cubicBezTo>
                <a:lnTo>
                  <a:pt x="412211" y="23682"/>
                </a:lnTo>
                <a:lnTo>
                  <a:pt x="427201" y="54535"/>
                </a:lnTo>
                <a:lnTo>
                  <a:pt x="377236" y="75515"/>
                </a:lnTo>
                <a:cubicBezTo>
                  <a:pt x="390976" y="105134"/>
                  <a:pt x="392225" y="128582"/>
                  <a:pt x="389727" y="147094"/>
                </a:cubicBezTo>
                <a:lnTo>
                  <a:pt x="351004" y="148328"/>
                </a:lnTo>
                <a:cubicBezTo>
                  <a:pt x="352253" y="135987"/>
                  <a:pt x="353502" y="111305"/>
                  <a:pt x="339762" y="79217"/>
                </a:cubicBezTo>
                <a:cubicBezTo>
                  <a:pt x="322274" y="43428"/>
                  <a:pt x="292295" y="38492"/>
                  <a:pt x="272309" y="47130"/>
                </a:cubicBezTo>
                <a:cubicBezTo>
                  <a:pt x="247327" y="58237"/>
                  <a:pt x="242330" y="81686"/>
                  <a:pt x="243579" y="133519"/>
                </a:cubicBezTo>
                <a:cubicBezTo>
                  <a:pt x="246078" y="193991"/>
                  <a:pt x="232337" y="231014"/>
                  <a:pt x="187369" y="250760"/>
                </a:cubicBezTo>
                <a:cubicBezTo>
                  <a:pt x="147397" y="268038"/>
                  <a:pt x="98681" y="258165"/>
                  <a:pt x="66204" y="211268"/>
                </a:cubicBezTo>
                <a:lnTo>
                  <a:pt x="14990" y="233482"/>
                </a:lnTo>
                <a:lnTo>
                  <a:pt x="0" y="202629"/>
                </a:lnTo>
                <a:lnTo>
                  <a:pt x="49965" y="180415"/>
                </a:lnTo>
                <a:cubicBezTo>
                  <a:pt x="38723" y="150796"/>
                  <a:pt x="33726" y="117475"/>
                  <a:pt x="38723" y="94027"/>
                </a:cubicBezTo>
                <a:lnTo>
                  <a:pt x="77446" y="91559"/>
                </a:lnTo>
                <a:cubicBezTo>
                  <a:pt x="73698" y="115007"/>
                  <a:pt x="76197" y="144626"/>
                  <a:pt x="88688" y="171776"/>
                </a:cubicBezTo>
                <a:cubicBezTo>
                  <a:pt x="103677" y="207566"/>
                  <a:pt x="134906" y="222375"/>
                  <a:pt x="164885" y="208800"/>
                </a:cubicBezTo>
                <a:cubicBezTo>
                  <a:pt x="192365" y="197693"/>
                  <a:pt x="199860" y="169308"/>
                  <a:pt x="198611" y="127348"/>
                </a:cubicBezTo>
                <a:cubicBezTo>
                  <a:pt x="194864" y="68110"/>
                  <a:pt x="203607" y="27384"/>
                  <a:pt x="247327" y="7639"/>
                </a:cubicBezTo>
                <a:cubicBezTo>
                  <a:pt x="257632" y="3011"/>
                  <a:pt x="268172" y="542"/>
                  <a:pt x="278633" y="80"/>
                </a:cubicBezTo>
                <a:close/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87AEF780-C0AE-EE49-BEA7-72096A8A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938" y="6141188"/>
            <a:ext cx="337938" cy="528775"/>
          </a:xfrm>
          <a:custGeom>
            <a:avLst/>
            <a:gdLst>
              <a:gd name="connsiteX0" fmla="*/ 268698 w 337938"/>
              <a:gd name="connsiteY0" fmla="*/ 3750 h 528775"/>
              <a:gd name="connsiteX1" fmla="*/ 318005 w 337938"/>
              <a:gd name="connsiteY1" fmla="*/ 6525 h 528775"/>
              <a:gd name="connsiteX2" fmla="*/ 335447 w 337938"/>
              <a:gd name="connsiteY2" fmla="*/ 24036 h 528775"/>
              <a:gd name="connsiteX3" fmla="*/ 337938 w 337938"/>
              <a:gd name="connsiteY3" fmla="*/ 30290 h 528775"/>
              <a:gd name="connsiteX4" fmla="*/ 321742 w 337938"/>
              <a:gd name="connsiteY4" fmla="*/ 30290 h 528775"/>
              <a:gd name="connsiteX5" fmla="*/ 310530 w 337938"/>
              <a:gd name="connsiteY5" fmla="*/ 17782 h 528775"/>
              <a:gd name="connsiteX6" fmla="*/ 90020 w 337938"/>
              <a:gd name="connsiteY6" fmla="*/ 207897 h 528775"/>
              <a:gd name="connsiteX7" fmla="*/ 16088 w 337938"/>
              <a:gd name="connsiteY7" fmla="*/ 455372 h 528775"/>
              <a:gd name="connsiteX8" fmla="*/ 28180 w 337938"/>
              <a:gd name="connsiteY8" fmla="*/ 476469 h 528775"/>
              <a:gd name="connsiteX9" fmla="*/ 31580 w 337938"/>
              <a:gd name="connsiteY9" fmla="*/ 475122 h 528775"/>
              <a:gd name="connsiteX10" fmla="*/ 57797 w 337938"/>
              <a:gd name="connsiteY10" fmla="*/ 501949 h 528775"/>
              <a:gd name="connsiteX11" fmla="*/ 31580 w 337938"/>
              <a:gd name="connsiteY11" fmla="*/ 528775 h 528775"/>
              <a:gd name="connsiteX12" fmla="*/ 4116 w 337938"/>
              <a:gd name="connsiteY12" fmla="*/ 501949 h 528775"/>
              <a:gd name="connsiteX13" fmla="*/ 12231 w 337938"/>
              <a:gd name="connsiteY13" fmla="*/ 482787 h 528775"/>
              <a:gd name="connsiteX14" fmla="*/ 13757 w 337938"/>
              <a:gd name="connsiteY14" fmla="*/ 482182 h 528775"/>
              <a:gd name="connsiteX15" fmla="*/ 3104 w 337938"/>
              <a:gd name="connsiteY15" fmla="*/ 464928 h 528775"/>
              <a:gd name="connsiteX16" fmla="*/ 77562 w 337938"/>
              <a:gd name="connsiteY16" fmla="*/ 200393 h 528775"/>
              <a:gd name="connsiteX17" fmla="*/ 268698 w 337938"/>
              <a:gd name="connsiteY17" fmla="*/ 3750 h 5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7938" h="528775">
                <a:moveTo>
                  <a:pt x="268698" y="3750"/>
                </a:moveTo>
                <a:cubicBezTo>
                  <a:pt x="287482" y="-1917"/>
                  <a:pt x="304301" y="-1292"/>
                  <a:pt x="318005" y="6525"/>
                </a:cubicBezTo>
                <a:cubicBezTo>
                  <a:pt x="324234" y="10277"/>
                  <a:pt x="331709" y="15281"/>
                  <a:pt x="335447" y="24036"/>
                </a:cubicBezTo>
                <a:cubicBezTo>
                  <a:pt x="335447" y="25287"/>
                  <a:pt x="337938" y="30290"/>
                  <a:pt x="337938" y="30290"/>
                </a:cubicBezTo>
                <a:lnTo>
                  <a:pt x="321742" y="30290"/>
                </a:lnTo>
                <a:cubicBezTo>
                  <a:pt x="319251" y="25287"/>
                  <a:pt x="315513" y="21534"/>
                  <a:pt x="310530" y="17782"/>
                </a:cubicBezTo>
                <a:cubicBezTo>
                  <a:pt x="264435" y="-7233"/>
                  <a:pt x="164769" y="79069"/>
                  <a:pt x="90020" y="207897"/>
                </a:cubicBezTo>
                <a:cubicBezTo>
                  <a:pt x="34892" y="303580"/>
                  <a:pt x="7095" y="401374"/>
                  <a:pt x="16088" y="455372"/>
                </a:cubicBezTo>
                <a:lnTo>
                  <a:pt x="28180" y="476469"/>
                </a:lnTo>
                <a:lnTo>
                  <a:pt x="31580" y="475122"/>
                </a:lnTo>
                <a:cubicBezTo>
                  <a:pt x="46561" y="475122"/>
                  <a:pt x="57797" y="486619"/>
                  <a:pt x="57797" y="501949"/>
                </a:cubicBezTo>
                <a:cubicBezTo>
                  <a:pt x="57797" y="516000"/>
                  <a:pt x="46561" y="528775"/>
                  <a:pt x="31580" y="528775"/>
                </a:cubicBezTo>
                <a:cubicBezTo>
                  <a:pt x="16600" y="528775"/>
                  <a:pt x="4116" y="516000"/>
                  <a:pt x="4116" y="501949"/>
                </a:cubicBezTo>
                <a:cubicBezTo>
                  <a:pt x="4116" y="494284"/>
                  <a:pt x="7237" y="487577"/>
                  <a:pt x="12231" y="482787"/>
                </a:cubicBezTo>
                <a:lnTo>
                  <a:pt x="13757" y="482182"/>
                </a:lnTo>
                <a:lnTo>
                  <a:pt x="3104" y="464928"/>
                </a:lnTo>
                <a:cubicBezTo>
                  <a:pt x="-9568" y="407002"/>
                  <a:pt x="16828" y="305457"/>
                  <a:pt x="77562" y="200393"/>
                </a:cubicBezTo>
                <a:cubicBezTo>
                  <a:pt x="138296" y="94391"/>
                  <a:pt x="212344" y="20753"/>
                  <a:pt x="268698" y="3750"/>
                </a:cubicBezTo>
                <a:close/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142">
            <a:extLst>
              <a:ext uri="{FF2B5EF4-FFF2-40B4-BE49-F238E27FC236}">
                <a16:creationId xmlns:a16="http://schemas.microsoft.com/office/drawing/2014/main" id="{1C0DE7C8-21C4-3740-BCAB-DA2C0DC15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558" y="7659988"/>
            <a:ext cx="1851118" cy="1093118"/>
          </a:xfrm>
          <a:custGeom>
            <a:avLst/>
            <a:gdLst>
              <a:gd name="T0" fmla="*/ 970007 w 1484"/>
              <a:gd name="T1" fmla="*/ 572527 h 877"/>
              <a:gd name="T2" fmla="*/ 0 w 1484"/>
              <a:gd name="T3" fmla="*/ 572527 h 877"/>
              <a:gd name="T4" fmla="*/ 0 w 1484"/>
              <a:gd name="T5" fmla="*/ 0 h 877"/>
              <a:gd name="T6" fmla="*/ 970007 w 1484"/>
              <a:gd name="T7" fmla="*/ 0 h 877"/>
              <a:gd name="T8" fmla="*/ 970007 w 1484"/>
              <a:gd name="T9" fmla="*/ 572527 h 8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4" h="877">
                <a:moveTo>
                  <a:pt x="1483" y="876"/>
                </a:moveTo>
                <a:lnTo>
                  <a:pt x="0" y="876"/>
                </a:lnTo>
                <a:lnTo>
                  <a:pt x="0" y="0"/>
                </a:lnTo>
                <a:lnTo>
                  <a:pt x="1483" y="0"/>
                </a:lnTo>
                <a:lnTo>
                  <a:pt x="1483" y="876"/>
                </a:lnTo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143">
            <a:extLst>
              <a:ext uri="{FF2B5EF4-FFF2-40B4-BE49-F238E27FC236}">
                <a16:creationId xmlns:a16="http://schemas.microsoft.com/office/drawing/2014/main" id="{74208E3E-CE69-7F40-B933-303D4D1E6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244" y="7401815"/>
            <a:ext cx="582251" cy="477892"/>
          </a:xfrm>
          <a:custGeom>
            <a:avLst/>
            <a:gdLst>
              <a:gd name="T0" fmla="*/ 45862 w 466"/>
              <a:gd name="T1" fmla="*/ 203722 h 385"/>
              <a:gd name="T2" fmla="*/ 258795 w 466"/>
              <a:gd name="T3" fmla="*/ 203722 h 385"/>
              <a:gd name="T4" fmla="*/ 258795 w 466"/>
              <a:gd name="T5" fmla="*/ 45561 h 385"/>
              <a:gd name="T6" fmla="*/ 45862 w 466"/>
              <a:gd name="T7" fmla="*/ 45561 h 385"/>
              <a:gd name="T8" fmla="*/ 45862 w 466"/>
              <a:gd name="T9" fmla="*/ 203722 h 385"/>
              <a:gd name="T10" fmla="*/ 304657 w 466"/>
              <a:gd name="T11" fmla="*/ 249934 h 385"/>
              <a:gd name="T12" fmla="*/ 0 w 466"/>
              <a:gd name="T13" fmla="*/ 249934 h 385"/>
              <a:gd name="T14" fmla="*/ 0 w 466"/>
              <a:gd name="T15" fmla="*/ 0 h 385"/>
              <a:gd name="T16" fmla="*/ 304657 w 466"/>
              <a:gd name="T17" fmla="*/ 0 h 385"/>
              <a:gd name="T18" fmla="*/ 304657 w 466"/>
              <a:gd name="T19" fmla="*/ 249934 h 3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6" h="385">
                <a:moveTo>
                  <a:pt x="70" y="313"/>
                </a:moveTo>
                <a:lnTo>
                  <a:pt x="395" y="313"/>
                </a:lnTo>
                <a:lnTo>
                  <a:pt x="395" y="70"/>
                </a:lnTo>
                <a:lnTo>
                  <a:pt x="70" y="70"/>
                </a:lnTo>
                <a:lnTo>
                  <a:pt x="70" y="313"/>
                </a:lnTo>
                <a:close/>
                <a:moveTo>
                  <a:pt x="465" y="384"/>
                </a:moveTo>
                <a:lnTo>
                  <a:pt x="0" y="384"/>
                </a:lnTo>
                <a:lnTo>
                  <a:pt x="0" y="0"/>
                </a:lnTo>
                <a:lnTo>
                  <a:pt x="465" y="0"/>
                </a:lnTo>
                <a:lnTo>
                  <a:pt x="465" y="384"/>
                </a:lnTo>
                <a:close/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144">
            <a:extLst>
              <a:ext uri="{FF2B5EF4-FFF2-40B4-BE49-F238E27FC236}">
                <a16:creationId xmlns:a16="http://schemas.microsoft.com/office/drawing/2014/main" id="{08AB5239-C1F9-A846-B86A-BA34240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558" y="7659988"/>
            <a:ext cx="1851118" cy="582263"/>
          </a:xfrm>
          <a:custGeom>
            <a:avLst/>
            <a:gdLst>
              <a:gd name="T0" fmla="*/ 970007 w 1484"/>
              <a:gd name="T1" fmla="*/ 304661 h 469"/>
              <a:gd name="T2" fmla="*/ 0 w 1484"/>
              <a:gd name="T3" fmla="*/ 304661 h 469"/>
              <a:gd name="T4" fmla="*/ 0 w 1484"/>
              <a:gd name="T5" fmla="*/ 0 h 469"/>
              <a:gd name="T6" fmla="*/ 970007 w 1484"/>
              <a:gd name="T7" fmla="*/ 0 h 469"/>
              <a:gd name="T8" fmla="*/ 970007 w 1484"/>
              <a:gd name="T9" fmla="*/ 304661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4" h="469">
                <a:moveTo>
                  <a:pt x="1483" y="468"/>
                </a:moveTo>
                <a:lnTo>
                  <a:pt x="0" y="468"/>
                </a:lnTo>
                <a:lnTo>
                  <a:pt x="0" y="0"/>
                </a:lnTo>
                <a:lnTo>
                  <a:pt x="1483" y="0"/>
                </a:lnTo>
                <a:lnTo>
                  <a:pt x="1483" y="468"/>
                </a:lnTo>
              </a:path>
            </a:pathLst>
          </a:custGeom>
          <a:solidFill>
            <a:srgbClr val="DCDFE1">
              <a:alpha val="3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145">
            <a:extLst>
              <a:ext uri="{FF2B5EF4-FFF2-40B4-BE49-F238E27FC236}">
                <a16:creationId xmlns:a16="http://schemas.microsoft.com/office/drawing/2014/main" id="{49ECD466-9422-DE4D-988D-87989D3C2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482" y="8126899"/>
            <a:ext cx="175775" cy="225212"/>
          </a:xfrm>
          <a:custGeom>
            <a:avLst/>
            <a:gdLst>
              <a:gd name="T0" fmla="*/ 91525 w 143"/>
              <a:gd name="T1" fmla="*/ 58719 h 181"/>
              <a:gd name="T2" fmla="*/ 91525 w 143"/>
              <a:gd name="T3" fmla="*/ 58719 h 181"/>
              <a:gd name="T4" fmla="*/ 46407 w 143"/>
              <a:gd name="T5" fmla="*/ 117439 h 181"/>
              <a:gd name="T6" fmla="*/ 46407 w 143"/>
              <a:gd name="T7" fmla="*/ 117439 h 181"/>
              <a:gd name="T8" fmla="*/ 0 w 143"/>
              <a:gd name="T9" fmla="*/ 58719 h 181"/>
              <a:gd name="T10" fmla="*/ 0 w 143"/>
              <a:gd name="T11" fmla="*/ 58719 h 181"/>
              <a:gd name="T12" fmla="*/ 46407 w 143"/>
              <a:gd name="T13" fmla="*/ 0 h 181"/>
              <a:gd name="T14" fmla="*/ 46407 w 143"/>
              <a:gd name="T15" fmla="*/ 0 h 181"/>
              <a:gd name="T16" fmla="*/ 91525 w 143"/>
              <a:gd name="T17" fmla="*/ 58719 h 1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3" h="181">
                <a:moveTo>
                  <a:pt x="142" y="90"/>
                </a:moveTo>
                <a:lnTo>
                  <a:pt x="142" y="90"/>
                </a:lnTo>
                <a:cubicBezTo>
                  <a:pt x="142" y="139"/>
                  <a:pt x="111" y="180"/>
                  <a:pt x="72" y="180"/>
                </a:cubicBezTo>
                <a:cubicBezTo>
                  <a:pt x="32" y="180"/>
                  <a:pt x="0" y="139"/>
                  <a:pt x="0" y="90"/>
                </a:cubicBezTo>
                <a:cubicBezTo>
                  <a:pt x="0" y="40"/>
                  <a:pt x="32" y="0"/>
                  <a:pt x="72" y="0"/>
                </a:cubicBezTo>
                <a:cubicBezTo>
                  <a:pt x="111" y="0"/>
                  <a:pt x="142" y="40"/>
                  <a:pt x="142" y="90"/>
                </a:cubicBezTo>
              </a:path>
            </a:pathLst>
          </a:custGeom>
          <a:solidFill>
            <a:srgbClr val="D1CE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2B7FDD57-B445-2E46-AE77-9945B1B8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6757" y="7561112"/>
            <a:ext cx="882006" cy="1190745"/>
          </a:xfrm>
          <a:custGeom>
            <a:avLst/>
            <a:gdLst>
              <a:gd name="connsiteX0" fmla="*/ 299659 w 882006"/>
              <a:gd name="connsiteY0" fmla="*/ 291131 h 1190745"/>
              <a:gd name="connsiteX1" fmla="*/ 581249 w 882006"/>
              <a:gd name="connsiteY1" fmla="*/ 291131 h 1190745"/>
              <a:gd name="connsiteX2" fmla="*/ 704601 w 882006"/>
              <a:gd name="connsiteY2" fmla="*/ 367137 h 1190745"/>
              <a:gd name="connsiteX3" fmla="*/ 809263 w 882006"/>
              <a:gd name="connsiteY3" fmla="*/ 486754 h 1190745"/>
              <a:gd name="connsiteX4" fmla="*/ 867824 w 882006"/>
              <a:gd name="connsiteY4" fmla="*/ 727232 h 1190745"/>
              <a:gd name="connsiteX5" fmla="*/ 881530 w 882006"/>
              <a:gd name="connsiteY5" fmla="*/ 932822 h 1190745"/>
              <a:gd name="connsiteX6" fmla="*/ 639811 w 882006"/>
              <a:gd name="connsiteY6" fmla="*/ 1190745 h 1190745"/>
              <a:gd name="connsiteX7" fmla="*/ 243589 w 882006"/>
              <a:gd name="connsiteY7" fmla="*/ 1190745 h 1190745"/>
              <a:gd name="connsiteX8" fmla="*/ 624 w 882006"/>
              <a:gd name="connsiteY8" fmla="*/ 931576 h 1190745"/>
              <a:gd name="connsiteX9" fmla="*/ 15576 w 882006"/>
              <a:gd name="connsiteY9" fmla="*/ 717264 h 1190745"/>
              <a:gd name="connsiteX10" fmla="*/ 80366 w 882006"/>
              <a:gd name="connsiteY10" fmla="*/ 463080 h 1190745"/>
              <a:gd name="connsiteX11" fmla="*/ 203718 w 882006"/>
              <a:gd name="connsiteY11" fmla="*/ 339725 h 1190745"/>
              <a:gd name="connsiteX12" fmla="*/ 465033 w 882006"/>
              <a:gd name="connsiteY12" fmla="*/ 0 h 1190745"/>
              <a:gd name="connsiteX13" fmla="*/ 558505 w 882006"/>
              <a:gd name="connsiteY13" fmla="*/ 82467 h 1190745"/>
              <a:gd name="connsiteX14" fmla="*/ 659455 w 882006"/>
              <a:gd name="connsiteY14" fmla="*/ 16243 h 1190745"/>
              <a:gd name="connsiteX15" fmla="*/ 579692 w 882006"/>
              <a:gd name="connsiteY15" fmla="*/ 289883 h 1190745"/>
              <a:gd name="connsiteX16" fmla="*/ 298029 w 882006"/>
              <a:gd name="connsiteY16" fmla="*/ 289883 h 1190745"/>
              <a:gd name="connsiteX17" fmla="*/ 240699 w 882006"/>
              <a:gd name="connsiteY17" fmla="*/ 8746 h 1190745"/>
              <a:gd name="connsiteX18" fmla="*/ 382777 w 882006"/>
              <a:gd name="connsiteY18" fmla="*/ 69972 h 1190745"/>
              <a:gd name="connsiteX19" fmla="*/ 465033 w 882006"/>
              <a:gd name="connsiteY19" fmla="*/ 0 h 119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2006" h="1190745">
                <a:moveTo>
                  <a:pt x="299659" y="291131"/>
                </a:moveTo>
                <a:lnTo>
                  <a:pt x="581249" y="291131"/>
                </a:lnTo>
                <a:lnTo>
                  <a:pt x="704601" y="367137"/>
                </a:lnTo>
                <a:cubicBezTo>
                  <a:pt x="750703" y="395795"/>
                  <a:pt x="786836" y="436914"/>
                  <a:pt x="809263" y="486754"/>
                </a:cubicBezTo>
                <a:cubicBezTo>
                  <a:pt x="842905" y="562760"/>
                  <a:pt x="862841" y="644996"/>
                  <a:pt x="867824" y="727232"/>
                </a:cubicBezTo>
                <a:lnTo>
                  <a:pt x="881530" y="932822"/>
                </a:lnTo>
                <a:cubicBezTo>
                  <a:pt x="890252" y="1072375"/>
                  <a:pt x="778114" y="1190745"/>
                  <a:pt x="639811" y="1190745"/>
                </a:cubicBezTo>
                <a:lnTo>
                  <a:pt x="243589" y="1190745"/>
                </a:lnTo>
                <a:cubicBezTo>
                  <a:pt x="101548" y="1190745"/>
                  <a:pt x="-9344" y="1072375"/>
                  <a:pt x="624" y="931576"/>
                </a:cubicBezTo>
                <a:lnTo>
                  <a:pt x="15576" y="717264"/>
                </a:lnTo>
                <a:cubicBezTo>
                  <a:pt x="21805" y="628798"/>
                  <a:pt x="44233" y="542824"/>
                  <a:pt x="80366" y="463080"/>
                </a:cubicBezTo>
                <a:cubicBezTo>
                  <a:pt x="106532" y="409502"/>
                  <a:pt x="150141" y="367137"/>
                  <a:pt x="203718" y="339725"/>
                </a:cubicBezTo>
                <a:close/>
                <a:moveTo>
                  <a:pt x="465033" y="0"/>
                </a:moveTo>
                <a:cubicBezTo>
                  <a:pt x="521116" y="0"/>
                  <a:pt x="536072" y="82467"/>
                  <a:pt x="558505" y="82467"/>
                </a:cubicBezTo>
                <a:cubicBezTo>
                  <a:pt x="580939" y="82467"/>
                  <a:pt x="565983" y="16243"/>
                  <a:pt x="659455" y="16243"/>
                </a:cubicBezTo>
                <a:cubicBezTo>
                  <a:pt x="752928" y="16243"/>
                  <a:pt x="579692" y="289883"/>
                  <a:pt x="579692" y="289883"/>
                </a:cubicBezTo>
                <a:lnTo>
                  <a:pt x="298029" y="289883"/>
                </a:lnTo>
                <a:cubicBezTo>
                  <a:pt x="298029" y="289883"/>
                  <a:pt x="160936" y="8746"/>
                  <a:pt x="240699" y="8746"/>
                </a:cubicBezTo>
                <a:cubicBezTo>
                  <a:pt x="320462" y="8746"/>
                  <a:pt x="364083" y="69972"/>
                  <a:pt x="382777" y="69972"/>
                </a:cubicBezTo>
                <a:cubicBezTo>
                  <a:pt x="401472" y="69972"/>
                  <a:pt x="389009" y="0"/>
                  <a:pt x="465033" y="0"/>
                </a:cubicBez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147">
            <a:extLst>
              <a:ext uri="{FF2B5EF4-FFF2-40B4-BE49-F238E27FC236}">
                <a16:creationId xmlns:a16="http://schemas.microsoft.com/office/drawing/2014/main" id="{EA0492E0-7623-B64E-AA73-27562005E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7415" y="8039008"/>
            <a:ext cx="785487" cy="736069"/>
          </a:xfrm>
          <a:custGeom>
            <a:avLst/>
            <a:gdLst>
              <a:gd name="T0" fmla="*/ 86815 w 631"/>
              <a:gd name="T1" fmla="*/ 184817 h 591"/>
              <a:gd name="T2" fmla="*/ 86815 w 631"/>
              <a:gd name="T3" fmla="*/ 184817 h 591"/>
              <a:gd name="T4" fmla="*/ 43081 w 631"/>
              <a:gd name="T5" fmla="*/ 0 h 591"/>
              <a:gd name="T6" fmla="*/ 43081 w 631"/>
              <a:gd name="T7" fmla="*/ 0 h 591"/>
              <a:gd name="T8" fmla="*/ 13055 w 631"/>
              <a:gd name="T9" fmla="*/ 123429 h 591"/>
              <a:gd name="T10" fmla="*/ 5222 w 631"/>
              <a:gd name="T11" fmla="*/ 235756 h 591"/>
              <a:gd name="T12" fmla="*/ 5222 w 631"/>
              <a:gd name="T13" fmla="*/ 235756 h 591"/>
              <a:gd name="T14" fmla="*/ 132507 w 631"/>
              <a:gd name="T15" fmla="*/ 371594 h 591"/>
              <a:gd name="T16" fmla="*/ 340080 w 631"/>
              <a:gd name="T17" fmla="*/ 371594 h 591"/>
              <a:gd name="T18" fmla="*/ 340080 w 631"/>
              <a:gd name="T19" fmla="*/ 371594 h 591"/>
              <a:gd name="T20" fmla="*/ 411229 w 631"/>
              <a:gd name="T21" fmla="*/ 349389 h 591"/>
              <a:gd name="T22" fmla="*/ 411229 w 631"/>
              <a:gd name="T23" fmla="*/ 349389 h 591"/>
              <a:gd name="T24" fmla="*/ 86815 w 631"/>
              <a:gd name="T25" fmla="*/ 184817 h 5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1" h="591">
                <a:moveTo>
                  <a:pt x="133" y="283"/>
                </a:moveTo>
                <a:lnTo>
                  <a:pt x="133" y="283"/>
                </a:lnTo>
                <a:cubicBezTo>
                  <a:pt x="132" y="144"/>
                  <a:pt x="98" y="78"/>
                  <a:pt x="66" y="0"/>
                </a:cubicBezTo>
                <a:cubicBezTo>
                  <a:pt x="40" y="60"/>
                  <a:pt x="25" y="123"/>
                  <a:pt x="20" y="189"/>
                </a:cubicBezTo>
                <a:lnTo>
                  <a:pt x="8" y="361"/>
                </a:lnTo>
                <a:cubicBezTo>
                  <a:pt x="0" y="474"/>
                  <a:pt x="89" y="569"/>
                  <a:pt x="203" y="569"/>
                </a:cubicBezTo>
                <a:lnTo>
                  <a:pt x="521" y="569"/>
                </a:lnTo>
                <a:cubicBezTo>
                  <a:pt x="561" y="569"/>
                  <a:pt x="599" y="556"/>
                  <a:pt x="630" y="535"/>
                </a:cubicBezTo>
                <a:cubicBezTo>
                  <a:pt x="289" y="590"/>
                  <a:pt x="136" y="465"/>
                  <a:pt x="133" y="283"/>
                </a:cubicBezTo>
              </a:path>
            </a:pathLst>
          </a:custGeom>
          <a:solidFill>
            <a:srgbClr val="4376BD">
              <a:alpha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149">
            <a:extLst>
              <a:ext uri="{FF2B5EF4-FFF2-40B4-BE49-F238E27FC236}">
                <a16:creationId xmlns:a16="http://schemas.microsoft.com/office/drawing/2014/main" id="{282275C4-5F4B-214F-A8F9-555B5100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1922" y="8077459"/>
            <a:ext cx="203236" cy="450430"/>
          </a:xfrm>
          <a:custGeom>
            <a:avLst/>
            <a:gdLst>
              <a:gd name="T0" fmla="*/ 43274 w 165"/>
              <a:gd name="T1" fmla="*/ 235533 h 362"/>
              <a:gd name="T2" fmla="*/ 43274 w 165"/>
              <a:gd name="T3" fmla="*/ 206825 h 362"/>
              <a:gd name="T4" fmla="*/ 43274 w 165"/>
              <a:gd name="T5" fmla="*/ 206825 h 362"/>
              <a:gd name="T6" fmla="*/ 0 w 165"/>
              <a:gd name="T7" fmla="*/ 193776 h 362"/>
              <a:gd name="T8" fmla="*/ 7105 w 165"/>
              <a:gd name="T9" fmla="*/ 174855 h 362"/>
              <a:gd name="T10" fmla="*/ 7105 w 165"/>
              <a:gd name="T11" fmla="*/ 174855 h 362"/>
              <a:gd name="T12" fmla="*/ 47149 w 165"/>
              <a:gd name="T13" fmla="*/ 187252 h 362"/>
              <a:gd name="T14" fmla="*/ 47149 w 165"/>
              <a:gd name="T15" fmla="*/ 187252 h 362"/>
              <a:gd name="T16" fmla="*/ 81381 w 165"/>
              <a:gd name="T17" fmla="*/ 159197 h 362"/>
              <a:gd name="T18" fmla="*/ 81381 w 165"/>
              <a:gd name="T19" fmla="*/ 159197 h 362"/>
              <a:gd name="T20" fmla="*/ 49733 w 165"/>
              <a:gd name="T21" fmla="*/ 125269 h 362"/>
              <a:gd name="T22" fmla="*/ 49733 w 165"/>
              <a:gd name="T23" fmla="*/ 125269 h 362"/>
              <a:gd name="T24" fmla="*/ 2584 w 165"/>
              <a:gd name="T25" fmla="*/ 75684 h 362"/>
              <a:gd name="T26" fmla="*/ 2584 w 165"/>
              <a:gd name="T27" fmla="*/ 75684 h 362"/>
              <a:gd name="T28" fmla="*/ 45212 w 165"/>
              <a:gd name="T29" fmla="*/ 29360 h 362"/>
              <a:gd name="T30" fmla="*/ 45212 w 165"/>
              <a:gd name="T31" fmla="*/ 0 h 362"/>
              <a:gd name="T32" fmla="*/ 62650 w 165"/>
              <a:gd name="T33" fmla="*/ 0 h 362"/>
              <a:gd name="T34" fmla="*/ 62650 w 165"/>
              <a:gd name="T35" fmla="*/ 28055 h 362"/>
              <a:gd name="T36" fmla="*/ 62650 w 165"/>
              <a:gd name="T37" fmla="*/ 28055 h 362"/>
              <a:gd name="T38" fmla="*/ 100111 w 165"/>
              <a:gd name="T39" fmla="*/ 38494 h 362"/>
              <a:gd name="T40" fmla="*/ 93007 w 165"/>
              <a:gd name="T41" fmla="*/ 57415 h 362"/>
              <a:gd name="T42" fmla="*/ 93007 w 165"/>
              <a:gd name="T43" fmla="*/ 57415 h 362"/>
              <a:gd name="T44" fmla="*/ 56837 w 165"/>
              <a:gd name="T45" fmla="*/ 46976 h 362"/>
              <a:gd name="T46" fmla="*/ 56837 w 165"/>
              <a:gd name="T47" fmla="*/ 46976 h 362"/>
              <a:gd name="T48" fmla="*/ 27127 w 165"/>
              <a:gd name="T49" fmla="*/ 72421 h 362"/>
              <a:gd name="T50" fmla="*/ 27127 w 165"/>
              <a:gd name="T51" fmla="*/ 72421 h 362"/>
              <a:gd name="T52" fmla="*/ 62004 w 165"/>
              <a:gd name="T53" fmla="*/ 104391 h 362"/>
              <a:gd name="T54" fmla="*/ 62004 w 165"/>
              <a:gd name="T55" fmla="*/ 104391 h 362"/>
              <a:gd name="T56" fmla="*/ 105924 w 165"/>
              <a:gd name="T57" fmla="*/ 157239 h 362"/>
              <a:gd name="T58" fmla="*/ 105924 w 165"/>
              <a:gd name="T59" fmla="*/ 157239 h 362"/>
              <a:gd name="T60" fmla="*/ 61358 w 165"/>
              <a:gd name="T61" fmla="*/ 206173 h 362"/>
              <a:gd name="T62" fmla="*/ 61358 w 165"/>
              <a:gd name="T63" fmla="*/ 235533 h 362"/>
              <a:gd name="T64" fmla="*/ 43274 w 165"/>
              <a:gd name="T65" fmla="*/ 235533 h 3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5" h="362">
                <a:moveTo>
                  <a:pt x="67" y="361"/>
                </a:moveTo>
                <a:lnTo>
                  <a:pt x="67" y="317"/>
                </a:lnTo>
                <a:cubicBezTo>
                  <a:pt x="42" y="317"/>
                  <a:pt x="15" y="308"/>
                  <a:pt x="0" y="297"/>
                </a:cubicBezTo>
                <a:lnTo>
                  <a:pt x="11" y="268"/>
                </a:lnTo>
                <a:cubicBezTo>
                  <a:pt x="26" y="279"/>
                  <a:pt x="49" y="287"/>
                  <a:pt x="73" y="287"/>
                </a:cubicBezTo>
                <a:cubicBezTo>
                  <a:pt x="105" y="287"/>
                  <a:pt x="126" y="269"/>
                  <a:pt x="126" y="244"/>
                </a:cubicBezTo>
                <a:cubicBezTo>
                  <a:pt x="126" y="220"/>
                  <a:pt x="109" y="205"/>
                  <a:pt x="77" y="192"/>
                </a:cubicBezTo>
                <a:cubicBezTo>
                  <a:pt x="31" y="174"/>
                  <a:pt x="4" y="154"/>
                  <a:pt x="4" y="116"/>
                </a:cubicBezTo>
                <a:cubicBezTo>
                  <a:pt x="4" y="79"/>
                  <a:pt x="30" y="52"/>
                  <a:pt x="70" y="45"/>
                </a:cubicBezTo>
                <a:lnTo>
                  <a:pt x="70" y="0"/>
                </a:lnTo>
                <a:lnTo>
                  <a:pt x="97" y="0"/>
                </a:lnTo>
                <a:lnTo>
                  <a:pt x="97" y="43"/>
                </a:lnTo>
                <a:cubicBezTo>
                  <a:pt x="124" y="44"/>
                  <a:pt x="142" y="51"/>
                  <a:pt x="155" y="59"/>
                </a:cubicBezTo>
                <a:lnTo>
                  <a:pt x="144" y="88"/>
                </a:lnTo>
                <a:cubicBezTo>
                  <a:pt x="135" y="82"/>
                  <a:pt x="116" y="72"/>
                  <a:pt x="88" y="72"/>
                </a:cubicBezTo>
                <a:cubicBezTo>
                  <a:pt x="54" y="72"/>
                  <a:pt x="42" y="93"/>
                  <a:pt x="42" y="111"/>
                </a:cubicBezTo>
                <a:cubicBezTo>
                  <a:pt x="42" y="133"/>
                  <a:pt x="58" y="145"/>
                  <a:pt x="96" y="160"/>
                </a:cubicBezTo>
                <a:cubicBezTo>
                  <a:pt x="141" y="179"/>
                  <a:pt x="164" y="202"/>
                  <a:pt x="164" y="241"/>
                </a:cubicBezTo>
                <a:cubicBezTo>
                  <a:pt x="164" y="275"/>
                  <a:pt x="140" y="308"/>
                  <a:pt x="95" y="316"/>
                </a:cubicBezTo>
                <a:lnTo>
                  <a:pt x="95" y="361"/>
                </a:lnTo>
                <a:lnTo>
                  <a:pt x="67" y="36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87267048-3023-E044-81E9-909EA98D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4034" y="7824777"/>
            <a:ext cx="534854" cy="328342"/>
          </a:xfrm>
          <a:custGeom>
            <a:avLst/>
            <a:gdLst>
              <a:gd name="connsiteX0" fmla="*/ 316689 w 534854"/>
              <a:gd name="connsiteY0" fmla="*/ 74570 h 328342"/>
              <a:gd name="connsiteX1" fmla="*/ 317485 w 534854"/>
              <a:gd name="connsiteY1" fmla="*/ 77063 h 328342"/>
              <a:gd name="connsiteX2" fmla="*/ 373797 w 534854"/>
              <a:gd name="connsiteY2" fmla="*/ 185625 h 328342"/>
              <a:gd name="connsiteX3" fmla="*/ 381894 w 534854"/>
              <a:gd name="connsiteY3" fmla="*/ 193985 h 328342"/>
              <a:gd name="connsiteX4" fmla="*/ 376280 w 534854"/>
              <a:gd name="connsiteY4" fmla="*/ 179091 h 328342"/>
              <a:gd name="connsiteX5" fmla="*/ 335375 w 534854"/>
              <a:gd name="connsiteY5" fmla="*/ 103747 h 328342"/>
              <a:gd name="connsiteX6" fmla="*/ 292978 w 534854"/>
              <a:gd name="connsiteY6" fmla="*/ 51196 h 328342"/>
              <a:gd name="connsiteX7" fmla="*/ 290502 w 534854"/>
              <a:gd name="connsiteY7" fmla="*/ 61258 h 328342"/>
              <a:gd name="connsiteX8" fmla="*/ 294159 w 534854"/>
              <a:gd name="connsiteY8" fmla="*/ 276158 h 328342"/>
              <a:gd name="connsiteX9" fmla="*/ 348906 w 534854"/>
              <a:gd name="connsiteY9" fmla="*/ 312190 h 328342"/>
              <a:gd name="connsiteX10" fmla="*/ 401164 w 534854"/>
              <a:gd name="connsiteY10" fmla="*/ 301008 h 328342"/>
              <a:gd name="connsiteX11" fmla="*/ 403186 w 534854"/>
              <a:gd name="connsiteY11" fmla="*/ 250474 h 328342"/>
              <a:gd name="connsiteX12" fmla="*/ 392598 w 534854"/>
              <a:gd name="connsiteY12" fmla="*/ 222383 h 328342"/>
              <a:gd name="connsiteX13" fmla="*/ 381516 w 534854"/>
              <a:gd name="connsiteY13" fmla="*/ 214890 h 328342"/>
              <a:gd name="connsiteX14" fmla="*/ 294683 w 534854"/>
              <a:gd name="connsiteY14" fmla="*/ 56805 h 328342"/>
              <a:gd name="connsiteX15" fmla="*/ 308984 w 534854"/>
              <a:gd name="connsiteY15" fmla="*/ 36910 h 328342"/>
              <a:gd name="connsiteX16" fmla="*/ 309192 w 534854"/>
              <a:gd name="connsiteY16" fmla="*/ 37200 h 328342"/>
              <a:gd name="connsiteX17" fmla="*/ 377213 w 534854"/>
              <a:gd name="connsiteY17" fmla="*/ 148651 h 328342"/>
              <a:gd name="connsiteX18" fmla="*/ 404023 w 534854"/>
              <a:gd name="connsiteY18" fmla="*/ 212780 h 328342"/>
              <a:gd name="connsiteX19" fmla="*/ 416282 w 534854"/>
              <a:gd name="connsiteY19" fmla="*/ 220543 h 328342"/>
              <a:gd name="connsiteX20" fmla="*/ 479143 w 534854"/>
              <a:gd name="connsiteY20" fmla="*/ 215566 h 328342"/>
              <a:gd name="connsiteX21" fmla="*/ 521050 w 534854"/>
              <a:gd name="connsiteY21" fmla="*/ 165795 h 328342"/>
              <a:gd name="connsiteX22" fmla="*/ 366267 w 534854"/>
              <a:gd name="connsiteY22" fmla="*/ 57661 h 328342"/>
              <a:gd name="connsiteX23" fmla="*/ 0 w 534854"/>
              <a:gd name="connsiteY23" fmla="*/ 0 h 328342"/>
              <a:gd name="connsiteX24" fmla="*/ 311843 w 534854"/>
              <a:gd name="connsiteY24" fmla="*/ 0 h 328342"/>
              <a:gd name="connsiteX25" fmla="*/ 303218 w 534854"/>
              <a:gd name="connsiteY25" fmla="*/ 20017 h 328342"/>
              <a:gd name="connsiteX26" fmla="*/ 312135 w 534854"/>
              <a:gd name="connsiteY26" fmla="*/ 22659 h 328342"/>
              <a:gd name="connsiteX27" fmla="*/ 534608 w 534854"/>
              <a:gd name="connsiteY27" fmla="*/ 164551 h 328342"/>
              <a:gd name="connsiteX28" fmla="*/ 486538 w 534854"/>
              <a:gd name="connsiteY28" fmla="*/ 229253 h 328342"/>
              <a:gd name="connsiteX29" fmla="*/ 443399 w 534854"/>
              <a:gd name="connsiteY29" fmla="*/ 240451 h 328342"/>
              <a:gd name="connsiteX30" fmla="*/ 413234 w 534854"/>
              <a:gd name="connsiteY30" fmla="*/ 234812 h 328342"/>
              <a:gd name="connsiteX31" fmla="*/ 415123 w 534854"/>
              <a:gd name="connsiteY31" fmla="*/ 239331 h 328342"/>
              <a:gd name="connsiteX32" fmla="*/ 413607 w 534854"/>
              <a:gd name="connsiteY32" fmla="*/ 308462 h 328342"/>
              <a:gd name="connsiteX33" fmla="*/ 368814 w 534854"/>
              <a:gd name="connsiteY33" fmla="*/ 328342 h 328342"/>
              <a:gd name="connsiteX34" fmla="*/ 346418 w 534854"/>
              <a:gd name="connsiteY34" fmla="*/ 327099 h 328342"/>
              <a:gd name="connsiteX35" fmla="*/ 281717 w 534854"/>
              <a:gd name="connsiteY35" fmla="*/ 283613 h 328342"/>
              <a:gd name="connsiteX36" fmla="*/ 282483 w 534854"/>
              <a:gd name="connsiteY36" fmla="*/ 32633 h 328342"/>
              <a:gd name="connsiteX37" fmla="*/ 284416 w 534854"/>
              <a:gd name="connsiteY37" fmla="*/ 26158 h 328342"/>
              <a:gd name="connsiteX38" fmla="*/ 10019 w 534854"/>
              <a:gd name="connsiteY38" fmla="*/ 26158 h 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4854" h="328342">
                <a:moveTo>
                  <a:pt x="316689" y="74570"/>
                </a:moveTo>
                <a:lnTo>
                  <a:pt x="317485" y="77063"/>
                </a:lnTo>
                <a:cubicBezTo>
                  <a:pt x="329733" y="111281"/>
                  <a:pt x="348607" y="154519"/>
                  <a:pt x="373797" y="185625"/>
                </a:cubicBezTo>
                <a:lnTo>
                  <a:pt x="381894" y="193985"/>
                </a:lnTo>
                <a:lnTo>
                  <a:pt x="376280" y="179091"/>
                </a:lnTo>
                <a:cubicBezTo>
                  <a:pt x="364148" y="153698"/>
                  <a:pt x="349684" y="127645"/>
                  <a:pt x="335375" y="103747"/>
                </a:cubicBezTo>
                <a:close/>
                <a:moveTo>
                  <a:pt x="292978" y="51196"/>
                </a:moveTo>
                <a:lnTo>
                  <a:pt x="290502" y="61258"/>
                </a:lnTo>
                <a:cubicBezTo>
                  <a:pt x="277828" y="115531"/>
                  <a:pt x="259321" y="219626"/>
                  <a:pt x="294159" y="276158"/>
                </a:cubicBezTo>
                <a:cubicBezTo>
                  <a:pt x="306602" y="296038"/>
                  <a:pt x="325265" y="308462"/>
                  <a:pt x="348906" y="312190"/>
                </a:cubicBezTo>
                <a:cubicBezTo>
                  <a:pt x="376279" y="317160"/>
                  <a:pt x="393699" y="313432"/>
                  <a:pt x="401164" y="301008"/>
                </a:cubicBezTo>
                <a:cubicBezTo>
                  <a:pt x="408318" y="289515"/>
                  <a:pt x="408163" y="271732"/>
                  <a:pt x="403186" y="250474"/>
                </a:cubicBezTo>
                <a:lnTo>
                  <a:pt x="392598" y="222383"/>
                </a:lnTo>
                <a:lnTo>
                  <a:pt x="381516" y="214890"/>
                </a:lnTo>
                <a:cubicBezTo>
                  <a:pt x="337004" y="174670"/>
                  <a:pt x="308260" y="99091"/>
                  <a:pt x="294683" y="56805"/>
                </a:cubicBezTo>
                <a:close/>
                <a:moveTo>
                  <a:pt x="308984" y="36910"/>
                </a:moveTo>
                <a:lnTo>
                  <a:pt x="309192" y="37200"/>
                </a:lnTo>
                <a:cubicBezTo>
                  <a:pt x="325129" y="60154"/>
                  <a:pt x="353183" y="102874"/>
                  <a:pt x="377213" y="148651"/>
                </a:cubicBezTo>
                <a:lnTo>
                  <a:pt x="404023" y="212780"/>
                </a:lnTo>
                <a:lnTo>
                  <a:pt x="416282" y="220543"/>
                </a:lnTo>
                <a:cubicBezTo>
                  <a:pt x="437236" y="229253"/>
                  <a:pt x="458190" y="228008"/>
                  <a:pt x="479143" y="215566"/>
                </a:cubicBezTo>
                <a:cubicBezTo>
                  <a:pt x="508725" y="199390"/>
                  <a:pt x="522283" y="183215"/>
                  <a:pt x="521050" y="165795"/>
                </a:cubicBezTo>
                <a:cubicBezTo>
                  <a:pt x="516428" y="126601"/>
                  <a:pt x="435541" y="85307"/>
                  <a:pt x="366267" y="57661"/>
                </a:cubicBezTo>
                <a:close/>
                <a:moveTo>
                  <a:pt x="0" y="0"/>
                </a:moveTo>
                <a:lnTo>
                  <a:pt x="311843" y="0"/>
                </a:lnTo>
                <a:lnTo>
                  <a:pt x="303218" y="20017"/>
                </a:lnTo>
                <a:lnTo>
                  <a:pt x="312135" y="22659"/>
                </a:lnTo>
                <a:cubicBezTo>
                  <a:pt x="367577" y="40027"/>
                  <a:pt x="527058" y="97049"/>
                  <a:pt x="534608" y="164551"/>
                </a:cubicBezTo>
                <a:cubicBezTo>
                  <a:pt x="537073" y="188192"/>
                  <a:pt x="521050" y="209344"/>
                  <a:pt x="486538" y="229253"/>
                </a:cubicBezTo>
                <a:cubicBezTo>
                  <a:pt x="471748" y="236718"/>
                  <a:pt x="456957" y="240451"/>
                  <a:pt x="443399" y="240451"/>
                </a:cubicBezTo>
                <a:lnTo>
                  <a:pt x="413234" y="234812"/>
                </a:lnTo>
                <a:lnTo>
                  <a:pt x="415123" y="239331"/>
                </a:lnTo>
                <a:cubicBezTo>
                  <a:pt x="422783" y="267616"/>
                  <a:pt x="423872" y="292310"/>
                  <a:pt x="413607" y="308462"/>
                </a:cubicBezTo>
                <a:cubicBezTo>
                  <a:pt x="406141" y="322129"/>
                  <a:pt x="389966" y="328342"/>
                  <a:pt x="368814" y="328342"/>
                </a:cubicBezTo>
                <a:cubicBezTo>
                  <a:pt x="362593" y="328342"/>
                  <a:pt x="355127" y="328342"/>
                  <a:pt x="346418" y="327099"/>
                </a:cubicBezTo>
                <a:cubicBezTo>
                  <a:pt x="317800" y="322129"/>
                  <a:pt x="296648" y="307220"/>
                  <a:pt x="281717" y="283613"/>
                </a:cubicBezTo>
                <a:cubicBezTo>
                  <a:pt x="237080" y="210773"/>
                  <a:pt x="271510" y="71346"/>
                  <a:pt x="282483" y="32633"/>
                </a:cubicBezTo>
                <a:lnTo>
                  <a:pt x="284416" y="26158"/>
                </a:lnTo>
                <a:lnTo>
                  <a:pt x="10019" y="26158"/>
                </a:lnTo>
                <a:close/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427035CA-323E-6A4D-8696-E6A6740B0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509" y="4463033"/>
            <a:ext cx="872131" cy="910659"/>
          </a:xfrm>
          <a:custGeom>
            <a:avLst/>
            <a:gdLst>
              <a:gd name="connsiteX0" fmla="*/ 502321 w 872131"/>
              <a:gd name="connsiteY0" fmla="*/ 867902 h 910659"/>
              <a:gd name="connsiteX1" fmla="*/ 751299 w 872131"/>
              <a:gd name="connsiteY1" fmla="*/ 882154 h 910659"/>
              <a:gd name="connsiteX2" fmla="*/ 748834 w 872131"/>
              <a:gd name="connsiteY2" fmla="*/ 910659 h 910659"/>
              <a:gd name="connsiteX3" fmla="*/ 499856 w 872131"/>
              <a:gd name="connsiteY3" fmla="*/ 896406 h 910659"/>
              <a:gd name="connsiteX4" fmla="*/ 728640 w 872131"/>
              <a:gd name="connsiteY4" fmla="*/ 571280 h 910659"/>
              <a:gd name="connsiteX5" fmla="*/ 734819 w 872131"/>
              <a:gd name="connsiteY5" fmla="*/ 600066 h 910659"/>
              <a:gd name="connsiteX6" fmla="*/ 445616 w 872131"/>
              <a:gd name="connsiteY6" fmla="*/ 668902 h 910659"/>
              <a:gd name="connsiteX7" fmla="*/ 439437 w 872131"/>
              <a:gd name="connsiteY7" fmla="*/ 640116 h 910659"/>
              <a:gd name="connsiteX8" fmla="*/ 857180 w 872131"/>
              <a:gd name="connsiteY8" fmla="*/ 153806 h 910659"/>
              <a:gd name="connsiteX9" fmla="*/ 872131 w 872131"/>
              <a:gd name="connsiteY9" fmla="*/ 178794 h 910659"/>
              <a:gd name="connsiteX10" fmla="*/ 377487 w 872131"/>
              <a:gd name="connsiteY10" fmla="*/ 471154 h 910659"/>
              <a:gd name="connsiteX11" fmla="*/ 362536 w 872131"/>
              <a:gd name="connsiteY11" fmla="*/ 444917 h 910659"/>
              <a:gd name="connsiteX12" fmla="*/ 443250 w 872131"/>
              <a:gd name="connsiteY12" fmla="*/ 60427 h 910659"/>
              <a:gd name="connsiteX13" fmla="*/ 465655 w 872131"/>
              <a:gd name="connsiteY13" fmla="*/ 79280 h 910659"/>
              <a:gd name="connsiteX14" fmla="*/ 236629 w 872131"/>
              <a:gd name="connsiteY14" fmla="*/ 355794 h 910659"/>
              <a:gd name="connsiteX15" fmla="*/ 214225 w 872131"/>
              <a:gd name="connsiteY15" fmla="*/ 336941 h 910659"/>
              <a:gd name="connsiteX16" fmla="*/ 83937 w 872131"/>
              <a:gd name="connsiteY16" fmla="*/ 0 h 910659"/>
              <a:gd name="connsiteX17" fmla="*/ 108624 w 872131"/>
              <a:gd name="connsiteY17" fmla="*/ 14818 h 910659"/>
              <a:gd name="connsiteX18" fmla="*/ 25922 w 872131"/>
              <a:gd name="connsiteY18" fmla="*/ 158066 h 910659"/>
              <a:gd name="connsiteX19" fmla="*/ 0 w 872131"/>
              <a:gd name="connsiteY19" fmla="*/ 143247 h 91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2131" h="910659">
                <a:moveTo>
                  <a:pt x="502321" y="867902"/>
                </a:moveTo>
                <a:lnTo>
                  <a:pt x="751299" y="882154"/>
                </a:lnTo>
                <a:lnTo>
                  <a:pt x="748834" y="910659"/>
                </a:lnTo>
                <a:lnTo>
                  <a:pt x="499856" y="896406"/>
                </a:lnTo>
                <a:close/>
                <a:moveTo>
                  <a:pt x="728640" y="571280"/>
                </a:moveTo>
                <a:lnTo>
                  <a:pt x="734819" y="600066"/>
                </a:lnTo>
                <a:lnTo>
                  <a:pt x="445616" y="668902"/>
                </a:lnTo>
                <a:lnTo>
                  <a:pt x="439437" y="640116"/>
                </a:lnTo>
                <a:close/>
                <a:moveTo>
                  <a:pt x="857180" y="153806"/>
                </a:moveTo>
                <a:lnTo>
                  <a:pt x="872131" y="178794"/>
                </a:lnTo>
                <a:lnTo>
                  <a:pt x="377487" y="471154"/>
                </a:lnTo>
                <a:lnTo>
                  <a:pt x="362536" y="444917"/>
                </a:lnTo>
                <a:close/>
                <a:moveTo>
                  <a:pt x="443250" y="60427"/>
                </a:moveTo>
                <a:lnTo>
                  <a:pt x="465655" y="79280"/>
                </a:lnTo>
                <a:lnTo>
                  <a:pt x="236629" y="355794"/>
                </a:lnTo>
                <a:lnTo>
                  <a:pt x="214225" y="336941"/>
                </a:lnTo>
                <a:close/>
                <a:moveTo>
                  <a:pt x="83937" y="0"/>
                </a:moveTo>
                <a:lnTo>
                  <a:pt x="108624" y="14818"/>
                </a:lnTo>
                <a:lnTo>
                  <a:pt x="25922" y="158066"/>
                </a:lnTo>
                <a:lnTo>
                  <a:pt x="0" y="143247"/>
                </a:lnTo>
                <a:close/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158">
            <a:extLst>
              <a:ext uri="{FF2B5EF4-FFF2-40B4-BE49-F238E27FC236}">
                <a16:creationId xmlns:a16="http://schemas.microsoft.com/office/drawing/2014/main" id="{D67C1D2E-0B0D-B945-9E5D-EDD46B10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512" y="6193344"/>
            <a:ext cx="258166" cy="263667"/>
          </a:xfrm>
          <a:custGeom>
            <a:avLst/>
            <a:gdLst>
              <a:gd name="T0" fmla="*/ 134722 w 208"/>
              <a:gd name="T1" fmla="*/ 101257 h 213"/>
              <a:gd name="T2" fmla="*/ 90466 w 208"/>
              <a:gd name="T3" fmla="*/ 137606 h 213"/>
              <a:gd name="T4" fmla="*/ 0 w 208"/>
              <a:gd name="T5" fmla="*/ 27262 h 213"/>
              <a:gd name="T6" fmla="*/ 33192 w 208"/>
              <a:gd name="T7" fmla="*/ 0 h 213"/>
              <a:gd name="T8" fmla="*/ 134722 w 208"/>
              <a:gd name="T9" fmla="*/ 101257 h 2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" h="213">
                <a:moveTo>
                  <a:pt x="207" y="156"/>
                </a:moveTo>
                <a:lnTo>
                  <a:pt x="139" y="212"/>
                </a:lnTo>
                <a:lnTo>
                  <a:pt x="0" y="42"/>
                </a:lnTo>
                <a:lnTo>
                  <a:pt x="51" y="0"/>
                </a:lnTo>
                <a:lnTo>
                  <a:pt x="207" y="156"/>
                </a:ln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159">
            <a:extLst>
              <a:ext uri="{FF2B5EF4-FFF2-40B4-BE49-F238E27FC236}">
                <a16:creationId xmlns:a16="http://schemas.microsoft.com/office/drawing/2014/main" id="{C6011E79-5940-2B44-8D5C-6A8498194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400" y="6094472"/>
            <a:ext cx="719577" cy="818462"/>
          </a:xfrm>
          <a:custGeom>
            <a:avLst/>
            <a:gdLst>
              <a:gd name="T0" fmla="*/ 109671 w 578"/>
              <a:gd name="T1" fmla="*/ 0 h 656"/>
              <a:gd name="T2" fmla="*/ 0 w 578"/>
              <a:gd name="T3" fmla="*/ 77851 h 656"/>
              <a:gd name="T4" fmla="*/ 201717 w 578"/>
              <a:gd name="T5" fmla="*/ 428510 h 656"/>
              <a:gd name="T6" fmla="*/ 376668 w 578"/>
              <a:gd name="T7" fmla="*/ 325144 h 656"/>
              <a:gd name="T8" fmla="*/ 109671 w 578"/>
              <a:gd name="T9" fmla="*/ 0 h 6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8" h="656">
                <a:moveTo>
                  <a:pt x="168" y="0"/>
                </a:moveTo>
                <a:lnTo>
                  <a:pt x="0" y="119"/>
                </a:lnTo>
                <a:lnTo>
                  <a:pt x="309" y="655"/>
                </a:lnTo>
                <a:lnTo>
                  <a:pt x="577" y="497"/>
                </a:lnTo>
                <a:lnTo>
                  <a:pt x="168" y="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160">
            <a:extLst>
              <a:ext uri="{FF2B5EF4-FFF2-40B4-BE49-F238E27FC236}">
                <a16:creationId xmlns:a16="http://schemas.microsoft.com/office/drawing/2014/main" id="{314BFC49-AB76-9F41-AAAC-A324DD253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907" y="6715182"/>
            <a:ext cx="389999" cy="269162"/>
          </a:xfrm>
          <a:custGeom>
            <a:avLst/>
            <a:gdLst>
              <a:gd name="T0" fmla="*/ 0 w 314"/>
              <a:gd name="T1" fmla="*/ 103719 h 215"/>
              <a:gd name="T2" fmla="*/ 20841 w 314"/>
              <a:gd name="T3" fmla="*/ 140480 h 215"/>
              <a:gd name="T4" fmla="*/ 203851 w 314"/>
              <a:gd name="T5" fmla="*/ 35448 h 215"/>
              <a:gd name="T6" fmla="*/ 174543 w 314"/>
              <a:gd name="T7" fmla="*/ 0 h 215"/>
              <a:gd name="T8" fmla="*/ 0 w 314"/>
              <a:gd name="T9" fmla="*/ 103719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" h="215">
                <a:moveTo>
                  <a:pt x="0" y="158"/>
                </a:moveTo>
                <a:lnTo>
                  <a:pt x="32" y="214"/>
                </a:lnTo>
                <a:lnTo>
                  <a:pt x="313" y="54"/>
                </a:lnTo>
                <a:lnTo>
                  <a:pt x="268" y="0"/>
                </a:lnTo>
                <a:lnTo>
                  <a:pt x="0" y="158"/>
                </a:lnTo>
              </a:path>
            </a:pathLst>
          </a:custGeom>
          <a:solidFill>
            <a:srgbClr val="04C9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161">
            <a:extLst>
              <a:ext uri="{FF2B5EF4-FFF2-40B4-BE49-F238E27FC236}">
                <a16:creationId xmlns:a16="http://schemas.microsoft.com/office/drawing/2014/main" id="{CD5BE021-807D-8C45-992B-874E56612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907" y="6715182"/>
            <a:ext cx="389999" cy="269162"/>
          </a:xfrm>
          <a:custGeom>
            <a:avLst/>
            <a:gdLst>
              <a:gd name="T0" fmla="*/ 0 w 314"/>
              <a:gd name="T1" fmla="*/ 103719 h 215"/>
              <a:gd name="T2" fmla="*/ 20841 w 314"/>
              <a:gd name="T3" fmla="*/ 140480 h 215"/>
              <a:gd name="T4" fmla="*/ 203851 w 314"/>
              <a:gd name="T5" fmla="*/ 35448 h 215"/>
              <a:gd name="T6" fmla="*/ 174543 w 314"/>
              <a:gd name="T7" fmla="*/ 0 h 215"/>
              <a:gd name="T8" fmla="*/ 0 w 314"/>
              <a:gd name="T9" fmla="*/ 103719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" h="215">
                <a:moveTo>
                  <a:pt x="0" y="158"/>
                </a:moveTo>
                <a:lnTo>
                  <a:pt x="32" y="214"/>
                </a:lnTo>
                <a:lnTo>
                  <a:pt x="313" y="54"/>
                </a:lnTo>
                <a:lnTo>
                  <a:pt x="268" y="0"/>
                </a:lnTo>
                <a:lnTo>
                  <a:pt x="0" y="158"/>
                </a:lnTo>
              </a:path>
            </a:pathLst>
          </a:custGeom>
          <a:solidFill>
            <a:srgbClr val="A1DFF3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162">
            <a:extLst>
              <a:ext uri="{FF2B5EF4-FFF2-40B4-BE49-F238E27FC236}">
                <a16:creationId xmlns:a16="http://schemas.microsoft.com/office/drawing/2014/main" id="{F3272572-F0A8-2D44-85B3-5206BC4F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007" y="6067004"/>
            <a:ext cx="324085" cy="384513"/>
          </a:xfrm>
          <a:custGeom>
            <a:avLst/>
            <a:gdLst>
              <a:gd name="T0" fmla="*/ 49021 w 260"/>
              <a:gd name="T1" fmla="*/ 0 h 310"/>
              <a:gd name="T2" fmla="*/ 39217 w 260"/>
              <a:gd name="T3" fmla="*/ 7805 h 310"/>
              <a:gd name="T4" fmla="*/ 39217 w 260"/>
              <a:gd name="T5" fmla="*/ 7805 h 310"/>
              <a:gd name="T6" fmla="*/ 24837 w 260"/>
              <a:gd name="T7" fmla="*/ 114469 h 310"/>
              <a:gd name="T8" fmla="*/ 60132 w 260"/>
              <a:gd name="T9" fmla="*/ 160646 h 310"/>
              <a:gd name="T10" fmla="*/ 60132 w 260"/>
              <a:gd name="T11" fmla="*/ 160646 h 310"/>
              <a:gd name="T12" fmla="*/ 168632 w 260"/>
              <a:gd name="T13" fmla="*/ 174955 h 310"/>
              <a:gd name="T14" fmla="*/ 169285 w 260"/>
              <a:gd name="T15" fmla="*/ 173654 h 310"/>
              <a:gd name="T16" fmla="*/ 169285 w 260"/>
              <a:gd name="T17" fmla="*/ 173654 h 310"/>
              <a:gd name="T18" fmla="*/ 49021 w 260"/>
              <a:gd name="T19" fmla="*/ 0 h 3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0" h="310">
                <a:moveTo>
                  <a:pt x="75" y="0"/>
                </a:moveTo>
                <a:lnTo>
                  <a:pt x="60" y="12"/>
                </a:lnTo>
                <a:cubicBezTo>
                  <a:pt x="9" y="52"/>
                  <a:pt x="0" y="125"/>
                  <a:pt x="38" y="176"/>
                </a:cubicBezTo>
                <a:lnTo>
                  <a:pt x="92" y="247"/>
                </a:lnTo>
                <a:cubicBezTo>
                  <a:pt x="132" y="299"/>
                  <a:pt x="206" y="309"/>
                  <a:pt x="258" y="269"/>
                </a:cubicBezTo>
                <a:lnTo>
                  <a:pt x="259" y="267"/>
                </a:lnTo>
                <a:cubicBezTo>
                  <a:pt x="129" y="194"/>
                  <a:pt x="88" y="59"/>
                  <a:pt x="75" y="0"/>
                </a:cubicBez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163">
            <a:extLst>
              <a:ext uri="{FF2B5EF4-FFF2-40B4-BE49-F238E27FC236}">
                <a16:creationId xmlns:a16="http://schemas.microsoft.com/office/drawing/2014/main" id="{442DC7CB-8C68-5B41-AD47-7DAFF15D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387" y="5770380"/>
            <a:ext cx="631686" cy="631703"/>
          </a:xfrm>
          <a:custGeom>
            <a:avLst/>
            <a:gdLst>
              <a:gd name="T0" fmla="*/ 193925 w 509"/>
              <a:gd name="T1" fmla="*/ 0 h 509"/>
              <a:gd name="T2" fmla="*/ 0 w 509"/>
              <a:gd name="T3" fmla="*/ 156833 h 509"/>
              <a:gd name="T4" fmla="*/ 0 w 509"/>
              <a:gd name="T5" fmla="*/ 156833 h 509"/>
              <a:gd name="T6" fmla="*/ 119739 w 509"/>
              <a:gd name="T7" fmla="*/ 330585 h 509"/>
              <a:gd name="T8" fmla="*/ 330583 w 509"/>
              <a:gd name="T9" fmla="*/ 179609 h 509"/>
              <a:gd name="T10" fmla="*/ 193925 w 509"/>
              <a:gd name="T11" fmla="*/ 0 h 5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9" h="509">
                <a:moveTo>
                  <a:pt x="298" y="0"/>
                </a:moveTo>
                <a:lnTo>
                  <a:pt x="0" y="241"/>
                </a:lnTo>
                <a:cubicBezTo>
                  <a:pt x="13" y="300"/>
                  <a:pt x="54" y="435"/>
                  <a:pt x="184" y="508"/>
                </a:cubicBezTo>
                <a:lnTo>
                  <a:pt x="508" y="276"/>
                </a:lnTo>
                <a:lnTo>
                  <a:pt x="298" y="0"/>
                </a:lnTo>
              </a:path>
            </a:pathLst>
          </a:custGeom>
          <a:solidFill>
            <a:srgbClr val="D1CE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164">
            <a:extLst>
              <a:ext uri="{FF2B5EF4-FFF2-40B4-BE49-F238E27FC236}">
                <a16:creationId xmlns:a16="http://schemas.microsoft.com/office/drawing/2014/main" id="{0CE43DC8-41C0-574C-8722-E7CFC9DD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10" y="4803604"/>
            <a:ext cx="1285347" cy="1312839"/>
          </a:xfrm>
          <a:custGeom>
            <a:avLst/>
            <a:gdLst>
              <a:gd name="T0" fmla="*/ 0 w 1032"/>
              <a:gd name="T1" fmla="*/ 507306 h 1053"/>
              <a:gd name="T2" fmla="*/ 137149 w 1032"/>
              <a:gd name="T3" fmla="*/ 687739 h 1053"/>
              <a:gd name="T4" fmla="*/ 673338 w 1032"/>
              <a:gd name="T5" fmla="*/ 526264 h 1053"/>
              <a:gd name="T6" fmla="*/ 233154 w 1032"/>
              <a:gd name="T7" fmla="*/ 0 h 1053"/>
              <a:gd name="T8" fmla="*/ 0 w 1032"/>
              <a:gd name="T9" fmla="*/ 507306 h 10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2" h="1053">
                <a:moveTo>
                  <a:pt x="0" y="776"/>
                </a:moveTo>
                <a:lnTo>
                  <a:pt x="210" y="1052"/>
                </a:lnTo>
                <a:lnTo>
                  <a:pt x="1031" y="805"/>
                </a:lnTo>
                <a:lnTo>
                  <a:pt x="357" y="0"/>
                </a:lnTo>
                <a:lnTo>
                  <a:pt x="0" y="776"/>
                </a:lnTo>
              </a:path>
            </a:pathLst>
          </a:custGeom>
          <a:solidFill>
            <a:srgbClr val="D1CE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165">
            <a:extLst>
              <a:ext uri="{FF2B5EF4-FFF2-40B4-BE49-F238E27FC236}">
                <a16:creationId xmlns:a16="http://schemas.microsoft.com/office/drawing/2014/main" id="{8ACC1175-D464-B348-8376-DE91CC576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10" y="4803604"/>
            <a:ext cx="1285347" cy="1312839"/>
          </a:xfrm>
          <a:custGeom>
            <a:avLst/>
            <a:gdLst>
              <a:gd name="T0" fmla="*/ 0 w 1032"/>
              <a:gd name="T1" fmla="*/ 507306 h 1053"/>
              <a:gd name="T2" fmla="*/ 137149 w 1032"/>
              <a:gd name="T3" fmla="*/ 687739 h 1053"/>
              <a:gd name="T4" fmla="*/ 673338 w 1032"/>
              <a:gd name="T5" fmla="*/ 526264 h 1053"/>
              <a:gd name="T6" fmla="*/ 233154 w 1032"/>
              <a:gd name="T7" fmla="*/ 0 h 1053"/>
              <a:gd name="T8" fmla="*/ 0 w 1032"/>
              <a:gd name="T9" fmla="*/ 507306 h 10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2" h="1053">
                <a:moveTo>
                  <a:pt x="0" y="776"/>
                </a:moveTo>
                <a:lnTo>
                  <a:pt x="210" y="1052"/>
                </a:lnTo>
                <a:lnTo>
                  <a:pt x="1031" y="805"/>
                </a:lnTo>
                <a:lnTo>
                  <a:pt x="357" y="0"/>
                </a:lnTo>
                <a:lnTo>
                  <a:pt x="0" y="776"/>
                </a:lnTo>
              </a:path>
            </a:pathLst>
          </a:custGeom>
          <a:solidFill>
            <a:srgbClr val="DCDFE1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166">
            <a:extLst>
              <a:ext uri="{FF2B5EF4-FFF2-40B4-BE49-F238E27FC236}">
                <a16:creationId xmlns:a16="http://schemas.microsoft.com/office/drawing/2014/main" id="{CBE07155-7655-F244-84E9-9816746A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62" y="4583883"/>
            <a:ext cx="1180983" cy="1312839"/>
          </a:xfrm>
          <a:custGeom>
            <a:avLst/>
            <a:gdLst>
              <a:gd name="T0" fmla="*/ 463796 w 948"/>
              <a:gd name="T1" fmla="*/ 216837 h 1054"/>
              <a:gd name="T2" fmla="*/ 463796 w 948"/>
              <a:gd name="T3" fmla="*/ 216837 h 1054"/>
              <a:gd name="T4" fmla="*/ 533039 w 948"/>
              <a:gd name="T5" fmla="*/ 617202 h 1054"/>
              <a:gd name="T6" fmla="*/ 533039 w 948"/>
              <a:gd name="T7" fmla="*/ 617202 h 1054"/>
              <a:gd name="T8" fmla="*/ 154163 w 948"/>
              <a:gd name="T9" fmla="*/ 470249 h 1054"/>
              <a:gd name="T10" fmla="*/ 154163 w 948"/>
              <a:gd name="T11" fmla="*/ 470249 h 1054"/>
              <a:gd name="T12" fmla="*/ 85574 w 948"/>
              <a:gd name="T13" fmla="*/ 69884 h 1054"/>
              <a:gd name="T14" fmla="*/ 85574 w 948"/>
              <a:gd name="T15" fmla="*/ 69884 h 1054"/>
              <a:gd name="T16" fmla="*/ 463796 w 948"/>
              <a:gd name="T17" fmla="*/ 216837 h 10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8" h="1054">
                <a:moveTo>
                  <a:pt x="710" y="332"/>
                </a:moveTo>
                <a:lnTo>
                  <a:pt x="710" y="332"/>
                </a:lnTo>
                <a:cubicBezTo>
                  <a:pt x="900" y="564"/>
                  <a:pt x="947" y="838"/>
                  <a:pt x="816" y="945"/>
                </a:cubicBezTo>
                <a:cubicBezTo>
                  <a:pt x="685" y="1053"/>
                  <a:pt x="425" y="952"/>
                  <a:pt x="236" y="720"/>
                </a:cubicBezTo>
                <a:cubicBezTo>
                  <a:pt x="47" y="489"/>
                  <a:pt x="0" y="214"/>
                  <a:pt x="131" y="107"/>
                </a:cubicBezTo>
                <a:cubicBezTo>
                  <a:pt x="261" y="0"/>
                  <a:pt x="521" y="101"/>
                  <a:pt x="710" y="332"/>
                </a:cubicBezTo>
              </a:path>
            </a:pathLst>
          </a:custGeom>
          <a:solidFill>
            <a:srgbClr val="D1CE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67">
            <a:extLst>
              <a:ext uri="{FF2B5EF4-FFF2-40B4-BE49-F238E27FC236}">
                <a16:creationId xmlns:a16="http://schemas.microsoft.com/office/drawing/2014/main" id="{E7A6C9AD-0F11-E945-B768-A47A55EA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62" y="4583883"/>
            <a:ext cx="1180983" cy="1312839"/>
          </a:xfrm>
          <a:custGeom>
            <a:avLst/>
            <a:gdLst>
              <a:gd name="T0" fmla="*/ 463796 w 948"/>
              <a:gd name="T1" fmla="*/ 216837 h 1054"/>
              <a:gd name="T2" fmla="*/ 463796 w 948"/>
              <a:gd name="T3" fmla="*/ 216837 h 1054"/>
              <a:gd name="T4" fmla="*/ 533039 w 948"/>
              <a:gd name="T5" fmla="*/ 617202 h 1054"/>
              <a:gd name="T6" fmla="*/ 533039 w 948"/>
              <a:gd name="T7" fmla="*/ 617202 h 1054"/>
              <a:gd name="T8" fmla="*/ 154163 w 948"/>
              <a:gd name="T9" fmla="*/ 470249 h 1054"/>
              <a:gd name="T10" fmla="*/ 154163 w 948"/>
              <a:gd name="T11" fmla="*/ 470249 h 1054"/>
              <a:gd name="T12" fmla="*/ 85574 w 948"/>
              <a:gd name="T13" fmla="*/ 69884 h 1054"/>
              <a:gd name="T14" fmla="*/ 85574 w 948"/>
              <a:gd name="T15" fmla="*/ 69884 h 1054"/>
              <a:gd name="T16" fmla="*/ 463796 w 948"/>
              <a:gd name="T17" fmla="*/ 216837 h 10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8" h="1054">
                <a:moveTo>
                  <a:pt x="710" y="332"/>
                </a:moveTo>
                <a:lnTo>
                  <a:pt x="710" y="332"/>
                </a:lnTo>
                <a:cubicBezTo>
                  <a:pt x="900" y="564"/>
                  <a:pt x="947" y="838"/>
                  <a:pt x="816" y="945"/>
                </a:cubicBezTo>
                <a:cubicBezTo>
                  <a:pt x="685" y="1053"/>
                  <a:pt x="425" y="952"/>
                  <a:pt x="236" y="720"/>
                </a:cubicBezTo>
                <a:cubicBezTo>
                  <a:pt x="47" y="489"/>
                  <a:pt x="0" y="214"/>
                  <a:pt x="131" y="107"/>
                </a:cubicBezTo>
                <a:cubicBezTo>
                  <a:pt x="261" y="0"/>
                  <a:pt x="521" y="101"/>
                  <a:pt x="710" y="33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68">
            <a:extLst>
              <a:ext uri="{FF2B5EF4-FFF2-40B4-BE49-F238E27FC236}">
                <a16:creationId xmlns:a16="http://schemas.microsoft.com/office/drawing/2014/main" id="{05BF415D-4B09-D640-8A61-6592A3FF1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850" y="4649796"/>
            <a:ext cx="1027180" cy="1164526"/>
          </a:xfrm>
          <a:custGeom>
            <a:avLst/>
            <a:gdLst>
              <a:gd name="T0" fmla="*/ 395639 w 825"/>
              <a:gd name="T1" fmla="*/ 200932 h 936"/>
              <a:gd name="T2" fmla="*/ 395639 w 825"/>
              <a:gd name="T3" fmla="*/ 200932 h 936"/>
              <a:gd name="T4" fmla="*/ 60717 w 825"/>
              <a:gd name="T5" fmla="*/ 61323 h 936"/>
              <a:gd name="T6" fmla="*/ 60717 w 825"/>
              <a:gd name="T7" fmla="*/ 61323 h 936"/>
              <a:gd name="T8" fmla="*/ 77691 w 825"/>
              <a:gd name="T9" fmla="*/ 348369 h 936"/>
              <a:gd name="T10" fmla="*/ 77691 w 825"/>
              <a:gd name="T11" fmla="*/ 348369 h 936"/>
              <a:gd name="T12" fmla="*/ 128615 w 825"/>
              <a:gd name="T13" fmla="*/ 289003 h 936"/>
              <a:gd name="T14" fmla="*/ 128615 w 825"/>
              <a:gd name="T15" fmla="*/ 289003 h 936"/>
              <a:gd name="T16" fmla="*/ 272899 w 825"/>
              <a:gd name="T17" fmla="*/ 350978 h 936"/>
              <a:gd name="T18" fmla="*/ 272899 w 825"/>
              <a:gd name="T19" fmla="*/ 350978 h 936"/>
              <a:gd name="T20" fmla="*/ 229810 w 825"/>
              <a:gd name="T21" fmla="*/ 501677 h 936"/>
              <a:gd name="T22" fmla="*/ 229810 w 825"/>
              <a:gd name="T23" fmla="*/ 501677 h 936"/>
              <a:gd name="T24" fmla="*/ 212835 w 825"/>
              <a:gd name="T25" fmla="*/ 507549 h 936"/>
              <a:gd name="T26" fmla="*/ 212835 w 825"/>
              <a:gd name="T27" fmla="*/ 507549 h 936"/>
              <a:gd name="T28" fmla="*/ 464190 w 825"/>
              <a:gd name="T29" fmla="*/ 563001 h 936"/>
              <a:gd name="T30" fmla="*/ 464190 w 825"/>
              <a:gd name="T31" fmla="*/ 563001 h 936"/>
              <a:gd name="T32" fmla="*/ 395639 w 825"/>
              <a:gd name="T33" fmla="*/ 200932 h 9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5" h="936">
                <a:moveTo>
                  <a:pt x="606" y="308"/>
                </a:moveTo>
                <a:lnTo>
                  <a:pt x="606" y="308"/>
                </a:lnTo>
                <a:cubicBezTo>
                  <a:pt x="435" y="96"/>
                  <a:pt x="205" y="0"/>
                  <a:pt x="93" y="94"/>
                </a:cubicBezTo>
                <a:cubicBezTo>
                  <a:pt x="0" y="171"/>
                  <a:pt x="15" y="354"/>
                  <a:pt x="119" y="534"/>
                </a:cubicBezTo>
                <a:cubicBezTo>
                  <a:pt x="132" y="494"/>
                  <a:pt x="159" y="462"/>
                  <a:pt x="197" y="443"/>
                </a:cubicBezTo>
                <a:cubicBezTo>
                  <a:pt x="277" y="405"/>
                  <a:pt x="376" y="448"/>
                  <a:pt x="418" y="538"/>
                </a:cubicBezTo>
                <a:cubicBezTo>
                  <a:pt x="461" y="628"/>
                  <a:pt x="431" y="731"/>
                  <a:pt x="352" y="769"/>
                </a:cubicBezTo>
                <a:cubicBezTo>
                  <a:pt x="343" y="773"/>
                  <a:pt x="335" y="776"/>
                  <a:pt x="326" y="778"/>
                </a:cubicBezTo>
                <a:cubicBezTo>
                  <a:pt x="470" y="895"/>
                  <a:pt x="624" y="935"/>
                  <a:pt x="711" y="863"/>
                </a:cubicBezTo>
                <a:cubicBezTo>
                  <a:pt x="824" y="768"/>
                  <a:pt x="777" y="520"/>
                  <a:pt x="606" y="308"/>
                </a:cubicBez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69">
            <a:extLst>
              <a:ext uri="{FF2B5EF4-FFF2-40B4-BE49-F238E27FC236}">
                <a16:creationId xmlns:a16="http://schemas.microsoft.com/office/drawing/2014/main" id="{B564CBEE-CE44-3047-9518-92C2F0A5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161" y="5155157"/>
            <a:ext cx="428450" cy="466911"/>
          </a:xfrm>
          <a:custGeom>
            <a:avLst/>
            <a:gdLst>
              <a:gd name="T0" fmla="*/ 195844 w 343"/>
              <a:gd name="T1" fmla="*/ 87064 h 374"/>
              <a:gd name="T2" fmla="*/ 195844 w 343"/>
              <a:gd name="T3" fmla="*/ 87064 h 374"/>
              <a:gd name="T4" fmla="*/ 51090 w 343"/>
              <a:gd name="T5" fmla="*/ 24875 h 374"/>
              <a:gd name="T6" fmla="*/ 51090 w 343"/>
              <a:gd name="T7" fmla="*/ 24875 h 374"/>
              <a:gd name="T8" fmla="*/ 0 w 343"/>
              <a:gd name="T9" fmla="*/ 84446 h 374"/>
              <a:gd name="T10" fmla="*/ 0 w 343"/>
              <a:gd name="T11" fmla="*/ 84446 h 374"/>
              <a:gd name="T12" fmla="*/ 51745 w 343"/>
              <a:gd name="T13" fmla="*/ 159072 h 374"/>
              <a:gd name="T14" fmla="*/ 51745 w 343"/>
              <a:gd name="T15" fmla="*/ 159072 h 374"/>
              <a:gd name="T16" fmla="*/ 135584 w 343"/>
              <a:gd name="T17" fmla="*/ 244172 h 374"/>
              <a:gd name="T18" fmla="*/ 135584 w 343"/>
              <a:gd name="T19" fmla="*/ 244172 h 374"/>
              <a:gd name="T20" fmla="*/ 152614 w 343"/>
              <a:gd name="T21" fmla="*/ 238281 h 374"/>
              <a:gd name="T22" fmla="*/ 152614 w 343"/>
              <a:gd name="T23" fmla="*/ 238281 h 374"/>
              <a:gd name="T24" fmla="*/ 195844 w 343"/>
              <a:gd name="T25" fmla="*/ 87064 h 3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3" h="374">
                <a:moveTo>
                  <a:pt x="299" y="133"/>
                </a:moveTo>
                <a:lnTo>
                  <a:pt x="299" y="133"/>
                </a:lnTo>
                <a:cubicBezTo>
                  <a:pt x="257" y="43"/>
                  <a:pt x="158" y="0"/>
                  <a:pt x="78" y="38"/>
                </a:cubicBezTo>
                <a:cubicBezTo>
                  <a:pt x="40" y="57"/>
                  <a:pt x="13" y="89"/>
                  <a:pt x="0" y="129"/>
                </a:cubicBezTo>
                <a:cubicBezTo>
                  <a:pt x="22" y="168"/>
                  <a:pt x="49" y="206"/>
                  <a:pt x="79" y="243"/>
                </a:cubicBezTo>
                <a:cubicBezTo>
                  <a:pt x="119" y="294"/>
                  <a:pt x="162" y="337"/>
                  <a:pt x="207" y="373"/>
                </a:cubicBezTo>
                <a:cubicBezTo>
                  <a:pt x="216" y="371"/>
                  <a:pt x="224" y="368"/>
                  <a:pt x="233" y="364"/>
                </a:cubicBezTo>
                <a:cubicBezTo>
                  <a:pt x="312" y="326"/>
                  <a:pt x="342" y="223"/>
                  <a:pt x="299" y="133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170">
            <a:extLst>
              <a:ext uri="{FF2B5EF4-FFF2-40B4-BE49-F238E27FC236}">
                <a16:creationId xmlns:a16="http://schemas.microsoft.com/office/drawing/2014/main" id="{240F58B7-E6C7-724F-91FC-DEC21679D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7545" y="7286462"/>
            <a:ext cx="1356754" cy="1461149"/>
          </a:xfrm>
          <a:custGeom>
            <a:avLst/>
            <a:gdLst>
              <a:gd name="T0" fmla="*/ 710780 w 1088"/>
              <a:gd name="T1" fmla="*/ 765507 h 1174"/>
              <a:gd name="T2" fmla="*/ 0 w 1088"/>
              <a:gd name="T3" fmla="*/ 765507 h 1174"/>
              <a:gd name="T4" fmla="*/ 0 w 1088"/>
              <a:gd name="T5" fmla="*/ 0 h 1174"/>
              <a:gd name="T6" fmla="*/ 710780 w 1088"/>
              <a:gd name="T7" fmla="*/ 0 h 1174"/>
              <a:gd name="T8" fmla="*/ 710780 w 1088"/>
              <a:gd name="T9" fmla="*/ 765507 h 1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8" h="1174">
                <a:moveTo>
                  <a:pt x="1087" y="1173"/>
                </a:moveTo>
                <a:lnTo>
                  <a:pt x="0" y="1173"/>
                </a:lnTo>
                <a:lnTo>
                  <a:pt x="0" y="0"/>
                </a:lnTo>
                <a:lnTo>
                  <a:pt x="1087" y="0"/>
                </a:lnTo>
                <a:lnTo>
                  <a:pt x="1087" y="1173"/>
                </a:lnTo>
              </a:path>
            </a:pathLst>
          </a:custGeom>
          <a:solidFill>
            <a:srgbClr val="D1CE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171">
            <a:extLst>
              <a:ext uri="{FF2B5EF4-FFF2-40B4-BE49-F238E27FC236}">
                <a16:creationId xmlns:a16="http://schemas.microsoft.com/office/drawing/2014/main" id="{ABDA5312-1FF3-B746-A42E-06AEF83D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4448" y="7374347"/>
            <a:ext cx="1197460" cy="1296358"/>
          </a:xfrm>
          <a:custGeom>
            <a:avLst/>
            <a:gdLst>
              <a:gd name="T0" fmla="*/ 627253 w 962"/>
              <a:gd name="T1" fmla="*/ 679097 h 1039"/>
              <a:gd name="T2" fmla="*/ 0 w 962"/>
              <a:gd name="T3" fmla="*/ 679097 h 1039"/>
              <a:gd name="T4" fmla="*/ 0 w 962"/>
              <a:gd name="T5" fmla="*/ 0 h 1039"/>
              <a:gd name="T6" fmla="*/ 627253 w 962"/>
              <a:gd name="T7" fmla="*/ 0 h 1039"/>
              <a:gd name="T8" fmla="*/ 627253 w 962"/>
              <a:gd name="T9" fmla="*/ 679097 h 10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2" h="1039">
                <a:moveTo>
                  <a:pt x="961" y="1038"/>
                </a:moveTo>
                <a:lnTo>
                  <a:pt x="0" y="1038"/>
                </a:lnTo>
                <a:lnTo>
                  <a:pt x="0" y="0"/>
                </a:lnTo>
                <a:lnTo>
                  <a:pt x="961" y="0"/>
                </a:lnTo>
                <a:lnTo>
                  <a:pt x="961" y="1038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172">
            <a:extLst>
              <a:ext uri="{FF2B5EF4-FFF2-40B4-BE49-F238E27FC236}">
                <a16:creationId xmlns:a16="http://schemas.microsoft.com/office/drawing/2014/main" id="{75D2C1C2-2C33-0442-83BD-68D19165C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4018" y="8181830"/>
            <a:ext cx="186759" cy="159297"/>
          </a:xfrm>
          <a:custGeom>
            <a:avLst/>
            <a:gdLst>
              <a:gd name="T0" fmla="*/ 15881 w 148"/>
              <a:gd name="T1" fmla="*/ 0 h 126"/>
              <a:gd name="T2" fmla="*/ 0 w 148"/>
              <a:gd name="T3" fmla="*/ 60326 h 126"/>
              <a:gd name="T4" fmla="*/ 79403 w 148"/>
              <a:gd name="T5" fmla="*/ 82865 h 126"/>
              <a:gd name="T6" fmla="*/ 97268 w 148"/>
              <a:gd name="T7" fmla="*/ 19225 h 126"/>
              <a:gd name="T8" fmla="*/ 15881 w 148"/>
              <a:gd name="T9" fmla="*/ 0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" h="126">
                <a:moveTo>
                  <a:pt x="24" y="0"/>
                </a:moveTo>
                <a:lnTo>
                  <a:pt x="0" y="91"/>
                </a:lnTo>
                <a:lnTo>
                  <a:pt x="120" y="125"/>
                </a:lnTo>
                <a:lnTo>
                  <a:pt x="147" y="29"/>
                </a:lnTo>
                <a:lnTo>
                  <a:pt x="24" y="0"/>
                </a:lnTo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73">
            <a:extLst>
              <a:ext uri="{FF2B5EF4-FFF2-40B4-BE49-F238E27FC236}">
                <a16:creationId xmlns:a16="http://schemas.microsoft.com/office/drawing/2014/main" id="{54B6DD04-27B4-4B42-8892-9F205A20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2327" y="8214788"/>
            <a:ext cx="1444641" cy="510851"/>
          </a:xfrm>
          <a:custGeom>
            <a:avLst/>
            <a:gdLst>
              <a:gd name="T0" fmla="*/ 756866 w 1160"/>
              <a:gd name="T1" fmla="*/ 177275 h 411"/>
              <a:gd name="T2" fmla="*/ 17632 w 1160"/>
              <a:gd name="T3" fmla="*/ 0 h 411"/>
              <a:gd name="T4" fmla="*/ 0 w 1160"/>
              <a:gd name="T5" fmla="*/ 62567 h 411"/>
              <a:gd name="T6" fmla="*/ 734010 w 1160"/>
              <a:gd name="T7" fmla="*/ 267215 h 411"/>
              <a:gd name="T8" fmla="*/ 756866 w 1160"/>
              <a:gd name="T9" fmla="*/ 177275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0" h="411">
                <a:moveTo>
                  <a:pt x="1159" y="272"/>
                </a:moveTo>
                <a:lnTo>
                  <a:pt x="27" y="0"/>
                </a:lnTo>
                <a:lnTo>
                  <a:pt x="0" y="96"/>
                </a:lnTo>
                <a:lnTo>
                  <a:pt x="1124" y="410"/>
                </a:lnTo>
                <a:lnTo>
                  <a:pt x="1159" y="272"/>
                </a:lnTo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74">
            <a:extLst>
              <a:ext uri="{FF2B5EF4-FFF2-40B4-BE49-F238E27FC236}">
                <a16:creationId xmlns:a16="http://schemas.microsoft.com/office/drawing/2014/main" id="{3D035829-A70D-5540-860F-3FC5CF27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671" y="7649001"/>
            <a:ext cx="697604" cy="1021706"/>
          </a:xfrm>
          <a:custGeom>
            <a:avLst/>
            <a:gdLst>
              <a:gd name="T0" fmla="*/ 316066 w 559"/>
              <a:gd name="T1" fmla="*/ 293052 h 819"/>
              <a:gd name="T2" fmla="*/ 316066 w 559"/>
              <a:gd name="T3" fmla="*/ 293052 h 819"/>
              <a:gd name="T4" fmla="*/ 316066 w 559"/>
              <a:gd name="T5" fmla="*/ 293052 h 819"/>
              <a:gd name="T6" fmla="*/ 316066 w 559"/>
              <a:gd name="T7" fmla="*/ 293052 h 819"/>
              <a:gd name="T8" fmla="*/ 361218 w 559"/>
              <a:gd name="T9" fmla="*/ 245300 h 819"/>
              <a:gd name="T10" fmla="*/ 361218 w 559"/>
              <a:gd name="T11" fmla="*/ 245300 h 819"/>
              <a:gd name="T12" fmla="*/ 333080 w 559"/>
              <a:gd name="T13" fmla="*/ 202782 h 819"/>
              <a:gd name="T14" fmla="*/ 333080 w 559"/>
              <a:gd name="T15" fmla="*/ 202782 h 819"/>
              <a:gd name="T16" fmla="*/ 333080 w 559"/>
              <a:gd name="T17" fmla="*/ 202782 h 819"/>
              <a:gd name="T18" fmla="*/ 334389 w 559"/>
              <a:gd name="T19" fmla="*/ 85037 h 819"/>
              <a:gd name="T20" fmla="*/ 334389 w 559"/>
              <a:gd name="T21" fmla="*/ 85037 h 819"/>
              <a:gd name="T22" fmla="*/ 334389 w 559"/>
              <a:gd name="T23" fmla="*/ 85037 h 819"/>
              <a:gd name="T24" fmla="*/ 334389 w 559"/>
              <a:gd name="T25" fmla="*/ 85037 h 819"/>
              <a:gd name="T26" fmla="*/ 201549 w 559"/>
              <a:gd name="T27" fmla="*/ 15699 h 819"/>
              <a:gd name="T28" fmla="*/ 201549 w 559"/>
              <a:gd name="T29" fmla="*/ 15699 h 819"/>
              <a:gd name="T30" fmla="*/ 0 w 559"/>
              <a:gd name="T31" fmla="*/ 47098 h 819"/>
              <a:gd name="T32" fmla="*/ 0 w 559"/>
              <a:gd name="T33" fmla="*/ 47098 h 819"/>
              <a:gd name="T34" fmla="*/ 92268 w 559"/>
              <a:gd name="T35" fmla="*/ 170075 h 819"/>
              <a:gd name="T36" fmla="*/ 92268 w 559"/>
              <a:gd name="T37" fmla="*/ 170075 h 819"/>
              <a:gd name="T38" fmla="*/ 77217 w 559"/>
              <a:gd name="T39" fmla="*/ 236142 h 819"/>
              <a:gd name="T40" fmla="*/ 77217 w 559"/>
              <a:gd name="T41" fmla="*/ 236142 h 819"/>
              <a:gd name="T42" fmla="*/ 139383 w 559"/>
              <a:gd name="T43" fmla="*/ 376127 h 819"/>
              <a:gd name="T44" fmla="*/ 139383 w 559"/>
              <a:gd name="T45" fmla="*/ 429112 h 819"/>
              <a:gd name="T46" fmla="*/ 139383 w 559"/>
              <a:gd name="T47" fmla="*/ 429112 h 819"/>
              <a:gd name="T48" fmla="*/ 112554 w 559"/>
              <a:gd name="T49" fmla="*/ 487330 h 819"/>
              <a:gd name="T50" fmla="*/ 58894 w 559"/>
              <a:gd name="T51" fmla="*/ 535082 h 819"/>
              <a:gd name="T52" fmla="*/ 139383 w 559"/>
              <a:gd name="T53" fmla="*/ 535082 h 819"/>
              <a:gd name="T54" fmla="*/ 263716 w 559"/>
              <a:gd name="T55" fmla="*/ 535082 h 819"/>
              <a:gd name="T56" fmla="*/ 344859 w 559"/>
              <a:gd name="T57" fmla="*/ 535082 h 819"/>
              <a:gd name="T58" fmla="*/ 290545 w 559"/>
              <a:gd name="T59" fmla="*/ 487330 h 819"/>
              <a:gd name="T60" fmla="*/ 290545 w 559"/>
              <a:gd name="T61" fmla="*/ 487330 h 819"/>
              <a:gd name="T62" fmla="*/ 263716 w 559"/>
              <a:gd name="T63" fmla="*/ 429112 h 819"/>
              <a:gd name="T64" fmla="*/ 263716 w 559"/>
              <a:gd name="T65" fmla="*/ 375473 h 819"/>
              <a:gd name="T66" fmla="*/ 263716 w 559"/>
              <a:gd name="T67" fmla="*/ 375473 h 819"/>
              <a:gd name="T68" fmla="*/ 316066 w 559"/>
              <a:gd name="T69" fmla="*/ 293052 h 8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59" h="819">
                <a:moveTo>
                  <a:pt x="483" y="448"/>
                </a:moveTo>
                <a:lnTo>
                  <a:pt x="483" y="448"/>
                </a:lnTo>
                <a:cubicBezTo>
                  <a:pt x="519" y="448"/>
                  <a:pt x="542" y="418"/>
                  <a:pt x="552" y="375"/>
                </a:cubicBezTo>
                <a:cubicBezTo>
                  <a:pt x="558" y="348"/>
                  <a:pt x="545" y="310"/>
                  <a:pt x="509" y="310"/>
                </a:cubicBezTo>
                <a:cubicBezTo>
                  <a:pt x="529" y="199"/>
                  <a:pt x="511" y="130"/>
                  <a:pt x="511" y="130"/>
                </a:cubicBezTo>
                <a:cubicBezTo>
                  <a:pt x="505" y="55"/>
                  <a:pt x="448" y="0"/>
                  <a:pt x="308" y="24"/>
                </a:cubicBezTo>
                <a:cubicBezTo>
                  <a:pt x="196" y="43"/>
                  <a:pt x="134" y="108"/>
                  <a:pt x="0" y="72"/>
                </a:cubicBezTo>
                <a:cubicBezTo>
                  <a:pt x="0" y="72"/>
                  <a:pt x="6" y="203"/>
                  <a:pt x="141" y="260"/>
                </a:cubicBezTo>
                <a:cubicBezTo>
                  <a:pt x="127" y="290"/>
                  <a:pt x="118" y="325"/>
                  <a:pt x="118" y="361"/>
                </a:cubicBezTo>
                <a:cubicBezTo>
                  <a:pt x="118" y="440"/>
                  <a:pt x="156" y="526"/>
                  <a:pt x="213" y="575"/>
                </a:cubicBezTo>
                <a:lnTo>
                  <a:pt x="213" y="656"/>
                </a:lnTo>
                <a:cubicBezTo>
                  <a:pt x="213" y="690"/>
                  <a:pt x="198" y="723"/>
                  <a:pt x="172" y="745"/>
                </a:cubicBezTo>
                <a:lnTo>
                  <a:pt x="90" y="818"/>
                </a:lnTo>
                <a:lnTo>
                  <a:pt x="213" y="818"/>
                </a:lnTo>
                <a:lnTo>
                  <a:pt x="403" y="818"/>
                </a:lnTo>
                <a:lnTo>
                  <a:pt x="527" y="818"/>
                </a:lnTo>
                <a:lnTo>
                  <a:pt x="444" y="745"/>
                </a:lnTo>
                <a:cubicBezTo>
                  <a:pt x="418" y="723"/>
                  <a:pt x="403" y="690"/>
                  <a:pt x="403" y="656"/>
                </a:cubicBezTo>
                <a:lnTo>
                  <a:pt x="403" y="574"/>
                </a:lnTo>
                <a:cubicBezTo>
                  <a:pt x="439" y="542"/>
                  <a:pt x="467" y="497"/>
                  <a:pt x="483" y="4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75">
            <a:extLst>
              <a:ext uri="{FF2B5EF4-FFF2-40B4-BE49-F238E27FC236}">
                <a16:creationId xmlns:a16="http://schemas.microsoft.com/office/drawing/2014/main" id="{14A8CF08-D97B-D34D-894E-73B0ADD31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7825" y="7890694"/>
            <a:ext cx="219717" cy="379022"/>
          </a:xfrm>
          <a:custGeom>
            <a:avLst/>
            <a:gdLst>
              <a:gd name="T0" fmla="*/ 65177 w 175"/>
              <a:gd name="T1" fmla="*/ 170071 h 305"/>
              <a:gd name="T2" fmla="*/ 51352 w 175"/>
              <a:gd name="T3" fmla="*/ 198090 h 305"/>
              <a:gd name="T4" fmla="*/ 52668 w 175"/>
              <a:gd name="T5" fmla="*/ 148568 h 305"/>
              <a:gd name="T6" fmla="*/ 54643 w 175"/>
              <a:gd name="T7" fmla="*/ 129671 h 305"/>
              <a:gd name="T8" fmla="*/ 59910 w 175"/>
              <a:gd name="T9" fmla="*/ 114684 h 305"/>
              <a:gd name="T10" fmla="*/ 67152 w 175"/>
              <a:gd name="T11" fmla="*/ 102955 h 305"/>
              <a:gd name="T12" fmla="*/ 77027 w 175"/>
              <a:gd name="T13" fmla="*/ 93181 h 305"/>
              <a:gd name="T14" fmla="*/ 86903 w 175"/>
              <a:gd name="T15" fmla="*/ 84058 h 305"/>
              <a:gd name="T16" fmla="*/ 95461 w 175"/>
              <a:gd name="T17" fmla="*/ 72981 h 305"/>
              <a:gd name="T18" fmla="*/ 101387 w 175"/>
              <a:gd name="T19" fmla="*/ 61252 h 305"/>
              <a:gd name="T20" fmla="*/ 104020 w 175"/>
              <a:gd name="T21" fmla="*/ 48219 h 305"/>
              <a:gd name="T22" fmla="*/ 100728 w 175"/>
              <a:gd name="T23" fmla="*/ 31277 h 305"/>
              <a:gd name="T24" fmla="*/ 90195 w 175"/>
              <a:gd name="T25" fmla="*/ 18897 h 305"/>
              <a:gd name="T26" fmla="*/ 76369 w 175"/>
              <a:gd name="T27" fmla="*/ 12381 h 305"/>
              <a:gd name="T28" fmla="*/ 59910 w 175"/>
              <a:gd name="T29" fmla="*/ 10426 h 305"/>
              <a:gd name="T30" fmla="*/ 38185 w 175"/>
              <a:gd name="T31" fmla="*/ 14335 h 305"/>
              <a:gd name="T32" fmla="*/ 22384 w 175"/>
              <a:gd name="T33" fmla="*/ 25413 h 305"/>
              <a:gd name="T34" fmla="*/ 13167 w 175"/>
              <a:gd name="T35" fmla="*/ 43006 h 305"/>
              <a:gd name="T36" fmla="*/ 9875 w 175"/>
              <a:gd name="T37" fmla="*/ 64510 h 305"/>
              <a:gd name="T38" fmla="*/ 0 w 175"/>
              <a:gd name="T39" fmla="*/ 64510 h 305"/>
              <a:gd name="T40" fmla="*/ 3950 w 175"/>
              <a:gd name="T41" fmla="*/ 37794 h 305"/>
              <a:gd name="T42" fmla="*/ 15801 w 175"/>
              <a:gd name="T43" fmla="*/ 17594 h 305"/>
              <a:gd name="T44" fmla="*/ 34893 w 175"/>
              <a:gd name="T45" fmla="*/ 4561 h 305"/>
              <a:gd name="T46" fmla="*/ 60569 w 175"/>
              <a:gd name="T47" fmla="*/ 0 h 305"/>
              <a:gd name="T48" fmla="*/ 81636 w 175"/>
              <a:gd name="T49" fmla="*/ 3258 h 305"/>
              <a:gd name="T50" fmla="*/ 98095 w 175"/>
              <a:gd name="T51" fmla="*/ 11729 h 305"/>
              <a:gd name="T52" fmla="*/ 109945 w 175"/>
              <a:gd name="T53" fmla="*/ 26716 h 305"/>
              <a:gd name="T54" fmla="*/ 114554 w 175"/>
              <a:gd name="T55" fmla="*/ 48219 h 305"/>
              <a:gd name="T56" fmla="*/ 111920 w 175"/>
              <a:gd name="T57" fmla="*/ 63206 h 305"/>
              <a:gd name="T58" fmla="*/ 106653 w 175"/>
              <a:gd name="T59" fmla="*/ 75587 h 305"/>
              <a:gd name="T60" fmla="*/ 99411 w 175"/>
              <a:gd name="T61" fmla="*/ 85361 h 305"/>
              <a:gd name="T62" fmla="*/ 90195 w 175"/>
              <a:gd name="T63" fmla="*/ 93832 h 305"/>
              <a:gd name="T64" fmla="*/ 80978 w 175"/>
              <a:gd name="T65" fmla="*/ 102955 h 305"/>
              <a:gd name="T66" fmla="*/ 71761 w 175"/>
              <a:gd name="T67" fmla="*/ 113381 h 305"/>
              <a:gd name="T68" fmla="*/ 65835 w 175"/>
              <a:gd name="T69" fmla="*/ 128368 h 305"/>
              <a:gd name="T70" fmla="*/ 52668 w 175"/>
              <a:gd name="T71" fmla="*/ 148568 h 3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5" h="305">
                <a:moveTo>
                  <a:pt x="78" y="261"/>
                </a:moveTo>
                <a:lnTo>
                  <a:pt x="99" y="261"/>
                </a:lnTo>
                <a:lnTo>
                  <a:pt x="99" y="304"/>
                </a:lnTo>
                <a:lnTo>
                  <a:pt x="78" y="304"/>
                </a:lnTo>
                <a:lnTo>
                  <a:pt x="78" y="261"/>
                </a:lnTo>
                <a:close/>
                <a:moveTo>
                  <a:pt x="80" y="228"/>
                </a:moveTo>
                <a:lnTo>
                  <a:pt x="80" y="228"/>
                </a:lnTo>
                <a:cubicBezTo>
                  <a:pt x="80" y="217"/>
                  <a:pt x="81" y="207"/>
                  <a:pt x="83" y="199"/>
                </a:cubicBezTo>
                <a:cubicBezTo>
                  <a:pt x="85" y="190"/>
                  <a:pt x="88" y="183"/>
                  <a:pt x="91" y="176"/>
                </a:cubicBezTo>
                <a:cubicBezTo>
                  <a:pt x="95" y="170"/>
                  <a:pt x="98" y="163"/>
                  <a:pt x="102" y="158"/>
                </a:cubicBezTo>
                <a:cubicBezTo>
                  <a:pt x="107" y="153"/>
                  <a:pt x="112" y="148"/>
                  <a:pt x="117" y="143"/>
                </a:cubicBezTo>
                <a:cubicBezTo>
                  <a:pt x="122" y="138"/>
                  <a:pt x="127" y="133"/>
                  <a:pt x="132" y="129"/>
                </a:cubicBezTo>
                <a:cubicBezTo>
                  <a:pt x="137" y="123"/>
                  <a:pt x="141" y="118"/>
                  <a:pt x="145" y="112"/>
                </a:cubicBezTo>
                <a:cubicBezTo>
                  <a:pt x="149" y="107"/>
                  <a:pt x="152" y="101"/>
                  <a:pt x="154" y="94"/>
                </a:cubicBezTo>
                <a:cubicBezTo>
                  <a:pt x="157" y="88"/>
                  <a:pt x="158" y="81"/>
                  <a:pt x="158" y="74"/>
                </a:cubicBezTo>
                <a:cubicBezTo>
                  <a:pt x="158" y="64"/>
                  <a:pt x="156" y="55"/>
                  <a:pt x="153" y="48"/>
                </a:cubicBezTo>
                <a:cubicBezTo>
                  <a:pt x="148" y="40"/>
                  <a:pt x="143" y="34"/>
                  <a:pt x="137" y="29"/>
                </a:cubicBezTo>
                <a:cubicBezTo>
                  <a:pt x="131" y="25"/>
                  <a:pt x="124" y="21"/>
                  <a:pt x="116" y="19"/>
                </a:cubicBezTo>
                <a:cubicBezTo>
                  <a:pt x="108" y="17"/>
                  <a:pt x="99" y="16"/>
                  <a:pt x="91" y="16"/>
                </a:cubicBezTo>
                <a:cubicBezTo>
                  <a:pt x="78" y="16"/>
                  <a:pt x="67" y="18"/>
                  <a:pt x="58" y="22"/>
                </a:cubicBezTo>
                <a:cubicBezTo>
                  <a:pt x="49" y="26"/>
                  <a:pt x="41" y="32"/>
                  <a:pt x="34" y="39"/>
                </a:cubicBezTo>
                <a:cubicBezTo>
                  <a:pt x="28" y="47"/>
                  <a:pt x="24" y="55"/>
                  <a:pt x="20" y="66"/>
                </a:cubicBezTo>
                <a:cubicBezTo>
                  <a:pt x="17" y="75"/>
                  <a:pt x="15" y="86"/>
                  <a:pt x="15" y="99"/>
                </a:cubicBezTo>
                <a:lnTo>
                  <a:pt x="0" y="99"/>
                </a:lnTo>
                <a:cubicBezTo>
                  <a:pt x="0" y="84"/>
                  <a:pt x="2" y="70"/>
                  <a:pt x="6" y="58"/>
                </a:cubicBezTo>
                <a:cubicBezTo>
                  <a:pt x="10" y="46"/>
                  <a:pt x="16" y="35"/>
                  <a:pt x="24" y="27"/>
                </a:cubicBezTo>
                <a:cubicBezTo>
                  <a:pt x="32" y="18"/>
                  <a:pt x="41" y="12"/>
                  <a:pt x="53" y="7"/>
                </a:cubicBezTo>
                <a:cubicBezTo>
                  <a:pt x="64" y="2"/>
                  <a:pt x="77" y="0"/>
                  <a:pt x="92" y="0"/>
                </a:cubicBezTo>
                <a:cubicBezTo>
                  <a:pt x="104" y="0"/>
                  <a:pt x="114" y="1"/>
                  <a:pt x="124" y="5"/>
                </a:cubicBezTo>
                <a:cubicBezTo>
                  <a:pt x="134" y="7"/>
                  <a:pt x="142" y="12"/>
                  <a:pt x="149" y="18"/>
                </a:cubicBezTo>
                <a:cubicBezTo>
                  <a:pt x="157" y="24"/>
                  <a:pt x="163" y="32"/>
                  <a:pt x="167" y="41"/>
                </a:cubicBezTo>
                <a:cubicBezTo>
                  <a:pt x="171" y="51"/>
                  <a:pt x="174" y="61"/>
                  <a:pt x="174" y="74"/>
                </a:cubicBezTo>
                <a:cubicBezTo>
                  <a:pt x="174" y="83"/>
                  <a:pt x="173" y="91"/>
                  <a:pt x="170" y="97"/>
                </a:cubicBezTo>
                <a:cubicBezTo>
                  <a:pt x="169" y="104"/>
                  <a:pt x="166" y="110"/>
                  <a:pt x="162" y="116"/>
                </a:cubicBezTo>
                <a:cubicBezTo>
                  <a:pt x="159" y="122"/>
                  <a:pt x="155" y="127"/>
                  <a:pt x="151" y="131"/>
                </a:cubicBezTo>
                <a:cubicBezTo>
                  <a:pt x="146" y="136"/>
                  <a:pt x="142" y="140"/>
                  <a:pt x="137" y="144"/>
                </a:cubicBezTo>
                <a:cubicBezTo>
                  <a:pt x="132" y="149"/>
                  <a:pt x="128" y="153"/>
                  <a:pt x="123" y="158"/>
                </a:cubicBezTo>
                <a:cubicBezTo>
                  <a:pt x="118" y="162"/>
                  <a:pt x="113" y="168"/>
                  <a:pt x="109" y="174"/>
                </a:cubicBezTo>
                <a:cubicBezTo>
                  <a:pt x="106" y="181"/>
                  <a:pt x="102" y="188"/>
                  <a:pt x="100" y="197"/>
                </a:cubicBezTo>
                <a:cubicBezTo>
                  <a:pt x="97" y="206"/>
                  <a:pt x="96" y="216"/>
                  <a:pt x="96" y="228"/>
                </a:cubicBezTo>
                <a:lnTo>
                  <a:pt x="80" y="228"/>
                </a:lnTo>
                <a:close/>
              </a:path>
            </a:pathLst>
          </a:custGeom>
          <a:solidFill>
            <a:srgbClr val="4738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176">
            <a:extLst>
              <a:ext uri="{FF2B5EF4-FFF2-40B4-BE49-F238E27FC236}">
                <a16:creationId xmlns:a16="http://schemas.microsoft.com/office/drawing/2014/main" id="{19183CE0-E401-B942-8112-18AF5ABF2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1066" y="7506180"/>
            <a:ext cx="1230418" cy="1230443"/>
          </a:xfrm>
          <a:custGeom>
            <a:avLst/>
            <a:gdLst>
              <a:gd name="T0" fmla="*/ 644535 w 988"/>
              <a:gd name="T1" fmla="*/ 322594 h 988"/>
              <a:gd name="T2" fmla="*/ 644535 w 988"/>
              <a:gd name="T3" fmla="*/ 322594 h 988"/>
              <a:gd name="T4" fmla="*/ 322594 w 988"/>
              <a:gd name="T5" fmla="*/ 644535 h 988"/>
              <a:gd name="T6" fmla="*/ 322594 w 988"/>
              <a:gd name="T7" fmla="*/ 644535 h 988"/>
              <a:gd name="T8" fmla="*/ 0 w 988"/>
              <a:gd name="T9" fmla="*/ 322594 h 988"/>
              <a:gd name="T10" fmla="*/ 0 w 988"/>
              <a:gd name="T11" fmla="*/ 322594 h 988"/>
              <a:gd name="T12" fmla="*/ 322594 w 988"/>
              <a:gd name="T13" fmla="*/ 0 h 988"/>
              <a:gd name="T14" fmla="*/ 322594 w 988"/>
              <a:gd name="T15" fmla="*/ 0 h 988"/>
              <a:gd name="T16" fmla="*/ 644535 w 988"/>
              <a:gd name="T17" fmla="*/ 322594 h 9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88" h="988">
                <a:moveTo>
                  <a:pt x="987" y="494"/>
                </a:moveTo>
                <a:lnTo>
                  <a:pt x="987" y="494"/>
                </a:lnTo>
                <a:cubicBezTo>
                  <a:pt x="987" y="766"/>
                  <a:pt x="766" y="987"/>
                  <a:pt x="494" y="987"/>
                </a:cubicBezTo>
                <a:cubicBezTo>
                  <a:pt x="221" y="987"/>
                  <a:pt x="0" y="766"/>
                  <a:pt x="0" y="494"/>
                </a:cubicBezTo>
                <a:cubicBezTo>
                  <a:pt x="0" y="221"/>
                  <a:pt x="221" y="0"/>
                  <a:pt x="494" y="0"/>
                </a:cubicBezTo>
                <a:cubicBezTo>
                  <a:pt x="766" y="0"/>
                  <a:pt x="987" y="221"/>
                  <a:pt x="987" y="494"/>
                </a:cubicBezTo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177">
            <a:extLst>
              <a:ext uri="{FF2B5EF4-FFF2-40B4-BE49-F238E27FC236}">
                <a16:creationId xmlns:a16="http://schemas.microsoft.com/office/drawing/2014/main" id="{8297EB0D-E009-2341-8732-ABFA3543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7121" y="7462236"/>
            <a:ext cx="1318305" cy="1318332"/>
          </a:xfrm>
          <a:custGeom>
            <a:avLst/>
            <a:gdLst>
              <a:gd name="T0" fmla="*/ 345963 w 1059"/>
              <a:gd name="T1" fmla="*/ 46346 h 1059"/>
              <a:gd name="T2" fmla="*/ 345963 w 1059"/>
              <a:gd name="T3" fmla="*/ 46346 h 1059"/>
              <a:gd name="T4" fmla="*/ 46999 w 1059"/>
              <a:gd name="T5" fmla="*/ 345310 h 1059"/>
              <a:gd name="T6" fmla="*/ 46999 w 1059"/>
              <a:gd name="T7" fmla="*/ 345310 h 1059"/>
              <a:gd name="T8" fmla="*/ 345963 w 1059"/>
              <a:gd name="T9" fmla="*/ 644274 h 1059"/>
              <a:gd name="T10" fmla="*/ 345963 w 1059"/>
              <a:gd name="T11" fmla="*/ 644274 h 1059"/>
              <a:gd name="T12" fmla="*/ 644927 w 1059"/>
              <a:gd name="T13" fmla="*/ 345310 h 1059"/>
              <a:gd name="T14" fmla="*/ 644927 w 1059"/>
              <a:gd name="T15" fmla="*/ 345310 h 1059"/>
              <a:gd name="T16" fmla="*/ 345963 w 1059"/>
              <a:gd name="T17" fmla="*/ 46346 h 1059"/>
              <a:gd name="T18" fmla="*/ 345963 w 1059"/>
              <a:gd name="T19" fmla="*/ 690620 h 1059"/>
              <a:gd name="T20" fmla="*/ 345963 w 1059"/>
              <a:gd name="T21" fmla="*/ 690620 h 1059"/>
              <a:gd name="T22" fmla="*/ 0 w 1059"/>
              <a:gd name="T23" fmla="*/ 345310 h 1059"/>
              <a:gd name="T24" fmla="*/ 0 w 1059"/>
              <a:gd name="T25" fmla="*/ 345310 h 1059"/>
              <a:gd name="T26" fmla="*/ 345963 w 1059"/>
              <a:gd name="T27" fmla="*/ 0 h 1059"/>
              <a:gd name="T28" fmla="*/ 345963 w 1059"/>
              <a:gd name="T29" fmla="*/ 0 h 1059"/>
              <a:gd name="T30" fmla="*/ 690620 w 1059"/>
              <a:gd name="T31" fmla="*/ 345310 h 1059"/>
              <a:gd name="T32" fmla="*/ 690620 w 1059"/>
              <a:gd name="T33" fmla="*/ 345310 h 1059"/>
              <a:gd name="T34" fmla="*/ 345963 w 1059"/>
              <a:gd name="T35" fmla="*/ 690620 h 10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59" h="1059">
                <a:moveTo>
                  <a:pt x="530" y="71"/>
                </a:moveTo>
                <a:lnTo>
                  <a:pt x="530" y="71"/>
                </a:lnTo>
                <a:cubicBezTo>
                  <a:pt x="277" y="71"/>
                  <a:pt x="72" y="276"/>
                  <a:pt x="72" y="529"/>
                </a:cubicBezTo>
                <a:cubicBezTo>
                  <a:pt x="72" y="781"/>
                  <a:pt x="277" y="987"/>
                  <a:pt x="530" y="987"/>
                </a:cubicBezTo>
                <a:cubicBezTo>
                  <a:pt x="782" y="987"/>
                  <a:pt x="988" y="781"/>
                  <a:pt x="988" y="529"/>
                </a:cubicBezTo>
                <a:cubicBezTo>
                  <a:pt x="988" y="276"/>
                  <a:pt x="782" y="71"/>
                  <a:pt x="530" y="71"/>
                </a:cubicBezTo>
                <a:close/>
                <a:moveTo>
                  <a:pt x="530" y="1058"/>
                </a:moveTo>
                <a:lnTo>
                  <a:pt x="530" y="1058"/>
                </a:lnTo>
                <a:cubicBezTo>
                  <a:pt x="238" y="1058"/>
                  <a:pt x="0" y="820"/>
                  <a:pt x="0" y="529"/>
                </a:cubicBezTo>
                <a:cubicBezTo>
                  <a:pt x="0" y="237"/>
                  <a:pt x="238" y="0"/>
                  <a:pt x="530" y="0"/>
                </a:cubicBezTo>
                <a:cubicBezTo>
                  <a:pt x="821" y="0"/>
                  <a:pt x="1058" y="237"/>
                  <a:pt x="1058" y="529"/>
                </a:cubicBezTo>
                <a:cubicBezTo>
                  <a:pt x="1058" y="820"/>
                  <a:pt x="821" y="1058"/>
                  <a:pt x="530" y="1058"/>
                </a:cubicBezTo>
                <a:close/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BD7A2BF3-9CDA-EB4A-B6A0-D0EB548F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828" y="7368858"/>
            <a:ext cx="1701568" cy="1382991"/>
          </a:xfrm>
          <a:custGeom>
            <a:avLst/>
            <a:gdLst>
              <a:gd name="connsiteX0" fmla="*/ 0 w 1701568"/>
              <a:gd name="connsiteY0" fmla="*/ 0 h 1382991"/>
              <a:gd name="connsiteX1" fmla="*/ 1701568 w 1701568"/>
              <a:gd name="connsiteY1" fmla="*/ 0 h 1382991"/>
              <a:gd name="connsiteX2" fmla="*/ 1701568 w 1701568"/>
              <a:gd name="connsiteY2" fmla="*/ 1130322 h 1382991"/>
              <a:gd name="connsiteX3" fmla="*/ 1410438 w 1701568"/>
              <a:gd name="connsiteY3" fmla="*/ 1130322 h 1382991"/>
              <a:gd name="connsiteX4" fmla="*/ 1410438 w 1701568"/>
              <a:gd name="connsiteY4" fmla="*/ 1382991 h 1382991"/>
              <a:gd name="connsiteX5" fmla="*/ 1307316 w 1701568"/>
              <a:gd name="connsiteY5" fmla="*/ 1382991 h 1382991"/>
              <a:gd name="connsiteX6" fmla="*/ 1307316 w 1701568"/>
              <a:gd name="connsiteY6" fmla="*/ 1130322 h 1382991"/>
              <a:gd name="connsiteX7" fmla="*/ 372278 w 1701568"/>
              <a:gd name="connsiteY7" fmla="*/ 1130322 h 1382991"/>
              <a:gd name="connsiteX8" fmla="*/ 372278 w 1701568"/>
              <a:gd name="connsiteY8" fmla="*/ 1382991 h 1382991"/>
              <a:gd name="connsiteX9" fmla="*/ 269152 w 1701568"/>
              <a:gd name="connsiteY9" fmla="*/ 1382991 h 1382991"/>
              <a:gd name="connsiteX10" fmla="*/ 269152 w 1701568"/>
              <a:gd name="connsiteY10" fmla="*/ 1130322 h 1382991"/>
              <a:gd name="connsiteX11" fmla="*/ 0 w 1701568"/>
              <a:gd name="connsiteY11" fmla="*/ 1130322 h 1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1568" h="1382991">
                <a:moveTo>
                  <a:pt x="0" y="0"/>
                </a:moveTo>
                <a:lnTo>
                  <a:pt x="1701568" y="0"/>
                </a:lnTo>
                <a:lnTo>
                  <a:pt x="1701568" y="1130322"/>
                </a:lnTo>
                <a:lnTo>
                  <a:pt x="1410438" y="1130322"/>
                </a:lnTo>
                <a:lnTo>
                  <a:pt x="1410438" y="1382991"/>
                </a:lnTo>
                <a:lnTo>
                  <a:pt x="1307316" y="1382991"/>
                </a:lnTo>
                <a:lnTo>
                  <a:pt x="1307316" y="1130322"/>
                </a:lnTo>
                <a:lnTo>
                  <a:pt x="372278" y="1130322"/>
                </a:lnTo>
                <a:lnTo>
                  <a:pt x="372278" y="1382991"/>
                </a:lnTo>
                <a:lnTo>
                  <a:pt x="269152" y="1382991"/>
                </a:lnTo>
                <a:lnTo>
                  <a:pt x="269152" y="1130322"/>
                </a:lnTo>
                <a:lnTo>
                  <a:pt x="0" y="1130322"/>
                </a:lnTo>
                <a:close/>
              </a:path>
            </a:pathLst>
          </a:custGeom>
          <a:solidFill>
            <a:srgbClr val="0F00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181">
            <a:extLst>
              <a:ext uri="{FF2B5EF4-FFF2-40B4-BE49-F238E27FC236}">
                <a16:creationId xmlns:a16="http://schemas.microsoft.com/office/drawing/2014/main" id="{D0FE1C6C-9251-394F-AB9B-CB50AA739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2742" y="7434774"/>
            <a:ext cx="1576471" cy="999734"/>
          </a:xfrm>
          <a:custGeom>
            <a:avLst/>
            <a:gdLst>
              <a:gd name="T0" fmla="*/ 825994 w 1267"/>
              <a:gd name="T1" fmla="*/ 523562 h 803"/>
              <a:gd name="T2" fmla="*/ 0 w 1267"/>
              <a:gd name="T3" fmla="*/ 523562 h 803"/>
              <a:gd name="T4" fmla="*/ 0 w 1267"/>
              <a:gd name="T5" fmla="*/ 0 h 803"/>
              <a:gd name="T6" fmla="*/ 825994 w 1267"/>
              <a:gd name="T7" fmla="*/ 0 h 803"/>
              <a:gd name="T8" fmla="*/ 825994 w 1267"/>
              <a:gd name="T9" fmla="*/ 523562 h 8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7" h="803">
                <a:moveTo>
                  <a:pt x="1266" y="802"/>
                </a:moveTo>
                <a:lnTo>
                  <a:pt x="0" y="802"/>
                </a:lnTo>
                <a:lnTo>
                  <a:pt x="0" y="0"/>
                </a:lnTo>
                <a:lnTo>
                  <a:pt x="1266" y="0"/>
                </a:lnTo>
                <a:lnTo>
                  <a:pt x="1266" y="80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183">
            <a:extLst>
              <a:ext uri="{FF2B5EF4-FFF2-40B4-BE49-F238E27FC236}">
                <a16:creationId xmlns:a16="http://schemas.microsoft.com/office/drawing/2014/main" id="{F95CC390-389C-F642-9E17-9977F033C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5134" y="7714916"/>
            <a:ext cx="944785" cy="549304"/>
          </a:xfrm>
          <a:custGeom>
            <a:avLst/>
            <a:gdLst>
              <a:gd name="T0" fmla="*/ 0 w 759"/>
              <a:gd name="T1" fmla="*/ 287378 h 442"/>
              <a:gd name="T2" fmla="*/ 494759 w 759"/>
              <a:gd name="T3" fmla="*/ 287378 h 442"/>
              <a:gd name="T4" fmla="*/ 494759 w 759"/>
              <a:gd name="T5" fmla="*/ 0 h 442"/>
              <a:gd name="T6" fmla="*/ 494759 w 759"/>
              <a:gd name="T7" fmla="*/ 0 h 442"/>
              <a:gd name="T8" fmla="*/ 370090 w 759"/>
              <a:gd name="T9" fmla="*/ 254144 h 442"/>
              <a:gd name="T10" fmla="*/ 370090 w 759"/>
              <a:gd name="T11" fmla="*/ 254144 h 442"/>
              <a:gd name="T12" fmla="*/ 280015 w 759"/>
              <a:gd name="T13" fmla="*/ 114039 h 442"/>
              <a:gd name="T14" fmla="*/ 280015 w 759"/>
              <a:gd name="T15" fmla="*/ 114039 h 442"/>
              <a:gd name="T16" fmla="*/ 173623 w 759"/>
              <a:gd name="T17" fmla="*/ 260661 h 442"/>
              <a:gd name="T18" fmla="*/ 173623 w 759"/>
              <a:gd name="T19" fmla="*/ 260661 h 442"/>
              <a:gd name="T20" fmla="*/ 78326 w 759"/>
              <a:gd name="T21" fmla="*/ 132937 h 442"/>
              <a:gd name="T22" fmla="*/ 78326 w 759"/>
              <a:gd name="T23" fmla="*/ 132937 h 442"/>
              <a:gd name="T24" fmla="*/ 0 w 759"/>
              <a:gd name="T25" fmla="*/ 287378 h 4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59" h="442">
                <a:moveTo>
                  <a:pt x="0" y="441"/>
                </a:moveTo>
                <a:lnTo>
                  <a:pt x="758" y="441"/>
                </a:lnTo>
                <a:lnTo>
                  <a:pt x="758" y="0"/>
                </a:lnTo>
                <a:cubicBezTo>
                  <a:pt x="651" y="0"/>
                  <a:pt x="606" y="390"/>
                  <a:pt x="567" y="390"/>
                </a:cubicBezTo>
                <a:cubicBezTo>
                  <a:pt x="528" y="390"/>
                  <a:pt x="491" y="175"/>
                  <a:pt x="429" y="175"/>
                </a:cubicBezTo>
                <a:cubicBezTo>
                  <a:pt x="366" y="175"/>
                  <a:pt x="306" y="400"/>
                  <a:pt x="266" y="400"/>
                </a:cubicBezTo>
                <a:cubicBezTo>
                  <a:pt x="225" y="400"/>
                  <a:pt x="175" y="204"/>
                  <a:pt x="120" y="204"/>
                </a:cubicBezTo>
                <a:cubicBezTo>
                  <a:pt x="63" y="204"/>
                  <a:pt x="0" y="441"/>
                  <a:pt x="0" y="44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5CF2B0E-11B9-F744-AECB-A2C39FFEF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5136" y="7539140"/>
            <a:ext cx="1393966" cy="619343"/>
          </a:xfrm>
          <a:custGeom>
            <a:avLst/>
            <a:gdLst>
              <a:gd name="connsiteX0" fmla="*/ 1131542 w 1393966"/>
              <a:gd name="connsiteY0" fmla="*/ 604235 h 619343"/>
              <a:gd name="connsiteX1" fmla="*/ 1393966 w 1393966"/>
              <a:gd name="connsiteY1" fmla="*/ 604235 h 619343"/>
              <a:gd name="connsiteX2" fmla="*/ 1393966 w 1393966"/>
              <a:gd name="connsiteY2" fmla="*/ 619343 h 619343"/>
              <a:gd name="connsiteX3" fmla="*/ 1131542 w 1393966"/>
              <a:gd name="connsiteY3" fmla="*/ 619343 h 619343"/>
              <a:gd name="connsiteX4" fmla="*/ 1131542 w 1393966"/>
              <a:gd name="connsiteY4" fmla="*/ 527332 h 619343"/>
              <a:gd name="connsiteX5" fmla="*/ 1393966 w 1393966"/>
              <a:gd name="connsiteY5" fmla="*/ 527332 h 619343"/>
              <a:gd name="connsiteX6" fmla="*/ 1393966 w 1393966"/>
              <a:gd name="connsiteY6" fmla="*/ 537320 h 619343"/>
              <a:gd name="connsiteX7" fmla="*/ 1131542 w 1393966"/>
              <a:gd name="connsiteY7" fmla="*/ 537320 h 619343"/>
              <a:gd name="connsiteX8" fmla="*/ 1131542 w 1393966"/>
              <a:gd name="connsiteY8" fmla="*/ 450430 h 619343"/>
              <a:gd name="connsiteX9" fmla="*/ 1393966 w 1393966"/>
              <a:gd name="connsiteY9" fmla="*/ 450430 h 619343"/>
              <a:gd name="connsiteX10" fmla="*/ 1393966 w 1393966"/>
              <a:gd name="connsiteY10" fmla="*/ 465537 h 619343"/>
              <a:gd name="connsiteX11" fmla="*/ 1131542 w 1393966"/>
              <a:gd name="connsiteY11" fmla="*/ 465537 h 619343"/>
              <a:gd name="connsiteX12" fmla="*/ 1131542 w 1393966"/>
              <a:gd name="connsiteY12" fmla="*/ 373528 h 619343"/>
              <a:gd name="connsiteX13" fmla="*/ 1393966 w 1393966"/>
              <a:gd name="connsiteY13" fmla="*/ 373528 h 619343"/>
              <a:gd name="connsiteX14" fmla="*/ 1393966 w 1393966"/>
              <a:gd name="connsiteY14" fmla="*/ 388635 h 619343"/>
              <a:gd name="connsiteX15" fmla="*/ 1131542 w 1393966"/>
              <a:gd name="connsiteY15" fmla="*/ 388635 h 619343"/>
              <a:gd name="connsiteX16" fmla="*/ 1131542 w 1393966"/>
              <a:gd name="connsiteY16" fmla="*/ 296624 h 619343"/>
              <a:gd name="connsiteX17" fmla="*/ 1393966 w 1393966"/>
              <a:gd name="connsiteY17" fmla="*/ 296624 h 619343"/>
              <a:gd name="connsiteX18" fmla="*/ 1393966 w 1393966"/>
              <a:gd name="connsiteY18" fmla="*/ 306612 h 619343"/>
              <a:gd name="connsiteX19" fmla="*/ 1131542 w 1393966"/>
              <a:gd name="connsiteY19" fmla="*/ 306612 h 619343"/>
              <a:gd name="connsiteX20" fmla="*/ 0 w 1393966"/>
              <a:gd name="connsiteY20" fmla="*/ 131833 h 619343"/>
              <a:gd name="connsiteX21" fmla="*/ 449170 w 1393966"/>
              <a:gd name="connsiteY21" fmla="*/ 131833 h 619343"/>
              <a:gd name="connsiteX22" fmla="*/ 449170 w 1393966"/>
              <a:gd name="connsiteY22" fmla="*/ 146940 h 619343"/>
              <a:gd name="connsiteX23" fmla="*/ 0 w 1393966"/>
              <a:gd name="connsiteY23" fmla="*/ 146940 h 619343"/>
              <a:gd name="connsiteX24" fmla="*/ 0 w 1393966"/>
              <a:gd name="connsiteY24" fmla="*/ 65917 h 619343"/>
              <a:gd name="connsiteX25" fmla="*/ 751288 w 1393966"/>
              <a:gd name="connsiteY25" fmla="*/ 65917 h 619343"/>
              <a:gd name="connsiteX26" fmla="*/ 751288 w 1393966"/>
              <a:gd name="connsiteY26" fmla="*/ 75905 h 619343"/>
              <a:gd name="connsiteX27" fmla="*/ 0 w 1393966"/>
              <a:gd name="connsiteY27" fmla="*/ 75905 h 619343"/>
              <a:gd name="connsiteX28" fmla="*/ 0 w 1393966"/>
              <a:gd name="connsiteY28" fmla="*/ 0 h 619343"/>
              <a:gd name="connsiteX29" fmla="*/ 751288 w 1393966"/>
              <a:gd name="connsiteY29" fmla="*/ 0 h 619343"/>
              <a:gd name="connsiteX30" fmla="*/ 751288 w 1393966"/>
              <a:gd name="connsiteY30" fmla="*/ 9988 h 619343"/>
              <a:gd name="connsiteX31" fmla="*/ 0 w 1393966"/>
              <a:gd name="connsiteY31" fmla="*/ 9988 h 6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3966" h="619343">
                <a:moveTo>
                  <a:pt x="1131542" y="604235"/>
                </a:moveTo>
                <a:lnTo>
                  <a:pt x="1393966" y="604235"/>
                </a:lnTo>
                <a:lnTo>
                  <a:pt x="1393966" y="619343"/>
                </a:lnTo>
                <a:lnTo>
                  <a:pt x="1131542" y="619343"/>
                </a:lnTo>
                <a:close/>
                <a:moveTo>
                  <a:pt x="1131542" y="527332"/>
                </a:moveTo>
                <a:lnTo>
                  <a:pt x="1393966" y="527332"/>
                </a:lnTo>
                <a:lnTo>
                  <a:pt x="1393966" y="537320"/>
                </a:lnTo>
                <a:lnTo>
                  <a:pt x="1131542" y="537320"/>
                </a:lnTo>
                <a:close/>
                <a:moveTo>
                  <a:pt x="1131542" y="450430"/>
                </a:moveTo>
                <a:lnTo>
                  <a:pt x="1393966" y="450430"/>
                </a:lnTo>
                <a:lnTo>
                  <a:pt x="1393966" y="465537"/>
                </a:lnTo>
                <a:lnTo>
                  <a:pt x="1131542" y="465537"/>
                </a:lnTo>
                <a:close/>
                <a:moveTo>
                  <a:pt x="1131542" y="373528"/>
                </a:moveTo>
                <a:lnTo>
                  <a:pt x="1393966" y="373528"/>
                </a:lnTo>
                <a:lnTo>
                  <a:pt x="1393966" y="388635"/>
                </a:lnTo>
                <a:lnTo>
                  <a:pt x="1131542" y="388635"/>
                </a:lnTo>
                <a:close/>
                <a:moveTo>
                  <a:pt x="1131542" y="296624"/>
                </a:moveTo>
                <a:lnTo>
                  <a:pt x="1393966" y="296624"/>
                </a:lnTo>
                <a:lnTo>
                  <a:pt x="1393966" y="306612"/>
                </a:lnTo>
                <a:lnTo>
                  <a:pt x="1131542" y="306612"/>
                </a:lnTo>
                <a:close/>
                <a:moveTo>
                  <a:pt x="0" y="131833"/>
                </a:moveTo>
                <a:lnTo>
                  <a:pt x="449170" y="131833"/>
                </a:lnTo>
                <a:lnTo>
                  <a:pt x="449170" y="146940"/>
                </a:lnTo>
                <a:lnTo>
                  <a:pt x="0" y="146940"/>
                </a:lnTo>
                <a:close/>
                <a:moveTo>
                  <a:pt x="0" y="65917"/>
                </a:moveTo>
                <a:lnTo>
                  <a:pt x="751288" y="65917"/>
                </a:lnTo>
                <a:lnTo>
                  <a:pt x="751288" y="75905"/>
                </a:lnTo>
                <a:lnTo>
                  <a:pt x="0" y="75905"/>
                </a:lnTo>
                <a:close/>
                <a:moveTo>
                  <a:pt x="0" y="0"/>
                </a:moveTo>
                <a:lnTo>
                  <a:pt x="751288" y="0"/>
                </a:lnTo>
                <a:lnTo>
                  <a:pt x="751288" y="9988"/>
                </a:lnTo>
                <a:lnTo>
                  <a:pt x="0" y="9988"/>
                </a:lnTo>
                <a:close/>
              </a:path>
            </a:pathLst>
          </a:custGeom>
          <a:solidFill>
            <a:srgbClr val="D1CE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2E37C148-7168-4243-BCE1-4DA89E2C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9644" y="7808302"/>
            <a:ext cx="981958" cy="416217"/>
          </a:xfrm>
          <a:custGeom>
            <a:avLst/>
            <a:gdLst>
              <a:gd name="connsiteX0" fmla="*/ 374992 w 981958"/>
              <a:gd name="connsiteY0" fmla="*/ 346058 h 416217"/>
              <a:gd name="connsiteX1" fmla="*/ 410694 w 981958"/>
              <a:gd name="connsiteY1" fmla="*/ 381138 h 416217"/>
              <a:gd name="connsiteX2" fmla="*/ 374992 w 981958"/>
              <a:gd name="connsiteY2" fmla="*/ 416217 h 416217"/>
              <a:gd name="connsiteX3" fmla="*/ 340564 w 981958"/>
              <a:gd name="connsiteY3" fmla="*/ 381138 h 416217"/>
              <a:gd name="connsiteX4" fmla="*/ 374992 w 981958"/>
              <a:gd name="connsiteY4" fmla="*/ 346058 h 416217"/>
              <a:gd name="connsiteX5" fmla="*/ 34428 w 981958"/>
              <a:gd name="connsiteY5" fmla="*/ 346058 h 416217"/>
              <a:gd name="connsiteX6" fmla="*/ 70132 w 981958"/>
              <a:gd name="connsiteY6" fmla="*/ 381138 h 416217"/>
              <a:gd name="connsiteX7" fmla="*/ 34428 w 981958"/>
              <a:gd name="connsiteY7" fmla="*/ 416217 h 416217"/>
              <a:gd name="connsiteX8" fmla="*/ 0 w 981958"/>
              <a:gd name="connsiteY8" fmla="*/ 381138 h 416217"/>
              <a:gd name="connsiteX9" fmla="*/ 34428 w 981958"/>
              <a:gd name="connsiteY9" fmla="*/ 346058 h 416217"/>
              <a:gd name="connsiteX10" fmla="*/ 140928 w 981958"/>
              <a:gd name="connsiteY10" fmla="*/ 225212 h 416217"/>
              <a:gd name="connsiteX11" fmla="*/ 152514 w 981958"/>
              <a:gd name="connsiteY11" fmla="*/ 232580 h 416217"/>
              <a:gd name="connsiteX12" fmla="*/ 82994 w 981958"/>
              <a:gd name="connsiteY12" fmla="*/ 328354 h 416217"/>
              <a:gd name="connsiteX13" fmla="*/ 71408 w 981958"/>
              <a:gd name="connsiteY13" fmla="*/ 320987 h 416217"/>
              <a:gd name="connsiteX14" fmla="*/ 703014 w 981958"/>
              <a:gd name="connsiteY14" fmla="*/ 219719 h 416217"/>
              <a:gd name="connsiteX15" fmla="*/ 773290 w 981958"/>
              <a:gd name="connsiteY15" fmla="*/ 320939 h 416217"/>
              <a:gd name="connsiteX16" fmla="*/ 763598 w 981958"/>
              <a:gd name="connsiteY16" fmla="*/ 328346 h 416217"/>
              <a:gd name="connsiteX17" fmla="*/ 692108 w 981958"/>
              <a:gd name="connsiteY17" fmla="*/ 227126 h 416217"/>
              <a:gd name="connsiteX18" fmla="*/ 588586 w 981958"/>
              <a:gd name="connsiteY18" fmla="*/ 219719 h 416217"/>
              <a:gd name="connsiteX19" fmla="*/ 597460 w 981958"/>
              <a:gd name="connsiteY19" fmla="*/ 229669 h 416217"/>
              <a:gd name="connsiteX20" fmla="*/ 459294 w 981958"/>
              <a:gd name="connsiteY20" fmla="*/ 350309 h 416217"/>
              <a:gd name="connsiteX21" fmla="*/ 450420 w 981958"/>
              <a:gd name="connsiteY21" fmla="*/ 341603 h 416217"/>
              <a:gd name="connsiteX22" fmla="*/ 257370 w 981958"/>
              <a:gd name="connsiteY22" fmla="*/ 219719 h 416217"/>
              <a:gd name="connsiteX23" fmla="*/ 333794 w 981958"/>
              <a:gd name="connsiteY23" fmla="*/ 314026 h 416217"/>
              <a:gd name="connsiteX24" fmla="*/ 323604 w 981958"/>
              <a:gd name="connsiteY24" fmla="*/ 322828 h 416217"/>
              <a:gd name="connsiteX25" fmla="*/ 247180 w 981958"/>
              <a:gd name="connsiteY25" fmla="*/ 228521 h 416217"/>
              <a:gd name="connsiteX26" fmla="*/ 666114 w 981958"/>
              <a:gd name="connsiteY26" fmla="*/ 137323 h 416217"/>
              <a:gd name="connsiteX27" fmla="*/ 701820 w 981958"/>
              <a:gd name="connsiteY27" fmla="*/ 172403 h 416217"/>
              <a:gd name="connsiteX28" fmla="*/ 666114 w 981958"/>
              <a:gd name="connsiteY28" fmla="*/ 207482 h 416217"/>
              <a:gd name="connsiteX29" fmla="*/ 631684 w 981958"/>
              <a:gd name="connsiteY29" fmla="*/ 172403 h 416217"/>
              <a:gd name="connsiteX30" fmla="*/ 666114 w 981958"/>
              <a:gd name="connsiteY30" fmla="*/ 137323 h 416217"/>
              <a:gd name="connsiteX31" fmla="*/ 184012 w 981958"/>
              <a:gd name="connsiteY31" fmla="*/ 137323 h 416217"/>
              <a:gd name="connsiteX32" fmla="*/ 218440 w 981958"/>
              <a:gd name="connsiteY32" fmla="*/ 172403 h 416217"/>
              <a:gd name="connsiteX33" fmla="*/ 184012 w 981958"/>
              <a:gd name="connsiteY33" fmla="*/ 207482 h 416217"/>
              <a:gd name="connsiteX34" fmla="*/ 148306 w 981958"/>
              <a:gd name="connsiteY34" fmla="*/ 172403 h 416217"/>
              <a:gd name="connsiteX35" fmla="*/ 184012 w 981958"/>
              <a:gd name="connsiteY35" fmla="*/ 137323 h 416217"/>
              <a:gd name="connsiteX36" fmla="*/ 903220 w 981958"/>
              <a:gd name="connsiteY36" fmla="*/ 109859 h 416217"/>
              <a:gd name="connsiteX37" fmla="*/ 916038 w 981958"/>
              <a:gd name="connsiteY37" fmla="*/ 114834 h 416217"/>
              <a:gd name="connsiteX38" fmla="*/ 853234 w 981958"/>
              <a:gd name="connsiteY38" fmla="*/ 306366 h 416217"/>
              <a:gd name="connsiteX39" fmla="*/ 840418 w 981958"/>
              <a:gd name="connsiteY39" fmla="*/ 301391 h 416217"/>
              <a:gd name="connsiteX40" fmla="*/ 947532 w 981958"/>
              <a:gd name="connsiteY40" fmla="*/ 0 h 416217"/>
              <a:gd name="connsiteX41" fmla="*/ 981958 w 981958"/>
              <a:gd name="connsiteY41" fmla="*/ 34429 h 416217"/>
              <a:gd name="connsiteX42" fmla="*/ 947532 w 981958"/>
              <a:gd name="connsiteY42" fmla="*/ 70133 h 416217"/>
              <a:gd name="connsiteX43" fmla="*/ 911828 w 981958"/>
              <a:gd name="connsiteY43" fmla="*/ 34429 h 416217"/>
              <a:gd name="connsiteX44" fmla="*/ 947532 w 981958"/>
              <a:gd name="connsiteY44" fmla="*/ 0 h 4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1958" h="416217">
                <a:moveTo>
                  <a:pt x="374992" y="346058"/>
                </a:moveTo>
                <a:cubicBezTo>
                  <a:pt x="395394" y="346058"/>
                  <a:pt x="410694" y="361092"/>
                  <a:pt x="410694" y="381138"/>
                </a:cubicBezTo>
                <a:cubicBezTo>
                  <a:pt x="410694" y="399930"/>
                  <a:pt x="395394" y="416217"/>
                  <a:pt x="374992" y="416217"/>
                </a:cubicBezTo>
                <a:cubicBezTo>
                  <a:pt x="355866" y="416217"/>
                  <a:pt x="340564" y="399930"/>
                  <a:pt x="340564" y="381138"/>
                </a:cubicBezTo>
                <a:cubicBezTo>
                  <a:pt x="340564" y="361092"/>
                  <a:pt x="355866" y="346058"/>
                  <a:pt x="374992" y="346058"/>
                </a:cubicBezTo>
                <a:close/>
                <a:moveTo>
                  <a:pt x="34428" y="346058"/>
                </a:moveTo>
                <a:cubicBezTo>
                  <a:pt x="53556" y="346058"/>
                  <a:pt x="70132" y="361092"/>
                  <a:pt x="70132" y="381138"/>
                </a:cubicBezTo>
                <a:cubicBezTo>
                  <a:pt x="70132" y="399930"/>
                  <a:pt x="53556" y="416217"/>
                  <a:pt x="34428" y="416217"/>
                </a:cubicBezTo>
                <a:cubicBezTo>
                  <a:pt x="15302" y="416217"/>
                  <a:pt x="0" y="399930"/>
                  <a:pt x="0" y="381138"/>
                </a:cubicBezTo>
                <a:cubicBezTo>
                  <a:pt x="0" y="361092"/>
                  <a:pt x="15302" y="346058"/>
                  <a:pt x="34428" y="346058"/>
                </a:cubicBezTo>
                <a:close/>
                <a:moveTo>
                  <a:pt x="140928" y="225212"/>
                </a:moveTo>
                <a:lnTo>
                  <a:pt x="152514" y="232580"/>
                </a:lnTo>
                <a:lnTo>
                  <a:pt x="82994" y="328354"/>
                </a:lnTo>
                <a:lnTo>
                  <a:pt x="71408" y="320987"/>
                </a:lnTo>
                <a:close/>
                <a:moveTo>
                  <a:pt x="703014" y="219719"/>
                </a:moveTo>
                <a:lnTo>
                  <a:pt x="773290" y="320939"/>
                </a:lnTo>
                <a:lnTo>
                  <a:pt x="763598" y="328346"/>
                </a:lnTo>
                <a:lnTo>
                  <a:pt x="692108" y="227126"/>
                </a:lnTo>
                <a:close/>
                <a:moveTo>
                  <a:pt x="588586" y="219719"/>
                </a:moveTo>
                <a:lnTo>
                  <a:pt x="597460" y="229669"/>
                </a:lnTo>
                <a:lnTo>
                  <a:pt x="459294" y="350309"/>
                </a:lnTo>
                <a:lnTo>
                  <a:pt x="450420" y="341603"/>
                </a:lnTo>
                <a:close/>
                <a:moveTo>
                  <a:pt x="257370" y="219719"/>
                </a:moveTo>
                <a:lnTo>
                  <a:pt x="333794" y="314026"/>
                </a:lnTo>
                <a:lnTo>
                  <a:pt x="323604" y="322828"/>
                </a:lnTo>
                <a:lnTo>
                  <a:pt x="247180" y="228521"/>
                </a:lnTo>
                <a:close/>
                <a:moveTo>
                  <a:pt x="666114" y="137323"/>
                </a:moveTo>
                <a:cubicBezTo>
                  <a:pt x="686518" y="137323"/>
                  <a:pt x="701820" y="153610"/>
                  <a:pt x="701820" y="172403"/>
                </a:cubicBezTo>
                <a:cubicBezTo>
                  <a:pt x="701820" y="192448"/>
                  <a:pt x="686518" y="207482"/>
                  <a:pt x="666114" y="207482"/>
                </a:cubicBezTo>
                <a:cubicBezTo>
                  <a:pt x="646988" y="207482"/>
                  <a:pt x="631684" y="192448"/>
                  <a:pt x="631684" y="172403"/>
                </a:cubicBezTo>
                <a:cubicBezTo>
                  <a:pt x="631684" y="153610"/>
                  <a:pt x="646988" y="137323"/>
                  <a:pt x="666114" y="137323"/>
                </a:cubicBezTo>
                <a:close/>
                <a:moveTo>
                  <a:pt x="184012" y="137323"/>
                </a:moveTo>
                <a:cubicBezTo>
                  <a:pt x="203138" y="137323"/>
                  <a:pt x="218440" y="153610"/>
                  <a:pt x="218440" y="172403"/>
                </a:cubicBezTo>
                <a:cubicBezTo>
                  <a:pt x="218440" y="192448"/>
                  <a:pt x="203138" y="207482"/>
                  <a:pt x="184012" y="207482"/>
                </a:cubicBezTo>
                <a:cubicBezTo>
                  <a:pt x="163608" y="207482"/>
                  <a:pt x="148306" y="192448"/>
                  <a:pt x="148306" y="172403"/>
                </a:cubicBezTo>
                <a:cubicBezTo>
                  <a:pt x="148306" y="153610"/>
                  <a:pt x="163608" y="137323"/>
                  <a:pt x="184012" y="137323"/>
                </a:cubicBezTo>
                <a:close/>
                <a:moveTo>
                  <a:pt x="903220" y="109859"/>
                </a:moveTo>
                <a:lnTo>
                  <a:pt x="916038" y="114834"/>
                </a:lnTo>
                <a:lnTo>
                  <a:pt x="853234" y="306366"/>
                </a:lnTo>
                <a:lnTo>
                  <a:pt x="840418" y="301391"/>
                </a:lnTo>
                <a:close/>
                <a:moveTo>
                  <a:pt x="947532" y="0"/>
                </a:moveTo>
                <a:cubicBezTo>
                  <a:pt x="966658" y="0"/>
                  <a:pt x="981958" y="15302"/>
                  <a:pt x="981958" y="34429"/>
                </a:cubicBezTo>
                <a:cubicBezTo>
                  <a:pt x="981958" y="54831"/>
                  <a:pt x="966658" y="70133"/>
                  <a:pt x="947532" y="70133"/>
                </a:cubicBezTo>
                <a:cubicBezTo>
                  <a:pt x="928404" y="70133"/>
                  <a:pt x="911828" y="54831"/>
                  <a:pt x="911828" y="34429"/>
                </a:cubicBezTo>
                <a:cubicBezTo>
                  <a:pt x="911828" y="15302"/>
                  <a:pt x="928404" y="0"/>
                  <a:pt x="947532" y="0"/>
                </a:cubicBezTo>
                <a:close/>
              </a:path>
            </a:pathLst>
          </a:custGeom>
          <a:solidFill>
            <a:srgbClr val="FFA7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905F2-7700-F24C-AAD8-F42768CC6236}"/>
              </a:ext>
            </a:extLst>
          </p:cNvPr>
          <p:cNvSpPr txBox="1"/>
          <p:nvPr/>
        </p:nvSpPr>
        <p:spPr>
          <a:xfrm>
            <a:off x="11868599" y="3780648"/>
            <a:ext cx="6129884" cy="12311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18613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76">
            <a:extLst>
              <a:ext uri="{FF2B5EF4-FFF2-40B4-BE49-F238E27FC236}">
                <a16:creationId xmlns:a16="http://schemas.microsoft.com/office/drawing/2014/main" id="{89B30101-26D5-0D4B-9968-3D2520B9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182" y="5072764"/>
            <a:ext cx="10035595" cy="5921504"/>
          </a:xfrm>
          <a:custGeom>
            <a:avLst/>
            <a:gdLst>
              <a:gd name="T0" fmla="*/ 5261660 w 8056"/>
              <a:gd name="T1" fmla="*/ 1551830 h 4754"/>
              <a:gd name="T2" fmla="*/ 5261660 w 8056"/>
              <a:gd name="T3" fmla="*/ 1551830 h 4754"/>
              <a:gd name="T4" fmla="*/ 2630503 w 8056"/>
              <a:gd name="T5" fmla="*/ 3104313 h 4754"/>
              <a:gd name="T6" fmla="*/ 2630503 w 8056"/>
              <a:gd name="T7" fmla="*/ 3104313 h 4754"/>
              <a:gd name="T8" fmla="*/ 0 w 8056"/>
              <a:gd name="T9" fmla="*/ 1551830 h 4754"/>
              <a:gd name="T10" fmla="*/ 0 w 8056"/>
              <a:gd name="T11" fmla="*/ 1551830 h 4754"/>
              <a:gd name="T12" fmla="*/ 2630503 w 8056"/>
              <a:gd name="T13" fmla="*/ 0 h 4754"/>
              <a:gd name="T14" fmla="*/ 2630503 w 8056"/>
              <a:gd name="T15" fmla="*/ 0 h 4754"/>
              <a:gd name="T16" fmla="*/ 5261660 w 8056"/>
              <a:gd name="T17" fmla="*/ 1551830 h 47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56" h="4754">
                <a:moveTo>
                  <a:pt x="8055" y="2376"/>
                </a:moveTo>
                <a:lnTo>
                  <a:pt x="8055" y="2376"/>
                </a:lnTo>
                <a:cubicBezTo>
                  <a:pt x="8055" y="3688"/>
                  <a:pt x="6252" y="4753"/>
                  <a:pt x="4027" y="4753"/>
                </a:cubicBezTo>
                <a:cubicBezTo>
                  <a:pt x="1804" y="4753"/>
                  <a:pt x="0" y="3688"/>
                  <a:pt x="0" y="2376"/>
                </a:cubicBezTo>
                <a:cubicBezTo>
                  <a:pt x="0" y="1064"/>
                  <a:pt x="1804" y="0"/>
                  <a:pt x="4027" y="0"/>
                </a:cubicBezTo>
                <a:cubicBezTo>
                  <a:pt x="6252" y="0"/>
                  <a:pt x="8055" y="1064"/>
                  <a:pt x="8055" y="2376"/>
                </a:cubicBezTo>
              </a:path>
            </a:pathLst>
          </a:custGeom>
          <a:solidFill>
            <a:srgbClr val="DCDFE1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377">
            <a:extLst>
              <a:ext uri="{FF2B5EF4-FFF2-40B4-BE49-F238E27FC236}">
                <a16:creationId xmlns:a16="http://schemas.microsoft.com/office/drawing/2014/main" id="{CFFF1754-619C-E64D-8DD7-6FF0E66F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9660" y="7061248"/>
            <a:ext cx="1219432" cy="1219456"/>
          </a:xfrm>
          <a:custGeom>
            <a:avLst/>
            <a:gdLst>
              <a:gd name="T0" fmla="*/ 367720 w 979"/>
              <a:gd name="T1" fmla="*/ 487400 h 980"/>
              <a:gd name="T2" fmla="*/ 367720 w 979"/>
              <a:gd name="T3" fmla="*/ 487400 h 980"/>
              <a:gd name="T4" fmla="*/ 148263 w 979"/>
              <a:gd name="T5" fmla="*/ 367997 h 980"/>
              <a:gd name="T6" fmla="*/ 148263 w 979"/>
              <a:gd name="T7" fmla="*/ 367997 h 980"/>
              <a:gd name="T8" fmla="*/ 268442 w 979"/>
              <a:gd name="T9" fmla="*/ 148765 h 980"/>
              <a:gd name="T10" fmla="*/ 268442 w 979"/>
              <a:gd name="T11" fmla="*/ 148765 h 980"/>
              <a:gd name="T12" fmla="*/ 487898 w 979"/>
              <a:gd name="T13" fmla="*/ 269473 h 980"/>
              <a:gd name="T14" fmla="*/ 487898 w 979"/>
              <a:gd name="T15" fmla="*/ 269473 h 980"/>
              <a:gd name="T16" fmla="*/ 367720 w 979"/>
              <a:gd name="T17" fmla="*/ 487400 h 980"/>
              <a:gd name="T18" fmla="*/ 638774 w 979"/>
              <a:gd name="T19" fmla="*/ 270778 h 980"/>
              <a:gd name="T20" fmla="*/ 613954 w 979"/>
              <a:gd name="T21" fmla="*/ 186608 h 980"/>
              <a:gd name="T22" fmla="*/ 538190 w 979"/>
              <a:gd name="T23" fmla="*/ 208792 h 980"/>
              <a:gd name="T24" fmla="*/ 538190 w 979"/>
              <a:gd name="T25" fmla="*/ 208792 h 980"/>
              <a:gd name="T26" fmla="*/ 473529 w 979"/>
              <a:gd name="T27" fmla="*/ 127885 h 980"/>
              <a:gd name="T28" fmla="*/ 510758 w 979"/>
              <a:gd name="T29" fmla="*/ 59375 h 980"/>
              <a:gd name="T30" fmla="*/ 434340 w 979"/>
              <a:gd name="T31" fmla="*/ 16964 h 980"/>
              <a:gd name="T32" fmla="*/ 396458 w 979"/>
              <a:gd name="T33" fmla="*/ 85474 h 980"/>
              <a:gd name="T34" fmla="*/ 396458 w 979"/>
              <a:gd name="T35" fmla="*/ 85474 h 980"/>
              <a:gd name="T36" fmla="*/ 292608 w 979"/>
              <a:gd name="T37" fmla="*/ 73730 h 980"/>
              <a:gd name="T38" fmla="*/ 271054 w 979"/>
              <a:gd name="T39" fmla="*/ 0 h 980"/>
              <a:gd name="T40" fmla="*/ 186799 w 979"/>
              <a:gd name="T41" fmla="*/ 24142 h 980"/>
              <a:gd name="T42" fmla="*/ 208353 w 979"/>
              <a:gd name="T43" fmla="*/ 98524 h 980"/>
              <a:gd name="T44" fmla="*/ 208353 w 979"/>
              <a:gd name="T45" fmla="*/ 98524 h 980"/>
              <a:gd name="T46" fmla="*/ 126057 w 979"/>
              <a:gd name="T47" fmla="*/ 164424 h 980"/>
              <a:gd name="T48" fmla="*/ 58783 w 979"/>
              <a:gd name="T49" fmla="*/ 127885 h 980"/>
              <a:gd name="T50" fmla="*/ 16982 w 979"/>
              <a:gd name="T51" fmla="*/ 204225 h 980"/>
              <a:gd name="T52" fmla="*/ 84909 w 979"/>
              <a:gd name="T53" fmla="*/ 241416 h 980"/>
              <a:gd name="T54" fmla="*/ 84909 w 979"/>
              <a:gd name="T55" fmla="*/ 241416 h 980"/>
              <a:gd name="T56" fmla="*/ 73152 w 979"/>
              <a:gd name="T57" fmla="*/ 345813 h 980"/>
              <a:gd name="T58" fmla="*/ 0 w 979"/>
              <a:gd name="T59" fmla="*/ 367344 h 980"/>
              <a:gd name="T60" fmla="*/ 24166 w 979"/>
              <a:gd name="T61" fmla="*/ 451514 h 980"/>
              <a:gd name="T62" fmla="*/ 98625 w 979"/>
              <a:gd name="T63" fmla="*/ 429982 h 980"/>
              <a:gd name="T64" fmla="*/ 98625 w 979"/>
              <a:gd name="T65" fmla="*/ 429982 h 980"/>
              <a:gd name="T66" fmla="*/ 165245 w 979"/>
              <a:gd name="T67" fmla="*/ 510889 h 980"/>
              <a:gd name="T68" fmla="*/ 128016 w 979"/>
              <a:gd name="T69" fmla="*/ 578747 h 980"/>
              <a:gd name="T70" fmla="*/ 204434 w 979"/>
              <a:gd name="T71" fmla="*/ 620505 h 980"/>
              <a:gd name="T72" fmla="*/ 242316 w 979"/>
              <a:gd name="T73" fmla="*/ 551995 h 980"/>
              <a:gd name="T74" fmla="*/ 242316 w 979"/>
              <a:gd name="T75" fmla="*/ 551995 h 980"/>
              <a:gd name="T76" fmla="*/ 345513 w 979"/>
              <a:gd name="T77" fmla="*/ 562435 h 980"/>
              <a:gd name="T78" fmla="*/ 367720 w 979"/>
              <a:gd name="T79" fmla="*/ 638775 h 980"/>
              <a:gd name="T80" fmla="*/ 451975 w 979"/>
              <a:gd name="T81" fmla="*/ 613328 h 980"/>
              <a:gd name="T82" fmla="*/ 429115 w 979"/>
              <a:gd name="T83" fmla="*/ 537641 h 980"/>
              <a:gd name="T84" fmla="*/ 429115 w 979"/>
              <a:gd name="T85" fmla="*/ 537641 h 980"/>
              <a:gd name="T86" fmla="*/ 509452 w 979"/>
              <a:gd name="T87" fmla="*/ 472393 h 980"/>
              <a:gd name="T88" fmla="*/ 579338 w 979"/>
              <a:gd name="T89" fmla="*/ 510889 h 980"/>
              <a:gd name="T90" fmla="*/ 621139 w 979"/>
              <a:gd name="T91" fmla="*/ 433897 h 980"/>
              <a:gd name="T92" fmla="*/ 551906 w 979"/>
              <a:gd name="T93" fmla="*/ 396053 h 980"/>
              <a:gd name="T94" fmla="*/ 551906 w 979"/>
              <a:gd name="T95" fmla="*/ 396053 h 980"/>
              <a:gd name="T96" fmla="*/ 563009 w 979"/>
              <a:gd name="T97" fmla="*/ 292962 h 980"/>
              <a:gd name="T98" fmla="*/ 638774 w 979"/>
              <a:gd name="T99" fmla="*/ 270778 h 9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9" h="980">
                <a:moveTo>
                  <a:pt x="563" y="747"/>
                </a:moveTo>
                <a:lnTo>
                  <a:pt x="563" y="747"/>
                </a:lnTo>
                <a:cubicBezTo>
                  <a:pt x="420" y="789"/>
                  <a:pt x="269" y="707"/>
                  <a:pt x="227" y="564"/>
                </a:cubicBezTo>
                <a:cubicBezTo>
                  <a:pt x="186" y="421"/>
                  <a:pt x="268" y="270"/>
                  <a:pt x="411" y="228"/>
                </a:cubicBezTo>
                <a:cubicBezTo>
                  <a:pt x="555" y="187"/>
                  <a:pt x="705" y="269"/>
                  <a:pt x="747" y="413"/>
                </a:cubicBezTo>
                <a:cubicBezTo>
                  <a:pt x="788" y="556"/>
                  <a:pt x="706" y="705"/>
                  <a:pt x="563" y="747"/>
                </a:cubicBezTo>
                <a:close/>
                <a:moveTo>
                  <a:pt x="978" y="415"/>
                </a:moveTo>
                <a:lnTo>
                  <a:pt x="940" y="286"/>
                </a:lnTo>
                <a:lnTo>
                  <a:pt x="824" y="320"/>
                </a:lnTo>
                <a:cubicBezTo>
                  <a:pt x="800" y="271"/>
                  <a:pt x="766" y="229"/>
                  <a:pt x="725" y="196"/>
                </a:cubicBezTo>
                <a:lnTo>
                  <a:pt x="782" y="91"/>
                </a:lnTo>
                <a:lnTo>
                  <a:pt x="665" y="26"/>
                </a:lnTo>
                <a:lnTo>
                  <a:pt x="607" y="131"/>
                </a:lnTo>
                <a:cubicBezTo>
                  <a:pt x="557" y="114"/>
                  <a:pt x="503" y="107"/>
                  <a:pt x="448" y="113"/>
                </a:cubicBezTo>
                <a:lnTo>
                  <a:pt x="415" y="0"/>
                </a:lnTo>
                <a:lnTo>
                  <a:pt x="286" y="37"/>
                </a:lnTo>
                <a:lnTo>
                  <a:pt x="319" y="151"/>
                </a:lnTo>
                <a:cubicBezTo>
                  <a:pt x="270" y="175"/>
                  <a:pt x="227" y="210"/>
                  <a:pt x="193" y="252"/>
                </a:cubicBezTo>
                <a:lnTo>
                  <a:pt x="90" y="196"/>
                </a:lnTo>
                <a:lnTo>
                  <a:pt x="26" y="313"/>
                </a:lnTo>
                <a:lnTo>
                  <a:pt x="130" y="370"/>
                </a:lnTo>
                <a:cubicBezTo>
                  <a:pt x="112" y="421"/>
                  <a:pt x="106" y="475"/>
                  <a:pt x="112" y="530"/>
                </a:cubicBezTo>
                <a:lnTo>
                  <a:pt x="0" y="563"/>
                </a:lnTo>
                <a:lnTo>
                  <a:pt x="37" y="692"/>
                </a:lnTo>
                <a:lnTo>
                  <a:pt x="151" y="659"/>
                </a:lnTo>
                <a:cubicBezTo>
                  <a:pt x="176" y="708"/>
                  <a:pt x="211" y="750"/>
                  <a:pt x="253" y="783"/>
                </a:cubicBezTo>
                <a:lnTo>
                  <a:pt x="196" y="887"/>
                </a:lnTo>
                <a:lnTo>
                  <a:pt x="313" y="951"/>
                </a:lnTo>
                <a:lnTo>
                  <a:pt x="371" y="846"/>
                </a:lnTo>
                <a:cubicBezTo>
                  <a:pt x="421" y="863"/>
                  <a:pt x="474" y="869"/>
                  <a:pt x="529" y="862"/>
                </a:cubicBezTo>
                <a:lnTo>
                  <a:pt x="563" y="979"/>
                </a:lnTo>
                <a:lnTo>
                  <a:pt x="692" y="940"/>
                </a:lnTo>
                <a:lnTo>
                  <a:pt x="657" y="824"/>
                </a:lnTo>
                <a:cubicBezTo>
                  <a:pt x="706" y="799"/>
                  <a:pt x="748" y="765"/>
                  <a:pt x="780" y="724"/>
                </a:cubicBezTo>
                <a:lnTo>
                  <a:pt x="887" y="783"/>
                </a:lnTo>
                <a:lnTo>
                  <a:pt x="951" y="665"/>
                </a:lnTo>
                <a:lnTo>
                  <a:pt x="845" y="607"/>
                </a:lnTo>
                <a:cubicBezTo>
                  <a:pt x="861" y="556"/>
                  <a:pt x="868" y="503"/>
                  <a:pt x="862" y="449"/>
                </a:cubicBezTo>
                <a:lnTo>
                  <a:pt x="978" y="415"/>
                </a:lnTo>
                <a:close/>
              </a:path>
            </a:pathLst>
          </a:custGeom>
          <a:solidFill>
            <a:srgbClr val="DFE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378">
            <a:extLst>
              <a:ext uri="{FF2B5EF4-FFF2-40B4-BE49-F238E27FC236}">
                <a16:creationId xmlns:a16="http://schemas.microsoft.com/office/drawing/2014/main" id="{F177AC79-5EFF-D742-AF65-E387DB261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891" y="5589111"/>
            <a:ext cx="1917034" cy="1917072"/>
          </a:xfrm>
          <a:custGeom>
            <a:avLst/>
            <a:gdLst>
              <a:gd name="T0" fmla="*/ 598177 w 1541"/>
              <a:gd name="T1" fmla="*/ 764859 h 1539"/>
              <a:gd name="T2" fmla="*/ 598177 w 1541"/>
              <a:gd name="T3" fmla="*/ 764859 h 1539"/>
              <a:gd name="T4" fmla="*/ 236792 w 1541"/>
              <a:gd name="T5" fmla="*/ 600261 h 1539"/>
              <a:gd name="T6" fmla="*/ 236792 w 1541"/>
              <a:gd name="T7" fmla="*/ 600261 h 1539"/>
              <a:gd name="T8" fmla="*/ 401829 w 1541"/>
              <a:gd name="T9" fmla="*/ 237753 h 1539"/>
              <a:gd name="T10" fmla="*/ 401829 w 1541"/>
              <a:gd name="T11" fmla="*/ 237753 h 1539"/>
              <a:gd name="T12" fmla="*/ 763867 w 1541"/>
              <a:gd name="T13" fmla="*/ 403658 h 1539"/>
              <a:gd name="T14" fmla="*/ 763867 w 1541"/>
              <a:gd name="T15" fmla="*/ 403658 h 1539"/>
              <a:gd name="T16" fmla="*/ 598177 w 1541"/>
              <a:gd name="T17" fmla="*/ 764859 h 1539"/>
              <a:gd name="T18" fmla="*/ 1004573 w 1541"/>
              <a:gd name="T19" fmla="*/ 388635 h 1539"/>
              <a:gd name="T20" fmla="*/ 955649 w 1541"/>
              <a:gd name="T21" fmla="*/ 258001 h 1539"/>
              <a:gd name="T22" fmla="*/ 837579 w 1541"/>
              <a:gd name="T23" fmla="*/ 301763 h 1539"/>
              <a:gd name="T24" fmla="*/ 837579 w 1541"/>
              <a:gd name="T25" fmla="*/ 301763 h 1539"/>
              <a:gd name="T26" fmla="*/ 724727 w 1541"/>
              <a:gd name="T27" fmla="*/ 179621 h 1539"/>
              <a:gd name="T28" fmla="*/ 776913 w 1541"/>
              <a:gd name="T29" fmla="*/ 66623 h 1539"/>
              <a:gd name="T30" fmla="*/ 649711 w 1541"/>
              <a:gd name="T31" fmla="*/ 8491 h 1539"/>
              <a:gd name="T32" fmla="*/ 598177 w 1541"/>
              <a:gd name="T33" fmla="*/ 121489 h 1539"/>
              <a:gd name="T34" fmla="*/ 598177 w 1541"/>
              <a:gd name="T35" fmla="*/ 121489 h 1539"/>
              <a:gd name="T36" fmla="*/ 430531 w 1541"/>
              <a:gd name="T37" fmla="*/ 114958 h 1539"/>
              <a:gd name="T38" fmla="*/ 388130 w 1541"/>
              <a:gd name="T39" fmla="*/ 0 h 1539"/>
              <a:gd name="T40" fmla="*/ 257014 w 1541"/>
              <a:gd name="T41" fmla="*/ 48988 h 1539"/>
              <a:gd name="T42" fmla="*/ 300067 w 1541"/>
              <a:gd name="T43" fmla="*/ 163945 h 1539"/>
              <a:gd name="T44" fmla="*/ 300067 w 1541"/>
              <a:gd name="T45" fmla="*/ 163945 h 1539"/>
              <a:gd name="T46" fmla="*/ 177431 w 1541"/>
              <a:gd name="T47" fmla="*/ 278903 h 1539"/>
              <a:gd name="T48" fmla="*/ 66537 w 1541"/>
              <a:gd name="T49" fmla="*/ 227956 h 1539"/>
              <a:gd name="T50" fmla="*/ 8480 w 1541"/>
              <a:gd name="T51" fmla="*/ 355323 h 1539"/>
              <a:gd name="T52" fmla="*/ 120027 w 1541"/>
              <a:gd name="T53" fmla="*/ 405617 h 1539"/>
              <a:gd name="T54" fmla="*/ 120027 w 1541"/>
              <a:gd name="T55" fmla="*/ 405617 h 1539"/>
              <a:gd name="T56" fmla="*/ 114808 w 1541"/>
              <a:gd name="T57" fmla="*/ 574134 h 1539"/>
              <a:gd name="T58" fmla="*/ 0 w 1541"/>
              <a:gd name="T59" fmla="*/ 616590 h 1539"/>
              <a:gd name="T60" fmla="*/ 48272 w 1541"/>
              <a:gd name="T61" fmla="*/ 747224 h 1539"/>
              <a:gd name="T62" fmla="*/ 164385 w 1541"/>
              <a:gd name="T63" fmla="*/ 704115 h 1539"/>
              <a:gd name="T64" fmla="*/ 164385 w 1541"/>
              <a:gd name="T65" fmla="*/ 704115 h 1539"/>
              <a:gd name="T66" fmla="*/ 279845 w 1541"/>
              <a:gd name="T67" fmla="*/ 825604 h 1539"/>
              <a:gd name="T68" fmla="*/ 227660 w 1541"/>
              <a:gd name="T69" fmla="*/ 938602 h 1539"/>
              <a:gd name="T70" fmla="*/ 354862 w 1541"/>
              <a:gd name="T71" fmla="*/ 996734 h 1539"/>
              <a:gd name="T72" fmla="*/ 407048 w 1541"/>
              <a:gd name="T73" fmla="*/ 882429 h 1539"/>
              <a:gd name="T74" fmla="*/ 407048 w 1541"/>
              <a:gd name="T75" fmla="*/ 882429 h 1539"/>
              <a:gd name="T76" fmla="*/ 572085 w 1541"/>
              <a:gd name="T77" fmla="*/ 887002 h 1539"/>
              <a:gd name="T78" fmla="*/ 616442 w 1541"/>
              <a:gd name="T79" fmla="*/ 1004572 h 1539"/>
              <a:gd name="T80" fmla="*/ 746906 w 1541"/>
              <a:gd name="T81" fmla="*/ 956237 h 1539"/>
              <a:gd name="T82" fmla="*/ 702549 w 1541"/>
              <a:gd name="T83" fmla="*/ 837361 h 1539"/>
              <a:gd name="T84" fmla="*/ 702549 w 1541"/>
              <a:gd name="T85" fmla="*/ 837361 h 1539"/>
              <a:gd name="T86" fmla="*/ 823228 w 1541"/>
              <a:gd name="T87" fmla="*/ 723710 h 1539"/>
              <a:gd name="T88" fmla="*/ 938036 w 1541"/>
              <a:gd name="T89" fmla="*/ 776616 h 1539"/>
              <a:gd name="T90" fmla="*/ 996093 w 1541"/>
              <a:gd name="T91" fmla="*/ 650555 h 1539"/>
              <a:gd name="T92" fmla="*/ 880632 w 1541"/>
              <a:gd name="T93" fmla="*/ 597648 h 1539"/>
              <a:gd name="T94" fmla="*/ 880632 w 1541"/>
              <a:gd name="T95" fmla="*/ 597648 h 1539"/>
              <a:gd name="T96" fmla="*/ 886503 w 1541"/>
              <a:gd name="T97" fmla="*/ 432397 h 1539"/>
              <a:gd name="T98" fmla="*/ 1004573 w 1541"/>
              <a:gd name="T99" fmla="*/ 388635 h 15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541" h="1539">
                <a:moveTo>
                  <a:pt x="917" y="1171"/>
                </a:moveTo>
                <a:lnTo>
                  <a:pt x="917" y="1171"/>
                </a:lnTo>
                <a:cubicBezTo>
                  <a:pt x="695" y="1254"/>
                  <a:pt x="446" y="1140"/>
                  <a:pt x="363" y="919"/>
                </a:cubicBezTo>
                <a:cubicBezTo>
                  <a:pt x="280" y="696"/>
                  <a:pt x="394" y="447"/>
                  <a:pt x="616" y="364"/>
                </a:cubicBezTo>
                <a:cubicBezTo>
                  <a:pt x="840" y="281"/>
                  <a:pt x="1088" y="395"/>
                  <a:pt x="1171" y="618"/>
                </a:cubicBezTo>
                <a:cubicBezTo>
                  <a:pt x="1254" y="840"/>
                  <a:pt x="1140" y="1088"/>
                  <a:pt x="917" y="1171"/>
                </a:cubicBezTo>
                <a:close/>
                <a:moveTo>
                  <a:pt x="1540" y="595"/>
                </a:moveTo>
                <a:lnTo>
                  <a:pt x="1465" y="395"/>
                </a:lnTo>
                <a:lnTo>
                  <a:pt x="1284" y="462"/>
                </a:lnTo>
                <a:cubicBezTo>
                  <a:pt x="1239" y="387"/>
                  <a:pt x="1180" y="324"/>
                  <a:pt x="1111" y="275"/>
                </a:cubicBezTo>
                <a:lnTo>
                  <a:pt x="1191" y="102"/>
                </a:lnTo>
                <a:lnTo>
                  <a:pt x="996" y="13"/>
                </a:lnTo>
                <a:lnTo>
                  <a:pt x="917" y="186"/>
                </a:lnTo>
                <a:cubicBezTo>
                  <a:pt x="835" y="165"/>
                  <a:pt x="747" y="161"/>
                  <a:pt x="660" y="176"/>
                </a:cubicBezTo>
                <a:lnTo>
                  <a:pt x="595" y="0"/>
                </a:lnTo>
                <a:lnTo>
                  <a:pt x="394" y="75"/>
                </a:lnTo>
                <a:lnTo>
                  <a:pt x="460" y="251"/>
                </a:lnTo>
                <a:cubicBezTo>
                  <a:pt x="384" y="296"/>
                  <a:pt x="320" y="357"/>
                  <a:pt x="272" y="427"/>
                </a:cubicBezTo>
                <a:lnTo>
                  <a:pt x="102" y="349"/>
                </a:lnTo>
                <a:lnTo>
                  <a:pt x="13" y="544"/>
                </a:lnTo>
                <a:lnTo>
                  <a:pt x="184" y="621"/>
                </a:lnTo>
                <a:cubicBezTo>
                  <a:pt x="163" y="705"/>
                  <a:pt x="159" y="792"/>
                  <a:pt x="176" y="879"/>
                </a:cubicBezTo>
                <a:lnTo>
                  <a:pt x="0" y="944"/>
                </a:lnTo>
                <a:lnTo>
                  <a:pt x="74" y="1144"/>
                </a:lnTo>
                <a:lnTo>
                  <a:pt x="252" y="1078"/>
                </a:lnTo>
                <a:cubicBezTo>
                  <a:pt x="298" y="1153"/>
                  <a:pt x="358" y="1216"/>
                  <a:pt x="429" y="1264"/>
                </a:cubicBezTo>
                <a:lnTo>
                  <a:pt x="349" y="1437"/>
                </a:lnTo>
                <a:lnTo>
                  <a:pt x="544" y="1526"/>
                </a:lnTo>
                <a:lnTo>
                  <a:pt x="624" y="1351"/>
                </a:lnTo>
                <a:cubicBezTo>
                  <a:pt x="705" y="1372"/>
                  <a:pt x="792" y="1375"/>
                  <a:pt x="877" y="1358"/>
                </a:cubicBezTo>
                <a:lnTo>
                  <a:pt x="945" y="1538"/>
                </a:lnTo>
                <a:lnTo>
                  <a:pt x="1145" y="1464"/>
                </a:lnTo>
                <a:lnTo>
                  <a:pt x="1077" y="1282"/>
                </a:lnTo>
                <a:cubicBezTo>
                  <a:pt x="1152" y="1238"/>
                  <a:pt x="1214" y="1178"/>
                  <a:pt x="1262" y="1108"/>
                </a:cubicBezTo>
                <a:lnTo>
                  <a:pt x="1438" y="1189"/>
                </a:lnTo>
                <a:lnTo>
                  <a:pt x="1527" y="996"/>
                </a:lnTo>
                <a:lnTo>
                  <a:pt x="1350" y="915"/>
                </a:lnTo>
                <a:cubicBezTo>
                  <a:pt x="1370" y="834"/>
                  <a:pt x="1374" y="747"/>
                  <a:pt x="1359" y="662"/>
                </a:cubicBezTo>
                <a:lnTo>
                  <a:pt x="1540" y="595"/>
                </a:lnTo>
                <a:close/>
              </a:path>
            </a:pathLst>
          </a:custGeom>
          <a:solidFill>
            <a:srgbClr val="DFE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379">
            <a:extLst>
              <a:ext uri="{FF2B5EF4-FFF2-40B4-BE49-F238E27FC236}">
                <a16:creationId xmlns:a16="http://schemas.microsoft.com/office/drawing/2014/main" id="{AEB8DCA1-E170-3A4B-BA40-C934D2411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3474" y="10038477"/>
            <a:ext cx="1274361" cy="1202975"/>
          </a:xfrm>
          <a:custGeom>
            <a:avLst/>
            <a:gdLst>
              <a:gd name="T0" fmla="*/ 667576 w 1021"/>
              <a:gd name="T1" fmla="*/ 0 h 965"/>
              <a:gd name="T2" fmla="*/ 0 w 1021"/>
              <a:gd name="T3" fmla="*/ 0 h 965"/>
              <a:gd name="T4" fmla="*/ 0 w 1021"/>
              <a:gd name="T5" fmla="*/ 630131 h 965"/>
              <a:gd name="T6" fmla="*/ 667576 w 1021"/>
              <a:gd name="T7" fmla="*/ 630131 h 965"/>
              <a:gd name="T8" fmla="*/ 667576 w 1021"/>
              <a:gd name="T9" fmla="*/ 0 h 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1" h="965">
                <a:moveTo>
                  <a:pt x="1020" y="0"/>
                </a:moveTo>
                <a:lnTo>
                  <a:pt x="0" y="0"/>
                </a:lnTo>
                <a:lnTo>
                  <a:pt x="0" y="964"/>
                </a:lnTo>
                <a:lnTo>
                  <a:pt x="1020" y="964"/>
                </a:lnTo>
                <a:lnTo>
                  <a:pt x="1020" y="0"/>
                </a:lnTo>
              </a:path>
            </a:pathLst>
          </a:custGeom>
          <a:solidFill>
            <a:srgbClr val="6A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380">
            <a:extLst>
              <a:ext uri="{FF2B5EF4-FFF2-40B4-BE49-F238E27FC236}">
                <a16:creationId xmlns:a16="http://schemas.microsoft.com/office/drawing/2014/main" id="{B00DA9E8-B351-BB40-BC25-51B5650D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0526" y="6605323"/>
            <a:ext cx="6014767" cy="3619919"/>
          </a:xfrm>
          <a:custGeom>
            <a:avLst/>
            <a:gdLst>
              <a:gd name="T0" fmla="*/ 3153279 w 4829"/>
              <a:gd name="T1" fmla="*/ 1897466 h 2904"/>
              <a:gd name="T2" fmla="*/ 0 w 4829"/>
              <a:gd name="T3" fmla="*/ 1897466 h 2904"/>
              <a:gd name="T4" fmla="*/ 0 w 4829"/>
              <a:gd name="T5" fmla="*/ 0 h 2904"/>
              <a:gd name="T6" fmla="*/ 3153279 w 4829"/>
              <a:gd name="T7" fmla="*/ 0 h 2904"/>
              <a:gd name="T8" fmla="*/ 3153279 w 4829"/>
              <a:gd name="T9" fmla="*/ 1897466 h 2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9" h="2904">
                <a:moveTo>
                  <a:pt x="4828" y="2903"/>
                </a:moveTo>
                <a:lnTo>
                  <a:pt x="0" y="2903"/>
                </a:lnTo>
                <a:lnTo>
                  <a:pt x="0" y="0"/>
                </a:lnTo>
                <a:lnTo>
                  <a:pt x="4828" y="0"/>
                </a:lnTo>
                <a:lnTo>
                  <a:pt x="4828" y="2903"/>
                </a:lnTo>
              </a:path>
            </a:pathLst>
          </a:custGeom>
          <a:solidFill>
            <a:srgbClr val="152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381">
            <a:extLst>
              <a:ext uri="{FF2B5EF4-FFF2-40B4-BE49-F238E27FC236}">
                <a16:creationId xmlns:a16="http://schemas.microsoft.com/office/drawing/2014/main" id="{4234786A-13A0-034F-8684-0E60FC18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244" y="6781099"/>
            <a:ext cx="5575332" cy="181272"/>
          </a:xfrm>
          <a:custGeom>
            <a:avLst/>
            <a:gdLst>
              <a:gd name="T0" fmla="*/ 2922855 w 4476"/>
              <a:gd name="T1" fmla="*/ 0 h 144"/>
              <a:gd name="T2" fmla="*/ 0 w 4476"/>
              <a:gd name="T3" fmla="*/ 0 h 144"/>
              <a:gd name="T4" fmla="*/ 0 w 4476"/>
              <a:gd name="T5" fmla="*/ 94391 h 144"/>
              <a:gd name="T6" fmla="*/ 2922855 w 4476"/>
              <a:gd name="T7" fmla="*/ 94391 h 144"/>
              <a:gd name="T8" fmla="*/ 2922855 w 447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6" h="144">
                <a:moveTo>
                  <a:pt x="4475" y="0"/>
                </a:moveTo>
                <a:lnTo>
                  <a:pt x="0" y="0"/>
                </a:lnTo>
                <a:lnTo>
                  <a:pt x="0" y="143"/>
                </a:lnTo>
                <a:lnTo>
                  <a:pt x="4475" y="143"/>
                </a:lnTo>
                <a:lnTo>
                  <a:pt x="4475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382">
            <a:extLst>
              <a:ext uri="{FF2B5EF4-FFF2-40B4-BE49-F238E27FC236}">
                <a16:creationId xmlns:a16="http://schemas.microsoft.com/office/drawing/2014/main" id="{44792F94-1252-9241-8F23-C6BDA7577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244" y="6962372"/>
            <a:ext cx="5575332" cy="3081598"/>
          </a:xfrm>
          <a:custGeom>
            <a:avLst/>
            <a:gdLst>
              <a:gd name="T0" fmla="*/ 0 w 4476"/>
              <a:gd name="T1" fmla="*/ 1615196 h 2473"/>
              <a:gd name="T2" fmla="*/ 2922855 w 4476"/>
              <a:gd name="T3" fmla="*/ 1615196 h 2473"/>
              <a:gd name="T4" fmla="*/ 2922855 w 4476"/>
              <a:gd name="T5" fmla="*/ 0 h 2473"/>
              <a:gd name="T6" fmla="*/ 0 w 4476"/>
              <a:gd name="T7" fmla="*/ 0 h 2473"/>
              <a:gd name="T8" fmla="*/ 0 w 4476"/>
              <a:gd name="T9" fmla="*/ 1615196 h 2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6" h="2473">
                <a:moveTo>
                  <a:pt x="0" y="2472"/>
                </a:moveTo>
                <a:lnTo>
                  <a:pt x="4475" y="2472"/>
                </a:lnTo>
                <a:lnTo>
                  <a:pt x="4475" y="0"/>
                </a:lnTo>
                <a:lnTo>
                  <a:pt x="0" y="0"/>
                </a:lnTo>
                <a:lnTo>
                  <a:pt x="0" y="2472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383">
            <a:extLst>
              <a:ext uri="{FF2B5EF4-FFF2-40B4-BE49-F238E27FC236}">
                <a16:creationId xmlns:a16="http://schemas.microsoft.com/office/drawing/2014/main" id="{40214B66-EDDB-364A-B970-10E471AA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2915" y="11060183"/>
            <a:ext cx="2729987" cy="175778"/>
          </a:xfrm>
          <a:custGeom>
            <a:avLst/>
            <a:gdLst>
              <a:gd name="T0" fmla="*/ 1430856 w 2193"/>
              <a:gd name="T1" fmla="*/ 0 h 142"/>
              <a:gd name="T2" fmla="*/ 0 w 2193"/>
              <a:gd name="T3" fmla="*/ 0 h 142"/>
              <a:gd name="T4" fmla="*/ 0 w 2193"/>
              <a:gd name="T5" fmla="*/ 91521 h 142"/>
              <a:gd name="T6" fmla="*/ 1430856 w 2193"/>
              <a:gd name="T7" fmla="*/ 91521 h 142"/>
              <a:gd name="T8" fmla="*/ 1430856 w 2193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93" h="142">
                <a:moveTo>
                  <a:pt x="2192" y="0"/>
                </a:moveTo>
                <a:lnTo>
                  <a:pt x="0" y="0"/>
                </a:lnTo>
                <a:lnTo>
                  <a:pt x="0" y="141"/>
                </a:lnTo>
                <a:lnTo>
                  <a:pt x="2192" y="141"/>
                </a:lnTo>
                <a:lnTo>
                  <a:pt x="2192" y="0"/>
                </a:lnTo>
              </a:path>
            </a:pathLst>
          </a:custGeom>
          <a:solidFill>
            <a:srgbClr val="152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384">
            <a:extLst>
              <a:ext uri="{FF2B5EF4-FFF2-40B4-BE49-F238E27FC236}">
                <a16:creationId xmlns:a16="http://schemas.microsoft.com/office/drawing/2014/main" id="{FE15CB84-3D92-0842-9B20-1ABB327E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0373" y="7088712"/>
            <a:ext cx="2449850" cy="1620450"/>
          </a:xfrm>
          <a:custGeom>
            <a:avLst/>
            <a:gdLst>
              <a:gd name="T0" fmla="*/ 1283962 w 1967"/>
              <a:gd name="T1" fmla="*/ 849037 h 1301"/>
              <a:gd name="T2" fmla="*/ 0 w 1967"/>
              <a:gd name="T3" fmla="*/ 849037 h 1301"/>
              <a:gd name="T4" fmla="*/ 0 w 1967"/>
              <a:gd name="T5" fmla="*/ 0 h 1301"/>
              <a:gd name="T6" fmla="*/ 1283962 w 1967"/>
              <a:gd name="T7" fmla="*/ 0 h 1301"/>
              <a:gd name="T8" fmla="*/ 1283962 w 1967"/>
              <a:gd name="T9" fmla="*/ 849037 h 1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" h="1301">
                <a:moveTo>
                  <a:pt x="1966" y="1300"/>
                </a:moveTo>
                <a:lnTo>
                  <a:pt x="0" y="1300"/>
                </a:lnTo>
                <a:lnTo>
                  <a:pt x="0" y="0"/>
                </a:lnTo>
                <a:lnTo>
                  <a:pt x="1966" y="0"/>
                </a:lnTo>
                <a:lnTo>
                  <a:pt x="1966" y="1300"/>
                </a:lnTo>
              </a:path>
            </a:pathLst>
          </a:custGeom>
          <a:solidFill>
            <a:srgbClr val="DFE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26C0056-AE46-B549-9405-8E630041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7417" y="7742384"/>
            <a:ext cx="1256639" cy="443700"/>
          </a:xfrm>
          <a:custGeom>
            <a:avLst/>
            <a:gdLst>
              <a:gd name="connsiteX0" fmla="*/ 320449 w 1256639"/>
              <a:gd name="connsiteY0" fmla="*/ 148312 h 443700"/>
              <a:gd name="connsiteX1" fmla="*/ 460180 w 1256639"/>
              <a:gd name="connsiteY1" fmla="*/ 283548 h 443700"/>
              <a:gd name="connsiteX2" fmla="*/ 454052 w 1256639"/>
              <a:gd name="connsiteY2" fmla="*/ 289867 h 443700"/>
              <a:gd name="connsiteX3" fmla="*/ 313095 w 1256639"/>
              <a:gd name="connsiteY3" fmla="*/ 154632 h 443700"/>
              <a:gd name="connsiteX4" fmla="*/ 198672 w 1256639"/>
              <a:gd name="connsiteY4" fmla="*/ 148312 h 443700"/>
              <a:gd name="connsiteX5" fmla="*/ 207474 w 1256639"/>
              <a:gd name="connsiteY5" fmla="*/ 154492 h 443700"/>
              <a:gd name="connsiteX6" fmla="*/ 8802 w 1256639"/>
              <a:gd name="connsiteY6" fmla="*/ 443700 h 443700"/>
              <a:gd name="connsiteX7" fmla="*/ 0 w 1256639"/>
              <a:gd name="connsiteY7" fmla="*/ 437521 h 443700"/>
              <a:gd name="connsiteX8" fmla="*/ 759023 w 1256639"/>
              <a:gd name="connsiteY8" fmla="*/ 16478 h 443700"/>
              <a:gd name="connsiteX9" fmla="*/ 767762 w 1256639"/>
              <a:gd name="connsiteY9" fmla="*/ 22694 h 443700"/>
              <a:gd name="connsiteX10" fmla="*/ 611712 w 1256639"/>
              <a:gd name="connsiteY10" fmla="*/ 251438 h 443700"/>
              <a:gd name="connsiteX11" fmla="*/ 604222 w 1256639"/>
              <a:gd name="connsiteY11" fmla="*/ 245222 h 443700"/>
              <a:gd name="connsiteX12" fmla="*/ 1249208 w 1256639"/>
              <a:gd name="connsiteY12" fmla="*/ 16476 h 443700"/>
              <a:gd name="connsiteX13" fmla="*/ 1256639 w 1256639"/>
              <a:gd name="connsiteY13" fmla="*/ 20184 h 443700"/>
              <a:gd name="connsiteX14" fmla="*/ 1140212 w 1256639"/>
              <a:gd name="connsiteY14" fmla="*/ 262430 h 443700"/>
              <a:gd name="connsiteX15" fmla="*/ 1131542 w 1256639"/>
              <a:gd name="connsiteY15" fmla="*/ 258722 h 443700"/>
              <a:gd name="connsiteX16" fmla="*/ 882045 w 1256639"/>
              <a:gd name="connsiteY16" fmla="*/ 0 h 443700"/>
              <a:gd name="connsiteX17" fmla="*/ 1036921 w 1256639"/>
              <a:gd name="connsiteY17" fmla="*/ 261682 h 443700"/>
              <a:gd name="connsiteX18" fmla="*/ 1029487 w 1256639"/>
              <a:gd name="connsiteY18" fmla="*/ 267912 h 443700"/>
              <a:gd name="connsiteX19" fmla="*/ 873372 w 1256639"/>
              <a:gd name="connsiteY19" fmla="*/ 6230 h 4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6639" h="443700">
                <a:moveTo>
                  <a:pt x="320449" y="148312"/>
                </a:moveTo>
                <a:lnTo>
                  <a:pt x="460180" y="283548"/>
                </a:lnTo>
                <a:lnTo>
                  <a:pt x="454052" y="289867"/>
                </a:lnTo>
                <a:lnTo>
                  <a:pt x="313095" y="154632"/>
                </a:lnTo>
                <a:close/>
                <a:moveTo>
                  <a:pt x="198672" y="148312"/>
                </a:moveTo>
                <a:lnTo>
                  <a:pt x="207474" y="154492"/>
                </a:lnTo>
                <a:lnTo>
                  <a:pt x="8802" y="443700"/>
                </a:lnTo>
                <a:lnTo>
                  <a:pt x="0" y="437521"/>
                </a:lnTo>
                <a:close/>
                <a:moveTo>
                  <a:pt x="759023" y="16478"/>
                </a:moveTo>
                <a:lnTo>
                  <a:pt x="767762" y="22694"/>
                </a:lnTo>
                <a:lnTo>
                  <a:pt x="611712" y="251438"/>
                </a:lnTo>
                <a:lnTo>
                  <a:pt x="604222" y="245222"/>
                </a:lnTo>
                <a:close/>
                <a:moveTo>
                  <a:pt x="1249208" y="16476"/>
                </a:moveTo>
                <a:lnTo>
                  <a:pt x="1256639" y="20184"/>
                </a:lnTo>
                <a:lnTo>
                  <a:pt x="1140212" y="262430"/>
                </a:lnTo>
                <a:lnTo>
                  <a:pt x="1131542" y="258722"/>
                </a:lnTo>
                <a:close/>
                <a:moveTo>
                  <a:pt x="882045" y="0"/>
                </a:moveTo>
                <a:lnTo>
                  <a:pt x="1036921" y="261682"/>
                </a:lnTo>
                <a:lnTo>
                  <a:pt x="1029487" y="267912"/>
                </a:lnTo>
                <a:lnTo>
                  <a:pt x="873372" y="6230"/>
                </a:lnTo>
                <a:close/>
              </a:path>
            </a:pathLst>
          </a:custGeom>
          <a:solidFill>
            <a:srgbClr val="EE7D79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711A93B-C141-2042-9314-182BB56CD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2906" y="8110415"/>
            <a:ext cx="1240150" cy="311866"/>
          </a:xfrm>
          <a:custGeom>
            <a:avLst/>
            <a:gdLst>
              <a:gd name="connsiteX0" fmla="*/ 198672 w 1240150"/>
              <a:gd name="connsiteY0" fmla="*/ 16483 h 311866"/>
              <a:gd name="connsiteX1" fmla="*/ 207474 w 1240150"/>
              <a:gd name="connsiteY1" fmla="*/ 21448 h 311866"/>
              <a:gd name="connsiteX2" fmla="*/ 8802 w 1240150"/>
              <a:gd name="connsiteY2" fmla="*/ 311866 h 311866"/>
              <a:gd name="connsiteX3" fmla="*/ 0 w 1240150"/>
              <a:gd name="connsiteY3" fmla="*/ 305660 h 311866"/>
              <a:gd name="connsiteX4" fmla="*/ 309547 w 1240150"/>
              <a:gd name="connsiteY4" fmla="*/ 10985 h 311866"/>
              <a:gd name="connsiteX5" fmla="*/ 504109 w 1240150"/>
              <a:gd name="connsiteY5" fmla="*/ 206793 h 311866"/>
              <a:gd name="connsiteX6" fmla="*/ 496673 w 1240150"/>
              <a:gd name="connsiteY6" fmla="*/ 212990 h 311866"/>
              <a:gd name="connsiteX7" fmla="*/ 302112 w 1240150"/>
              <a:gd name="connsiteY7" fmla="*/ 18421 h 311866"/>
              <a:gd name="connsiteX8" fmla="*/ 886359 w 1240150"/>
              <a:gd name="connsiteY8" fmla="*/ 5494 h 311866"/>
              <a:gd name="connsiteX9" fmla="*/ 1069875 w 1240150"/>
              <a:gd name="connsiteY9" fmla="*/ 189010 h 311866"/>
              <a:gd name="connsiteX10" fmla="*/ 1062384 w 1240150"/>
              <a:gd name="connsiteY10" fmla="*/ 196501 h 311866"/>
              <a:gd name="connsiteX11" fmla="*/ 878869 w 1240150"/>
              <a:gd name="connsiteY11" fmla="*/ 12985 h 311866"/>
              <a:gd name="connsiteX12" fmla="*/ 1232634 w 1240150"/>
              <a:gd name="connsiteY12" fmla="*/ 2 h 311866"/>
              <a:gd name="connsiteX13" fmla="*/ 1240150 w 1240150"/>
              <a:gd name="connsiteY13" fmla="*/ 4950 h 311866"/>
              <a:gd name="connsiteX14" fmla="*/ 1107355 w 1240150"/>
              <a:gd name="connsiteY14" fmla="*/ 185528 h 311866"/>
              <a:gd name="connsiteX15" fmla="*/ 1098586 w 1240150"/>
              <a:gd name="connsiteY15" fmla="*/ 179344 h 311866"/>
              <a:gd name="connsiteX16" fmla="*/ 760253 w 1240150"/>
              <a:gd name="connsiteY16" fmla="*/ 0 h 311866"/>
              <a:gd name="connsiteX17" fmla="*/ 767760 w 1240150"/>
              <a:gd name="connsiteY17" fmla="*/ 7507 h 311866"/>
              <a:gd name="connsiteX18" fmla="*/ 550059 w 1240150"/>
              <a:gd name="connsiteY18" fmla="*/ 223965 h 311866"/>
              <a:gd name="connsiteX19" fmla="*/ 543803 w 1240150"/>
              <a:gd name="connsiteY19" fmla="*/ 217709 h 3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0150" h="311866">
                <a:moveTo>
                  <a:pt x="198672" y="16483"/>
                </a:moveTo>
                <a:lnTo>
                  <a:pt x="207474" y="21448"/>
                </a:lnTo>
                <a:lnTo>
                  <a:pt x="8802" y="311866"/>
                </a:lnTo>
                <a:lnTo>
                  <a:pt x="0" y="305660"/>
                </a:lnTo>
                <a:close/>
                <a:moveTo>
                  <a:pt x="309547" y="10985"/>
                </a:moveTo>
                <a:lnTo>
                  <a:pt x="504109" y="206793"/>
                </a:lnTo>
                <a:lnTo>
                  <a:pt x="496673" y="212990"/>
                </a:lnTo>
                <a:lnTo>
                  <a:pt x="302112" y="18421"/>
                </a:lnTo>
                <a:close/>
                <a:moveTo>
                  <a:pt x="886359" y="5494"/>
                </a:moveTo>
                <a:lnTo>
                  <a:pt x="1069875" y="189010"/>
                </a:lnTo>
                <a:lnTo>
                  <a:pt x="1062384" y="196501"/>
                </a:lnTo>
                <a:lnTo>
                  <a:pt x="878869" y="12985"/>
                </a:lnTo>
                <a:close/>
                <a:moveTo>
                  <a:pt x="1232634" y="2"/>
                </a:moveTo>
                <a:lnTo>
                  <a:pt x="1240150" y="4950"/>
                </a:lnTo>
                <a:lnTo>
                  <a:pt x="1107355" y="185528"/>
                </a:lnTo>
                <a:lnTo>
                  <a:pt x="1098586" y="179344"/>
                </a:lnTo>
                <a:close/>
                <a:moveTo>
                  <a:pt x="760253" y="0"/>
                </a:moveTo>
                <a:lnTo>
                  <a:pt x="767760" y="7507"/>
                </a:lnTo>
                <a:lnTo>
                  <a:pt x="550059" y="223965"/>
                </a:lnTo>
                <a:lnTo>
                  <a:pt x="543803" y="217709"/>
                </a:lnTo>
                <a:close/>
              </a:path>
            </a:pathLst>
          </a:custGeom>
          <a:solidFill>
            <a:srgbClr val="EE7D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CA7D3F9-A592-F049-97B4-CE0E82F34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1637" y="7649003"/>
            <a:ext cx="1119270" cy="454636"/>
          </a:xfrm>
          <a:custGeom>
            <a:avLst/>
            <a:gdLst>
              <a:gd name="connsiteX0" fmla="*/ 887110 w 1119270"/>
              <a:gd name="connsiteY0" fmla="*/ 373526 h 454636"/>
              <a:gd name="connsiteX1" fmla="*/ 927021 w 1119270"/>
              <a:gd name="connsiteY1" fmla="*/ 414725 h 454636"/>
              <a:gd name="connsiteX2" fmla="*/ 887110 w 1119270"/>
              <a:gd name="connsiteY2" fmla="*/ 454636 h 454636"/>
              <a:gd name="connsiteX3" fmla="*/ 845913 w 1119270"/>
              <a:gd name="connsiteY3" fmla="*/ 414725 h 454636"/>
              <a:gd name="connsiteX4" fmla="*/ 887110 w 1119270"/>
              <a:gd name="connsiteY4" fmla="*/ 373526 h 454636"/>
              <a:gd name="connsiteX5" fmla="*/ 321336 w 1119270"/>
              <a:gd name="connsiteY5" fmla="*/ 373526 h 454636"/>
              <a:gd name="connsiteX6" fmla="*/ 361245 w 1119270"/>
              <a:gd name="connsiteY6" fmla="*/ 414725 h 454636"/>
              <a:gd name="connsiteX7" fmla="*/ 321336 w 1119270"/>
              <a:gd name="connsiteY7" fmla="*/ 454636 h 454636"/>
              <a:gd name="connsiteX8" fmla="*/ 280139 w 1119270"/>
              <a:gd name="connsiteY8" fmla="*/ 414725 h 454636"/>
              <a:gd name="connsiteX9" fmla="*/ 321336 w 1119270"/>
              <a:gd name="connsiteY9" fmla="*/ 373526 h 454636"/>
              <a:gd name="connsiteX10" fmla="*/ 41198 w 1119270"/>
              <a:gd name="connsiteY10" fmla="*/ 148314 h 454636"/>
              <a:gd name="connsiteX11" fmla="*/ 81108 w 1119270"/>
              <a:gd name="connsiteY11" fmla="*/ 186155 h 454636"/>
              <a:gd name="connsiteX12" fmla="*/ 41198 w 1119270"/>
              <a:gd name="connsiteY12" fmla="*/ 223996 h 454636"/>
              <a:gd name="connsiteX13" fmla="*/ 0 w 1119270"/>
              <a:gd name="connsiteY13" fmla="*/ 186155 h 454636"/>
              <a:gd name="connsiteX14" fmla="*/ 41198 w 1119270"/>
              <a:gd name="connsiteY14" fmla="*/ 148314 h 454636"/>
              <a:gd name="connsiteX15" fmla="*/ 1078073 w 1119270"/>
              <a:gd name="connsiteY15" fmla="*/ 0 h 454636"/>
              <a:gd name="connsiteX16" fmla="*/ 1119270 w 1119270"/>
              <a:gd name="connsiteY16" fmla="*/ 41198 h 454636"/>
              <a:gd name="connsiteX17" fmla="*/ 1078073 w 1119270"/>
              <a:gd name="connsiteY17" fmla="*/ 81109 h 454636"/>
              <a:gd name="connsiteX18" fmla="*/ 1038164 w 1119270"/>
              <a:gd name="connsiteY18" fmla="*/ 41198 h 454636"/>
              <a:gd name="connsiteX19" fmla="*/ 1078073 w 1119270"/>
              <a:gd name="connsiteY19" fmla="*/ 0 h 454636"/>
              <a:gd name="connsiteX20" fmla="*/ 618871 w 1119270"/>
              <a:gd name="connsiteY20" fmla="*/ 0 h 454636"/>
              <a:gd name="connsiteX21" fmla="*/ 657931 w 1119270"/>
              <a:gd name="connsiteY21" fmla="*/ 41198 h 454636"/>
              <a:gd name="connsiteX22" fmla="*/ 618871 w 1119270"/>
              <a:gd name="connsiteY22" fmla="*/ 81109 h 454636"/>
              <a:gd name="connsiteX23" fmla="*/ 582251 w 1119270"/>
              <a:gd name="connsiteY23" fmla="*/ 41198 h 454636"/>
              <a:gd name="connsiteX24" fmla="*/ 618871 w 1119270"/>
              <a:gd name="connsiteY24" fmla="*/ 0 h 45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19270" h="454636">
                <a:moveTo>
                  <a:pt x="887110" y="373526"/>
                </a:moveTo>
                <a:cubicBezTo>
                  <a:pt x="910284" y="373526"/>
                  <a:pt x="927021" y="392838"/>
                  <a:pt x="927021" y="414725"/>
                </a:cubicBezTo>
                <a:cubicBezTo>
                  <a:pt x="927021" y="436611"/>
                  <a:pt x="910284" y="454636"/>
                  <a:pt x="887110" y="454636"/>
                </a:cubicBezTo>
                <a:cubicBezTo>
                  <a:pt x="865224" y="454636"/>
                  <a:pt x="845913" y="436611"/>
                  <a:pt x="845913" y="414725"/>
                </a:cubicBezTo>
                <a:cubicBezTo>
                  <a:pt x="845913" y="392838"/>
                  <a:pt x="865224" y="373526"/>
                  <a:pt x="887110" y="373526"/>
                </a:cubicBezTo>
                <a:close/>
                <a:moveTo>
                  <a:pt x="321336" y="373526"/>
                </a:moveTo>
                <a:cubicBezTo>
                  <a:pt x="343221" y="373526"/>
                  <a:pt x="361245" y="392838"/>
                  <a:pt x="361245" y="414725"/>
                </a:cubicBezTo>
                <a:cubicBezTo>
                  <a:pt x="361245" y="436611"/>
                  <a:pt x="343221" y="454636"/>
                  <a:pt x="321336" y="454636"/>
                </a:cubicBezTo>
                <a:cubicBezTo>
                  <a:pt x="299450" y="454636"/>
                  <a:pt x="280139" y="436611"/>
                  <a:pt x="280139" y="414725"/>
                </a:cubicBezTo>
                <a:cubicBezTo>
                  <a:pt x="280139" y="392838"/>
                  <a:pt x="299450" y="373526"/>
                  <a:pt x="321336" y="373526"/>
                </a:cubicBezTo>
                <a:close/>
                <a:moveTo>
                  <a:pt x="41198" y="148314"/>
                </a:moveTo>
                <a:cubicBezTo>
                  <a:pt x="63084" y="148314"/>
                  <a:pt x="81108" y="165404"/>
                  <a:pt x="81108" y="186155"/>
                </a:cubicBezTo>
                <a:cubicBezTo>
                  <a:pt x="81108" y="206906"/>
                  <a:pt x="63084" y="223996"/>
                  <a:pt x="41198" y="223996"/>
                </a:cubicBezTo>
                <a:cubicBezTo>
                  <a:pt x="18024" y="223996"/>
                  <a:pt x="0" y="206906"/>
                  <a:pt x="0" y="186155"/>
                </a:cubicBezTo>
                <a:cubicBezTo>
                  <a:pt x="0" y="165404"/>
                  <a:pt x="18024" y="148314"/>
                  <a:pt x="41198" y="148314"/>
                </a:cubicBezTo>
                <a:close/>
                <a:moveTo>
                  <a:pt x="1078073" y="0"/>
                </a:moveTo>
                <a:cubicBezTo>
                  <a:pt x="1101246" y="0"/>
                  <a:pt x="1119270" y="18024"/>
                  <a:pt x="1119270" y="41198"/>
                </a:cubicBezTo>
                <a:cubicBezTo>
                  <a:pt x="1119270" y="63085"/>
                  <a:pt x="1101246" y="81109"/>
                  <a:pt x="1078073" y="81109"/>
                </a:cubicBezTo>
                <a:cubicBezTo>
                  <a:pt x="1056187" y="81109"/>
                  <a:pt x="1038164" y="63085"/>
                  <a:pt x="1038164" y="41198"/>
                </a:cubicBezTo>
                <a:cubicBezTo>
                  <a:pt x="1038164" y="18024"/>
                  <a:pt x="1056187" y="0"/>
                  <a:pt x="1078073" y="0"/>
                </a:cubicBezTo>
                <a:close/>
                <a:moveTo>
                  <a:pt x="618871" y="0"/>
                </a:moveTo>
                <a:cubicBezTo>
                  <a:pt x="640842" y="0"/>
                  <a:pt x="657931" y="18024"/>
                  <a:pt x="657931" y="41198"/>
                </a:cubicBezTo>
                <a:cubicBezTo>
                  <a:pt x="657931" y="63085"/>
                  <a:pt x="640842" y="81109"/>
                  <a:pt x="618871" y="81109"/>
                </a:cubicBezTo>
                <a:cubicBezTo>
                  <a:pt x="598119" y="81109"/>
                  <a:pt x="582251" y="63085"/>
                  <a:pt x="582251" y="41198"/>
                </a:cubicBezTo>
                <a:cubicBezTo>
                  <a:pt x="582251" y="18024"/>
                  <a:pt x="598119" y="0"/>
                  <a:pt x="618871" y="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7D7E5A56-5A8F-954F-9365-73772893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1637" y="8022529"/>
            <a:ext cx="1119270" cy="81110"/>
          </a:xfrm>
          <a:custGeom>
            <a:avLst/>
            <a:gdLst>
              <a:gd name="connsiteX0" fmla="*/ 1078073 w 1119270"/>
              <a:gd name="connsiteY0" fmla="*/ 0 h 81110"/>
              <a:gd name="connsiteX1" fmla="*/ 1119270 w 1119270"/>
              <a:gd name="connsiteY1" fmla="*/ 41199 h 81110"/>
              <a:gd name="connsiteX2" fmla="*/ 1078073 w 1119270"/>
              <a:gd name="connsiteY2" fmla="*/ 81110 h 81110"/>
              <a:gd name="connsiteX3" fmla="*/ 1038164 w 1119270"/>
              <a:gd name="connsiteY3" fmla="*/ 41199 h 81110"/>
              <a:gd name="connsiteX4" fmla="*/ 1078073 w 1119270"/>
              <a:gd name="connsiteY4" fmla="*/ 0 h 81110"/>
              <a:gd name="connsiteX5" fmla="*/ 618871 w 1119270"/>
              <a:gd name="connsiteY5" fmla="*/ 0 h 81110"/>
              <a:gd name="connsiteX6" fmla="*/ 657931 w 1119270"/>
              <a:gd name="connsiteY6" fmla="*/ 41199 h 81110"/>
              <a:gd name="connsiteX7" fmla="*/ 618871 w 1119270"/>
              <a:gd name="connsiteY7" fmla="*/ 81110 h 81110"/>
              <a:gd name="connsiteX8" fmla="*/ 582251 w 1119270"/>
              <a:gd name="connsiteY8" fmla="*/ 41199 h 81110"/>
              <a:gd name="connsiteX9" fmla="*/ 618871 w 1119270"/>
              <a:gd name="connsiteY9" fmla="*/ 0 h 81110"/>
              <a:gd name="connsiteX10" fmla="*/ 41198 w 1119270"/>
              <a:gd name="connsiteY10" fmla="*/ 0 h 81110"/>
              <a:gd name="connsiteX11" fmla="*/ 81108 w 1119270"/>
              <a:gd name="connsiteY11" fmla="*/ 41199 h 81110"/>
              <a:gd name="connsiteX12" fmla="*/ 41198 w 1119270"/>
              <a:gd name="connsiteY12" fmla="*/ 81110 h 81110"/>
              <a:gd name="connsiteX13" fmla="*/ 0 w 1119270"/>
              <a:gd name="connsiteY13" fmla="*/ 41199 h 81110"/>
              <a:gd name="connsiteX14" fmla="*/ 41198 w 1119270"/>
              <a:gd name="connsiteY14" fmla="*/ 0 h 8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270" h="81110">
                <a:moveTo>
                  <a:pt x="1078073" y="0"/>
                </a:moveTo>
                <a:cubicBezTo>
                  <a:pt x="1101246" y="0"/>
                  <a:pt x="1119270" y="19312"/>
                  <a:pt x="1119270" y="41199"/>
                </a:cubicBezTo>
                <a:cubicBezTo>
                  <a:pt x="1119270" y="63085"/>
                  <a:pt x="1101246" y="81110"/>
                  <a:pt x="1078073" y="81110"/>
                </a:cubicBezTo>
                <a:cubicBezTo>
                  <a:pt x="1056187" y="81110"/>
                  <a:pt x="1038164" y="63085"/>
                  <a:pt x="1038164" y="41199"/>
                </a:cubicBezTo>
                <a:cubicBezTo>
                  <a:pt x="1038164" y="19312"/>
                  <a:pt x="1056187" y="0"/>
                  <a:pt x="1078073" y="0"/>
                </a:cubicBezTo>
                <a:close/>
                <a:moveTo>
                  <a:pt x="618871" y="0"/>
                </a:moveTo>
                <a:cubicBezTo>
                  <a:pt x="640842" y="0"/>
                  <a:pt x="657931" y="19312"/>
                  <a:pt x="657931" y="41199"/>
                </a:cubicBezTo>
                <a:cubicBezTo>
                  <a:pt x="657931" y="63085"/>
                  <a:pt x="640842" y="81110"/>
                  <a:pt x="618871" y="81110"/>
                </a:cubicBezTo>
                <a:cubicBezTo>
                  <a:pt x="598119" y="81110"/>
                  <a:pt x="582251" y="63085"/>
                  <a:pt x="582251" y="41199"/>
                </a:cubicBezTo>
                <a:cubicBezTo>
                  <a:pt x="582251" y="19312"/>
                  <a:pt x="598119" y="0"/>
                  <a:pt x="618871" y="0"/>
                </a:cubicBezTo>
                <a:close/>
                <a:moveTo>
                  <a:pt x="41198" y="0"/>
                </a:moveTo>
                <a:cubicBezTo>
                  <a:pt x="63084" y="0"/>
                  <a:pt x="81108" y="19312"/>
                  <a:pt x="81108" y="41199"/>
                </a:cubicBezTo>
                <a:cubicBezTo>
                  <a:pt x="81108" y="63085"/>
                  <a:pt x="63084" y="81110"/>
                  <a:pt x="41198" y="81110"/>
                </a:cubicBezTo>
                <a:cubicBezTo>
                  <a:pt x="18024" y="81110"/>
                  <a:pt x="0" y="63085"/>
                  <a:pt x="0" y="41199"/>
                </a:cubicBezTo>
                <a:cubicBezTo>
                  <a:pt x="0" y="19312"/>
                  <a:pt x="18024" y="0"/>
                  <a:pt x="411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403">
            <a:extLst>
              <a:ext uri="{FF2B5EF4-FFF2-40B4-BE49-F238E27FC236}">
                <a16:creationId xmlns:a16="http://schemas.microsoft.com/office/drawing/2014/main" id="{B5B38F57-DC9D-AD41-99F8-D0105E830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0655" y="7231528"/>
            <a:ext cx="2098302" cy="1301854"/>
          </a:xfrm>
          <a:custGeom>
            <a:avLst/>
            <a:gdLst>
              <a:gd name="T0" fmla="*/ 1099622 w 1683"/>
              <a:gd name="T1" fmla="*/ 681979 h 1044"/>
              <a:gd name="T2" fmla="*/ 0 w 1683"/>
              <a:gd name="T3" fmla="*/ 681979 h 1044"/>
              <a:gd name="T4" fmla="*/ 0 w 1683"/>
              <a:gd name="T5" fmla="*/ 0 h 1044"/>
              <a:gd name="T6" fmla="*/ 9153 w 1683"/>
              <a:gd name="T7" fmla="*/ 0 h 1044"/>
              <a:gd name="T8" fmla="*/ 9153 w 1683"/>
              <a:gd name="T9" fmla="*/ 671517 h 1044"/>
              <a:gd name="T10" fmla="*/ 1099622 w 1683"/>
              <a:gd name="T11" fmla="*/ 671517 h 1044"/>
              <a:gd name="T12" fmla="*/ 1099622 w 1683"/>
              <a:gd name="T13" fmla="*/ 681979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83" h="1044">
                <a:moveTo>
                  <a:pt x="1682" y="1043"/>
                </a:moveTo>
                <a:lnTo>
                  <a:pt x="0" y="1043"/>
                </a:lnTo>
                <a:lnTo>
                  <a:pt x="0" y="0"/>
                </a:lnTo>
                <a:lnTo>
                  <a:pt x="14" y="0"/>
                </a:lnTo>
                <a:lnTo>
                  <a:pt x="14" y="1027"/>
                </a:lnTo>
                <a:lnTo>
                  <a:pt x="1682" y="1027"/>
                </a:lnTo>
                <a:lnTo>
                  <a:pt x="1682" y="104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404">
            <a:extLst>
              <a:ext uri="{FF2B5EF4-FFF2-40B4-BE49-F238E27FC236}">
                <a16:creationId xmlns:a16="http://schemas.microsoft.com/office/drawing/2014/main" id="{10892C5B-AF32-9547-8B1D-2EE1BC7B6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032" y="7791820"/>
            <a:ext cx="3174917" cy="104370"/>
          </a:xfrm>
          <a:custGeom>
            <a:avLst/>
            <a:gdLst>
              <a:gd name="T0" fmla="*/ 1664161 w 2547"/>
              <a:gd name="T1" fmla="*/ 0 h 83"/>
              <a:gd name="T2" fmla="*/ 0 w 2547"/>
              <a:gd name="T3" fmla="*/ 0 h 83"/>
              <a:gd name="T4" fmla="*/ 0 w 2547"/>
              <a:gd name="T5" fmla="*/ 54068 h 83"/>
              <a:gd name="T6" fmla="*/ 1664161 w 2547"/>
              <a:gd name="T7" fmla="*/ 54068 h 83"/>
              <a:gd name="T8" fmla="*/ 1664161 w 2547"/>
              <a:gd name="T9" fmla="*/ 0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7" h="83">
                <a:moveTo>
                  <a:pt x="2546" y="0"/>
                </a:moveTo>
                <a:lnTo>
                  <a:pt x="0" y="0"/>
                </a:lnTo>
                <a:lnTo>
                  <a:pt x="0" y="82"/>
                </a:lnTo>
                <a:lnTo>
                  <a:pt x="2546" y="82"/>
                </a:lnTo>
                <a:lnTo>
                  <a:pt x="2546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405">
            <a:extLst>
              <a:ext uri="{FF2B5EF4-FFF2-40B4-BE49-F238E27FC236}">
                <a16:creationId xmlns:a16="http://schemas.microsoft.com/office/drawing/2014/main" id="{18D5ABC7-507A-484C-A3A2-5535444A1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032" y="7896189"/>
            <a:ext cx="3174917" cy="1933551"/>
          </a:xfrm>
          <a:custGeom>
            <a:avLst/>
            <a:gdLst>
              <a:gd name="T0" fmla="*/ 0 w 2547"/>
              <a:gd name="T1" fmla="*/ 1013212 h 1551"/>
              <a:gd name="T2" fmla="*/ 1664161 w 2547"/>
              <a:gd name="T3" fmla="*/ 1013212 h 1551"/>
              <a:gd name="T4" fmla="*/ 1664161 w 2547"/>
              <a:gd name="T5" fmla="*/ 0 h 1551"/>
              <a:gd name="T6" fmla="*/ 0 w 2547"/>
              <a:gd name="T7" fmla="*/ 0 h 1551"/>
              <a:gd name="T8" fmla="*/ 0 w 2547"/>
              <a:gd name="T9" fmla="*/ 1013212 h 15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7" h="1551">
                <a:moveTo>
                  <a:pt x="0" y="1550"/>
                </a:moveTo>
                <a:lnTo>
                  <a:pt x="2546" y="1550"/>
                </a:lnTo>
                <a:lnTo>
                  <a:pt x="2546" y="0"/>
                </a:lnTo>
                <a:lnTo>
                  <a:pt x="0" y="0"/>
                </a:lnTo>
                <a:lnTo>
                  <a:pt x="0" y="1550"/>
                </a:lnTo>
              </a:path>
            </a:pathLst>
          </a:custGeom>
          <a:solidFill>
            <a:srgbClr val="FFFFFF">
              <a:alpha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406">
            <a:extLst>
              <a:ext uri="{FF2B5EF4-FFF2-40B4-BE49-F238E27FC236}">
                <a16:creationId xmlns:a16="http://schemas.microsoft.com/office/drawing/2014/main" id="{79D2AB23-72E0-5142-9CE5-91EC672B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2490" y="8187318"/>
            <a:ext cx="1609433" cy="1208471"/>
          </a:xfrm>
          <a:custGeom>
            <a:avLst/>
            <a:gdLst>
              <a:gd name="T0" fmla="*/ 843276 w 1291"/>
              <a:gd name="T1" fmla="*/ 633013 h 969"/>
              <a:gd name="T2" fmla="*/ 0 w 1291"/>
              <a:gd name="T3" fmla="*/ 633013 h 969"/>
              <a:gd name="T4" fmla="*/ 0 w 1291"/>
              <a:gd name="T5" fmla="*/ 0 h 969"/>
              <a:gd name="T6" fmla="*/ 843276 w 1291"/>
              <a:gd name="T7" fmla="*/ 0 h 969"/>
              <a:gd name="T8" fmla="*/ 843276 w 1291"/>
              <a:gd name="T9" fmla="*/ 633013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1" h="969">
                <a:moveTo>
                  <a:pt x="1290" y="968"/>
                </a:moveTo>
                <a:lnTo>
                  <a:pt x="0" y="968"/>
                </a:lnTo>
                <a:lnTo>
                  <a:pt x="0" y="0"/>
                </a:lnTo>
                <a:lnTo>
                  <a:pt x="1290" y="0"/>
                </a:lnTo>
                <a:lnTo>
                  <a:pt x="1290" y="968"/>
                </a:lnTo>
              </a:path>
            </a:pathLst>
          </a:custGeom>
          <a:solidFill>
            <a:srgbClr val="DFE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0B72DAD2-B555-FA41-B6A9-0F70C384C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5315" y="8225773"/>
            <a:ext cx="800727" cy="1157887"/>
          </a:xfrm>
          <a:custGeom>
            <a:avLst/>
            <a:gdLst>
              <a:gd name="connsiteX0" fmla="*/ 0 w 800727"/>
              <a:gd name="connsiteY0" fmla="*/ 1131567 h 1157887"/>
              <a:gd name="connsiteX1" fmla="*/ 800727 w 800727"/>
              <a:gd name="connsiteY1" fmla="*/ 1131567 h 1157887"/>
              <a:gd name="connsiteX2" fmla="*/ 800727 w 800727"/>
              <a:gd name="connsiteY2" fmla="*/ 1157887 h 1157887"/>
              <a:gd name="connsiteX3" fmla="*/ 0 w 800727"/>
              <a:gd name="connsiteY3" fmla="*/ 1157887 h 1157887"/>
              <a:gd name="connsiteX4" fmla="*/ 0 w 800727"/>
              <a:gd name="connsiteY4" fmla="*/ 944804 h 1157887"/>
              <a:gd name="connsiteX5" fmla="*/ 800727 w 800727"/>
              <a:gd name="connsiteY5" fmla="*/ 944804 h 1157887"/>
              <a:gd name="connsiteX6" fmla="*/ 800727 w 800727"/>
              <a:gd name="connsiteY6" fmla="*/ 971074 h 1157887"/>
              <a:gd name="connsiteX7" fmla="*/ 0 w 800727"/>
              <a:gd name="connsiteY7" fmla="*/ 971074 h 1157887"/>
              <a:gd name="connsiteX8" fmla="*/ 0 w 800727"/>
              <a:gd name="connsiteY8" fmla="*/ 752545 h 1157887"/>
              <a:gd name="connsiteX9" fmla="*/ 800727 w 800727"/>
              <a:gd name="connsiteY9" fmla="*/ 752545 h 1157887"/>
              <a:gd name="connsiteX10" fmla="*/ 800727 w 800727"/>
              <a:gd name="connsiteY10" fmla="*/ 778867 h 1157887"/>
              <a:gd name="connsiteX11" fmla="*/ 0 w 800727"/>
              <a:gd name="connsiteY11" fmla="*/ 778867 h 1157887"/>
              <a:gd name="connsiteX12" fmla="*/ 0 w 800727"/>
              <a:gd name="connsiteY12" fmla="*/ 565782 h 1157887"/>
              <a:gd name="connsiteX13" fmla="*/ 800727 w 800727"/>
              <a:gd name="connsiteY13" fmla="*/ 565782 h 1157887"/>
              <a:gd name="connsiteX14" fmla="*/ 800727 w 800727"/>
              <a:gd name="connsiteY14" fmla="*/ 592104 h 1157887"/>
              <a:gd name="connsiteX15" fmla="*/ 0 w 800727"/>
              <a:gd name="connsiteY15" fmla="*/ 592104 h 1157887"/>
              <a:gd name="connsiteX16" fmla="*/ 0 w 800727"/>
              <a:gd name="connsiteY16" fmla="*/ 379017 h 1157887"/>
              <a:gd name="connsiteX17" fmla="*/ 800727 w 800727"/>
              <a:gd name="connsiteY17" fmla="*/ 379017 h 1157887"/>
              <a:gd name="connsiteX18" fmla="*/ 800727 w 800727"/>
              <a:gd name="connsiteY18" fmla="*/ 405289 h 1157887"/>
              <a:gd name="connsiteX19" fmla="*/ 0 w 800727"/>
              <a:gd name="connsiteY19" fmla="*/ 405289 h 1157887"/>
              <a:gd name="connsiteX20" fmla="*/ 0 w 800727"/>
              <a:gd name="connsiteY20" fmla="*/ 186763 h 1157887"/>
              <a:gd name="connsiteX21" fmla="*/ 800727 w 800727"/>
              <a:gd name="connsiteY21" fmla="*/ 186763 h 1157887"/>
              <a:gd name="connsiteX22" fmla="*/ 800727 w 800727"/>
              <a:gd name="connsiteY22" fmla="*/ 213033 h 1157887"/>
              <a:gd name="connsiteX23" fmla="*/ 0 w 800727"/>
              <a:gd name="connsiteY23" fmla="*/ 213033 h 1157887"/>
              <a:gd name="connsiteX24" fmla="*/ 0 w 800727"/>
              <a:gd name="connsiteY24" fmla="*/ 0 h 1157887"/>
              <a:gd name="connsiteX25" fmla="*/ 800727 w 800727"/>
              <a:gd name="connsiteY25" fmla="*/ 0 h 1157887"/>
              <a:gd name="connsiteX26" fmla="*/ 800727 w 800727"/>
              <a:gd name="connsiteY26" fmla="*/ 26320 h 1157887"/>
              <a:gd name="connsiteX27" fmla="*/ 0 w 800727"/>
              <a:gd name="connsiteY27" fmla="*/ 26320 h 11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0727" h="1157887">
                <a:moveTo>
                  <a:pt x="0" y="1131567"/>
                </a:moveTo>
                <a:lnTo>
                  <a:pt x="800727" y="1131567"/>
                </a:lnTo>
                <a:lnTo>
                  <a:pt x="800727" y="1157887"/>
                </a:lnTo>
                <a:lnTo>
                  <a:pt x="0" y="1157887"/>
                </a:lnTo>
                <a:close/>
                <a:moveTo>
                  <a:pt x="0" y="944804"/>
                </a:moveTo>
                <a:lnTo>
                  <a:pt x="800727" y="944804"/>
                </a:lnTo>
                <a:lnTo>
                  <a:pt x="800727" y="971074"/>
                </a:lnTo>
                <a:lnTo>
                  <a:pt x="0" y="971074"/>
                </a:lnTo>
                <a:close/>
                <a:moveTo>
                  <a:pt x="0" y="752545"/>
                </a:moveTo>
                <a:lnTo>
                  <a:pt x="800727" y="752545"/>
                </a:lnTo>
                <a:lnTo>
                  <a:pt x="800727" y="778867"/>
                </a:lnTo>
                <a:lnTo>
                  <a:pt x="0" y="778867"/>
                </a:lnTo>
                <a:close/>
                <a:moveTo>
                  <a:pt x="0" y="565782"/>
                </a:moveTo>
                <a:lnTo>
                  <a:pt x="800727" y="565782"/>
                </a:lnTo>
                <a:lnTo>
                  <a:pt x="800727" y="592104"/>
                </a:lnTo>
                <a:lnTo>
                  <a:pt x="0" y="592104"/>
                </a:lnTo>
                <a:close/>
                <a:moveTo>
                  <a:pt x="0" y="379017"/>
                </a:moveTo>
                <a:lnTo>
                  <a:pt x="800727" y="379017"/>
                </a:lnTo>
                <a:lnTo>
                  <a:pt x="800727" y="405289"/>
                </a:lnTo>
                <a:lnTo>
                  <a:pt x="0" y="405289"/>
                </a:lnTo>
                <a:close/>
                <a:moveTo>
                  <a:pt x="0" y="186763"/>
                </a:moveTo>
                <a:lnTo>
                  <a:pt x="800727" y="186763"/>
                </a:lnTo>
                <a:lnTo>
                  <a:pt x="800727" y="213033"/>
                </a:lnTo>
                <a:lnTo>
                  <a:pt x="0" y="213033"/>
                </a:lnTo>
                <a:close/>
                <a:moveTo>
                  <a:pt x="0" y="0"/>
                </a:moveTo>
                <a:lnTo>
                  <a:pt x="800727" y="0"/>
                </a:lnTo>
                <a:lnTo>
                  <a:pt x="800727" y="26320"/>
                </a:lnTo>
                <a:lnTo>
                  <a:pt x="0" y="26320"/>
                </a:lnTo>
                <a:close/>
              </a:path>
            </a:pathLst>
          </a:custGeom>
          <a:solidFill>
            <a:srgbClr val="DFE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366E3F27-8796-F04D-9CD0-890CF875E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0236" y="8319153"/>
            <a:ext cx="1289612" cy="943555"/>
          </a:xfrm>
          <a:custGeom>
            <a:avLst/>
            <a:gdLst>
              <a:gd name="connsiteX0" fmla="*/ 0 w 1289612"/>
              <a:gd name="connsiteY0" fmla="*/ 609729 h 943555"/>
              <a:gd name="connsiteX1" fmla="*/ 196486 w 1289612"/>
              <a:gd name="connsiteY1" fmla="*/ 609729 h 943555"/>
              <a:gd name="connsiteX2" fmla="*/ 196486 w 1289612"/>
              <a:gd name="connsiteY2" fmla="*/ 938067 h 943555"/>
              <a:gd name="connsiteX3" fmla="*/ 0 w 1289612"/>
              <a:gd name="connsiteY3" fmla="*/ 938067 h 943555"/>
              <a:gd name="connsiteX4" fmla="*/ 730562 w 1289612"/>
              <a:gd name="connsiteY4" fmla="*/ 400992 h 943555"/>
              <a:gd name="connsiteX5" fmla="*/ 927048 w 1289612"/>
              <a:gd name="connsiteY5" fmla="*/ 400992 h 943555"/>
              <a:gd name="connsiteX6" fmla="*/ 927048 w 1289612"/>
              <a:gd name="connsiteY6" fmla="*/ 943552 h 943555"/>
              <a:gd name="connsiteX7" fmla="*/ 730562 w 1289612"/>
              <a:gd name="connsiteY7" fmla="*/ 943552 h 943555"/>
              <a:gd name="connsiteX8" fmla="*/ 368028 w 1289612"/>
              <a:gd name="connsiteY8" fmla="*/ 214231 h 943555"/>
              <a:gd name="connsiteX9" fmla="*/ 564514 w 1289612"/>
              <a:gd name="connsiteY9" fmla="*/ 214231 h 943555"/>
              <a:gd name="connsiteX10" fmla="*/ 564514 w 1289612"/>
              <a:gd name="connsiteY10" fmla="*/ 943555 h 943555"/>
              <a:gd name="connsiteX11" fmla="*/ 368028 w 1289612"/>
              <a:gd name="connsiteY11" fmla="*/ 943555 h 943555"/>
              <a:gd name="connsiteX12" fmla="*/ 1098590 w 1289612"/>
              <a:gd name="connsiteY12" fmla="*/ 0 h 943555"/>
              <a:gd name="connsiteX13" fmla="*/ 1289612 w 1289612"/>
              <a:gd name="connsiteY13" fmla="*/ 0 h 943555"/>
              <a:gd name="connsiteX14" fmla="*/ 1289612 w 1289612"/>
              <a:gd name="connsiteY14" fmla="*/ 778771 h 943555"/>
              <a:gd name="connsiteX15" fmla="*/ 1098590 w 1289612"/>
              <a:gd name="connsiteY15" fmla="*/ 778771 h 9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612" h="943555">
                <a:moveTo>
                  <a:pt x="0" y="609729"/>
                </a:moveTo>
                <a:lnTo>
                  <a:pt x="196486" y="609729"/>
                </a:lnTo>
                <a:lnTo>
                  <a:pt x="196486" y="938067"/>
                </a:lnTo>
                <a:lnTo>
                  <a:pt x="0" y="938067"/>
                </a:lnTo>
                <a:close/>
                <a:moveTo>
                  <a:pt x="730562" y="400992"/>
                </a:moveTo>
                <a:lnTo>
                  <a:pt x="927048" y="400992"/>
                </a:lnTo>
                <a:lnTo>
                  <a:pt x="927048" y="943552"/>
                </a:lnTo>
                <a:lnTo>
                  <a:pt x="730562" y="943552"/>
                </a:lnTo>
                <a:close/>
                <a:moveTo>
                  <a:pt x="368028" y="214231"/>
                </a:moveTo>
                <a:lnTo>
                  <a:pt x="564514" y="214231"/>
                </a:lnTo>
                <a:lnTo>
                  <a:pt x="564514" y="943555"/>
                </a:lnTo>
                <a:lnTo>
                  <a:pt x="368028" y="943555"/>
                </a:lnTo>
                <a:close/>
                <a:moveTo>
                  <a:pt x="1098590" y="0"/>
                </a:moveTo>
                <a:lnTo>
                  <a:pt x="1289612" y="0"/>
                </a:lnTo>
                <a:lnTo>
                  <a:pt x="1289612" y="778771"/>
                </a:lnTo>
                <a:lnTo>
                  <a:pt x="1098590" y="778771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FB5FFBC-D9EB-CB42-8298-655BE0C6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0236" y="8319150"/>
            <a:ext cx="1289612" cy="938068"/>
          </a:xfrm>
          <a:custGeom>
            <a:avLst/>
            <a:gdLst>
              <a:gd name="connsiteX0" fmla="*/ 1098590 w 1289612"/>
              <a:gd name="connsiteY0" fmla="*/ 780012 h 938068"/>
              <a:gd name="connsiteX1" fmla="*/ 1289612 w 1289612"/>
              <a:gd name="connsiteY1" fmla="*/ 780012 h 938068"/>
              <a:gd name="connsiteX2" fmla="*/ 1289612 w 1289612"/>
              <a:gd name="connsiteY2" fmla="*/ 938068 h 938068"/>
              <a:gd name="connsiteX3" fmla="*/ 1098590 w 1289612"/>
              <a:gd name="connsiteY3" fmla="*/ 938068 h 938068"/>
              <a:gd name="connsiteX4" fmla="*/ 368028 w 1289612"/>
              <a:gd name="connsiteY4" fmla="*/ 2 h 938068"/>
              <a:gd name="connsiteX5" fmla="*/ 564514 w 1289612"/>
              <a:gd name="connsiteY5" fmla="*/ 2 h 938068"/>
              <a:gd name="connsiteX6" fmla="*/ 564514 w 1289612"/>
              <a:gd name="connsiteY6" fmla="*/ 212980 h 938068"/>
              <a:gd name="connsiteX7" fmla="*/ 368028 w 1289612"/>
              <a:gd name="connsiteY7" fmla="*/ 212980 h 938068"/>
              <a:gd name="connsiteX8" fmla="*/ 0 w 1289612"/>
              <a:gd name="connsiteY8" fmla="*/ 2 h 938068"/>
              <a:gd name="connsiteX9" fmla="*/ 196486 w 1289612"/>
              <a:gd name="connsiteY9" fmla="*/ 2 h 938068"/>
              <a:gd name="connsiteX10" fmla="*/ 196486 w 1289612"/>
              <a:gd name="connsiteY10" fmla="*/ 608489 h 938068"/>
              <a:gd name="connsiteX11" fmla="*/ 0 w 1289612"/>
              <a:gd name="connsiteY11" fmla="*/ 608489 h 938068"/>
              <a:gd name="connsiteX12" fmla="*/ 730562 w 1289612"/>
              <a:gd name="connsiteY12" fmla="*/ 0 h 938068"/>
              <a:gd name="connsiteX13" fmla="*/ 927048 w 1289612"/>
              <a:gd name="connsiteY13" fmla="*/ 0 h 938068"/>
              <a:gd name="connsiteX14" fmla="*/ 927048 w 1289612"/>
              <a:gd name="connsiteY14" fmla="*/ 399745 h 938068"/>
              <a:gd name="connsiteX15" fmla="*/ 730562 w 1289612"/>
              <a:gd name="connsiteY15" fmla="*/ 399745 h 93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612" h="938068">
                <a:moveTo>
                  <a:pt x="1098590" y="780012"/>
                </a:moveTo>
                <a:lnTo>
                  <a:pt x="1289612" y="780012"/>
                </a:lnTo>
                <a:lnTo>
                  <a:pt x="1289612" y="938068"/>
                </a:lnTo>
                <a:lnTo>
                  <a:pt x="1098590" y="938068"/>
                </a:lnTo>
                <a:close/>
                <a:moveTo>
                  <a:pt x="368028" y="2"/>
                </a:moveTo>
                <a:lnTo>
                  <a:pt x="564514" y="2"/>
                </a:lnTo>
                <a:lnTo>
                  <a:pt x="564514" y="212980"/>
                </a:lnTo>
                <a:lnTo>
                  <a:pt x="368028" y="212980"/>
                </a:lnTo>
                <a:close/>
                <a:moveTo>
                  <a:pt x="0" y="2"/>
                </a:moveTo>
                <a:lnTo>
                  <a:pt x="196486" y="2"/>
                </a:lnTo>
                <a:lnTo>
                  <a:pt x="196486" y="608489"/>
                </a:lnTo>
                <a:lnTo>
                  <a:pt x="0" y="608489"/>
                </a:lnTo>
                <a:close/>
                <a:moveTo>
                  <a:pt x="730562" y="0"/>
                </a:moveTo>
                <a:lnTo>
                  <a:pt x="927048" y="0"/>
                </a:lnTo>
                <a:lnTo>
                  <a:pt x="927048" y="399745"/>
                </a:lnTo>
                <a:lnTo>
                  <a:pt x="730562" y="3997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48F13075-DE54-2D42-98F6-E7BDC96F8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454" y="7813791"/>
            <a:ext cx="234928" cy="48139"/>
          </a:xfrm>
          <a:custGeom>
            <a:avLst/>
            <a:gdLst>
              <a:gd name="connsiteX0" fmla="*/ 210845 w 234928"/>
              <a:gd name="connsiteY0" fmla="*/ 0 h 48139"/>
              <a:gd name="connsiteX1" fmla="*/ 234928 w 234928"/>
              <a:gd name="connsiteY1" fmla="*/ 24720 h 48139"/>
              <a:gd name="connsiteX2" fmla="*/ 210845 w 234928"/>
              <a:gd name="connsiteY2" fmla="*/ 48139 h 48139"/>
              <a:gd name="connsiteX3" fmla="*/ 186761 w 234928"/>
              <a:gd name="connsiteY3" fmla="*/ 24720 h 48139"/>
              <a:gd name="connsiteX4" fmla="*/ 210845 w 234928"/>
              <a:gd name="connsiteY4" fmla="*/ 0 h 48139"/>
              <a:gd name="connsiteX5" fmla="*/ 117462 w 234928"/>
              <a:gd name="connsiteY5" fmla="*/ 0 h 48139"/>
              <a:gd name="connsiteX6" fmla="*/ 141547 w 234928"/>
              <a:gd name="connsiteY6" fmla="*/ 24720 h 48139"/>
              <a:gd name="connsiteX7" fmla="*/ 117462 w 234928"/>
              <a:gd name="connsiteY7" fmla="*/ 48139 h 48139"/>
              <a:gd name="connsiteX8" fmla="*/ 93376 w 234928"/>
              <a:gd name="connsiteY8" fmla="*/ 24720 h 48139"/>
              <a:gd name="connsiteX9" fmla="*/ 117462 w 234928"/>
              <a:gd name="connsiteY9" fmla="*/ 0 h 48139"/>
              <a:gd name="connsiteX10" fmla="*/ 23417 w 234928"/>
              <a:gd name="connsiteY10" fmla="*/ 0 h 48139"/>
              <a:gd name="connsiteX11" fmla="*/ 48134 w 234928"/>
              <a:gd name="connsiteY11" fmla="*/ 24720 h 48139"/>
              <a:gd name="connsiteX12" fmla="*/ 23417 w 234928"/>
              <a:gd name="connsiteY12" fmla="*/ 48139 h 48139"/>
              <a:gd name="connsiteX13" fmla="*/ 0 w 234928"/>
              <a:gd name="connsiteY13" fmla="*/ 24720 h 48139"/>
              <a:gd name="connsiteX14" fmla="*/ 23417 w 234928"/>
              <a:gd name="connsiteY14" fmla="*/ 0 h 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928" h="48139">
                <a:moveTo>
                  <a:pt x="210845" y="0"/>
                </a:moveTo>
                <a:cubicBezTo>
                  <a:pt x="224788" y="0"/>
                  <a:pt x="234928" y="10409"/>
                  <a:pt x="234928" y="24720"/>
                </a:cubicBezTo>
                <a:cubicBezTo>
                  <a:pt x="234928" y="37731"/>
                  <a:pt x="224788" y="48139"/>
                  <a:pt x="210845" y="48139"/>
                </a:cubicBezTo>
                <a:cubicBezTo>
                  <a:pt x="198169" y="48139"/>
                  <a:pt x="186761" y="37731"/>
                  <a:pt x="186761" y="24720"/>
                </a:cubicBezTo>
                <a:cubicBezTo>
                  <a:pt x="186761" y="10409"/>
                  <a:pt x="198169" y="0"/>
                  <a:pt x="210845" y="0"/>
                </a:cubicBezTo>
                <a:close/>
                <a:moveTo>
                  <a:pt x="117462" y="0"/>
                </a:moveTo>
                <a:cubicBezTo>
                  <a:pt x="130138" y="0"/>
                  <a:pt x="141547" y="10409"/>
                  <a:pt x="141547" y="24720"/>
                </a:cubicBezTo>
                <a:cubicBezTo>
                  <a:pt x="141547" y="37731"/>
                  <a:pt x="130138" y="48139"/>
                  <a:pt x="117462" y="48139"/>
                </a:cubicBezTo>
                <a:cubicBezTo>
                  <a:pt x="104785" y="48139"/>
                  <a:pt x="93376" y="37731"/>
                  <a:pt x="93376" y="24720"/>
                </a:cubicBezTo>
                <a:cubicBezTo>
                  <a:pt x="93376" y="10409"/>
                  <a:pt x="104785" y="0"/>
                  <a:pt x="117462" y="0"/>
                </a:cubicBezTo>
                <a:close/>
                <a:moveTo>
                  <a:pt x="23417" y="0"/>
                </a:moveTo>
                <a:cubicBezTo>
                  <a:pt x="37727" y="0"/>
                  <a:pt x="48134" y="10409"/>
                  <a:pt x="48134" y="24720"/>
                </a:cubicBezTo>
                <a:cubicBezTo>
                  <a:pt x="48134" y="37731"/>
                  <a:pt x="37727" y="48139"/>
                  <a:pt x="23417" y="48139"/>
                </a:cubicBezTo>
                <a:cubicBezTo>
                  <a:pt x="10407" y="48139"/>
                  <a:pt x="0" y="37731"/>
                  <a:pt x="0" y="24720"/>
                </a:cubicBezTo>
                <a:cubicBezTo>
                  <a:pt x="0" y="10409"/>
                  <a:pt x="10407" y="0"/>
                  <a:pt x="23417" y="0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425">
            <a:extLst>
              <a:ext uri="{FF2B5EF4-FFF2-40B4-BE49-F238E27FC236}">
                <a16:creationId xmlns:a16="http://schemas.microsoft.com/office/drawing/2014/main" id="{38696664-00AD-BD4C-A491-3B33CEC1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5153" y="9203536"/>
            <a:ext cx="1406191" cy="2603703"/>
          </a:xfrm>
          <a:custGeom>
            <a:avLst/>
            <a:gdLst>
              <a:gd name="T0" fmla="*/ 671452 w 1130"/>
              <a:gd name="T1" fmla="*/ 1364609 h 2089"/>
              <a:gd name="T2" fmla="*/ 65905 w 1130"/>
              <a:gd name="T3" fmla="*/ 1364609 h 2089"/>
              <a:gd name="T4" fmla="*/ 65905 w 1130"/>
              <a:gd name="T5" fmla="*/ 1364609 h 2089"/>
              <a:gd name="T6" fmla="*/ 0 w 1130"/>
              <a:gd name="T7" fmla="*/ 1298601 h 2089"/>
              <a:gd name="T8" fmla="*/ 0 w 1130"/>
              <a:gd name="T9" fmla="*/ 66008 h 2089"/>
              <a:gd name="T10" fmla="*/ 0 w 1130"/>
              <a:gd name="T11" fmla="*/ 66008 h 2089"/>
              <a:gd name="T12" fmla="*/ 65905 w 1130"/>
              <a:gd name="T13" fmla="*/ 0 h 2089"/>
              <a:gd name="T14" fmla="*/ 671452 w 1130"/>
              <a:gd name="T15" fmla="*/ 0 h 2089"/>
              <a:gd name="T16" fmla="*/ 671452 w 1130"/>
              <a:gd name="T17" fmla="*/ 0 h 2089"/>
              <a:gd name="T18" fmla="*/ 736704 w 1130"/>
              <a:gd name="T19" fmla="*/ 66008 h 2089"/>
              <a:gd name="T20" fmla="*/ 736704 w 1130"/>
              <a:gd name="T21" fmla="*/ 1298601 h 2089"/>
              <a:gd name="T22" fmla="*/ 736704 w 1130"/>
              <a:gd name="T23" fmla="*/ 1298601 h 2089"/>
              <a:gd name="T24" fmla="*/ 671452 w 1130"/>
              <a:gd name="T25" fmla="*/ 1364609 h 20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30" h="2089">
                <a:moveTo>
                  <a:pt x="1029" y="2088"/>
                </a:moveTo>
                <a:lnTo>
                  <a:pt x="101" y="2088"/>
                </a:lnTo>
                <a:cubicBezTo>
                  <a:pt x="45" y="2088"/>
                  <a:pt x="0" y="2043"/>
                  <a:pt x="0" y="1987"/>
                </a:cubicBezTo>
                <a:lnTo>
                  <a:pt x="0" y="101"/>
                </a:lnTo>
                <a:cubicBezTo>
                  <a:pt x="0" y="46"/>
                  <a:pt x="45" y="0"/>
                  <a:pt x="101" y="0"/>
                </a:cubicBezTo>
                <a:lnTo>
                  <a:pt x="1029" y="0"/>
                </a:lnTo>
                <a:cubicBezTo>
                  <a:pt x="1084" y="0"/>
                  <a:pt x="1129" y="46"/>
                  <a:pt x="1129" y="101"/>
                </a:cubicBezTo>
                <a:lnTo>
                  <a:pt x="1129" y="1987"/>
                </a:lnTo>
                <a:cubicBezTo>
                  <a:pt x="1129" y="2043"/>
                  <a:pt x="1084" y="2088"/>
                  <a:pt x="1029" y="2088"/>
                </a:cubicBezTo>
              </a:path>
            </a:pathLst>
          </a:custGeom>
          <a:solidFill>
            <a:srgbClr val="152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426">
            <a:extLst>
              <a:ext uri="{FF2B5EF4-FFF2-40B4-BE49-F238E27FC236}">
                <a16:creationId xmlns:a16="http://schemas.microsoft.com/office/drawing/2014/main" id="{58D06180-66FE-C341-8C3A-CA2BA803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7546" y="9461706"/>
            <a:ext cx="1246899" cy="2059893"/>
          </a:xfrm>
          <a:custGeom>
            <a:avLst/>
            <a:gdLst>
              <a:gd name="T0" fmla="*/ 653176 w 1000"/>
              <a:gd name="T1" fmla="*/ 1079461 h 1655"/>
              <a:gd name="T2" fmla="*/ 0 w 1000"/>
              <a:gd name="T3" fmla="*/ 1079461 h 1655"/>
              <a:gd name="T4" fmla="*/ 0 w 1000"/>
              <a:gd name="T5" fmla="*/ 0 h 1655"/>
              <a:gd name="T6" fmla="*/ 653176 w 1000"/>
              <a:gd name="T7" fmla="*/ 0 h 1655"/>
              <a:gd name="T8" fmla="*/ 653176 w 1000"/>
              <a:gd name="T9" fmla="*/ 1079461 h 1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" h="1655">
                <a:moveTo>
                  <a:pt x="999" y="1654"/>
                </a:moveTo>
                <a:lnTo>
                  <a:pt x="0" y="1654"/>
                </a:lnTo>
                <a:lnTo>
                  <a:pt x="0" y="0"/>
                </a:lnTo>
                <a:lnTo>
                  <a:pt x="999" y="0"/>
                </a:lnTo>
                <a:lnTo>
                  <a:pt x="999" y="1654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427">
            <a:extLst>
              <a:ext uri="{FF2B5EF4-FFF2-40B4-BE49-F238E27FC236}">
                <a16:creationId xmlns:a16="http://schemas.microsoft.com/office/drawing/2014/main" id="{07657D57-E59F-4049-BB8A-4393499AC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125" y="8906910"/>
            <a:ext cx="1691824" cy="2614690"/>
          </a:xfrm>
          <a:custGeom>
            <a:avLst/>
            <a:gdLst>
              <a:gd name="T0" fmla="*/ 886481 w 1360"/>
              <a:gd name="T1" fmla="*/ 1077233 h 2100"/>
              <a:gd name="T2" fmla="*/ 605338 w 1360"/>
              <a:gd name="T3" fmla="*/ 0 h 2100"/>
              <a:gd name="T4" fmla="*/ 0 w 1360"/>
              <a:gd name="T5" fmla="*/ 158647 h 2100"/>
              <a:gd name="T6" fmla="*/ 316367 w 1360"/>
              <a:gd name="T7" fmla="*/ 1370371 h 2100"/>
              <a:gd name="T8" fmla="*/ 886481 w 1360"/>
              <a:gd name="T9" fmla="*/ 1370371 h 2100"/>
              <a:gd name="T10" fmla="*/ 886481 w 1360"/>
              <a:gd name="T11" fmla="*/ 1077233 h 2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0" h="2100">
                <a:moveTo>
                  <a:pt x="1359" y="1650"/>
                </a:moveTo>
                <a:lnTo>
                  <a:pt x="928" y="0"/>
                </a:lnTo>
                <a:lnTo>
                  <a:pt x="0" y="243"/>
                </a:lnTo>
                <a:lnTo>
                  <a:pt x="485" y="2099"/>
                </a:lnTo>
                <a:lnTo>
                  <a:pt x="1359" y="2099"/>
                </a:lnTo>
                <a:lnTo>
                  <a:pt x="1359" y="1650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429">
            <a:extLst>
              <a:ext uri="{FF2B5EF4-FFF2-40B4-BE49-F238E27FC236}">
                <a16:creationId xmlns:a16="http://schemas.microsoft.com/office/drawing/2014/main" id="{AC3FCE82-5E4B-4446-8246-48B690CFA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394" y="9082686"/>
            <a:ext cx="1510555" cy="2438912"/>
          </a:xfrm>
          <a:custGeom>
            <a:avLst/>
            <a:gdLst>
              <a:gd name="T0" fmla="*/ 791430 w 1214"/>
              <a:gd name="T1" fmla="*/ 1265124 h 1956"/>
              <a:gd name="T2" fmla="*/ 791430 w 1214"/>
              <a:gd name="T3" fmla="*/ 1209550 h 1956"/>
              <a:gd name="T4" fmla="*/ 484123 w 1214"/>
              <a:gd name="T5" fmla="*/ 53612 h 1956"/>
              <a:gd name="T6" fmla="*/ 484123 w 1214"/>
              <a:gd name="T7" fmla="*/ 53612 h 1956"/>
              <a:gd name="T8" fmla="*/ 478903 w 1214"/>
              <a:gd name="T9" fmla="*/ 53612 h 1956"/>
              <a:gd name="T10" fmla="*/ 478903 w 1214"/>
              <a:gd name="T11" fmla="*/ 53612 h 1956"/>
              <a:gd name="T12" fmla="*/ 389516 w 1214"/>
              <a:gd name="T13" fmla="*/ 0 h 1956"/>
              <a:gd name="T14" fmla="*/ 63941 w 1214"/>
              <a:gd name="T15" fmla="*/ 84995 h 1956"/>
              <a:gd name="T16" fmla="*/ 63941 w 1214"/>
              <a:gd name="T17" fmla="*/ 84995 h 1956"/>
              <a:gd name="T18" fmla="*/ 64593 w 1214"/>
              <a:gd name="T19" fmla="*/ 94803 h 1956"/>
              <a:gd name="T20" fmla="*/ 64593 w 1214"/>
              <a:gd name="T21" fmla="*/ 94803 h 1956"/>
              <a:gd name="T22" fmla="*/ 0 w 1214"/>
              <a:gd name="T23" fmla="*/ 188951 h 1956"/>
              <a:gd name="T24" fmla="*/ 289038 w 1214"/>
              <a:gd name="T25" fmla="*/ 1278200 h 1956"/>
              <a:gd name="T26" fmla="*/ 742495 w 1214"/>
              <a:gd name="T27" fmla="*/ 1278200 h 1956"/>
              <a:gd name="T28" fmla="*/ 791430 w 1214"/>
              <a:gd name="T29" fmla="*/ 1265124 h 19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14" h="1956">
                <a:moveTo>
                  <a:pt x="1213" y="1935"/>
                </a:moveTo>
                <a:lnTo>
                  <a:pt x="1213" y="1850"/>
                </a:lnTo>
                <a:lnTo>
                  <a:pt x="742" y="82"/>
                </a:lnTo>
                <a:cubicBezTo>
                  <a:pt x="739" y="82"/>
                  <a:pt x="737" y="82"/>
                  <a:pt x="734" y="82"/>
                </a:cubicBezTo>
                <a:cubicBezTo>
                  <a:pt x="675" y="82"/>
                  <a:pt x="623" y="49"/>
                  <a:pt x="597" y="0"/>
                </a:cubicBezTo>
                <a:lnTo>
                  <a:pt x="98" y="130"/>
                </a:lnTo>
                <a:cubicBezTo>
                  <a:pt x="98" y="135"/>
                  <a:pt x="99" y="140"/>
                  <a:pt x="99" y="145"/>
                </a:cubicBezTo>
                <a:cubicBezTo>
                  <a:pt x="99" y="210"/>
                  <a:pt x="58" y="267"/>
                  <a:pt x="0" y="289"/>
                </a:cubicBezTo>
                <a:lnTo>
                  <a:pt x="443" y="1955"/>
                </a:lnTo>
                <a:lnTo>
                  <a:pt x="1138" y="1955"/>
                </a:lnTo>
                <a:lnTo>
                  <a:pt x="1213" y="1935"/>
                </a:lnTo>
              </a:path>
            </a:pathLst>
          </a:custGeom>
          <a:solidFill>
            <a:srgbClr val="6A7F99">
              <a:alpha val="1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432">
            <a:extLst>
              <a:ext uri="{FF2B5EF4-FFF2-40B4-BE49-F238E27FC236}">
                <a16:creationId xmlns:a16="http://schemas.microsoft.com/office/drawing/2014/main" id="{238531B2-50F9-7744-A88C-4CE8003A5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72" y="10032982"/>
            <a:ext cx="752531" cy="752548"/>
          </a:xfrm>
          <a:custGeom>
            <a:avLst/>
            <a:gdLst>
              <a:gd name="T0" fmla="*/ 196974 w 605"/>
              <a:gd name="T1" fmla="*/ 393950 h 605"/>
              <a:gd name="T2" fmla="*/ 196974 w 605"/>
              <a:gd name="T3" fmla="*/ 393950 h 605"/>
              <a:gd name="T4" fmla="*/ 0 w 605"/>
              <a:gd name="T5" fmla="*/ 196975 h 605"/>
              <a:gd name="T6" fmla="*/ 0 w 605"/>
              <a:gd name="T7" fmla="*/ 196975 h 605"/>
              <a:gd name="T8" fmla="*/ 196974 w 605"/>
              <a:gd name="T9" fmla="*/ 0 h 605"/>
              <a:gd name="T10" fmla="*/ 196974 w 605"/>
              <a:gd name="T11" fmla="*/ 0 h 605"/>
              <a:gd name="T12" fmla="*/ 393949 w 605"/>
              <a:gd name="T13" fmla="*/ 196975 h 605"/>
              <a:gd name="T14" fmla="*/ 393949 w 605"/>
              <a:gd name="T15" fmla="*/ 196975 h 605"/>
              <a:gd name="T16" fmla="*/ 196974 w 605"/>
              <a:gd name="T17" fmla="*/ 393950 h 6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5" h="605">
                <a:moveTo>
                  <a:pt x="302" y="604"/>
                </a:moveTo>
                <a:lnTo>
                  <a:pt x="302" y="604"/>
                </a:lnTo>
                <a:cubicBezTo>
                  <a:pt x="135" y="604"/>
                  <a:pt x="0" y="469"/>
                  <a:pt x="0" y="302"/>
                </a:cubicBezTo>
                <a:cubicBezTo>
                  <a:pt x="0" y="136"/>
                  <a:pt x="135" y="0"/>
                  <a:pt x="302" y="0"/>
                </a:cubicBezTo>
                <a:cubicBezTo>
                  <a:pt x="469" y="0"/>
                  <a:pt x="604" y="136"/>
                  <a:pt x="604" y="302"/>
                </a:cubicBezTo>
                <a:cubicBezTo>
                  <a:pt x="604" y="469"/>
                  <a:pt x="469" y="604"/>
                  <a:pt x="302" y="604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182D3659-2FF2-E048-A723-2B4AF9E6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3466" y="9022575"/>
            <a:ext cx="1212693" cy="2250588"/>
          </a:xfrm>
          <a:custGeom>
            <a:avLst/>
            <a:gdLst>
              <a:gd name="connsiteX0" fmla="*/ 1054022 w 1212693"/>
              <a:gd name="connsiteY0" fmla="*/ 2010141 h 2250588"/>
              <a:gd name="connsiteX1" fmla="*/ 1174247 w 1212693"/>
              <a:gd name="connsiteY1" fmla="*/ 2129742 h 2250588"/>
              <a:gd name="connsiteX2" fmla="*/ 1054022 w 1212693"/>
              <a:gd name="connsiteY2" fmla="*/ 2250588 h 2250588"/>
              <a:gd name="connsiteX3" fmla="*/ 933797 w 1212693"/>
              <a:gd name="connsiteY3" fmla="*/ 2129742 h 2250588"/>
              <a:gd name="connsiteX4" fmla="*/ 1054022 w 1212693"/>
              <a:gd name="connsiteY4" fmla="*/ 2010141 h 2250588"/>
              <a:gd name="connsiteX5" fmla="*/ 818446 w 1212693"/>
              <a:gd name="connsiteY5" fmla="*/ 1405317 h 2250588"/>
              <a:gd name="connsiteX6" fmla="*/ 710537 w 1212693"/>
              <a:gd name="connsiteY6" fmla="*/ 1448804 h 2250588"/>
              <a:gd name="connsiteX7" fmla="*/ 741545 w 1212693"/>
              <a:gd name="connsiteY7" fmla="*/ 1483593 h 2250588"/>
              <a:gd name="connsiteX8" fmla="*/ 788678 w 1212693"/>
              <a:gd name="connsiteY8" fmla="*/ 1482350 h 2250588"/>
              <a:gd name="connsiteX9" fmla="*/ 808523 w 1212693"/>
              <a:gd name="connsiteY9" fmla="*/ 1468683 h 2250588"/>
              <a:gd name="connsiteX10" fmla="*/ 818446 w 1212693"/>
              <a:gd name="connsiteY10" fmla="*/ 1450046 h 2250588"/>
              <a:gd name="connsiteX11" fmla="*/ 819686 w 1212693"/>
              <a:gd name="connsiteY11" fmla="*/ 1427682 h 2250588"/>
              <a:gd name="connsiteX12" fmla="*/ 818446 w 1212693"/>
              <a:gd name="connsiteY12" fmla="*/ 1405317 h 2250588"/>
              <a:gd name="connsiteX13" fmla="*/ 937518 w 1212693"/>
              <a:gd name="connsiteY13" fmla="*/ 1288526 h 2250588"/>
              <a:gd name="connsiteX14" fmla="*/ 896587 w 1212693"/>
              <a:gd name="connsiteY14" fmla="*/ 1289768 h 2250588"/>
              <a:gd name="connsiteX15" fmla="*/ 880463 w 1212693"/>
              <a:gd name="connsiteY15" fmla="*/ 1300950 h 2250588"/>
              <a:gd name="connsiteX16" fmla="*/ 871780 w 1212693"/>
              <a:gd name="connsiteY16" fmla="*/ 1318345 h 2250588"/>
              <a:gd name="connsiteX17" fmla="*/ 869300 w 1212693"/>
              <a:gd name="connsiteY17" fmla="*/ 1338224 h 2250588"/>
              <a:gd name="connsiteX18" fmla="*/ 871780 w 1212693"/>
              <a:gd name="connsiteY18" fmla="*/ 1359346 h 2250588"/>
              <a:gd name="connsiteX19" fmla="*/ 962325 w 1212693"/>
              <a:gd name="connsiteY19" fmla="*/ 1322072 h 2250588"/>
              <a:gd name="connsiteX20" fmla="*/ 937518 w 1212693"/>
              <a:gd name="connsiteY20" fmla="*/ 1288526 h 2250588"/>
              <a:gd name="connsiteX21" fmla="*/ 913952 w 1212693"/>
              <a:gd name="connsiteY21" fmla="*/ 1231372 h 2250588"/>
              <a:gd name="connsiteX22" fmla="*/ 951162 w 1212693"/>
              <a:gd name="connsiteY22" fmla="*/ 1241312 h 2250588"/>
              <a:gd name="connsiteX23" fmla="*/ 982170 w 1212693"/>
              <a:gd name="connsiteY23" fmla="*/ 1268646 h 2250588"/>
              <a:gd name="connsiteX24" fmla="*/ 1003256 w 1212693"/>
              <a:gd name="connsiteY24" fmla="*/ 1304678 h 2250588"/>
              <a:gd name="connsiteX25" fmla="*/ 1039225 w 1212693"/>
              <a:gd name="connsiteY25" fmla="*/ 1291011 h 2250588"/>
              <a:gd name="connsiteX26" fmla="*/ 1047908 w 1212693"/>
              <a:gd name="connsiteY26" fmla="*/ 1310890 h 2250588"/>
              <a:gd name="connsiteX27" fmla="*/ 1011938 w 1212693"/>
              <a:gd name="connsiteY27" fmla="*/ 1324557 h 2250588"/>
              <a:gd name="connsiteX28" fmla="*/ 1023101 w 1212693"/>
              <a:gd name="connsiteY28" fmla="*/ 1365559 h 2250588"/>
              <a:gd name="connsiteX29" fmla="*/ 1019380 w 1212693"/>
              <a:gd name="connsiteY29" fmla="*/ 1404075 h 2250588"/>
              <a:gd name="connsiteX30" fmla="*/ 999535 w 1212693"/>
              <a:gd name="connsiteY30" fmla="*/ 1437622 h 2250588"/>
              <a:gd name="connsiteX31" fmla="*/ 963565 w 1212693"/>
              <a:gd name="connsiteY31" fmla="*/ 1462471 h 2250588"/>
              <a:gd name="connsiteX32" fmla="*/ 942479 w 1212693"/>
              <a:gd name="connsiteY32" fmla="*/ 1410287 h 2250588"/>
              <a:gd name="connsiteX33" fmla="*/ 973488 w 1212693"/>
              <a:gd name="connsiteY33" fmla="*/ 1382953 h 2250588"/>
              <a:gd name="connsiteX34" fmla="*/ 971007 w 1212693"/>
              <a:gd name="connsiteY34" fmla="*/ 1341952 h 2250588"/>
              <a:gd name="connsiteX35" fmla="*/ 875501 w 1212693"/>
              <a:gd name="connsiteY35" fmla="*/ 1381711 h 2250588"/>
              <a:gd name="connsiteX36" fmla="*/ 877982 w 1212693"/>
              <a:gd name="connsiteY36" fmla="*/ 1427682 h 2250588"/>
              <a:gd name="connsiteX37" fmla="*/ 874261 w 1212693"/>
              <a:gd name="connsiteY37" fmla="*/ 1469926 h 2250588"/>
              <a:gd name="connsiteX38" fmla="*/ 855656 w 1212693"/>
              <a:gd name="connsiteY38" fmla="*/ 1505957 h 2250588"/>
              <a:gd name="connsiteX39" fmla="*/ 817205 w 1212693"/>
              <a:gd name="connsiteY39" fmla="*/ 1532049 h 2250588"/>
              <a:gd name="connsiteX40" fmla="*/ 768832 w 1212693"/>
              <a:gd name="connsiteY40" fmla="*/ 1541989 h 2250588"/>
              <a:gd name="connsiteX41" fmla="*/ 727901 w 1212693"/>
              <a:gd name="connsiteY41" fmla="*/ 1532049 h 2250588"/>
              <a:gd name="connsiteX42" fmla="*/ 694412 w 1212693"/>
              <a:gd name="connsiteY42" fmla="*/ 1505957 h 2250588"/>
              <a:gd name="connsiteX43" fmla="*/ 669606 w 1212693"/>
              <a:gd name="connsiteY43" fmla="*/ 1466198 h 2250588"/>
              <a:gd name="connsiteX44" fmla="*/ 634876 w 1212693"/>
              <a:gd name="connsiteY44" fmla="*/ 1481108 h 2250588"/>
              <a:gd name="connsiteX45" fmla="*/ 626194 w 1212693"/>
              <a:gd name="connsiteY45" fmla="*/ 1461228 h 2250588"/>
              <a:gd name="connsiteX46" fmla="*/ 662164 w 1212693"/>
              <a:gd name="connsiteY46" fmla="*/ 1446319 h 2250588"/>
              <a:gd name="connsiteX47" fmla="*/ 651001 w 1212693"/>
              <a:gd name="connsiteY47" fmla="*/ 1397863 h 2250588"/>
              <a:gd name="connsiteX48" fmla="*/ 657202 w 1212693"/>
              <a:gd name="connsiteY48" fmla="*/ 1353134 h 2250588"/>
              <a:gd name="connsiteX49" fmla="*/ 682009 w 1212693"/>
              <a:gd name="connsiteY49" fmla="*/ 1317102 h 2250588"/>
              <a:gd name="connsiteX50" fmla="*/ 724180 w 1212693"/>
              <a:gd name="connsiteY50" fmla="*/ 1291011 h 2250588"/>
              <a:gd name="connsiteX51" fmla="*/ 745266 w 1212693"/>
              <a:gd name="connsiteY51" fmla="*/ 1344437 h 2250588"/>
              <a:gd name="connsiteX52" fmla="*/ 703095 w 1212693"/>
              <a:gd name="connsiteY52" fmla="*/ 1376741 h 2250588"/>
              <a:gd name="connsiteX53" fmla="*/ 703095 w 1212693"/>
              <a:gd name="connsiteY53" fmla="*/ 1428924 h 2250588"/>
              <a:gd name="connsiteX54" fmla="*/ 813484 w 1212693"/>
              <a:gd name="connsiteY54" fmla="*/ 1382953 h 2250588"/>
              <a:gd name="connsiteX55" fmla="*/ 811004 w 1212693"/>
              <a:gd name="connsiteY55" fmla="*/ 1341952 h 2250588"/>
              <a:gd name="connsiteX56" fmla="*/ 814725 w 1212693"/>
              <a:gd name="connsiteY56" fmla="*/ 1300950 h 2250588"/>
              <a:gd name="connsiteX57" fmla="*/ 833330 w 1212693"/>
              <a:gd name="connsiteY57" fmla="*/ 1264919 h 2250588"/>
              <a:gd name="connsiteX58" fmla="*/ 871780 w 1212693"/>
              <a:gd name="connsiteY58" fmla="*/ 1238827 h 2250588"/>
              <a:gd name="connsiteX59" fmla="*/ 913952 w 1212693"/>
              <a:gd name="connsiteY59" fmla="*/ 1231372 h 2250588"/>
              <a:gd name="connsiteX60" fmla="*/ 837050 w 1212693"/>
              <a:gd name="connsiteY60" fmla="*/ 1047722 h 2250588"/>
              <a:gd name="connsiteX61" fmla="*/ 497478 w 1212693"/>
              <a:gd name="connsiteY61" fmla="*/ 1386058 h 2250588"/>
              <a:gd name="connsiteX62" fmla="*/ 837050 w 1212693"/>
              <a:gd name="connsiteY62" fmla="*/ 1725638 h 2250588"/>
              <a:gd name="connsiteX63" fmla="*/ 1176621 w 1212693"/>
              <a:gd name="connsiteY63" fmla="*/ 1386058 h 2250588"/>
              <a:gd name="connsiteX64" fmla="*/ 837050 w 1212693"/>
              <a:gd name="connsiteY64" fmla="*/ 1047722 h 2250588"/>
              <a:gd name="connsiteX65" fmla="*/ 837050 w 1212693"/>
              <a:gd name="connsiteY65" fmla="*/ 1010406 h 2250588"/>
              <a:gd name="connsiteX66" fmla="*/ 1212693 w 1212693"/>
              <a:gd name="connsiteY66" fmla="*/ 1386058 h 2250588"/>
              <a:gd name="connsiteX67" fmla="*/ 837050 w 1212693"/>
              <a:gd name="connsiteY67" fmla="*/ 1761710 h 2250588"/>
              <a:gd name="connsiteX68" fmla="*/ 461406 w 1212693"/>
              <a:gd name="connsiteY68" fmla="*/ 1386058 h 2250588"/>
              <a:gd name="connsiteX69" fmla="*/ 837050 w 1212693"/>
              <a:gd name="connsiteY69" fmla="*/ 1010406 h 2250588"/>
              <a:gd name="connsiteX70" fmla="*/ 657292 w 1212693"/>
              <a:gd name="connsiteY70" fmla="*/ 598429 h 2250588"/>
              <a:gd name="connsiteX71" fmla="*/ 778757 w 1212693"/>
              <a:gd name="connsiteY71" fmla="*/ 718656 h 2250588"/>
              <a:gd name="connsiteX72" fmla="*/ 657292 w 1212693"/>
              <a:gd name="connsiteY72" fmla="*/ 838883 h 2250588"/>
              <a:gd name="connsiteX73" fmla="*/ 538307 w 1212693"/>
              <a:gd name="connsiteY73" fmla="*/ 718656 h 2250588"/>
              <a:gd name="connsiteX74" fmla="*/ 657292 w 1212693"/>
              <a:gd name="connsiteY74" fmla="*/ 598429 h 2250588"/>
              <a:gd name="connsiteX75" fmla="*/ 65253 w 1212693"/>
              <a:gd name="connsiteY75" fmla="*/ 271146 h 2250588"/>
              <a:gd name="connsiteX76" fmla="*/ 27086 w 1212693"/>
              <a:gd name="connsiteY76" fmla="*/ 279980 h 2250588"/>
              <a:gd name="connsiteX77" fmla="*/ 30780 w 1212693"/>
              <a:gd name="connsiteY77" fmla="*/ 288813 h 2250588"/>
              <a:gd name="connsiteX78" fmla="*/ 35704 w 1212693"/>
              <a:gd name="connsiteY78" fmla="*/ 293861 h 2250588"/>
              <a:gd name="connsiteX79" fmla="*/ 43091 w 1212693"/>
              <a:gd name="connsiteY79" fmla="*/ 296385 h 2250588"/>
              <a:gd name="connsiteX80" fmla="*/ 51710 w 1212693"/>
              <a:gd name="connsiteY80" fmla="*/ 296385 h 2250588"/>
              <a:gd name="connsiteX81" fmla="*/ 59097 w 1212693"/>
              <a:gd name="connsiteY81" fmla="*/ 292599 h 2250588"/>
              <a:gd name="connsiteX82" fmla="*/ 62790 w 1212693"/>
              <a:gd name="connsiteY82" fmla="*/ 287551 h 2250588"/>
              <a:gd name="connsiteX83" fmla="*/ 65253 w 1212693"/>
              <a:gd name="connsiteY83" fmla="*/ 278718 h 2250588"/>
              <a:gd name="connsiteX84" fmla="*/ 65253 w 1212693"/>
              <a:gd name="connsiteY84" fmla="*/ 271146 h 2250588"/>
              <a:gd name="connsiteX85" fmla="*/ 92339 w 1212693"/>
              <a:gd name="connsiteY85" fmla="*/ 235812 h 2250588"/>
              <a:gd name="connsiteX86" fmla="*/ 86183 w 1212693"/>
              <a:gd name="connsiteY86" fmla="*/ 238336 h 2250588"/>
              <a:gd name="connsiteX87" fmla="*/ 82489 w 1212693"/>
              <a:gd name="connsiteY87" fmla="*/ 243384 h 2250588"/>
              <a:gd name="connsiteX88" fmla="*/ 81258 w 1212693"/>
              <a:gd name="connsiteY88" fmla="*/ 249693 h 2250588"/>
              <a:gd name="connsiteX89" fmla="*/ 80027 w 1212693"/>
              <a:gd name="connsiteY89" fmla="*/ 257265 h 2250588"/>
              <a:gd name="connsiteX90" fmla="*/ 115731 w 1212693"/>
              <a:gd name="connsiteY90" fmla="*/ 249693 h 2250588"/>
              <a:gd name="connsiteX91" fmla="*/ 108344 w 1212693"/>
              <a:gd name="connsiteY91" fmla="*/ 238336 h 2250588"/>
              <a:gd name="connsiteX92" fmla="*/ 92339 w 1212693"/>
              <a:gd name="connsiteY92" fmla="*/ 235812 h 2250588"/>
              <a:gd name="connsiteX93" fmla="*/ 102188 w 1212693"/>
              <a:gd name="connsiteY93" fmla="*/ 220669 h 2250588"/>
              <a:gd name="connsiteX94" fmla="*/ 113269 w 1212693"/>
              <a:gd name="connsiteY94" fmla="*/ 225717 h 2250588"/>
              <a:gd name="connsiteX95" fmla="*/ 121887 w 1212693"/>
              <a:gd name="connsiteY95" fmla="*/ 233288 h 2250588"/>
              <a:gd name="connsiteX96" fmla="*/ 128043 w 1212693"/>
              <a:gd name="connsiteY96" fmla="*/ 245908 h 2250588"/>
              <a:gd name="connsiteX97" fmla="*/ 139123 w 1212693"/>
              <a:gd name="connsiteY97" fmla="*/ 243384 h 2250588"/>
              <a:gd name="connsiteX98" fmla="*/ 141586 w 1212693"/>
              <a:gd name="connsiteY98" fmla="*/ 252217 h 2250588"/>
              <a:gd name="connsiteX99" fmla="*/ 130505 w 1212693"/>
              <a:gd name="connsiteY99" fmla="*/ 254741 h 2250588"/>
              <a:gd name="connsiteX100" fmla="*/ 126812 w 1212693"/>
              <a:gd name="connsiteY100" fmla="*/ 277456 h 2250588"/>
              <a:gd name="connsiteX101" fmla="*/ 107113 w 1212693"/>
              <a:gd name="connsiteY101" fmla="*/ 293861 h 2250588"/>
              <a:gd name="connsiteX102" fmla="*/ 104650 w 1212693"/>
              <a:gd name="connsiteY102" fmla="*/ 279980 h 2250588"/>
              <a:gd name="connsiteX103" fmla="*/ 118193 w 1212693"/>
              <a:gd name="connsiteY103" fmla="*/ 257265 h 2250588"/>
              <a:gd name="connsiteX104" fmla="*/ 78796 w 1212693"/>
              <a:gd name="connsiteY104" fmla="*/ 267360 h 2250588"/>
              <a:gd name="connsiteX105" fmla="*/ 78796 w 1212693"/>
              <a:gd name="connsiteY105" fmla="*/ 277456 h 2250588"/>
              <a:gd name="connsiteX106" fmla="*/ 78796 w 1212693"/>
              <a:gd name="connsiteY106" fmla="*/ 285027 h 2250588"/>
              <a:gd name="connsiteX107" fmla="*/ 75102 w 1212693"/>
              <a:gd name="connsiteY107" fmla="*/ 295123 h 2250588"/>
              <a:gd name="connsiteX108" fmla="*/ 67715 w 1212693"/>
              <a:gd name="connsiteY108" fmla="*/ 303956 h 2250588"/>
              <a:gd name="connsiteX109" fmla="*/ 56634 w 1212693"/>
              <a:gd name="connsiteY109" fmla="*/ 310266 h 2250588"/>
              <a:gd name="connsiteX110" fmla="*/ 43091 w 1212693"/>
              <a:gd name="connsiteY110" fmla="*/ 311528 h 2250588"/>
              <a:gd name="connsiteX111" fmla="*/ 30780 w 1212693"/>
              <a:gd name="connsiteY111" fmla="*/ 306480 h 2250588"/>
              <a:gd name="connsiteX112" fmla="*/ 20930 w 1212693"/>
              <a:gd name="connsiteY112" fmla="*/ 297647 h 2250588"/>
              <a:gd name="connsiteX113" fmla="*/ 14774 w 1212693"/>
              <a:gd name="connsiteY113" fmla="*/ 283766 h 2250588"/>
              <a:gd name="connsiteX114" fmla="*/ 1231 w 1212693"/>
              <a:gd name="connsiteY114" fmla="*/ 287551 h 2250588"/>
              <a:gd name="connsiteX115" fmla="*/ 0 w 1212693"/>
              <a:gd name="connsiteY115" fmla="*/ 277456 h 2250588"/>
              <a:gd name="connsiteX116" fmla="*/ 12312 w 1212693"/>
              <a:gd name="connsiteY116" fmla="*/ 274932 h 2250588"/>
              <a:gd name="connsiteX117" fmla="*/ 17237 w 1212693"/>
              <a:gd name="connsiteY117" fmla="*/ 247170 h 2250588"/>
              <a:gd name="connsiteX118" fmla="*/ 40629 w 1212693"/>
              <a:gd name="connsiteY118" fmla="*/ 229502 h 2250588"/>
              <a:gd name="connsiteX119" fmla="*/ 44323 w 1212693"/>
              <a:gd name="connsiteY119" fmla="*/ 243384 h 2250588"/>
              <a:gd name="connsiteX120" fmla="*/ 29548 w 1212693"/>
              <a:gd name="connsiteY120" fmla="*/ 253479 h 2250588"/>
              <a:gd name="connsiteX121" fmla="*/ 24624 w 1212693"/>
              <a:gd name="connsiteY121" fmla="*/ 271146 h 2250588"/>
              <a:gd name="connsiteX122" fmla="*/ 65253 w 1212693"/>
              <a:gd name="connsiteY122" fmla="*/ 261051 h 2250588"/>
              <a:gd name="connsiteX123" fmla="*/ 67715 w 1212693"/>
              <a:gd name="connsiteY123" fmla="*/ 245908 h 2250588"/>
              <a:gd name="connsiteX124" fmla="*/ 70177 w 1212693"/>
              <a:gd name="connsiteY124" fmla="*/ 234550 h 2250588"/>
              <a:gd name="connsiteX125" fmla="*/ 77564 w 1212693"/>
              <a:gd name="connsiteY125" fmla="*/ 225717 h 2250588"/>
              <a:gd name="connsiteX126" fmla="*/ 88645 w 1212693"/>
              <a:gd name="connsiteY126" fmla="*/ 221931 h 2250588"/>
              <a:gd name="connsiteX127" fmla="*/ 102188 w 1212693"/>
              <a:gd name="connsiteY127" fmla="*/ 220669 h 2250588"/>
              <a:gd name="connsiteX128" fmla="*/ 928208 w 1212693"/>
              <a:gd name="connsiteY128" fmla="*/ 50162 h 2250588"/>
              <a:gd name="connsiteX129" fmla="*/ 889710 w 1212693"/>
              <a:gd name="connsiteY129" fmla="*/ 60258 h 2250588"/>
              <a:gd name="connsiteX130" fmla="*/ 892193 w 1212693"/>
              <a:gd name="connsiteY130" fmla="*/ 67829 h 2250588"/>
              <a:gd name="connsiteX131" fmla="*/ 898403 w 1212693"/>
              <a:gd name="connsiteY131" fmla="*/ 72877 h 2250588"/>
              <a:gd name="connsiteX132" fmla="*/ 905854 w 1212693"/>
              <a:gd name="connsiteY132" fmla="*/ 76663 h 2250588"/>
              <a:gd name="connsiteX133" fmla="*/ 913305 w 1212693"/>
              <a:gd name="connsiteY133" fmla="*/ 75401 h 2250588"/>
              <a:gd name="connsiteX134" fmla="*/ 920757 w 1212693"/>
              <a:gd name="connsiteY134" fmla="*/ 72877 h 2250588"/>
              <a:gd name="connsiteX135" fmla="*/ 925724 w 1212693"/>
              <a:gd name="connsiteY135" fmla="*/ 66567 h 2250588"/>
              <a:gd name="connsiteX136" fmla="*/ 926966 w 1212693"/>
              <a:gd name="connsiteY136" fmla="*/ 58996 h 2250588"/>
              <a:gd name="connsiteX137" fmla="*/ 928208 w 1212693"/>
              <a:gd name="connsiteY137" fmla="*/ 50162 h 2250588"/>
              <a:gd name="connsiteX138" fmla="*/ 955530 w 1212693"/>
              <a:gd name="connsiteY138" fmla="*/ 14828 h 2250588"/>
              <a:gd name="connsiteX139" fmla="*/ 949320 w 1212693"/>
              <a:gd name="connsiteY139" fmla="*/ 17352 h 2250588"/>
              <a:gd name="connsiteX140" fmla="*/ 944353 w 1212693"/>
              <a:gd name="connsiteY140" fmla="*/ 23662 h 2250588"/>
              <a:gd name="connsiteX141" fmla="*/ 943111 w 1212693"/>
              <a:gd name="connsiteY141" fmla="*/ 29971 h 2250588"/>
              <a:gd name="connsiteX142" fmla="*/ 943111 w 1212693"/>
              <a:gd name="connsiteY142" fmla="*/ 37543 h 2250588"/>
              <a:gd name="connsiteX143" fmla="*/ 979125 w 1212693"/>
              <a:gd name="connsiteY143" fmla="*/ 28709 h 2250588"/>
              <a:gd name="connsiteX144" fmla="*/ 970432 w 1212693"/>
              <a:gd name="connsiteY144" fmla="*/ 17352 h 2250588"/>
              <a:gd name="connsiteX145" fmla="*/ 955530 w 1212693"/>
              <a:gd name="connsiteY145" fmla="*/ 14828 h 2250588"/>
              <a:gd name="connsiteX146" fmla="*/ 950562 w 1212693"/>
              <a:gd name="connsiteY146" fmla="*/ 947 h 2250588"/>
              <a:gd name="connsiteX147" fmla="*/ 964223 w 1212693"/>
              <a:gd name="connsiteY147" fmla="*/ 947 h 2250588"/>
              <a:gd name="connsiteX148" fmla="*/ 976642 w 1212693"/>
              <a:gd name="connsiteY148" fmla="*/ 4733 h 2250588"/>
              <a:gd name="connsiteX149" fmla="*/ 985335 w 1212693"/>
              <a:gd name="connsiteY149" fmla="*/ 13566 h 2250588"/>
              <a:gd name="connsiteX150" fmla="*/ 991544 w 1212693"/>
              <a:gd name="connsiteY150" fmla="*/ 26186 h 2250588"/>
              <a:gd name="connsiteX151" fmla="*/ 1001479 w 1212693"/>
              <a:gd name="connsiteY151" fmla="*/ 23662 h 2250588"/>
              <a:gd name="connsiteX152" fmla="*/ 1003963 w 1212693"/>
              <a:gd name="connsiteY152" fmla="*/ 31233 h 2250588"/>
              <a:gd name="connsiteX153" fmla="*/ 994028 w 1212693"/>
              <a:gd name="connsiteY153" fmla="*/ 33757 h 2250588"/>
              <a:gd name="connsiteX154" fmla="*/ 989060 w 1212693"/>
              <a:gd name="connsiteY154" fmla="*/ 57734 h 2250588"/>
              <a:gd name="connsiteX155" fmla="*/ 970432 w 1212693"/>
              <a:gd name="connsiteY155" fmla="*/ 72877 h 2250588"/>
              <a:gd name="connsiteX156" fmla="*/ 966707 w 1212693"/>
              <a:gd name="connsiteY156" fmla="*/ 58996 h 2250588"/>
              <a:gd name="connsiteX157" fmla="*/ 980367 w 1212693"/>
              <a:gd name="connsiteY157" fmla="*/ 37543 h 2250588"/>
              <a:gd name="connsiteX158" fmla="*/ 941869 w 1212693"/>
              <a:gd name="connsiteY158" fmla="*/ 47638 h 2250588"/>
              <a:gd name="connsiteX159" fmla="*/ 941869 w 1212693"/>
              <a:gd name="connsiteY159" fmla="*/ 57734 h 2250588"/>
              <a:gd name="connsiteX160" fmla="*/ 940627 w 1212693"/>
              <a:gd name="connsiteY160" fmla="*/ 65305 h 2250588"/>
              <a:gd name="connsiteX161" fmla="*/ 936901 w 1212693"/>
              <a:gd name="connsiteY161" fmla="*/ 75401 h 2250588"/>
              <a:gd name="connsiteX162" fmla="*/ 930692 w 1212693"/>
              <a:gd name="connsiteY162" fmla="*/ 84234 h 2250588"/>
              <a:gd name="connsiteX163" fmla="*/ 919515 w 1212693"/>
              <a:gd name="connsiteY163" fmla="*/ 89282 h 2250588"/>
              <a:gd name="connsiteX164" fmla="*/ 904612 w 1212693"/>
              <a:gd name="connsiteY164" fmla="*/ 90544 h 2250588"/>
              <a:gd name="connsiteX165" fmla="*/ 892193 w 1212693"/>
              <a:gd name="connsiteY165" fmla="*/ 85496 h 2250588"/>
              <a:gd name="connsiteX166" fmla="*/ 883500 w 1212693"/>
              <a:gd name="connsiteY166" fmla="*/ 76663 h 2250588"/>
              <a:gd name="connsiteX167" fmla="*/ 877291 w 1212693"/>
              <a:gd name="connsiteY167" fmla="*/ 64044 h 2250588"/>
              <a:gd name="connsiteX168" fmla="*/ 863630 w 1212693"/>
              <a:gd name="connsiteY168" fmla="*/ 66567 h 2250588"/>
              <a:gd name="connsiteX169" fmla="*/ 862388 w 1212693"/>
              <a:gd name="connsiteY169" fmla="*/ 57734 h 2250588"/>
              <a:gd name="connsiteX170" fmla="*/ 874807 w 1212693"/>
              <a:gd name="connsiteY170" fmla="*/ 55210 h 2250588"/>
              <a:gd name="connsiteX171" fmla="*/ 879774 w 1212693"/>
              <a:gd name="connsiteY171" fmla="*/ 26186 h 2250588"/>
              <a:gd name="connsiteX172" fmla="*/ 902128 w 1212693"/>
              <a:gd name="connsiteY172" fmla="*/ 9780 h 2250588"/>
              <a:gd name="connsiteX173" fmla="*/ 905854 w 1212693"/>
              <a:gd name="connsiteY173" fmla="*/ 23662 h 2250588"/>
              <a:gd name="connsiteX174" fmla="*/ 890951 w 1212693"/>
              <a:gd name="connsiteY174" fmla="*/ 33757 h 2250588"/>
              <a:gd name="connsiteX175" fmla="*/ 887226 w 1212693"/>
              <a:gd name="connsiteY175" fmla="*/ 51424 h 2250588"/>
              <a:gd name="connsiteX176" fmla="*/ 928208 w 1212693"/>
              <a:gd name="connsiteY176" fmla="*/ 41329 h 2250588"/>
              <a:gd name="connsiteX177" fmla="*/ 929450 w 1212693"/>
              <a:gd name="connsiteY177" fmla="*/ 26186 h 2250588"/>
              <a:gd name="connsiteX178" fmla="*/ 933176 w 1212693"/>
              <a:gd name="connsiteY178" fmla="*/ 13566 h 2250588"/>
              <a:gd name="connsiteX179" fmla="*/ 939385 w 1212693"/>
              <a:gd name="connsiteY179" fmla="*/ 5995 h 2250588"/>
              <a:gd name="connsiteX180" fmla="*/ 950562 w 1212693"/>
              <a:gd name="connsiteY180" fmla="*/ 947 h 2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212693" h="2250588">
                <a:moveTo>
                  <a:pt x="1054022" y="2010141"/>
                </a:moveTo>
                <a:cubicBezTo>
                  <a:pt x="1119712" y="2010141"/>
                  <a:pt x="1174247" y="2063712"/>
                  <a:pt x="1174247" y="2129742"/>
                </a:cubicBezTo>
                <a:cubicBezTo>
                  <a:pt x="1174247" y="2197017"/>
                  <a:pt x="1119712" y="2250588"/>
                  <a:pt x="1054022" y="2250588"/>
                </a:cubicBezTo>
                <a:cubicBezTo>
                  <a:pt x="988332" y="2250588"/>
                  <a:pt x="933797" y="2197017"/>
                  <a:pt x="933797" y="2129742"/>
                </a:cubicBezTo>
                <a:cubicBezTo>
                  <a:pt x="933797" y="2063712"/>
                  <a:pt x="988332" y="2010141"/>
                  <a:pt x="1054022" y="2010141"/>
                </a:cubicBezTo>
                <a:close/>
                <a:moveTo>
                  <a:pt x="818446" y="1405317"/>
                </a:moveTo>
                <a:lnTo>
                  <a:pt x="710537" y="1448804"/>
                </a:lnTo>
                <a:cubicBezTo>
                  <a:pt x="719219" y="1464956"/>
                  <a:pt x="730382" y="1476138"/>
                  <a:pt x="741545" y="1483593"/>
                </a:cubicBezTo>
                <a:cubicBezTo>
                  <a:pt x="755189" y="1489805"/>
                  <a:pt x="771313" y="1489805"/>
                  <a:pt x="788678" y="1482350"/>
                </a:cubicBezTo>
                <a:cubicBezTo>
                  <a:pt x="797360" y="1478623"/>
                  <a:pt x="803562" y="1474895"/>
                  <a:pt x="808523" y="1468683"/>
                </a:cubicBezTo>
                <a:cubicBezTo>
                  <a:pt x="812244" y="1463713"/>
                  <a:pt x="815965" y="1457501"/>
                  <a:pt x="818446" y="1450046"/>
                </a:cubicBezTo>
                <a:cubicBezTo>
                  <a:pt x="819686" y="1443834"/>
                  <a:pt x="819686" y="1436379"/>
                  <a:pt x="819686" y="1427682"/>
                </a:cubicBezTo>
                <a:cubicBezTo>
                  <a:pt x="819686" y="1420227"/>
                  <a:pt x="818446" y="1412772"/>
                  <a:pt x="818446" y="1405317"/>
                </a:cubicBezTo>
                <a:close/>
                <a:moveTo>
                  <a:pt x="937518" y="1288526"/>
                </a:moveTo>
                <a:cubicBezTo>
                  <a:pt x="926355" y="1282314"/>
                  <a:pt x="912711" y="1282314"/>
                  <a:pt x="896587" y="1289768"/>
                </a:cubicBezTo>
                <a:cubicBezTo>
                  <a:pt x="889145" y="1292253"/>
                  <a:pt x="884184" y="1295981"/>
                  <a:pt x="880463" y="1300950"/>
                </a:cubicBezTo>
                <a:cubicBezTo>
                  <a:pt x="876742" y="1305920"/>
                  <a:pt x="873021" y="1312133"/>
                  <a:pt x="871780" y="1318345"/>
                </a:cubicBezTo>
                <a:cubicBezTo>
                  <a:pt x="869300" y="1324557"/>
                  <a:pt x="869300" y="1332012"/>
                  <a:pt x="869300" y="1338224"/>
                </a:cubicBezTo>
                <a:cubicBezTo>
                  <a:pt x="869300" y="1345679"/>
                  <a:pt x="870540" y="1353134"/>
                  <a:pt x="871780" y="1359346"/>
                </a:cubicBezTo>
                <a:lnTo>
                  <a:pt x="962325" y="1322072"/>
                </a:lnTo>
                <a:cubicBezTo>
                  <a:pt x="956123" y="1305920"/>
                  <a:pt x="947441" y="1294738"/>
                  <a:pt x="937518" y="1288526"/>
                </a:cubicBezTo>
                <a:close/>
                <a:moveTo>
                  <a:pt x="913952" y="1231372"/>
                </a:moveTo>
                <a:cubicBezTo>
                  <a:pt x="927595" y="1232615"/>
                  <a:pt x="939999" y="1236342"/>
                  <a:pt x="951162" y="1241312"/>
                </a:cubicBezTo>
                <a:cubicBezTo>
                  <a:pt x="962325" y="1248767"/>
                  <a:pt x="972247" y="1257464"/>
                  <a:pt x="982170" y="1268646"/>
                </a:cubicBezTo>
                <a:cubicBezTo>
                  <a:pt x="990852" y="1279829"/>
                  <a:pt x="998294" y="1291011"/>
                  <a:pt x="1003256" y="1304678"/>
                </a:cubicBezTo>
                <a:lnTo>
                  <a:pt x="1039225" y="1291011"/>
                </a:lnTo>
                <a:lnTo>
                  <a:pt x="1047908" y="1310890"/>
                </a:lnTo>
                <a:lnTo>
                  <a:pt x="1011938" y="1324557"/>
                </a:lnTo>
                <a:cubicBezTo>
                  <a:pt x="1018140" y="1338224"/>
                  <a:pt x="1020620" y="1351892"/>
                  <a:pt x="1023101" y="1365559"/>
                </a:cubicBezTo>
                <a:cubicBezTo>
                  <a:pt x="1024341" y="1380468"/>
                  <a:pt x="1023101" y="1392893"/>
                  <a:pt x="1019380" y="1404075"/>
                </a:cubicBezTo>
                <a:cubicBezTo>
                  <a:pt x="1015659" y="1416500"/>
                  <a:pt x="1009457" y="1427682"/>
                  <a:pt x="999535" y="1437622"/>
                </a:cubicBezTo>
                <a:cubicBezTo>
                  <a:pt x="990852" y="1447561"/>
                  <a:pt x="978449" y="1455016"/>
                  <a:pt x="963565" y="1462471"/>
                </a:cubicBezTo>
                <a:lnTo>
                  <a:pt x="942479" y="1410287"/>
                </a:lnTo>
                <a:cubicBezTo>
                  <a:pt x="958604" y="1402833"/>
                  <a:pt x="968526" y="1394135"/>
                  <a:pt x="973488" y="1382953"/>
                </a:cubicBezTo>
                <a:cubicBezTo>
                  <a:pt x="978449" y="1371771"/>
                  <a:pt x="977209" y="1358104"/>
                  <a:pt x="971007" y="1341952"/>
                </a:cubicBezTo>
                <a:lnTo>
                  <a:pt x="875501" y="1381711"/>
                </a:lnTo>
                <a:cubicBezTo>
                  <a:pt x="876742" y="1396620"/>
                  <a:pt x="877982" y="1411530"/>
                  <a:pt x="877982" y="1427682"/>
                </a:cubicBezTo>
                <a:cubicBezTo>
                  <a:pt x="877982" y="1442591"/>
                  <a:pt x="876742" y="1456258"/>
                  <a:pt x="874261" y="1469926"/>
                </a:cubicBezTo>
                <a:cubicBezTo>
                  <a:pt x="870540" y="1482350"/>
                  <a:pt x="864338" y="1494775"/>
                  <a:pt x="855656" y="1505957"/>
                </a:cubicBezTo>
                <a:cubicBezTo>
                  <a:pt x="846974" y="1515897"/>
                  <a:pt x="833330" y="1525836"/>
                  <a:pt x="817205" y="1532049"/>
                </a:cubicBezTo>
                <a:cubicBezTo>
                  <a:pt x="799841" y="1539504"/>
                  <a:pt x="784957" y="1541989"/>
                  <a:pt x="768832" y="1541989"/>
                </a:cubicBezTo>
                <a:cubicBezTo>
                  <a:pt x="753948" y="1540746"/>
                  <a:pt x="740305" y="1538261"/>
                  <a:pt x="727901" y="1532049"/>
                </a:cubicBezTo>
                <a:cubicBezTo>
                  <a:pt x="716738" y="1525836"/>
                  <a:pt x="704335" y="1515897"/>
                  <a:pt x="694412" y="1505957"/>
                </a:cubicBezTo>
                <a:cubicBezTo>
                  <a:pt x="684490" y="1494775"/>
                  <a:pt x="677048" y="1481108"/>
                  <a:pt x="669606" y="1466198"/>
                </a:cubicBezTo>
                <a:lnTo>
                  <a:pt x="634876" y="1481108"/>
                </a:lnTo>
                <a:lnTo>
                  <a:pt x="626194" y="1461228"/>
                </a:lnTo>
                <a:lnTo>
                  <a:pt x="662164" y="1446319"/>
                </a:lnTo>
                <a:cubicBezTo>
                  <a:pt x="655962" y="1430167"/>
                  <a:pt x="652241" y="1414015"/>
                  <a:pt x="651001" y="1397863"/>
                </a:cubicBezTo>
                <a:cubicBezTo>
                  <a:pt x="649760" y="1381711"/>
                  <a:pt x="652241" y="1368044"/>
                  <a:pt x="657202" y="1353134"/>
                </a:cubicBezTo>
                <a:cubicBezTo>
                  <a:pt x="662164" y="1339467"/>
                  <a:pt x="670846" y="1328285"/>
                  <a:pt x="682009" y="1317102"/>
                </a:cubicBezTo>
                <a:cubicBezTo>
                  <a:pt x="691932" y="1305920"/>
                  <a:pt x="706816" y="1298466"/>
                  <a:pt x="724180" y="1291011"/>
                </a:cubicBezTo>
                <a:lnTo>
                  <a:pt x="745266" y="1344437"/>
                </a:lnTo>
                <a:cubicBezTo>
                  <a:pt x="724180" y="1351892"/>
                  <a:pt x="710537" y="1361831"/>
                  <a:pt x="703095" y="1376741"/>
                </a:cubicBezTo>
                <a:cubicBezTo>
                  <a:pt x="694412" y="1390408"/>
                  <a:pt x="694412" y="1407802"/>
                  <a:pt x="703095" y="1428924"/>
                </a:cubicBezTo>
                <a:lnTo>
                  <a:pt x="813484" y="1382953"/>
                </a:lnTo>
                <a:cubicBezTo>
                  <a:pt x="812244" y="1369286"/>
                  <a:pt x="811004" y="1355619"/>
                  <a:pt x="811004" y="1341952"/>
                </a:cubicBezTo>
                <a:cubicBezTo>
                  <a:pt x="811004" y="1327042"/>
                  <a:pt x="812244" y="1313375"/>
                  <a:pt x="814725" y="1300950"/>
                </a:cubicBezTo>
                <a:cubicBezTo>
                  <a:pt x="818446" y="1287283"/>
                  <a:pt x="824647" y="1274859"/>
                  <a:pt x="833330" y="1264919"/>
                </a:cubicBezTo>
                <a:cubicBezTo>
                  <a:pt x="842012" y="1253737"/>
                  <a:pt x="855656" y="1245040"/>
                  <a:pt x="871780" y="1238827"/>
                </a:cubicBezTo>
                <a:cubicBezTo>
                  <a:pt x="885424" y="1232615"/>
                  <a:pt x="900308" y="1230130"/>
                  <a:pt x="913952" y="1231372"/>
                </a:cubicBezTo>
                <a:close/>
                <a:moveTo>
                  <a:pt x="837050" y="1047722"/>
                </a:moveTo>
                <a:cubicBezTo>
                  <a:pt x="649228" y="1047722"/>
                  <a:pt x="497478" y="1199476"/>
                  <a:pt x="497478" y="1386058"/>
                </a:cubicBezTo>
                <a:cubicBezTo>
                  <a:pt x="497478" y="1573884"/>
                  <a:pt x="649228" y="1725638"/>
                  <a:pt x="837050" y="1725638"/>
                </a:cubicBezTo>
                <a:cubicBezTo>
                  <a:pt x="1023628" y="1725638"/>
                  <a:pt x="1176621" y="1573884"/>
                  <a:pt x="1176621" y="1386058"/>
                </a:cubicBezTo>
                <a:cubicBezTo>
                  <a:pt x="1176621" y="1199476"/>
                  <a:pt x="1023628" y="1047722"/>
                  <a:pt x="837050" y="1047722"/>
                </a:cubicBezTo>
                <a:close/>
                <a:moveTo>
                  <a:pt x="837050" y="1010406"/>
                </a:moveTo>
                <a:cubicBezTo>
                  <a:pt x="1044773" y="1010406"/>
                  <a:pt x="1212693" y="1179574"/>
                  <a:pt x="1212693" y="1386058"/>
                </a:cubicBezTo>
                <a:cubicBezTo>
                  <a:pt x="1212693" y="1593786"/>
                  <a:pt x="1044773" y="1761710"/>
                  <a:pt x="837050" y="1761710"/>
                </a:cubicBezTo>
                <a:cubicBezTo>
                  <a:pt x="629326" y="1761710"/>
                  <a:pt x="461406" y="1593786"/>
                  <a:pt x="461406" y="1386058"/>
                </a:cubicBezTo>
                <a:cubicBezTo>
                  <a:pt x="461406" y="1179574"/>
                  <a:pt x="629326" y="1010406"/>
                  <a:pt x="837050" y="1010406"/>
                </a:cubicBezTo>
                <a:close/>
                <a:moveTo>
                  <a:pt x="657292" y="598429"/>
                </a:moveTo>
                <a:cubicBezTo>
                  <a:pt x="724222" y="598429"/>
                  <a:pt x="778757" y="651725"/>
                  <a:pt x="778757" y="718656"/>
                </a:cubicBezTo>
                <a:cubicBezTo>
                  <a:pt x="778757" y="784347"/>
                  <a:pt x="724222" y="838883"/>
                  <a:pt x="657292" y="838883"/>
                </a:cubicBezTo>
                <a:cubicBezTo>
                  <a:pt x="591603" y="838883"/>
                  <a:pt x="538307" y="784347"/>
                  <a:pt x="538307" y="718656"/>
                </a:cubicBezTo>
                <a:cubicBezTo>
                  <a:pt x="538307" y="651725"/>
                  <a:pt x="591603" y="598429"/>
                  <a:pt x="657292" y="598429"/>
                </a:cubicBezTo>
                <a:close/>
                <a:moveTo>
                  <a:pt x="65253" y="271146"/>
                </a:moveTo>
                <a:lnTo>
                  <a:pt x="27086" y="279980"/>
                </a:lnTo>
                <a:cubicBezTo>
                  <a:pt x="28317" y="283766"/>
                  <a:pt x="29548" y="286289"/>
                  <a:pt x="30780" y="288813"/>
                </a:cubicBezTo>
                <a:cubicBezTo>
                  <a:pt x="32011" y="291337"/>
                  <a:pt x="33242" y="292599"/>
                  <a:pt x="35704" y="293861"/>
                </a:cubicBezTo>
                <a:cubicBezTo>
                  <a:pt x="38167" y="295123"/>
                  <a:pt x="40629" y="296385"/>
                  <a:pt x="43091" y="296385"/>
                </a:cubicBezTo>
                <a:cubicBezTo>
                  <a:pt x="45554" y="297647"/>
                  <a:pt x="49247" y="297647"/>
                  <a:pt x="51710" y="296385"/>
                </a:cubicBezTo>
                <a:cubicBezTo>
                  <a:pt x="54172" y="295123"/>
                  <a:pt x="56634" y="293861"/>
                  <a:pt x="59097" y="292599"/>
                </a:cubicBezTo>
                <a:cubicBezTo>
                  <a:pt x="60328" y="291337"/>
                  <a:pt x="62790" y="290075"/>
                  <a:pt x="62790" y="287551"/>
                </a:cubicBezTo>
                <a:cubicBezTo>
                  <a:pt x="64021" y="285027"/>
                  <a:pt x="65253" y="282504"/>
                  <a:pt x="65253" y="278718"/>
                </a:cubicBezTo>
                <a:cubicBezTo>
                  <a:pt x="65253" y="277456"/>
                  <a:pt x="65253" y="273670"/>
                  <a:pt x="65253" y="271146"/>
                </a:cubicBezTo>
                <a:close/>
                <a:moveTo>
                  <a:pt x="92339" y="235812"/>
                </a:moveTo>
                <a:cubicBezTo>
                  <a:pt x="91107" y="235812"/>
                  <a:pt x="88645" y="237074"/>
                  <a:pt x="86183" y="238336"/>
                </a:cubicBezTo>
                <a:cubicBezTo>
                  <a:pt x="84951" y="239598"/>
                  <a:pt x="83720" y="240860"/>
                  <a:pt x="82489" y="243384"/>
                </a:cubicBezTo>
                <a:cubicBezTo>
                  <a:pt x="81258" y="245908"/>
                  <a:pt x="81258" y="247170"/>
                  <a:pt x="81258" y="249693"/>
                </a:cubicBezTo>
                <a:cubicBezTo>
                  <a:pt x="80027" y="252217"/>
                  <a:pt x="80027" y="254741"/>
                  <a:pt x="80027" y="257265"/>
                </a:cubicBezTo>
                <a:lnTo>
                  <a:pt x="115731" y="249693"/>
                </a:lnTo>
                <a:cubicBezTo>
                  <a:pt x="114500" y="243384"/>
                  <a:pt x="112037" y="239598"/>
                  <a:pt x="108344" y="238336"/>
                </a:cubicBezTo>
                <a:cubicBezTo>
                  <a:pt x="103419" y="234550"/>
                  <a:pt x="98494" y="233288"/>
                  <a:pt x="92339" y="235812"/>
                </a:cubicBezTo>
                <a:close/>
                <a:moveTo>
                  <a:pt x="102188" y="220669"/>
                </a:moveTo>
                <a:cubicBezTo>
                  <a:pt x="105882" y="221931"/>
                  <a:pt x="109575" y="223193"/>
                  <a:pt x="113269" y="225717"/>
                </a:cubicBezTo>
                <a:cubicBezTo>
                  <a:pt x="116962" y="226979"/>
                  <a:pt x="120656" y="229502"/>
                  <a:pt x="121887" y="233288"/>
                </a:cubicBezTo>
                <a:cubicBezTo>
                  <a:pt x="125580" y="238336"/>
                  <a:pt x="126812" y="240860"/>
                  <a:pt x="128043" y="245908"/>
                </a:cubicBezTo>
                <a:lnTo>
                  <a:pt x="139123" y="243384"/>
                </a:lnTo>
                <a:lnTo>
                  <a:pt x="141586" y="252217"/>
                </a:lnTo>
                <a:lnTo>
                  <a:pt x="130505" y="254741"/>
                </a:lnTo>
                <a:cubicBezTo>
                  <a:pt x="131736" y="263575"/>
                  <a:pt x="129274" y="271146"/>
                  <a:pt x="126812" y="277456"/>
                </a:cubicBezTo>
                <a:cubicBezTo>
                  <a:pt x="121887" y="283766"/>
                  <a:pt x="115731" y="290075"/>
                  <a:pt x="107113" y="293861"/>
                </a:cubicBezTo>
                <a:lnTo>
                  <a:pt x="104650" y="279980"/>
                </a:lnTo>
                <a:cubicBezTo>
                  <a:pt x="114500" y="274932"/>
                  <a:pt x="118193" y="267360"/>
                  <a:pt x="118193" y="257265"/>
                </a:cubicBezTo>
                <a:lnTo>
                  <a:pt x="78796" y="267360"/>
                </a:lnTo>
                <a:lnTo>
                  <a:pt x="78796" y="277456"/>
                </a:lnTo>
                <a:cubicBezTo>
                  <a:pt x="78796" y="279980"/>
                  <a:pt x="78796" y="282504"/>
                  <a:pt x="78796" y="285027"/>
                </a:cubicBezTo>
                <a:cubicBezTo>
                  <a:pt x="77564" y="288813"/>
                  <a:pt x="76333" y="291337"/>
                  <a:pt x="75102" y="295123"/>
                </a:cubicBezTo>
                <a:cubicBezTo>
                  <a:pt x="72640" y="298909"/>
                  <a:pt x="71408" y="301433"/>
                  <a:pt x="67715" y="303956"/>
                </a:cubicBezTo>
                <a:cubicBezTo>
                  <a:pt x="65253" y="306480"/>
                  <a:pt x="61559" y="309004"/>
                  <a:pt x="56634" y="310266"/>
                </a:cubicBezTo>
                <a:cubicBezTo>
                  <a:pt x="51710" y="311528"/>
                  <a:pt x="46785" y="311528"/>
                  <a:pt x="43091" y="311528"/>
                </a:cubicBezTo>
                <a:cubicBezTo>
                  <a:pt x="38167" y="310266"/>
                  <a:pt x="34473" y="309004"/>
                  <a:pt x="30780" y="306480"/>
                </a:cubicBezTo>
                <a:cubicBezTo>
                  <a:pt x="27086" y="303956"/>
                  <a:pt x="23392" y="301433"/>
                  <a:pt x="20930" y="297647"/>
                </a:cubicBezTo>
                <a:cubicBezTo>
                  <a:pt x="18468" y="292599"/>
                  <a:pt x="16005" y="288813"/>
                  <a:pt x="14774" y="283766"/>
                </a:cubicBezTo>
                <a:lnTo>
                  <a:pt x="1231" y="287551"/>
                </a:lnTo>
                <a:lnTo>
                  <a:pt x="0" y="277456"/>
                </a:lnTo>
                <a:lnTo>
                  <a:pt x="12312" y="274932"/>
                </a:lnTo>
                <a:cubicBezTo>
                  <a:pt x="11081" y="263575"/>
                  <a:pt x="12312" y="254741"/>
                  <a:pt x="17237" y="247170"/>
                </a:cubicBezTo>
                <a:cubicBezTo>
                  <a:pt x="22161" y="239598"/>
                  <a:pt x="29548" y="233288"/>
                  <a:pt x="40629" y="229502"/>
                </a:cubicBezTo>
                <a:lnTo>
                  <a:pt x="44323" y="243384"/>
                </a:lnTo>
                <a:cubicBezTo>
                  <a:pt x="36935" y="245908"/>
                  <a:pt x="32011" y="248431"/>
                  <a:pt x="29548" y="253479"/>
                </a:cubicBezTo>
                <a:cubicBezTo>
                  <a:pt x="25855" y="259789"/>
                  <a:pt x="24624" y="266098"/>
                  <a:pt x="24624" y="271146"/>
                </a:cubicBezTo>
                <a:lnTo>
                  <a:pt x="65253" y="261051"/>
                </a:lnTo>
                <a:cubicBezTo>
                  <a:pt x="65253" y="254741"/>
                  <a:pt x="66484" y="249693"/>
                  <a:pt x="67715" y="245908"/>
                </a:cubicBezTo>
                <a:cubicBezTo>
                  <a:pt x="67715" y="240860"/>
                  <a:pt x="68946" y="238336"/>
                  <a:pt x="70177" y="234550"/>
                </a:cubicBezTo>
                <a:cubicBezTo>
                  <a:pt x="71408" y="230764"/>
                  <a:pt x="73871" y="228241"/>
                  <a:pt x="77564" y="225717"/>
                </a:cubicBezTo>
                <a:cubicBezTo>
                  <a:pt x="80027" y="224455"/>
                  <a:pt x="83720" y="221931"/>
                  <a:pt x="88645" y="221931"/>
                </a:cubicBezTo>
                <a:cubicBezTo>
                  <a:pt x="92339" y="219407"/>
                  <a:pt x="97263" y="219407"/>
                  <a:pt x="102188" y="220669"/>
                </a:cubicBezTo>
                <a:close/>
                <a:moveTo>
                  <a:pt x="928208" y="50162"/>
                </a:moveTo>
                <a:lnTo>
                  <a:pt x="889710" y="60258"/>
                </a:lnTo>
                <a:cubicBezTo>
                  <a:pt x="890951" y="64044"/>
                  <a:pt x="890951" y="65305"/>
                  <a:pt x="892193" y="67829"/>
                </a:cubicBezTo>
                <a:cubicBezTo>
                  <a:pt x="893435" y="70353"/>
                  <a:pt x="895919" y="71615"/>
                  <a:pt x="898403" y="72877"/>
                </a:cubicBezTo>
                <a:cubicBezTo>
                  <a:pt x="899645" y="75401"/>
                  <a:pt x="902128" y="75401"/>
                  <a:pt x="905854" y="76663"/>
                </a:cubicBezTo>
                <a:cubicBezTo>
                  <a:pt x="907096" y="76663"/>
                  <a:pt x="910822" y="76663"/>
                  <a:pt x="913305" y="75401"/>
                </a:cubicBezTo>
                <a:cubicBezTo>
                  <a:pt x="917031" y="75401"/>
                  <a:pt x="919515" y="74139"/>
                  <a:pt x="920757" y="72877"/>
                </a:cubicBezTo>
                <a:cubicBezTo>
                  <a:pt x="923240" y="71615"/>
                  <a:pt x="924482" y="69091"/>
                  <a:pt x="925724" y="66567"/>
                </a:cubicBezTo>
                <a:cubicBezTo>
                  <a:pt x="926966" y="65305"/>
                  <a:pt x="926966" y="61520"/>
                  <a:pt x="926966" y="58996"/>
                </a:cubicBezTo>
                <a:cubicBezTo>
                  <a:pt x="928208" y="56472"/>
                  <a:pt x="928208" y="53948"/>
                  <a:pt x="928208" y="50162"/>
                </a:cubicBezTo>
                <a:close/>
                <a:moveTo>
                  <a:pt x="955530" y="14828"/>
                </a:moveTo>
                <a:cubicBezTo>
                  <a:pt x="953046" y="14828"/>
                  <a:pt x="950562" y="17352"/>
                  <a:pt x="949320" y="17352"/>
                </a:cubicBezTo>
                <a:cubicBezTo>
                  <a:pt x="946836" y="19876"/>
                  <a:pt x="946836" y="21138"/>
                  <a:pt x="944353" y="23662"/>
                </a:cubicBezTo>
                <a:cubicBezTo>
                  <a:pt x="944353" y="26186"/>
                  <a:pt x="943111" y="27448"/>
                  <a:pt x="943111" y="29971"/>
                </a:cubicBezTo>
                <a:cubicBezTo>
                  <a:pt x="943111" y="32495"/>
                  <a:pt x="943111" y="35019"/>
                  <a:pt x="943111" y="37543"/>
                </a:cubicBezTo>
                <a:lnTo>
                  <a:pt x="979125" y="28709"/>
                </a:lnTo>
                <a:cubicBezTo>
                  <a:pt x="977883" y="23662"/>
                  <a:pt x="974158" y="19876"/>
                  <a:pt x="970432" y="17352"/>
                </a:cubicBezTo>
                <a:cubicBezTo>
                  <a:pt x="966707" y="13566"/>
                  <a:pt x="961739" y="13566"/>
                  <a:pt x="955530" y="14828"/>
                </a:cubicBezTo>
                <a:close/>
                <a:moveTo>
                  <a:pt x="950562" y="947"/>
                </a:moveTo>
                <a:cubicBezTo>
                  <a:pt x="955530" y="-315"/>
                  <a:pt x="960497" y="-315"/>
                  <a:pt x="964223" y="947"/>
                </a:cubicBezTo>
                <a:cubicBezTo>
                  <a:pt x="969190" y="947"/>
                  <a:pt x="972916" y="2209"/>
                  <a:pt x="976642" y="4733"/>
                </a:cubicBezTo>
                <a:cubicBezTo>
                  <a:pt x="979125" y="7257"/>
                  <a:pt x="982851" y="9780"/>
                  <a:pt x="985335" y="13566"/>
                </a:cubicBezTo>
                <a:cubicBezTo>
                  <a:pt x="987819" y="17352"/>
                  <a:pt x="990302" y="21138"/>
                  <a:pt x="991544" y="26186"/>
                </a:cubicBezTo>
                <a:lnTo>
                  <a:pt x="1001479" y="23662"/>
                </a:lnTo>
                <a:lnTo>
                  <a:pt x="1003963" y="31233"/>
                </a:lnTo>
                <a:lnTo>
                  <a:pt x="994028" y="33757"/>
                </a:lnTo>
                <a:cubicBezTo>
                  <a:pt x="994028" y="43853"/>
                  <a:pt x="992786" y="51424"/>
                  <a:pt x="989060" y="57734"/>
                </a:cubicBezTo>
                <a:cubicBezTo>
                  <a:pt x="985335" y="64044"/>
                  <a:pt x="979125" y="69091"/>
                  <a:pt x="970432" y="72877"/>
                </a:cubicBezTo>
                <a:lnTo>
                  <a:pt x="966707" y="58996"/>
                </a:lnTo>
                <a:cubicBezTo>
                  <a:pt x="976642" y="55210"/>
                  <a:pt x="981609" y="47638"/>
                  <a:pt x="980367" y="37543"/>
                </a:cubicBezTo>
                <a:lnTo>
                  <a:pt x="941869" y="47638"/>
                </a:lnTo>
                <a:lnTo>
                  <a:pt x="941869" y="57734"/>
                </a:lnTo>
                <a:cubicBezTo>
                  <a:pt x="941869" y="58996"/>
                  <a:pt x="941869" y="62782"/>
                  <a:pt x="940627" y="65305"/>
                </a:cubicBezTo>
                <a:cubicBezTo>
                  <a:pt x="940627" y="69091"/>
                  <a:pt x="939385" y="71615"/>
                  <a:pt x="936901" y="75401"/>
                </a:cubicBezTo>
                <a:cubicBezTo>
                  <a:pt x="935659" y="77925"/>
                  <a:pt x="933176" y="80449"/>
                  <a:pt x="930692" y="84234"/>
                </a:cubicBezTo>
                <a:cubicBezTo>
                  <a:pt x="926966" y="86758"/>
                  <a:pt x="923240" y="89282"/>
                  <a:pt x="919515" y="89282"/>
                </a:cubicBezTo>
                <a:cubicBezTo>
                  <a:pt x="913305" y="91806"/>
                  <a:pt x="909580" y="91806"/>
                  <a:pt x="904612" y="90544"/>
                </a:cubicBezTo>
                <a:cubicBezTo>
                  <a:pt x="899645" y="89282"/>
                  <a:pt x="895919" y="88020"/>
                  <a:pt x="892193" y="85496"/>
                </a:cubicBezTo>
                <a:cubicBezTo>
                  <a:pt x="889710" y="82973"/>
                  <a:pt x="885984" y="80449"/>
                  <a:pt x="883500" y="76663"/>
                </a:cubicBezTo>
                <a:cubicBezTo>
                  <a:pt x="879774" y="72877"/>
                  <a:pt x="878533" y="67829"/>
                  <a:pt x="877291" y="64044"/>
                </a:cubicBezTo>
                <a:lnTo>
                  <a:pt x="863630" y="66567"/>
                </a:lnTo>
                <a:lnTo>
                  <a:pt x="862388" y="57734"/>
                </a:lnTo>
                <a:lnTo>
                  <a:pt x="874807" y="55210"/>
                </a:lnTo>
                <a:cubicBezTo>
                  <a:pt x="873565" y="43853"/>
                  <a:pt x="874807" y="33757"/>
                  <a:pt x="879774" y="26186"/>
                </a:cubicBezTo>
                <a:cubicBezTo>
                  <a:pt x="884742" y="18614"/>
                  <a:pt x="892193" y="13566"/>
                  <a:pt x="902128" y="9780"/>
                </a:cubicBezTo>
                <a:lnTo>
                  <a:pt x="905854" y="23662"/>
                </a:lnTo>
                <a:cubicBezTo>
                  <a:pt x="899645" y="24924"/>
                  <a:pt x="893435" y="28709"/>
                  <a:pt x="890951" y="33757"/>
                </a:cubicBezTo>
                <a:cubicBezTo>
                  <a:pt x="887226" y="38805"/>
                  <a:pt x="885984" y="45115"/>
                  <a:pt x="887226" y="51424"/>
                </a:cubicBezTo>
                <a:lnTo>
                  <a:pt x="928208" y="41329"/>
                </a:lnTo>
                <a:cubicBezTo>
                  <a:pt x="928208" y="35019"/>
                  <a:pt x="929450" y="29971"/>
                  <a:pt x="929450" y="26186"/>
                </a:cubicBezTo>
                <a:cubicBezTo>
                  <a:pt x="930692" y="21138"/>
                  <a:pt x="930692" y="17352"/>
                  <a:pt x="933176" y="13566"/>
                </a:cubicBezTo>
                <a:cubicBezTo>
                  <a:pt x="934417" y="11042"/>
                  <a:pt x="936901" y="7257"/>
                  <a:pt x="939385" y="5995"/>
                </a:cubicBezTo>
                <a:cubicBezTo>
                  <a:pt x="943111" y="3471"/>
                  <a:pt x="946836" y="2209"/>
                  <a:pt x="950562" y="94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436">
            <a:extLst>
              <a:ext uri="{FF2B5EF4-FFF2-40B4-BE49-F238E27FC236}">
                <a16:creationId xmlns:a16="http://schemas.microsoft.com/office/drawing/2014/main" id="{78599203-C4D8-E64E-A6EA-E8CC1E2B5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0362" y="11576528"/>
            <a:ext cx="175775" cy="175778"/>
          </a:xfrm>
          <a:custGeom>
            <a:avLst/>
            <a:gdLst>
              <a:gd name="T0" fmla="*/ 91521 w 142"/>
              <a:gd name="T1" fmla="*/ 45427 h 140"/>
              <a:gd name="T2" fmla="*/ 91521 w 142"/>
              <a:gd name="T3" fmla="*/ 45427 h 140"/>
              <a:gd name="T4" fmla="*/ 46085 w 142"/>
              <a:gd name="T5" fmla="*/ 91512 h 140"/>
              <a:gd name="T6" fmla="*/ 46085 w 142"/>
              <a:gd name="T7" fmla="*/ 91512 h 140"/>
              <a:gd name="T8" fmla="*/ 0 w 142"/>
              <a:gd name="T9" fmla="*/ 45427 h 140"/>
              <a:gd name="T10" fmla="*/ 0 w 142"/>
              <a:gd name="T11" fmla="*/ 45427 h 140"/>
              <a:gd name="T12" fmla="*/ 46085 w 142"/>
              <a:gd name="T13" fmla="*/ 0 h 140"/>
              <a:gd name="T14" fmla="*/ 46085 w 142"/>
              <a:gd name="T15" fmla="*/ 0 h 140"/>
              <a:gd name="T16" fmla="*/ 91521 w 142"/>
              <a:gd name="T17" fmla="*/ 45427 h 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2" h="140">
                <a:moveTo>
                  <a:pt x="141" y="69"/>
                </a:moveTo>
                <a:lnTo>
                  <a:pt x="141" y="69"/>
                </a:lnTo>
                <a:cubicBezTo>
                  <a:pt x="141" y="108"/>
                  <a:pt x="109" y="139"/>
                  <a:pt x="71" y="139"/>
                </a:cubicBezTo>
                <a:cubicBezTo>
                  <a:pt x="32" y="139"/>
                  <a:pt x="0" y="108"/>
                  <a:pt x="0" y="69"/>
                </a:cubicBezTo>
                <a:cubicBezTo>
                  <a:pt x="0" y="31"/>
                  <a:pt x="32" y="0"/>
                  <a:pt x="71" y="0"/>
                </a:cubicBezTo>
                <a:cubicBezTo>
                  <a:pt x="109" y="0"/>
                  <a:pt x="141" y="31"/>
                  <a:pt x="141" y="69"/>
                </a:cubicBezTo>
              </a:path>
            </a:pathLst>
          </a:custGeom>
          <a:solidFill>
            <a:srgbClr val="DCDF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AA70A42C-E67A-8C4E-AF8B-344A6ECC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112" y="5232059"/>
            <a:ext cx="1553256" cy="2108081"/>
          </a:xfrm>
          <a:custGeom>
            <a:avLst/>
            <a:gdLst>
              <a:gd name="connsiteX0" fmla="*/ 170282 w 1553256"/>
              <a:gd name="connsiteY0" fmla="*/ 1653409 h 2108081"/>
              <a:gd name="connsiteX1" fmla="*/ 1553256 w 1553256"/>
              <a:gd name="connsiteY1" fmla="*/ 1847020 h 2108081"/>
              <a:gd name="connsiteX2" fmla="*/ 1491016 w 1553256"/>
              <a:gd name="connsiteY2" fmla="*/ 2108081 h 2108081"/>
              <a:gd name="connsiteX3" fmla="*/ 1419222 w 1553256"/>
              <a:gd name="connsiteY3" fmla="*/ 780014 h 2108081"/>
              <a:gd name="connsiteX4" fmla="*/ 1503818 w 1553256"/>
              <a:gd name="connsiteY4" fmla="*/ 1034243 h 2108081"/>
              <a:gd name="connsiteX5" fmla="*/ 142814 w 1553256"/>
              <a:gd name="connsiteY5" fmla="*/ 1344553 h 2108081"/>
              <a:gd name="connsiteX6" fmla="*/ 958754 w 1553256"/>
              <a:gd name="connsiteY6" fmla="*/ 0 h 2108081"/>
              <a:gd name="connsiteX7" fmla="*/ 1135793 w 1553256"/>
              <a:gd name="connsiteY7" fmla="*/ 201502 h 2108081"/>
              <a:gd name="connsiteX8" fmla="*/ 0 w 1553256"/>
              <a:gd name="connsiteY8" fmla="*/ 1014972 h 210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3256" h="2108081">
                <a:moveTo>
                  <a:pt x="170282" y="1653409"/>
                </a:moveTo>
                <a:lnTo>
                  <a:pt x="1553256" y="1847020"/>
                </a:lnTo>
                <a:lnTo>
                  <a:pt x="1491016" y="2108081"/>
                </a:lnTo>
                <a:close/>
                <a:moveTo>
                  <a:pt x="1419222" y="780014"/>
                </a:moveTo>
                <a:lnTo>
                  <a:pt x="1503818" y="1034243"/>
                </a:lnTo>
                <a:lnTo>
                  <a:pt x="142814" y="1344553"/>
                </a:lnTo>
                <a:close/>
                <a:moveTo>
                  <a:pt x="958754" y="0"/>
                </a:moveTo>
                <a:lnTo>
                  <a:pt x="1135793" y="201502"/>
                </a:lnTo>
                <a:lnTo>
                  <a:pt x="0" y="1014972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C860DF7B-EBFD-E547-A279-6F84CC21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560" y="5914402"/>
            <a:ext cx="595766" cy="1474587"/>
          </a:xfrm>
          <a:custGeom>
            <a:avLst/>
            <a:gdLst>
              <a:gd name="connsiteX0" fmla="*/ 33255 w 595766"/>
              <a:gd name="connsiteY0" fmla="*/ 3254 h 1474587"/>
              <a:gd name="connsiteX1" fmla="*/ 98225 w 595766"/>
              <a:gd name="connsiteY1" fmla="*/ 33101 h 1474587"/>
              <a:gd name="connsiteX2" fmla="*/ 261155 w 595766"/>
              <a:gd name="connsiteY2" fmla="*/ 485632 h 1474587"/>
              <a:gd name="connsiteX3" fmla="*/ 266830 w 595766"/>
              <a:gd name="connsiteY3" fmla="*/ 484199 h 1474587"/>
              <a:gd name="connsiteX4" fmla="*/ 503090 w 595766"/>
              <a:gd name="connsiteY4" fmla="*/ 596612 h 1474587"/>
              <a:gd name="connsiteX5" fmla="*/ 546384 w 595766"/>
              <a:gd name="connsiteY5" fmla="*/ 716520 h 1474587"/>
              <a:gd name="connsiteX6" fmla="*/ 433820 w 595766"/>
              <a:gd name="connsiteY6" fmla="*/ 953836 h 1474587"/>
              <a:gd name="connsiteX7" fmla="*/ 430433 w 595766"/>
              <a:gd name="connsiteY7" fmla="*/ 955791 h 1474587"/>
              <a:gd name="connsiteX8" fmla="*/ 592996 w 595766"/>
              <a:gd name="connsiteY8" fmla="*/ 1407302 h 1474587"/>
              <a:gd name="connsiteX9" fmla="*/ 563010 w 595766"/>
              <a:gd name="connsiteY9" fmla="*/ 1471970 h 1474587"/>
              <a:gd name="connsiteX10" fmla="*/ 498040 w 595766"/>
              <a:gd name="connsiteY10" fmla="*/ 1440880 h 1474587"/>
              <a:gd name="connsiteX11" fmla="*/ 3269 w 595766"/>
              <a:gd name="connsiteY11" fmla="*/ 67922 h 1474587"/>
              <a:gd name="connsiteX12" fmla="*/ 33255 w 595766"/>
              <a:gd name="connsiteY12" fmla="*/ 3254 h 147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766" h="1474587">
                <a:moveTo>
                  <a:pt x="33255" y="3254"/>
                </a:moveTo>
                <a:cubicBezTo>
                  <a:pt x="59493" y="-6695"/>
                  <a:pt x="89479" y="6985"/>
                  <a:pt x="98225" y="33101"/>
                </a:cubicBezTo>
                <a:lnTo>
                  <a:pt x="261155" y="485632"/>
                </a:lnTo>
                <a:lnTo>
                  <a:pt x="266830" y="484199"/>
                </a:lnTo>
                <a:cubicBezTo>
                  <a:pt x="362076" y="449226"/>
                  <a:pt x="468455" y="499188"/>
                  <a:pt x="503090" y="596612"/>
                </a:cubicBezTo>
                <a:lnTo>
                  <a:pt x="546384" y="716520"/>
                </a:lnTo>
                <a:cubicBezTo>
                  <a:pt x="579782" y="813944"/>
                  <a:pt x="530303" y="921361"/>
                  <a:pt x="433820" y="953836"/>
                </a:cubicBezTo>
                <a:lnTo>
                  <a:pt x="430433" y="955791"/>
                </a:lnTo>
                <a:lnTo>
                  <a:pt x="592996" y="1407302"/>
                </a:lnTo>
                <a:cubicBezTo>
                  <a:pt x="601742" y="1433418"/>
                  <a:pt x="589247" y="1462021"/>
                  <a:pt x="563010" y="1471970"/>
                </a:cubicBezTo>
                <a:cubicBezTo>
                  <a:pt x="535522" y="1480676"/>
                  <a:pt x="506786" y="1466996"/>
                  <a:pt x="498040" y="1440880"/>
                </a:cubicBezTo>
                <a:lnTo>
                  <a:pt x="3269" y="67922"/>
                </a:lnTo>
                <a:cubicBezTo>
                  <a:pt x="-6726" y="41806"/>
                  <a:pt x="7018" y="13203"/>
                  <a:pt x="33255" y="3254"/>
                </a:cubicBezTo>
                <a:close/>
              </a:path>
            </a:pathLst>
          </a:custGeom>
          <a:solidFill>
            <a:srgbClr val="152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EF9DA1D-9868-D846-8840-2BDEF6193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135" y="6951387"/>
            <a:ext cx="838089" cy="1399871"/>
          </a:xfrm>
          <a:custGeom>
            <a:avLst/>
            <a:gdLst>
              <a:gd name="connsiteX0" fmla="*/ 430025 w 838089"/>
              <a:gd name="connsiteY0" fmla="*/ 0 h 1399871"/>
              <a:gd name="connsiteX1" fmla="*/ 613966 w 838089"/>
              <a:gd name="connsiteY1" fmla="*/ 514737 h 1399871"/>
              <a:gd name="connsiteX2" fmla="*/ 511966 w 838089"/>
              <a:gd name="connsiteY2" fmla="*/ 551412 h 1399871"/>
              <a:gd name="connsiteX3" fmla="*/ 828538 w 838089"/>
              <a:gd name="connsiteY3" fmla="*/ 1112841 h 1399871"/>
              <a:gd name="connsiteX4" fmla="*/ 818609 w 838089"/>
              <a:gd name="connsiteY4" fmla="*/ 1197664 h 1399871"/>
              <a:gd name="connsiteX5" fmla="*/ 641134 w 838089"/>
              <a:gd name="connsiteY5" fmla="*/ 1378536 h 1399871"/>
              <a:gd name="connsiteX6" fmla="*/ 524472 w 838089"/>
              <a:gd name="connsiteY6" fmla="*/ 1352341 h 1399871"/>
              <a:gd name="connsiteX7" fmla="*/ 269889 w 838089"/>
              <a:gd name="connsiteY7" fmla="*/ 638453 h 1399871"/>
              <a:gd name="connsiteX8" fmla="*/ 185184 w 838089"/>
              <a:gd name="connsiteY8" fmla="*/ 668909 h 1399871"/>
              <a:gd name="connsiteX9" fmla="*/ 0 w 838089"/>
              <a:gd name="connsiteY9" fmla="*/ 154172 h 139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089" h="1399871">
                <a:moveTo>
                  <a:pt x="430025" y="0"/>
                </a:moveTo>
                <a:lnTo>
                  <a:pt x="613966" y="514737"/>
                </a:lnTo>
                <a:lnTo>
                  <a:pt x="511966" y="551412"/>
                </a:lnTo>
                <a:lnTo>
                  <a:pt x="828538" y="1112841"/>
                </a:lnTo>
                <a:cubicBezTo>
                  <a:pt x="844672" y="1140284"/>
                  <a:pt x="839708" y="1175211"/>
                  <a:pt x="818609" y="1197664"/>
                </a:cubicBezTo>
                <a:lnTo>
                  <a:pt x="641134" y="1378536"/>
                </a:lnTo>
                <a:cubicBezTo>
                  <a:pt x="605143" y="1415958"/>
                  <a:pt x="541847" y="1402236"/>
                  <a:pt x="524472" y="1352341"/>
                </a:cubicBezTo>
                <a:lnTo>
                  <a:pt x="269889" y="638453"/>
                </a:lnTo>
                <a:lnTo>
                  <a:pt x="185184" y="668909"/>
                </a:lnTo>
                <a:lnTo>
                  <a:pt x="0" y="154172"/>
                </a:lnTo>
                <a:close/>
              </a:path>
            </a:pathLst>
          </a:custGeom>
          <a:solidFill>
            <a:srgbClr val="152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9EA70D05-CA48-454C-A18F-C916FF5C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955" y="5979115"/>
            <a:ext cx="2353493" cy="1651128"/>
          </a:xfrm>
          <a:custGeom>
            <a:avLst/>
            <a:gdLst>
              <a:gd name="connsiteX0" fmla="*/ 65263 w 2353493"/>
              <a:gd name="connsiteY0" fmla="*/ 1131567 h 1651128"/>
              <a:gd name="connsiteX1" fmla="*/ 249703 w 2353493"/>
              <a:gd name="connsiteY1" fmla="*/ 1645764 h 1651128"/>
              <a:gd name="connsiteX2" fmla="*/ 122204 w 2353493"/>
              <a:gd name="connsiteY2" fmla="*/ 1584905 h 1651128"/>
              <a:gd name="connsiteX3" fmla="*/ 5846 w 2353493"/>
              <a:gd name="connsiteY3" fmla="*/ 1258253 h 1651128"/>
              <a:gd name="connsiteX4" fmla="*/ 65263 w 2353493"/>
              <a:gd name="connsiteY4" fmla="*/ 1131567 h 1651128"/>
              <a:gd name="connsiteX5" fmla="*/ 1860252 w 2353493"/>
              <a:gd name="connsiteY5" fmla="*/ 0 h 1651128"/>
              <a:gd name="connsiteX6" fmla="*/ 2353493 w 2353493"/>
              <a:gd name="connsiteY6" fmla="*/ 1379369 h 1651128"/>
              <a:gd name="connsiteX7" fmla="*/ 676974 w 2353493"/>
              <a:gd name="connsiteY7" fmla="*/ 1492861 h 1651128"/>
              <a:gd name="connsiteX8" fmla="*/ 492632 w 2353493"/>
              <a:gd name="connsiteY8" fmla="*/ 976533 h 165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493" h="1651128">
                <a:moveTo>
                  <a:pt x="65263" y="1131567"/>
                </a:moveTo>
                <a:lnTo>
                  <a:pt x="249703" y="1645764"/>
                </a:lnTo>
                <a:cubicBezTo>
                  <a:pt x="197713" y="1663152"/>
                  <a:pt x="140772" y="1637070"/>
                  <a:pt x="122204" y="1584905"/>
                </a:cubicBezTo>
                <a:lnTo>
                  <a:pt x="5846" y="1258253"/>
                </a:lnTo>
                <a:cubicBezTo>
                  <a:pt x="-12721" y="1207331"/>
                  <a:pt x="14511" y="1150198"/>
                  <a:pt x="65263" y="1131567"/>
                </a:cubicBezTo>
                <a:close/>
                <a:moveTo>
                  <a:pt x="1860252" y="0"/>
                </a:moveTo>
                <a:lnTo>
                  <a:pt x="2353493" y="1379369"/>
                </a:lnTo>
                <a:lnTo>
                  <a:pt x="676974" y="1492861"/>
                </a:lnTo>
                <a:lnTo>
                  <a:pt x="492632" y="976533"/>
                </a:ln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445">
            <a:extLst>
              <a:ext uri="{FF2B5EF4-FFF2-40B4-BE49-F238E27FC236}">
                <a16:creationId xmlns:a16="http://schemas.microsoft.com/office/drawing/2014/main" id="{0B246545-E88B-9940-89F8-68495413E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935" y="6341656"/>
            <a:ext cx="736054" cy="1087623"/>
          </a:xfrm>
          <a:custGeom>
            <a:avLst/>
            <a:gdLst>
              <a:gd name="T0" fmla="*/ 0 w 591"/>
              <a:gd name="T1" fmla="*/ 133266 h 873"/>
              <a:gd name="T2" fmla="*/ 156735 w 591"/>
              <a:gd name="T3" fmla="*/ 569647 h 873"/>
              <a:gd name="T4" fmla="*/ 385308 w 591"/>
              <a:gd name="T5" fmla="*/ 554622 h 873"/>
              <a:gd name="T6" fmla="*/ 186776 w 591"/>
              <a:gd name="T7" fmla="*/ 0 h 873"/>
              <a:gd name="T8" fmla="*/ 0 w 591"/>
              <a:gd name="T9" fmla="*/ 133266 h 8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1" h="873">
                <a:moveTo>
                  <a:pt x="0" y="204"/>
                </a:moveTo>
                <a:lnTo>
                  <a:pt x="240" y="872"/>
                </a:lnTo>
                <a:lnTo>
                  <a:pt x="590" y="849"/>
                </a:lnTo>
                <a:lnTo>
                  <a:pt x="286" y="0"/>
                </a:lnTo>
                <a:lnTo>
                  <a:pt x="0" y="204"/>
                </a:lnTo>
              </a:path>
            </a:pathLst>
          </a:custGeom>
          <a:solidFill>
            <a:srgbClr val="152B4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448">
            <a:extLst>
              <a:ext uri="{FF2B5EF4-FFF2-40B4-BE49-F238E27FC236}">
                <a16:creationId xmlns:a16="http://schemas.microsoft.com/office/drawing/2014/main" id="{4233BC1F-C8E6-C64E-9C91-525D81F0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0656" y="4748672"/>
            <a:ext cx="626194" cy="1164526"/>
          </a:xfrm>
          <a:custGeom>
            <a:avLst/>
            <a:gdLst>
              <a:gd name="T0" fmla="*/ 244797 w 503"/>
              <a:gd name="T1" fmla="*/ 116496 h 933"/>
              <a:gd name="T2" fmla="*/ 327701 w 503"/>
              <a:gd name="T3" fmla="*/ 116496 h 933"/>
              <a:gd name="T4" fmla="*/ 327701 w 503"/>
              <a:gd name="T5" fmla="*/ 0 h 933"/>
              <a:gd name="T6" fmla="*/ 244797 w 503"/>
              <a:gd name="T7" fmla="*/ 0 h 933"/>
              <a:gd name="T8" fmla="*/ 244797 w 503"/>
              <a:gd name="T9" fmla="*/ 0 h 933"/>
              <a:gd name="T10" fmla="*/ 84210 w 503"/>
              <a:gd name="T11" fmla="*/ 161001 h 933"/>
              <a:gd name="T12" fmla="*/ 84210 w 503"/>
              <a:gd name="T13" fmla="*/ 236265 h 933"/>
              <a:gd name="T14" fmla="*/ 0 w 503"/>
              <a:gd name="T15" fmla="*/ 236265 h 933"/>
              <a:gd name="T16" fmla="*/ 0 w 503"/>
              <a:gd name="T17" fmla="*/ 352107 h 933"/>
              <a:gd name="T18" fmla="*/ 84210 w 503"/>
              <a:gd name="T19" fmla="*/ 352107 h 933"/>
              <a:gd name="T20" fmla="*/ 84210 w 503"/>
              <a:gd name="T21" fmla="*/ 609970 h 933"/>
              <a:gd name="T22" fmla="*/ 200407 w 503"/>
              <a:gd name="T23" fmla="*/ 609970 h 933"/>
              <a:gd name="T24" fmla="*/ 200407 w 503"/>
              <a:gd name="T25" fmla="*/ 352107 h 933"/>
              <a:gd name="T26" fmla="*/ 282006 w 503"/>
              <a:gd name="T27" fmla="*/ 352107 h 933"/>
              <a:gd name="T28" fmla="*/ 282006 w 503"/>
              <a:gd name="T29" fmla="*/ 236265 h 933"/>
              <a:gd name="T30" fmla="*/ 200407 w 503"/>
              <a:gd name="T31" fmla="*/ 236265 h 933"/>
              <a:gd name="T32" fmla="*/ 200407 w 503"/>
              <a:gd name="T33" fmla="*/ 161001 h 933"/>
              <a:gd name="T34" fmla="*/ 200407 w 503"/>
              <a:gd name="T35" fmla="*/ 161001 h 933"/>
              <a:gd name="T36" fmla="*/ 244797 w 503"/>
              <a:gd name="T37" fmla="*/ 116496 h 9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3" h="933">
                <a:moveTo>
                  <a:pt x="375" y="178"/>
                </a:moveTo>
                <a:lnTo>
                  <a:pt x="502" y="178"/>
                </a:lnTo>
                <a:lnTo>
                  <a:pt x="502" y="0"/>
                </a:lnTo>
                <a:lnTo>
                  <a:pt x="375" y="0"/>
                </a:lnTo>
                <a:cubicBezTo>
                  <a:pt x="240" y="0"/>
                  <a:pt x="129" y="110"/>
                  <a:pt x="129" y="246"/>
                </a:cubicBezTo>
                <a:lnTo>
                  <a:pt x="129" y="361"/>
                </a:lnTo>
                <a:lnTo>
                  <a:pt x="0" y="361"/>
                </a:lnTo>
                <a:lnTo>
                  <a:pt x="0" y="538"/>
                </a:lnTo>
                <a:lnTo>
                  <a:pt x="129" y="538"/>
                </a:lnTo>
                <a:lnTo>
                  <a:pt x="129" y="932"/>
                </a:lnTo>
                <a:lnTo>
                  <a:pt x="307" y="932"/>
                </a:lnTo>
                <a:lnTo>
                  <a:pt x="307" y="538"/>
                </a:lnTo>
                <a:lnTo>
                  <a:pt x="432" y="538"/>
                </a:lnTo>
                <a:lnTo>
                  <a:pt x="432" y="361"/>
                </a:lnTo>
                <a:lnTo>
                  <a:pt x="307" y="361"/>
                </a:lnTo>
                <a:lnTo>
                  <a:pt x="307" y="246"/>
                </a:lnTo>
                <a:cubicBezTo>
                  <a:pt x="307" y="208"/>
                  <a:pt x="338" y="178"/>
                  <a:pt x="375" y="178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E45060DB-7C06-034E-9087-7C9F1C6A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738" y="4594865"/>
            <a:ext cx="1014949" cy="993000"/>
          </a:xfrm>
          <a:custGeom>
            <a:avLst/>
            <a:gdLst>
              <a:gd name="connsiteX0" fmla="*/ 507477 w 1014949"/>
              <a:gd name="connsiteY0" fmla="*/ 349152 h 993000"/>
              <a:gd name="connsiteX1" fmla="*/ 359876 w 1014949"/>
              <a:gd name="connsiteY1" fmla="*/ 497122 h 993000"/>
              <a:gd name="connsiteX2" fmla="*/ 507477 w 1014949"/>
              <a:gd name="connsiteY2" fmla="*/ 645093 h 993000"/>
              <a:gd name="connsiteX3" fmla="*/ 655078 w 1014949"/>
              <a:gd name="connsiteY3" fmla="*/ 497122 h 993000"/>
              <a:gd name="connsiteX4" fmla="*/ 507477 w 1014949"/>
              <a:gd name="connsiteY4" fmla="*/ 349152 h 993000"/>
              <a:gd name="connsiteX5" fmla="*/ 507477 w 1014949"/>
              <a:gd name="connsiteY5" fmla="*/ 247189 h 993000"/>
              <a:gd name="connsiteX6" fmla="*/ 756786 w 1014949"/>
              <a:gd name="connsiteY6" fmla="*/ 497122 h 993000"/>
              <a:gd name="connsiteX7" fmla="*/ 507477 w 1014949"/>
              <a:gd name="connsiteY7" fmla="*/ 745812 h 993000"/>
              <a:gd name="connsiteX8" fmla="*/ 258168 w 1014949"/>
              <a:gd name="connsiteY8" fmla="*/ 497122 h 993000"/>
              <a:gd name="connsiteX9" fmla="*/ 507477 w 1014949"/>
              <a:gd name="connsiteY9" fmla="*/ 247189 h 993000"/>
              <a:gd name="connsiteX10" fmla="*/ 732078 w 1014949"/>
              <a:gd name="connsiteY10" fmla="*/ 186765 h 993000"/>
              <a:gd name="connsiteX11" fmla="*/ 789755 w 1014949"/>
              <a:gd name="connsiteY11" fmla="*/ 243216 h 993000"/>
              <a:gd name="connsiteX12" fmla="*/ 732078 w 1014949"/>
              <a:gd name="connsiteY12" fmla="*/ 300893 h 993000"/>
              <a:gd name="connsiteX13" fmla="*/ 675629 w 1014949"/>
              <a:gd name="connsiteY13" fmla="*/ 243216 h 993000"/>
              <a:gd name="connsiteX14" fmla="*/ 732078 w 1014949"/>
              <a:gd name="connsiteY14" fmla="*/ 186765 h 993000"/>
              <a:gd name="connsiteX15" fmla="*/ 191312 w 1014949"/>
              <a:gd name="connsiteY15" fmla="*/ 100793 h 993000"/>
              <a:gd name="connsiteX16" fmla="*/ 101868 w 1014949"/>
              <a:gd name="connsiteY16" fmla="*/ 189143 h 993000"/>
              <a:gd name="connsiteX17" fmla="*/ 101868 w 1014949"/>
              <a:gd name="connsiteY17" fmla="*/ 802613 h 993000"/>
              <a:gd name="connsiteX18" fmla="*/ 191312 w 1014949"/>
              <a:gd name="connsiteY18" fmla="*/ 892207 h 993000"/>
              <a:gd name="connsiteX19" fmla="*/ 824879 w 1014949"/>
              <a:gd name="connsiteY19" fmla="*/ 892207 h 993000"/>
              <a:gd name="connsiteX20" fmla="*/ 914323 w 1014949"/>
              <a:gd name="connsiteY20" fmla="*/ 802613 h 993000"/>
              <a:gd name="connsiteX21" fmla="*/ 914323 w 1014949"/>
              <a:gd name="connsiteY21" fmla="*/ 189143 h 993000"/>
              <a:gd name="connsiteX22" fmla="*/ 824879 w 1014949"/>
              <a:gd name="connsiteY22" fmla="*/ 100793 h 993000"/>
              <a:gd name="connsiteX23" fmla="*/ 191312 w 1014949"/>
              <a:gd name="connsiteY23" fmla="*/ 0 h 993000"/>
              <a:gd name="connsiteX24" fmla="*/ 824879 w 1014949"/>
              <a:gd name="connsiteY24" fmla="*/ 0 h 993000"/>
              <a:gd name="connsiteX25" fmla="*/ 1014949 w 1014949"/>
              <a:gd name="connsiteY25" fmla="*/ 189143 h 993000"/>
              <a:gd name="connsiteX26" fmla="*/ 1014949 w 1014949"/>
              <a:gd name="connsiteY26" fmla="*/ 802613 h 993000"/>
              <a:gd name="connsiteX27" fmla="*/ 824879 w 1014949"/>
              <a:gd name="connsiteY27" fmla="*/ 993000 h 993000"/>
              <a:gd name="connsiteX28" fmla="*/ 191312 w 1014949"/>
              <a:gd name="connsiteY28" fmla="*/ 993000 h 993000"/>
              <a:gd name="connsiteX29" fmla="*/ 0 w 1014949"/>
              <a:gd name="connsiteY29" fmla="*/ 802613 h 993000"/>
              <a:gd name="connsiteX30" fmla="*/ 0 w 1014949"/>
              <a:gd name="connsiteY30" fmla="*/ 189143 h 993000"/>
              <a:gd name="connsiteX31" fmla="*/ 191312 w 1014949"/>
              <a:gd name="connsiteY31" fmla="*/ 0 h 99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14949" h="993000">
                <a:moveTo>
                  <a:pt x="507477" y="349152"/>
                </a:moveTo>
                <a:cubicBezTo>
                  <a:pt x="426855" y="349152"/>
                  <a:pt x="359876" y="415055"/>
                  <a:pt x="359876" y="497122"/>
                </a:cubicBezTo>
                <a:cubicBezTo>
                  <a:pt x="359876" y="579190"/>
                  <a:pt x="426855" y="645093"/>
                  <a:pt x="507477" y="645093"/>
                </a:cubicBezTo>
                <a:cubicBezTo>
                  <a:pt x="589339" y="645093"/>
                  <a:pt x="655078" y="579190"/>
                  <a:pt x="655078" y="497122"/>
                </a:cubicBezTo>
                <a:cubicBezTo>
                  <a:pt x="655078" y="415055"/>
                  <a:pt x="589339" y="349152"/>
                  <a:pt x="507477" y="349152"/>
                </a:cubicBezTo>
                <a:close/>
                <a:moveTo>
                  <a:pt x="507477" y="247189"/>
                </a:moveTo>
                <a:cubicBezTo>
                  <a:pt x="643914" y="247189"/>
                  <a:pt x="756786" y="359100"/>
                  <a:pt x="756786" y="497122"/>
                </a:cubicBezTo>
                <a:cubicBezTo>
                  <a:pt x="756786" y="635145"/>
                  <a:pt x="643914" y="745812"/>
                  <a:pt x="507477" y="745812"/>
                </a:cubicBezTo>
                <a:cubicBezTo>
                  <a:pt x="369799" y="745812"/>
                  <a:pt x="258168" y="635145"/>
                  <a:pt x="258168" y="497122"/>
                </a:cubicBezTo>
                <a:cubicBezTo>
                  <a:pt x="258168" y="359100"/>
                  <a:pt x="369799" y="247189"/>
                  <a:pt x="507477" y="247189"/>
                </a:cubicBezTo>
                <a:close/>
                <a:moveTo>
                  <a:pt x="732078" y="186765"/>
                </a:moveTo>
                <a:cubicBezTo>
                  <a:pt x="763984" y="186765"/>
                  <a:pt x="789755" y="212536"/>
                  <a:pt x="789755" y="243216"/>
                </a:cubicBezTo>
                <a:cubicBezTo>
                  <a:pt x="789755" y="275122"/>
                  <a:pt x="763984" y="300893"/>
                  <a:pt x="732078" y="300893"/>
                </a:cubicBezTo>
                <a:cubicBezTo>
                  <a:pt x="701399" y="300893"/>
                  <a:pt x="675629" y="275122"/>
                  <a:pt x="675629" y="243216"/>
                </a:cubicBezTo>
                <a:cubicBezTo>
                  <a:pt x="675629" y="212536"/>
                  <a:pt x="701399" y="186765"/>
                  <a:pt x="732078" y="186765"/>
                </a:cubicBezTo>
                <a:close/>
                <a:moveTo>
                  <a:pt x="191312" y="100793"/>
                </a:moveTo>
                <a:cubicBezTo>
                  <a:pt x="141621" y="100793"/>
                  <a:pt x="101868" y="140612"/>
                  <a:pt x="101868" y="189143"/>
                </a:cubicBezTo>
                <a:lnTo>
                  <a:pt x="101868" y="802613"/>
                </a:lnTo>
                <a:cubicBezTo>
                  <a:pt x="101868" y="852387"/>
                  <a:pt x="141621" y="892207"/>
                  <a:pt x="191312" y="892207"/>
                </a:cubicBezTo>
                <a:lnTo>
                  <a:pt x="824879" y="892207"/>
                </a:lnTo>
                <a:cubicBezTo>
                  <a:pt x="874570" y="892207"/>
                  <a:pt x="914323" y="852387"/>
                  <a:pt x="914323" y="802613"/>
                </a:cubicBezTo>
                <a:lnTo>
                  <a:pt x="914323" y="189143"/>
                </a:lnTo>
                <a:cubicBezTo>
                  <a:pt x="914323" y="140612"/>
                  <a:pt x="874570" y="100793"/>
                  <a:pt x="824879" y="100793"/>
                </a:cubicBezTo>
                <a:close/>
                <a:moveTo>
                  <a:pt x="191312" y="0"/>
                </a:moveTo>
                <a:lnTo>
                  <a:pt x="824879" y="0"/>
                </a:lnTo>
                <a:cubicBezTo>
                  <a:pt x="929231" y="0"/>
                  <a:pt x="1014949" y="84616"/>
                  <a:pt x="1014949" y="189143"/>
                </a:cubicBezTo>
                <a:lnTo>
                  <a:pt x="1014949" y="802613"/>
                </a:lnTo>
                <a:cubicBezTo>
                  <a:pt x="1014949" y="908383"/>
                  <a:pt x="929231" y="993000"/>
                  <a:pt x="824879" y="993000"/>
                </a:cubicBezTo>
                <a:lnTo>
                  <a:pt x="191312" y="993000"/>
                </a:lnTo>
                <a:cubicBezTo>
                  <a:pt x="86960" y="993000"/>
                  <a:pt x="0" y="908383"/>
                  <a:pt x="0" y="802613"/>
                </a:cubicBezTo>
                <a:lnTo>
                  <a:pt x="0" y="189143"/>
                </a:lnTo>
                <a:cubicBezTo>
                  <a:pt x="0" y="84616"/>
                  <a:pt x="86960" y="0"/>
                  <a:pt x="191312" y="0"/>
                </a:cubicBez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59155D3C-7A93-2449-9564-5DC67E6C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7543" y="5693475"/>
            <a:ext cx="1102836" cy="888646"/>
          </a:xfrm>
          <a:custGeom>
            <a:avLst/>
            <a:gdLst>
              <a:gd name="connsiteX0" fmla="*/ 815080 w 1102836"/>
              <a:gd name="connsiteY0" fmla="*/ 802746 h 888646"/>
              <a:gd name="connsiteX1" fmla="*/ 785313 w 1102836"/>
              <a:gd name="connsiteY1" fmla="*/ 832198 h 888646"/>
              <a:gd name="connsiteX2" fmla="*/ 815080 w 1102836"/>
              <a:gd name="connsiteY2" fmla="*/ 861649 h 888646"/>
              <a:gd name="connsiteX3" fmla="*/ 844848 w 1102836"/>
              <a:gd name="connsiteY3" fmla="*/ 832198 h 888646"/>
              <a:gd name="connsiteX4" fmla="*/ 815080 w 1102836"/>
              <a:gd name="connsiteY4" fmla="*/ 802746 h 888646"/>
              <a:gd name="connsiteX5" fmla="*/ 235561 w 1102836"/>
              <a:gd name="connsiteY5" fmla="*/ 802746 h 888646"/>
              <a:gd name="connsiteX6" fmla="*/ 205032 w 1102836"/>
              <a:gd name="connsiteY6" fmla="*/ 832198 h 888646"/>
              <a:gd name="connsiteX7" fmla="*/ 235561 w 1102836"/>
              <a:gd name="connsiteY7" fmla="*/ 861649 h 888646"/>
              <a:gd name="connsiteX8" fmla="*/ 266091 w 1102836"/>
              <a:gd name="connsiteY8" fmla="*/ 832198 h 888646"/>
              <a:gd name="connsiteX9" fmla="*/ 235561 w 1102836"/>
              <a:gd name="connsiteY9" fmla="*/ 802746 h 888646"/>
              <a:gd name="connsiteX10" fmla="*/ 815080 w 1102836"/>
              <a:gd name="connsiteY10" fmla="*/ 774522 h 888646"/>
              <a:gd name="connsiteX11" fmla="*/ 872134 w 1102836"/>
              <a:gd name="connsiteY11" fmla="*/ 832198 h 888646"/>
              <a:gd name="connsiteX12" fmla="*/ 815080 w 1102836"/>
              <a:gd name="connsiteY12" fmla="*/ 888646 h 888646"/>
              <a:gd name="connsiteX13" fmla="*/ 758026 w 1102836"/>
              <a:gd name="connsiteY13" fmla="*/ 832198 h 888646"/>
              <a:gd name="connsiteX14" fmla="*/ 815080 w 1102836"/>
              <a:gd name="connsiteY14" fmla="*/ 774522 h 888646"/>
              <a:gd name="connsiteX15" fmla="*/ 235561 w 1102836"/>
              <a:gd name="connsiteY15" fmla="*/ 774522 h 888646"/>
              <a:gd name="connsiteX16" fmla="*/ 295348 w 1102836"/>
              <a:gd name="connsiteY16" fmla="*/ 832198 h 888646"/>
              <a:gd name="connsiteX17" fmla="*/ 235561 w 1102836"/>
              <a:gd name="connsiteY17" fmla="*/ 888646 h 888646"/>
              <a:gd name="connsiteX18" fmla="*/ 175775 w 1102836"/>
              <a:gd name="connsiteY18" fmla="*/ 832198 h 888646"/>
              <a:gd name="connsiteX19" fmla="*/ 235561 w 1102836"/>
              <a:gd name="connsiteY19" fmla="*/ 774522 h 888646"/>
              <a:gd name="connsiteX20" fmla="*/ 877792 w 1102836"/>
              <a:gd name="connsiteY20" fmla="*/ 415725 h 888646"/>
              <a:gd name="connsiteX21" fmla="*/ 877792 w 1102836"/>
              <a:gd name="connsiteY21" fmla="*/ 553051 h 888646"/>
              <a:gd name="connsiteX22" fmla="*/ 921310 w 1102836"/>
              <a:gd name="connsiteY22" fmla="*/ 553051 h 888646"/>
              <a:gd name="connsiteX23" fmla="*/ 962340 w 1102836"/>
              <a:gd name="connsiteY23" fmla="*/ 415725 h 888646"/>
              <a:gd name="connsiteX24" fmla="*/ 704969 w 1102836"/>
              <a:gd name="connsiteY24" fmla="*/ 415725 h 888646"/>
              <a:gd name="connsiteX25" fmla="*/ 704969 w 1102836"/>
              <a:gd name="connsiteY25" fmla="*/ 553051 h 888646"/>
              <a:gd name="connsiteX26" fmla="*/ 849196 w 1102836"/>
              <a:gd name="connsiteY26" fmla="*/ 553051 h 888646"/>
              <a:gd name="connsiteX27" fmla="*/ 849196 w 1102836"/>
              <a:gd name="connsiteY27" fmla="*/ 415725 h 888646"/>
              <a:gd name="connsiteX28" fmla="*/ 533390 w 1102836"/>
              <a:gd name="connsiteY28" fmla="*/ 415725 h 888646"/>
              <a:gd name="connsiteX29" fmla="*/ 533390 w 1102836"/>
              <a:gd name="connsiteY29" fmla="*/ 553051 h 888646"/>
              <a:gd name="connsiteX30" fmla="*/ 677616 w 1102836"/>
              <a:gd name="connsiteY30" fmla="*/ 553051 h 888646"/>
              <a:gd name="connsiteX31" fmla="*/ 677616 w 1102836"/>
              <a:gd name="connsiteY31" fmla="*/ 415725 h 888646"/>
              <a:gd name="connsiteX32" fmla="*/ 361810 w 1102836"/>
              <a:gd name="connsiteY32" fmla="*/ 415725 h 888646"/>
              <a:gd name="connsiteX33" fmla="*/ 361810 w 1102836"/>
              <a:gd name="connsiteY33" fmla="*/ 553051 h 888646"/>
              <a:gd name="connsiteX34" fmla="*/ 506036 w 1102836"/>
              <a:gd name="connsiteY34" fmla="*/ 553051 h 888646"/>
              <a:gd name="connsiteX35" fmla="*/ 506036 w 1102836"/>
              <a:gd name="connsiteY35" fmla="*/ 415725 h 888646"/>
              <a:gd name="connsiteX36" fmla="*/ 231260 w 1102836"/>
              <a:gd name="connsiteY36" fmla="*/ 415725 h 888646"/>
              <a:gd name="connsiteX37" fmla="*/ 248666 w 1102836"/>
              <a:gd name="connsiteY37" fmla="*/ 553051 h 888646"/>
              <a:gd name="connsiteX38" fmla="*/ 334456 w 1102836"/>
              <a:gd name="connsiteY38" fmla="*/ 553051 h 888646"/>
              <a:gd name="connsiteX39" fmla="*/ 334456 w 1102836"/>
              <a:gd name="connsiteY39" fmla="*/ 415725 h 888646"/>
              <a:gd name="connsiteX40" fmla="*/ 877792 w 1102836"/>
              <a:gd name="connsiteY40" fmla="*/ 233455 h 888646"/>
              <a:gd name="connsiteX41" fmla="*/ 877792 w 1102836"/>
              <a:gd name="connsiteY41" fmla="*/ 387011 h 888646"/>
              <a:gd name="connsiteX42" fmla="*/ 971042 w 1102836"/>
              <a:gd name="connsiteY42" fmla="*/ 387011 h 888646"/>
              <a:gd name="connsiteX43" fmla="*/ 1018290 w 1102836"/>
              <a:gd name="connsiteY43" fmla="*/ 233455 h 888646"/>
              <a:gd name="connsiteX44" fmla="*/ 704969 w 1102836"/>
              <a:gd name="connsiteY44" fmla="*/ 233455 h 888646"/>
              <a:gd name="connsiteX45" fmla="*/ 704969 w 1102836"/>
              <a:gd name="connsiteY45" fmla="*/ 387011 h 888646"/>
              <a:gd name="connsiteX46" fmla="*/ 849196 w 1102836"/>
              <a:gd name="connsiteY46" fmla="*/ 387011 h 888646"/>
              <a:gd name="connsiteX47" fmla="*/ 849196 w 1102836"/>
              <a:gd name="connsiteY47" fmla="*/ 233455 h 888646"/>
              <a:gd name="connsiteX48" fmla="*/ 533390 w 1102836"/>
              <a:gd name="connsiteY48" fmla="*/ 233455 h 888646"/>
              <a:gd name="connsiteX49" fmla="*/ 533390 w 1102836"/>
              <a:gd name="connsiteY49" fmla="*/ 387011 h 888646"/>
              <a:gd name="connsiteX50" fmla="*/ 677616 w 1102836"/>
              <a:gd name="connsiteY50" fmla="*/ 387011 h 888646"/>
              <a:gd name="connsiteX51" fmla="*/ 677616 w 1102836"/>
              <a:gd name="connsiteY51" fmla="*/ 233455 h 888646"/>
              <a:gd name="connsiteX52" fmla="*/ 361810 w 1102836"/>
              <a:gd name="connsiteY52" fmla="*/ 233455 h 888646"/>
              <a:gd name="connsiteX53" fmla="*/ 361810 w 1102836"/>
              <a:gd name="connsiteY53" fmla="*/ 387011 h 888646"/>
              <a:gd name="connsiteX54" fmla="*/ 506036 w 1102836"/>
              <a:gd name="connsiteY54" fmla="*/ 387011 h 888646"/>
              <a:gd name="connsiteX55" fmla="*/ 506036 w 1102836"/>
              <a:gd name="connsiteY55" fmla="*/ 233455 h 888646"/>
              <a:gd name="connsiteX56" fmla="*/ 207636 w 1102836"/>
              <a:gd name="connsiteY56" fmla="*/ 233455 h 888646"/>
              <a:gd name="connsiteX57" fmla="*/ 227530 w 1102836"/>
              <a:gd name="connsiteY57" fmla="*/ 387011 h 888646"/>
              <a:gd name="connsiteX58" fmla="*/ 334456 w 1102836"/>
              <a:gd name="connsiteY58" fmla="*/ 387011 h 888646"/>
              <a:gd name="connsiteX59" fmla="*/ 334456 w 1102836"/>
              <a:gd name="connsiteY59" fmla="*/ 233455 h 888646"/>
              <a:gd name="connsiteX60" fmla="*/ 877792 w 1102836"/>
              <a:gd name="connsiteY60" fmla="*/ 58676 h 888646"/>
              <a:gd name="connsiteX61" fmla="*/ 877792 w 1102836"/>
              <a:gd name="connsiteY61" fmla="*/ 205990 h 888646"/>
              <a:gd name="connsiteX62" fmla="*/ 1025750 w 1102836"/>
              <a:gd name="connsiteY62" fmla="*/ 205990 h 888646"/>
              <a:gd name="connsiteX63" fmla="*/ 1070508 w 1102836"/>
              <a:gd name="connsiteY63" fmla="*/ 58676 h 888646"/>
              <a:gd name="connsiteX64" fmla="*/ 704969 w 1102836"/>
              <a:gd name="connsiteY64" fmla="*/ 58676 h 888646"/>
              <a:gd name="connsiteX65" fmla="*/ 704969 w 1102836"/>
              <a:gd name="connsiteY65" fmla="*/ 205990 h 888646"/>
              <a:gd name="connsiteX66" fmla="*/ 849196 w 1102836"/>
              <a:gd name="connsiteY66" fmla="*/ 205990 h 888646"/>
              <a:gd name="connsiteX67" fmla="*/ 849196 w 1102836"/>
              <a:gd name="connsiteY67" fmla="*/ 58676 h 888646"/>
              <a:gd name="connsiteX68" fmla="*/ 533390 w 1102836"/>
              <a:gd name="connsiteY68" fmla="*/ 58676 h 888646"/>
              <a:gd name="connsiteX69" fmla="*/ 533390 w 1102836"/>
              <a:gd name="connsiteY69" fmla="*/ 205990 h 888646"/>
              <a:gd name="connsiteX70" fmla="*/ 677616 w 1102836"/>
              <a:gd name="connsiteY70" fmla="*/ 205990 h 888646"/>
              <a:gd name="connsiteX71" fmla="*/ 677616 w 1102836"/>
              <a:gd name="connsiteY71" fmla="*/ 58676 h 888646"/>
              <a:gd name="connsiteX72" fmla="*/ 361810 w 1102836"/>
              <a:gd name="connsiteY72" fmla="*/ 58676 h 888646"/>
              <a:gd name="connsiteX73" fmla="*/ 361810 w 1102836"/>
              <a:gd name="connsiteY73" fmla="*/ 205990 h 888646"/>
              <a:gd name="connsiteX74" fmla="*/ 506036 w 1102836"/>
              <a:gd name="connsiteY74" fmla="*/ 205990 h 888646"/>
              <a:gd name="connsiteX75" fmla="*/ 506036 w 1102836"/>
              <a:gd name="connsiteY75" fmla="*/ 58676 h 888646"/>
              <a:gd name="connsiteX76" fmla="*/ 185256 w 1102836"/>
              <a:gd name="connsiteY76" fmla="*/ 58676 h 888646"/>
              <a:gd name="connsiteX77" fmla="*/ 203906 w 1102836"/>
              <a:gd name="connsiteY77" fmla="*/ 205990 h 888646"/>
              <a:gd name="connsiteX78" fmla="*/ 334456 w 1102836"/>
              <a:gd name="connsiteY78" fmla="*/ 205990 h 888646"/>
              <a:gd name="connsiteX79" fmla="*/ 334456 w 1102836"/>
              <a:gd name="connsiteY79" fmla="*/ 58676 h 888646"/>
              <a:gd name="connsiteX80" fmla="*/ 0 w 1102836"/>
              <a:gd name="connsiteY80" fmla="*/ 0 h 888646"/>
              <a:gd name="connsiteX81" fmla="*/ 142983 w 1102836"/>
              <a:gd name="connsiteY81" fmla="*/ 0 h 888646"/>
              <a:gd name="connsiteX82" fmla="*/ 152930 w 1102836"/>
              <a:gd name="connsiteY82" fmla="*/ 4993 h 888646"/>
              <a:gd name="connsiteX83" fmla="*/ 176553 w 1102836"/>
              <a:gd name="connsiteY83" fmla="*/ 31210 h 888646"/>
              <a:gd name="connsiteX84" fmla="*/ 1089160 w 1102836"/>
              <a:gd name="connsiteY84" fmla="*/ 31210 h 888646"/>
              <a:gd name="connsiteX85" fmla="*/ 1100348 w 1102836"/>
              <a:gd name="connsiteY85" fmla="*/ 36204 h 888646"/>
              <a:gd name="connsiteX86" fmla="*/ 1102836 w 1102836"/>
              <a:gd name="connsiteY86" fmla="*/ 49937 h 888646"/>
              <a:gd name="connsiteX87" fmla="*/ 944932 w 1102836"/>
              <a:gd name="connsiteY87" fmla="*/ 570529 h 888646"/>
              <a:gd name="connsiteX88" fmla="*/ 932500 w 1102836"/>
              <a:gd name="connsiteY88" fmla="*/ 580517 h 888646"/>
              <a:gd name="connsiteX89" fmla="*/ 244936 w 1102836"/>
              <a:gd name="connsiteY89" fmla="*/ 580517 h 888646"/>
              <a:gd name="connsiteX90" fmla="*/ 170337 w 1102836"/>
              <a:gd name="connsiteY90" fmla="*/ 744060 h 888646"/>
              <a:gd name="connsiteX91" fmla="*/ 875306 w 1102836"/>
              <a:gd name="connsiteY91" fmla="*/ 744060 h 888646"/>
              <a:gd name="connsiteX92" fmla="*/ 881522 w 1102836"/>
              <a:gd name="connsiteY92" fmla="*/ 745308 h 888646"/>
              <a:gd name="connsiteX93" fmla="*/ 930012 w 1102836"/>
              <a:gd name="connsiteY93" fmla="*/ 771525 h 888646"/>
              <a:gd name="connsiteX94" fmla="*/ 916336 w 1102836"/>
              <a:gd name="connsiteY94" fmla="*/ 795246 h 888646"/>
              <a:gd name="connsiteX95" fmla="*/ 871576 w 1102836"/>
              <a:gd name="connsiteY95" fmla="*/ 771525 h 888646"/>
              <a:gd name="connsiteX96" fmla="*/ 149200 w 1102836"/>
              <a:gd name="connsiteY96" fmla="*/ 771525 h 888646"/>
              <a:gd name="connsiteX97" fmla="*/ 136767 w 1102836"/>
              <a:gd name="connsiteY97" fmla="*/ 765283 h 888646"/>
              <a:gd name="connsiteX98" fmla="*/ 135523 w 1102836"/>
              <a:gd name="connsiteY98" fmla="*/ 751551 h 888646"/>
              <a:gd name="connsiteX99" fmla="*/ 222556 w 1102836"/>
              <a:gd name="connsiteY99" fmla="*/ 564287 h 888646"/>
              <a:gd name="connsiteX100" fmla="*/ 156660 w 1102836"/>
              <a:gd name="connsiteY100" fmla="*/ 51185 h 888646"/>
              <a:gd name="connsiteX101" fmla="*/ 135523 w 1102836"/>
              <a:gd name="connsiteY101" fmla="*/ 27465 h 888646"/>
              <a:gd name="connsiteX102" fmla="*/ 0 w 1102836"/>
              <a:gd name="connsiteY102" fmla="*/ 27465 h 88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02836" h="888646">
                <a:moveTo>
                  <a:pt x="815080" y="802746"/>
                </a:moveTo>
                <a:cubicBezTo>
                  <a:pt x="797716" y="802746"/>
                  <a:pt x="785313" y="815018"/>
                  <a:pt x="785313" y="832198"/>
                </a:cubicBezTo>
                <a:cubicBezTo>
                  <a:pt x="785313" y="848151"/>
                  <a:pt x="797716" y="861649"/>
                  <a:pt x="815080" y="861649"/>
                </a:cubicBezTo>
                <a:cubicBezTo>
                  <a:pt x="831204" y="861649"/>
                  <a:pt x="844848" y="848151"/>
                  <a:pt x="844848" y="832198"/>
                </a:cubicBezTo>
                <a:cubicBezTo>
                  <a:pt x="844848" y="815018"/>
                  <a:pt x="831204" y="802746"/>
                  <a:pt x="815080" y="802746"/>
                </a:cubicBezTo>
                <a:close/>
                <a:moveTo>
                  <a:pt x="235561" y="802746"/>
                </a:moveTo>
                <a:cubicBezTo>
                  <a:pt x="217753" y="802746"/>
                  <a:pt x="205032" y="815018"/>
                  <a:pt x="205032" y="832198"/>
                </a:cubicBezTo>
                <a:cubicBezTo>
                  <a:pt x="205032" y="848151"/>
                  <a:pt x="217753" y="861649"/>
                  <a:pt x="235561" y="861649"/>
                </a:cubicBezTo>
                <a:cubicBezTo>
                  <a:pt x="252098" y="861649"/>
                  <a:pt x="266091" y="848151"/>
                  <a:pt x="266091" y="832198"/>
                </a:cubicBezTo>
                <a:cubicBezTo>
                  <a:pt x="266091" y="815018"/>
                  <a:pt x="252098" y="802746"/>
                  <a:pt x="235561" y="802746"/>
                </a:cubicBezTo>
                <a:close/>
                <a:moveTo>
                  <a:pt x="815080" y="774522"/>
                </a:moveTo>
                <a:cubicBezTo>
                  <a:pt x="846088" y="774522"/>
                  <a:pt x="872134" y="800292"/>
                  <a:pt x="872134" y="832198"/>
                </a:cubicBezTo>
                <a:cubicBezTo>
                  <a:pt x="872134" y="862876"/>
                  <a:pt x="846088" y="888646"/>
                  <a:pt x="815080" y="888646"/>
                </a:cubicBezTo>
                <a:cubicBezTo>
                  <a:pt x="782832" y="888646"/>
                  <a:pt x="758026" y="862876"/>
                  <a:pt x="758026" y="832198"/>
                </a:cubicBezTo>
                <a:cubicBezTo>
                  <a:pt x="758026" y="800292"/>
                  <a:pt x="782832" y="774522"/>
                  <a:pt x="815080" y="774522"/>
                </a:cubicBezTo>
                <a:close/>
                <a:moveTo>
                  <a:pt x="235561" y="774522"/>
                </a:moveTo>
                <a:cubicBezTo>
                  <a:pt x="268635" y="774522"/>
                  <a:pt x="295348" y="800292"/>
                  <a:pt x="295348" y="832198"/>
                </a:cubicBezTo>
                <a:cubicBezTo>
                  <a:pt x="295348" y="862876"/>
                  <a:pt x="268635" y="888646"/>
                  <a:pt x="235561" y="888646"/>
                </a:cubicBezTo>
                <a:cubicBezTo>
                  <a:pt x="202488" y="888646"/>
                  <a:pt x="175775" y="862876"/>
                  <a:pt x="175775" y="832198"/>
                </a:cubicBezTo>
                <a:cubicBezTo>
                  <a:pt x="175775" y="800292"/>
                  <a:pt x="202488" y="774522"/>
                  <a:pt x="235561" y="774522"/>
                </a:cubicBezTo>
                <a:close/>
                <a:moveTo>
                  <a:pt x="877792" y="415725"/>
                </a:moveTo>
                <a:lnTo>
                  <a:pt x="877792" y="553051"/>
                </a:lnTo>
                <a:lnTo>
                  <a:pt x="921310" y="553051"/>
                </a:lnTo>
                <a:lnTo>
                  <a:pt x="962340" y="415725"/>
                </a:lnTo>
                <a:close/>
                <a:moveTo>
                  <a:pt x="704969" y="415725"/>
                </a:moveTo>
                <a:lnTo>
                  <a:pt x="704969" y="553051"/>
                </a:lnTo>
                <a:lnTo>
                  <a:pt x="849196" y="553051"/>
                </a:lnTo>
                <a:lnTo>
                  <a:pt x="849196" y="415725"/>
                </a:lnTo>
                <a:close/>
                <a:moveTo>
                  <a:pt x="533390" y="415725"/>
                </a:moveTo>
                <a:lnTo>
                  <a:pt x="533390" y="553051"/>
                </a:lnTo>
                <a:lnTo>
                  <a:pt x="677616" y="553051"/>
                </a:lnTo>
                <a:lnTo>
                  <a:pt x="677616" y="415725"/>
                </a:lnTo>
                <a:close/>
                <a:moveTo>
                  <a:pt x="361810" y="415725"/>
                </a:moveTo>
                <a:lnTo>
                  <a:pt x="361810" y="553051"/>
                </a:lnTo>
                <a:lnTo>
                  <a:pt x="506036" y="553051"/>
                </a:lnTo>
                <a:lnTo>
                  <a:pt x="506036" y="415725"/>
                </a:lnTo>
                <a:close/>
                <a:moveTo>
                  <a:pt x="231260" y="415725"/>
                </a:moveTo>
                <a:lnTo>
                  <a:pt x="248666" y="553051"/>
                </a:lnTo>
                <a:lnTo>
                  <a:pt x="334456" y="553051"/>
                </a:lnTo>
                <a:lnTo>
                  <a:pt x="334456" y="415725"/>
                </a:lnTo>
                <a:close/>
                <a:moveTo>
                  <a:pt x="877792" y="233455"/>
                </a:moveTo>
                <a:lnTo>
                  <a:pt x="877792" y="387011"/>
                </a:lnTo>
                <a:lnTo>
                  <a:pt x="971042" y="387011"/>
                </a:lnTo>
                <a:lnTo>
                  <a:pt x="1018290" y="233455"/>
                </a:lnTo>
                <a:close/>
                <a:moveTo>
                  <a:pt x="704969" y="233455"/>
                </a:moveTo>
                <a:lnTo>
                  <a:pt x="704969" y="387011"/>
                </a:lnTo>
                <a:lnTo>
                  <a:pt x="849196" y="387011"/>
                </a:lnTo>
                <a:lnTo>
                  <a:pt x="849196" y="233455"/>
                </a:lnTo>
                <a:close/>
                <a:moveTo>
                  <a:pt x="533390" y="233455"/>
                </a:moveTo>
                <a:lnTo>
                  <a:pt x="533390" y="387011"/>
                </a:lnTo>
                <a:lnTo>
                  <a:pt x="677616" y="387011"/>
                </a:lnTo>
                <a:lnTo>
                  <a:pt x="677616" y="233455"/>
                </a:lnTo>
                <a:close/>
                <a:moveTo>
                  <a:pt x="361810" y="233455"/>
                </a:moveTo>
                <a:lnTo>
                  <a:pt x="361810" y="387011"/>
                </a:lnTo>
                <a:lnTo>
                  <a:pt x="506036" y="387011"/>
                </a:lnTo>
                <a:lnTo>
                  <a:pt x="506036" y="233455"/>
                </a:lnTo>
                <a:close/>
                <a:moveTo>
                  <a:pt x="207636" y="233455"/>
                </a:moveTo>
                <a:lnTo>
                  <a:pt x="227530" y="387011"/>
                </a:lnTo>
                <a:lnTo>
                  <a:pt x="334456" y="387011"/>
                </a:lnTo>
                <a:lnTo>
                  <a:pt x="334456" y="233455"/>
                </a:lnTo>
                <a:close/>
                <a:moveTo>
                  <a:pt x="877792" y="58676"/>
                </a:moveTo>
                <a:lnTo>
                  <a:pt x="877792" y="205990"/>
                </a:lnTo>
                <a:lnTo>
                  <a:pt x="1025750" y="205990"/>
                </a:lnTo>
                <a:lnTo>
                  <a:pt x="1070508" y="58676"/>
                </a:lnTo>
                <a:close/>
                <a:moveTo>
                  <a:pt x="704969" y="58676"/>
                </a:moveTo>
                <a:lnTo>
                  <a:pt x="704969" y="205990"/>
                </a:lnTo>
                <a:lnTo>
                  <a:pt x="849196" y="205990"/>
                </a:lnTo>
                <a:lnTo>
                  <a:pt x="849196" y="58676"/>
                </a:lnTo>
                <a:close/>
                <a:moveTo>
                  <a:pt x="533390" y="58676"/>
                </a:moveTo>
                <a:lnTo>
                  <a:pt x="533390" y="205990"/>
                </a:lnTo>
                <a:lnTo>
                  <a:pt x="677616" y="205990"/>
                </a:lnTo>
                <a:lnTo>
                  <a:pt x="677616" y="58676"/>
                </a:lnTo>
                <a:close/>
                <a:moveTo>
                  <a:pt x="361810" y="58676"/>
                </a:moveTo>
                <a:lnTo>
                  <a:pt x="361810" y="205990"/>
                </a:lnTo>
                <a:lnTo>
                  <a:pt x="506036" y="205990"/>
                </a:lnTo>
                <a:lnTo>
                  <a:pt x="506036" y="58676"/>
                </a:lnTo>
                <a:close/>
                <a:moveTo>
                  <a:pt x="185256" y="58676"/>
                </a:moveTo>
                <a:lnTo>
                  <a:pt x="203906" y="205990"/>
                </a:lnTo>
                <a:lnTo>
                  <a:pt x="334456" y="205990"/>
                </a:lnTo>
                <a:lnTo>
                  <a:pt x="334456" y="58676"/>
                </a:lnTo>
                <a:close/>
                <a:moveTo>
                  <a:pt x="0" y="0"/>
                </a:moveTo>
                <a:lnTo>
                  <a:pt x="142983" y="0"/>
                </a:lnTo>
                <a:cubicBezTo>
                  <a:pt x="146713" y="0"/>
                  <a:pt x="150443" y="2497"/>
                  <a:pt x="152930" y="4993"/>
                </a:cubicBezTo>
                <a:lnTo>
                  <a:pt x="176553" y="31210"/>
                </a:lnTo>
                <a:lnTo>
                  <a:pt x="1089160" y="31210"/>
                </a:lnTo>
                <a:cubicBezTo>
                  <a:pt x="1092888" y="31210"/>
                  <a:pt x="1096620" y="33707"/>
                  <a:pt x="1100348" y="36204"/>
                </a:cubicBezTo>
                <a:cubicBezTo>
                  <a:pt x="1102836" y="39949"/>
                  <a:pt x="1102836" y="44943"/>
                  <a:pt x="1102836" y="49937"/>
                </a:cubicBezTo>
                <a:lnTo>
                  <a:pt x="944932" y="570529"/>
                </a:lnTo>
                <a:cubicBezTo>
                  <a:pt x="943690" y="576771"/>
                  <a:pt x="937472" y="580517"/>
                  <a:pt x="932500" y="580517"/>
                </a:cubicBezTo>
                <a:lnTo>
                  <a:pt x="244936" y="580517"/>
                </a:lnTo>
                <a:lnTo>
                  <a:pt x="170337" y="744060"/>
                </a:lnTo>
                <a:lnTo>
                  <a:pt x="875306" y="744060"/>
                </a:lnTo>
                <a:cubicBezTo>
                  <a:pt x="877792" y="744060"/>
                  <a:pt x="880280" y="744060"/>
                  <a:pt x="881522" y="745308"/>
                </a:cubicBezTo>
                <a:lnTo>
                  <a:pt x="930012" y="771525"/>
                </a:lnTo>
                <a:lnTo>
                  <a:pt x="916336" y="795246"/>
                </a:lnTo>
                <a:lnTo>
                  <a:pt x="871576" y="771525"/>
                </a:lnTo>
                <a:lnTo>
                  <a:pt x="149200" y="771525"/>
                </a:lnTo>
                <a:cubicBezTo>
                  <a:pt x="144227" y="771525"/>
                  <a:pt x="139253" y="769028"/>
                  <a:pt x="136767" y="765283"/>
                </a:cubicBezTo>
                <a:cubicBezTo>
                  <a:pt x="134280" y="760290"/>
                  <a:pt x="134280" y="756544"/>
                  <a:pt x="135523" y="751551"/>
                </a:cubicBezTo>
                <a:lnTo>
                  <a:pt x="222556" y="564287"/>
                </a:lnTo>
                <a:lnTo>
                  <a:pt x="156660" y="51185"/>
                </a:lnTo>
                <a:lnTo>
                  <a:pt x="135523" y="27465"/>
                </a:lnTo>
                <a:lnTo>
                  <a:pt x="0" y="27465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46A91AB-9F12-3F40-B056-5B9C66A5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8386" y="8429191"/>
            <a:ext cx="1201707" cy="950145"/>
          </a:xfrm>
          <a:custGeom>
            <a:avLst/>
            <a:gdLst>
              <a:gd name="connsiteX0" fmla="*/ 600847 w 1201707"/>
              <a:gd name="connsiteY0" fmla="*/ 756586 h 950145"/>
              <a:gd name="connsiteX1" fmla="*/ 669527 w 1201707"/>
              <a:gd name="connsiteY1" fmla="*/ 785714 h 950145"/>
              <a:gd name="connsiteX2" fmla="*/ 669527 w 1201707"/>
              <a:gd name="connsiteY2" fmla="*/ 921018 h 950145"/>
              <a:gd name="connsiteX3" fmla="*/ 532169 w 1201707"/>
              <a:gd name="connsiteY3" fmla="*/ 921018 h 950145"/>
              <a:gd name="connsiteX4" fmla="*/ 532169 w 1201707"/>
              <a:gd name="connsiteY4" fmla="*/ 785714 h 950145"/>
              <a:gd name="connsiteX5" fmla="*/ 600847 w 1201707"/>
              <a:gd name="connsiteY5" fmla="*/ 756586 h 950145"/>
              <a:gd name="connsiteX6" fmla="*/ 600859 w 1201707"/>
              <a:gd name="connsiteY6" fmla="*/ 495690 h 950145"/>
              <a:gd name="connsiteX7" fmla="*/ 850167 w 1201707"/>
              <a:gd name="connsiteY7" fmla="*/ 598418 h 950145"/>
              <a:gd name="connsiteX8" fmla="*/ 759621 w 1201707"/>
              <a:gd name="connsiteY8" fmla="*/ 689454 h 950145"/>
              <a:gd name="connsiteX9" fmla="*/ 442095 w 1201707"/>
              <a:gd name="connsiteY9" fmla="*/ 690701 h 950145"/>
              <a:gd name="connsiteX10" fmla="*/ 351549 w 1201707"/>
              <a:gd name="connsiteY10" fmla="*/ 599665 h 950145"/>
              <a:gd name="connsiteX11" fmla="*/ 600859 w 1201707"/>
              <a:gd name="connsiteY11" fmla="*/ 495690 h 950145"/>
              <a:gd name="connsiteX12" fmla="*/ 600387 w 1201707"/>
              <a:gd name="connsiteY12" fmla="*/ 240791 h 950145"/>
              <a:gd name="connsiteX13" fmla="*/ 1031425 w 1201707"/>
              <a:gd name="connsiteY13" fmla="*/ 417397 h 950145"/>
              <a:gd name="connsiteX14" fmla="*/ 939205 w 1201707"/>
              <a:gd name="connsiteY14" fmla="*/ 509431 h 950145"/>
              <a:gd name="connsiteX15" fmla="*/ 261257 w 1201707"/>
              <a:gd name="connsiteY15" fmla="*/ 509431 h 950145"/>
              <a:gd name="connsiteX16" fmla="*/ 170282 w 1201707"/>
              <a:gd name="connsiteY16" fmla="*/ 418641 h 950145"/>
              <a:gd name="connsiteX17" fmla="*/ 600387 w 1201707"/>
              <a:gd name="connsiteY17" fmla="*/ 240791 h 950145"/>
              <a:gd name="connsiteX18" fmla="*/ 600853 w 1201707"/>
              <a:gd name="connsiteY18" fmla="*/ 1 h 950145"/>
              <a:gd name="connsiteX19" fmla="*/ 1201707 w 1201707"/>
              <a:gd name="connsiteY19" fmla="*/ 247092 h 950145"/>
              <a:gd name="connsiteX20" fmla="*/ 1110707 w 1201707"/>
              <a:gd name="connsiteY20" fmla="*/ 337904 h 950145"/>
              <a:gd name="connsiteX21" fmla="*/ 91001 w 1201707"/>
              <a:gd name="connsiteY21" fmla="*/ 339148 h 950145"/>
              <a:gd name="connsiteX22" fmla="*/ 0 w 1201707"/>
              <a:gd name="connsiteY22" fmla="*/ 248336 h 950145"/>
              <a:gd name="connsiteX23" fmla="*/ 600853 w 1201707"/>
              <a:gd name="connsiteY23" fmla="*/ 1 h 95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01707" h="950145">
                <a:moveTo>
                  <a:pt x="600847" y="756586"/>
                </a:moveTo>
                <a:cubicBezTo>
                  <a:pt x="625735" y="756586"/>
                  <a:pt x="650625" y="766295"/>
                  <a:pt x="669527" y="785714"/>
                </a:cubicBezTo>
                <a:cubicBezTo>
                  <a:pt x="707331" y="823299"/>
                  <a:pt x="707331" y="884686"/>
                  <a:pt x="669527" y="921018"/>
                </a:cubicBezTo>
                <a:cubicBezTo>
                  <a:pt x="631721" y="959855"/>
                  <a:pt x="569973" y="959855"/>
                  <a:pt x="532169" y="921018"/>
                </a:cubicBezTo>
                <a:cubicBezTo>
                  <a:pt x="494363" y="884686"/>
                  <a:pt x="494363" y="823299"/>
                  <a:pt x="532169" y="785714"/>
                </a:cubicBezTo>
                <a:cubicBezTo>
                  <a:pt x="551071" y="766295"/>
                  <a:pt x="575959" y="756586"/>
                  <a:pt x="600847" y="756586"/>
                </a:cubicBezTo>
                <a:close/>
                <a:moveTo>
                  <a:pt x="600859" y="495690"/>
                </a:moveTo>
                <a:cubicBezTo>
                  <a:pt x="691093" y="495534"/>
                  <a:pt x="781327" y="529829"/>
                  <a:pt x="850167" y="598418"/>
                </a:cubicBezTo>
                <a:lnTo>
                  <a:pt x="759621" y="689454"/>
                </a:lnTo>
                <a:cubicBezTo>
                  <a:pt x="671557" y="602159"/>
                  <a:pt x="530159" y="603406"/>
                  <a:pt x="442095" y="690701"/>
                </a:cubicBezTo>
                <a:lnTo>
                  <a:pt x="351549" y="599665"/>
                </a:lnTo>
                <a:cubicBezTo>
                  <a:pt x="420389" y="530452"/>
                  <a:pt x="510623" y="495846"/>
                  <a:pt x="600859" y="495690"/>
                </a:cubicBezTo>
                <a:close/>
                <a:moveTo>
                  <a:pt x="600387" y="240791"/>
                </a:moveTo>
                <a:cubicBezTo>
                  <a:pt x="756321" y="240480"/>
                  <a:pt x="912411" y="299245"/>
                  <a:pt x="1031425" y="417397"/>
                </a:cubicBezTo>
                <a:lnTo>
                  <a:pt x="939205" y="509431"/>
                </a:lnTo>
                <a:cubicBezTo>
                  <a:pt x="752271" y="322875"/>
                  <a:pt x="448191" y="322875"/>
                  <a:pt x="261257" y="509431"/>
                </a:cubicBezTo>
                <a:lnTo>
                  <a:pt x="170282" y="418641"/>
                </a:lnTo>
                <a:cubicBezTo>
                  <a:pt x="288674" y="300489"/>
                  <a:pt x="444453" y="241102"/>
                  <a:pt x="600387" y="240791"/>
                </a:cubicBezTo>
                <a:close/>
                <a:moveTo>
                  <a:pt x="600853" y="1"/>
                </a:moveTo>
                <a:cubicBezTo>
                  <a:pt x="818383" y="-154"/>
                  <a:pt x="1035911" y="82261"/>
                  <a:pt x="1201707" y="247092"/>
                </a:cubicBezTo>
                <a:lnTo>
                  <a:pt x="1110707" y="337904"/>
                </a:lnTo>
                <a:cubicBezTo>
                  <a:pt x="828979" y="58003"/>
                  <a:pt x="372729" y="58003"/>
                  <a:pt x="91001" y="339148"/>
                </a:cubicBezTo>
                <a:lnTo>
                  <a:pt x="0" y="248336"/>
                </a:lnTo>
                <a:cubicBezTo>
                  <a:pt x="165796" y="82883"/>
                  <a:pt x="383325" y="157"/>
                  <a:pt x="600853" y="1"/>
                </a:cubicBezTo>
                <a:close/>
              </a:path>
            </a:pathLst>
          </a:custGeom>
          <a:solidFill>
            <a:srgbClr val="DCDF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459">
            <a:extLst>
              <a:ext uri="{FF2B5EF4-FFF2-40B4-BE49-F238E27FC236}">
                <a16:creationId xmlns:a16="http://schemas.microsoft.com/office/drawing/2014/main" id="{3BF957EC-50C1-C74F-8500-AF47B21E3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7259" y="7346887"/>
            <a:ext cx="532812" cy="582263"/>
          </a:xfrm>
          <a:custGeom>
            <a:avLst/>
            <a:gdLst>
              <a:gd name="T0" fmla="*/ 278737 w 429"/>
              <a:gd name="T1" fmla="*/ 124871 h 467"/>
              <a:gd name="T2" fmla="*/ 141973 w 429"/>
              <a:gd name="T3" fmla="*/ 0 h 467"/>
              <a:gd name="T4" fmla="*/ 0 w 429"/>
              <a:gd name="T5" fmla="*/ 124871 h 467"/>
              <a:gd name="T6" fmla="*/ 0 w 429"/>
              <a:gd name="T7" fmla="*/ 304658 h 467"/>
              <a:gd name="T8" fmla="*/ 98339 w 429"/>
              <a:gd name="T9" fmla="*/ 304658 h 467"/>
              <a:gd name="T10" fmla="*/ 98339 w 429"/>
              <a:gd name="T11" fmla="*/ 181749 h 467"/>
              <a:gd name="T12" fmla="*/ 191469 w 429"/>
              <a:gd name="T13" fmla="*/ 181749 h 467"/>
              <a:gd name="T14" fmla="*/ 191469 w 429"/>
              <a:gd name="T15" fmla="*/ 304658 h 467"/>
              <a:gd name="T16" fmla="*/ 278737 w 429"/>
              <a:gd name="T17" fmla="*/ 304658 h 467"/>
              <a:gd name="T18" fmla="*/ 278737 w 429"/>
              <a:gd name="T19" fmla="*/ 124871 h 4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9" h="467">
                <a:moveTo>
                  <a:pt x="428" y="191"/>
                </a:moveTo>
                <a:lnTo>
                  <a:pt x="218" y="0"/>
                </a:lnTo>
                <a:lnTo>
                  <a:pt x="0" y="191"/>
                </a:lnTo>
                <a:lnTo>
                  <a:pt x="0" y="466"/>
                </a:lnTo>
                <a:lnTo>
                  <a:pt x="151" y="466"/>
                </a:lnTo>
                <a:lnTo>
                  <a:pt x="151" y="278"/>
                </a:lnTo>
                <a:lnTo>
                  <a:pt x="294" y="278"/>
                </a:lnTo>
                <a:lnTo>
                  <a:pt x="294" y="466"/>
                </a:lnTo>
                <a:lnTo>
                  <a:pt x="428" y="466"/>
                </a:lnTo>
                <a:lnTo>
                  <a:pt x="428" y="191"/>
                </a:lnTo>
              </a:path>
            </a:pathLst>
          </a:custGeom>
          <a:solidFill>
            <a:srgbClr val="DCDF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460">
            <a:extLst>
              <a:ext uri="{FF2B5EF4-FFF2-40B4-BE49-F238E27FC236}">
                <a16:creationId xmlns:a16="http://schemas.microsoft.com/office/drawing/2014/main" id="{C5D950AC-26C0-F948-BBFA-B61B10B4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532" y="8467467"/>
            <a:ext cx="779997" cy="1592984"/>
          </a:xfrm>
          <a:custGeom>
            <a:avLst/>
            <a:gdLst>
              <a:gd name="T0" fmla="*/ 376283 w 625"/>
              <a:gd name="T1" fmla="*/ 0 h 1278"/>
              <a:gd name="T2" fmla="*/ 0 w 625"/>
              <a:gd name="T3" fmla="*/ 433984 h 1278"/>
              <a:gd name="T4" fmla="*/ 232314 w 625"/>
              <a:gd name="T5" fmla="*/ 433984 h 1278"/>
              <a:gd name="T6" fmla="*/ 29448 w 625"/>
              <a:gd name="T7" fmla="*/ 834634 h 1278"/>
              <a:gd name="T8" fmla="*/ 408349 w 625"/>
              <a:gd name="T9" fmla="*/ 363396 h 1278"/>
              <a:gd name="T10" fmla="*/ 196976 w 625"/>
              <a:gd name="T11" fmla="*/ 363396 h 1278"/>
              <a:gd name="T12" fmla="*/ 376283 w 625"/>
              <a:gd name="T13" fmla="*/ 0 h 1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5" h="1278">
                <a:moveTo>
                  <a:pt x="575" y="0"/>
                </a:moveTo>
                <a:lnTo>
                  <a:pt x="0" y="664"/>
                </a:lnTo>
                <a:lnTo>
                  <a:pt x="355" y="664"/>
                </a:lnTo>
                <a:lnTo>
                  <a:pt x="45" y="1277"/>
                </a:lnTo>
                <a:lnTo>
                  <a:pt x="624" y="556"/>
                </a:lnTo>
                <a:lnTo>
                  <a:pt x="301" y="556"/>
                </a:lnTo>
                <a:lnTo>
                  <a:pt x="575" y="0"/>
                </a:lnTo>
              </a:path>
            </a:pathLst>
          </a:custGeom>
          <a:solidFill>
            <a:srgbClr val="DFE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461">
            <a:extLst>
              <a:ext uri="{FF2B5EF4-FFF2-40B4-BE49-F238E27FC236}">
                <a16:creationId xmlns:a16="http://schemas.microsoft.com/office/drawing/2014/main" id="{2B52650D-1166-694D-8473-8FC0D9EB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312" y="7967598"/>
            <a:ext cx="1301825" cy="582263"/>
          </a:xfrm>
          <a:custGeom>
            <a:avLst/>
            <a:gdLst>
              <a:gd name="T0" fmla="*/ 681977 w 1043"/>
              <a:gd name="T1" fmla="*/ 253010 h 467"/>
              <a:gd name="T2" fmla="*/ 681977 w 1043"/>
              <a:gd name="T3" fmla="*/ 253010 h 467"/>
              <a:gd name="T4" fmla="*/ 573986 w 1043"/>
              <a:gd name="T5" fmla="*/ 171289 h 467"/>
              <a:gd name="T6" fmla="*/ 573986 w 1043"/>
              <a:gd name="T7" fmla="*/ 171289 h 467"/>
              <a:gd name="T8" fmla="*/ 553042 w 1043"/>
              <a:gd name="T9" fmla="*/ 173250 h 467"/>
              <a:gd name="T10" fmla="*/ 553042 w 1043"/>
              <a:gd name="T11" fmla="*/ 173250 h 467"/>
              <a:gd name="T12" fmla="*/ 553042 w 1043"/>
              <a:gd name="T13" fmla="*/ 171289 h 467"/>
              <a:gd name="T14" fmla="*/ 553042 w 1043"/>
              <a:gd name="T15" fmla="*/ 171289 h 467"/>
              <a:gd name="T16" fmla="*/ 476467 w 1043"/>
              <a:gd name="T17" fmla="*/ 121602 h 467"/>
              <a:gd name="T18" fmla="*/ 476467 w 1043"/>
              <a:gd name="T19" fmla="*/ 121602 h 467"/>
              <a:gd name="T20" fmla="*/ 445052 w 1043"/>
              <a:gd name="T21" fmla="*/ 126178 h 467"/>
              <a:gd name="T22" fmla="*/ 445052 w 1043"/>
              <a:gd name="T23" fmla="*/ 126178 h 467"/>
              <a:gd name="T24" fmla="*/ 304337 w 1043"/>
              <a:gd name="T25" fmla="*/ 0 h 467"/>
              <a:gd name="T26" fmla="*/ 304337 w 1043"/>
              <a:gd name="T27" fmla="*/ 0 h 467"/>
              <a:gd name="T28" fmla="*/ 162313 w 1043"/>
              <a:gd name="T29" fmla="*/ 130101 h 467"/>
              <a:gd name="T30" fmla="*/ 162313 w 1043"/>
              <a:gd name="T31" fmla="*/ 130101 h 467"/>
              <a:gd name="T32" fmla="*/ 141369 w 1043"/>
              <a:gd name="T33" fmla="*/ 124871 h 467"/>
              <a:gd name="T34" fmla="*/ 141369 w 1043"/>
              <a:gd name="T35" fmla="*/ 124871 h 467"/>
              <a:gd name="T36" fmla="*/ 97519 w 1043"/>
              <a:gd name="T37" fmla="*/ 166712 h 467"/>
              <a:gd name="T38" fmla="*/ 97519 w 1043"/>
              <a:gd name="T39" fmla="*/ 166712 h 467"/>
              <a:gd name="T40" fmla="*/ 101446 w 1043"/>
              <a:gd name="T41" fmla="*/ 183056 h 467"/>
              <a:gd name="T42" fmla="*/ 101446 w 1043"/>
              <a:gd name="T43" fmla="*/ 183056 h 467"/>
              <a:gd name="T44" fmla="*/ 93592 w 1043"/>
              <a:gd name="T45" fmla="*/ 183056 h 467"/>
              <a:gd name="T46" fmla="*/ 93592 w 1043"/>
              <a:gd name="T47" fmla="*/ 183056 h 467"/>
              <a:gd name="T48" fmla="*/ 0 w 1043"/>
              <a:gd name="T49" fmla="*/ 262163 h 467"/>
              <a:gd name="T50" fmla="*/ 0 w 1043"/>
              <a:gd name="T51" fmla="*/ 262163 h 467"/>
              <a:gd name="T52" fmla="*/ 14399 w 1043"/>
              <a:gd name="T53" fmla="*/ 304658 h 467"/>
              <a:gd name="T54" fmla="*/ 657760 w 1043"/>
              <a:gd name="T55" fmla="*/ 304658 h 467"/>
              <a:gd name="T56" fmla="*/ 657760 w 1043"/>
              <a:gd name="T57" fmla="*/ 304658 h 467"/>
              <a:gd name="T58" fmla="*/ 681977 w 1043"/>
              <a:gd name="T59" fmla="*/ 253010 h 46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43" h="467">
                <a:moveTo>
                  <a:pt x="1042" y="387"/>
                </a:moveTo>
                <a:lnTo>
                  <a:pt x="1042" y="387"/>
                </a:lnTo>
                <a:cubicBezTo>
                  <a:pt x="1042" y="318"/>
                  <a:pt x="968" y="262"/>
                  <a:pt x="877" y="262"/>
                </a:cubicBezTo>
                <a:cubicBezTo>
                  <a:pt x="866" y="262"/>
                  <a:pt x="855" y="263"/>
                  <a:pt x="845" y="265"/>
                </a:cubicBezTo>
                <a:cubicBezTo>
                  <a:pt x="845" y="264"/>
                  <a:pt x="845" y="263"/>
                  <a:pt x="845" y="262"/>
                </a:cubicBezTo>
                <a:cubicBezTo>
                  <a:pt x="845" y="220"/>
                  <a:pt x="793" y="186"/>
                  <a:pt x="728" y="186"/>
                </a:cubicBezTo>
                <a:cubicBezTo>
                  <a:pt x="711" y="186"/>
                  <a:pt x="695" y="188"/>
                  <a:pt x="680" y="193"/>
                </a:cubicBezTo>
                <a:cubicBezTo>
                  <a:pt x="653" y="81"/>
                  <a:pt x="566" y="0"/>
                  <a:pt x="465" y="0"/>
                </a:cubicBezTo>
                <a:cubicBezTo>
                  <a:pt x="361" y="0"/>
                  <a:pt x="273" y="84"/>
                  <a:pt x="248" y="199"/>
                </a:cubicBezTo>
                <a:cubicBezTo>
                  <a:pt x="238" y="194"/>
                  <a:pt x="227" y="191"/>
                  <a:pt x="216" y="191"/>
                </a:cubicBezTo>
                <a:cubicBezTo>
                  <a:pt x="179" y="191"/>
                  <a:pt x="149" y="220"/>
                  <a:pt x="149" y="255"/>
                </a:cubicBezTo>
                <a:cubicBezTo>
                  <a:pt x="149" y="264"/>
                  <a:pt x="151" y="273"/>
                  <a:pt x="155" y="280"/>
                </a:cubicBezTo>
                <a:cubicBezTo>
                  <a:pt x="151" y="280"/>
                  <a:pt x="147" y="280"/>
                  <a:pt x="143" y="280"/>
                </a:cubicBezTo>
                <a:cubicBezTo>
                  <a:pt x="64" y="280"/>
                  <a:pt x="0" y="334"/>
                  <a:pt x="0" y="401"/>
                </a:cubicBezTo>
                <a:cubicBezTo>
                  <a:pt x="0" y="425"/>
                  <a:pt x="8" y="447"/>
                  <a:pt x="22" y="466"/>
                </a:cubicBezTo>
                <a:lnTo>
                  <a:pt x="1005" y="466"/>
                </a:lnTo>
                <a:cubicBezTo>
                  <a:pt x="1029" y="445"/>
                  <a:pt x="1042" y="417"/>
                  <a:pt x="1042" y="387"/>
                </a:cubicBezTo>
              </a:path>
            </a:pathLst>
          </a:custGeom>
          <a:solidFill>
            <a:srgbClr val="DCDF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462">
            <a:extLst>
              <a:ext uri="{FF2B5EF4-FFF2-40B4-BE49-F238E27FC236}">
                <a16:creationId xmlns:a16="http://schemas.microsoft.com/office/drawing/2014/main" id="{F8C7197A-B72E-3D45-AEFD-5697D3374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44" y="5484739"/>
            <a:ext cx="1241403" cy="752548"/>
          </a:xfrm>
          <a:custGeom>
            <a:avLst/>
            <a:gdLst>
              <a:gd name="T0" fmla="*/ 581740 w 997"/>
              <a:gd name="T1" fmla="*/ 292370 h 606"/>
              <a:gd name="T2" fmla="*/ 581740 w 997"/>
              <a:gd name="T3" fmla="*/ 292370 h 606"/>
              <a:gd name="T4" fmla="*/ 650295 w 997"/>
              <a:gd name="T5" fmla="*/ 181673 h 606"/>
              <a:gd name="T6" fmla="*/ 650295 w 997"/>
              <a:gd name="T7" fmla="*/ 181673 h 606"/>
              <a:gd name="T8" fmla="*/ 325148 w 997"/>
              <a:gd name="T9" fmla="*/ 0 h 606"/>
              <a:gd name="T10" fmla="*/ 325148 w 997"/>
              <a:gd name="T11" fmla="*/ 0 h 606"/>
              <a:gd name="T12" fmla="*/ 0 w 997"/>
              <a:gd name="T13" fmla="*/ 181673 h 606"/>
              <a:gd name="T14" fmla="*/ 0 w 997"/>
              <a:gd name="T15" fmla="*/ 181673 h 606"/>
              <a:gd name="T16" fmla="*/ 325148 w 997"/>
              <a:gd name="T17" fmla="*/ 362695 h 606"/>
              <a:gd name="T18" fmla="*/ 325148 w 997"/>
              <a:gd name="T19" fmla="*/ 362695 h 606"/>
              <a:gd name="T20" fmla="*/ 492292 w 997"/>
              <a:gd name="T21" fmla="*/ 337300 h 606"/>
              <a:gd name="T22" fmla="*/ 639196 w 997"/>
              <a:gd name="T23" fmla="*/ 393951 h 606"/>
              <a:gd name="T24" fmla="*/ 581740 w 997"/>
              <a:gd name="T25" fmla="*/ 292370 h 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7" h="606">
                <a:moveTo>
                  <a:pt x="891" y="449"/>
                </a:moveTo>
                <a:lnTo>
                  <a:pt x="891" y="449"/>
                </a:lnTo>
                <a:cubicBezTo>
                  <a:pt x="957" y="402"/>
                  <a:pt x="996" y="344"/>
                  <a:pt x="996" y="279"/>
                </a:cubicBezTo>
                <a:cubicBezTo>
                  <a:pt x="996" y="125"/>
                  <a:pt x="773" y="0"/>
                  <a:pt x="498" y="0"/>
                </a:cubicBezTo>
                <a:cubicBezTo>
                  <a:pt x="222" y="0"/>
                  <a:pt x="0" y="125"/>
                  <a:pt x="0" y="279"/>
                </a:cubicBezTo>
                <a:cubicBezTo>
                  <a:pt x="0" y="433"/>
                  <a:pt x="222" y="557"/>
                  <a:pt x="498" y="557"/>
                </a:cubicBezTo>
                <a:cubicBezTo>
                  <a:pt x="591" y="557"/>
                  <a:pt x="679" y="543"/>
                  <a:pt x="754" y="518"/>
                </a:cubicBezTo>
                <a:lnTo>
                  <a:pt x="979" y="605"/>
                </a:lnTo>
                <a:lnTo>
                  <a:pt x="891" y="449"/>
                </a:lnTo>
              </a:path>
            </a:pathLst>
          </a:custGeom>
          <a:solidFill>
            <a:srgbClr val="DFE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233744CE-2A2D-8347-9BAD-FEBE9CCD7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588" y="5671504"/>
            <a:ext cx="828194" cy="284445"/>
          </a:xfrm>
          <a:custGeom>
            <a:avLst/>
            <a:gdLst>
              <a:gd name="connsiteX0" fmla="*/ 13659 w 828194"/>
              <a:gd name="connsiteY0" fmla="*/ 258175 h 284445"/>
              <a:gd name="connsiteX1" fmla="*/ 814536 w 828194"/>
              <a:gd name="connsiteY1" fmla="*/ 258175 h 284445"/>
              <a:gd name="connsiteX2" fmla="*/ 828194 w 828194"/>
              <a:gd name="connsiteY2" fmla="*/ 271310 h 284445"/>
              <a:gd name="connsiteX3" fmla="*/ 814536 w 828194"/>
              <a:gd name="connsiteY3" fmla="*/ 284445 h 284445"/>
              <a:gd name="connsiteX4" fmla="*/ 13659 w 828194"/>
              <a:gd name="connsiteY4" fmla="*/ 284445 h 284445"/>
              <a:gd name="connsiteX5" fmla="*/ 0 w 828194"/>
              <a:gd name="connsiteY5" fmla="*/ 271310 h 284445"/>
              <a:gd name="connsiteX6" fmla="*/ 13659 w 828194"/>
              <a:gd name="connsiteY6" fmla="*/ 258175 h 284445"/>
              <a:gd name="connsiteX7" fmla="*/ 13659 w 828194"/>
              <a:gd name="connsiteY7" fmla="*/ 175776 h 284445"/>
              <a:gd name="connsiteX8" fmla="*/ 814536 w 828194"/>
              <a:gd name="connsiteY8" fmla="*/ 175776 h 284445"/>
              <a:gd name="connsiteX9" fmla="*/ 828194 w 828194"/>
              <a:gd name="connsiteY9" fmla="*/ 189509 h 284445"/>
              <a:gd name="connsiteX10" fmla="*/ 814536 w 828194"/>
              <a:gd name="connsiteY10" fmla="*/ 201993 h 284445"/>
              <a:gd name="connsiteX11" fmla="*/ 13659 w 828194"/>
              <a:gd name="connsiteY11" fmla="*/ 201993 h 284445"/>
              <a:gd name="connsiteX12" fmla="*/ 0 w 828194"/>
              <a:gd name="connsiteY12" fmla="*/ 189509 h 284445"/>
              <a:gd name="connsiteX13" fmla="*/ 13659 w 828194"/>
              <a:gd name="connsiteY13" fmla="*/ 175776 h 284445"/>
              <a:gd name="connsiteX14" fmla="*/ 13659 w 828194"/>
              <a:gd name="connsiteY14" fmla="*/ 87889 h 284445"/>
              <a:gd name="connsiteX15" fmla="*/ 814536 w 828194"/>
              <a:gd name="connsiteY15" fmla="*/ 87889 h 284445"/>
              <a:gd name="connsiteX16" fmla="*/ 828194 w 828194"/>
              <a:gd name="connsiteY16" fmla="*/ 101622 h 284445"/>
              <a:gd name="connsiteX17" fmla="*/ 814536 w 828194"/>
              <a:gd name="connsiteY17" fmla="*/ 114210 h 284445"/>
              <a:gd name="connsiteX18" fmla="*/ 13659 w 828194"/>
              <a:gd name="connsiteY18" fmla="*/ 114210 h 284445"/>
              <a:gd name="connsiteX19" fmla="*/ 0 w 828194"/>
              <a:gd name="connsiteY19" fmla="*/ 101622 h 284445"/>
              <a:gd name="connsiteX20" fmla="*/ 13659 w 828194"/>
              <a:gd name="connsiteY20" fmla="*/ 87889 h 284445"/>
              <a:gd name="connsiteX21" fmla="*/ 13659 w 828194"/>
              <a:gd name="connsiteY21" fmla="*/ 0 h 284445"/>
              <a:gd name="connsiteX22" fmla="*/ 814536 w 828194"/>
              <a:gd name="connsiteY22" fmla="*/ 0 h 284445"/>
              <a:gd name="connsiteX23" fmla="*/ 828194 w 828194"/>
              <a:gd name="connsiteY23" fmla="*/ 12588 h 284445"/>
              <a:gd name="connsiteX24" fmla="*/ 814536 w 828194"/>
              <a:gd name="connsiteY24" fmla="*/ 26321 h 284445"/>
              <a:gd name="connsiteX25" fmla="*/ 13659 w 828194"/>
              <a:gd name="connsiteY25" fmla="*/ 26321 h 284445"/>
              <a:gd name="connsiteX26" fmla="*/ 0 w 828194"/>
              <a:gd name="connsiteY26" fmla="*/ 12588 h 284445"/>
              <a:gd name="connsiteX27" fmla="*/ 13659 w 828194"/>
              <a:gd name="connsiteY27" fmla="*/ 0 h 28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8194" h="284445">
                <a:moveTo>
                  <a:pt x="13659" y="258175"/>
                </a:moveTo>
                <a:lnTo>
                  <a:pt x="814536" y="258175"/>
                </a:lnTo>
                <a:cubicBezTo>
                  <a:pt x="821986" y="258175"/>
                  <a:pt x="828194" y="264146"/>
                  <a:pt x="828194" y="271310"/>
                </a:cubicBezTo>
                <a:cubicBezTo>
                  <a:pt x="828194" y="278475"/>
                  <a:pt x="821986" y="284445"/>
                  <a:pt x="814536" y="284445"/>
                </a:cubicBezTo>
                <a:lnTo>
                  <a:pt x="13659" y="284445"/>
                </a:lnTo>
                <a:cubicBezTo>
                  <a:pt x="6209" y="284445"/>
                  <a:pt x="0" y="278475"/>
                  <a:pt x="0" y="271310"/>
                </a:cubicBezTo>
                <a:cubicBezTo>
                  <a:pt x="0" y="264146"/>
                  <a:pt x="6209" y="258175"/>
                  <a:pt x="13659" y="258175"/>
                </a:cubicBezTo>
                <a:close/>
                <a:moveTo>
                  <a:pt x="13659" y="175776"/>
                </a:moveTo>
                <a:lnTo>
                  <a:pt x="814536" y="175776"/>
                </a:lnTo>
                <a:cubicBezTo>
                  <a:pt x="821986" y="175776"/>
                  <a:pt x="828194" y="180770"/>
                  <a:pt x="828194" y="189509"/>
                </a:cubicBezTo>
                <a:cubicBezTo>
                  <a:pt x="828194" y="196999"/>
                  <a:pt x="821986" y="201993"/>
                  <a:pt x="814536" y="201993"/>
                </a:cubicBezTo>
                <a:lnTo>
                  <a:pt x="13659" y="201993"/>
                </a:lnTo>
                <a:cubicBezTo>
                  <a:pt x="6209" y="201993"/>
                  <a:pt x="0" y="196999"/>
                  <a:pt x="0" y="189509"/>
                </a:cubicBezTo>
                <a:cubicBezTo>
                  <a:pt x="0" y="180770"/>
                  <a:pt x="6209" y="175776"/>
                  <a:pt x="13659" y="175776"/>
                </a:cubicBezTo>
                <a:close/>
                <a:moveTo>
                  <a:pt x="13659" y="87889"/>
                </a:moveTo>
                <a:lnTo>
                  <a:pt x="814536" y="87889"/>
                </a:lnTo>
                <a:cubicBezTo>
                  <a:pt x="821986" y="87889"/>
                  <a:pt x="828194" y="94755"/>
                  <a:pt x="828194" y="101622"/>
                </a:cubicBezTo>
                <a:cubicBezTo>
                  <a:pt x="828194" y="108488"/>
                  <a:pt x="821986" y="114210"/>
                  <a:pt x="814536" y="114210"/>
                </a:cubicBezTo>
                <a:lnTo>
                  <a:pt x="13659" y="114210"/>
                </a:lnTo>
                <a:cubicBezTo>
                  <a:pt x="6209" y="114210"/>
                  <a:pt x="0" y="108488"/>
                  <a:pt x="0" y="101622"/>
                </a:cubicBezTo>
                <a:cubicBezTo>
                  <a:pt x="0" y="94755"/>
                  <a:pt x="6209" y="87889"/>
                  <a:pt x="13659" y="87889"/>
                </a:cubicBezTo>
                <a:close/>
                <a:moveTo>
                  <a:pt x="13659" y="0"/>
                </a:moveTo>
                <a:lnTo>
                  <a:pt x="814536" y="0"/>
                </a:lnTo>
                <a:cubicBezTo>
                  <a:pt x="821986" y="0"/>
                  <a:pt x="828194" y="5722"/>
                  <a:pt x="828194" y="12588"/>
                </a:cubicBezTo>
                <a:cubicBezTo>
                  <a:pt x="828194" y="20599"/>
                  <a:pt x="821986" y="26321"/>
                  <a:pt x="814536" y="26321"/>
                </a:cubicBezTo>
                <a:lnTo>
                  <a:pt x="13659" y="26321"/>
                </a:lnTo>
                <a:cubicBezTo>
                  <a:pt x="6209" y="26321"/>
                  <a:pt x="0" y="20599"/>
                  <a:pt x="0" y="12588"/>
                </a:cubicBezTo>
                <a:cubicBezTo>
                  <a:pt x="0" y="5722"/>
                  <a:pt x="6209" y="0"/>
                  <a:pt x="136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467">
            <a:extLst>
              <a:ext uri="{FF2B5EF4-FFF2-40B4-BE49-F238E27FC236}">
                <a16:creationId xmlns:a16="http://schemas.microsoft.com/office/drawing/2014/main" id="{2E2CA1EA-4CA0-4A45-BB9D-9B54CEEBE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8111" y="7434776"/>
            <a:ext cx="1257884" cy="911845"/>
          </a:xfrm>
          <a:custGeom>
            <a:avLst/>
            <a:gdLst>
              <a:gd name="T0" fmla="*/ 658936 w 1009"/>
              <a:gd name="T1" fmla="*/ 477479 h 734"/>
              <a:gd name="T2" fmla="*/ 0 w 1009"/>
              <a:gd name="T3" fmla="*/ 477479 h 734"/>
              <a:gd name="T4" fmla="*/ 0 w 1009"/>
              <a:gd name="T5" fmla="*/ 0 h 734"/>
              <a:gd name="T6" fmla="*/ 658936 w 1009"/>
              <a:gd name="T7" fmla="*/ 0 h 734"/>
              <a:gd name="T8" fmla="*/ 658936 w 1009"/>
              <a:gd name="T9" fmla="*/ 477479 h 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9" h="734">
                <a:moveTo>
                  <a:pt x="1008" y="733"/>
                </a:moveTo>
                <a:lnTo>
                  <a:pt x="0" y="733"/>
                </a:lnTo>
                <a:lnTo>
                  <a:pt x="0" y="0"/>
                </a:lnTo>
                <a:lnTo>
                  <a:pt x="1008" y="0"/>
                </a:lnTo>
                <a:lnTo>
                  <a:pt x="1008" y="733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468">
            <a:extLst>
              <a:ext uri="{FF2B5EF4-FFF2-40B4-BE49-F238E27FC236}">
                <a16:creationId xmlns:a16="http://schemas.microsoft.com/office/drawing/2014/main" id="{7E69F6E3-7720-EC4E-B268-A3DA850F9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6985" y="7687454"/>
            <a:ext cx="379011" cy="379019"/>
          </a:xfrm>
          <a:custGeom>
            <a:avLst/>
            <a:gdLst>
              <a:gd name="T0" fmla="*/ 198091 w 306"/>
              <a:gd name="T1" fmla="*/ 102302 h 305"/>
              <a:gd name="T2" fmla="*/ 0 w 306"/>
              <a:gd name="T3" fmla="*/ 198088 h 305"/>
              <a:gd name="T4" fmla="*/ 0 w 306"/>
              <a:gd name="T5" fmla="*/ 0 h 305"/>
              <a:gd name="T6" fmla="*/ 198091 w 306"/>
              <a:gd name="T7" fmla="*/ 102302 h 3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6" h="305">
                <a:moveTo>
                  <a:pt x="305" y="157"/>
                </a:moveTo>
                <a:lnTo>
                  <a:pt x="0" y="304"/>
                </a:lnTo>
                <a:lnTo>
                  <a:pt x="0" y="0"/>
                </a:lnTo>
                <a:lnTo>
                  <a:pt x="305" y="15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469">
            <a:extLst>
              <a:ext uri="{FF2B5EF4-FFF2-40B4-BE49-F238E27FC236}">
                <a16:creationId xmlns:a16="http://schemas.microsoft.com/office/drawing/2014/main" id="{74D73410-935B-2D4E-BD93-6E57A1A4A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7130" y="8884938"/>
            <a:ext cx="933798" cy="933817"/>
          </a:xfrm>
          <a:custGeom>
            <a:avLst/>
            <a:gdLst>
              <a:gd name="T0" fmla="*/ 422406 w 750"/>
              <a:gd name="T1" fmla="*/ 365606 h 750"/>
              <a:gd name="T2" fmla="*/ 422406 w 750"/>
              <a:gd name="T3" fmla="*/ 365606 h 750"/>
              <a:gd name="T4" fmla="*/ 124045 w 750"/>
              <a:gd name="T5" fmla="*/ 422406 h 750"/>
              <a:gd name="T6" fmla="*/ 124045 w 750"/>
              <a:gd name="T7" fmla="*/ 422406 h 750"/>
              <a:gd name="T8" fmla="*/ 66593 w 750"/>
              <a:gd name="T9" fmla="*/ 124045 h 750"/>
              <a:gd name="T10" fmla="*/ 66593 w 750"/>
              <a:gd name="T11" fmla="*/ 124045 h 750"/>
              <a:gd name="T12" fmla="*/ 365606 w 750"/>
              <a:gd name="T13" fmla="*/ 66593 h 750"/>
              <a:gd name="T14" fmla="*/ 365606 w 750"/>
              <a:gd name="T15" fmla="*/ 66593 h 750"/>
              <a:gd name="T16" fmla="*/ 422406 w 750"/>
              <a:gd name="T17" fmla="*/ 365606 h 7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0" h="750">
                <a:moveTo>
                  <a:pt x="647" y="560"/>
                </a:moveTo>
                <a:lnTo>
                  <a:pt x="647" y="560"/>
                </a:lnTo>
                <a:cubicBezTo>
                  <a:pt x="545" y="710"/>
                  <a:pt x="340" y="749"/>
                  <a:pt x="190" y="647"/>
                </a:cubicBezTo>
                <a:cubicBezTo>
                  <a:pt x="39" y="545"/>
                  <a:pt x="0" y="340"/>
                  <a:pt x="102" y="190"/>
                </a:cubicBezTo>
                <a:cubicBezTo>
                  <a:pt x="205" y="39"/>
                  <a:pt x="410" y="0"/>
                  <a:pt x="560" y="102"/>
                </a:cubicBezTo>
                <a:cubicBezTo>
                  <a:pt x="710" y="204"/>
                  <a:pt x="749" y="409"/>
                  <a:pt x="647" y="560"/>
                </a:cubicBezTo>
              </a:path>
            </a:pathLst>
          </a:custGeom>
          <a:solidFill>
            <a:srgbClr val="E5B6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470">
            <a:extLst>
              <a:ext uri="{FF2B5EF4-FFF2-40B4-BE49-F238E27FC236}">
                <a16:creationId xmlns:a16="http://schemas.microsoft.com/office/drawing/2014/main" id="{45C8092B-8E58-EF46-AF2A-5ED75B2E7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1498" y="8989303"/>
            <a:ext cx="730558" cy="730577"/>
          </a:xfrm>
          <a:custGeom>
            <a:avLst/>
            <a:gdLst>
              <a:gd name="T0" fmla="*/ 330037 w 585"/>
              <a:gd name="T1" fmla="*/ 285510 h 585"/>
              <a:gd name="T2" fmla="*/ 330037 w 585"/>
              <a:gd name="T3" fmla="*/ 285510 h 585"/>
              <a:gd name="T4" fmla="*/ 96916 w 585"/>
              <a:gd name="T5" fmla="*/ 330039 h 585"/>
              <a:gd name="T6" fmla="*/ 96916 w 585"/>
              <a:gd name="T7" fmla="*/ 330039 h 585"/>
              <a:gd name="T8" fmla="*/ 52387 w 585"/>
              <a:gd name="T9" fmla="*/ 96261 h 585"/>
              <a:gd name="T10" fmla="*/ 52387 w 585"/>
              <a:gd name="T11" fmla="*/ 96261 h 585"/>
              <a:gd name="T12" fmla="*/ 285508 w 585"/>
              <a:gd name="T13" fmla="*/ 51732 h 585"/>
              <a:gd name="T14" fmla="*/ 285508 w 585"/>
              <a:gd name="T15" fmla="*/ 51732 h 585"/>
              <a:gd name="T16" fmla="*/ 330037 w 585"/>
              <a:gd name="T17" fmla="*/ 285510 h 5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5" h="585">
                <a:moveTo>
                  <a:pt x="504" y="436"/>
                </a:moveTo>
                <a:lnTo>
                  <a:pt x="504" y="436"/>
                </a:lnTo>
                <a:cubicBezTo>
                  <a:pt x="425" y="553"/>
                  <a:pt x="265" y="584"/>
                  <a:pt x="148" y="504"/>
                </a:cubicBezTo>
                <a:cubicBezTo>
                  <a:pt x="30" y="424"/>
                  <a:pt x="0" y="265"/>
                  <a:pt x="80" y="147"/>
                </a:cubicBezTo>
                <a:cubicBezTo>
                  <a:pt x="159" y="30"/>
                  <a:pt x="319" y="0"/>
                  <a:pt x="436" y="79"/>
                </a:cubicBezTo>
                <a:cubicBezTo>
                  <a:pt x="553" y="159"/>
                  <a:pt x="584" y="319"/>
                  <a:pt x="504" y="436"/>
                </a:cubicBezTo>
              </a:path>
            </a:pathLst>
          </a:custGeom>
          <a:solidFill>
            <a:srgbClr val="F8CF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471">
            <a:extLst>
              <a:ext uri="{FF2B5EF4-FFF2-40B4-BE49-F238E27FC236}">
                <a16:creationId xmlns:a16="http://schemas.microsoft.com/office/drawing/2014/main" id="{8413A600-326E-BF40-A5A6-32DD47F42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0228" y="9137618"/>
            <a:ext cx="340563" cy="384513"/>
          </a:xfrm>
          <a:custGeom>
            <a:avLst/>
            <a:gdLst>
              <a:gd name="T0" fmla="*/ 52985 w 273"/>
              <a:gd name="T1" fmla="*/ 165081 h 309"/>
              <a:gd name="T2" fmla="*/ 76534 w 273"/>
              <a:gd name="T3" fmla="*/ 170954 h 309"/>
              <a:gd name="T4" fmla="*/ 96812 w 273"/>
              <a:gd name="T5" fmla="*/ 157251 h 309"/>
              <a:gd name="T6" fmla="*/ 101391 w 273"/>
              <a:gd name="T7" fmla="*/ 145506 h 309"/>
              <a:gd name="T8" fmla="*/ 100083 w 273"/>
              <a:gd name="T9" fmla="*/ 134414 h 309"/>
              <a:gd name="T10" fmla="*/ 94850 w 273"/>
              <a:gd name="T11" fmla="*/ 123974 h 309"/>
              <a:gd name="T12" fmla="*/ 52985 w 273"/>
              <a:gd name="T13" fmla="*/ 165081 h 309"/>
              <a:gd name="T14" fmla="*/ 126902 w 273"/>
              <a:gd name="T15" fmla="*/ 36540 h 309"/>
              <a:gd name="T16" fmla="*/ 105316 w 273"/>
              <a:gd name="T17" fmla="*/ 28710 h 309"/>
              <a:gd name="T18" fmla="*/ 88308 w 273"/>
              <a:gd name="T19" fmla="*/ 40455 h 309"/>
              <a:gd name="T20" fmla="*/ 84383 w 273"/>
              <a:gd name="T21" fmla="*/ 50895 h 309"/>
              <a:gd name="T22" fmla="*/ 85038 w 273"/>
              <a:gd name="T23" fmla="*/ 61335 h 309"/>
              <a:gd name="T24" fmla="*/ 90271 w 273"/>
              <a:gd name="T25" fmla="*/ 70469 h 309"/>
              <a:gd name="T26" fmla="*/ 126902 w 273"/>
              <a:gd name="T27" fmla="*/ 36540 h 309"/>
              <a:gd name="T28" fmla="*/ 36632 w 273"/>
              <a:gd name="T29" fmla="*/ 108967 h 309"/>
              <a:gd name="T30" fmla="*/ 28128 w 273"/>
              <a:gd name="T31" fmla="*/ 135066 h 309"/>
              <a:gd name="T32" fmla="*/ 79150 w 273"/>
              <a:gd name="T33" fmla="*/ 106357 h 309"/>
              <a:gd name="T34" fmla="*/ 65414 w 273"/>
              <a:gd name="T35" fmla="*/ 89392 h 309"/>
              <a:gd name="T36" fmla="*/ 54947 w 273"/>
              <a:gd name="T37" fmla="*/ 69817 h 309"/>
              <a:gd name="T38" fmla="*/ 53639 w 273"/>
              <a:gd name="T39" fmla="*/ 48937 h 309"/>
              <a:gd name="T40" fmla="*/ 62143 w 273"/>
              <a:gd name="T41" fmla="*/ 26100 h 309"/>
              <a:gd name="T42" fmla="*/ 78496 w 273"/>
              <a:gd name="T43" fmla="*/ 10440 h 309"/>
              <a:gd name="T44" fmla="*/ 98774 w 273"/>
              <a:gd name="T45" fmla="*/ 4567 h 309"/>
              <a:gd name="T46" fmla="*/ 119053 w 273"/>
              <a:gd name="T47" fmla="*/ 7177 h 309"/>
              <a:gd name="T48" fmla="*/ 139985 w 273"/>
              <a:gd name="T49" fmla="*/ 16965 h 309"/>
              <a:gd name="T50" fmla="*/ 160263 w 273"/>
              <a:gd name="T51" fmla="*/ 6525 h 309"/>
              <a:gd name="T52" fmla="*/ 149143 w 273"/>
              <a:gd name="T53" fmla="*/ 22837 h 309"/>
              <a:gd name="T54" fmla="*/ 165496 w 273"/>
              <a:gd name="T55" fmla="*/ 38497 h 309"/>
              <a:gd name="T56" fmla="*/ 175308 w 273"/>
              <a:gd name="T57" fmla="*/ 56115 h 309"/>
              <a:gd name="T58" fmla="*/ 176617 w 273"/>
              <a:gd name="T59" fmla="*/ 76342 h 309"/>
              <a:gd name="T60" fmla="*/ 143256 w 273"/>
              <a:gd name="T61" fmla="*/ 80909 h 309"/>
              <a:gd name="T62" fmla="*/ 149143 w 273"/>
              <a:gd name="T63" fmla="*/ 60030 h 309"/>
              <a:gd name="T64" fmla="*/ 136060 w 273"/>
              <a:gd name="T65" fmla="*/ 42412 h 309"/>
              <a:gd name="T66" fmla="*/ 105316 w 273"/>
              <a:gd name="T67" fmla="*/ 88087 h 309"/>
              <a:gd name="T68" fmla="*/ 120361 w 273"/>
              <a:gd name="T69" fmla="*/ 107009 h 309"/>
              <a:gd name="T70" fmla="*/ 130173 w 273"/>
              <a:gd name="T71" fmla="*/ 127237 h 309"/>
              <a:gd name="T72" fmla="*/ 132790 w 273"/>
              <a:gd name="T73" fmla="*/ 148116 h 309"/>
              <a:gd name="T74" fmla="*/ 123632 w 273"/>
              <a:gd name="T75" fmla="*/ 170301 h 309"/>
              <a:gd name="T76" fmla="*/ 105316 w 273"/>
              <a:gd name="T77" fmla="*/ 188571 h 309"/>
              <a:gd name="T78" fmla="*/ 84383 w 273"/>
              <a:gd name="T79" fmla="*/ 195749 h 309"/>
              <a:gd name="T80" fmla="*/ 62143 w 273"/>
              <a:gd name="T81" fmla="*/ 193791 h 309"/>
              <a:gd name="T82" fmla="*/ 28128 w 273"/>
              <a:gd name="T83" fmla="*/ 200969 h 309"/>
              <a:gd name="T84" fmla="*/ 30744 w 273"/>
              <a:gd name="T85" fmla="*/ 178131 h 309"/>
              <a:gd name="T86" fmla="*/ 11120 w 273"/>
              <a:gd name="T87" fmla="*/ 159861 h 309"/>
              <a:gd name="T88" fmla="*/ 1962 w 273"/>
              <a:gd name="T89" fmla="*/ 138329 h 309"/>
              <a:gd name="T90" fmla="*/ 1962 w 273"/>
              <a:gd name="T91" fmla="*/ 115492 h 309"/>
              <a:gd name="T92" fmla="*/ 12429 w 273"/>
              <a:gd name="T93" fmla="*/ 92002 h 3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73" h="309">
                <a:moveTo>
                  <a:pt x="81" y="253"/>
                </a:moveTo>
                <a:lnTo>
                  <a:pt x="81" y="253"/>
                </a:lnTo>
                <a:cubicBezTo>
                  <a:pt x="93" y="260"/>
                  <a:pt x="105" y="263"/>
                  <a:pt x="117" y="262"/>
                </a:cubicBezTo>
                <a:cubicBezTo>
                  <a:pt x="129" y="261"/>
                  <a:pt x="139" y="254"/>
                  <a:pt x="148" y="241"/>
                </a:cubicBezTo>
                <a:cubicBezTo>
                  <a:pt x="152" y="235"/>
                  <a:pt x="154" y="229"/>
                  <a:pt x="155" y="223"/>
                </a:cubicBezTo>
                <a:cubicBezTo>
                  <a:pt x="156" y="217"/>
                  <a:pt x="155" y="212"/>
                  <a:pt x="153" y="206"/>
                </a:cubicBezTo>
                <a:cubicBezTo>
                  <a:pt x="151" y="201"/>
                  <a:pt x="148" y="196"/>
                  <a:pt x="145" y="190"/>
                </a:cubicBezTo>
                <a:cubicBezTo>
                  <a:pt x="141" y="185"/>
                  <a:pt x="137" y="180"/>
                  <a:pt x="133" y="176"/>
                </a:cubicBezTo>
                <a:lnTo>
                  <a:pt x="81" y="253"/>
                </a:lnTo>
                <a:close/>
                <a:moveTo>
                  <a:pt x="194" y="56"/>
                </a:moveTo>
                <a:lnTo>
                  <a:pt x="194" y="56"/>
                </a:lnTo>
                <a:cubicBezTo>
                  <a:pt x="182" y="48"/>
                  <a:pt x="171" y="44"/>
                  <a:pt x="161" y="44"/>
                </a:cubicBezTo>
                <a:cubicBezTo>
                  <a:pt x="151" y="45"/>
                  <a:pt x="143" y="51"/>
                  <a:pt x="135" y="62"/>
                </a:cubicBezTo>
                <a:cubicBezTo>
                  <a:pt x="131" y="68"/>
                  <a:pt x="129" y="73"/>
                  <a:pt x="129" y="78"/>
                </a:cubicBezTo>
                <a:cubicBezTo>
                  <a:pt x="129" y="84"/>
                  <a:pt x="129" y="89"/>
                  <a:pt x="130" y="94"/>
                </a:cubicBezTo>
                <a:cubicBezTo>
                  <a:pt x="132" y="98"/>
                  <a:pt x="135" y="103"/>
                  <a:pt x="138" y="108"/>
                </a:cubicBezTo>
                <a:cubicBezTo>
                  <a:pt x="141" y="113"/>
                  <a:pt x="145" y="118"/>
                  <a:pt x="149" y="122"/>
                </a:cubicBezTo>
                <a:lnTo>
                  <a:pt x="194" y="56"/>
                </a:lnTo>
                <a:close/>
                <a:moveTo>
                  <a:pt x="56" y="167"/>
                </a:moveTo>
                <a:lnTo>
                  <a:pt x="56" y="167"/>
                </a:lnTo>
                <a:cubicBezTo>
                  <a:pt x="47" y="181"/>
                  <a:pt x="42" y="195"/>
                  <a:pt x="43" y="207"/>
                </a:cubicBezTo>
                <a:cubicBezTo>
                  <a:pt x="43" y="220"/>
                  <a:pt x="52" y="232"/>
                  <a:pt x="67" y="243"/>
                </a:cubicBezTo>
                <a:lnTo>
                  <a:pt x="121" y="163"/>
                </a:lnTo>
                <a:cubicBezTo>
                  <a:pt x="113" y="155"/>
                  <a:pt x="106" y="146"/>
                  <a:pt x="100" y="137"/>
                </a:cubicBezTo>
                <a:cubicBezTo>
                  <a:pt x="93" y="127"/>
                  <a:pt x="88" y="117"/>
                  <a:pt x="84" y="107"/>
                </a:cubicBezTo>
                <a:cubicBezTo>
                  <a:pt x="82" y="96"/>
                  <a:pt x="80" y="86"/>
                  <a:pt x="82" y="75"/>
                </a:cubicBezTo>
                <a:cubicBezTo>
                  <a:pt x="82" y="64"/>
                  <a:pt x="87" y="52"/>
                  <a:pt x="95" y="40"/>
                </a:cubicBezTo>
                <a:cubicBezTo>
                  <a:pt x="102" y="29"/>
                  <a:pt x="111" y="22"/>
                  <a:pt x="120" y="16"/>
                </a:cubicBezTo>
                <a:cubicBezTo>
                  <a:pt x="130" y="11"/>
                  <a:pt x="140" y="8"/>
                  <a:pt x="151" y="7"/>
                </a:cubicBezTo>
                <a:cubicBezTo>
                  <a:pt x="161" y="6"/>
                  <a:pt x="172" y="8"/>
                  <a:pt x="182" y="11"/>
                </a:cubicBezTo>
                <a:cubicBezTo>
                  <a:pt x="193" y="14"/>
                  <a:pt x="204" y="19"/>
                  <a:pt x="214" y="26"/>
                </a:cubicBezTo>
                <a:lnTo>
                  <a:pt x="231" y="0"/>
                </a:lnTo>
                <a:lnTo>
                  <a:pt x="245" y="10"/>
                </a:lnTo>
                <a:lnTo>
                  <a:pt x="228" y="35"/>
                </a:lnTo>
                <a:cubicBezTo>
                  <a:pt x="238" y="42"/>
                  <a:pt x="247" y="50"/>
                  <a:pt x="253" y="59"/>
                </a:cubicBezTo>
                <a:cubicBezTo>
                  <a:pt x="261" y="67"/>
                  <a:pt x="266" y="76"/>
                  <a:pt x="268" y="86"/>
                </a:cubicBezTo>
                <a:cubicBezTo>
                  <a:pt x="271" y="96"/>
                  <a:pt x="272" y="106"/>
                  <a:pt x="270" y="117"/>
                </a:cubicBezTo>
                <a:cubicBezTo>
                  <a:pt x="269" y="127"/>
                  <a:pt x="264" y="138"/>
                  <a:pt x="256" y="149"/>
                </a:cubicBezTo>
                <a:lnTo>
                  <a:pt x="219" y="124"/>
                </a:lnTo>
                <a:cubicBezTo>
                  <a:pt x="226" y="112"/>
                  <a:pt x="229" y="102"/>
                  <a:pt x="228" y="92"/>
                </a:cubicBezTo>
                <a:cubicBezTo>
                  <a:pt x="226" y="82"/>
                  <a:pt x="220" y="73"/>
                  <a:pt x="208" y="65"/>
                </a:cubicBezTo>
                <a:lnTo>
                  <a:pt x="161" y="135"/>
                </a:lnTo>
                <a:cubicBezTo>
                  <a:pt x="169" y="144"/>
                  <a:pt x="176" y="154"/>
                  <a:pt x="184" y="164"/>
                </a:cubicBezTo>
                <a:cubicBezTo>
                  <a:pt x="190" y="174"/>
                  <a:pt x="196" y="184"/>
                  <a:pt x="199" y="195"/>
                </a:cubicBezTo>
                <a:cubicBezTo>
                  <a:pt x="203" y="205"/>
                  <a:pt x="204" y="215"/>
                  <a:pt x="203" y="227"/>
                </a:cubicBezTo>
                <a:cubicBezTo>
                  <a:pt x="202" y="238"/>
                  <a:pt x="197" y="249"/>
                  <a:pt x="189" y="261"/>
                </a:cubicBezTo>
                <a:cubicBezTo>
                  <a:pt x="181" y="274"/>
                  <a:pt x="171" y="282"/>
                  <a:pt x="161" y="289"/>
                </a:cubicBezTo>
                <a:cubicBezTo>
                  <a:pt x="151" y="295"/>
                  <a:pt x="140" y="299"/>
                  <a:pt x="129" y="300"/>
                </a:cubicBezTo>
                <a:cubicBezTo>
                  <a:pt x="118" y="302"/>
                  <a:pt x="106" y="301"/>
                  <a:pt x="95" y="297"/>
                </a:cubicBezTo>
                <a:cubicBezTo>
                  <a:pt x="83" y="294"/>
                  <a:pt x="72" y="289"/>
                  <a:pt x="61" y="282"/>
                </a:cubicBezTo>
                <a:lnTo>
                  <a:pt x="43" y="308"/>
                </a:lnTo>
                <a:lnTo>
                  <a:pt x="29" y="298"/>
                </a:lnTo>
                <a:lnTo>
                  <a:pt x="47" y="273"/>
                </a:lnTo>
                <a:cubicBezTo>
                  <a:pt x="34" y="264"/>
                  <a:pt x="25" y="255"/>
                  <a:pt x="17" y="245"/>
                </a:cubicBezTo>
                <a:cubicBezTo>
                  <a:pt x="10" y="234"/>
                  <a:pt x="5" y="224"/>
                  <a:pt x="3" y="212"/>
                </a:cubicBezTo>
                <a:cubicBezTo>
                  <a:pt x="0" y="201"/>
                  <a:pt x="0" y="190"/>
                  <a:pt x="3" y="177"/>
                </a:cubicBezTo>
                <a:cubicBezTo>
                  <a:pt x="5" y="165"/>
                  <a:pt x="11" y="154"/>
                  <a:pt x="19" y="141"/>
                </a:cubicBezTo>
                <a:lnTo>
                  <a:pt x="56" y="167"/>
                </a:lnTo>
                <a:close/>
              </a:path>
            </a:pathLst>
          </a:custGeom>
          <a:solidFill>
            <a:srgbClr val="E5B6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472">
            <a:extLst>
              <a:ext uri="{FF2B5EF4-FFF2-40B4-BE49-F238E27FC236}">
                <a16:creationId xmlns:a16="http://schemas.microsoft.com/office/drawing/2014/main" id="{BD10C6B9-3581-7748-949F-9DC362FC3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1077" y="8143375"/>
            <a:ext cx="933798" cy="939313"/>
          </a:xfrm>
          <a:custGeom>
            <a:avLst/>
            <a:gdLst>
              <a:gd name="T0" fmla="*/ 334475 w 751"/>
              <a:gd name="T1" fmla="*/ 49777 h 752"/>
              <a:gd name="T2" fmla="*/ 334475 w 751"/>
              <a:gd name="T3" fmla="*/ 49777 h 752"/>
              <a:gd name="T4" fmla="*/ 440099 w 751"/>
              <a:gd name="T5" fmla="*/ 335997 h 752"/>
              <a:gd name="T6" fmla="*/ 440099 w 751"/>
              <a:gd name="T7" fmla="*/ 335997 h 752"/>
              <a:gd name="T8" fmla="*/ 154524 w 751"/>
              <a:gd name="T9" fmla="*/ 441446 h 752"/>
              <a:gd name="T10" fmla="*/ 154524 w 751"/>
              <a:gd name="T11" fmla="*/ 441446 h 752"/>
              <a:gd name="T12" fmla="*/ 49552 w 751"/>
              <a:gd name="T13" fmla="*/ 155226 h 752"/>
              <a:gd name="T14" fmla="*/ 49552 w 751"/>
              <a:gd name="T15" fmla="*/ 155226 h 752"/>
              <a:gd name="T16" fmla="*/ 334475 w 751"/>
              <a:gd name="T17" fmla="*/ 49777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1" h="752">
                <a:moveTo>
                  <a:pt x="513" y="76"/>
                </a:moveTo>
                <a:lnTo>
                  <a:pt x="513" y="76"/>
                </a:lnTo>
                <a:cubicBezTo>
                  <a:pt x="678" y="152"/>
                  <a:pt x="750" y="348"/>
                  <a:pt x="675" y="513"/>
                </a:cubicBezTo>
                <a:cubicBezTo>
                  <a:pt x="598" y="678"/>
                  <a:pt x="402" y="751"/>
                  <a:pt x="237" y="674"/>
                </a:cubicBezTo>
                <a:cubicBezTo>
                  <a:pt x="72" y="598"/>
                  <a:pt x="0" y="403"/>
                  <a:pt x="76" y="237"/>
                </a:cubicBezTo>
                <a:cubicBezTo>
                  <a:pt x="152" y="72"/>
                  <a:pt x="348" y="0"/>
                  <a:pt x="513" y="76"/>
                </a:cubicBezTo>
              </a:path>
            </a:pathLst>
          </a:custGeom>
          <a:solidFill>
            <a:srgbClr val="E5B6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473">
            <a:extLst>
              <a:ext uri="{FF2B5EF4-FFF2-40B4-BE49-F238E27FC236}">
                <a16:creationId xmlns:a16="http://schemas.microsoft.com/office/drawing/2014/main" id="{89276CCF-9472-094A-A131-EC984041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5443" y="8247745"/>
            <a:ext cx="730558" cy="730573"/>
          </a:xfrm>
          <a:custGeom>
            <a:avLst/>
            <a:gdLst>
              <a:gd name="T0" fmla="*/ 260834 w 586"/>
              <a:gd name="T1" fmla="*/ 38569 h 586"/>
              <a:gd name="T2" fmla="*/ 260834 w 586"/>
              <a:gd name="T3" fmla="*/ 38569 h 586"/>
              <a:gd name="T4" fmla="*/ 343202 w 586"/>
              <a:gd name="T5" fmla="*/ 261487 h 586"/>
              <a:gd name="T6" fmla="*/ 343202 w 586"/>
              <a:gd name="T7" fmla="*/ 261487 h 586"/>
              <a:gd name="T8" fmla="*/ 120938 w 586"/>
              <a:gd name="T9" fmla="*/ 343202 h 586"/>
              <a:gd name="T10" fmla="*/ 120938 w 586"/>
              <a:gd name="T11" fmla="*/ 343202 h 586"/>
              <a:gd name="T12" fmla="*/ 38569 w 586"/>
              <a:gd name="T13" fmla="*/ 120938 h 586"/>
              <a:gd name="T14" fmla="*/ 38569 w 586"/>
              <a:gd name="T15" fmla="*/ 120938 h 586"/>
              <a:gd name="T16" fmla="*/ 260834 w 586"/>
              <a:gd name="T17" fmla="*/ 38569 h 5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6" h="586">
                <a:moveTo>
                  <a:pt x="399" y="59"/>
                </a:moveTo>
                <a:lnTo>
                  <a:pt x="399" y="59"/>
                </a:lnTo>
                <a:cubicBezTo>
                  <a:pt x="529" y="118"/>
                  <a:pt x="585" y="271"/>
                  <a:pt x="525" y="400"/>
                </a:cubicBezTo>
                <a:cubicBezTo>
                  <a:pt x="466" y="529"/>
                  <a:pt x="313" y="585"/>
                  <a:pt x="185" y="525"/>
                </a:cubicBezTo>
                <a:cubicBezTo>
                  <a:pt x="56" y="466"/>
                  <a:pt x="0" y="313"/>
                  <a:pt x="59" y="185"/>
                </a:cubicBezTo>
                <a:cubicBezTo>
                  <a:pt x="118" y="56"/>
                  <a:pt x="271" y="0"/>
                  <a:pt x="399" y="59"/>
                </a:cubicBezTo>
              </a:path>
            </a:pathLst>
          </a:custGeom>
          <a:solidFill>
            <a:srgbClr val="F8CF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474">
            <a:extLst>
              <a:ext uri="{FF2B5EF4-FFF2-40B4-BE49-F238E27FC236}">
                <a16:creationId xmlns:a16="http://schemas.microsoft.com/office/drawing/2014/main" id="{C679AE00-7C9E-DD49-9C78-B9750B52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7271" y="8440000"/>
            <a:ext cx="417463" cy="318598"/>
          </a:xfrm>
          <a:custGeom>
            <a:avLst/>
            <a:gdLst>
              <a:gd name="T0" fmla="*/ 177859 w 336"/>
              <a:gd name="T1" fmla="*/ 107674 h 256"/>
              <a:gd name="T2" fmla="*/ 180465 w 336"/>
              <a:gd name="T3" fmla="*/ 83529 h 256"/>
              <a:gd name="T4" fmla="*/ 163526 w 336"/>
              <a:gd name="T5" fmla="*/ 65910 h 256"/>
              <a:gd name="T6" fmla="*/ 151799 w 336"/>
              <a:gd name="T7" fmla="*/ 62647 h 256"/>
              <a:gd name="T8" fmla="*/ 140723 w 336"/>
              <a:gd name="T9" fmla="*/ 65910 h 256"/>
              <a:gd name="T10" fmla="*/ 131602 w 336"/>
              <a:gd name="T11" fmla="*/ 73088 h 256"/>
              <a:gd name="T12" fmla="*/ 177859 w 336"/>
              <a:gd name="T13" fmla="*/ 107674 h 256"/>
              <a:gd name="T14" fmla="*/ 39741 w 336"/>
              <a:gd name="T15" fmla="*/ 56121 h 256"/>
              <a:gd name="T16" fmla="*/ 35832 w 336"/>
              <a:gd name="T17" fmla="*/ 78308 h 256"/>
              <a:gd name="T18" fmla="*/ 50165 w 336"/>
              <a:gd name="T19" fmla="*/ 93318 h 256"/>
              <a:gd name="T20" fmla="*/ 61241 w 336"/>
              <a:gd name="T21" fmla="*/ 95928 h 256"/>
              <a:gd name="T22" fmla="*/ 71013 w 336"/>
              <a:gd name="T23" fmla="*/ 92665 h 256"/>
              <a:gd name="T24" fmla="*/ 79483 w 336"/>
              <a:gd name="T25" fmla="*/ 86139 h 256"/>
              <a:gd name="T26" fmla="*/ 39741 w 336"/>
              <a:gd name="T27" fmla="*/ 56121 h 256"/>
              <a:gd name="T28" fmla="*/ 125739 w 336"/>
              <a:gd name="T29" fmla="*/ 132472 h 256"/>
              <a:gd name="T30" fmla="*/ 153753 w 336"/>
              <a:gd name="T31" fmla="*/ 137040 h 256"/>
              <a:gd name="T32" fmla="*/ 116618 w 336"/>
              <a:gd name="T33" fmla="*/ 92012 h 256"/>
              <a:gd name="T34" fmla="*/ 101634 w 336"/>
              <a:gd name="T35" fmla="*/ 108327 h 256"/>
              <a:gd name="T36" fmla="*/ 84043 w 336"/>
              <a:gd name="T37" fmla="*/ 120726 h 256"/>
              <a:gd name="T38" fmla="*/ 63847 w 336"/>
              <a:gd name="T39" fmla="*/ 126599 h 256"/>
              <a:gd name="T40" fmla="*/ 39741 w 336"/>
              <a:gd name="T41" fmla="*/ 121378 h 256"/>
              <a:gd name="T42" fmla="*/ 22151 w 336"/>
              <a:gd name="T43" fmla="*/ 107674 h 256"/>
              <a:gd name="T44" fmla="*/ 13030 w 336"/>
              <a:gd name="T45" fmla="*/ 89402 h 256"/>
              <a:gd name="T46" fmla="*/ 12378 w 336"/>
              <a:gd name="T47" fmla="*/ 67867 h 256"/>
              <a:gd name="T48" fmla="*/ 18242 w 336"/>
              <a:gd name="T49" fmla="*/ 46332 h 256"/>
              <a:gd name="T50" fmla="*/ 5212 w 336"/>
              <a:gd name="T51" fmla="*/ 27408 h 256"/>
              <a:gd name="T52" fmla="*/ 23454 w 336"/>
              <a:gd name="T53" fmla="*/ 36544 h 256"/>
              <a:gd name="T54" fmla="*/ 35181 w 336"/>
              <a:gd name="T55" fmla="*/ 17619 h 256"/>
              <a:gd name="T56" fmla="*/ 50817 w 336"/>
              <a:gd name="T57" fmla="*/ 4568 h 256"/>
              <a:gd name="T58" fmla="*/ 70362 w 336"/>
              <a:gd name="T59" fmla="*/ 0 h 256"/>
              <a:gd name="T60" fmla="*/ 80786 w 336"/>
              <a:gd name="T61" fmla="*/ 32629 h 256"/>
              <a:gd name="T62" fmla="*/ 59286 w 336"/>
              <a:gd name="T63" fmla="*/ 30018 h 256"/>
              <a:gd name="T64" fmla="*/ 44302 w 336"/>
              <a:gd name="T65" fmla="*/ 45680 h 256"/>
              <a:gd name="T66" fmla="*/ 94467 w 336"/>
              <a:gd name="T67" fmla="*/ 69172 h 256"/>
              <a:gd name="T68" fmla="*/ 110103 w 336"/>
              <a:gd name="T69" fmla="*/ 50900 h 256"/>
              <a:gd name="T70" fmla="*/ 128345 w 336"/>
              <a:gd name="T71" fmla="*/ 37849 h 256"/>
              <a:gd name="T72" fmla="*/ 148541 w 336"/>
              <a:gd name="T73" fmla="*/ 31976 h 256"/>
              <a:gd name="T74" fmla="*/ 171995 w 336"/>
              <a:gd name="T75" fmla="*/ 37197 h 256"/>
              <a:gd name="T76" fmla="*/ 193495 w 336"/>
              <a:gd name="T77" fmla="*/ 52206 h 256"/>
              <a:gd name="T78" fmla="*/ 203919 w 336"/>
              <a:gd name="T79" fmla="*/ 71130 h 256"/>
              <a:gd name="T80" fmla="*/ 205873 w 336"/>
              <a:gd name="T81" fmla="*/ 93318 h 256"/>
              <a:gd name="T82" fmla="*/ 218252 w 336"/>
              <a:gd name="T83" fmla="*/ 125946 h 256"/>
              <a:gd name="T84" fmla="*/ 194798 w 336"/>
              <a:gd name="T85" fmla="*/ 127251 h 256"/>
              <a:gd name="T86" fmla="*/ 180465 w 336"/>
              <a:gd name="T87" fmla="*/ 149439 h 256"/>
              <a:gd name="T88" fmla="*/ 160920 w 336"/>
              <a:gd name="T89" fmla="*/ 162490 h 256"/>
              <a:gd name="T90" fmla="*/ 138117 w 336"/>
              <a:gd name="T91" fmla="*/ 166405 h 256"/>
              <a:gd name="T92" fmla="*/ 113360 w 336"/>
              <a:gd name="T93" fmla="*/ 159880 h 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36" h="256">
                <a:moveTo>
                  <a:pt x="273" y="165"/>
                </a:moveTo>
                <a:lnTo>
                  <a:pt x="273" y="165"/>
                </a:lnTo>
                <a:cubicBezTo>
                  <a:pt x="278" y="151"/>
                  <a:pt x="280" y="139"/>
                  <a:pt x="277" y="128"/>
                </a:cubicBezTo>
                <a:cubicBezTo>
                  <a:pt x="274" y="117"/>
                  <a:pt x="266" y="108"/>
                  <a:pt x="251" y="101"/>
                </a:cubicBezTo>
                <a:cubicBezTo>
                  <a:pt x="244" y="98"/>
                  <a:pt x="238" y="96"/>
                  <a:pt x="233" y="96"/>
                </a:cubicBezTo>
                <a:cubicBezTo>
                  <a:pt x="226" y="97"/>
                  <a:pt x="221" y="99"/>
                  <a:pt x="216" y="101"/>
                </a:cubicBezTo>
                <a:cubicBezTo>
                  <a:pt x="211" y="104"/>
                  <a:pt x="206" y="108"/>
                  <a:pt x="202" y="112"/>
                </a:cubicBezTo>
                <a:cubicBezTo>
                  <a:pt x="198" y="117"/>
                  <a:pt x="193" y="121"/>
                  <a:pt x="189" y="126"/>
                </a:cubicBezTo>
                <a:lnTo>
                  <a:pt x="273" y="165"/>
                </a:lnTo>
                <a:close/>
                <a:moveTo>
                  <a:pt x="61" y="86"/>
                </a:moveTo>
                <a:lnTo>
                  <a:pt x="61" y="86"/>
                </a:lnTo>
                <a:cubicBezTo>
                  <a:pt x="55" y="99"/>
                  <a:pt x="53" y="110"/>
                  <a:pt x="55" y="120"/>
                </a:cubicBezTo>
                <a:cubicBezTo>
                  <a:pt x="57" y="130"/>
                  <a:pt x="65" y="137"/>
                  <a:pt x="77" y="143"/>
                </a:cubicBezTo>
                <a:cubicBezTo>
                  <a:pt x="83" y="146"/>
                  <a:pt x="89" y="147"/>
                  <a:pt x="94" y="147"/>
                </a:cubicBezTo>
                <a:cubicBezTo>
                  <a:pt x="99" y="146"/>
                  <a:pt x="104" y="144"/>
                  <a:pt x="109" y="142"/>
                </a:cubicBezTo>
                <a:cubicBezTo>
                  <a:pt x="113" y="139"/>
                  <a:pt x="118" y="136"/>
                  <a:pt x="122" y="132"/>
                </a:cubicBezTo>
                <a:cubicBezTo>
                  <a:pt x="126" y="128"/>
                  <a:pt x="130" y="124"/>
                  <a:pt x="134" y="119"/>
                </a:cubicBezTo>
                <a:lnTo>
                  <a:pt x="61" y="86"/>
                </a:lnTo>
                <a:close/>
                <a:moveTo>
                  <a:pt x="193" y="203"/>
                </a:moveTo>
                <a:lnTo>
                  <a:pt x="193" y="203"/>
                </a:lnTo>
                <a:cubicBezTo>
                  <a:pt x="209" y="210"/>
                  <a:pt x="223" y="213"/>
                  <a:pt x="236" y="210"/>
                </a:cubicBezTo>
                <a:cubicBezTo>
                  <a:pt x="248" y="206"/>
                  <a:pt x="258" y="197"/>
                  <a:pt x="266" y="181"/>
                </a:cubicBezTo>
                <a:lnTo>
                  <a:pt x="179" y="141"/>
                </a:lnTo>
                <a:cubicBezTo>
                  <a:pt x="171" y="149"/>
                  <a:pt x="164" y="157"/>
                  <a:pt x="156" y="166"/>
                </a:cubicBezTo>
                <a:cubicBezTo>
                  <a:pt x="147" y="173"/>
                  <a:pt x="138" y="180"/>
                  <a:pt x="129" y="185"/>
                </a:cubicBezTo>
                <a:cubicBezTo>
                  <a:pt x="119" y="190"/>
                  <a:pt x="109" y="193"/>
                  <a:pt x="98" y="194"/>
                </a:cubicBezTo>
                <a:cubicBezTo>
                  <a:pt x="87" y="194"/>
                  <a:pt x="75" y="192"/>
                  <a:pt x="61" y="186"/>
                </a:cubicBezTo>
                <a:cubicBezTo>
                  <a:pt x="50" y="180"/>
                  <a:pt x="41" y="173"/>
                  <a:pt x="34" y="165"/>
                </a:cubicBezTo>
                <a:cubicBezTo>
                  <a:pt x="27" y="156"/>
                  <a:pt x="23" y="147"/>
                  <a:pt x="20" y="137"/>
                </a:cubicBezTo>
                <a:cubicBezTo>
                  <a:pt x="18" y="126"/>
                  <a:pt x="17" y="115"/>
                  <a:pt x="19" y="104"/>
                </a:cubicBezTo>
                <a:cubicBezTo>
                  <a:pt x="20" y="93"/>
                  <a:pt x="23" y="82"/>
                  <a:pt x="28" y="71"/>
                </a:cubicBezTo>
                <a:lnTo>
                  <a:pt x="0" y="58"/>
                </a:lnTo>
                <a:lnTo>
                  <a:pt x="8" y="42"/>
                </a:lnTo>
                <a:lnTo>
                  <a:pt x="36" y="56"/>
                </a:lnTo>
                <a:cubicBezTo>
                  <a:pt x="41" y="45"/>
                  <a:pt x="47" y="35"/>
                  <a:pt x="54" y="27"/>
                </a:cubicBezTo>
                <a:cubicBezTo>
                  <a:pt x="61" y="18"/>
                  <a:pt x="69" y="12"/>
                  <a:pt x="78" y="7"/>
                </a:cubicBezTo>
                <a:cubicBezTo>
                  <a:pt x="88" y="3"/>
                  <a:pt x="97" y="0"/>
                  <a:pt x="108" y="0"/>
                </a:cubicBezTo>
                <a:cubicBezTo>
                  <a:pt x="119" y="0"/>
                  <a:pt x="131" y="3"/>
                  <a:pt x="143" y="8"/>
                </a:cubicBezTo>
                <a:lnTo>
                  <a:pt x="124" y="50"/>
                </a:lnTo>
                <a:cubicBezTo>
                  <a:pt x="111" y="45"/>
                  <a:pt x="100" y="43"/>
                  <a:pt x="91" y="46"/>
                </a:cubicBezTo>
                <a:cubicBezTo>
                  <a:pt x="82" y="49"/>
                  <a:pt x="74" y="57"/>
                  <a:pt x="68" y="70"/>
                </a:cubicBezTo>
                <a:lnTo>
                  <a:pt x="145" y="106"/>
                </a:lnTo>
                <a:cubicBezTo>
                  <a:pt x="152" y="96"/>
                  <a:pt x="160" y="87"/>
                  <a:pt x="169" y="78"/>
                </a:cubicBezTo>
                <a:cubicBezTo>
                  <a:pt x="178" y="69"/>
                  <a:pt x="187" y="63"/>
                  <a:pt x="197" y="58"/>
                </a:cubicBezTo>
                <a:cubicBezTo>
                  <a:pt x="206" y="52"/>
                  <a:pt x="217" y="49"/>
                  <a:pt x="228" y="49"/>
                </a:cubicBezTo>
                <a:cubicBezTo>
                  <a:pt x="239" y="48"/>
                  <a:pt x="251" y="51"/>
                  <a:pt x="264" y="57"/>
                </a:cubicBezTo>
                <a:cubicBezTo>
                  <a:pt x="278" y="63"/>
                  <a:pt x="289" y="71"/>
                  <a:pt x="297" y="80"/>
                </a:cubicBezTo>
                <a:cubicBezTo>
                  <a:pt x="305" y="88"/>
                  <a:pt x="310" y="99"/>
                  <a:pt x="313" y="109"/>
                </a:cubicBezTo>
                <a:cubicBezTo>
                  <a:pt x="316" y="120"/>
                  <a:pt x="317" y="132"/>
                  <a:pt x="316" y="143"/>
                </a:cubicBezTo>
                <a:cubicBezTo>
                  <a:pt x="314" y="156"/>
                  <a:pt x="312" y="168"/>
                  <a:pt x="306" y="180"/>
                </a:cubicBezTo>
                <a:lnTo>
                  <a:pt x="335" y="193"/>
                </a:lnTo>
                <a:lnTo>
                  <a:pt x="327" y="208"/>
                </a:lnTo>
                <a:lnTo>
                  <a:pt x="299" y="195"/>
                </a:lnTo>
                <a:cubicBezTo>
                  <a:pt x="292" y="208"/>
                  <a:pt x="285" y="219"/>
                  <a:pt x="277" y="229"/>
                </a:cubicBezTo>
                <a:cubicBezTo>
                  <a:pt x="267" y="238"/>
                  <a:pt x="258" y="245"/>
                  <a:pt x="247" y="249"/>
                </a:cubicBezTo>
                <a:cubicBezTo>
                  <a:pt x="236" y="253"/>
                  <a:pt x="225" y="255"/>
                  <a:pt x="212" y="255"/>
                </a:cubicBezTo>
                <a:cubicBezTo>
                  <a:pt x="200" y="254"/>
                  <a:pt x="187" y="251"/>
                  <a:pt x="174" y="245"/>
                </a:cubicBezTo>
                <a:lnTo>
                  <a:pt x="193" y="203"/>
                </a:lnTo>
                <a:close/>
              </a:path>
            </a:pathLst>
          </a:custGeom>
          <a:solidFill>
            <a:srgbClr val="E5B6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475">
            <a:extLst>
              <a:ext uri="{FF2B5EF4-FFF2-40B4-BE49-F238E27FC236}">
                <a16:creationId xmlns:a16="http://schemas.microsoft.com/office/drawing/2014/main" id="{AFE9C803-DD3D-3F48-AFE2-4C5E8C7A1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9661" y="8049995"/>
            <a:ext cx="878869" cy="878887"/>
          </a:xfrm>
          <a:custGeom>
            <a:avLst/>
            <a:gdLst>
              <a:gd name="T0" fmla="*/ 441945 w 707"/>
              <a:gd name="T1" fmla="*/ 198158 h 707"/>
              <a:gd name="T2" fmla="*/ 441945 w 707"/>
              <a:gd name="T3" fmla="*/ 198158 h 707"/>
              <a:gd name="T4" fmla="*/ 262038 w 707"/>
              <a:gd name="T5" fmla="*/ 441945 h 707"/>
              <a:gd name="T6" fmla="*/ 262038 w 707"/>
              <a:gd name="T7" fmla="*/ 441945 h 707"/>
              <a:gd name="T8" fmla="*/ 17600 w 707"/>
              <a:gd name="T9" fmla="*/ 262038 h 707"/>
              <a:gd name="T10" fmla="*/ 17600 w 707"/>
              <a:gd name="T11" fmla="*/ 262038 h 707"/>
              <a:gd name="T12" fmla="*/ 198158 w 707"/>
              <a:gd name="T13" fmla="*/ 17600 h 707"/>
              <a:gd name="T14" fmla="*/ 198158 w 707"/>
              <a:gd name="T15" fmla="*/ 17600 h 707"/>
              <a:gd name="T16" fmla="*/ 441945 w 707"/>
              <a:gd name="T17" fmla="*/ 198158 h 7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07" h="707">
                <a:moveTo>
                  <a:pt x="678" y="304"/>
                </a:moveTo>
                <a:lnTo>
                  <a:pt x="678" y="304"/>
                </a:lnTo>
                <a:cubicBezTo>
                  <a:pt x="706" y="484"/>
                  <a:pt x="582" y="652"/>
                  <a:pt x="402" y="678"/>
                </a:cubicBezTo>
                <a:cubicBezTo>
                  <a:pt x="222" y="706"/>
                  <a:pt x="55" y="582"/>
                  <a:pt x="27" y="402"/>
                </a:cubicBezTo>
                <a:cubicBezTo>
                  <a:pt x="0" y="222"/>
                  <a:pt x="124" y="55"/>
                  <a:pt x="304" y="27"/>
                </a:cubicBezTo>
                <a:cubicBezTo>
                  <a:pt x="484" y="0"/>
                  <a:pt x="652" y="124"/>
                  <a:pt x="678" y="304"/>
                </a:cubicBezTo>
              </a:path>
            </a:pathLst>
          </a:custGeom>
          <a:solidFill>
            <a:srgbClr val="E5B6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476">
            <a:extLst>
              <a:ext uri="{FF2B5EF4-FFF2-40B4-BE49-F238E27FC236}">
                <a16:creationId xmlns:a16="http://schemas.microsoft.com/office/drawing/2014/main" id="{D89C264D-77ED-DA4F-9BE6-70AB502DA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8534" y="8148871"/>
            <a:ext cx="686619" cy="686629"/>
          </a:xfrm>
          <a:custGeom>
            <a:avLst/>
            <a:gdLst>
              <a:gd name="T0" fmla="*/ 345664 w 551"/>
              <a:gd name="T1" fmla="*/ 154862 h 551"/>
              <a:gd name="T2" fmla="*/ 345664 w 551"/>
              <a:gd name="T3" fmla="*/ 154862 h 551"/>
              <a:gd name="T4" fmla="*/ 204523 w 551"/>
              <a:gd name="T5" fmla="*/ 345662 h 551"/>
              <a:gd name="T6" fmla="*/ 204523 w 551"/>
              <a:gd name="T7" fmla="*/ 345662 h 551"/>
              <a:gd name="T8" fmla="*/ 13722 w 551"/>
              <a:gd name="T9" fmla="*/ 204522 h 551"/>
              <a:gd name="T10" fmla="*/ 13722 w 551"/>
              <a:gd name="T11" fmla="*/ 204522 h 551"/>
              <a:gd name="T12" fmla="*/ 154209 w 551"/>
              <a:gd name="T13" fmla="*/ 13722 h 551"/>
              <a:gd name="T14" fmla="*/ 154209 w 551"/>
              <a:gd name="T15" fmla="*/ 13722 h 551"/>
              <a:gd name="T16" fmla="*/ 345664 w 551"/>
              <a:gd name="T17" fmla="*/ 154862 h 5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1" h="551">
                <a:moveTo>
                  <a:pt x="529" y="237"/>
                </a:moveTo>
                <a:lnTo>
                  <a:pt x="529" y="237"/>
                </a:lnTo>
                <a:cubicBezTo>
                  <a:pt x="550" y="377"/>
                  <a:pt x="454" y="508"/>
                  <a:pt x="313" y="529"/>
                </a:cubicBezTo>
                <a:cubicBezTo>
                  <a:pt x="173" y="550"/>
                  <a:pt x="42" y="454"/>
                  <a:pt x="21" y="313"/>
                </a:cubicBezTo>
                <a:cubicBezTo>
                  <a:pt x="0" y="173"/>
                  <a:pt x="96" y="42"/>
                  <a:pt x="236" y="21"/>
                </a:cubicBezTo>
                <a:cubicBezTo>
                  <a:pt x="377" y="0"/>
                  <a:pt x="507" y="97"/>
                  <a:pt x="529" y="237"/>
                </a:cubicBezTo>
              </a:path>
            </a:pathLst>
          </a:custGeom>
          <a:solidFill>
            <a:srgbClr val="F8CF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477">
            <a:extLst>
              <a:ext uri="{FF2B5EF4-FFF2-40B4-BE49-F238E27FC236}">
                <a16:creationId xmlns:a16="http://schemas.microsoft.com/office/drawing/2014/main" id="{AE8F606B-39FC-F04B-AC1C-5AAE7C6E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1774" y="8236760"/>
            <a:ext cx="280139" cy="450430"/>
          </a:xfrm>
          <a:custGeom>
            <a:avLst/>
            <a:gdLst>
              <a:gd name="T0" fmla="*/ 88530 w 224"/>
              <a:gd name="T1" fmla="*/ 190916 h 360"/>
              <a:gd name="T2" fmla="*/ 110171 w 224"/>
              <a:gd name="T3" fmla="*/ 179107 h 360"/>
              <a:gd name="T4" fmla="*/ 115418 w 224"/>
              <a:gd name="T5" fmla="*/ 155488 h 360"/>
              <a:gd name="T6" fmla="*/ 110827 w 224"/>
              <a:gd name="T7" fmla="*/ 143679 h 360"/>
              <a:gd name="T8" fmla="*/ 102958 w 224"/>
              <a:gd name="T9" fmla="*/ 136462 h 360"/>
              <a:gd name="T10" fmla="*/ 91154 w 224"/>
              <a:gd name="T11" fmla="*/ 132526 h 360"/>
              <a:gd name="T12" fmla="*/ 88530 w 224"/>
              <a:gd name="T13" fmla="*/ 190916 h 360"/>
              <a:gd name="T14" fmla="*/ 55086 w 224"/>
              <a:gd name="T15" fmla="*/ 45925 h 360"/>
              <a:gd name="T16" fmla="*/ 34756 w 224"/>
              <a:gd name="T17" fmla="*/ 55110 h 360"/>
              <a:gd name="T18" fmla="*/ 30166 w 224"/>
              <a:gd name="T19" fmla="*/ 75448 h 360"/>
              <a:gd name="T20" fmla="*/ 34101 w 224"/>
              <a:gd name="T21" fmla="*/ 85289 h 360"/>
              <a:gd name="T22" fmla="*/ 41970 w 224"/>
              <a:gd name="T23" fmla="*/ 92506 h 360"/>
              <a:gd name="T24" fmla="*/ 51807 w 224"/>
              <a:gd name="T25" fmla="*/ 95786 h 360"/>
              <a:gd name="T26" fmla="*/ 55086 w 224"/>
              <a:gd name="T27" fmla="*/ 45925 h 360"/>
              <a:gd name="T28" fmla="*/ 38691 w 224"/>
              <a:gd name="T29" fmla="*/ 160081 h 360"/>
              <a:gd name="T30" fmla="*/ 49839 w 224"/>
              <a:gd name="T31" fmla="*/ 186324 h 360"/>
              <a:gd name="T32" fmla="*/ 68201 w 224"/>
              <a:gd name="T33" fmla="*/ 129902 h 360"/>
              <a:gd name="T34" fmla="*/ 45905 w 224"/>
              <a:gd name="T35" fmla="*/ 125965 h 360"/>
              <a:gd name="T36" fmla="*/ 25575 w 224"/>
              <a:gd name="T37" fmla="*/ 118749 h 360"/>
              <a:gd name="T38" fmla="*/ 9837 w 224"/>
              <a:gd name="T39" fmla="*/ 104971 h 360"/>
              <a:gd name="T40" fmla="*/ 656 w 224"/>
              <a:gd name="T41" fmla="*/ 81353 h 360"/>
              <a:gd name="T42" fmla="*/ 2623 w 224"/>
              <a:gd name="T43" fmla="*/ 59046 h 360"/>
              <a:gd name="T44" fmla="*/ 13116 w 224"/>
              <a:gd name="T45" fmla="*/ 41332 h 360"/>
              <a:gd name="T46" fmla="*/ 30166 w 224"/>
              <a:gd name="T47" fmla="*/ 28867 h 360"/>
              <a:gd name="T48" fmla="*/ 51807 w 224"/>
              <a:gd name="T49" fmla="*/ 22306 h 360"/>
              <a:gd name="T50" fmla="*/ 59676 w 224"/>
              <a:gd name="T51" fmla="*/ 0 h 360"/>
              <a:gd name="T52" fmla="*/ 62955 w 224"/>
              <a:gd name="T53" fmla="*/ 20994 h 360"/>
              <a:gd name="T54" fmla="*/ 85252 w 224"/>
              <a:gd name="T55" fmla="*/ 20338 h 360"/>
              <a:gd name="T56" fmla="*/ 104925 w 224"/>
              <a:gd name="T57" fmla="*/ 26899 h 360"/>
              <a:gd name="T58" fmla="*/ 119352 w 224"/>
              <a:gd name="T59" fmla="*/ 40676 h 360"/>
              <a:gd name="T60" fmla="*/ 97711 w 224"/>
              <a:gd name="T61" fmla="*/ 66919 h 360"/>
              <a:gd name="T62" fmla="*/ 87875 w 224"/>
              <a:gd name="T63" fmla="*/ 47893 h 360"/>
              <a:gd name="T64" fmla="*/ 66890 w 224"/>
              <a:gd name="T65" fmla="*/ 43957 h 360"/>
              <a:gd name="T66" fmla="*/ 74759 w 224"/>
              <a:gd name="T67" fmla="*/ 98410 h 360"/>
              <a:gd name="T68" fmla="*/ 98367 w 224"/>
              <a:gd name="T69" fmla="*/ 102347 h 360"/>
              <a:gd name="T70" fmla="*/ 119352 w 224"/>
              <a:gd name="T71" fmla="*/ 109564 h 360"/>
              <a:gd name="T72" fmla="*/ 135747 w 224"/>
              <a:gd name="T73" fmla="*/ 123997 h 360"/>
              <a:gd name="T74" fmla="*/ 144272 w 224"/>
              <a:gd name="T75" fmla="*/ 146960 h 360"/>
              <a:gd name="T76" fmla="*/ 143616 w 224"/>
              <a:gd name="T77" fmla="*/ 172546 h 360"/>
              <a:gd name="T78" fmla="*/ 133124 w 224"/>
              <a:gd name="T79" fmla="*/ 192228 h 360"/>
              <a:gd name="T80" fmla="*/ 115418 w 224"/>
              <a:gd name="T81" fmla="*/ 206006 h 360"/>
              <a:gd name="T82" fmla="*/ 95088 w 224"/>
              <a:gd name="T83" fmla="*/ 234217 h 360"/>
              <a:gd name="T84" fmla="*/ 80661 w 224"/>
              <a:gd name="T85" fmla="*/ 215847 h 360"/>
              <a:gd name="T86" fmla="*/ 54430 w 224"/>
              <a:gd name="T87" fmla="*/ 215191 h 360"/>
              <a:gd name="T88" fmla="*/ 32789 w 224"/>
              <a:gd name="T89" fmla="*/ 206662 h 360"/>
              <a:gd name="T90" fmla="*/ 17050 w 224"/>
              <a:gd name="T91" fmla="*/ 189604 h 360"/>
              <a:gd name="T92" fmla="*/ 9181 w 224"/>
              <a:gd name="T93" fmla="*/ 164673 h 36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24" h="360">
                <a:moveTo>
                  <a:pt x="135" y="291"/>
                </a:moveTo>
                <a:lnTo>
                  <a:pt x="135" y="291"/>
                </a:lnTo>
                <a:cubicBezTo>
                  <a:pt x="149" y="288"/>
                  <a:pt x="160" y="282"/>
                  <a:pt x="168" y="273"/>
                </a:cubicBezTo>
                <a:cubicBezTo>
                  <a:pt x="176" y="265"/>
                  <a:pt x="179" y="252"/>
                  <a:pt x="176" y="237"/>
                </a:cubicBezTo>
                <a:cubicBezTo>
                  <a:pt x="175" y="229"/>
                  <a:pt x="173" y="223"/>
                  <a:pt x="169" y="219"/>
                </a:cubicBezTo>
                <a:cubicBezTo>
                  <a:pt x="166" y="214"/>
                  <a:pt x="162" y="210"/>
                  <a:pt x="157" y="208"/>
                </a:cubicBezTo>
                <a:cubicBezTo>
                  <a:pt x="152" y="205"/>
                  <a:pt x="146" y="203"/>
                  <a:pt x="139" y="202"/>
                </a:cubicBezTo>
                <a:cubicBezTo>
                  <a:pt x="133" y="200"/>
                  <a:pt x="127" y="200"/>
                  <a:pt x="121" y="199"/>
                </a:cubicBezTo>
                <a:lnTo>
                  <a:pt x="135" y="291"/>
                </a:lnTo>
                <a:close/>
                <a:moveTo>
                  <a:pt x="84" y="70"/>
                </a:moveTo>
                <a:lnTo>
                  <a:pt x="84" y="70"/>
                </a:lnTo>
                <a:cubicBezTo>
                  <a:pt x="70" y="71"/>
                  <a:pt x="59" y="76"/>
                  <a:pt x="53" y="84"/>
                </a:cubicBezTo>
                <a:cubicBezTo>
                  <a:pt x="46" y="90"/>
                  <a:pt x="43" y="101"/>
                  <a:pt x="46" y="115"/>
                </a:cubicBezTo>
                <a:cubicBezTo>
                  <a:pt x="47" y="121"/>
                  <a:pt x="49" y="126"/>
                  <a:pt x="52" y="130"/>
                </a:cubicBezTo>
                <a:cubicBezTo>
                  <a:pt x="55" y="134"/>
                  <a:pt x="59" y="138"/>
                  <a:pt x="64" y="141"/>
                </a:cubicBezTo>
                <a:cubicBezTo>
                  <a:pt x="69" y="143"/>
                  <a:pt x="74" y="145"/>
                  <a:pt x="79" y="146"/>
                </a:cubicBezTo>
                <a:cubicBezTo>
                  <a:pt x="85" y="147"/>
                  <a:pt x="91" y="148"/>
                  <a:pt x="96" y="148"/>
                </a:cubicBezTo>
                <a:lnTo>
                  <a:pt x="84" y="70"/>
                </a:lnTo>
                <a:close/>
                <a:moveTo>
                  <a:pt x="59" y="244"/>
                </a:moveTo>
                <a:lnTo>
                  <a:pt x="59" y="244"/>
                </a:lnTo>
                <a:cubicBezTo>
                  <a:pt x="61" y="262"/>
                  <a:pt x="67" y="274"/>
                  <a:pt x="76" y="284"/>
                </a:cubicBezTo>
                <a:cubicBezTo>
                  <a:pt x="86" y="292"/>
                  <a:pt x="100" y="296"/>
                  <a:pt x="118" y="293"/>
                </a:cubicBezTo>
                <a:lnTo>
                  <a:pt x="104" y="198"/>
                </a:lnTo>
                <a:cubicBezTo>
                  <a:pt x="92" y="197"/>
                  <a:pt x="81" y="195"/>
                  <a:pt x="70" y="192"/>
                </a:cubicBezTo>
                <a:cubicBezTo>
                  <a:pt x="59" y="190"/>
                  <a:pt x="48" y="186"/>
                  <a:pt x="39" y="181"/>
                </a:cubicBezTo>
                <a:cubicBezTo>
                  <a:pt x="29" y="176"/>
                  <a:pt x="21" y="169"/>
                  <a:pt x="15" y="160"/>
                </a:cubicBezTo>
                <a:cubicBezTo>
                  <a:pt x="8" y="151"/>
                  <a:pt x="3" y="139"/>
                  <a:pt x="1" y="124"/>
                </a:cubicBezTo>
                <a:cubicBezTo>
                  <a:pt x="0" y="112"/>
                  <a:pt x="0" y="101"/>
                  <a:pt x="4" y="90"/>
                </a:cubicBezTo>
                <a:cubicBezTo>
                  <a:pt x="7" y="80"/>
                  <a:pt x="12" y="71"/>
                  <a:pt x="20" y="63"/>
                </a:cubicBezTo>
                <a:cubicBezTo>
                  <a:pt x="27" y="55"/>
                  <a:pt x="36" y="49"/>
                  <a:pt x="46" y="44"/>
                </a:cubicBezTo>
                <a:cubicBezTo>
                  <a:pt x="56" y="39"/>
                  <a:pt x="67" y="36"/>
                  <a:pt x="79" y="34"/>
                </a:cubicBezTo>
                <a:lnTo>
                  <a:pt x="74" y="3"/>
                </a:lnTo>
                <a:lnTo>
                  <a:pt x="91" y="0"/>
                </a:lnTo>
                <a:lnTo>
                  <a:pt x="96" y="32"/>
                </a:lnTo>
                <a:cubicBezTo>
                  <a:pt x="108" y="30"/>
                  <a:pt x="119" y="30"/>
                  <a:pt x="130" y="31"/>
                </a:cubicBezTo>
                <a:cubicBezTo>
                  <a:pt x="141" y="33"/>
                  <a:pt x="151" y="36"/>
                  <a:pt x="160" y="41"/>
                </a:cubicBezTo>
                <a:cubicBezTo>
                  <a:pt x="168" y="46"/>
                  <a:pt x="175" y="54"/>
                  <a:pt x="182" y="62"/>
                </a:cubicBezTo>
                <a:cubicBezTo>
                  <a:pt x="188" y="71"/>
                  <a:pt x="192" y="82"/>
                  <a:pt x="194" y="95"/>
                </a:cubicBezTo>
                <a:lnTo>
                  <a:pt x="149" y="102"/>
                </a:lnTo>
                <a:cubicBezTo>
                  <a:pt x="146" y="89"/>
                  <a:pt x="141" y="79"/>
                  <a:pt x="134" y="73"/>
                </a:cubicBezTo>
                <a:cubicBezTo>
                  <a:pt x="126" y="66"/>
                  <a:pt x="116" y="65"/>
                  <a:pt x="102" y="67"/>
                </a:cubicBezTo>
                <a:lnTo>
                  <a:pt x="114" y="150"/>
                </a:lnTo>
                <a:cubicBezTo>
                  <a:pt x="126" y="152"/>
                  <a:pt x="138" y="153"/>
                  <a:pt x="150" y="156"/>
                </a:cubicBezTo>
                <a:cubicBezTo>
                  <a:pt x="162" y="158"/>
                  <a:pt x="173" y="163"/>
                  <a:pt x="182" y="167"/>
                </a:cubicBezTo>
                <a:cubicBezTo>
                  <a:pt x="192" y="173"/>
                  <a:pt x="201" y="180"/>
                  <a:pt x="207" y="189"/>
                </a:cubicBezTo>
                <a:cubicBezTo>
                  <a:pt x="214" y="198"/>
                  <a:pt x="218" y="210"/>
                  <a:pt x="220" y="224"/>
                </a:cubicBezTo>
                <a:cubicBezTo>
                  <a:pt x="223" y="238"/>
                  <a:pt x="222" y="251"/>
                  <a:pt x="219" y="263"/>
                </a:cubicBezTo>
                <a:cubicBezTo>
                  <a:pt x="216" y="274"/>
                  <a:pt x="210" y="285"/>
                  <a:pt x="203" y="293"/>
                </a:cubicBezTo>
                <a:cubicBezTo>
                  <a:pt x="196" y="302"/>
                  <a:pt x="186" y="309"/>
                  <a:pt x="176" y="314"/>
                </a:cubicBezTo>
                <a:cubicBezTo>
                  <a:pt x="165" y="320"/>
                  <a:pt x="154" y="324"/>
                  <a:pt x="140" y="326"/>
                </a:cubicBezTo>
                <a:lnTo>
                  <a:pt x="145" y="357"/>
                </a:lnTo>
                <a:lnTo>
                  <a:pt x="128" y="359"/>
                </a:lnTo>
                <a:lnTo>
                  <a:pt x="123" y="329"/>
                </a:lnTo>
                <a:cubicBezTo>
                  <a:pt x="109" y="331"/>
                  <a:pt x="96" y="331"/>
                  <a:pt x="83" y="328"/>
                </a:cubicBezTo>
                <a:cubicBezTo>
                  <a:pt x="71" y="326"/>
                  <a:pt x="60" y="321"/>
                  <a:pt x="50" y="315"/>
                </a:cubicBezTo>
                <a:cubicBezTo>
                  <a:pt x="41" y="308"/>
                  <a:pt x="33" y="300"/>
                  <a:pt x="26" y="289"/>
                </a:cubicBezTo>
                <a:cubicBezTo>
                  <a:pt x="20" y="278"/>
                  <a:pt x="16" y="266"/>
                  <a:pt x="14" y="251"/>
                </a:cubicBezTo>
                <a:lnTo>
                  <a:pt x="59" y="244"/>
                </a:lnTo>
                <a:close/>
              </a:path>
            </a:pathLst>
          </a:custGeom>
          <a:solidFill>
            <a:srgbClr val="E5B6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BA6553BD-E89A-4E4E-BFAE-E10061BC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820" y="6698705"/>
            <a:ext cx="531567" cy="899601"/>
          </a:xfrm>
          <a:custGeom>
            <a:avLst/>
            <a:gdLst>
              <a:gd name="connsiteX0" fmla="*/ 203234 w 531567"/>
              <a:gd name="connsiteY0" fmla="*/ 840435 h 899601"/>
              <a:gd name="connsiteX1" fmla="*/ 322807 w 531567"/>
              <a:gd name="connsiteY1" fmla="*/ 840435 h 899601"/>
              <a:gd name="connsiteX2" fmla="*/ 261749 w 531567"/>
              <a:gd name="connsiteY2" fmla="*/ 899601 h 899601"/>
              <a:gd name="connsiteX3" fmla="*/ 203234 w 531567"/>
              <a:gd name="connsiteY3" fmla="*/ 840435 h 899601"/>
              <a:gd name="connsiteX4" fmla="*/ 159291 w 531567"/>
              <a:gd name="connsiteY4" fmla="*/ 785505 h 899601"/>
              <a:gd name="connsiteX5" fmla="*/ 372258 w 531567"/>
              <a:gd name="connsiteY5" fmla="*/ 785505 h 899601"/>
              <a:gd name="connsiteX6" fmla="*/ 372258 w 531567"/>
              <a:gd name="connsiteY6" fmla="*/ 811826 h 899601"/>
              <a:gd name="connsiteX7" fmla="*/ 159291 w 531567"/>
              <a:gd name="connsiteY7" fmla="*/ 811826 h 899601"/>
              <a:gd name="connsiteX8" fmla="*/ 159291 w 531567"/>
              <a:gd name="connsiteY8" fmla="*/ 730574 h 899601"/>
              <a:gd name="connsiteX9" fmla="*/ 372258 w 531567"/>
              <a:gd name="connsiteY9" fmla="*/ 730574 h 899601"/>
              <a:gd name="connsiteX10" fmla="*/ 372258 w 531567"/>
              <a:gd name="connsiteY10" fmla="*/ 762214 h 899601"/>
              <a:gd name="connsiteX11" fmla="*/ 159291 w 531567"/>
              <a:gd name="connsiteY11" fmla="*/ 762214 h 899601"/>
              <a:gd name="connsiteX12" fmla="*/ 159291 w 531567"/>
              <a:gd name="connsiteY12" fmla="*/ 670153 h 899601"/>
              <a:gd name="connsiteX13" fmla="*/ 372258 w 531567"/>
              <a:gd name="connsiteY13" fmla="*/ 670153 h 899601"/>
              <a:gd name="connsiteX14" fmla="*/ 372258 w 531567"/>
              <a:gd name="connsiteY14" fmla="*/ 696472 h 899601"/>
              <a:gd name="connsiteX15" fmla="*/ 159291 w 531567"/>
              <a:gd name="connsiteY15" fmla="*/ 696472 h 899601"/>
              <a:gd name="connsiteX16" fmla="*/ 265161 w 531567"/>
              <a:gd name="connsiteY16" fmla="*/ 0 h 899601"/>
              <a:gd name="connsiteX17" fmla="*/ 531567 w 531567"/>
              <a:gd name="connsiteY17" fmla="*/ 265082 h 899601"/>
              <a:gd name="connsiteX18" fmla="*/ 430731 w 531567"/>
              <a:gd name="connsiteY18" fmla="*/ 507763 h 899601"/>
              <a:gd name="connsiteX19" fmla="*/ 261427 w 531567"/>
              <a:gd name="connsiteY19" fmla="*/ 635948 h 899601"/>
              <a:gd name="connsiteX20" fmla="*/ 98346 w 531567"/>
              <a:gd name="connsiteY20" fmla="*/ 507763 h 899601"/>
              <a:gd name="connsiteX21" fmla="*/ 0 w 531567"/>
              <a:gd name="connsiteY21" fmla="*/ 265082 h 899601"/>
              <a:gd name="connsiteX22" fmla="*/ 265161 w 531567"/>
              <a:gd name="connsiteY22" fmla="*/ 0 h 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1567" h="899601">
                <a:moveTo>
                  <a:pt x="203234" y="840435"/>
                </a:moveTo>
                <a:lnTo>
                  <a:pt x="322807" y="840435"/>
                </a:lnTo>
                <a:cubicBezTo>
                  <a:pt x="322807" y="840435"/>
                  <a:pt x="316447" y="899601"/>
                  <a:pt x="261749" y="899601"/>
                </a:cubicBezTo>
                <a:cubicBezTo>
                  <a:pt x="207050" y="899601"/>
                  <a:pt x="203234" y="840435"/>
                  <a:pt x="203234" y="840435"/>
                </a:cubicBezTo>
                <a:close/>
                <a:moveTo>
                  <a:pt x="159291" y="785505"/>
                </a:moveTo>
                <a:lnTo>
                  <a:pt x="372258" y="785505"/>
                </a:lnTo>
                <a:lnTo>
                  <a:pt x="372258" y="811826"/>
                </a:lnTo>
                <a:lnTo>
                  <a:pt x="159291" y="811826"/>
                </a:lnTo>
                <a:close/>
                <a:moveTo>
                  <a:pt x="159291" y="730574"/>
                </a:moveTo>
                <a:lnTo>
                  <a:pt x="372258" y="730574"/>
                </a:lnTo>
                <a:lnTo>
                  <a:pt x="372258" y="762214"/>
                </a:lnTo>
                <a:lnTo>
                  <a:pt x="159291" y="762214"/>
                </a:lnTo>
                <a:close/>
                <a:moveTo>
                  <a:pt x="159291" y="670153"/>
                </a:moveTo>
                <a:lnTo>
                  <a:pt x="372258" y="670153"/>
                </a:lnTo>
                <a:lnTo>
                  <a:pt x="372258" y="696472"/>
                </a:lnTo>
                <a:lnTo>
                  <a:pt x="159291" y="696472"/>
                </a:lnTo>
                <a:close/>
                <a:moveTo>
                  <a:pt x="265161" y="0"/>
                </a:moveTo>
                <a:cubicBezTo>
                  <a:pt x="412058" y="0"/>
                  <a:pt x="531567" y="119473"/>
                  <a:pt x="531567" y="265082"/>
                </a:cubicBezTo>
                <a:cubicBezTo>
                  <a:pt x="531567" y="342242"/>
                  <a:pt x="469323" y="428114"/>
                  <a:pt x="430731" y="507763"/>
                </a:cubicBezTo>
                <a:cubicBezTo>
                  <a:pt x="374711" y="619770"/>
                  <a:pt x="398364" y="635948"/>
                  <a:pt x="261427" y="635948"/>
                </a:cubicBezTo>
                <a:cubicBezTo>
                  <a:pt x="128223" y="635948"/>
                  <a:pt x="166815" y="616036"/>
                  <a:pt x="98346" y="507763"/>
                </a:cubicBezTo>
                <a:cubicBezTo>
                  <a:pt x="49795" y="431847"/>
                  <a:pt x="0" y="343487"/>
                  <a:pt x="0" y="265082"/>
                </a:cubicBezTo>
                <a:cubicBezTo>
                  <a:pt x="0" y="119473"/>
                  <a:pt x="118264" y="0"/>
                  <a:pt x="265161" y="0"/>
                </a:cubicBezTo>
                <a:close/>
              </a:path>
            </a:pathLst>
          </a:custGeom>
          <a:solidFill>
            <a:srgbClr val="DFE8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483">
            <a:extLst>
              <a:ext uri="{FF2B5EF4-FFF2-40B4-BE49-F238E27FC236}">
                <a16:creationId xmlns:a16="http://schemas.microsoft.com/office/drawing/2014/main" id="{7B5AB292-8E4E-F544-92A8-2C914EAA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690" y="6945892"/>
            <a:ext cx="329576" cy="346064"/>
          </a:xfrm>
          <a:custGeom>
            <a:avLst/>
            <a:gdLst>
              <a:gd name="T0" fmla="*/ 62606 w 265"/>
              <a:gd name="T1" fmla="*/ 180805 h 277"/>
              <a:gd name="T2" fmla="*/ 62606 w 265"/>
              <a:gd name="T3" fmla="*/ 180805 h 277"/>
              <a:gd name="T4" fmla="*/ 56084 w 265"/>
              <a:gd name="T5" fmla="*/ 175564 h 277"/>
              <a:gd name="T6" fmla="*/ 0 w 265"/>
              <a:gd name="T7" fmla="*/ 0 h 277"/>
              <a:gd name="T8" fmla="*/ 172166 w 265"/>
              <a:gd name="T9" fmla="*/ 0 h 277"/>
              <a:gd name="T10" fmla="*/ 113473 w 265"/>
              <a:gd name="T11" fmla="*/ 174909 h 277"/>
              <a:gd name="T12" fmla="*/ 113473 w 265"/>
              <a:gd name="T13" fmla="*/ 174909 h 277"/>
              <a:gd name="T14" fmla="*/ 104343 w 265"/>
              <a:gd name="T15" fmla="*/ 179495 h 277"/>
              <a:gd name="T16" fmla="*/ 104343 w 265"/>
              <a:gd name="T17" fmla="*/ 179495 h 277"/>
              <a:gd name="T18" fmla="*/ 99778 w 265"/>
              <a:gd name="T19" fmla="*/ 170323 h 277"/>
              <a:gd name="T20" fmla="*/ 151297 w 265"/>
              <a:gd name="T21" fmla="*/ 14412 h 277"/>
              <a:gd name="T22" fmla="*/ 19564 w 265"/>
              <a:gd name="T23" fmla="*/ 14412 h 277"/>
              <a:gd name="T24" fmla="*/ 69779 w 265"/>
              <a:gd name="T25" fmla="*/ 170979 h 277"/>
              <a:gd name="T26" fmla="*/ 69779 w 265"/>
              <a:gd name="T27" fmla="*/ 170979 h 277"/>
              <a:gd name="T28" fmla="*/ 65214 w 265"/>
              <a:gd name="T29" fmla="*/ 180805 h 277"/>
              <a:gd name="T30" fmla="*/ 65214 w 265"/>
              <a:gd name="T31" fmla="*/ 180805 h 277"/>
              <a:gd name="T32" fmla="*/ 62606 w 265"/>
              <a:gd name="T33" fmla="*/ 180805 h 2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5" h="277">
                <a:moveTo>
                  <a:pt x="96" y="276"/>
                </a:moveTo>
                <a:lnTo>
                  <a:pt x="96" y="276"/>
                </a:lnTo>
                <a:cubicBezTo>
                  <a:pt x="92" y="276"/>
                  <a:pt x="87" y="273"/>
                  <a:pt x="86" y="268"/>
                </a:cubicBezTo>
                <a:lnTo>
                  <a:pt x="0" y="0"/>
                </a:lnTo>
                <a:lnTo>
                  <a:pt x="264" y="0"/>
                </a:lnTo>
                <a:lnTo>
                  <a:pt x="174" y="267"/>
                </a:lnTo>
                <a:cubicBezTo>
                  <a:pt x="172" y="273"/>
                  <a:pt x="166" y="276"/>
                  <a:pt x="160" y="274"/>
                </a:cubicBezTo>
                <a:cubicBezTo>
                  <a:pt x="154" y="272"/>
                  <a:pt x="151" y="266"/>
                  <a:pt x="153" y="260"/>
                </a:cubicBezTo>
                <a:lnTo>
                  <a:pt x="232" y="22"/>
                </a:lnTo>
                <a:lnTo>
                  <a:pt x="30" y="22"/>
                </a:lnTo>
                <a:lnTo>
                  <a:pt x="107" y="261"/>
                </a:lnTo>
                <a:cubicBezTo>
                  <a:pt x="109" y="268"/>
                  <a:pt x="105" y="274"/>
                  <a:pt x="100" y="276"/>
                </a:cubicBezTo>
                <a:cubicBezTo>
                  <a:pt x="98" y="276"/>
                  <a:pt x="97" y="276"/>
                  <a:pt x="96" y="27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484">
            <a:extLst>
              <a:ext uri="{FF2B5EF4-FFF2-40B4-BE49-F238E27FC236}">
                <a16:creationId xmlns:a16="http://schemas.microsoft.com/office/drawing/2014/main" id="{1502F446-40EB-AB40-A951-7302871C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648" y="9659456"/>
            <a:ext cx="1757740" cy="1752283"/>
          </a:xfrm>
          <a:custGeom>
            <a:avLst/>
            <a:gdLst>
              <a:gd name="T0" fmla="*/ 921043 w 1409"/>
              <a:gd name="T1" fmla="*/ 459409 h 1408"/>
              <a:gd name="T2" fmla="*/ 921043 w 1409"/>
              <a:gd name="T3" fmla="*/ 459409 h 1408"/>
              <a:gd name="T4" fmla="*/ 460521 w 1409"/>
              <a:gd name="T5" fmla="*/ 918164 h 1408"/>
              <a:gd name="T6" fmla="*/ 460521 w 1409"/>
              <a:gd name="T7" fmla="*/ 918164 h 1408"/>
              <a:gd name="T8" fmla="*/ 0 w 1409"/>
              <a:gd name="T9" fmla="*/ 459409 h 1408"/>
              <a:gd name="T10" fmla="*/ 0 w 1409"/>
              <a:gd name="T11" fmla="*/ 459409 h 1408"/>
              <a:gd name="T12" fmla="*/ 460521 w 1409"/>
              <a:gd name="T13" fmla="*/ 0 h 1408"/>
              <a:gd name="T14" fmla="*/ 460521 w 1409"/>
              <a:gd name="T15" fmla="*/ 0 h 1408"/>
              <a:gd name="T16" fmla="*/ 921043 w 1409"/>
              <a:gd name="T17" fmla="*/ 459409 h 1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09" h="1408">
                <a:moveTo>
                  <a:pt x="1408" y="704"/>
                </a:moveTo>
                <a:lnTo>
                  <a:pt x="1408" y="704"/>
                </a:lnTo>
                <a:cubicBezTo>
                  <a:pt x="1408" y="1092"/>
                  <a:pt x="1093" y="1407"/>
                  <a:pt x="704" y="1407"/>
                </a:cubicBezTo>
                <a:cubicBezTo>
                  <a:pt x="315" y="1407"/>
                  <a:pt x="0" y="1092"/>
                  <a:pt x="0" y="704"/>
                </a:cubicBezTo>
                <a:cubicBezTo>
                  <a:pt x="0" y="315"/>
                  <a:pt x="315" y="0"/>
                  <a:pt x="704" y="0"/>
                </a:cubicBezTo>
                <a:cubicBezTo>
                  <a:pt x="1093" y="0"/>
                  <a:pt x="1408" y="315"/>
                  <a:pt x="1408" y="704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485">
            <a:extLst>
              <a:ext uri="{FF2B5EF4-FFF2-40B4-BE49-F238E27FC236}">
                <a16:creationId xmlns:a16="http://schemas.microsoft.com/office/drawing/2014/main" id="{180A7340-F091-F141-9845-97096457C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676" y="9637483"/>
            <a:ext cx="1801683" cy="1801719"/>
          </a:xfrm>
          <a:custGeom>
            <a:avLst/>
            <a:gdLst>
              <a:gd name="T0" fmla="*/ 472370 w 1446"/>
              <a:gd name="T1" fmla="*/ 23537 h 1445"/>
              <a:gd name="T2" fmla="*/ 472370 w 1446"/>
              <a:gd name="T3" fmla="*/ 23537 h 1445"/>
              <a:gd name="T4" fmla="*/ 24827 w 1446"/>
              <a:gd name="T5" fmla="*/ 472043 h 1445"/>
              <a:gd name="T6" fmla="*/ 24827 w 1446"/>
              <a:gd name="T7" fmla="*/ 472043 h 1445"/>
              <a:gd name="T8" fmla="*/ 472370 w 1446"/>
              <a:gd name="T9" fmla="*/ 919895 h 1445"/>
              <a:gd name="T10" fmla="*/ 472370 w 1446"/>
              <a:gd name="T11" fmla="*/ 919895 h 1445"/>
              <a:gd name="T12" fmla="*/ 919912 w 1446"/>
              <a:gd name="T13" fmla="*/ 472043 h 1445"/>
              <a:gd name="T14" fmla="*/ 919912 w 1446"/>
              <a:gd name="T15" fmla="*/ 472043 h 1445"/>
              <a:gd name="T16" fmla="*/ 472370 w 1446"/>
              <a:gd name="T17" fmla="*/ 23537 h 1445"/>
              <a:gd name="T18" fmla="*/ 472370 w 1446"/>
              <a:gd name="T19" fmla="*/ 944085 h 1445"/>
              <a:gd name="T20" fmla="*/ 472370 w 1446"/>
              <a:gd name="T21" fmla="*/ 944085 h 1445"/>
              <a:gd name="T22" fmla="*/ 0 w 1446"/>
              <a:gd name="T23" fmla="*/ 472043 h 1445"/>
              <a:gd name="T24" fmla="*/ 0 w 1446"/>
              <a:gd name="T25" fmla="*/ 472043 h 1445"/>
              <a:gd name="T26" fmla="*/ 472370 w 1446"/>
              <a:gd name="T27" fmla="*/ 0 h 1445"/>
              <a:gd name="T28" fmla="*/ 472370 w 1446"/>
              <a:gd name="T29" fmla="*/ 0 h 1445"/>
              <a:gd name="T30" fmla="*/ 944086 w 1446"/>
              <a:gd name="T31" fmla="*/ 472043 h 1445"/>
              <a:gd name="T32" fmla="*/ 944086 w 1446"/>
              <a:gd name="T33" fmla="*/ 472043 h 1445"/>
              <a:gd name="T34" fmla="*/ 472370 w 1446"/>
              <a:gd name="T35" fmla="*/ 944085 h 14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46" h="1445">
                <a:moveTo>
                  <a:pt x="723" y="36"/>
                </a:moveTo>
                <a:lnTo>
                  <a:pt x="723" y="36"/>
                </a:lnTo>
                <a:cubicBezTo>
                  <a:pt x="345" y="36"/>
                  <a:pt x="38" y="344"/>
                  <a:pt x="38" y="722"/>
                </a:cubicBezTo>
                <a:cubicBezTo>
                  <a:pt x="38" y="1099"/>
                  <a:pt x="345" y="1407"/>
                  <a:pt x="723" y="1407"/>
                </a:cubicBezTo>
                <a:cubicBezTo>
                  <a:pt x="1101" y="1407"/>
                  <a:pt x="1408" y="1099"/>
                  <a:pt x="1408" y="722"/>
                </a:cubicBezTo>
                <a:cubicBezTo>
                  <a:pt x="1408" y="344"/>
                  <a:pt x="1101" y="36"/>
                  <a:pt x="723" y="36"/>
                </a:cubicBezTo>
                <a:close/>
                <a:moveTo>
                  <a:pt x="723" y="1444"/>
                </a:moveTo>
                <a:lnTo>
                  <a:pt x="723" y="1444"/>
                </a:lnTo>
                <a:cubicBezTo>
                  <a:pt x="325" y="1444"/>
                  <a:pt x="0" y="1120"/>
                  <a:pt x="0" y="722"/>
                </a:cubicBezTo>
                <a:cubicBezTo>
                  <a:pt x="0" y="323"/>
                  <a:pt x="325" y="0"/>
                  <a:pt x="723" y="0"/>
                </a:cubicBezTo>
                <a:cubicBezTo>
                  <a:pt x="1121" y="0"/>
                  <a:pt x="1445" y="323"/>
                  <a:pt x="1445" y="722"/>
                </a:cubicBezTo>
                <a:cubicBezTo>
                  <a:pt x="1445" y="1120"/>
                  <a:pt x="1121" y="1444"/>
                  <a:pt x="723" y="14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486">
            <a:extLst>
              <a:ext uri="{FF2B5EF4-FFF2-40B4-BE49-F238E27FC236}">
                <a16:creationId xmlns:a16="http://schemas.microsoft.com/office/drawing/2014/main" id="{4C3F0C27-26AA-0243-BE3E-1A96538DB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821" y="9917631"/>
            <a:ext cx="1235909" cy="1241428"/>
          </a:xfrm>
          <a:custGeom>
            <a:avLst/>
            <a:gdLst>
              <a:gd name="T0" fmla="*/ 647415 w 994"/>
              <a:gd name="T1" fmla="*/ 325147 h 995"/>
              <a:gd name="T2" fmla="*/ 647415 w 994"/>
              <a:gd name="T3" fmla="*/ 325147 h 995"/>
              <a:gd name="T4" fmla="*/ 324034 w 994"/>
              <a:gd name="T5" fmla="*/ 650294 h 995"/>
              <a:gd name="T6" fmla="*/ 324034 w 994"/>
              <a:gd name="T7" fmla="*/ 650294 h 995"/>
              <a:gd name="T8" fmla="*/ 0 w 994"/>
              <a:gd name="T9" fmla="*/ 325147 h 995"/>
              <a:gd name="T10" fmla="*/ 0 w 994"/>
              <a:gd name="T11" fmla="*/ 325147 h 995"/>
              <a:gd name="T12" fmla="*/ 324034 w 994"/>
              <a:gd name="T13" fmla="*/ 0 h 995"/>
              <a:gd name="T14" fmla="*/ 324034 w 994"/>
              <a:gd name="T15" fmla="*/ 0 h 995"/>
              <a:gd name="T16" fmla="*/ 647415 w 994"/>
              <a:gd name="T17" fmla="*/ 325147 h 9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4" h="995">
                <a:moveTo>
                  <a:pt x="993" y="497"/>
                </a:moveTo>
                <a:lnTo>
                  <a:pt x="993" y="497"/>
                </a:lnTo>
                <a:cubicBezTo>
                  <a:pt x="993" y="771"/>
                  <a:pt x="771" y="994"/>
                  <a:pt x="497" y="994"/>
                </a:cubicBezTo>
                <a:cubicBezTo>
                  <a:pt x="223" y="994"/>
                  <a:pt x="0" y="771"/>
                  <a:pt x="0" y="497"/>
                </a:cubicBezTo>
                <a:cubicBezTo>
                  <a:pt x="0" y="223"/>
                  <a:pt x="223" y="0"/>
                  <a:pt x="497" y="0"/>
                </a:cubicBezTo>
                <a:cubicBezTo>
                  <a:pt x="771" y="0"/>
                  <a:pt x="993" y="223"/>
                  <a:pt x="993" y="497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487">
            <a:extLst>
              <a:ext uri="{FF2B5EF4-FFF2-40B4-BE49-F238E27FC236}">
                <a16:creationId xmlns:a16="http://schemas.microsoft.com/office/drawing/2014/main" id="{4E162B30-934F-F541-A3A2-DE017D23E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7985" y="10175800"/>
            <a:ext cx="725068" cy="725082"/>
          </a:xfrm>
          <a:custGeom>
            <a:avLst/>
            <a:gdLst>
              <a:gd name="T0" fmla="*/ 379546 w 581"/>
              <a:gd name="T1" fmla="*/ 190100 h 580"/>
              <a:gd name="T2" fmla="*/ 379546 w 581"/>
              <a:gd name="T3" fmla="*/ 190100 h 580"/>
              <a:gd name="T4" fmla="*/ 189773 w 581"/>
              <a:gd name="T5" fmla="*/ 379544 h 580"/>
              <a:gd name="T6" fmla="*/ 189773 w 581"/>
              <a:gd name="T7" fmla="*/ 379544 h 580"/>
              <a:gd name="T8" fmla="*/ 0 w 581"/>
              <a:gd name="T9" fmla="*/ 190100 h 580"/>
              <a:gd name="T10" fmla="*/ 0 w 581"/>
              <a:gd name="T11" fmla="*/ 190100 h 580"/>
              <a:gd name="T12" fmla="*/ 189773 w 581"/>
              <a:gd name="T13" fmla="*/ 0 h 580"/>
              <a:gd name="T14" fmla="*/ 189773 w 581"/>
              <a:gd name="T15" fmla="*/ 0 h 580"/>
              <a:gd name="T16" fmla="*/ 379546 w 581"/>
              <a:gd name="T17" fmla="*/ 190100 h 5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1" h="580">
                <a:moveTo>
                  <a:pt x="580" y="290"/>
                </a:moveTo>
                <a:lnTo>
                  <a:pt x="580" y="290"/>
                </a:lnTo>
                <a:cubicBezTo>
                  <a:pt x="580" y="450"/>
                  <a:pt x="450" y="579"/>
                  <a:pt x="290" y="579"/>
                </a:cubicBezTo>
                <a:cubicBezTo>
                  <a:pt x="129" y="579"/>
                  <a:pt x="0" y="450"/>
                  <a:pt x="0" y="290"/>
                </a:cubicBezTo>
                <a:cubicBezTo>
                  <a:pt x="0" y="130"/>
                  <a:pt x="129" y="0"/>
                  <a:pt x="290" y="0"/>
                </a:cubicBezTo>
                <a:cubicBezTo>
                  <a:pt x="450" y="0"/>
                  <a:pt x="580" y="130"/>
                  <a:pt x="580" y="290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5EDFE061-5E6F-9942-A86A-66BAAC5B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073" y="9307902"/>
            <a:ext cx="493120" cy="498611"/>
          </a:xfrm>
          <a:custGeom>
            <a:avLst/>
            <a:gdLst>
              <a:gd name="connsiteX0" fmla="*/ 244296 w 493120"/>
              <a:gd name="connsiteY0" fmla="*/ 0 h 498611"/>
              <a:gd name="connsiteX1" fmla="*/ 493120 w 493120"/>
              <a:gd name="connsiteY1" fmla="*/ 248573 h 498611"/>
              <a:gd name="connsiteX2" fmla="*/ 451495 w 493120"/>
              <a:gd name="connsiteY2" fmla="*/ 451388 h 498611"/>
              <a:gd name="connsiteX3" fmla="*/ 454673 w 493120"/>
              <a:gd name="connsiteY3" fmla="*/ 454620 h 498611"/>
              <a:gd name="connsiteX4" fmla="*/ 248455 w 493120"/>
              <a:gd name="connsiteY4" fmla="*/ 498611 h 498611"/>
              <a:gd name="connsiteX5" fmla="*/ 0 w 493120"/>
              <a:gd name="connsiteY5" fmla="*/ 247235 h 498611"/>
              <a:gd name="connsiteX6" fmla="*/ 203390 w 493120"/>
              <a:gd name="connsiteY6" fmla="*/ 204107 h 49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20" h="498611">
                <a:moveTo>
                  <a:pt x="244296" y="0"/>
                </a:moveTo>
                <a:lnTo>
                  <a:pt x="493120" y="248573"/>
                </a:lnTo>
                <a:lnTo>
                  <a:pt x="451495" y="451388"/>
                </a:lnTo>
                <a:lnTo>
                  <a:pt x="454673" y="454620"/>
                </a:lnTo>
                <a:lnTo>
                  <a:pt x="248455" y="498611"/>
                </a:lnTo>
                <a:lnTo>
                  <a:pt x="0" y="247235"/>
                </a:lnTo>
                <a:lnTo>
                  <a:pt x="203390" y="204107"/>
                </a:lnTo>
                <a:close/>
              </a:path>
            </a:pathLst>
          </a:custGeom>
          <a:solidFill>
            <a:srgbClr val="152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DF8F025D-6F32-AE45-B05A-808BCF856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8833" y="9494663"/>
            <a:ext cx="1036922" cy="1031444"/>
          </a:xfrm>
          <a:custGeom>
            <a:avLst/>
            <a:gdLst>
              <a:gd name="connsiteX0" fmla="*/ 19917 w 1036922"/>
              <a:gd name="connsiteY0" fmla="*/ 0 h 1031444"/>
              <a:gd name="connsiteX1" fmla="*/ 325271 w 1036922"/>
              <a:gd name="connsiteY1" fmla="*/ 304065 h 1031444"/>
              <a:gd name="connsiteX2" fmla="*/ 366827 w 1036922"/>
              <a:gd name="connsiteY2" fmla="*/ 98878 h 1031444"/>
              <a:gd name="connsiteX3" fmla="*/ 394246 w 1036922"/>
              <a:gd name="connsiteY3" fmla="*/ 103884 h 1031444"/>
              <a:gd name="connsiteX4" fmla="*/ 349757 w 1036922"/>
              <a:gd name="connsiteY4" fmla="*/ 328448 h 1031444"/>
              <a:gd name="connsiteX5" fmla="*/ 1036922 w 1036922"/>
              <a:gd name="connsiteY5" fmla="*/ 1012713 h 1031444"/>
              <a:gd name="connsiteX6" fmla="*/ 1018250 w 1036922"/>
              <a:gd name="connsiteY6" fmla="*/ 1031444 h 1031444"/>
              <a:gd name="connsiteX7" fmla="*/ 328938 w 1036922"/>
              <a:gd name="connsiteY7" fmla="*/ 346726 h 1031444"/>
              <a:gd name="connsiteX8" fmla="*/ 103859 w 1036922"/>
              <a:gd name="connsiteY8" fmla="*/ 394250 h 1031444"/>
              <a:gd name="connsiteX9" fmla="*/ 98874 w 1036922"/>
              <a:gd name="connsiteY9" fmla="*/ 367967 h 1031444"/>
              <a:gd name="connsiteX10" fmla="*/ 305891 w 1036922"/>
              <a:gd name="connsiteY10" fmla="*/ 323833 h 1031444"/>
              <a:gd name="connsiteX11" fmla="*/ 0 w 1036922"/>
              <a:gd name="connsiteY11" fmla="*/ 19980 h 103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6922" h="1031444">
                <a:moveTo>
                  <a:pt x="19917" y="0"/>
                </a:moveTo>
                <a:lnTo>
                  <a:pt x="325271" y="304065"/>
                </a:lnTo>
                <a:lnTo>
                  <a:pt x="366827" y="98878"/>
                </a:lnTo>
                <a:lnTo>
                  <a:pt x="394246" y="103884"/>
                </a:lnTo>
                <a:lnTo>
                  <a:pt x="349757" y="328448"/>
                </a:lnTo>
                <a:lnTo>
                  <a:pt x="1036922" y="1012713"/>
                </a:lnTo>
                <a:lnTo>
                  <a:pt x="1018250" y="1031444"/>
                </a:lnTo>
                <a:lnTo>
                  <a:pt x="328938" y="346726"/>
                </a:lnTo>
                <a:lnTo>
                  <a:pt x="103859" y="394250"/>
                </a:lnTo>
                <a:lnTo>
                  <a:pt x="98874" y="367967"/>
                </a:lnTo>
                <a:lnTo>
                  <a:pt x="305891" y="323833"/>
                </a:lnTo>
                <a:lnTo>
                  <a:pt x="0" y="199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96BCF-93C7-7A46-B844-BDD8932E356E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B0EA7-FBBA-8141-9689-020EF1CDD0E1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35392-B704-A74A-B40C-EA677B48A386}"/>
              </a:ext>
            </a:extLst>
          </p:cNvPr>
          <p:cNvSpPr txBox="1"/>
          <p:nvPr/>
        </p:nvSpPr>
        <p:spPr>
          <a:xfrm>
            <a:off x="1780816" y="4650550"/>
            <a:ext cx="369293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05C7C-6410-EA45-91DB-A98749B4B5CF}"/>
              </a:ext>
            </a:extLst>
          </p:cNvPr>
          <p:cNvSpPr txBox="1"/>
          <p:nvPr/>
        </p:nvSpPr>
        <p:spPr>
          <a:xfrm>
            <a:off x="1780815" y="5296011"/>
            <a:ext cx="369293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B7D70-BDBB-D04F-9913-361F0301960E}"/>
              </a:ext>
            </a:extLst>
          </p:cNvPr>
          <p:cNvSpPr txBox="1"/>
          <p:nvPr/>
        </p:nvSpPr>
        <p:spPr>
          <a:xfrm>
            <a:off x="18897489" y="4650550"/>
            <a:ext cx="369293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B99A8-D9E0-8B4E-B81D-1A31DBD04D4E}"/>
              </a:ext>
            </a:extLst>
          </p:cNvPr>
          <p:cNvSpPr txBox="1"/>
          <p:nvPr/>
        </p:nvSpPr>
        <p:spPr>
          <a:xfrm>
            <a:off x="18897490" y="5296011"/>
            <a:ext cx="369293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A4121-803D-7C40-A290-F7CBFF5F0593}"/>
              </a:ext>
            </a:extLst>
          </p:cNvPr>
          <p:cNvSpPr txBox="1"/>
          <p:nvPr/>
        </p:nvSpPr>
        <p:spPr>
          <a:xfrm>
            <a:off x="1403132" y="7413795"/>
            <a:ext cx="369293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8E84E-BE51-FD47-866C-D8E2CE20161A}"/>
              </a:ext>
            </a:extLst>
          </p:cNvPr>
          <p:cNvSpPr txBox="1"/>
          <p:nvPr/>
        </p:nvSpPr>
        <p:spPr>
          <a:xfrm>
            <a:off x="1403131" y="8059256"/>
            <a:ext cx="369293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29D30-7B33-5B45-97BF-B6B4D71500E9}"/>
              </a:ext>
            </a:extLst>
          </p:cNvPr>
          <p:cNvSpPr txBox="1"/>
          <p:nvPr/>
        </p:nvSpPr>
        <p:spPr>
          <a:xfrm>
            <a:off x="19281584" y="7413795"/>
            <a:ext cx="3692933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5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C13DF-443A-E749-AA7F-3992CC9EF386}"/>
              </a:ext>
            </a:extLst>
          </p:cNvPr>
          <p:cNvSpPr txBox="1"/>
          <p:nvPr/>
        </p:nvSpPr>
        <p:spPr>
          <a:xfrm>
            <a:off x="19281586" y="8059256"/>
            <a:ext cx="369293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8E1D4B-2F51-3A47-B3D8-B6A9D20F91CF}"/>
              </a:ext>
            </a:extLst>
          </p:cNvPr>
          <p:cNvSpPr txBox="1"/>
          <p:nvPr/>
        </p:nvSpPr>
        <p:spPr>
          <a:xfrm>
            <a:off x="1780816" y="10181699"/>
            <a:ext cx="369293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YOUR TITLE 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02C40-6013-A943-A519-A7A426B2CD4D}"/>
              </a:ext>
            </a:extLst>
          </p:cNvPr>
          <p:cNvSpPr txBox="1"/>
          <p:nvPr/>
        </p:nvSpPr>
        <p:spPr>
          <a:xfrm>
            <a:off x="1780815" y="10827160"/>
            <a:ext cx="369293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18449F-6108-5541-8103-59E18626A50C}"/>
              </a:ext>
            </a:extLst>
          </p:cNvPr>
          <p:cNvSpPr txBox="1"/>
          <p:nvPr/>
        </p:nvSpPr>
        <p:spPr>
          <a:xfrm>
            <a:off x="18897489" y="10181699"/>
            <a:ext cx="369293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YOUR TITLE 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D806EA-B5FD-CD42-8D1F-D4EE826020E3}"/>
              </a:ext>
            </a:extLst>
          </p:cNvPr>
          <p:cNvSpPr txBox="1"/>
          <p:nvPr/>
        </p:nvSpPr>
        <p:spPr>
          <a:xfrm>
            <a:off x="18897490" y="10827160"/>
            <a:ext cx="369293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160072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0">
            <a:extLst>
              <a:ext uri="{FF2B5EF4-FFF2-40B4-BE49-F238E27FC236}">
                <a16:creationId xmlns:a16="http://schemas.microsoft.com/office/drawing/2014/main" id="{05B53646-F070-D844-9F25-11C0EB2D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8693" y="3213297"/>
            <a:ext cx="14808955" cy="10035796"/>
          </a:xfrm>
          <a:custGeom>
            <a:avLst/>
            <a:gdLst>
              <a:gd name="T0" fmla="*/ 7764642 w 11887"/>
              <a:gd name="T1" fmla="*/ 137193 h 8055"/>
              <a:gd name="T2" fmla="*/ 7764642 w 11887"/>
              <a:gd name="T3" fmla="*/ 137193 h 8055"/>
              <a:gd name="T4" fmla="*/ 6239934 w 11887"/>
              <a:gd name="T5" fmla="*/ 457962 h 8055"/>
              <a:gd name="T6" fmla="*/ 6239934 w 11887"/>
              <a:gd name="T7" fmla="*/ 457962 h 8055"/>
              <a:gd name="T8" fmla="*/ 4865476 w 11887"/>
              <a:gd name="T9" fmla="*/ 1921349 h 8055"/>
              <a:gd name="T10" fmla="*/ 4865476 w 11887"/>
              <a:gd name="T11" fmla="*/ 1921349 h 8055"/>
              <a:gd name="T12" fmla="*/ 2841679 w 11887"/>
              <a:gd name="T13" fmla="*/ 2311367 h 8055"/>
              <a:gd name="T14" fmla="*/ 2841679 w 11887"/>
              <a:gd name="T15" fmla="*/ 2311367 h 8055"/>
              <a:gd name="T16" fmla="*/ 1863749 w 11887"/>
              <a:gd name="T17" fmla="*/ 3788473 h 8055"/>
              <a:gd name="T18" fmla="*/ 1863749 w 11887"/>
              <a:gd name="T19" fmla="*/ 3788473 h 8055"/>
              <a:gd name="T20" fmla="*/ 626476 w 11887"/>
              <a:gd name="T21" fmla="*/ 3897574 h 8055"/>
              <a:gd name="T22" fmla="*/ 626476 w 11887"/>
              <a:gd name="T23" fmla="*/ 3897574 h 8055"/>
              <a:gd name="T24" fmla="*/ 52261 w 11887"/>
              <a:gd name="T25" fmla="*/ 5261660 h 8055"/>
              <a:gd name="T26" fmla="*/ 7764642 w 11887"/>
              <a:gd name="T27" fmla="*/ 5261660 h 8055"/>
              <a:gd name="T28" fmla="*/ 7764642 w 11887"/>
              <a:gd name="T29" fmla="*/ 137193 h 80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887" h="8055">
                <a:moveTo>
                  <a:pt x="11886" y="210"/>
                </a:moveTo>
                <a:lnTo>
                  <a:pt x="11886" y="210"/>
                </a:lnTo>
                <a:cubicBezTo>
                  <a:pt x="11886" y="210"/>
                  <a:pt x="10630" y="0"/>
                  <a:pt x="9552" y="701"/>
                </a:cubicBezTo>
                <a:cubicBezTo>
                  <a:pt x="8200" y="1581"/>
                  <a:pt x="8541" y="2418"/>
                  <a:pt x="7448" y="2941"/>
                </a:cubicBezTo>
                <a:cubicBezTo>
                  <a:pt x="6385" y="3450"/>
                  <a:pt x="5384" y="2556"/>
                  <a:pt x="4350" y="3538"/>
                </a:cubicBezTo>
                <a:cubicBezTo>
                  <a:pt x="3410" y="4429"/>
                  <a:pt x="3669" y="5346"/>
                  <a:pt x="2853" y="5799"/>
                </a:cubicBezTo>
                <a:cubicBezTo>
                  <a:pt x="2376" y="6063"/>
                  <a:pt x="1735" y="5519"/>
                  <a:pt x="959" y="5966"/>
                </a:cubicBezTo>
                <a:cubicBezTo>
                  <a:pt x="0" y="6519"/>
                  <a:pt x="80" y="8054"/>
                  <a:pt x="80" y="8054"/>
                </a:cubicBezTo>
                <a:lnTo>
                  <a:pt x="11886" y="8054"/>
                </a:lnTo>
                <a:lnTo>
                  <a:pt x="11886" y="210"/>
                </a:lnTo>
              </a:path>
            </a:pathLst>
          </a:custGeom>
          <a:solidFill>
            <a:srgbClr val="A1DFF3">
              <a:alpha val="3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" name="Freeform 71">
            <a:extLst>
              <a:ext uri="{FF2B5EF4-FFF2-40B4-BE49-F238E27FC236}">
                <a16:creationId xmlns:a16="http://schemas.microsoft.com/office/drawing/2014/main" id="{4BC165AB-F3DC-AA42-9C69-23968BA7A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567" y="13243598"/>
            <a:ext cx="14710083" cy="472402"/>
          </a:xfrm>
          <a:custGeom>
            <a:avLst/>
            <a:gdLst>
              <a:gd name="T0" fmla="*/ 0 w 11808"/>
              <a:gd name="T1" fmla="*/ 247056 h 381"/>
              <a:gd name="T2" fmla="*/ 7712797 w 11808"/>
              <a:gd name="T3" fmla="*/ 247056 h 381"/>
              <a:gd name="T4" fmla="*/ 7712797 w 11808"/>
              <a:gd name="T5" fmla="*/ 0 h 381"/>
              <a:gd name="T6" fmla="*/ 0 w 11808"/>
              <a:gd name="T7" fmla="*/ 0 h 381"/>
              <a:gd name="T8" fmla="*/ 0 w 11808"/>
              <a:gd name="T9" fmla="*/ 247056 h 3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08" h="381">
                <a:moveTo>
                  <a:pt x="0" y="380"/>
                </a:moveTo>
                <a:lnTo>
                  <a:pt x="11807" y="380"/>
                </a:lnTo>
                <a:lnTo>
                  <a:pt x="11807" y="0"/>
                </a:lnTo>
                <a:lnTo>
                  <a:pt x="0" y="0"/>
                </a:lnTo>
                <a:lnTo>
                  <a:pt x="0" y="38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221EA67-601B-E84B-BAEC-1E76B550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368" y="4866703"/>
            <a:ext cx="12528140" cy="3195705"/>
          </a:xfrm>
          <a:custGeom>
            <a:avLst/>
            <a:gdLst>
              <a:gd name="connsiteX0" fmla="*/ 12246478 w 12528140"/>
              <a:gd name="connsiteY0" fmla="*/ 2752013 h 3195705"/>
              <a:gd name="connsiteX1" fmla="*/ 12366122 w 12528140"/>
              <a:gd name="connsiteY1" fmla="*/ 2752013 h 3195705"/>
              <a:gd name="connsiteX2" fmla="*/ 12366122 w 12528140"/>
              <a:gd name="connsiteY2" fmla="*/ 2914035 h 3195705"/>
              <a:gd name="connsiteX3" fmla="*/ 12528140 w 12528140"/>
              <a:gd name="connsiteY3" fmla="*/ 2914035 h 3195705"/>
              <a:gd name="connsiteX4" fmla="*/ 12528140 w 12528140"/>
              <a:gd name="connsiteY4" fmla="*/ 3033683 h 3195705"/>
              <a:gd name="connsiteX5" fmla="*/ 12366122 w 12528140"/>
              <a:gd name="connsiteY5" fmla="*/ 3033683 h 3195705"/>
              <a:gd name="connsiteX6" fmla="*/ 12366122 w 12528140"/>
              <a:gd name="connsiteY6" fmla="*/ 3195705 h 3195705"/>
              <a:gd name="connsiteX7" fmla="*/ 12246478 w 12528140"/>
              <a:gd name="connsiteY7" fmla="*/ 3195705 h 3195705"/>
              <a:gd name="connsiteX8" fmla="*/ 12246478 w 12528140"/>
              <a:gd name="connsiteY8" fmla="*/ 3033683 h 3195705"/>
              <a:gd name="connsiteX9" fmla="*/ 12084460 w 12528140"/>
              <a:gd name="connsiteY9" fmla="*/ 3033683 h 3195705"/>
              <a:gd name="connsiteX10" fmla="*/ 12084460 w 12528140"/>
              <a:gd name="connsiteY10" fmla="*/ 2914035 h 3195705"/>
              <a:gd name="connsiteX11" fmla="*/ 12246478 w 12528140"/>
              <a:gd name="connsiteY11" fmla="*/ 2914035 h 3195705"/>
              <a:gd name="connsiteX12" fmla="*/ 242370 w 12528140"/>
              <a:gd name="connsiteY12" fmla="*/ 2263136 h 3195705"/>
              <a:gd name="connsiteX13" fmla="*/ 421024 w 12528140"/>
              <a:gd name="connsiteY13" fmla="*/ 2263136 h 3195705"/>
              <a:gd name="connsiteX14" fmla="*/ 421024 w 12528140"/>
              <a:gd name="connsiteY14" fmla="*/ 2505056 h 3195705"/>
              <a:gd name="connsiteX15" fmla="*/ 663395 w 12528140"/>
              <a:gd name="connsiteY15" fmla="*/ 2505056 h 3195705"/>
              <a:gd name="connsiteX16" fmla="*/ 663395 w 12528140"/>
              <a:gd name="connsiteY16" fmla="*/ 2683379 h 3195705"/>
              <a:gd name="connsiteX17" fmla="*/ 421024 w 12528140"/>
              <a:gd name="connsiteY17" fmla="*/ 2683379 h 3195705"/>
              <a:gd name="connsiteX18" fmla="*/ 421024 w 12528140"/>
              <a:gd name="connsiteY18" fmla="*/ 2926546 h 3195705"/>
              <a:gd name="connsiteX19" fmla="*/ 242370 w 12528140"/>
              <a:gd name="connsiteY19" fmla="*/ 2926546 h 3195705"/>
              <a:gd name="connsiteX20" fmla="*/ 242370 w 12528140"/>
              <a:gd name="connsiteY20" fmla="*/ 2683379 h 3195705"/>
              <a:gd name="connsiteX21" fmla="*/ 0 w 12528140"/>
              <a:gd name="connsiteY21" fmla="*/ 2683379 h 3195705"/>
              <a:gd name="connsiteX22" fmla="*/ 0 w 12528140"/>
              <a:gd name="connsiteY22" fmla="*/ 2505056 h 3195705"/>
              <a:gd name="connsiteX23" fmla="*/ 242370 w 12528140"/>
              <a:gd name="connsiteY23" fmla="*/ 2505056 h 3195705"/>
              <a:gd name="connsiteX24" fmla="*/ 8807900 w 12528140"/>
              <a:gd name="connsiteY24" fmla="*/ 0 h 3195705"/>
              <a:gd name="connsiteX25" fmla="*/ 8928790 w 12528140"/>
              <a:gd name="connsiteY25" fmla="*/ 0 h 3195705"/>
              <a:gd name="connsiteX26" fmla="*/ 8928790 w 12528140"/>
              <a:gd name="connsiteY26" fmla="*/ 162022 h 3195705"/>
              <a:gd name="connsiteX27" fmla="*/ 9089562 w 12528140"/>
              <a:gd name="connsiteY27" fmla="*/ 162022 h 3195705"/>
              <a:gd name="connsiteX28" fmla="*/ 9089562 w 12528140"/>
              <a:gd name="connsiteY28" fmla="*/ 281668 h 3195705"/>
              <a:gd name="connsiteX29" fmla="*/ 8928790 w 12528140"/>
              <a:gd name="connsiteY29" fmla="*/ 281668 h 3195705"/>
              <a:gd name="connsiteX30" fmla="*/ 8928790 w 12528140"/>
              <a:gd name="connsiteY30" fmla="*/ 443690 h 3195705"/>
              <a:gd name="connsiteX31" fmla="*/ 8807900 w 12528140"/>
              <a:gd name="connsiteY31" fmla="*/ 443690 h 3195705"/>
              <a:gd name="connsiteX32" fmla="*/ 8807900 w 12528140"/>
              <a:gd name="connsiteY32" fmla="*/ 281668 h 3195705"/>
              <a:gd name="connsiteX33" fmla="*/ 8645882 w 12528140"/>
              <a:gd name="connsiteY33" fmla="*/ 281668 h 3195705"/>
              <a:gd name="connsiteX34" fmla="*/ 8645882 w 12528140"/>
              <a:gd name="connsiteY34" fmla="*/ 162022 h 3195705"/>
              <a:gd name="connsiteX35" fmla="*/ 8807900 w 12528140"/>
              <a:gd name="connsiteY35" fmla="*/ 162022 h 319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28140" h="3195705">
                <a:moveTo>
                  <a:pt x="12246478" y="2752013"/>
                </a:moveTo>
                <a:lnTo>
                  <a:pt x="12366122" y="2752013"/>
                </a:lnTo>
                <a:lnTo>
                  <a:pt x="12366122" y="2914035"/>
                </a:lnTo>
                <a:lnTo>
                  <a:pt x="12528140" y="2914035"/>
                </a:lnTo>
                <a:lnTo>
                  <a:pt x="12528140" y="3033683"/>
                </a:lnTo>
                <a:lnTo>
                  <a:pt x="12366122" y="3033683"/>
                </a:lnTo>
                <a:lnTo>
                  <a:pt x="12366122" y="3195705"/>
                </a:lnTo>
                <a:lnTo>
                  <a:pt x="12246478" y="3195705"/>
                </a:lnTo>
                <a:lnTo>
                  <a:pt x="12246478" y="3033683"/>
                </a:lnTo>
                <a:lnTo>
                  <a:pt x="12084460" y="3033683"/>
                </a:lnTo>
                <a:lnTo>
                  <a:pt x="12084460" y="2914035"/>
                </a:lnTo>
                <a:lnTo>
                  <a:pt x="12246478" y="2914035"/>
                </a:lnTo>
                <a:close/>
                <a:moveTo>
                  <a:pt x="242370" y="2263136"/>
                </a:moveTo>
                <a:lnTo>
                  <a:pt x="421024" y="2263136"/>
                </a:lnTo>
                <a:lnTo>
                  <a:pt x="421024" y="2505056"/>
                </a:lnTo>
                <a:lnTo>
                  <a:pt x="663395" y="2505056"/>
                </a:lnTo>
                <a:lnTo>
                  <a:pt x="663395" y="2683379"/>
                </a:lnTo>
                <a:lnTo>
                  <a:pt x="421024" y="2683379"/>
                </a:lnTo>
                <a:lnTo>
                  <a:pt x="421024" y="2926546"/>
                </a:lnTo>
                <a:lnTo>
                  <a:pt x="242370" y="2926546"/>
                </a:lnTo>
                <a:lnTo>
                  <a:pt x="242370" y="2683379"/>
                </a:lnTo>
                <a:lnTo>
                  <a:pt x="0" y="2683379"/>
                </a:lnTo>
                <a:lnTo>
                  <a:pt x="0" y="2505056"/>
                </a:lnTo>
                <a:lnTo>
                  <a:pt x="242370" y="2505056"/>
                </a:lnTo>
                <a:close/>
                <a:moveTo>
                  <a:pt x="8807900" y="0"/>
                </a:moveTo>
                <a:lnTo>
                  <a:pt x="8928790" y="0"/>
                </a:lnTo>
                <a:lnTo>
                  <a:pt x="8928790" y="162022"/>
                </a:lnTo>
                <a:lnTo>
                  <a:pt x="9089562" y="162022"/>
                </a:lnTo>
                <a:lnTo>
                  <a:pt x="9089562" y="281668"/>
                </a:lnTo>
                <a:lnTo>
                  <a:pt x="8928790" y="281668"/>
                </a:lnTo>
                <a:lnTo>
                  <a:pt x="8928790" y="443690"/>
                </a:lnTo>
                <a:lnTo>
                  <a:pt x="8807900" y="443690"/>
                </a:lnTo>
                <a:lnTo>
                  <a:pt x="8807900" y="281668"/>
                </a:lnTo>
                <a:lnTo>
                  <a:pt x="8645882" y="281668"/>
                </a:lnTo>
                <a:lnTo>
                  <a:pt x="8645882" y="162022"/>
                </a:lnTo>
                <a:lnTo>
                  <a:pt x="8807900" y="162022"/>
                </a:lnTo>
                <a:close/>
              </a:path>
            </a:pathLst>
          </a:custGeom>
          <a:solidFill>
            <a:srgbClr val="0553AD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F5BFED6-973E-3B49-B958-0993508E7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7288" y="5047972"/>
            <a:ext cx="14176021" cy="5178696"/>
          </a:xfrm>
          <a:custGeom>
            <a:avLst/>
            <a:gdLst>
              <a:gd name="connsiteX0" fmla="*/ 162018 w 14176021"/>
              <a:gd name="connsiteY0" fmla="*/ 4735004 h 5178696"/>
              <a:gd name="connsiteX1" fmla="*/ 281662 w 14176021"/>
              <a:gd name="connsiteY1" fmla="*/ 4735004 h 5178696"/>
              <a:gd name="connsiteX2" fmla="*/ 281662 w 14176021"/>
              <a:gd name="connsiteY2" fmla="*/ 4897026 h 5178696"/>
              <a:gd name="connsiteX3" fmla="*/ 443681 w 14176021"/>
              <a:gd name="connsiteY3" fmla="*/ 4897026 h 5178696"/>
              <a:gd name="connsiteX4" fmla="*/ 443681 w 14176021"/>
              <a:gd name="connsiteY4" fmla="*/ 5016673 h 5178696"/>
              <a:gd name="connsiteX5" fmla="*/ 281662 w 14176021"/>
              <a:gd name="connsiteY5" fmla="*/ 5016673 h 5178696"/>
              <a:gd name="connsiteX6" fmla="*/ 281662 w 14176021"/>
              <a:gd name="connsiteY6" fmla="*/ 5178696 h 5178696"/>
              <a:gd name="connsiteX7" fmla="*/ 162018 w 14176021"/>
              <a:gd name="connsiteY7" fmla="*/ 5178696 h 5178696"/>
              <a:gd name="connsiteX8" fmla="*/ 162018 w 14176021"/>
              <a:gd name="connsiteY8" fmla="*/ 5016673 h 5178696"/>
              <a:gd name="connsiteX9" fmla="*/ 0 w 14176021"/>
              <a:gd name="connsiteY9" fmla="*/ 5016673 h 5178696"/>
              <a:gd name="connsiteX10" fmla="*/ 0 w 14176021"/>
              <a:gd name="connsiteY10" fmla="*/ 4897026 h 5178696"/>
              <a:gd name="connsiteX11" fmla="*/ 162018 w 14176021"/>
              <a:gd name="connsiteY11" fmla="*/ 4897026 h 5178696"/>
              <a:gd name="connsiteX12" fmla="*/ 13894359 w 14176021"/>
              <a:gd name="connsiteY12" fmla="*/ 0 h 5178696"/>
              <a:gd name="connsiteX13" fmla="*/ 14014003 w 14176021"/>
              <a:gd name="connsiteY13" fmla="*/ 0 h 5178696"/>
              <a:gd name="connsiteX14" fmla="*/ 14014003 w 14176021"/>
              <a:gd name="connsiteY14" fmla="*/ 162022 h 5178696"/>
              <a:gd name="connsiteX15" fmla="*/ 14176021 w 14176021"/>
              <a:gd name="connsiteY15" fmla="*/ 162022 h 5178696"/>
              <a:gd name="connsiteX16" fmla="*/ 14176021 w 14176021"/>
              <a:gd name="connsiteY16" fmla="*/ 281670 h 5178696"/>
              <a:gd name="connsiteX17" fmla="*/ 14014003 w 14176021"/>
              <a:gd name="connsiteY17" fmla="*/ 281670 h 5178696"/>
              <a:gd name="connsiteX18" fmla="*/ 14014003 w 14176021"/>
              <a:gd name="connsiteY18" fmla="*/ 443692 h 5178696"/>
              <a:gd name="connsiteX19" fmla="*/ 13894359 w 14176021"/>
              <a:gd name="connsiteY19" fmla="*/ 443692 h 5178696"/>
              <a:gd name="connsiteX20" fmla="*/ 13894359 w 14176021"/>
              <a:gd name="connsiteY20" fmla="*/ 281670 h 5178696"/>
              <a:gd name="connsiteX21" fmla="*/ 13732341 w 14176021"/>
              <a:gd name="connsiteY21" fmla="*/ 281670 h 5178696"/>
              <a:gd name="connsiteX22" fmla="*/ 13732341 w 14176021"/>
              <a:gd name="connsiteY22" fmla="*/ 162022 h 5178696"/>
              <a:gd name="connsiteX23" fmla="*/ 13894359 w 14176021"/>
              <a:gd name="connsiteY23" fmla="*/ 162022 h 5178696"/>
              <a:gd name="connsiteX24" fmla="*/ 3199609 w 14176021"/>
              <a:gd name="connsiteY24" fmla="*/ 0 h 5178696"/>
              <a:gd name="connsiteX25" fmla="*/ 3318007 w 14176021"/>
              <a:gd name="connsiteY25" fmla="*/ 0 h 5178696"/>
              <a:gd name="connsiteX26" fmla="*/ 3318007 w 14176021"/>
              <a:gd name="connsiteY26" fmla="*/ 162022 h 5178696"/>
              <a:gd name="connsiteX27" fmla="*/ 3481273 w 14176021"/>
              <a:gd name="connsiteY27" fmla="*/ 162022 h 5178696"/>
              <a:gd name="connsiteX28" fmla="*/ 3481273 w 14176021"/>
              <a:gd name="connsiteY28" fmla="*/ 281670 h 5178696"/>
              <a:gd name="connsiteX29" fmla="*/ 3318007 w 14176021"/>
              <a:gd name="connsiteY29" fmla="*/ 281670 h 5178696"/>
              <a:gd name="connsiteX30" fmla="*/ 3318007 w 14176021"/>
              <a:gd name="connsiteY30" fmla="*/ 443692 h 5178696"/>
              <a:gd name="connsiteX31" fmla="*/ 3199609 w 14176021"/>
              <a:gd name="connsiteY31" fmla="*/ 443692 h 5178696"/>
              <a:gd name="connsiteX32" fmla="*/ 3199609 w 14176021"/>
              <a:gd name="connsiteY32" fmla="*/ 281670 h 5178696"/>
              <a:gd name="connsiteX33" fmla="*/ 3037590 w 14176021"/>
              <a:gd name="connsiteY33" fmla="*/ 281670 h 5178696"/>
              <a:gd name="connsiteX34" fmla="*/ 3037590 w 14176021"/>
              <a:gd name="connsiteY34" fmla="*/ 162022 h 5178696"/>
              <a:gd name="connsiteX35" fmla="*/ 3199609 w 14176021"/>
              <a:gd name="connsiteY35" fmla="*/ 162022 h 51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176021" h="5178696">
                <a:moveTo>
                  <a:pt x="162018" y="4735004"/>
                </a:moveTo>
                <a:lnTo>
                  <a:pt x="281662" y="4735004"/>
                </a:lnTo>
                <a:lnTo>
                  <a:pt x="281662" y="4897026"/>
                </a:lnTo>
                <a:lnTo>
                  <a:pt x="443681" y="4897026"/>
                </a:lnTo>
                <a:lnTo>
                  <a:pt x="443681" y="5016673"/>
                </a:lnTo>
                <a:lnTo>
                  <a:pt x="281662" y="5016673"/>
                </a:lnTo>
                <a:lnTo>
                  <a:pt x="281662" y="5178696"/>
                </a:lnTo>
                <a:lnTo>
                  <a:pt x="162018" y="5178696"/>
                </a:lnTo>
                <a:lnTo>
                  <a:pt x="162018" y="5016673"/>
                </a:lnTo>
                <a:lnTo>
                  <a:pt x="0" y="5016673"/>
                </a:lnTo>
                <a:lnTo>
                  <a:pt x="0" y="4897026"/>
                </a:lnTo>
                <a:lnTo>
                  <a:pt x="162018" y="4897026"/>
                </a:lnTo>
                <a:close/>
                <a:moveTo>
                  <a:pt x="13894359" y="0"/>
                </a:moveTo>
                <a:lnTo>
                  <a:pt x="14014003" y="0"/>
                </a:lnTo>
                <a:lnTo>
                  <a:pt x="14014003" y="162022"/>
                </a:lnTo>
                <a:lnTo>
                  <a:pt x="14176021" y="162022"/>
                </a:lnTo>
                <a:lnTo>
                  <a:pt x="14176021" y="281670"/>
                </a:lnTo>
                <a:lnTo>
                  <a:pt x="14014003" y="281670"/>
                </a:lnTo>
                <a:lnTo>
                  <a:pt x="14014003" y="443692"/>
                </a:lnTo>
                <a:lnTo>
                  <a:pt x="13894359" y="443692"/>
                </a:lnTo>
                <a:lnTo>
                  <a:pt x="13894359" y="281670"/>
                </a:lnTo>
                <a:lnTo>
                  <a:pt x="13732341" y="281670"/>
                </a:lnTo>
                <a:lnTo>
                  <a:pt x="13732341" y="162022"/>
                </a:lnTo>
                <a:lnTo>
                  <a:pt x="13894359" y="162022"/>
                </a:lnTo>
                <a:close/>
                <a:moveTo>
                  <a:pt x="3199609" y="0"/>
                </a:moveTo>
                <a:lnTo>
                  <a:pt x="3318007" y="0"/>
                </a:lnTo>
                <a:lnTo>
                  <a:pt x="3318007" y="162022"/>
                </a:lnTo>
                <a:lnTo>
                  <a:pt x="3481273" y="162022"/>
                </a:lnTo>
                <a:lnTo>
                  <a:pt x="3481273" y="281670"/>
                </a:lnTo>
                <a:lnTo>
                  <a:pt x="3318007" y="281670"/>
                </a:lnTo>
                <a:lnTo>
                  <a:pt x="3318007" y="443692"/>
                </a:lnTo>
                <a:lnTo>
                  <a:pt x="3199609" y="443692"/>
                </a:lnTo>
                <a:lnTo>
                  <a:pt x="3199609" y="281670"/>
                </a:lnTo>
                <a:lnTo>
                  <a:pt x="3037590" y="281670"/>
                </a:lnTo>
                <a:lnTo>
                  <a:pt x="3037590" y="162022"/>
                </a:lnTo>
                <a:lnTo>
                  <a:pt x="3199609" y="162022"/>
                </a:lnTo>
                <a:close/>
              </a:path>
            </a:pathLst>
          </a:custGeom>
          <a:solidFill>
            <a:srgbClr val="FB971F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" name="Freeform 78">
            <a:extLst>
              <a:ext uri="{FF2B5EF4-FFF2-40B4-BE49-F238E27FC236}">
                <a16:creationId xmlns:a16="http://schemas.microsoft.com/office/drawing/2014/main" id="{E79EF59D-DE8A-8B48-BD05-6ADE90DAA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0945" y="8580003"/>
            <a:ext cx="686615" cy="686629"/>
          </a:xfrm>
          <a:custGeom>
            <a:avLst/>
            <a:gdLst>
              <a:gd name="T0" fmla="*/ 264637 w 551"/>
              <a:gd name="T1" fmla="*/ 221259 h 550"/>
              <a:gd name="T2" fmla="*/ 264637 w 551"/>
              <a:gd name="T3" fmla="*/ 221259 h 550"/>
              <a:gd name="T4" fmla="*/ 139179 w 551"/>
              <a:gd name="T5" fmla="*/ 264464 h 550"/>
              <a:gd name="T6" fmla="*/ 139179 w 551"/>
              <a:gd name="T7" fmla="*/ 264464 h 550"/>
              <a:gd name="T8" fmla="*/ 95400 w 551"/>
              <a:gd name="T9" fmla="*/ 138123 h 550"/>
              <a:gd name="T10" fmla="*/ 95400 w 551"/>
              <a:gd name="T11" fmla="*/ 138123 h 550"/>
              <a:gd name="T12" fmla="*/ 221511 w 551"/>
              <a:gd name="T13" fmla="*/ 94919 h 550"/>
              <a:gd name="T14" fmla="*/ 221511 w 551"/>
              <a:gd name="T15" fmla="*/ 94919 h 550"/>
              <a:gd name="T16" fmla="*/ 264637 w 551"/>
              <a:gd name="T17" fmla="*/ 221259 h 550"/>
              <a:gd name="T18" fmla="*/ 282279 w 551"/>
              <a:gd name="T19" fmla="*/ 27494 h 550"/>
              <a:gd name="T20" fmla="*/ 237193 w 551"/>
              <a:gd name="T21" fmla="*/ 5237 h 550"/>
              <a:gd name="T22" fmla="*/ 216937 w 551"/>
              <a:gd name="T23" fmla="*/ 45823 h 550"/>
              <a:gd name="T24" fmla="*/ 216937 w 551"/>
              <a:gd name="T25" fmla="*/ 45823 h 550"/>
              <a:gd name="T26" fmla="*/ 159436 w 551"/>
              <a:gd name="T27" fmla="*/ 43204 h 550"/>
              <a:gd name="T28" fmla="*/ 145060 w 551"/>
              <a:gd name="T29" fmla="*/ 0 h 550"/>
              <a:gd name="T30" fmla="*/ 96707 w 551"/>
              <a:gd name="T31" fmla="*/ 16365 h 550"/>
              <a:gd name="T32" fmla="*/ 112389 w 551"/>
              <a:gd name="T33" fmla="*/ 59570 h 550"/>
              <a:gd name="T34" fmla="*/ 112389 w 551"/>
              <a:gd name="T35" fmla="*/ 59570 h 550"/>
              <a:gd name="T36" fmla="*/ 69263 w 551"/>
              <a:gd name="T37" fmla="*/ 96883 h 550"/>
              <a:gd name="T38" fmla="*/ 28097 w 551"/>
              <a:gd name="T39" fmla="*/ 77244 h 550"/>
              <a:gd name="T40" fmla="*/ 5881 w 551"/>
              <a:gd name="T41" fmla="*/ 122413 h 550"/>
              <a:gd name="T42" fmla="*/ 47047 w 551"/>
              <a:gd name="T43" fmla="*/ 142706 h 550"/>
              <a:gd name="T44" fmla="*/ 47047 w 551"/>
              <a:gd name="T45" fmla="*/ 142706 h 550"/>
              <a:gd name="T46" fmla="*/ 43126 w 551"/>
              <a:gd name="T47" fmla="*/ 199657 h 550"/>
              <a:gd name="T48" fmla="*/ 0 w 551"/>
              <a:gd name="T49" fmla="*/ 214058 h 550"/>
              <a:gd name="T50" fmla="*/ 16336 w 551"/>
              <a:gd name="T51" fmla="*/ 262500 h 550"/>
              <a:gd name="T52" fmla="*/ 60115 w 551"/>
              <a:gd name="T53" fmla="*/ 247444 h 550"/>
              <a:gd name="T54" fmla="*/ 60115 w 551"/>
              <a:gd name="T55" fmla="*/ 247444 h 550"/>
              <a:gd name="T56" fmla="*/ 97360 w 551"/>
              <a:gd name="T57" fmla="*/ 289993 h 550"/>
              <a:gd name="T58" fmla="*/ 77104 w 551"/>
              <a:gd name="T59" fmla="*/ 331234 h 550"/>
              <a:gd name="T60" fmla="*/ 122190 w 551"/>
              <a:gd name="T61" fmla="*/ 353491 h 550"/>
              <a:gd name="T62" fmla="*/ 142447 w 551"/>
              <a:gd name="T63" fmla="*/ 312905 h 550"/>
              <a:gd name="T64" fmla="*/ 142447 w 551"/>
              <a:gd name="T65" fmla="*/ 312905 h 550"/>
              <a:gd name="T66" fmla="*/ 199948 w 551"/>
              <a:gd name="T67" fmla="*/ 316833 h 550"/>
              <a:gd name="T68" fmla="*/ 214323 w 551"/>
              <a:gd name="T69" fmla="*/ 359382 h 550"/>
              <a:gd name="T70" fmla="*/ 262023 w 551"/>
              <a:gd name="T71" fmla="*/ 343017 h 550"/>
              <a:gd name="T72" fmla="*/ 247648 w 551"/>
              <a:gd name="T73" fmla="*/ 300467 h 550"/>
              <a:gd name="T74" fmla="*/ 247648 w 551"/>
              <a:gd name="T75" fmla="*/ 300467 h 550"/>
              <a:gd name="T76" fmla="*/ 290774 w 551"/>
              <a:gd name="T77" fmla="*/ 262500 h 550"/>
              <a:gd name="T78" fmla="*/ 331286 w 551"/>
              <a:gd name="T79" fmla="*/ 282138 h 550"/>
              <a:gd name="T80" fmla="*/ 353503 w 551"/>
              <a:gd name="T81" fmla="*/ 236970 h 550"/>
              <a:gd name="T82" fmla="*/ 312990 w 551"/>
              <a:gd name="T83" fmla="*/ 217331 h 550"/>
              <a:gd name="T84" fmla="*/ 312990 w 551"/>
              <a:gd name="T85" fmla="*/ 217331 h 550"/>
              <a:gd name="T86" fmla="*/ 316911 w 551"/>
              <a:gd name="T87" fmla="*/ 159726 h 550"/>
              <a:gd name="T88" fmla="*/ 359384 w 551"/>
              <a:gd name="T89" fmla="*/ 145324 h 550"/>
              <a:gd name="T90" fmla="*/ 343048 w 551"/>
              <a:gd name="T91" fmla="*/ 96883 h 550"/>
              <a:gd name="T92" fmla="*/ 300575 w 551"/>
              <a:gd name="T93" fmla="*/ 111284 h 550"/>
              <a:gd name="T94" fmla="*/ 300575 w 551"/>
              <a:gd name="T95" fmla="*/ 111284 h 550"/>
              <a:gd name="T96" fmla="*/ 262677 w 551"/>
              <a:gd name="T97" fmla="*/ 68734 h 550"/>
              <a:gd name="T98" fmla="*/ 282279 w 551"/>
              <a:gd name="T99" fmla="*/ 27494 h 5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51" h="550">
                <a:moveTo>
                  <a:pt x="405" y="338"/>
                </a:moveTo>
                <a:lnTo>
                  <a:pt x="405" y="338"/>
                </a:lnTo>
                <a:cubicBezTo>
                  <a:pt x="370" y="409"/>
                  <a:pt x="284" y="439"/>
                  <a:pt x="213" y="404"/>
                </a:cubicBezTo>
                <a:cubicBezTo>
                  <a:pt x="141" y="369"/>
                  <a:pt x="111" y="283"/>
                  <a:pt x="146" y="211"/>
                </a:cubicBezTo>
                <a:cubicBezTo>
                  <a:pt x="181" y="139"/>
                  <a:pt x="268" y="110"/>
                  <a:pt x="339" y="145"/>
                </a:cubicBezTo>
                <a:cubicBezTo>
                  <a:pt x="411" y="180"/>
                  <a:pt x="440" y="267"/>
                  <a:pt x="405" y="338"/>
                </a:cubicBezTo>
                <a:close/>
                <a:moveTo>
                  <a:pt x="432" y="42"/>
                </a:moveTo>
                <a:lnTo>
                  <a:pt x="363" y="8"/>
                </a:lnTo>
                <a:lnTo>
                  <a:pt x="332" y="70"/>
                </a:lnTo>
                <a:cubicBezTo>
                  <a:pt x="303" y="63"/>
                  <a:pt x="273" y="61"/>
                  <a:pt x="244" y="66"/>
                </a:cubicBezTo>
                <a:lnTo>
                  <a:pt x="222" y="0"/>
                </a:lnTo>
                <a:lnTo>
                  <a:pt x="148" y="25"/>
                </a:lnTo>
                <a:lnTo>
                  <a:pt x="172" y="91"/>
                </a:lnTo>
                <a:cubicBezTo>
                  <a:pt x="146" y="105"/>
                  <a:pt x="124" y="124"/>
                  <a:pt x="106" y="148"/>
                </a:cubicBezTo>
                <a:lnTo>
                  <a:pt x="43" y="118"/>
                </a:lnTo>
                <a:lnTo>
                  <a:pt x="9" y="187"/>
                </a:lnTo>
                <a:lnTo>
                  <a:pt x="72" y="218"/>
                </a:lnTo>
                <a:cubicBezTo>
                  <a:pt x="64" y="247"/>
                  <a:pt x="62" y="276"/>
                  <a:pt x="66" y="305"/>
                </a:cubicBezTo>
                <a:lnTo>
                  <a:pt x="0" y="327"/>
                </a:lnTo>
                <a:lnTo>
                  <a:pt x="25" y="401"/>
                </a:lnTo>
                <a:lnTo>
                  <a:pt x="92" y="378"/>
                </a:lnTo>
                <a:cubicBezTo>
                  <a:pt x="106" y="403"/>
                  <a:pt x="124" y="426"/>
                  <a:pt x="149" y="443"/>
                </a:cubicBezTo>
                <a:lnTo>
                  <a:pt x="118" y="506"/>
                </a:lnTo>
                <a:lnTo>
                  <a:pt x="187" y="540"/>
                </a:lnTo>
                <a:lnTo>
                  <a:pt x="218" y="478"/>
                </a:lnTo>
                <a:cubicBezTo>
                  <a:pt x="247" y="486"/>
                  <a:pt x="277" y="488"/>
                  <a:pt x="306" y="484"/>
                </a:cubicBezTo>
                <a:lnTo>
                  <a:pt x="328" y="549"/>
                </a:lnTo>
                <a:lnTo>
                  <a:pt x="401" y="524"/>
                </a:lnTo>
                <a:lnTo>
                  <a:pt x="379" y="459"/>
                </a:lnTo>
                <a:cubicBezTo>
                  <a:pt x="405" y="445"/>
                  <a:pt x="427" y="425"/>
                  <a:pt x="445" y="401"/>
                </a:cubicBezTo>
                <a:lnTo>
                  <a:pt x="507" y="431"/>
                </a:lnTo>
                <a:lnTo>
                  <a:pt x="541" y="362"/>
                </a:lnTo>
                <a:lnTo>
                  <a:pt x="479" y="332"/>
                </a:lnTo>
                <a:cubicBezTo>
                  <a:pt x="488" y="302"/>
                  <a:pt x="489" y="272"/>
                  <a:pt x="485" y="244"/>
                </a:cubicBezTo>
                <a:lnTo>
                  <a:pt x="550" y="222"/>
                </a:lnTo>
                <a:lnTo>
                  <a:pt x="525" y="148"/>
                </a:lnTo>
                <a:lnTo>
                  <a:pt x="460" y="170"/>
                </a:lnTo>
                <a:cubicBezTo>
                  <a:pt x="445" y="145"/>
                  <a:pt x="426" y="122"/>
                  <a:pt x="402" y="105"/>
                </a:cubicBezTo>
                <a:lnTo>
                  <a:pt x="432" y="42"/>
                </a:lnTo>
                <a:close/>
              </a:path>
            </a:pathLst>
          </a:custGeom>
          <a:solidFill>
            <a:srgbClr val="FB97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7C1F94C6-220F-6E45-AD37-7DD7CE63B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5733" y="8739300"/>
            <a:ext cx="362534" cy="362541"/>
          </a:xfrm>
          <a:custGeom>
            <a:avLst/>
            <a:gdLst>
              <a:gd name="T0" fmla="*/ 94723 w 291"/>
              <a:gd name="T1" fmla="*/ 0 h 290"/>
              <a:gd name="T2" fmla="*/ 94723 w 291"/>
              <a:gd name="T3" fmla="*/ 0 h 290"/>
              <a:gd name="T4" fmla="*/ 0 w 291"/>
              <a:gd name="T5" fmla="*/ 95050 h 290"/>
              <a:gd name="T6" fmla="*/ 0 w 291"/>
              <a:gd name="T7" fmla="*/ 95050 h 290"/>
              <a:gd name="T8" fmla="*/ 94723 w 291"/>
              <a:gd name="T9" fmla="*/ 189444 h 290"/>
              <a:gd name="T10" fmla="*/ 94723 w 291"/>
              <a:gd name="T11" fmla="*/ 189444 h 290"/>
              <a:gd name="T12" fmla="*/ 189447 w 291"/>
              <a:gd name="T13" fmla="*/ 95050 h 290"/>
              <a:gd name="T14" fmla="*/ 189447 w 291"/>
              <a:gd name="T15" fmla="*/ 95050 h 290"/>
              <a:gd name="T16" fmla="*/ 94723 w 291"/>
              <a:gd name="T17" fmla="*/ 0 h 290"/>
              <a:gd name="T18" fmla="*/ 94723 w 291"/>
              <a:gd name="T19" fmla="*/ 31465 h 290"/>
              <a:gd name="T20" fmla="*/ 94723 w 291"/>
              <a:gd name="T21" fmla="*/ 31465 h 290"/>
              <a:gd name="T22" fmla="*/ 157437 w 291"/>
              <a:gd name="T23" fmla="*/ 95050 h 290"/>
              <a:gd name="T24" fmla="*/ 157437 w 291"/>
              <a:gd name="T25" fmla="*/ 95050 h 290"/>
              <a:gd name="T26" fmla="*/ 94723 w 291"/>
              <a:gd name="T27" fmla="*/ 157980 h 290"/>
              <a:gd name="T28" fmla="*/ 94723 w 291"/>
              <a:gd name="T29" fmla="*/ 157980 h 290"/>
              <a:gd name="T30" fmla="*/ 31357 w 291"/>
              <a:gd name="T31" fmla="*/ 95050 h 290"/>
              <a:gd name="T32" fmla="*/ 31357 w 291"/>
              <a:gd name="T33" fmla="*/ 95050 h 290"/>
              <a:gd name="T34" fmla="*/ 94723 w 291"/>
              <a:gd name="T35" fmla="*/ 31465 h 2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1" h="290">
                <a:moveTo>
                  <a:pt x="145" y="0"/>
                </a:moveTo>
                <a:lnTo>
                  <a:pt x="145" y="0"/>
                </a:ln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5"/>
                </a:cubicBezTo>
                <a:cubicBezTo>
                  <a:pt x="290" y="65"/>
                  <a:pt x="225" y="0"/>
                  <a:pt x="145" y="0"/>
                </a:cubicBezTo>
                <a:close/>
                <a:moveTo>
                  <a:pt x="145" y="48"/>
                </a:moveTo>
                <a:lnTo>
                  <a:pt x="145" y="48"/>
                </a:lnTo>
                <a:cubicBezTo>
                  <a:pt x="198" y="48"/>
                  <a:pt x="241" y="92"/>
                  <a:pt x="241" y="145"/>
                </a:cubicBezTo>
                <a:cubicBezTo>
                  <a:pt x="241" y="198"/>
                  <a:pt x="198" y="241"/>
                  <a:pt x="145" y="241"/>
                </a:cubicBezTo>
                <a:cubicBezTo>
                  <a:pt x="91" y="241"/>
                  <a:pt x="48" y="198"/>
                  <a:pt x="48" y="145"/>
                </a:cubicBezTo>
                <a:cubicBezTo>
                  <a:pt x="48" y="92"/>
                  <a:pt x="91" y="48"/>
                  <a:pt x="145" y="48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6B6E5726-9065-D548-9AA6-92174DD0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5285" y="5091916"/>
            <a:ext cx="686615" cy="686633"/>
          </a:xfrm>
          <a:custGeom>
            <a:avLst/>
            <a:gdLst>
              <a:gd name="T0" fmla="*/ 265290 w 551"/>
              <a:gd name="T1" fmla="*/ 221512 h 551"/>
              <a:gd name="T2" fmla="*/ 265290 w 551"/>
              <a:gd name="T3" fmla="*/ 221512 h 551"/>
              <a:gd name="T4" fmla="*/ 138526 w 551"/>
              <a:gd name="T5" fmla="*/ 264638 h 551"/>
              <a:gd name="T6" fmla="*/ 138526 w 551"/>
              <a:gd name="T7" fmla="*/ 264638 h 551"/>
              <a:gd name="T8" fmla="*/ 95400 w 551"/>
              <a:gd name="T9" fmla="*/ 138527 h 551"/>
              <a:gd name="T10" fmla="*/ 95400 w 551"/>
              <a:gd name="T11" fmla="*/ 138527 h 551"/>
              <a:gd name="T12" fmla="*/ 222164 w 551"/>
              <a:gd name="T13" fmla="*/ 94747 h 551"/>
              <a:gd name="T14" fmla="*/ 222164 w 551"/>
              <a:gd name="T15" fmla="*/ 94747 h 551"/>
              <a:gd name="T16" fmla="*/ 265290 w 551"/>
              <a:gd name="T17" fmla="*/ 221512 h 551"/>
              <a:gd name="T18" fmla="*/ 282279 w 551"/>
              <a:gd name="T19" fmla="*/ 28097 h 551"/>
              <a:gd name="T20" fmla="*/ 237193 w 551"/>
              <a:gd name="T21" fmla="*/ 5881 h 551"/>
              <a:gd name="T22" fmla="*/ 216937 w 551"/>
              <a:gd name="T23" fmla="*/ 47047 h 551"/>
              <a:gd name="T24" fmla="*/ 216937 w 551"/>
              <a:gd name="T25" fmla="*/ 47047 h 551"/>
              <a:gd name="T26" fmla="*/ 160089 w 551"/>
              <a:gd name="T27" fmla="*/ 43126 h 551"/>
              <a:gd name="T28" fmla="*/ 145060 w 551"/>
              <a:gd name="T29" fmla="*/ 0 h 551"/>
              <a:gd name="T30" fmla="*/ 97360 w 551"/>
              <a:gd name="T31" fmla="*/ 16336 h 551"/>
              <a:gd name="T32" fmla="*/ 111736 w 551"/>
              <a:gd name="T33" fmla="*/ 60115 h 551"/>
              <a:gd name="T34" fmla="*/ 111736 w 551"/>
              <a:gd name="T35" fmla="*/ 60115 h 551"/>
              <a:gd name="T36" fmla="*/ 69916 w 551"/>
              <a:gd name="T37" fmla="*/ 97361 h 551"/>
              <a:gd name="T38" fmla="*/ 28097 w 551"/>
              <a:gd name="T39" fmla="*/ 77105 h 551"/>
              <a:gd name="T40" fmla="*/ 5881 w 551"/>
              <a:gd name="T41" fmla="*/ 122845 h 551"/>
              <a:gd name="T42" fmla="*/ 47047 w 551"/>
              <a:gd name="T43" fmla="*/ 142447 h 551"/>
              <a:gd name="T44" fmla="*/ 47047 w 551"/>
              <a:gd name="T45" fmla="*/ 142447 h 551"/>
              <a:gd name="T46" fmla="*/ 43779 w 551"/>
              <a:gd name="T47" fmla="*/ 199296 h 551"/>
              <a:gd name="T48" fmla="*/ 0 w 551"/>
              <a:gd name="T49" fmla="*/ 214324 h 551"/>
              <a:gd name="T50" fmla="*/ 16336 w 551"/>
              <a:gd name="T51" fmla="*/ 262025 h 551"/>
              <a:gd name="T52" fmla="*/ 59462 w 551"/>
              <a:gd name="T53" fmla="*/ 247649 h 551"/>
              <a:gd name="T54" fmla="*/ 59462 w 551"/>
              <a:gd name="T55" fmla="*/ 247649 h 551"/>
              <a:gd name="T56" fmla="*/ 97360 w 551"/>
              <a:gd name="T57" fmla="*/ 290122 h 551"/>
              <a:gd name="T58" fmla="*/ 77104 w 551"/>
              <a:gd name="T59" fmla="*/ 331288 h 551"/>
              <a:gd name="T60" fmla="*/ 122844 w 551"/>
              <a:gd name="T61" fmla="*/ 353505 h 551"/>
              <a:gd name="T62" fmla="*/ 143100 w 551"/>
              <a:gd name="T63" fmla="*/ 312992 h 551"/>
              <a:gd name="T64" fmla="*/ 143100 w 551"/>
              <a:gd name="T65" fmla="*/ 312992 h 551"/>
              <a:gd name="T66" fmla="*/ 199948 w 551"/>
              <a:gd name="T67" fmla="*/ 316259 h 551"/>
              <a:gd name="T68" fmla="*/ 214323 w 551"/>
              <a:gd name="T69" fmla="*/ 359386 h 551"/>
              <a:gd name="T70" fmla="*/ 262023 w 551"/>
              <a:gd name="T71" fmla="*/ 343050 h 551"/>
              <a:gd name="T72" fmla="*/ 247648 w 551"/>
              <a:gd name="T73" fmla="*/ 300577 h 551"/>
              <a:gd name="T74" fmla="*/ 247648 w 551"/>
              <a:gd name="T75" fmla="*/ 300577 h 551"/>
              <a:gd name="T76" fmla="*/ 290774 w 551"/>
              <a:gd name="T77" fmla="*/ 262678 h 551"/>
              <a:gd name="T78" fmla="*/ 331286 w 551"/>
              <a:gd name="T79" fmla="*/ 282281 h 551"/>
              <a:gd name="T80" fmla="*/ 354156 w 551"/>
              <a:gd name="T81" fmla="*/ 237194 h 551"/>
              <a:gd name="T82" fmla="*/ 313644 w 551"/>
              <a:gd name="T83" fmla="*/ 216938 h 551"/>
              <a:gd name="T84" fmla="*/ 313644 w 551"/>
              <a:gd name="T85" fmla="*/ 216938 h 551"/>
              <a:gd name="T86" fmla="*/ 316911 w 551"/>
              <a:gd name="T87" fmla="*/ 159437 h 551"/>
              <a:gd name="T88" fmla="*/ 359384 w 551"/>
              <a:gd name="T89" fmla="*/ 145061 h 551"/>
              <a:gd name="T90" fmla="*/ 343048 w 551"/>
              <a:gd name="T91" fmla="*/ 97361 h 551"/>
              <a:gd name="T92" fmla="*/ 300575 w 551"/>
              <a:gd name="T93" fmla="*/ 111736 h 551"/>
              <a:gd name="T94" fmla="*/ 300575 w 551"/>
              <a:gd name="T95" fmla="*/ 111736 h 551"/>
              <a:gd name="T96" fmla="*/ 262023 w 551"/>
              <a:gd name="T97" fmla="*/ 68610 h 551"/>
              <a:gd name="T98" fmla="*/ 282279 w 551"/>
              <a:gd name="T99" fmla="*/ 28097 h 5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51" h="551">
                <a:moveTo>
                  <a:pt x="406" y="339"/>
                </a:moveTo>
                <a:lnTo>
                  <a:pt x="406" y="339"/>
                </a:lnTo>
                <a:cubicBezTo>
                  <a:pt x="370" y="410"/>
                  <a:pt x="284" y="440"/>
                  <a:pt x="212" y="405"/>
                </a:cubicBezTo>
                <a:cubicBezTo>
                  <a:pt x="141" y="370"/>
                  <a:pt x="112" y="283"/>
                  <a:pt x="146" y="212"/>
                </a:cubicBezTo>
                <a:cubicBezTo>
                  <a:pt x="181" y="141"/>
                  <a:pt x="268" y="111"/>
                  <a:pt x="340" y="145"/>
                </a:cubicBezTo>
                <a:cubicBezTo>
                  <a:pt x="411" y="181"/>
                  <a:pt x="440" y="267"/>
                  <a:pt x="406" y="339"/>
                </a:cubicBezTo>
                <a:close/>
                <a:moveTo>
                  <a:pt x="432" y="43"/>
                </a:moveTo>
                <a:lnTo>
                  <a:pt x="363" y="9"/>
                </a:lnTo>
                <a:lnTo>
                  <a:pt x="332" y="72"/>
                </a:lnTo>
                <a:cubicBezTo>
                  <a:pt x="303" y="64"/>
                  <a:pt x="274" y="62"/>
                  <a:pt x="245" y="66"/>
                </a:cubicBezTo>
                <a:lnTo>
                  <a:pt x="222" y="0"/>
                </a:lnTo>
                <a:lnTo>
                  <a:pt x="149" y="25"/>
                </a:lnTo>
                <a:lnTo>
                  <a:pt x="171" y="92"/>
                </a:lnTo>
                <a:cubicBezTo>
                  <a:pt x="146" y="106"/>
                  <a:pt x="124" y="126"/>
                  <a:pt x="107" y="149"/>
                </a:cubicBezTo>
                <a:lnTo>
                  <a:pt x="43" y="118"/>
                </a:lnTo>
                <a:lnTo>
                  <a:pt x="9" y="188"/>
                </a:lnTo>
                <a:lnTo>
                  <a:pt x="72" y="218"/>
                </a:lnTo>
                <a:cubicBezTo>
                  <a:pt x="65" y="247"/>
                  <a:pt x="63" y="277"/>
                  <a:pt x="67" y="305"/>
                </a:cubicBezTo>
                <a:lnTo>
                  <a:pt x="0" y="328"/>
                </a:lnTo>
                <a:lnTo>
                  <a:pt x="25" y="401"/>
                </a:lnTo>
                <a:lnTo>
                  <a:pt x="91" y="379"/>
                </a:lnTo>
                <a:cubicBezTo>
                  <a:pt x="106" y="404"/>
                  <a:pt x="125" y="426"/>
                  <a:pt x="149" y="444"/>
                </a:cubicBezTo>
                <a:lnTo>
                  <a:pt x="118" y="507"/>
                </a:lnTo>
                <a:lnTo>
                  <a:pt x="188" y="541"/>
                </a:lnTo>
                <a:lnTo>
                  <a:pt x="219" y="479"/>
                </a:lnTo>
                <a:cubicBezTo>
                  <a:pt x="247" y="487"/>
                  <a:pt x="277" y="489"/>
                  <a:pt x="306" y="484"/>
                </a:cubicBezTo>
                <a:lnTo>
                  <a:pt x="328" y="550"/>
                </a:lnTo>
                <a:lnTo>
                  <a:pt x="401" y="525"/>
                </a:lnTo>
                <a:lnTo>
                  <a:pt x="379" y="460"/>
                </a:lnTo>
                <a:cubicBezTo>
                  <a:pt x="405" y="446"/>
                  <a:pt x="427" y="426"/>
                  <a:pt x="445" y="402"/>
                </a:cubicBezTo>
                <a:lnTo>
                  <a:pt x="507" y="432"/>
                </a:lnTo>
                <a:lnTo>
                  <a:pt x="542" y="363"/>
                </a:lnTo>
                <a:lnTo>
                  <a:pt x="480" y="332"/>
                </a:lnTo>
                <a:cubicBezTo>
                  <a:pt x="488" y="304"/>
                  <a:pt x="490" y="273"/>
                  <a:pt x="485" y="244"/>
                </a:cubicBezTo>
                <a:lnTo>
                  <a:pt x="550" y="222"/>
                </a:lnTo>
                <a:lnTo>
                  <a:pt x="525" y="149"/>
                </a:lnTo>
                <a:lnTo>
                  <a:pt x="460" y="171"/>
                </a:lnTo>
                <a:cubicBezTo>
                  <a:pt x="445" y="145"/>
                  <a:pt x="426" y="123"/>
                  <a:pt x="401" y="105"/>
                </a:cubicBezTo>
                <a:lnTo>
                  <a:pt x="432" y="43"/>
                </a:ln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" name="Freeform 81">
            <a:extLst>
              <a:ext uri="{FF2B5EF4-FFF2-40B4-BE49-F238E27FC236}">
                <a16:creationId xmlns:a16="http://schemas.microsoft.com/office/drawing/2014/main" id="{74475023-BF7D-9C47-A9D6-B271AD62B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4579" y="5256709"/>
            <a:ext cx="362534" cy="362541"/>
          </a:xfrm>
          <a:custGeom>
            <a:avLst/>
            <a:gdLst>
              <a:gd name="T0" fmla="*/ 94070 w 291"/>
              <a:gd name="T1" fmla="*/ 0 h 290"/>
              <a:gd name="T2" fmla="*/ 94070 w 291"/>
              <a:gd name="T3" fmla="*/ 0 h 290"/>
              <a:gd name="T4" fmla="*/ 0 w 291"/>
              <a:gd name="T5" fmla="*/ 94394 h 290"/>
              <a:gd name="T6" fmla="*/ 0 w 291"/>
              <a:gd name="T7" fmla="*/ 94394 h 290"/>
              <a:gd name="T8" fmla="*/ 94070 w 291"/>
              <a:gd name="T9" fmla="*/ 189444 h 290"/>
              <a:gd name="T10" fmla="*/ 94070 w 291"/>
              <a:gd name="T11" fmla="*/ 189444 h 290"/>
              <a:gd name="T12" fmla="*/ 189447 w 291"/>
              <a:gd name="T13" fmla="*/ 94394 h 290"/>
              <a:gd name="T14" fmla="*/ 189447 w 291"/>
              <a:gd name="T15" fmla="*/ 94394 h 290"/>
              <a:gd name="T16" fmla="*/ 94070 w 291"/>
              <a:gd name="T17" fmla="*/ 0 h 290"/>
              <a:gd name="T18" fmla="*/ 94070 w 291"/>
              <a:gd name="T19" fmla="*/ 31465 h 290"/>
              <a:gd name="T20" fmla="*/ 94070 w 291"/>
              <a:gd name="T21" fmla="*/ 31465 h 290"/>
              <a:gd name="T22" fmla="*/ 157437 w 291"/>
              <a:gd name="T23" fmla="*/ 94394 h 290"/>
              <a:gd name="T24" fmla="*/ 157437 w 291"/>
              <a:gd name="T25" fmla="*/ 94394 h 290"/>
              <a:gd name="T26" fmla="*/ 94070 w 291"/>
              <a:gd name="T27" fmla="*/ 157980 h 290"/>
              <a:gd name="T28" fmla="*/ 94070 w 291"/>
              <a:gd name="T29" fmla="*/ 157980 h 290"/>
              <a:gd name="T30" fmla="*/ 31357 w 291"/>
              <a:gd name="T31" fmla="*/ 94394 h 290"/>
              <a:gd name="T32" fmla="*/ 31357 w 291"/>
              <a:gd name="T33" fmla="*/ 94394 h 290"/>
              <a:gd name="T34" fmla="*/ 94070 w 291"/>
              <a:gd name="T35" fmla="*/ 31465 h 2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1" h="290">
                <a:moveTo>
                  <a:pt x="144" y="0"/>
                </a:moveTo>
                <a:lnTo>
                  <a:pt x="144" y="0"/>
                </a:ln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4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4" y="0"/>
                </a:cubicBezTo>
                <a:close/>
                <a:moveTo>
                  <a:pt x="144" y="48"/>
                </a:moveTo>
                <a:lnTo>
                  <a:pt x="144" y="48"/>
                </a:lnTo>
                <a:cubicBezTo>
                  <a:pt x="198" y="48"/>
                  <a:pt x="241" y="91"/>
                  <a:pt x="241" y="144"/>
                </a:cubicBezTo>
                <a:cubicBezTo>
                  <a:pt x="241" y="197"/>
                  <a:pt x="198" y="241"/>
                  <a:pt x="144" y="241"/>
                </a:cubicBezTo>
                <a:cubicBezTo>
                  <a:pt x="91" y="241"/>
                  <a:pt x="48" y="197"/>
                  <a:pt x="48" y="144"/>
                </a:cubicBezTo>
                <a:cubicBezTo>
                  <a:pt x="48" y="91"/>
                  <a:pt x="91" y="48"/>
                  <a:pt x="144" y="48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82">
            <a:extLst>
              <a:ext uri="{FF2B5EF4-FFF2-40B4-BE49-F238E27FC236}">
                <a16:creationId xmlns:a16="http://schemas.microsoft.com/office/drawing/2014/main" id="{A430A0E9-8ACF-C44C-B617-BA880289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1185" y="6272924"/>
            <a:ext cx="686615" cy="686629"/>
          </a:xfrm>
          <a:custGeom>
            <a:avLst/>
            <a:gdLst>
              <a:gd name="T0" fmla="*/ 265290 w 551"/>
              <a:gd name="T1" fmla="*/ 221259 h 550"/>
              <a:gd name="T2" fmla="*/ 265290 w 551"/>
              <a:gd name="T3" fmla="*/ 221259 h 550"/>
              <a:gd name="T4" fmla="*/ 139179 w 551"/>
              <a:gd name="T5" fmla="*/ 264464 h 550"/>
              <a:gd name="T6" fmla="*/ 139179 w 551"/>
              <a:gd name="T7" fmla="*/ 264464 h 550"/>
              <a:gd name="T8" fmla="*/ 96053 w 551"/>
              <a:gd name="T9" fmla="*/ 138778 h 550"/>
              <a:gd name="T10" fmla="*/ 96053 w 551"/>
              <a:gd name="T11" fmla="*/ 138778 h 550"/>
              <a:gd name="T12" fmla="*/ 222164 w 551"/>
              <a:gd name="T13" fmla="*/ 95573 h 550"/>
              <a:gd name="T14" fmla="*/ 222164 w 551"/>
              <a:gd name="T15" fmla="*/ 95573 h 550"/>
              <a:gd name="T16" fmla="*/ 265290 w 551"/>
              <a:gd name="T17" fmla="*/ 221259 h 550"/>
              <a:gd name="T18" fmla="*/ 282279 w 551"/>
              <a:gd name="T19" fmla="*/ 28148 h 550"/>
              <a:gd name="T20" fmla="*/ 237193 w 551"/>
              <a:gd name="T21" fmla="*/ 5892 h 550"/>
              <a:gd name="T22" fmla="*/ 217590 w 551"/>
              <a:gd name="T23" fmla="*/ 46478 h 550"/>
              <a:gd name="T24" fmla="*/ 217590 w 551"/>
              <a:gd name="T25" fmla="*/ 46478 h 550"/>
              <a:gd name="T26" fmla="*/ 160089 w 551"/>
              <a:gd name="T27" fmla="*/ 43204 h 550"/>
              <a:gd name="T28" fmla="*/ 145714 w 551"/>
              <a:gd name="T29" fmla="*/ 0 h 550"/>
              <a:gd name="T30" fmla="*/ 97360 w 551"/>
              <a:gd name="T31" fmla="*/ 16365 h 550"/>
              <a:gd name="T32" fmla="*/ 112389 w 551"/>
              <a:gd name="T33" fmla="*/ 59570 h 550"/>
              <a:gd name="T34" fmla="*/ 112389 w 551"/>
              <a:gd name="T35" fmla="*/ 59570 h 550"/>
              <a:gd name="T36" fmla="*/ 69916 w 551"/>
              <a:gd name="T37" fmla="*/ 97537 h 550"/>
              <a:gd name="T38" fmla="*/ 28097 w 551"/>
              <a:gd name="T39" fmla="*/ 77244 h 550"/>
              <a:gd name="T40" fmla="*/ 6534 w 551"/>
              <a:gd name="T41" fmla="*/ 122413 h 550"/>
              <a:gd name="T42" fmla="*/ 47700 w 551"/>
              <a:gd name="T43" fmla="*/ 142706 h 550"/>
              <a:gd name="T44" fmla="*/ 47700 w 551"/>
              <a:gd name="T45" fmla="*/ 142706 h 550"/>
              <a:gd name="T46" fmla="*/ 43779 w 551"/>
              <a:gd name="T47" fmla="*/ 199657 h 550"/>
              <a:gd name="T48" fmla="*/ 0 w 551"/>
              <a:gd name="T49" fmla="*/ 214713 h 550"/>
              <a:gd name="T50" fmla="*/ 16336 w 551"/>
              <a:gd name="T51" fmla="*/ 262500 h 550"/>
              <a:gd name="T52" fmla="*/ 60115 w 551"/>
              <a:gd name="T53" fmla="*/ 248098 h 550"/>
              <a:gd name="T54" fmla="*/ 60115 w 551"/>
              <a:gd name="T55" fmla="*/ 248098 h 550"/>
              <a:gd name="T56" fmla="*/ 97360 w 551"/>
              <a:gd name="T57" fmla="*/ 290648 h 550"/>
              <a:gd name="T58" fmla="*/ 77758 w 551"/>
              <a:gd name="T59" fmla="*/ 331234 h 550"/>
              <a:gd name="T60" fmla="*/ 122844 w 551"/>
              <a:gd name="T61" fmla="*/ 353491 h 550"/>
              <a:gd name="T62" fmla="*/ 143100 w 551"/>
              <a:gd name="T63" fmla="*/ 312905 h 550"/>
              <a:gd name="T64" fmla="*/ 143100 w 551"/>
              <a:gd name="T65" fmla="*/ 312905 h 550"/>
              <a:gd name="T66" fmla="*/ 199948 w 551"/>
              <a:gd name="T67" fmla="*/ 316178 h 550"/>
              <a:gd name="T68" fmla="*/ 214977 w 551"/>
              <a:gd name="T69" fmla="*/ 359382 h 550"/>
              <a:gd name="T70" fmla="*/ 262677 w 551"/>
              <a:gd name="T71" fmla="*/ 343017 h 550"/>
              <a:gd name="T72" fmla="*/ 248301 w 551"/>
              <a:gd name="T73" fmla="*/ 300467 h 550"/>
              <a:gd name="T74" fmla="*/ 248301 w 551"/>
              <a:gd name="T75" fmla="*/ 300467 h 550"/>
              <a:gd name="T76" fmla="*/ 291427 w 551"/>
              <a:gd name="T77" fmla="*/ 262500 h 550"/>
              <a:gd name="T78" fmla="*/ 331286 w 551"/>
              <a:gd name="T79" fmla="*/ 282793 h 550"/>
              <a:gd name="T80" fmla="*/ 354156 w 551"/>
              <a:gd name="T81" fmla="*/ 236970 h 550"/>
              <a:gd name="T82" fmla="*/ 313644 w 551"/>
              <a:gd name="T83" fmla="*/ 217331 h 550"/>
              <a:gd name="T84" fmla="*/ 313644 w 551"/>
              <a:gd name="T85" fmla="*/ 217331 h 550"/>
              <a:gd name="T86" fmla="*/ 316911 w 551"/>
              <a:gd name="T87" fmla="*/ 159726 h 550"/>
              <a:gd name="T88" fmla="*/ 359384 w 551"/>
              <a:gd name="T89" fmla="*/ 145324 h 550"/>
              <a:gd name="T90" fmla="*/ 343048 w 551"/>
              <a:gd name="T91" fmla="*/ 97537 h 550"/>
              <a:gd name="T92" fmla="*/ 300575 w 551"/>
              <a:gd name="T93" fmla="*/ 111939 h 550"/>
              <a:gd name="T94" fmla="*/ 300575 w 551"/>
              <a:gd name="T95" fmla="*/ 111939 h 550"/>
              <a:gd name="T96" fmla="*/ 262677 w 551"/>
              <a:gd name="T97" fmla="*/ 68734 h 550"/>
              <a:gd name="T98" fmla="*/ 282279 w 551"/>
              <a:gd name="T99" fmla="*/ 28148 h 5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51" h="550">
                <a:moveTo>
                  <a:pt x="406" y="338"/>
                </a:moveTo>
                <a:lnTo>
                  <a:pt x="406" y="338"/>
                </a:lnTo>
                <a:cubicBezTo>
                  <a:pt x="371" y="410"/>
                  <a:pt x="284" y="440"/>
                  <a:pt x="213" y="404"/>
                </a:cubicBezTo>
                <a:cubicBezTo>
                  <a:pt x="142" y="369"/>
                  <a:pt x="112" y="283"/>
                  <a:pt x="147" y="212"/>
                </a:cubicBezTo>
                <a:cubicBezTo>
                  <a:pt x="182" y="140"/>
                  <a:pt x="268" y="111"/>
                  <a:pt x="340" y="146"/>
                </a:cubicBezTo>
                <a:cubicBezTo>
                  <a:pt x="412" y="181"/>
                  <a:pt x="441" y="268"/>
                  <a:pt x="406" y="338"/>
                </a:cubicBezTo>
                <a:close/>
                <a:moveTo>
                  <a:pt x="432" y="43"/>
                </a:moveTo>
                <a:lnTo>
                  <a:pt x="363" y="9"/>
                </a:lnTo>
                <a:lnTo>
                  <a:pt x="333" y="71"/>
                </a:lnTo>
                <a:cubicBezTo>
                  <a:pt x="303" y="63"/>
                  <a:pt x="274" y="62"/>
                  <a:pt x="245" y="66"/>
                </a:cubicBezTo>
                <a:lnTo>
                  <a:pt x="223" y="0"/>
                </a:lnTo>
                <a:lnTo>
                  <a:pt x="149" y="25"/>
                </a:lnTo>
                <a:lnTo>
                  <a:pt x="172" y="91"/>
                </a:lnTo>
                <a:cubicBezTo>
                  <a:pt x="147" y="105"/>
                  <a:pt x="125" y="125"/>
                  <a:pt x="107" y="149"/>
                </a:cubicBezTo>
                <a:lnTo>
                  <a:pt x="43" y="118"/>
                </a:lnTo>
                <a:lnTo>
                  <a:pt x="10" y="187"/>
                </a:lnTo>
                <a:lnTo>
                  <a:pt x="73" y="218"/>
                </a:lnTo>
                <a:cubicBezTo>
                  <a:pt x="65" y="247"/>
                  <a:pt x="63" y="277"/>
                  <a:pt x="67" y="305"/>
                </a:cubicBezTo>
                <a:lnTo>
                  <a:pt x="0" y="328"/>
                </a:lnTo>
                <a:lnTo>
                  <a:pt x="25" y="401"/>
                </a:lnTo>
                <a:lnTo>
                  <a:pt x="92" y="379"/>
                </a:lnTo>
                <a:cubicBezTo>
                  <a:pt x="106" y="404"/>
                  <a:pt x="125" y="426"/>
                  <a:pt x="149" y="444"/>
                </a:cubicBezTo>
                <a:lnTo>
                  <a:pt x="119" y="506"/>
                </a:lnTo>
                <a:lnTo>
                  <a:pt x="188" y="540"/>
                </a:lnTo>
                <a:lnTo>
                  <a:pt x="219" y="478"/>
                </a:lnTo>
                <a:cubicBezTo>
                  <a:pt x="248" y="486"/>
                  <a:pt x="277" y="488"/>
                  <a:pt x="306" y="483"/>
                </a:cubicBezTo>
                <a:lnTo>
                  <a:pt x="329" y="549"/>
                </a:lnTo>
                <a:lnTo>
                  <a:pt x="402" y="524"/>
                </a:lnTo>
                <a:lnTo>
                  <a:pt x="380" y="459"/>
                </a:lnTo>
                <a:cubicBezTo>
                  <a:pt x="405" y="445"/>
                  <a:pt x="428" y="426"/>
                  <a:pt x="446" y="401"/>
                </a:cubicBezTo>
                <a:lnTo>
                  <a:pt x="507" y="432"/>
                </a:lnTo>
                <a:lnTo>
                  <a:pt x="542" y="362"/>
                </a:lnTo>
                <a:lnTo>
                  <a:pt x="480" y="332"/>
                </a:lnTo>
                <a:cubicBezTo>
                  <a:pt x="488" y="303"/>
                  <a:pt x="490" y="273"/>
                  <a:pt x="485" y="244"/>
                </a:cubicBezTo>
                <a:lnTo>
                  <a:pt x="550" y="222"/>
                </a:lnTo>
                <a:lnTo>
                  <a:pt x="525" y="149"/>
                </a:lnTo>
                <a:lnTo>
                  <a:pt x="460" y="171"/>
                </a:lnTo>
                <a:cubicBezTo>
                  <a:pt x="446" y="146"/>
                  <a:pt x="426" y="123"/>
                  <a:pt x="402" y="105"/>
                </a:cubicBezTo>
                <a:lnTo>
                  <a:pt x="432" y="43"/>
                </a:ln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83">
            <a:extLst>
              <a:ext uri="{FF2B5EF4-FFF2-40B4-BE49-F238E27FC236}">
                <a16:creationId xmlns:a16="http://schemas.microsoft.com/office/drawing/2014/main" id="{DE2BC12E-2934-794B-85CC-2978A3B84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0478" y="6437715"/>
            <a:ext cx="362534" cy="362541"/>
          </a:xfrm>
          <a:custGeom>
            <a:avLst/>
            <a:gdLst>
              <a:gd name="T0" fmla="*/ 95050 w 290"/>
              <a:gd name="T1" fmla="*/ 0 h 290"/>
              <a:gd name="T2" fmla="*/ 95050 w 290"/>
              <a:gd name="T3" fmla="*/ 0 h 290"/>
              <a:gd name="T4" fmla="*/ 0 w 290"/>
              <a:gd name="T5" fmla="*/ 94394 h 290"/>
              <a:gd name="T6" fmla="*/ 0 w 290"/>
              <a:gd name="T7" fmla="*/ 94394 h 290"/>
              <a:gd name="T8" fmla="*/ 95050 w 290"/>
              <a:gd name="T9" fmla="*/ 189444 h 290"/>
              <a:gd name="T10" fmla="*/ 95050 w 290"/>
              <a:gd name="T11" fmla="*/ 189444 h 290"/>
              <a:gd name="T12" fmla="*/ 189444 w 290"/>
              <a:gd name="T13" fmla="*/ 94394 h 290"/>
              <a:gd name="T14" fmla="*/ 189444 w 290"/>
              <a:gd name="T15" fmla="*/ 94394 h 290"/>
              <a:gd name="T16" fmla="*/ 95050 w 290"/>
              <a:gd name="T17" fmla="*/ 0 h 290"/>
              <a:gd name="T18" fmla="*/ 95050 w 290"/>
              <a:gd name="T19" fmla="*/ 31465 h 290"/>
              <a:gd name="T20" fmla="*/ 95050 w 290"/>
              <a:gd name="T21" fmla="*/ 31465 h 290"/>
              <a:gd name="T22" fmla="*/ 157980 w 290"/>
              <a:gd name="T23" fmla="*/ 94394 h 290"/>
              <a:gd name="T24" fmla="*/ 157980 w 290"/>
              <a:gd name="T25" fmla="*/ 94394 h 290"/>
              <a:gd name="T26" fmla="*/ 95050 w 290"/>
              <a:gd name="T27" fmla="*/ 157980 h 290"/>
              <a:gd name="T28" fmla="*/ 95050 w 290"/>
              <a:gd name="T29" fmla="*/ 157980 h 290"/>
              <a:gd name="T30" fmla="*/ 31465 w 290"/>
              <a:gd name="T31" fmla="*/ 94394 h 290"/>
              <a:gd name="T32" fmla="*/ 31465 w 290"/>
              <a:gd name="T33" fmla="*/ 94394 h 290"/>
              <a:gd name="T34" fmla="*/ 95050 w 290"/>
              <a:gd name="T35" fmla="*/ 31465 h 2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0" h="290">
                <a:moveTo>
                  <a:pt x="145" y="0"/>
                </a:moveTo>
                <a:lnTo>
                  <a:pt x="145" y="0"/>
                </a:ln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4" y="289"/>
                  <a:pt x="289" y="224"/>
                  <a:pt x="289" y="144"/>
                </a:cubicBezTo>
                <a:cubicBezTo>
                  <a:pt x="289" y="64"/>
                  <a:pt x="224" y="0"/>
                  <a:pt x="145" y="0"/>
                </a:cubicBezTo>
                <a:close/>
                <a:moveTo>
                  <a:pt x="145" y="48"/>
                </a:moveTo>
                <a:lnTo>
                  <a:pt x="145" y="48"/>
                </a:lnTo>
                <a:cubicBezTo>
                  <a:pt x="198" y="48"/>
                  <a:pt x="241" y="91"/>
                  <a:pt x="241" y="144"/>
                </a:cubicBezTo>
                <a:cubicBezTo>
                  <a:pt x="241" y="197"/>
                  <a:pt x="198" y="241"/>
                  <a:pt x="145" y="241"/>
                </a:cubicBezTo>
                <a:cubicBezTo>
                  <a:pt x="92" y="241"/>
                  <a:pt x="48" y="197"/>
                  <a:pt x="48" y="144"/>
                </a:cubicBezTo>
                <a:cubicBezTo>
                  <a:pt x="48" y="91"/>
                  <a:pt x="92" y="48"/>
                  <a:pt x="145" y="48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84">
            <a:extLst>
              <a:ext uri="{FF2B5EF4-FFF2-40B4-BE49-F238E27FC236}">
                <a16:creationId xmlns:a16="http://schemas.microsoft.com/office/drawing/2014/main" id="{54F8286D-BE4D-E74E-8191-30B7D1F8E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8216" y="9953262"/>
            <a:ext cx="543799" cy="543810"/>
          </a:xfrm>
          <a:custGeom>
            <a:avLst/>
            <a:gdLst>
              <a:gd name="T0" fmla="*/ 209630 w 438"/>
              <a:gd name="T1" fmla="*/ 175777 h 438"/>
              <a:gd name="T2" fmla="*/ 209630 w 438"/>
              <a:gd name="T3" fmla="*/ 175777 h 438"/>
              <a:gd name="T4" fmla="*/ 110023 w 438"/>
              <a:gd name="T5" fmla="*/ 209630 h 438"/>
              <a:gd name="T6" fmla="*/ 110023 w 438"/>
              <a:gd name="T7" fmla="*/ 209630 h 438"/>
              <a:gd name="T8" fmla="*/ 75519 w 438"/>
              <a:gd name="T9" fmla="*/ 110023 h 438"/>
              <a:gd name="T10" fmla="*/ 75519 w 438"/>
              <a:gd name="T11" fmla="*/ 110023 h 438"/>
              <a:gd name="T12" fmla="*/ 175777 w 438"/>
              <a:gd name="T13" fmla="*/ 75519 h 438"/>
              <a:gd name="T14" fmla="*/ 175777 w 438"/>
              <a:gd name="T15" fmla="*/ 75519 h 438"/>
              <a:gd name="T16" fmla="*/ 209630 w 438"/>
              <a:gd name="T17" fmla="*/ 175777 h 438"/>
              <a:gd name="T18" fmla="*/ 223302 w 438"/>
              <a:gd name="T19" fmla="*/ 22786 h 438"/>
              <a:gd name="T20" fmla="*/ 187495 w 438"/>
              <a:gd name="T21" fmla="*/ 5208 h 438"/>
              <a:gd name="T22" fmla="*/ 171871 w 438"/>
              <a:gd name="T23" fmla="*/ 37108 h 438"/>
              <a:gd name="T24" fmla="*/ 171871 w 438"/>
              <a:gd name="T25" fmla="*/ 37108 h 438"/>
              <a:gd name="T26" fmla="*/ 126299 w 438"/>
              <a:gd name="T27" fmla="*/ 34504 h 438"/>
              <a:gd name="T28" fmla="*/ 114580 w 438"/>
              <a:gd name="T29" fmla="*/ 0 h 438"/>
              <a:gd name="T30" fmla="*/ 76821 w 438"/>
              <a:gd name="T31" fmla="*/ 13672 h 438"/>
              <a:gd name="T32" fmla="*/ 88539 w 438"/>
              <a:gd name="T33" fmla="*/ 47525 h 438"/>
              <a:gd name="T34" fmla="*/ 88539 w 438"/>
              <a:gd name="T35" fmla="*/ 47525 h 438"/>
              <a:gd name="T36" fmla="*/ 54686 w 438"/>
              <a:gd name="T37" fmla="*/ 77472 h 438"/>
              <a:gd name="T38" fmla="*/ 22135 w 438"/>
              <a:gd name="T39" fmla="*/ 61196 h 438"/>
              <a:gd name="T40" fmla="*/ 4557 w 438"/>
              <a:gd name="T41" fmla="*/ 97003 h 438"/>
              <a:gd name="T42" fmla="*/ 37108 w 438"/>
              <a:gd name="T43" fmla="*/ 113278 h 438"/>
              <a:gd name="T44" fmla="*/ 37108 w 438"/>
              <a:gd name="T45" fmla="*/ 113278 h 438"/>
              <a:gd name="T46" fmla="*/ 34504 w 438"/>
              <a:gd name="T47" fmla="*/ 158199 h 438"/>
              <a:gd name="T48" fmla="*/ 0 w 438"/>
              <a:gd name="T49" fmla="*/ 169918 h 438"/>
              <a:gd name="T50" fmla="*/ 13021 w 438"/>
              <a:gd name="T51" fmla="*/ 207677 h 438"/>
              <a:gd name="T52" fmla="*/ 47525 w 438"/>
              <a:gd name="T53" fmla="*/ 195959 h 438"/>
              <a:gd name="T54" fmla="*/ 47525 w 438"/>
              <a:gd name="T55" fmla="*/ 195959 h 438"/>
              <a:gd name="T56" fmla="*/ 77472 w 438"/>
              <a:gd name="T57" fmla="*/ 229812 h 438"/>
              <a:gd name="T58" fmla="*/ 61196 w 438"/>
              <a:gd name="T59" fmla="*/ 262363 h 438"/>
              <a:gd name="T60" fmla="*/ 97003 w 438"/>
              <a:gd name="T61" fmla="*/ 279941 h 438"/>
              <a:gd name="T62" fmla="*/ 112627 w 438"/>
              <a:gd name="T63" fmla="*/ 247390 h 438"/>
              <a:gd name="T64" fmla="*/ 112627 w 438"/>
              <a:gd name="T65" fmla="*/ 247390 h 438"/>
              <a:gd name="T66" fmla="*/ 158199 w 438"/>
              <a:gd name="T67" fmla="*/ 250645 h 438"/>
              <a:gd name="T68" fmla="*/ 169918 w 438"/>
              <a:gd name="T69" fmla="*/ 284498 h 438"/>
              <a:gd name="T70" fmla="*/ 207677 w 438"/>
              <a:gd name="T71" fmla="*/ 271477 h 438"/>
              <a:gd name="T72" fmla="*/ 195959 w 438"/>
              <a:gd name="T73" fmla="*/ 238275 h 438"/>
              <a:gd name="T74" fmla="*/ 195959 w 438"/>
              <a:gd name="T75" fmla="*/ 238275 h 438"/>
              <a:gd name="T76" fmla="*/ 230463 w 438"/>
              <a:gd name="T77" fmla="*/ 207677 h 438"/>
              <a:gd name="T78" fmla="*/ 261712 w 438"/>
              <a:gd name="T79" fmla="*/ 223302 h 438"/>
              <a:gd name="T80" fmla="*/ 279290 w 438"/>
              <a:gd name="T81" fmla="*/ 187495 h 438"/>
              <a:gd name="T82" fmla="*/ 247390 w 438"/>
              <a:gd name="T83" fmla="*/ 171871 h 438"/>
              <a:gd name="T84" fmla="*/ 247390 w 438"/>
              <a:gd name="T85" fmla="*/ 171871 h 438"/>
              <a:gd name="T86" fmla="*/ 250645 w 438"/>
              <a:gd name="T87" fmla="*/ 126299 h 438"/>
              <a:gd name="T88" fmla="*/ 284498 w 438"/>
              <a:gd name="T89" fmla="*/ 115231 h 438"/>
              <a:gd name="T90" fmla="*/ 271477 w 438"/>
              <a:gd name="T91" fmla="*/ 77472 h 438"/>
              <a:gd name="T92" fmla="*/ 237624 w 438"/>
              <a:gd name="T93" fmla="*/ 88539 h 438"/>
              <a:gd name="T94" fmla="*/ 237624 w 438"/>
              <a:gd name="T95" fmla="*/ 88539 h 438"/>
              <a:gd name="T96" fmla="*/ 207677 w 438"/>
              <a:gd name="T97" fmla="*/ 54686 h 438"/>
              <a:gd name="T98" fmla="*/ 223302 w 438"/>
              <a:gd name="T99" fmla="*/ 22786 h 4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38">
                <a:moveTo>
                  <a:pt x="322" y="270"/>
                </a:moveTo>
                <a:lnTo>
                  <a:pt x="322" y="270"/>
                </a:lnTo>
                <a:cubicBezTo>
                  <a:pt x="294" y="326"/>
                  <a:pt x="226" y="350"/>
                  <a:pt x="169" y="322"/>
                </a:cubicBezTo>
                <a:cubicBezTo>
                  <a:pt x="112" y="294"/>
                  <a:pt x="89" y="226"/>
                  <a:pt x="116" y="169"/>
                </a:cubicBezTo>
                <a:cubicBezTo>
                  <a:pt x="144" y="112"/>
                  <a:pt x="213" y="89"/>
                  <a:pt x="270" y="116"/>
                </a:cubicBezTo>
                <a:cubicBezTo>
                  <a:pt x="326" y="144"/>
                  <a:pt x="350" y="213"/>
                  <a:pt x="322" y="270"/>
                </a:cubicBezTo>
                <a:close/>
                <a:moveTo>
                  <a:pt x="343" y="35"/>
                </a:moveTo>
                <a:lnTo>
                  <a:pt x="288" y="8"/>
                </a:lnTo>
                <a:lnTo>
                  <a:pt x="264" y="57"/>
                </a:lnTo>
                <a:cubicBezTo>
                  <a:pt x="240" y="51"/>
                  <a:pt x="217" y="50"/>
                  <a:pt x="194" y="53"/>
                </a:cubicBezTo>
                <a:lnTo>
                  <a:pt x="176" y="0"/>
                </a:lnTo>
                <a:lnTo>
                  <a:pt x="118" y="21"/>
                </a:lnTo>
                <a:lnTo>
                  <a:pt x="136" y="73"/>
                </a:lnTo>
                <a:cubicBezTo>
                  <a:pt x="116" y="84"/>
                  <a:pt x="98" y="100"/>
                  <a:pt x="84" y="119"/>
                </a:cubicBezTo>
                <a:lnTo>
                  <a:pt x="34" y="94"/>
                </a:lnTo>
                <a:lnTo>
                  <a:pt x="7" y="149"/>
                </a:lnTo>
                <a:lnTo>
                  <a:pt x="57" y="174"/>
                </a:lnTo>
                <a:cubicBezTo>
                  <a:pt x="51" y="197"/>
                  <a:pt x="50" y="220"/>
                  <a:pt x="53" y="243"/>
                </a:cubicBezTo>
                <a:lnTo>
                  <a:pt x="0" y="261"/>
                </a:lnTo>
                <a:lnTo>
                  <a:pt x="20" y="319"/>
                </a:lnTo>
                <a:lnTo>
                  <a:pt x="73" y="301"/>
                </a:lnTo>
                <a:cubicBezTo>
                  <a:pt x="84" y="321"/>
                  <a:pt x="99" y="339"/>
                  <a:pt x="119" y="353"/>
                </a:cubicBezTo>
                <a:lnTo>
                  <a:pt x="94" y="403"/>
                </a:lnTo>
                <a:lnTo>
                  <a:pt x="149" y="430"/>
                </a:lnTo>
                <a:lnTo>
                  <a:pt x="173" y="380"/>
                </a:lnTo>
                <a:cubicBezTo>
                  <a:pt x="196" y="387"/>
                  <a:pt x="220" y="388"/>
                  <a:pt x="243" y="385"/>
                </a:cubicBezTo>
                <a:lnTo>
                  <a:pt x="261" y="437"/>
                </a:lnTo>
                <a:lnTo>
                  <a:pt x="319" y="417"/>
                </a:lnTo>
                <a:lnTo>
                  <a:pt x="301" y="366"/>
                </a:lnTo>
                <a:cubicBezTo>
                  <a:pt x="321" y="354"/>
                  <a:pt x="339" y="339"/>
                  <a:pt x="354" y="319"/>
                </a:cubicBezTo>
                <a:lnTo>
                  <a:pt x="402" y="343"/>
                </a:lnTo>
                <a:lnTo>
                  <a:pt x="429" y="288"/>
                </a:lnTo>
                <a:lnTo>
                  <a:pt x="380" y="264"/>
                </a:lnTo>
                <a:cubicBezTo>
                  <a:pt x="387" y="241"/>
                  <a:pt x="388" y="217"/>
                  <a:pt x="385" y="194"/>
                </a:cubicBezTo>
                <a:lnTo>
                  <a:pt x="437" y="177"/>
                </a:lnTo>
                <a:lnTo>
                  <a:pt x="417" y="119"/>
                </a:lnTo>
                <a:lnTo>
                  <a:pt x="365" y="136"/>
                </a:lnTo>
                <a:cubicBezTo>
                  <a:pt x="354" y="116"/>
                  <a:pt x="338" y="98"/>
                  <a:pt x="319" y="84"/>
                </a:cubicBezTo>
                <a:lnTo>
                  <a:pt x="343" y="35"/>
                </a:ln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85">
            <a:extLst>
              <a:ext uri="{FF2B5EF4-FFF2-40B4-BE49-F238E27FC236}">
                <a16:creationId xmlns:a16="http://schemas.microsoft.com/office/drawing/2014/main" id="{BF0E96F4-FC2D-F847-90D1-133AB9880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0050" y="10079600"/>
            <a:ext cx="291124" cy="291133"/>
          </a:xfrm>
          <a:custGeom>
            <a:avLst/>
            <a:gdLst>
              <a:gd name="T0" fmla="*/ 76000 w 233"/>
              <a:gd name="T1" fmla="*/ 0 h 232"/>
              <a:gd name="T2" fmla="*/ 76000 w 233"/>
              <a:gd name="T3" fmla="*/ 0 h 232"/>
              <a:gd name="T4" fmla="*/ 0 w 233"/>
              <a:gd name="T5" fmla="*/ 76329 h 232"/>
              <a:gd name="T6" fmla="*/ 0 w 233"/>
              <a:gd name="T7" fmla="*/ 76329 h 232"/>
              <a:gd name="T8" fmla="*/ 76000 w 233"/>
              <a:gd name="T9" fmla="*/ 151999 h 232"/>
              <a:gd name="T10" fmla="*/ 76000 w 233"/>
              <a:gd name="T11" fmla="*/ 151999 h 232"/>
              <a:gd name="T12" fmla="*/ 152000 w 233"/>
              <a:gd name="T13" fmla="*/ 76329 h 232"/>
              <a:gd name="T14" fmla="*/ 152000 w 233"/>
              <a:gd name="T15" fmla="*/ 76329 h 232"/>
              <a:gd name="T16" fmla="*/ 76000 w 233"/>
              <a:gd name="T17" fmla="*/ 0 h 232"/>
              <a:gd name="T18" fmla="*/ 76000 w 233"/>
              <a:gd name="T19" fmla="*/ 25004 h 232"/>
              <a:gd name="T20" fmla="*/ 76000 w 233"/>
              <a:gd name="T21" fmla="*/ 25004 h 232"/>
              <a:gd name="T22" fmla="*/ 127103 w 233"/>
              <a:gd name="T23" fmla="*/ 76329 h 232"/>
              <a:gd name="T24" fmla="*/ 127103 w 233"/>
              <a:gd name="T25" fmla="*/ 76329 h 232"/>
              <a:gd name="T26" fmla="*/ 76000 w 233"/>
              <a:gd name="T27" fmla="*/ 126995 h 232"/>
              <a:gd name="T28" fmla="*/ 76000 w 233"/>
              <a:gd name="T29" fmla="*/ 126995 h 232"/>
              <a:gd name="T30" fmla="*/ 25552 w 233"/>
              <a:gd name="T31" fmla="*/ 76329 h 232"/>
              <a:gd name="T32" fmla="*/ 25552 w 233"/>
              <a:gd name="T33" fmla="*/ 76329 h 232"/>
              <a:gd name="T34" fmla="*/ 76000 w 233"/>
              <a:gd name="T35" fmla="*/ 25004 h 2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3" h="232">
                <a:moveTo>
                  <a:pt x="116" y="0"/>
                </a:move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cubicBezTo>
                  <a:pt x="0" y="179"/>
                  <a:pt x="52" y="231"/>
                  <a:pt x="116" y="231"/>
                </a:cubicBezTo>
                <a:cubicBezTo>
                  <a:pt x="180" y="231"/>
                  <a:pt x="232" y="179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16" y="38"/>
                </a:moveTo>
                <a:lnTo>
                  <a:pt x="116" y="38"/>
                </a:lnTo>
                <a:cubicBezTo>
                  <a:pt x="159" y="38"/>
                  <a:pt x="194" y="73"/>
                  <a:pt x="194" y="116"/>
                </a:cubicBezTo>
                <a:cubicBezTo>
                  <a:pt x="194" y="159"/>
                  <a:pt x="159" y="193"/>
                  <a:pt x="116" y="193"/>
                </a:cubicBezTo>
                <a:cubicBezTo>
                  <a:pt x="74" y="193"/>
                  <a:pt x="39" y="159"/>
                  <a:pt x="39" y="116"/>
                </a:cubicBezTo>
                <a:cubicBezTo>
                  <a:pt x="39" y="73"/>
                  <a:pt x="74" y="38"/>
                  <a:pt x="116" y="38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86">
            <a:extLst>
              <a:ext uri="{FF2B5EF4-FFF2-40B4-BE49-F238E27FC236}">
                <a16:creationId xmlns:a16="http://schemas.microsoft.com/office/drawing/2014/main" id="{170A7CAB-3B51-DF4A-B89B-0A3AA4447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216" y="11353990"/>
            <a:ext cx="3087030" cy="911845"/>
          </a:xfrm>
          <a:custGeom>
            <a:avLst/>
            <a:gdLst>
              <a:gd name="T0" fmla="*/ 1569084 w 2478"/>
              <a:gd name="T1" fmla="*/ 321142 h 734"/>
              <a:gd name="T2" fmla="*/ 1522050 w 2478"/>
              <a:gd name="T3" fmla="*/ 296388 h 734"/>
              <a:gd name="T4" fmla="*/ 1476977 w 2478"/>
              <a:gd name="T5" fmla="*/ 272938 h 734"/>
              <a:gd name="T6" fmla="*/ 1384217 w 2478"/>
              <a:gd name="T7" fmla="*/ 229945 h 734"/>
              <a:gd name="T8" fmla="*/ 1196083 w 2478"/>
              <a:gd name="T9" fmla="*/ 153080 h 734"/>
              <a:gd name="T10" fmla="*/ 1004031 w 2478"/>
              <a:gd name="T11" fmla="*/ 89894 h 734"/>
              <a:gd name="T12" fmla="*/ 807405 w 2478"/>
              <a:gd name="T13" fmla="*/ 42341 h 734"/>
              <a:gd name="T14" fmla="*/ 405009 w 2478"/>
              <a:gd name="T15" fmla="*/ 0 h 734"/>
              <a:gd name="T16" fmla="*/ 354710 w 2478"/>
              <a:gd name="T17" fmla="*/ 1303 h 734"/>
              <a:gd name="T18" fmla="*/ 304410 w 2478"/>
              <a:gd name="T19" fmla="*/ 4560 h 734"/>
              <a:gd name="T20" fmla="*/ 254111 w 2478"/>
              <a:gd name="T21" fmla="*/ 8468 h 734"/>
              <a:gd name="T22" fmla="*/ 229287 w 2478"/>
              <a:gd name="T23" fmla="*/ 11074 h 734"/>
              <a:gd name="T24" fmla="*/ 154818 w 2478"/>
              <a:gd name="T25" fmla="*/ 22148 h 734"/>
              <a:gd name="T26" fmla="*/ 129995 w 2478"/>
              <a:gd name="T27" fmla="*/ 26708 h 734"/>
              <a:gd name="T28" fmla="*/ 81002 w 2478"/>
              <a:gd name="T29" fmla="*/ 37130 h 734"/>
              <a:gd name="T30" fmla="*/ 56179 w 2478"/>
              <a:gd name="T31" fmla="*/ 43644 h 734"/>
              <a:gd name="T32" fmla="*/ 7839 w 2478"/>
              <a:gd name="T33" fmla="*/ 56021 h 734"/>
              <a:gd name="T34" fmla="*/ 1306 w 2478"/>
              <a:gd name="T35" fmla="*/ 67746 h 734"/>
              <a:gd name="T36" fmla="*/ 13065 w 2478"/>
              <a:gd name="T37" fmla="*/ 74260 h 734"/>
              <a:gd name="T38" fmla="*/ 61405 w 2478"/>
              <a:gd name="T39" fmla="*/ 65792 h 734"/>
              <a:gd name="T40" fmla="*/ 109744 w 2478"/>
              <a:gd name="T41" fmla="*/ 58626 h 734"/>
              <a:gd name="T42" fmla="*/ 134568 w 2478"/>
              <a:gd name="T43" fmla="*/ 56021 h 734"/>
              <a:gd name="T44" fmla="*/ 207730 w 2478"/>
              <a:gd name="T45" fmla="*/ 50158 h 734"/>
              <a:gd name="T46" fmla="*/ 232554 w 2478"/>
              <a:gd name="T47" fmla="*/ 48855 h 734"/>
              <a:gd name="T48" fmla="*/ 280893 w 2478"/>
              <a:gd name="T49" fmla="*/ 48204 h 734"/>
              <a:gd name="T50" fmla="*/ 305717 w 2478"/>
              <a:gd name="T51" fmla="*/ 48204 h 734"/>
              <a:gd name="T52" fmla="*/ 354710 w 2478"/>
              <a:gd name="T53" fmla="*/ 50158 h 734"/>
              <a:gd name="T54" fmla="*/ 403049 w 2478"/>
              <a:gd name="T55" fmla="*/ 53415 h 734"/>
              <a:gd name="T56" fmla="*/ 785848 w 2478"/>
              <a:gd name="T57" fmla="*/ 126372 h 734"/>
              <a:gd name="T58" fmla="*/ 970715 w 2478"/>
              <a:gd name="T59" fmla="*/ 188907 h 734"/>
              <a:gd name="T60" fmla="*/ 1149703 w 2478"/>
              <a:gd name="T61" fmla="*/ 265121 h 734"/>
              <a:gd name="T62" fmla="*/ 1322812 w 2478"/>
              <a:gd name="T63" fmla="*/ 353061 h 734"/>
              <a:gd name="T64" fmla="*/ 1405774 w 2478"/>
              <a:gd name="T65" fmla="*/ 401264 h 734"/>
              <a:gd name="T66" fmla="*/ 1466525 w 2478"/>
              <a:gd name="T67" fmla="*/ 439697 h 734"/>
              <a:gd name="T68" fmla="*/ 1485469 w 2478"/>
              <a:gd name="T69" fmla="*/ 452725 h 734"/>
              <a:gd name="T70" fmla="*/ 1593907 w 2478"/>
              <a:gd name="T71" fmla="*/ 433835 h 734"/>
              <a:gd name="T72" fmla="*/ 1575616 w 2478"/>
              <a:gd name="T73" fmla="*/ 325702 h 734"/>
              <a:gd name="T74" fmla="*/ 1569737 w 2478"/>
              <a:gd name="T75" fmla="*/ 321793 h 7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478" h="734">
                <a:moveTo>
                  <a:pt x="2402" y="493"/>
                </a:moveTo>
                <a:lnTo>
                  <a:pt x="2402" y="493"/>
                </a:lnTo>
                <a:cubicBezTo>
                  <a:pt x="2388" y="486"/>
                  <a:pt x="2377" y="480"/>
                  <a:pt x="2366" y="473"/>
                </a:cubicBezTo>
                <a:lnTo>
                  <a:pt x="2330" y="455"/>
                </a:lnTo>
                <a:cubicBezTo>
                  <a:pt x="2307" y="443"/>
                  <a:pt x="2284" y="430"/>
                  <a:pt x="2261" y="419"/>
                </a:cubicBezTo>
                <a:cubicBezTo>
                  <a:pt x="2214" y="396"/>
                  <a:pt x="2166" y="374"/>
                  <a:pt x="2119" y="353"/>
                </a:cubicBezTo>
                <a:cubicBezTo>
                  <a:pt x="2025" y="310"/>
                  <a:pt x="1929" y="271"/>
                  <a:pt x="1831" y="235"/>
                </a:cubicBezTo>
                <a:cubicBezTo>
                  <a:pt x="1734" y="200"/>
                  <a:pt x="1636" y="167"/>
                  <a:pt x="1537" y="138"/>
                </a:cubicBezTo>
                <a:cubicBezTo>
                  <a:pt x="1437" y="110"/>
                  <a:pt x="1337" y="85"/>
                  <a:pt x="1236" y="65"/>
                </a:cubicBezTo>
                <a:cubicBezTo>
                  <a:pt x="1033" y="24"/>
                  <a:pt x="826" y="0"/>
                  <a:pt x="620" y="0"/>
                </a:cubicBezTo>
                <a:lnTo>
                  <a:pt x="543" y="2"/>
                </a:lnTo>
                <a:cubicBezTo>
                  <a:pt x="518" y="3"/>
                  <a:pt x="492" y="5"/>
                  <a:pt x="466" y="7"/>
                </a:cubicBezTo>
                <a:cubicBezTo>
                  <a:pt x="453" y="7"/>
                  <a:pt x="441" y="8"/>
                  <a:pt x="428" y="9"/>
                </a:cubicBezTo>
                <a:lnTo>
                  <a:pt x="389" y="13"/>
                </a:lnTo>
                <a:lnTo>
                  <a:pt x="351" y="17"/>
                </a:lnTo>
                <a:cubicBezTo>
                  <a:pt x="338" y="19"/>
                  <a:pt x="326" y="20"/>
                  <a:pt x="313" y="22"/>
                </a:cubicBezTo>
                <a:lnTo>
                  <a:pt x="237" y="34"/>
                </a:lnTo>
                <a:cubicBezTo>
                  <a:pt x="224" y="35"/>
                  <a:pt x="211" y="39"/>
                  <a:pt x="199" y="41"/>
                </a:cubicBezTo>
                <a:lnTo>
                  <a:pt x="161" y="49"/>
                </a:lnTo>
                <a:lnTo>
                  <a:pt x="124" y="57"/>
                </a:lnTo>
                <a:cubicBezTo>
                  <a:pt x="111" y="59"/>
                  <a:pt x="99" y="63"/>
                  <a:pt x="86" y="67"/>
                </a:cubicBezTo>
                <a:lnTo>
                  <a:pt x="12" y="86"/>
                </a:lnTo>
                <a:cubicBezTo>
                  <a:pt x="5" y="88"/>
                  <a:pt x="0" y="96"/>
                  <a:pt x="2" y="104"/>
                </a:cubicBezTo>
                <a:cubicBezTo>
                  <a:pt x="5" y="111"/>
                  <a:pt x="11" y="115"/>
                  <a:pt x="19" y="114"/>
                </a:cubicBezTo>
                <a:lnTo>
                  <a:pt x="20" y="114"/>
                </a:lnTo>
                <a:lnTo>
                  <a:pt x="94" y="101"/>
                </a:lnTo>
                <a:cubicBezTo>
                  <a:pt x="106" y="99"/>
                  <a:pt x="118" y="96"/>
                  <a:pt x="131" y="95"/>
                </a:cubicBezTo>
                <a:lnTo>
                  <a:pt x="168" y="90"/>
                </a:lnTo>
                <a:lnTo>
                  <a:pt x="206" y="86"/>
                </a:lnTo>
                <a:cubicBezTo>
                  <a:pt x="218" y="84"/>
                  <a:pt x="231" y="82"/>
                  <a:pt x="243" y="82"/>
                </a:cubicBezTo>
                <a:lnTo>
                  <a:pt x="318" y="77"/>
                </a:lnTo>
                <a:cubicBezTo>
                  <a:pt x="331" y="76"/>
                  <a:pt x="343" y="76"/>
                  <a:pt x="356" y="75"/>
                </a:cubicBezTo>
                <a:lnTo>
                  <a:pt x="393" y="74"/>
                </a:lnTo>
                <a:lnTo>
                  <a:pt x="430" y="74"/>
                </a:lnTo>
                <a:cubicBezTo>
                  <a:pt x="443" y="74"/>
                  <a:pt x="455" y="74"/>
                  <a:pt x="468" y="74"/>
                </a:cubicBezTo>
                <a:cubicBezTo>
                  <a:pt x="493" y="75"/>
                  <a:pt x="518" y="76"/>
                  <a:pt x="543" y="77"/>
                </a:cubicBezTo>
                <a:lnTo>
                  <a:pt x="617" y="82"/>
                </a:lnTo>
                <a:cubicBezTo>
                  <a:pt x="817" y="98"/>
                  <a:pt x="1012" y="138"/>
                  <a:pt x="1203" y="194"/>
                </a:cubicBezTo>
                <a:cubicBezTo>
                  <a:pt x="1299" y="223"/>
                  <a:pt x="1393" y="254"/>
                  <a:pt x="1486" y="290"/>
                </a:cubicBezTo>
                <a:cubicBezTo>
                  <a:pt x="1579" y="325"/>
                  <a:pt x="1670" y="365"/>
                  <a:pt x="1760" y="407"/>
                </a:cubicBezTo>
                <a:cubicBezTo>
                  <a:pt x="1850" y="449"/>
                  <a:pt x="1938" y="494"/>
                  <a:pt x="2025" y="542"/>
                </a:cubicBezTo>
                <a:cubicBezTo>
                  <a:pt x="2067" y="566"/>
                  <a:pt x="2110" y="591"/>
                  <a:pt x="2152" y="616"/>
                </a:cubicBezTo>
                <a:cubicBezTo>
                  <a:pt x="2173" y="629"/>
                  <a:pt x="2194" y="642"/>
                  <a:pt x="2215" y="655"/>
                </a:cubicBezTo>
                <a:lnTo>
                  <a:pt x="2245" y="675"/>
                </a:lnTo>
                <a:cubicBezTo>
                  <a:pt x="2255" y="682"/>
                  <a:pt x="2266" y="689"/>
                  <a:pt x="2274" y="695"/>
                </a:cubicBezTo>
                <a:cubicBezTo>
                  <a:pt x="2328" y="733"/>
                  <a:pt x="2402" y="720"/>
                  <a:pt x="2440" y="666"/>
                </a:cubicBezTo>
                <a:cubicBezTo>
                  <a:pt x="2477" y="612"/>
                  <a:pt x="2465" y="538"/>
                  <a:pt x="2412" y="500"/>
                </a:cubicBezTo>
                <a:cubicBezTo>
                  <a:pt x="2409" y="498"/>
                  <a:pt x="2406" y="496"/>
                  <a:pt x="2403" y="494"/>
                </a:cubicBezTo>
                <a:lnTo>
                  <a:pt x="2402" y="493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87">
            <a:extLst>
              <a:ext uri="{FF2B5EF4-FFF2-40B4-BE49-F238E27FC236}">
                <a16:creationId xmlns:a16="http://schemas.microsoft.com/office/drawing/2014/main" id="{A6B6F9CA-5173-F141-A6C0-35EA2697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4325" y="10046643"/>
            <a:ext cx="2636609" cy="2394968"/>
          </a:xfrm>
          <a:custGeom>
            <a:avLst/>
            <a:gdLst>
              <a:gd name="T0" fmla="*/ 146287 w 2117"/>
              <a:gd name="T1" fmla="*/ 1305 h 1924"/>
              <a:gd name="T2" fmla="*/ 146287 w 2117"/>
              <a:gd name="T3" fmla="*/ 1305 h 1924"/>
              <a:gd name="T4" fmla="*/ 112328 w 2117"/>
              <a:gd name="T5" fmla="*/ 277401 h 1924"/>
              <a:gd name="T6" fmla="*/ 112328 w 2117"/>
              <a:gd name="T7" fmla="*/ 277401 h 1924"/>
              <a:gd name="T8" fmla="*/ 100572 w 2117"/>
              <a:gd name="T9" fmla="*/ 661847 h 1924"/>
              <a:gd name="T10" fmla="*/ 100572 w 2117"/>
              <a:gd name="T11" fmla="*/ 661847 h 1924"/>
              <a:gd name="T12" fmla="*/ 369636 w 2117"/>
              <a:gd name="T13" fmla="*/ 853091 h 1924"/>
              <a:gd name="T14" fmla="*/ 369636 w 2117"/>
              <a:gd name="T15" fmla="*/ 853091 h 1924"/>
              <a:gd name="T16" fmla="*/ 818947 w 2117"/>
              <a:gd name="T17" fmla="*/ 1213386 h 1924"/>
              <a:gd name="T18" fmla="*/ 818947 w 2117"/>
              <a:gd name="T19" fmla="*/ 1213386 h 1924"/>
              <a:gd name="T20" fmla="*/ 961969 w 2117"/>
              <a:gd name="T21" fmla="*/ 468645 h 1924"/>
              <a:gd name="T22" fmla="*/ 961969 w 2117"/>
              <a:gd name="T23" fmla="*/ 468645 h 1924"/>
              <a:gd name="T24" fmla="*/ 758865 w 2117"/>
              <a:gd name="T25" fmla="*/ 516293 h 1924"/>
              <a:gd name="T26" fmla="*/ 758865 w 2117"/>
              <a:gd name="T27" fmla="*/ 516293 h 1924"/>
              <a:gd name="T28" fmla="*/ 669395 w 2117"/>
              <a:gd name="T29" fmla="*/ 185369 h 1924"/>
              <a:gd name="T30" fmla="*/ 669395 w 2117"/>
              <a:gd name="T31" fmla="*/ 185369 h 1924"/>
              <a:gd name="T32" fmla="*/ 355922 w 2117"/>
              <a:gd name="T33" fmla="*/ 169704 h 1924"/>
              <a:gd name="T34" fmla="*/ 355922 w 2117"/>
              <a:gd name="T35" fmla="*/ 169704 h 1924"/>
              <a:gd name="T36" fmla="*/ 146287 w 2117"/>
              <a:gd name="T37" fmla="*/ 1305 h 19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17" h="1924">
                <a:moveTo>
                  <a:pt x="224" y="2"/>
                </a:moveTo>
                <a:lnTo>
                  <a:pt x="224" y="2"/>
                </a:lnTo>
                <a:cubicBezTo>
                  <a:pt x="127" y="4"/>
                  <a:pt x="0" y="180"/>
                  <a:pt x="172" y="425"/>
                </a:cubicBezTo>
                <a:cubicBezTo>
                  <a:pt x="409" y="763"/>
                  <a:pt x="23" y="851"/>
                  <a:pt x="154" y="1014"/>
                </a:cubicBezTo>
                <a:cubicBezTo>
                  <a:pt x="325" y="1227"/>
                  <a:pt x="814" y="1206"/>
                  <a:pt x="566" y="1307"/>
                </a:cubicBezTo>
                <a:cubicBezTo>
                  <a:pt x="404" y="1373"/>
                  <a:pt x="391" y="1794"/>
                  <a:pt x="1254" y="1859"/>
                </a:cubicBezTo>
                <a:cubicBezTo>
                  <a:pt x="2116" y="1923"/>
                  <a:pt x="1639" y="736"/>
                  <a:pt x="1473" y="718"/>
                </a:cubicBezTo>
                <a:cubicBezTo>
                  <a:pt x="1310" y="701"/>
                  <a:pt x="1218" y="937"/>
                  <a:pt x="1162" y="791"/>
                </a:cubicBezTo>
                <a:cubicBezTo>
                  <a:pt x="1107" y="644"/>
                  <a:pt x="1315" y="287"/>
                  <a:pt x="1025" y="284"/>
                </a:cubicBezTo>
                <a:cubicBezTo>
                  <a:pt x="736" y="281"/>
                  <a:pt x="744" y="477"/>
                  <a:pt x="545" y="260"/>
                </a:cubicBezTo>
                <a:cubicBezTo>
                  <a:pt x="378" y="77"/>
                  <a:pt x="342" y="0"/>
                  <a:pt x="224" y="2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88">
            <a:extLst>
              <a:ext uri="{FF2B5EF4-FFF2-40B4-BE49-F238E27FC236}">
                <a16:creationId xmlns:a16="http://schemas.microsoft.com/office/drawing/2014/main" id="{9E6157A8-3611-6C4B-BFBF-3D4761217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4888" y="10425664"/>
            <a:ext cx="1373235" cy="1450164"/>
          </a:xfrm>
          <a:custGeom>
            <a:avLst/>
            <a:gdLst>
              <a:gd name="T0" fmla="*/ 719423 w 1102"/>
              <a:gd name="T1" fmla="*/ 753879 h 1166"/>
              <a:gd name="T2" fmla="*/ 719423 w 1102"/>
              <a:gd name="T3" fmla="*/ 753879 h 1166"/>
              <a:gd name="T4" fmla="*/ 484189 w 1102"/>
              <a:gd name="T5" fmla="*/ 588234 h 1166"/>
              <a:gd name="T6" fmla="*/ 484189 w 1102"/>
              <a:gd name="T7" fmla="*/ 588234 h 1166"/>
              <a:gd name="T8" fmla="*/ 451518 w 1102"/>
              <a:gd name="T9" fmla="*/ 380852 h 1166"/>
              <a:gd name="T10" fmla="*/ 451518 w 1102"/>
              <a:gd name="T11" fmla="*/ 380852 h 1166"/>
              <a:gd name="T12" fmla="*/ 451518 w 1102"/>
              <a:gd name="T13" fmla="*/ 180644 h 1166"/>
              <a:gd name="T14" fmla="*/ 445637 w 1102"/>
              <a:gd name="T15" fmla="*/ 183905 h 1166"/>
              <a:gd name="T16" fmla="*/ 445637 w 1102"/>
              <a:gd name="T17" fmla="*/ 183905 h 1166"/>
              <a:gd name="T18" fmla="*/ 445637 w 1102"/>
              <a:gd name="T19" fmla="*/ 376939 h 1166"/>
              <a:gd name="T20" fmla="*/ 445637 w 1102"/>
              <a:gd name="T21" fmla="*/ 376939 h 1166"/>
              <a:gd name="T22" fmla="*/ 456092 w 1102"/>
              <a:gd name="T23" fmla="*/ 564105 h 1166"/>
              <a:gd name="T24" fmla="*/ 456092 w 1102"/>
              <a:gd name="T25" fmla="*/ 564105 h 1166"/>
              <a:gd name="T26" fmla="*/ 29404 w 1102"/>
              <a:gd name="T27" fmla="*/ 0 h 1166"/>
              <a:gd name="T28" fmla="*/ 23523 w 1102"/>
              <a:gd name="T29" fmla="*/ 2609 h 1166"/>
              <a:gd name="T30" fmla="*/ 23523 w 1102"/>
              <a:gd name="T31" fmla="*/ 2609 h 1166"/>
              <a:gd name="T32" fmla="*/ 309724 w 1102"/>
              <a:gd name="T33" fmla="*/ 427154 h 1166"/>
              <a:gd name="T34" fmla="*/ 309724 w 1102"/>
              <a:gd name="T35" fmla="*/ 427154 h 1166"/>
              <a:gd name="T36" fmla="*/ 135913 w 1102"/>
              <a:gd name="T37" fmla="*/ 406286 h 1166"/>
              <a:gd name="T38" fmla="*/ 135913 w 1102"/>
              <a:gd name="T39" fmla="*/ 406286 h 1166"/>
              <a:gd name="T40" fmla="*/ 3267 w 1102"/>
              <a:gd name="T41" fmla="*/ 376287 h 1166"/>
              <a:gd name="T42" fmla="*/ 0 w 1102"/>
              <a:gd name="T43" fmla="*/ 381504 h 1166"/>
              <a:gd name="T44" fmla="*/ 0 w 1102"/>
              <a:gd name="T45" fmla="*/ 381504 h 1166"/>
              <a:gd name="T46" fmla="*/ 137873 w 1102"/>
              <a:gd name="T47" fmla="*/ 412155 h 1166"/>
              <a:gd name="T48" fmla="*/ 137873 w 1102"/>
              <a:gd name="T49" fmla="*/ 412155 h 1166"/>
              <a:gd name="T50" fmla="*/ 321486 w 1102"/>
              <a:gd name="T51" fmla="*/ 440849 h 1166"/>
              <a:gd name="T52" fmla="*/ 322139 w 1102"/>
              <a:gd name="T53" fmla="*/ 440197 h 1166"/>
              <a:gd name="T54" fmla="*/ 322139 w 1102"/>
              <a:gd name="T55" fmla="*/ 440197 h 1166"/>
              <a:gd name="T56" fmla="*/ 480268 w 1102"/>
              <a:gd name="T57" fmla="*/ 593451 h 1166"/>
              <a:gd name="T58" fmla="*/ 480268 w 1102"/>
              <a:gd name="T59" fmla="*/ 593451 h 1166"/>
              <a:gd name="T60" fmla="*/ 482882 w 1102"/>
              <a:gd name="T61" fmla="*/ 595408 h 1166"/>
              <a:gd name="T62" fmla="*/ 482882 w 1102"/>
              <a:gd name="T63" fmla="*/ 595408 h 1166"/>
              <a:gd name="T64" fmla="*/ 482882 w 1102"/>
              <a:gd name="T65" fmla="*/ 595408 h 1166"/>
              <a:gd name="T66" fmla="*/ 716155 w 1102"/>
              <a:gd name="T67" fmla="*/ 759748 h 1166"/>
              <a:gd name="T68" fmla="*/ 719423 w 1102"/>
              <a:gd name="T69" fmla="*/ 753879 h 1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02" h="1166">
                <a:moveTo>
                  <a:pt x="1101" y="1156"/>
                </a:moveTo>
                <a:lnTo>
                  <a:pt x="1101" y="1156"/>
                </a:lnTo>
                <a:cubicBezTo>
                  <a:pt x="967" y="1080"/>
                  <a:pt x="847" y="993"/>
                  <a:pt x="741" y="902"/>
                </a:cubicBezTo>
                <a:cubicBezTo>
                  <a:pt x="718" y="879"/>
                  <a:pt x="590" y="737"/>
                  <a:pt x="691" y="584"/>
                </a:cubicBezTo>
                <a:cubicBezTo>
                  <a:pt x="783" y="443"/>
                  <a:pt x="691" y="278"/>
                  <a:pt x="691" y="277"/>
                </a:cubicBezTo>
                <a:lnTo>
                  <a:pt x="682" y="282"/>
                </a:lnTo>
                <a:cubicBezTo>
                  <a:pt x="683" y="283"/>
                  <a:pt x="772" y="443"/>
                  <a:pt x="682" y="578"/>
                </a:cubicBezTo>
                <a:cubicBezTo>
                  <a:pt x="606" y="695"/>
                  <a:pt x="656" y="805"/>
                  <a:pt x="698" y="865"/>
                </a:cubicBezTo>
                <a:cubicBezTo>
                  <a:pt x="247" y="465"/>
                  <a:pt x="48" y="6"/>
                  <a:pt x="45" y="0"/>
                </a:cubicBezTo>
                <a:lnTo>
                  <a:pt x="36" y="4"/>
                </a:lnTo>
                <a:cubicBezTo>
                  <a:pt x="39" y="8"/>
                  <a:pt x="174" y="321"/>
                  <a:pt x="474" y="655"/>
                </a:cubicBezTo>
                <a:cubicBezTo>
                  <a:pt x="428" y="632"/>
                  <a:pt x="319" y="587"/>
                  <a:pt x="208" y="623"/>
                </a:cubicBezTo>
                <a:cubicBezTo>
                  <a:pt x="118" y="652"/>
                  <a:pt x="6" y="578"/>
                  <a:pt x="5" y="577"/>
                </a:cubicBezTo>
                <a:lnTo>
                  <a:pt x="0" y="585"/>
                </a:lnTo>
                <a:cubicBezTo>
                  <a:pt x="5" y="588"/>
                  <a:pt x="116" y="663"/>
                  <a:pt x="211" y="632"/>
                </a:cubicBezTo>
                <a:cubicBezTo>
                  <a:pt x="353" y="587"/>
                  <a:pt x="491" y="675"/>
                  <a:pt x="492" y="676"/>
                </a:cubicBezTo>
                <a:lnTo>
                  <a:pt x="493" y="675"/>
                </a:lnTo>
                <a:cubicBezTo>
                  <a:pt x="564" y="754"/>
                  <a:pt x="645" y="833"/>
                  <a:pt x="735" y="910"/>
                </a:cubicBezTo>
                <a:cubicBezTo>
                  <a:pt x="737" y="912"/>
                  <a:pt x="738" y="913"/>
                  <a:pt x="739" y="913"/>
                </a:cubicBezTo>
                <a:cubicBezTo>
                  <a:pt x="844" y="1003"/>
                  <a:pt x="963" y="1088"/>
                  <a:pt x="1096" y="1165"/>
                </a:cubicBezTo>
                <a:lnTo>
                  <a:pt x="1101" y="115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89">
            <a:extLst>
              <a:ext uri="{FF2B5EF4-FFF2-40B4-BE49-F238E27FC236}">
                <a16:creationId xmlns:a16="http://schemas.microsoft.com/office/drawing/2014/main" id="{D047898A-C2CE-0F4B-A108-0718956C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561" y="10063125"/>
            <a:ext cx="2361962" cy="1746788"/>
          </a:xfrm>
          <a:custGeom>
            <a:avLst/>
            <a:gdLst>
              <a:gd name="T0" fmla="*/ 1113241 w 1898"/>
              <a:gd name="T1" fmla="*/ 401417 h 1401"/>
              <a:gd name="T2" fmla="*/ 1113241 w 1898"/>
              <a:gd name="T3" fmla="*/ 401417 h 1401"/>
              <a:gd name="T4" fmla="*/ 0 w 1898"/>
              <a:gd name="T5" fmla="*/ 73223 h 1401"/>
              <a:gd name="T6" fmla="*/ 0 w 1898"/>
              <a:gd name="T7" fmla="*/ 73223 h 1401"/>
              <a:gd name="T8" fmla="*/ 350417 w 1898"/>
              <a:gd name="T9" fmla="*/ 492945 h 1401"/>
              <a:gd name="T10" fmla="*/ 350417 w 1898"/>
              <a:gd name="T11" fmla="*/ 492945 h 1401"/>
              <a:gd name="T12" fmla="*/ 1072131 w 1898"/>
              <a:gd name="T13" fmla="*/ 755108 h 1401"/>
              <a:gd name="T14" fmla="*/ 1072131 w 1898"/>
              <a:gd name="T15" fmla="*/ 755108 h 1401"/>
              <a:gd name="T16" fmla="*/ 1113241 w 1898"/>
              <a:gd name="T17" fmla="*/ 401417 h 14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8" h="1401">
                <a:moveTo>
                  <a:pt x="1706" y="614"/>
                </a:moveTo>
                <a:lnTo>
                  <a:pt x="1706" y="614"/>
                </a:lnTo>
                <a:cubicBezTo>
                  <a:pt x="1585" y="428"/>
                  <a:pt x="1182" y="0"/>
                  <a:pt x="0" y="112"/>
                </a:cubicBezTo>
                <a:cubicBezTo>
                  <a:pt x="0" y="112"/>
                  <a:pt x="285" y="270"/>
                  <a:pt x="537" y="754"/>
                </a:cubicBezTo>
                <a:cubicBezTo>
                  <a:pt x="785" y="1228"/>
                  <a:pt x="1385" y="1400"/>
                  <a:pt x="1643" y="1155"/>
                </a:cubicBezTo>
                <a:cubicBezTo>
                  <a:pt x="1897" y="914"/>
                  <a:pt x="1744" y="675"/>
                  <a:pt x="1706" y="614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90">
            <a:extLst>
              <a:ext uri="{FF2B5EF4-FFF2-40B4-BE49-F238E27FC236}">
                <a16:creationId xmlns:a16="http://schemas.microsoft.com/office/drawing/2014/main" id="{3F28C0FB-108D-6C42-B371-59D9E684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715" y="10222420"/>
            <a:ext cx="1708301" cy="1076636"/>
          </a:xfrm>
          <a:custGeom>
            <a:avLst/>
            <a:gdLst>
              <a:gd name="T0" fmla="*/ 895121 w 1373"/>
              <a:gd name="T1" fmla="*/ 461302 h 864"/>
              <a:gd name="T2" fmla="*/ 893816 w 1373"/>
              <a:gd name="T3" fmla="*/ 454768 h 864"/>
              <a:gd name="T4" fmla="*/ 893816 w 1373"/>
              <a:gd name="T5" fmla="*/ 454768 h 864"/>
              <a:gd name="T6" fmla="*/ 476267 w 1373"/>
              <a:gd name="T7" fmla="*/ 377013 h 864"/>
              <a:gd name="T8" fmla="*/ 476267 w 1373"/>
              <a:gd name="T9" fmla="*/ 377013 h 864"/>
              <a:gd name="T10" fmla="*/ 469743 w 1373"/>
              <a:gd name="T11" fmla="*/ 114345 h 864"/>
              <a:gd name="T12" fmla="*/ 463871 w 1373"/>
              <a:gd name="T13" fmla="*/ 111078 h 864"/>
              <a:gd name="T14" fmla="*/ 463871 w 1373"/>
              <a:gd name="T15" fmla="*/ 111078 h 864"/>
              <a:gd name="T16" fmla="*/ 439079 w 1373"/>
              <a:gd name="T17" fmla="*/ 188833 h 864"/>
              <a:gd name="T18" fmla="*/ 439079 w 1373"/>
              <a:gd name="T19" fmla="*/ 188833 h 864"/>
              <a:gd name="T20" fmla="*/ 466480 w 1373"/>
              <a:gd name="T21" fmla="*/ 369825 h 864"/>
              <a:gd name="T22" fmla="*/ 466480 w 1373"/>
              <a:gd name="T23" fmla="*/ 369825 h 864"/>
              <a:gd name="T24" fmla="*/ 366008 w 1373"/>
              <a:gd name="T25" fmla="*/ 257440 h 864"/>
              <a:gd name="T26" fmla="*/ 366008 w 1373"/>
              <a:gd name="T27" fmla="*/ 257440 h 864"/>
              <a:gd name="T28" fmla="*/ 180068 w 1373"/>
              <a:gd name="T29" fmla="*/ 75795 h 864"/>
              <a:gd name="T30" fmla="*/ 180068 w 1373"/>
              <a:gd name="T31" fmla="*/ 75795 h 864"/>
              <a:gd name="T32" fmla="*/ 171587 w 1373"/>
              <a:gd name="T33" fmla="*/ 3267 h 864"/>
              <a:gd name="T34" fmla="*/ 166367 w 1373"/>
              <a:gd name="T35" fmla="*/ 0 h 864"/>
              <a:gd name="T36" fmla="*/ 166367 w 1373"/>
              <a:gd name="T37" fmla="*/ 0 h 864"/>
              <a:gd name="T38" fmla="*/ 170282 w 1373"/>
              <a:gd name="T39" fmla="*/ 70567 h 864"/>
              <a:gd name="T40" fmla="*/ 170282 w 1373"/>
              <a:gd name="T41" fmla="*/ 70567 h 864"/>
              <a:gd name="T42" fmla="*/ 652 w 1373"/>
              <a:gd name="T43" fmla="*/ 11761 h 864"/>
              <a:gd name="T44" fmla="*/ 0 w 1373"/>
              <a:gd name="T45" fmla="*/ 18295 h 864"/>
              <a:gd name="T46" fmla="*/ 0 w 1373"/>
              <a:gd name="T47" fmla="*/ 18295 h 864"/>
              <a:gd name="T48" fmla="*/ 302723 w 1373"/>
              <a:gd name="T49" fmla="*/ 179032 h 864"/>
              <a:gd name="T50" fmla="*/ 302723 w 1373"/>
              <a:gd name="T51" fmla="*/ 179032 h 864"/>
              <a:gd name="T52" fmla="*/ 160495 w 1373"/>
              <a:gd name="T53" fmla="*/ 202555 h 864"/>
              <a:gd name="T54" fmla="*/ 165715 w 1373"/>
              <a:gd name="T55" fmla="*/ 205822 h 864"/>
              <a:gd name="T56" fmla="*/ 165715 w 1373"/>
              <a:gd name="T57" fmla="*/ 205822 h 864"/>
              <a:gd name="T58" fmla="*/ 195726 w 1373"/>
              <a:gd name="T59" fmla="*/ 186219 h 864"/>
              <a:gd name="T60" fmla="*/ 195726 w 1373"/>
              <a:gd name="T61" fmla="*/ 186219 h 864"/>
              <a:gd name="T62" fmla="*/ 309900 w 1373"/>
              <a:gd name="T63" fmla="*/ 187526 h 864"/>
              <a:gd name="T64" fmla="*/ 309900 w 1373"/>
              <a:gd name="T65" fmla="*/ 187526 h 864"/>
              <a:gd name="T66" fmla="*/ 360136 w 1373"/>
              <a:gd name="T67" fmla="*/ 260054 h 864"/>
              <a:gd name="T68" fmla="*/ 360136 w 1373"/>
              <a:gd name="T69" fmla="*/ 260054 h 864"/>
              <a:gd name="T70" fmla="*/ 471047 w 1373"/>
              <a:gd name="T71" fmla="*/ 381587 h 864"/>
              <a:gd name="T72" fmla="*/ 471047 w 1373"/>
              <a:gd name="T73" fmla="*/ 381587 h 864"/>
              <a:gd name="T74" fmla="*/ 471047 w 1373"/>
              <a:gd name="T75" fmla="*/ 381587 h 864"/>
              <a:gd name="T76" fmla="*/ 471047 w 1373"/>
              <a:gd name="T77" fmla="*/ 381587 h 864"/>
              <a:gd name="T78" fmla="*/ 471047 w 1373"/>
              <a:gd name="T79" fmla="*/ 381587 h 864"/>
              <a:gd name="T80" fmla="*/ 580654 w 1373"/>
              <a:gd name="T81" fmla="*/ 433859 h 864"/>
              <a:gd name="T82" fmla="*/ 580654 w 1373"/>
              <a:gd name="T83" fmla="*/ 433859 h 864"/>
              <a:gd name="T84" fmla="*/ 397976 w 1373"/>
              <a:gd name="T85" fmla="*/ 559965 h 864"/>
              <a:gd name="T86" fmla="*/ 403196 w 1373"/>
              <a:gd name="T87" fmla="*/ 563886 h 864"/>
              <a:gd name="T88" fmla="*/ 403196 w 1373"/>
              <a:gd name="T89" fmla="*/ 563886 h 864"/>
              <a:gd name="T90" fmla="*/ 611970 w 1373"/>
              <a:gd name="T91" fmla="*/ 443660 h 864"/>
              <a:gd name="T92" fmla="*/ 611970 w 1373"/>
              <a:gd name="T93" fmla="*/ 443006 h 864"/>
              <a:gd name="T94" fmla="*/ 611970 w 1373"/>
              <a:gd name="T95" fmla="*/ 443006 h 864"/>
              <a:gd name="T96" fmla="*/ 802477 w 1373"/>
              <a:gd name="T97" fmla="*/ 466529 h 864"/>
              <a:gd name="T98" fmla="*/ 802477 w 1373"/>
              <a:gd name="T99" fmla="*/ 466529 h 864"/>
              <a:gd name="T100" fmla="*/ 895121 w 1373"/>
              <a:gd name="T101" fmla="*/ 461302 h 86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73" h="864">
                <a:moveTo>
                  <a:pt x="1372" y="706"/>
                </a:moveTo>
                <a:lnTo>
                  <a:pt x="1370" y="696"/>
                </a:lnTo>
                <a:cubicBezTo>
                  <a:pt x="1365" y="697"/>
                  <a:pt x="990" y="750"/>
                  <a:pt x="730" y="577"/>
                </a:cubicBezTo>
                <a:cubicBezTo>
                  <a:pt x="620" y="350"/>
                  <a:pt x="718" y="177"/>
                  <a:pt x="720" y="175"/>
                </a:cubicBezTo>
                <a:lnTo>
                  <a:pt x="711" y="170"/>
                </a:lnTo>
                <a:cubicBezTo>
                  <a:pt x="710" y="172"/>
                  <a:pt x="685" y="216"/>
                  <a:pt x="673" y="289"/>
                </a:cubicBezTo>
                <a:cubicBezTo>
                  <a:pt x="663" y="353"/>
                  <a:pt x="663" y="452"/>
                  <a:pt x="715" y="566"/>
                </a:cubicBezTo>
                <a:cubicBezTo>
                  <a:pt x="654" y="524"/>
                  <a:pt x="600" y="467"/>
                  <a:pt x="561" y="394"/>
                </a:cubicBezTo>
                <a:cubicBezTo>
                  <a:pt x="488" y="260"/>
                  <a:pt x="379" y="173"/>
                  <a:pt x="276" y="116"/>
                </a:cubicBezTo>
                <a:cubicBezTo>
                  <a:pt x="239" y="48"/>
                  <a:pt x="263" y="5"/>
                  <a:pt x="263" y="5"/>
                </a:cubicBezTo>
                <a:lnTo>
                  <a:pt x="255" y="0"/>
                </a:lnTo>
                <a:cubicBezTo>
                  <a:pt x="254" y="1"/>
                  <a:pt x="230" y="42"/>
                  <a:pt x="261" y="108"/>
                </a:cubicBezTo>
                <a:cubicBezTo>
                  <a:pt x="124" y="36"/>
                  <a:pt x="4" y="18"/>
                  <a:pt x="1" y="18"/>
                </a:cubicBezTo>
                <a:lnTo>
                  <a:pt x="0" y="28"/>
                </a:lnTo>
                <a:cubicBezTo>
                  <a:pt x="3" y="28"/>
                  <a:pt x="277" y="68"/>
                  <a:pt x="464" y="274"/>
                </a:cubicBezTo>
                <a:cubicBezTo>
                  <a:pt x="299" y="238"/>
                  <a:pt x="249" y="306"/>
                  <a:pt x="246" y="310"/>
                </a:cubicBezTo>
                <a:lnTo>
                  <a:pt x="254" y="315"/>
                </a:lnTo>
                <a:cubicBezTo>
                  <a:pt x="254" y="315"/>
                  <a:pt x="267" y="297"/>
                  <a:pt x="300" y="285"/>
                </a:cubicBezTo>
                <a:cubicBezTo>
                  <a:pt x="331" y="274"/>
                  <a:pt x="387" y="265"/>
                  <a:pt x="475" y="287"/>
                </a:cubicBezTo>
                <a:cubicBezTo>
                  <a:pt x="503" y="320"/>
                  <a:pt x="530" y="357"/>
                  <a:pt x="552" y="398"/>
                </a:cubicBezTo>
                <a:cubicBezTo>
                  <a:pt x="595" y="478"/>
                  <a:pt x="655" y="538"/>
                  <a:pt x="722" y="584"/>
                </a:cubicBezTo>
                <a:cubicBezTo>
                  <a:pt x="775" y="619"/>
                  <a:pt x="832" y="645"/>
                  <a:pt x="890" y="664"/>
                </a:cubicBezTo>
                <a:cubicBezTo>
                  <a:pt x="735" y="666"/>
                  <a:pt x="611" y="856"/>
                  <a:pt x="610" y="857"/>
                </a:cubicBezTo>
                <a:lnTo>
                  <a:pt x="618" y="863"/>
                </a:lnTo>
                <a:cubicBezTo>
                  <a:pt x="619" y="861"/>
                  <a:pt x="767" y="635"/>
                  <a:pt x="938" y="679"/>
                </a:cubicBezTo>
                <a:lnTo>
                  <a:pt x="938" y="678"/>
                </a:lnTo>
                <a:cubicBezTo>
                  <a:pt x="1045" y="707"/>
                  <a:pt x="1150" y="714"/>
                  <a:pt x="1230" y="714"/>
                </a:cubicBezTo>
                <a:cubicBezTo>
                  <a:pt x="1313" y="714"/>
                  <a:pt x="1370" y="706"/>
                  <a:pt x="1372" y="70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91">
            <a:extLst>
              <a:ext uri="{FF2B5EF4-FFF2-40B4-BE49-F238E27FC236}">
                <a16:creationId xmlns:a16="http://schemas.microsoft.com/office/drawing/2014/main" id="{0902C51C-137B-3546-8E83-C3E4E3253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5448" y="5344598"/>
            <a:ext cx="6470678" cy="6470808"/>
          </a:xfrm>
          <a:custGeom>
            <a:avLst/>
            <a:gdLst>
              <a:gd name="T0" fmla="*/ 3392343 w 5195"/>
              <a:gd name="T1" fmla="*/ 1696171 h 5195"/>
              <a:gd name="T2" fmla="*/ 3392343 w 5195"/>
              <a:gd name="T3" fmla="*/ 1696171 h 5195"/>
              <a:gd name="T4" fmla="*/ 1696171 w 5195"/>
              <a:gd name="T5" fmla="*/ 3392343 h 5195"/>
              <a:gd name="T6" fmla="*/ 1696171 w 5195"/>
              <a:gd name="T7" fmla="*/ 3392343 h 5195"/>
              <a:gd name="T8" fmla="*/ 0 w 5195"/>
              <a:gd name="T9" fmla="*/ 1696171 h 5195"/>
              <a:gd name="T10" fmla="*/ 0 w 5195"/>
              <a:gd name="T11" fmla="*/ 1696171 h 5195"/>
              <a:gd name="T12" fmla="*/ 1696171 w 5195"/>
              <a:gd name="T13" fmla="*/ 0 h 5195"/>
              <a:gd name="T14" fmla="*/ 1696171 w 5195"/>
              <a:gd name="T15" fmla="*/ 0 h 5195"/>
              <a:gd name="T16" fmla="*/ 3392343 w 5195"/>
              <a:gd name="T17" fmla="*/ 1696171 h 51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95" h="5195">
                <a:moveTo>
                  <a:pt x="5194" y="2597"/>
                </a:moveTo>
                <a:lnTo>
                  <a:pt x="5194" y="2597"/>
                </a:lnTo>
                <a:cubicBezTo>
                  <a:pt x="5194" y="4031"/>
                  <a:pt x="4031" y="5194"/>
                  <a:pt x="2597" y="5194"/>
                </a:cubicBezTo>
                <a:cubicBezTo>
                  <a:pt x="1162" y="5194"/>
                  <a:pt x="0" y="4031"/>
                  <a:pt x="0" y="2597"/>
                </a:cubicBezTo>
                <a:cubicBezTo>
                  <a:pt x="0" y="1163"/>
                  <a:pt x="1162" y="0"/>
                  <a:pt x="2597" y="0"/>
                </a:cubicBezTo>
                <a:cubicBezTo>
                  <a:pt x="4031" y="0"/>
                  <a:pt x="5194" y="1163"/>
                  <a:pt x="5194" y="2597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92">
            <a:extLst>
              <a:ext uri="{FF2B5EF4-FFF2-40B4-BE49-F238E27FC236}">
                <a16:creationId xmlns:a16="http://schemas.microsoft.com/office/drawing/2014/main" id="{2EADB40E-44AF-EC41-AED7-38D3B5D93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8262" y="5882915"/>
            <a:ext cx="5394063" cy="5394171"/>
          </a:xfrm>
          <a:custGeom>
            <a:avLst/>
            <a:gdLst>
              <a:gd name="T0" fmla="*/ 2827804 w 4332"/>
              <a:gd name="T1" fmla="*/ 1413902 h 4331"/>
              <a:gd name="T2" fmla="*/ 2827804 w 4332"/>
              <a:gd name="T3" fmla="*/ 1413902 h 4331"/>
              <a:gd name="T4" fmla="*/ 1414229 w 4332"/>
              <a:gd name="T5" fmla="*/ 2827804 h 4331"/>
              <a:gd name="T6" fmla="*/ 1414229 w 4332"/>
              <a:gd name="T7" fmla="*/ 2827804 h 4331"/>
              <a:gd name="T8" fmla="*/ 0 w 4332"/>
              <a:gd name="T9" fmla="*/ 1413902 h 4331"/>
              <a:gd name="T10" fmla="*/ 0 w 4332"/>
              <a:gd name="T11" fmla="*/ 1413902 h 4331"/>
              <a:gd name="T12" fmla="*/ 1414229 w 4332"/>
              <a:gd name="T13" fmla="*/ 0 h 4331"/>
              <a:gd name="T14" fmla="*/ 1414229 w 4332"/>
              <a:gd name="T15" fmla="*/ 0 h 4331"/>
              <a:gd name="T16" fmla="*/ 2827804 w 4332"/>
              <a:gd name="T17" fmla="*/ 1413902 h 43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32" h="4331">
                <a:moveTo>
                  <a:pt x="4331" y="2165"/>
                </a:moveTo>
                <a:lnTo>
                  <a:pt x="4331" y="2165"/>
                </a:lnTo>
                <a:cubicBezTo>
                  <a:pt x="4331" y="3360"/>
                  <a:pt x="3361" y="4330"/>
                  <a:pt x="2166" y="4330"/>
                </a:cubicBezTo>
                <a:cubicBezTo>
                  <a:pt x="969" y="4330"/>
                  <a:pt x="0" y="3360"/>
                  <a:pt x="0" y="2165"/>
                </a:cubicBezTo>
                <a:cubicBezTo>
                  <a:pt x="0" y="968"/>
                  <a:pt x="969" y="0"/>
                  <a:pt x="2166" y="0"/>
                </a:cubicBezTo>
                <a:cubicBezTo>
                  <a:pt x="3361" y="0"/>
                  <a:pt x="4331" y="968"/>
                  <a:pt x="4331" y="216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93">
            <a:extLst>
              <a:ext uri="{FF2B5EF4-FFF2-40B4-BE49-F238E27FC236}">
                <a16:creationId xmlns:a16="http://schemas.microsoft.com/office/drawing/2014/main" id="{CD7A3E67-3638-B343-91C8-3872803BC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5434" y="6437714"/>
            <a:ext cx="1554500" cy="2197218"/>
          </a:xfrm>
          <a:custGeom>
            <a:avLst/>
            <a:gdLst>
              <a:gd name="T0" fmla="*/ 17621 w 1249"/>
              <a:gd name="T1" fmla="*/ 1151468 h 1764"/>
              <a:gd name="T2" fmla="*/ 0 w 1249"/>
              <a:gd name="T3" fmla="*/ 1151468 h 1764"/>
              <a:gd name="T4" fmla="*/ 17621 w 1249"/>
              <a:gd name="T5" fmla="*/ 0 h 1764"/>
              <a:gd name="T6" fmla="*/ 49599 w 1249"/>
              <a:gd name="T7" fmla="*/ 0 h 1764"/>
              <a:gd name="T8" fmla="*/ 49599 w 1249"/>
              <a:gd name="T9" fmla="*/ 1092033 h 1764"/>
              <a:gd name="T10" fmla="*/ 796852 w 1249"/>
              <a:gd name="T11" fmla="*/ 585204 h 1764"/>
              <a:gd name="T12" fmla="*/ 814472 w 1249"/>
              <a:gd name="T13" fmla="*/ 611330 h 1764"/>
              <a:gd name="T14" fmla="*/ 17621 w 1249"/>
              <a:gd name="T15" fmla="*/ 1151468 h 17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49" h="1764">
                <a:moveTo>
                  <a:pt x="27" y="1763"/>
                </a:moveTo>
                <a:lnTo>
                  <a:pt x="0" y="1763"/>
                </a:lnTo>
                <a:lnTo>
                  <a:pt x="27" y="0"/>
                </a:lnTo>
                <a:lnTo>
                  <a:pt x="76" y="0"/>
                </a:lnTo>
                <a:lnTo>
                  <a:pt x="76" y="1672"/>
                </a:lnTo>
                <a:lnTo>
                  <a:pt x="1221" y="896"/>
                </a:lnTo>
                <a:lnTo>
                  <a:pt x="1248" y="936"/>
                </a:lnTo>
                <a:lnTo>
                  <a:pt x="27" y="1763"/>
                </a:lnTo>
              </a:path>
            </a:pathLst>
          </a:custGeom>
          <a:solidFill>
            <a:srgbClr val="C5C7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94">
            <a:extLst>
              <a:ext uri="{FF2B5EF4-FFF2-40B4-BE49-F238E27FC236}">
                <a16:creationId xmlns:a16="http://schemas.microsoft.com/office/drawing/2014/main" id="{1A924BF2-48BD-AB45-BD5F-FE32AC43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5436" y="6437714"/>
            <a:ext cx="1521542" cy="2197218"/>
          </a:xfrm>
          <a:custGeom>
            <a:avLst/>
            <a:gdLst>
              <a:gd name="T0" fmla="*/ 0 w 1222"/>
              <a:gd name="T1" fmla="*/ 1151468 h 1764"/>
              <a:gd name="T2" fmla="*/ 0 w 1222"/>
              <a:gd name="T3" fmla="*/ 0 h 1764"/>
              <a:gd name="T4" fmla="*/ 31339 w 1222"/>
              <a:gd name="T5" fmla="*/ 0 h 1764"/>
              <a:gd name="T6" fmla="*/ 31339 w 1222"/>
              <a:gd name="T7" fmla="*/ 1092033 h 1764"/>
              <a:gd name="T8" fmla="*/ 778909 w 1222"/>
              <a:gd name="T9" fmla="*/ 585204 h 1764"/>
              <a:gd name="T10" fmla="*/ 797190 w 1222"/>
              <a:gd name="T11" fmla="*/ 611330 h 1764"/>
              <a:gd name="T12" fmla="*/ 0 w 1222"/>
              <a:gd name="T13" fmla="*/ 1151468 h 17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2" h="1764">
                <a:moveTo>
                  <a:pt x="0" y="1763"/>
                </a:moveTo>
                <a:lnTo>
                  <a:pt x="0" y="0"/>
                </a:lnTo>
                <a:lnTo>
                  <a:pt x="48" y="0"/>
                </a:lnTo>
                <a:lnTo>
                  <a:pt x="48" y="1672"/>
                </a:lnTo>
                <a:lnTo>
                  <a:pt x="1193" y="896"/>
                </a:lnTo>
                <a:lnTo>
                  <a:pt x="1221" y="936"/>
                </a:lnTo>
                <a:lnTo>
                  <a:pt x="0" y="1763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95">
            <a:extLst>
              <a:ext uri="{FF2B5EF4-FFF2-40B4-BE49-F238E27FC236}">
                <a16:creationId xmlns:a16="http://schemas.microsoft.com/office/drawing/2014/main" id="{282AD00B-FBB9-4C46-8E94-06A53CCE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3579" y="10008194"/>
            <a:ext cx="2664077" cy="2878355"/>
          </a:xfrm>
          <a:custGeom>
            <a:avLst/>
            <a:gdLst>
              <a:gd name="T0" fmla="*/ 1379323 w 2140"/>
              <a:gd name="T1" fmla="*/ 133229 h 2311"/>
              <a:gd name="T2" fmla="*/ 1379323 w 2140"/>
              <a:gd name="T3" fmla="*/ 133229 h 2311"/>
              <a:gd name="T4" fmla="*/ 1110378 w 2140"/>
              <a:gd name="T5" fmla="*/ 71839 h 2311"/>
              <a:gd name="T6" fmla="*/ 1110378 w 2140"/>
              <a:gd name="T7" fmla="*/ 71839 h 2311"/>
              <a:gd name="T8" fmla="*/ 782683 w 2140"/>
              <a:gd name="T9" fmla="*/ 222702 h 2311"/>
              <a:gd name="T10" fmla="*/ 782683 w 2140"/>
              <a:gd name="T11" fmla="*/ 222702 h 2311"/>
              <a:gd name="T12" fmla="*/ 272862 w 2140"/>
              <a:gd name="T13" fmla="*/ 420586 h 2311"/>
              <a:gd name="T14" fmla="*/ 272862 w 2140"/>
              <a:gd name="T15" fmla="*/ 420586 h 2311"/>
              <a:gd name="T16" fmla="*/ 99222 w 2140"/>
              <a:gd name="T17" fmla="*/ 1078895 h 2311"/>
              <a:gd name="T18" fmla="*/ 99222 w 2140"/>
              <a:gd name="T19" fmla="*/ 1078895 h 2311"/>
              <a:gd name="T20" fmla="*/ 949141 w 2140"/>
              <a:gd name="T21" fmla="*/ 830723 h 2311"/>
              <a:gd name="T22" fmla="*/ 949141 w 2140"/>
              <a:gd name="T23" fmla="*/ 830723 h 2311"/>
              <a:gd name="T24" fmla="*/ 1233753 w 2140"/>
              <a:gd name="T25" fmla="*/ 429730 h 2311"/>
              <a:gd name="T26" fmla="*/ 1233753 w 2140"/>
              <a:gd name="T27" fmla="*/ 429730 h 2311"/>
              <a:gd name="T28" fmla="*/ 1379323 w 2140"/>
              <a:gd name="T29" fmla="*/ 133229 h 23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40" h="2311">
                <a:moveTo>
                  <a:pt x="2113" y="204"/>
                </a:moveTo>
                <a:lnTo>
                  <a:pt x="2113" y="204"/>
                </a:lnTo>
                <a:cubicBezTo>
                  <a:pt x="2075" y="93"/>
                  <a:pt x="1906" y="0"/>
                  <a:pt x="1701" y="110"/>
                </a:cubicBezTo>
                <a:cubicBezTo>
                  <a:pt x="1566" y="183"/>
                  <a:pt x="1468" y="295"/>
                  <a:pt x="1199" y="341"/>
                </a:cubicBezTo>
                <a:cubicBezTo>
                  <a:pt x="939" y="384"/>
                  <a:pt x="714" y="407"/>
                  <a:pt x="418" y="644"/>
                </a:cubicBezTo>
                <a:cubicBezTo>
                  <a:pt x="0" y="978"/>
                  <a:pt x="20" y="1401"/>
                  <a:pt x="152" y="1652"/>
                </a:cubicBezTo>
                <a:cubicBezTo>
                  <a:pt x="499" y="2310"/>
                  <a:pt x="1344" y="1671"/>
                  <a:pt x="1454" y="1272"/>
                </a:cubicBezTo>
                <a:cubicBezTo>
                  <a:pt x="1597" y="752"/>
                  <a:pt x="1653" y="813"/>
                  <a:pt x="1890" y="658"/>
                </a:cubicBezTo>
                <a:cubicBezTo>
                  <a:pt x="2135" y="497"/>
                  <a:pt x="2139" y="280"/>
                  <a:pt x="2113" y="204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96">
            <a:extLst>
              <a:ext uri="{FF2B5EF4-FFF2-40B4-BE49-F238E27FC236}">
                <a16:creationId xmlns:a16="http://schemas.microsoft.com/office/drawing/2014/main" id="{F8884EC9-187F-0542-97F0-B1558B0AA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3156" y="10365241"/>
            <a:ext cx="2076329" cy="1554533"/>
          </a:xfrm>
          <a:custGeom>
            <a:avLst/>
            <a:gdLst>
              <a:gd name="T0" fmla="*/ 326103 w 1666"/>
              <a:gd name="T1" fmla="*/ 507494 h 1248"/>
              <a:gd name="T2" fmla="*/ 326103 w 1666"/>
              <a:gd name="T3" fmla="*/ 507494 h 1248"/>
              <a:gd name="T4" fmla="*/ 1088100 w 1666"/>
              <a:gd name="T5" fmla="*/ 6531 h 1248"/>
              <a:gd name="T6" fmla="*/ 1087447 w 1666"/>
              <a:gd name="T7" fmla="*/ 0 h 1248"/>
              <a:gd name="T8" fmla="*/ 1087447 w 1666"/>
              <a:gd name="T9" fmla="*/ 0 h 1248"/>
              <a:gd name="T10" fmla="*/ 463341 w 1666"/>
              <a:gd name="T11" fmla="*/ 380131 h 1248"/>
              <a:gd name="T12" fmla="*/ 463341 w 1666"/>
              <a:gd name="T13" fmla="*/ 380131 h 1248"/>
              <a:gd name="T14" fmla="*/ 509087 w 1666"/>
              <a:gd name="T15" fmla="*/ 111688 h 1248"/>
              <a:gd name="T16" fmla="*/ 503206 w 1666"/>
              <a:gd name="T17" fmla="*/ 113647 h 1248"/>
              <a:gd name="T18" fmla="*/ 503206 w 1666"/>
              <a:gd name="T19" fmla="*/ 113647 h 1248"/>
              <a:gd name="T20" fmla="*/ 506473 w 1666"/>
              <a:gd name="T21" fmla="*/ 195291 h 1248"/>
              <a:gd name="T22" fmla="*/ 506473 w 1666"/>
              <a:gd name="T23" fmla="*/ 195291 h 1248"/>
              <a:gd name="T24" fmla="*/ 451578 w 1666"/>
              <a:gd name="T25" fmla="*/ 389275 h 1248"/>
              <a:gd name="T26" fmla="*/ 452232 w 1666"/>
              <a:gd name="T27" fmla="*/ 389928 h 1248"/>
              <a:gd name="T28" fmla="*/ 452232 w 1666"/>
              <a:gd name="T29" fmla="*/ 389928 h 1248"/>
              <a:gd name="T30" fmla="*/ 309112 w 1666"/>
              <a:gd name="T31" fmla="*/ 514679 h 1248"/>
              <a:gd name="T32" fmla="*/ 309112 w 1666"/>
              <a:gd name="T33" fmla="*/ 514679 h 1248"/>
              <a:gd name="T34" fmla="*/ 308459 w 1666"/>
              <a:gd name="T35" fmla="*/ 514679 h 1248"/>
              <a:gd name="T36" fmla="*/ 308459 w 1666"/>
              <a:gd name="T37" fmla="*/ 514679 h 1248"/>
              <a:gd name="T38" fmla="*/ 308459 w 1666"/>
              <a:gd name="T39" fmla="*/ 514679 h 1248"/>
              <a:gd name="T40" fmla="*/ 0 w 1666"/>
              <a:gd name="T41" fmla="*/ 809901 h 1248"/>
              <a:gd name="T42" fmla="*/ 4575 w 1666"/>
              <a:gd name="T43" fmla="*/ 814473 h 1248"/>
              <a:gd name="T44" fmla="*/ 4575 w 1666"/>
              <a:gd name="T45" fmla="*/ 814473 h 1248"/>
              <a:gd name="T46" fmla="*/ 312380 w 1666"/>
              <a:gd name="T47" fmla="*/ 519904 h 1248"/>
              <a:gd name="T48" fmla="*/ 312380 w 1666"/>
              <a:gd name="T49" fmla="*/ 519904 h 1248"/>
              <a:gd name="T50" fmla="*/ 652207 w 1666"/>
              <a:gd name="T51" fmla="*/ 549949 h 1248"/>
              <a:gd name="T52" fmla="*/ 656781 w 1666"/>
              <a:gd name="T53" fmla="*/ 546030 h 1248"/>
              <a:gd name="T54" fmla="*/ 656781 w 1666"/>
              <a:gd name="T55" fmla="*/ 546030 h 1248"/>
              <a:gd name="T56" fmla="*/ 326103 w 1666"/>
              <a:gd name="T57" fmla="*/ 507494 h 124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666" h="1248">
                <a:moveTo>
                  <a:pt x="499" y="777"/>
                </a:moveTo>
                <a:lnTo>
                  <a:pt x="499" y="777"/>
                </a:lnTo>
                <a:cubicBezTo>
                  <a:pt x="865" y="450"/>
                  <a:pt x="1354" y="61"/>
                  <a:pt x="1665" y="10"/>
                </a:cubicBezTo>
                <a:lnTo>
                  <a:pt x="1664" y="0"/>
                </a:lnTo>
                <a:cubicBezTo>
                  <a:pt x="1409" y="42"/>
                  <a:pt x="1037" y="308"/>
                  <a:pt x="709" y="582"/>
                </a:cubicBezTo>
                <a:cubicBezTo>
                  <a:pt x="816" y="361"/>
                  <a:pt x="780" y="174"/>
                  <a:pt x="779" y="171"/>
                </a:cubicBezTo>
                <a:lnTo>
                  <a:pt x="770" y="174"/>
                </a:lnTo>
                <a:cubicBezTo>
                  <a:pt x="770" y="174"/>
                  <a:pt x="779" y="223"/>
                  <a:pt x="775" y="299"/>
                </a:cubicBezTo>
                <a:cubicBezTo>
                  <a:pt x="770" y="370"/>
                  <a:pt x="753" y="478"/>
                  <a:pt x="691" y="596"/>
                </a:cubicBezTo>
                <a:lnTo>
                  <a:pt x="692" y="597"/>
                </a:lnTo>
                <a:cubicBezTo>
                  <a:pt x="616" y="661"/>
                  <a:pt x="542" y="725"/>
                  <a:pt x="473" y="788"/>
                </a:cubicBezTo>
                <a:lnTo>
                  <a:pt x="472" y="788"/>
                </a:lnTo>
                <a:cubicBezTo>
                  <a:pt x="203" y="1031"/>
                  <a:pt x="5" y="1235"/>
                  <a:pt x="0" y="1240"/>
                </a:cubicBezTo>
                <a:lnTo>
                  <a:pt x="7" y="1247"/>
                </a:lnTo>
                <a:cubicBezTo>
                  <a:pt x="12" y="1242"/>
                  <a:pt x="209" y="1038"/>
                  <a:pt x="478" y="796"/>
                </a:cubicBezTo>
                <a:cubicBezTo>
                  <a:pt x="501" y="786"/>
                  <a:pt x="801" y="662"/>
                  <a:pt x="998" y="842"/>
                </a:cubicBezTo>
                <a:lnTo>
                  <a:pt x="1005" y="836"/>
                </a:lnTo>
                <a:cubicBezTo>
                  <a:pt x="830" y="675"/>
                  <a:pt x="579" y="748"/>
                  <a:pt x="499" y="77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97">
            <a:extLst>
              <a:ext uri="{FF2B5EF4-FFF2-40B4-BE49-F238E27FC236}">
                <a16:creationId xmlns:a16="http://schemas.microsoft.com/office/drawing/2014/main" id="{C964AA21-4560-F845-867B-AFA4BF03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5696" y="11271596"/>
            <a:ext cx="3779140" cy="2230177"/>
          </a:xfrm>
          <a:custGeom>
            <a:avLst/>
            <a:gdLst>
              <a:gd name="T0" fmla="*/ 128017 w 3034"/>
              <a:gd name="T1" fmla="*/ 778949 h 1791"/>
              <a:gd name="T2" fmla="*/ 128017 w 3034"/>
              <a:gd name="T3" fmla="*/ 778949 h 1791"/>
              <a:gd name="T4" fmla="*/ 804677 w 3034"/>
              <a:gd name="T5" fmla="*/ 895171 h 1791"/>
              <a:gd name="T6" fmla="*/ 804677 w 3034"/>
              <a:gd name="T7" fmla="*/ 895171 h 1791"/>
              <a:gd name="T8" fmla="*/ 1379446 w 3034"/>
              <a:gd name="T9" fmla="*/ 663380 h 1791"/>
              <a:gd name="T10" fmla="*/ 1379446 w 3034"/>
              <a:gd name="T11" fmla="*/ 663380 h 1791"/>
              <a:gd name="T12" fmla="*/ 1693610 w 3034"/>
              <a:gd name="T13" fmla="*/ 342137 h 1791"/>
              <a:gd name="T14" fmla="*/ 1693610 w 3034"/>
              <a:gd name="T15" fmla="*/ 342137 h 1791"/>
              <a:gd name="T16" fmla="*/ 1139742 w 3034"/>
              <a:gd name="T17" fmla="*/ 203062 h 1791"/>
              <a:gd name="T18" fmla="*/ 1139742 w 3034"/>
              <a:gd name="T19" fmla="*/ 203062 h 1791"/>
              <a:gd name="T20" fmla="*/ 547337 w 3034"/>
              <a:gd name="T21" fmla="*/ 316673 h 1791"/>
              <a:gd name="T22" fmla="*/ 547337 w 3034"/>
              <a:gd name="T23" fmla="*/ 316673 h 1791"/>
              <a:gd name="T24" fmla="*/ 128017 w 3034"/>
              <a:gd name="T25" fmla="*/ 778949 h 17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34" h="1791">
                <a:moveTo>
                  <a:pt x="196" y="1193"/>
                </a:moveTo>
                <a:lnTo>
                  <a:pt x="196" y="1193"/>
                </a:lnTo>
                <a:cubicBezTo>
                  <a:pt x="297" y="1480"/>
                  <a:pt x="553" y="1790"/>
                  <a:pt x="1232" y="1371"/>
                </a:cubicBezTo>
                <a:cubicBezTo>
                  <a:pt x="1487" y="1215"/>
                  <a:pt x="1846" y="1430"/>
                  <a:pt x="2112" y="1016"/>
                </a:cubicBezTo>
                <a:cubicBezTo>
                  <a:pt x="2245" y="807"/>
                  <a:pt x="2093" y="722"/>
                  <a:pt x="2593" y="524"/>
                </a:cubicBezTo>
                <a:cubicBezTo>
                  <a:pt x="3033" y="350"/>
                  <a:pt x="2237" y="0"/>
                  <a:pt x="1745" y="311"/>
                </a:cubicBezTo>
                <a:cubicBezTo>
                  <a:pt x="1430" y="510"/>
                  <a:pt x="1258" y="511"/>
                  <a:pt x="838" y="485"/>
                </a:cubicBezTo>
                <a:cubicBezTo>
                  <a:pt x="0" y="433"/>
                  <a:pt x="113" y="959"/>
                  <a:pt x="196" y="1193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98">
            <a:extLst>
              <a:ext uri="{FF2B5EF4-FFF2-40B4-BE49-F238E27FC236}">
                <a16:creationId xmlns:a16="http://schemas.microsoft.com/office/drawing/2014/main" id="{B91AE915-BAF7-F14A-A9F7-347A55B66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4" y="11612163"/>
            <a:ext cx="2460834" cy="1246920"/>
          </a:xfrm>
          <a:custGeom>
            <a:avLst/>
            <a:gdLst>
              <a:gd name="T0" fmla="*/ 893588 w 1974"/>
              <a:gd name="T1" fmla="*/ 159694 h 999"/>
              <a:gd name="T2" fmla="*/ 943922 w 1974"/>
              <a:gd name="T3" fmla="*/ 0 h 999"/>
              <a:gd name="T4" fmla="*/ 874631 w 1974"/>
              <a:gd name="T5" fmla="*/ 168856 h 999"/>
              <a:gd name="T6" fmla="*/ 643226 w 1974"/>
              <a:gd name="T7" fmla="*/ 337058 h 999"/>
              <a:gd name="T8" fmla="*/ 630806 w 1974"/>
              <a:gd name="T9" fmla="*/ 349494 h 999"/>
              <a:gd name="T10" fmla="*/ 623616 w 1974"/>
              <a:gd name="T11" fmla="*/ 163621 h 999"/>
              <a:gd name="T12" fmla="*/ 617733 w 1974"/>
              <a:gd name="T13" fmla="*/ 166239 h 999"/>
              <a:gd name="T14" fmla="*/ 621655 w 1974"/>
              <a:gd name="T15" fmla="*/ 358656 h 999"/>
              <a:gd name="T16" fmla="*/ 328150 w 1974"/>
              <a:gd name="T17" fmla="*/ 518350 h 999"/>
              <a:gd name="T18" fmla="*/ 372601 w 1974"/>
              <a:gd name="T19" fmla="*/ 257866 h 999"/>
              <a:gd name="T20" fmla="*/ 318345 w 1974"/>
              <a:gd name="T21" fmla="*/ 520968 h 999"/>
              <a:gd name="T22" fmla="*/ 0 w 1974"/>
              <a:gd name="T23" fmla="*/ 569400 h 999"/>
              <a:gd name="T24" fmla="*/ 654 w 1974"/>
              <a:gd name="T25" fmla="*/ 575945 h 999"/>
              <a:gd name="T26" fmla="*/ 230751 w 1974"/>
              <a:gd name="T27" fmla="*/ 549111 h 999"/>
              <a:gd name="T28" fmla="*/ 230751 w 1974"/>
              <a:gd name="T29" fmla="*/ 549111 h 999"/>
              <a:gd name="T30" fmla="*/ 417705 w 1974"/>
              <a:gd name="T31" fmla="*/ 649247 h 999"/>
              <a:gd name="T32" fmla="*/ 251015 w 1974"/>
              <a:gd name="T33" fmla="*/ 545184 h 999"/>
              <a:gd name="T34" fmla="*/ 320960 w 1974"/>
              <a:gd name="T35" fmla="*/ 526204 h 999"/>
              <a:gd name="T36" fmla="*/ 320960 w 1974"/>
              <a:gd name="T37" fmla="*/ 526204 h 999"/>
              <a:gd name="T38" fmla="*/ 321613 w 1974"/>
              <a:gd name="T39" fmla="*/ 526204 h 999"/>
              <a:gd name="T40" fmla="*/ 430125 w 1974"/>
              <a:gd name="T41" fmla="*/ 488244 h 999"/>
              <a:gd name="T42" fmla="*/ 626884 w 1974"/>
              <a:gd name="T43" fmla="*/ 586416 h 999"/>
              <a:gd name="T44" fmla="*/ 632114 w 1974"/>
              <a:gd name="T45" fmla="*/ 583144 h 999"/>
              <a:gd name="T46" fmla="*/ 446467 w 1974"/>
              <a:gd name="T47" fmla="*/ 480390 h 999"/>
              <a:gd name="T48" fmla="*/ 557594 w 1974"/>
              <a:gd name="T49" fmla="*/ 418214 h 999"/>
              <a:gd name="T50" fmla="*/ 878553 w 1974"/>
              <a:gd name="T51" fmla="*/ 504606 h 999"/>
              <a:gd name="T52" fmla="*/ 571321 w 1974"/>
              <a:gd name="T53" fmla="*/ 408397 h 999"/>
              <a:gd name="T54" fmla="*/ 647149 w 1974"/>
              <a:gd name="T55" fmla="*/ 340985 h 999"/>
              <a:gd name="T56" fmla="*/ 715132 w 1974"/>
              <a:gd name="T57" fmla="*/ 277501 h 999"/>
              <a:gd name="T58" fmla="*/ 944575 w 1974"/>
              <a:gd name="T59" fmla="*/ 367819 h 999"/>
              <a:gd name="T60" fmla="*/ 949805 w 1974"/>
              <a:gd name="T61" fmla="*/ 364547 h 999"/>
              <a:gd name="T62" fmla="*/ 724283 w 1974"/>
              <a:gd name="T63" fmla="*/ 270301 h 999"/>
              <a:gd name="T64" fmla="*/ 974645 w 1974"/>
              <a:gd name="T65" fmla="*/ 136787 h 999"/>
              <a:gd name="T66" fmla="*/ 1093616 w 1974"/>
              <a:gd name="T67" fmla="*/ 185219 h 999"/>
              <a:gd name="T68" fmla="*/ 1098845 w 1974"/>
              <a:gd name="T69" fmla="*/ 181946 h 999"/>
              <a:gd name="T70" fmla="*/ 998831 w 1974"/>
              <a:gd name="T71" fmla="*/ 129588 h 999"/>
              <a:gd name="T72" fmla="*/ 1289721 w 1974"/>
              <a:gd name="T73" fmla="*/ 107990 h 999"/>
              <a:gd name="T74" fmla="*/ 893588 w 1974"/>
              <a:gd name="T75" fmla="*/ 159694 h 9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74" h="999">
                <a:moveTo>
                  <a:pt x="1367" y="244"/>
                </a:moveTo>
                <a:lnTo>
                  <a:pt x="1367" y="244"/>
                </a:lnTo>
                <a:cubicBezTo>
                  <a:pt x="1437" y="167"/>
                  <a:pt x="1453" y="9"/>
                  <a:pt x="1454" y="1"/>
                </a:cubicBezTo>
                <a:lnTo>
                  <a:pt x="1444" y="0"/>
                </a:lnTo>
                <a:cubicBezTo>
                  <a:pt x="1444" y="2"/>
                  <a:pt x="1425" y="197"/>
                  <a:pt x="1338" y="258"/>
                </a:cubicBezTo>
                <a:cubicBezTo>
                  <a:pt x="1213" y="316"/>
                  <a:pt x="1091" y="401"/>
                  <a:pt x="984" y="515"/>
                </a:cubicBezTo>
                <a:cubicBezTo>
                  <a:pt x="978" y="521"/>
                  <a:pt x="972" y="528"/>
                  <a:pt x="965" y="534"/>
                </a:cubicBezTo>
                <a:cubicBezTo>
                  <a:pt x="1008" y="377"/>
                  <a:pt x="954" y="251"/>
                  <a:pt x="954" y="250"/>
                </a:cubicBezTo>
                <a:lnTo>
                  <a:pt x="945" y="254"/>
                </a:lnTo>
                <a:cubicBezTo>
                  <a:pt x="946" y="255"/>
                  <a:pt x="1001" y="387"/>
                  <a:pt x="951" y="548"/>
                </a:cubicBezTo>
                <a:cubicBezTo>
                  <a:pt x="823" y="669"/>
                  <a:pt x="658" y="745"/>
                  <a:pt x="502" y="792"/>
                </a:cubicBezTo>
                <a:cubicBezTo>
                  <a:pt x="533" y="750"/>
                  <a:pt x="618" y="611"/>
                  <a:pt x="580" y="392"/>
                </a:cubicBezTo>
                <a:lnTo>
                  <a:pt x="570" y="394"/>
                </a:lnTo>
                <a:cubicBezTo>
                  <a:pt x="612" y="636"/>
                  <a:pt x="502" y="778"/>
                  <a:pt x="487" y="796"/>
                </a:cubicBezTo>
                <a:cubicBezTo>
                  <a:pt x="232" y="870"/>
                  <a:pt x="4" y="870"/>
                  <a:pt x="0" y="870"/>
                </a:cubicBezTo>
                <a:lnTo>
                  <a:pt x="0" y="880"/>
                </a:lnTo>
                <a:lnTo>
                  <a:pt x="1" y="880"/>
                </a:lnTo>
                <a:cubicBezTo>
                  <a:pt x="13" y="880"/>
                  <a:pt x="163" y="878"/>
                  <a:pt x="353" y="839"/>
                </a:cubicBezTo>
                <a:cubicBezTo>
                  <a:pt x="355" y="839"/>
                  <a:pt x="527" y="839"/>
                  <a:pt x="632" y="998"/>
                </a:cubicBezTo>
                <a:lnTo>
                  <a:pt x="639" y="992"/>
                </a:lnTo>
                <a:cubicBezTo>
                  <a:pt x="559" y="869"/>
                  <a:pt x="439" y="840"/>
                  <a:pt x="384" y="833"/>
                </a:cubicBezTo>
                <a:cubicBezTo>
                  <a:pt x="419" y="825"/>
                  <a:pt x="455" y="815"/>
                  <a:pt x="491" y="804"/>
                </a:cubicBezTo>
                <a:cubicBezTo>
                  <a:pt x="492" y="804"/>
                  <a:pt x="492" y="804"/>
                  <a:pt x="492" y="804"/>
                </a:cubicBezTo>
                <a:cubicBezTo>
                  <a:pt x="547" y="788"/>
                  <a:pt x="603" y="769"/>
                  <a:pt x="658" y="745"/>
                </a:cubicBezTo>
                <a:lnTo>
                  <a:pt x="658" y="746"/>
                </a:lnTo>
                <a:cubicBezTo>
                  <a:pt x="661" y="745"/>
                  <a:pt x="850" y="718"/>
                  <a:pt x="959" y="896"/>
                </a:cubicBezTo>
                <a:lnTo>
                  <a:pt x="967" y="891"/>
                </a:lnTo>
                <a:cubicBezTo>
                  <a:pt x="879" y="747"/>
                  <a:pt x="740" y="734"/>
                  <a:pt x="683" y="734"/>
                </a:cubicBezTo>
                <a:cubicBezTo>
                  <a:pt x="742" y="708"/>
                  <a:pt x="799" y="676"/>
                  <a:pt x="853" y="639"/>
                </a:cubicBezTo>
                <a:cubicBezTo>
                  <a:pt x="857" y="637"/>
                  <a:pt x="1154" y="551"/>
                  <a:pt x="1337" y="777"/>
                </a:cubicBezTo>
                <a:lnTo>
                  <a:pt x="1344" y="771"/>
                </a:lnTo>
                <a:cubicBezTo>
                  <a:pt x="1187" y="578"/>
                  <a:pt x="949" y="608"/>
                  <a:pt x="874" y="624"/>
                </a:cubicBezTo>
                <a:cubicBezTo>
                  <a:pt x="916" y="593"/>
                  <a:pt x="955" y="560"/>
                  <a:pt x="990" y="521"/>
                </a:cubicBezTo>
                <a:cubicBezTo>
                  <a:pt x="1024" y="486"/>
                  <a:pt x="1058" y="454"/>
                  <a:pt x="1094" y="424"/>
                </a:cubicBezTo>
                <a:cubicBezTo>
                  <a:pt x="1114" y="421"/>
                  <a:pt x="1335" y="392"/>
                  <a:pt x="1445" y="562"/>
                </a:cubicBezTo>
                <a:lnTo>
                  <a:pt x="1453" y="557"/>
                </a:lnTo>
                <a:cubicBezTo>
                  <a:pt x="1353" y="402"/>
                  <a:pt x="1165" y="407"/>
                  <a:pt x="1108" y="413"/>
                </a:cubicBezTo>
                <a:cubicBezTo>
                  <a:pt x="1228" y="315"/>
                  <a:pt x="1361" y="248"/>
                  <a:pt x="1491" y="208"/>
                </a:cubicBezTo>
                <a:lnTo>
                  <a:pt x="1491" y="209"/>
                </a:lnTo>
                <a:cubicBezTo>
                  <a:pt x="1492" y="209"/>
                  <a:pt x="1614" y="189"/>
                  <a:pt x="1673" y="283"/>
                </a:cubicBezTo>
                <a:lnTo>
                  <a:pt x="1681" y="278"/>
                </a:lnTo>
                <a:cubicBezTo>
                  <a:pt x="1640" y="213"/>
                  <a:pt x="1571" y="199"/>
                  <a:pt x="1528" y="198"/>
                </a:cubicBezTo>
                <a:cubicBezTo>
                  <a:pt x="1688" y="154"/>
                  <a:pt x="1844" y="149"/>
                  <a:pt x="1971" y="175"/>
                </a:cubicBezTo>
                <a:lnTo>
                  <a:pt x="1973" y="165"/>
                </a:lnTo>
                <a:cubicBezTo>
                  <a:pt x="1803" y="131"/>
                  <a:pt x="1582" y="150"/>
                  <a:pt x="1367" y="24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99">
            <a:extLst>
              <a:ext uri="{FF2B5EF4-FFF2-40B4-BE49-F238E27FC236}">
                <a16:creationId xmlns:a16="http://schemas.microsoft.com/office/drawing/2014/main" id="{C6C1BFDE-1AAA-1346-AA46-2D207C511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5979" y="8525073"/>
            <a:ext cx="2719006" cy="1702845"/>
          </a:xfrm>
          <a:custGeom>
            <a:avLst/>
            <a:gdLst>
              <a:gd name="T0" fmla="*/ 100488 w 2185"/>
              <a:gd name="T1" fmla="*/ 885056 h 1367"/>
              <a:gd name="T2" fmla="*/ 152037 w 2185"/>
              <a:gd name="T3" fmla="*/ 871992 h 1367"/>
              <a:gd name="T4" fmla="*/ 200975 w 2185"/>
              <a:gd name="T5" fmla="*/ 857622 h 1367"/>
              <a:gd name="T6" fmla="*/ 298201 w 2185"/>
              <a:gd name="T7" fmla="*/ 826923 h 1367"/>
              <a:gd name="T8" fmla="*/ 488083 w 2185"/>
              <a:gd name="T9" fmla="*/ 754420 h 1367"/>
              <a:gd name="T10" fmla="*/ 671441 w 2185"/>
              <a:gd name="T11" fmla="*/ 669507 h 1367"/>
              <a:gd name="T12" fmla="*/ 848273 w 2185"/>
              <a:gd name="T13" fmla="*/ 570224 h 1367"/>
              <a:gd name="T14" fmla="*/ 1169964 w 2185"/>
              <a:gd name="T15" fmla="*/ 327242 h 1367"/>
              <a:gd name="T16" fmla="*/ 1206505 w 2185"/>
              <a:gd name="T17" fmla="*/ 291970 h 1367"/>
              <a:gd name="T18" fmla="*/ 1241089 w 2185"/>
              <a:gd name="T19" fmla="*/ 256046 h 1367"/>
              <a:gd name="T20" fmla="*/ 1275019 w 2185"/>
              <a:gd name="T21" fmla="*/ 218161 h 1367"/>
              <a:gd name="T22" fmla="*/ 1291332 w 2185"/>
              <a:gd name="T23" fmla="*/ 199219 h 1367"/>
              <a:gd name="T24" fmla="*/ 1338314 w 2185"/>
              <a:gd name="T25" fmla="*/ 140433 h 1367"/>
              <a:gd name="T26" fmla="*/ 1353322 w 2185"/>
              <a:gd name="T27" fmla="*/ 119532 h 1367"/>
              <a:gd name="T28" fmla="*/ 1382032 w 2185"/>
              <a:gd name="T29" fmla="*/ 79035 h 1367"/>
              <a:gd name="T30" fmla="*/ 1395735 w 2185"/>
              <a:gd name="T31" fmla="*/ 58133 h 1367"/>
              <a:gd name="T32" fmla="*/ 1422488 w 2185"/>
              <a:gd name="T33" fmla="*/ 15676 h 1367"/>
              <a:gd name="T34" fmla="*/ 1419226 w 2185"/>
              <a:gd name="T35" fmla="*/ 2613 h 1367"/>
              <a:gd name="T36" fmla="*/ 1406175 w 2185"/>
              <a:gd name="T37" fmla="*/ 5225 h 1367"/>
              <a:gd name="T38" fmla="*/ 1376812 w 2185"/>
              <a:gd name="T39" fmla="*/ 45069 h 1367"/>
              <a:gd name="T40" fmla="*/ 1346144 w 2185"/>
              <a:gd name="T41" fmla="*/ 82954 h 1367"/>
              <a:gd name="T42" fmla="*/ 1329831 w 2185"/>
              <a:gd name="T43" fmla="*/ 101896 h 1367"/>
              <a:gd name="T44" fmla="*/ 1280240 w 2185"/>
              <a:gd name="T45" fmla="*/ 156109 h 1367"/>
              <a:gd name="T46" fmla="*/ 1263274 w 2185"/>
              <a:gd name="T47" fmla="*/ 173745 h 1367"/>
              <a:gd name="T48" fmla="*/ 1228038 w 2185"/>
              <a:gd name="T49" fmla="*/ 207711 h 1367"/>
              <a:gd name="T50" fmla="*/ 1209768 w 2185"/>
              <a:gd name="T51" fmla="*/ 224040 h 1367"/>
              <a:gd name="T52" fmla="*/ 1173227 w 2185"/>
              <a:gd name="T53" fmla="*/ 256046 h 1367"/>
              <a:gd name="T54" fmla="*/ 1135381 w 2185"/>
              <a:gd name="T55" fmla="*/ 286745 h 1367"/>
              <a:gd name="T56" fmla="*/ 805859 w 2185"/>
              <a:gd name="T57" fmla="*/ 494456 h 1367"/>
              <a:gd name="T58" fmla="*/ 628374 w 2185"/>
              <a:gd name="T59" fmla="*/ 574796 h 1367"/>
              <a:gd name="T60" fmla="*/ 445670 w 2185"/>
              <a:gd name="T61" fmla="*/ 640114 h 1367"/>
              <a:gd name="T62" fmla="*/ 259702 w 2185"/>
              <a:gd name="T63" fmla="*/ 693675 h 1367"/>
              <a:gd name="T64" fmla="*/ 165087 w 2185"/>
              <a:gd name="T65" fmla="*/ 715230 h 1367"/>
              <a:gd name="T66" fmla="*/ 94615 w 2185"/>
              <a:gd name="T67" fmla="*/ 728946 h 1367"/>
              <a:gd name="T68" fmla="*/ 72429 w 2185"/>
              <a:gd name="T69" fmla="*/ 732212 h 1367"/>
              <a:gd name="T70" fmla="*/ 5873 w 2185"/>
              <a:gd name="T71" fmla="*/ 819738 h 1367"/>
              <a:gd name="T72" fmla="*/ 93310 w 2185"/>
              <a:gd name="T73" fmla="*/ 886362 h 1367"/>
              <a:gd name="T74" fmla="*/ 99835 w 2185"/>
              <a:gd name="T75" fmla="*/ 885056 h 13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85" h="1367">
                <a:moveTo>
                  <a:pt x="154" y="1355"/>
                </a:moveTo>
                <a:lnTo>
                  <a:pt x="154" y="1355"/>
                </a:lnTo>
                <a:cubicBezTo>
                  <a:pt x="169" y="1352"/>
                  <a:pt x="182" y="1349"/>
                  <a:pt x="194" y="1346"/>
                </a:cubicBezTo>
                <a:lnTo>
                  <a:pt x="233" y="1335"/>
                </a:lnTo>
                <a:cubicBezTo>
                  <a:pt x="259" y="1328"/>
                  <a:pt x="284" y="1321"/>
                  <a:pt x="308" y="1313"/>
                </a:cubicBezTo>
                <a:cubicBezTo>
                  <a:pt x="358" y="1298"/>
                  <a:pt x="408" y="1283"/>
                  <a:pt x="457" y="1266"/>
                </a:cubicBezTo>
                <a:cubicBezTo>
                  <a:pt x="555" y="1232"/>
                  <a:pt x="653" y="1195"/>
                  <a:pt x="748" y="1155"/>
                </a:cubicBezTo>
                <a:cubicBezTo>
                  <a:pt x="843" y="1115"/>
                  <a:pt x="938" y="1072"/>
                  <a:pt x="1029" y="1025"/>
                </a:cubicBezTo>
                <a:cubicBezTo>
                  <a:pt x="1122" y="978"/>
                  <a:pt x="1212" y="927"/>
                  <a:pt x="1300" y="873"/>
                </a:cubicBezTo>
                <a:cubicBezTo>
                  <a:pt x="1476" y="765"/>
                  <a:pt x="1643" y="642"/>
                  <a:pt x="1793" y="501"/>
                </a:cubicBezTo>
                <a:lnTo>
                  <a:pt x="1849" y="447"/>
                </a:lnTo>
                <a:cubicBezTo>
                  <a:pt x="1866" y="429"/>
                  <a:pt x="1884" y="410"/>
                  <a:pt x="1902" y="392"/>
                </a:cubicBezTo>
                <a:cubicBezTo>
                  <a:pt x="1911" y="382"/>
                  <a:pt x="1920" y="372"/>
                  <a:pt x="1928" y="363"/>
                </a:cubicBezTo>
                <a:lnTo>
                  <a:pt x="1954" y="334"/>
                </a:lnTo>
                <a:lnTo>
                  <a:pt x="1979" y="305"/>
                </a:lnTo>
                <a:cubicBezTo>
                  <a:pt x="1988" y="296"/>
                  <a:pt x="1996" y="286"/>
                  <a:pt x="2003" y="275"/>
                </a:cubicBezTo>
                <a:lnTo>
                  <a:pt x="2051" y="215"/>
                </a:lnTo>
                <a:cubicBezTo>
                  <a:pt x="2059" y="205"/>
                  <a:pt x="2066" y="194"/>
                  <a:pt x="2074" y="183"/>
                </a:cubicBezTo>
                <a:lnTo>
                  <a:pt x="2096" y="152"/>
                </a:lnTo>
                <a:lnTo>
                  <a:pt x="2118" y="121"/>
                </a:lnTo>
                <a:cubicBezTo>
                  <a:pt x="2126" y="111"/>
                  <a:pt x="2132" y="99"/>
                  <a:pt x="2139" y="89"/>
                </a:cubicBezTo>
                <a:lnTo>
                  <a:pt x="2180" y="24"/>
                </a:lnTo>
                <a:cubicBezTo>
                  <a:pt x="2184" y="17"/>
                  <a:pt x="2181" y="8"/>
                  <a:pt x="2175" y="4"/>
                </a:cubicBezTo>
                <a:cubicBezTo>
                  <a:pt x="2169" y="0"/>
                  <a:pt x="2160" y="1"/>
                  <a:pt x="2156" y="8"/>
                </a:cubicBezTo>
                <a:lnTo>
                  <a:pt x="2155" y="8"/>
                </a:lnTo>
                <a:lnTo>
                  <a:pt x="2110" y="69"/>
                </a:lnTo>
                <a:cubicBezTo>
                  <a:pt x="2103" y="78"/>
                  <a:pt x="2095" y="89"/>
                  <a:pt x="2087" y="98"/>
                </a:cubicBezTo>
                <a:lnTo>
                  <a:pt x="2063" y="127"/>
                </a:lnTo>
                <a:lnTo>
                  <a:pt x="2038" y="156"/>
                </a:lnTo>
                <a:cubicBezTo>
                  <a:pt x="2030" y="165"/>
                  <a:pt x="2022" y="175"/>
                  <a:pt x="2014" y="184"/>
                </a:cubicBezTo>
                <a:lnTo>
                  <a:pt x="1962" y="239"/>
                </a:lnTo>
                <a:cubicBezTo>
                  <a:pt x="1954" y="249"/>
                  <a:pt x="1945" y="257"/>
                  <a:pt x="1936" y="266"/>
                </a:cubicBezTo>
                <a:lnTo>
                  <a:pt x="1909" y="292"/>
                </a:lnTo>
                <a:lnTo>
                  <a:pt x="1882" y="318"/>
                </a:lnTo>
                <a:cubicBezTo>
                  <a:pt x="1873" y="326"/>
                  <a:pt x="1863" y="335"/>
                  <a:pt x="1854" y="343"/>
                </a:cubicBezTo>
                <a:cubicBezTo>
                  <a:pt x="1836" y="359"/>
                  <a:pt x="1817" y="376"/>
                  <a:pt x="1798" y="392"/>
                </a:cubicBezTo>
                <a:lnTo>
                  <a:pt x="1740" y="439"/>
                </a:lnTo>
                <a:cubicBezTo>
                  <a:pt x="1583" y="563"/>
                  <a:pt x="1413" y="668"/>
                  <a:pt x="1235" y="757"/>
                </a:cubicBezTo>
                <a:cubicBezTo>
                  <a:pt x="1146" y="801"/>
                  <a:pt x="1055" y="842"/>
                  <a:pt x="963" y="880"/>
                </a:cubicBezTo>
                <a:cubicBezTo>
                  <a:pt x="871" y="917"/>
                  <a:pt x="777" y="951"/>
                  <a:pt x="683" y="980"/>
                </a:cubicBezTo>
                <a:cubicBezTo>
                  <a:pt x="589" y="1011"/>
                  <a:pt x="493" y="1038"/>
                  <a:pt x="398" y="1062"/>
                </a:cubicBezTo>
                <a:cubicBezTo>
                  <a:pt x="349" y="1074"/>
                  <a:pt x="301" y="1085"/>
                  <a:pt x="253" y="1095"/>
                </a:cubicBezTo>
                <a:cubicBezTo>
                  <a:pt x="229" y="1100"/>
                  <a:pt x="205" y="1105"/>
                  <a:pt x="181" y="1109"/>
                </a:cubicBezTo>
                <a:lnTo>
                  <a:pt x="145" y="1116"/>
                </a:lnTo>
                <a:cubicBezTo>
                  <a:pt x="133" y="1118"/>
                  <a:pt x="120" y="1120"/>
                  <a:pt x="111" y="1121"/>
                </a:cubicBezTo>
                <a:cubicBezTo>
                  <a:pt x="46" y="1130"/>
                  <a:pt x="0" y="1190"/>
                  <a:pt x="9" y="1255"/>
                </a:cubicBezTo>
                <a:cubicBezTo>
                  <a:pt x="18" y="1320"/>
                  <a:pt x="78" y="1366"/>
                  <a:pt x="143" y="1357"/>
                </a:cubicBezTo>
                <a:cubicBezTo>
                  <a:pt x="146" y="1357"/>
                  <a:pt x="150" y="1357"/>
                  <a:pt x="153" y="1355"/>
                </a:cubicBezTo>
                <a:lnTo>
                  <a:pt x="154" y="1355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100">
            <a:extLst>
              <a:ext uri="{FF2B5EF4-FFF2-40B4-BE49-F238E27FC236}">
                <a16:creationId xmlns:a16="http://schemas.microsoft.com/office/drawing/2014/main" id="{9C4D84F4-9B1B-D74E-A794-B6C7067A4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3861" y="9585226"/>
            <a:ext cx="2702525" cy="1757775"/>
          </a:xfrm>
          <a:custGeom>
            <a:avLst/>
            <a:gdLst>
              <a:gd name="T0" fmla="*/ 28747 w 2169"/>
              <a:gd name="T1" fmla="*/ 782006 h 1412"/>
              <a:gd name="T2" fmla="*/ 64028 w 2169"/>
              <a:gd name="T3" fmla="*/ 742188 h 1412"/>
              <a:gd name="T4" fmla="*/ 99309 w 2169"/>
              <a:gd name="T5" fmla="*/ 704981 h 1412"/>
              <a:gd name="T6" fmla="*/ 171177 w 2169"/>
              <a:gd name="T7" fmla="*/ 633177 h 1412"/>
              <a:gd name="T8" fmla="*/ 322100 w 2169"/>
              <a:gd name="T9" fmla="*/ 496750 h 1412"/>
              <a:gd name="T10" fmla="*/ 481517 w 2169"/>
              <a:gd name="T11" fmla="*/ 371420 h 1412"/>
              <a:gd name="T12" fmla="*/ 650080 w 2169"/>
              <a:gd name="T13" fmla="*/ 259146 h 1412"/>
              <a:gd name="T14" fmla="*/ 1012687 w 2169"/>
              <a:gd name="T15" fmla="*/ 83553 h 1412"/>
              <a:gd name="T16" fmla="*/ 1061035 w 2169"/>
              <a:gd name="T17" fmla="*/ 66582 h 1412"/>
              <a:gd name="T18" fmla="*/ 1109383 w 2169"/>
              <a:gd name="T19" fmla="*/ 52874 h 1412"/>
              <a:gd name="T20" fmla="*/ 1158384 w 2169"/>
              <a:gd name="T21" fmla="*/ 39166 h 1412"/>
              <a:gd name="T22" fmla="*/ 1182558 w 2169"/>
              <a:gd name="T23" fmla="*/ 33291 h 1412"/>
              <a:gd name="T24" fmla="*/ 1256386 w 2169"/>
              <a:gd name="T25" fmla="*/ 18277 h 1412"/>
              <a:gd name="T26" fmla="*/ 1281213 w 2169"/>
              <a:gd name="T27" fmla="*/ 14361 h 1412"/>
              <a:gd name="T28" fmla="*/ 1330867 w 2169"/>
              <a:gd name="T29" fmla="*/ 7180 h 1412"/>
              <a:gd name="T30" fmla="*/ 1355694 w 2169"/>
              <a:gd name="T31" fmla="*/ 4569 h 1412"/>
              <a:gd name="T32" fmla="*/ 1406002 w 2169"/>
              <a:gd name="T33" fmla="*/ 0 h 1412"/>
              <a:gd name="T34" fmla="*/ 1415802 w 2169"/>
              <a:gd name="T35" fmla="*/ 9139 h 1412"/>
              <a:gd name="T36" fmla="*/ 1407309 w 2169"/>
              <a:gd name="T37" fmla="*/ 18930 h 1412"/>
              <a:gd name="T38" fmla="*/ 1358961 w 2169"/>
              <a:gd name="T39" fmla="*/ 27416 h 1412"/>
              <a:gd name="T40" fmla="*/ 1310613 w 2169"/>
              <a:gd name="T41" fmla="*/ 37207 h 1412"/>
              <a:gd name="T42" fmla="*/ 1286440 w 2169"/>
              <a:gd name="T43" fmla="*/ 43082 h 1412"/>
              <a:gd name="T44" fmla="*/ 1215878 w 2169"/>
              <a:gd name="T45" fmla="*/ 62665 h 1412"/>
              <a:gd name="T46" fmla="*/ 1192358 w 2169"/>
              <a:gd name="T47" fmla="*/ 69845 h 1412"/>
              <a:gd name="T48" fmla="*/ 1145970 w 2169"/>
              <a:gd name="T49" fmla="*/ 85512 h 1412"/>
              <a:gd name="T50" fmla="*/ 1123756 w 2169"/>
              <a:gd name="T51" fmla="*/ 94650 h 1412"/>
              <a:gd name="T52" fmla="*/ 1078022 w 2169"/>
              <a:gd name="T53" fmla="*/ 112275 h 1412"/>
              <a:gd name="T54" fmla="*/ 1032941 w 2169"/>
              <a:gd name="T55" fmla="*/ 132510 h 1412"/>
              <a:gd name="T56" fmla="*/ 698428 w 2169"/>
              <a:gd name="T57" fmla="*/ 331602 h 1412"/>
              <a:gd name="T58" fmla="*/ 546198 w 2169"/>
              <a:gd name="T59" fmla="*/ 453015 h 1412"/>
              <a:gd name="T60" fmla="*/ 404422 w 2169"/>
              <a:gd name="T61" fmla="*/ 586178 h 1412"/>
              <a:gd name="T62" fmla="*/ 271792 w 2169"/>
              <a:gd name="T63" fmla="*/ 727827 h 1412"/>
              <a:gd name="T64" fmla="*/ 209724 w 2169"/>
              <a:gd name="T65" fmla="*/ 802242 h 1412"/>
              <a:gd name="T66" fmla="*/ 165297 w 2169"/>
              <a:gd name="T67" fmla="*/ 859032 h 1412"/>
              <a:gd name="T68" fmla="*/ 152230 w 2169"/>
              <a:gd name="T69" fmla="*/ 876657 h 1412"/>
              <a:gd name="T70" fmla="*/ 43774 w 2169"/>
              <a:gd name="T71" fmla="*/ 896239 h 1412"/>
              <a:gd name="T72" fmla="*/ 24174 w 2169"/>
              <a:gd name="T73" fmla="*/ 788534 h 1412"/>
              <a:gd name="T74" fmla="*/ 28747 w 2169"/>
              <a:gd name="T75" fmla="*/ 782659 h 141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69" h="1412">
                <a:moveTo>
                  <a:pt x="44" y="1198"/>
                </a:moveTo>
                <a:lnTo>
                  <a:pt x="44" y="1198"/>
                </a:lnTo>
                <a:cubicBezTo>
                  <a:pt x="54" y="1187"/>
                  <a:pt x="63" y="1177"/>
                  <a:pt x="72" y="1167"/>
                </a:cubicBezTo>
                <a:lnTo>
                  <a:pt x="98" y="1137"/>
                </a:lnTo>
                <a:cubicBezTo>
                  <a:pt x="116" y="1118"/>
                  <a:pt x="134" y="1099"/>
                  <a:pt x="152" y="1080"/>
                </a:cubicBezTo>
                <a:cubicBezTo>
                  <a:pt x="188" y="1043"/>
                  <a:pt x="225" y="1006"/>
                  <a:pt x="262" y="970"/>
                </a:cubicBezTo>
                <a:cubicBezTo>
                  <a:pt x="337" y="898"/>
                  <a:pt x="414" y="828"/>
                  <a:pt x="493" y="761"/>
                </a:cubicBezTo>
                <a:cubicBezTo>
                  <a:pt x="572" y="694"/>
                  <a:pt x="653" y="630"/>
                  <a:pt x="737" y="569"/>
                </a:cubicBezTo>
                <a:cubicBezTo>
                  <a:pt x="820" y="509"/>
                  <a:pt x="907" y="451"/>
                  <a:pt x="995" y="397"/>
                </a:cubicBezTo>
                <a:cubicBezTo>
                  <a:pt x="1171" y="290"/>
                  <a:pt x="1357" y="197"/>
                  <a:pt x="1550" y="128"/>
                </a:cubicBezTo>
                <a:lnTo>
                  <a:pt x="1624" y="102"/>
                </a:lnTo>
                <a:cubicBezTo>
                  <a:pt x="1648" y="95"/>
                  <a:pt x="1674" y="88"/>
                  <a:pt x="1698" y="81"/>
                </a:cubicBezTo>
                <a:cubicBezTo>
                  <a:pt x="1710" y="77"/>
                  <a:pt x="1722" y="73"/>
                  <a:pt x="1735" y="70"/>
                </a:cubicBezTo>
                <a:lnTo>
                  <a:pt x="1773" y="60"/>
                </a:lnTo>
                <a:lnTo>
                  <a:pt x="1810" y="51"/>
                </a:lnTo>
                <a:cubicBezTo>
                  <a:pt x="1822" y="48"/>
                  <a:pt x="1835" y="45"/>
                  <a:pt x="1847" y="43"/>
                </a:cubicBezTo>
                <a:lnTo>
                  <a:pt x="1923" y="28"/>
                </a:lnTo>
                <a:cubicBezTo>
                  <a:pt x="1935" y="26"/>
                  <a:pt x="1948" y="24"/>
                  <a:pt x="1961" y="22"/>
                </a:cubicBezTo>
                <a:lnTo>
                  <a:pt x="1999" y="16"/>
                </a:lnTo>
                <a:lnTo>
                  <a:pt x="2037" y="11"/>
                </a:lnTo>
                <a:cubicBezTo>
                  <a:pt x="2050" y="9"/>
                  <a:pt x="2062" y="8"/>
                  <a:pt x="2075" y="7"/>
                </a:cubicBezTo>
                <a:lnTo>
                  <a:pt x="2152" y="0"/>
                </a:lnTo>
                <a:cubicBezTo>
                  <a:pt x="2159" y="0"/>
                  <a:pt x="2167" y="6"/>
                  <a:pt x="2167" y="14"/>
                </a:cubicBezTo>
                <a:cubicBezTo>
                  <a:pt x="2168" y="21"/>
                  <a:pt x="2163" y="28"/>
                  <a:pt x="2156" y="29"/>
                </a:cubicBezTo>
                <a:lnTo>
                  <a:pt x="2154" y="29"/>
                </a:lnTo>
                <a:lnTo>
                  <a:pt x="2080" y="42"/>
                </a:lnTo>
                <a:cubicBezTo>
                  <a:pt x="2068" y="44"/>
                  <a:pt x="2055" y="46"/>
                  <a:pt x="2043" y="49"/>
                </a:cubicBezTo>
                <a:lnTo>
                  <a:pt x="2006" y="57"/>
                </a:lnTo>
                <a:lnTo>
                  <a:pt x="1969" y="66"/>
                </a:lnTo>
                <a:cubicBezTo>
                  <a:pt x="1957" y="69"/>
                  <a:pt x="1945" y="71"/>
                  <a:pt x="1933" y="75"/>
                </a:cubicBezTo>
                <a:lnTo>
                  <a:pt x="1861" y="96"/>
                </a:lnTo>
                <a:cubicBezTo>
                  <a:pt x="1849" y="99"/>
                  <a:pt x="1837" y="103"/>
                  <a:pt x="1825" y="107"/>
                </a:cubicBezTo>
                <a:lnTo>
                  <a:pt x="1790" y="120"/>
                </a:lnTo>
                <a:lnTo>
                  <a:pt x="1754" y="131"/>
                </a:lnTo>
                <a:cubicBezTo>
                  <a:pt x="1743" y="136"/>
                  <a:pt x="1731" y="140"/>
                  <a:pt x="1720" y="145"/>
                </a:cubicBezTo>
                <a:cubicBezTo>
                  <a:pt x="1696" y="154"/>
                  <a:pt x="1673" y="163"/>
                  <a:pt x="1650" y="172"/>
                </a:cubicBezTo>
                <a:lnTo>
                  <a:pt x="1581" y="203"/>
                </a:lnTo>
                <a:cubicBezTo>
                  <a:pt x="1400" y="286"/>
                  <a:pt x="1229" y="391"/>
                  <a:pt x="1069" y="508"/>
                </a:cubicBezTo>
                <a:cubicBezTo>
                  <a:pt x="989" y="567"/>
                  <a:pt x="912" y="629"/>
                  <a:pt x="836" y="694"/>
                </a:cubicBezTo>
                <a:cubicBezTo>
                  <a:pt x="761" y="759"/>
                  <a:pt x="688" y="828"/>
                  <a:pt x="619" y="898"/>
                </a:cubicBezTo>
                <a:cubicBezTo>
                  <a:pt x="548" y="968"/>
                  <a:pt x="481" y="1041"/>
                  <a:pt x="416" y="1115"/>
                </a:cubicBezTo>
                <a:cubicBezTo>
                  <a:pt x="384" y="1153"/>
                  <a:pt x="351" y="1191"/>
                  <a:pt x="321" y="1229"/>
                </a:cubicBezTo>
                <a:cubicBezTo>
                  <a:pt x="305" y="1248"/>
                  <a:pt x="290" y="1268"/>
                  <a:pt x="275" y="1286"/>
                </a:cubicBezTo>
                <a:lnTo>
                  <a:pt x="253" y="1316"/>
                </a:lnTo>
                <a:cubicBezTo>
                  <a:pt x="247" y="1325"/>
                  <a:pt x="239" y="1335"/>
                  <a:pt x="233" y="1343"/>
                </a:cubicBezTo>
                <a:cubicBezTo>
                  <a:pt x="195" y="1398"/>
                  <a:pt x="121" y="1411"/>
                  <a:pt x="67" y="1373"/>
                </a:cubicBezTo>
                <a:cubicBezTo>
                  <a:pt x="13" y="1336"/>
                  <a:pt x="0" y="1261"/>
                  <a:pt x="37" y="1208"/>
                </a:cubicBezTo>
                <a:cubicBezTo>
                  <a:pt x="39" y="1205"/>
                  <a:pt x="41" y="1202"/>
                  <a:pt x="44" y="1199"/>
                </a:cubicBezTo>
                <a:lnTo>
                  <a:pt x="44" y="1198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101">
            <a:extLst>
              <a:ext uri="{FF2B5EF4-FFF2-40B4-BE49-F238E27FC236}">
                <a16:creationId xmlns:a16="http://schemas.microsoft.com/office/drawing/2014/main" id="{8B93F6F4-B849-CC43-B1D8-D7079FB5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0061" y="11106804"/>
            <a:ext cx="2911256" cy="1345794"/>
          </a:xfrm>
          <a:custGeom>
            <a:avLst/>
            <a:gdLst>
              <a:gd name="T0" fmla="*/ 35243 w 2339"/>
              <a:gd name="T1" fmla="*/ 560234 h 1082"/>
              <a:gd name="T2" fmla="*/ 76361 w 2339"/>
              <a:gd name="T3" fmla="*/ 526320 h 1082"/>
              <a:gd name="T4" fmla="*/ 116825 w 2339"/>
              <a:gd name="T5" fmla="*/ 495015 h 1082"/>
              <a:gd name="T6" fmla="*/ 199060 w 2339"/>
              <a:gd name="T7" fmla="*/ 435013 h 1082"/>
              <a:gd name="T8" fmla="*/ 369403 w 2339"/>
              <a:gd name="T9" fmla="*/ 324792 h 1082"/>
              <a:gd name="T10" fmla="*/ 546925 w 2339"/>
              <a:gd name="T11" fmla="*/ 226311 h 1082"/>
              <a:gd name="T12" fmla="*/ 730321 w 2339"/>
              <a:gd name="T13" fmla="*/ 142178 h 1082"/>
              <a:gd name="T14" fmla="*/ 1116693 w 2339"/>
              <a:gd name="T15" fmla="*/ 26088 h 1082"/>
              <a:gd name="T16" fmla="*/ 1166294 w 2339"/>
              <a:gd name="T17" fmla="*/ 17609 h 1082"/>
              <a:gd name="T18" fmla="*/ 1216549 w 2339"/>
              <a:gd name="T19" fmla="*/ 11087 h 1082"/>
              <a:gd name="T20" fmla="*/ 1266151 w 2339"/>
              <a:gd name="T21" fmla="*/ 5870 h 1082"/>
              <a:gd name="T22" fmla="*/ 1291604 w 2339"/>
              <a:gd name="T23" fmla="*/ 3913 h 1082"/>
              <a:gd name="T24" fmla="*/ 1367312 w 2339"/>
              <a:gd name="T25" fmla="*/ 652 h 1082"/>
              <a:gd name="T26" fmla="*/ 1392113 w 2339"/>
              <a:gd name="T27" fmla="*/ 652 h 1082"/>
              <a:gd name="T28" fmla="*/ 1442368 w 2339"/>
              <a:gd name="T29" fmla="*/ 1304 h 1082"/>
              <a:gd name="T30" fmla="*/ 1467168 w 2339"/>
              <a:gd name="T31" fmla="*/ 2609 h 1082"/>
              <a:gd name="T32" fmla="*/ 1517423 w 2339"/>
              <a:gd name="T33" fmla="*/ 6522 h 1082"/>
              <a:gd name="T34" fmla="*/ 1525907 w 2339"/>
              <a:gd name="T35" fmla="*/ 16305 h 1082"/>
              <a:gd name="T36" fmla="*/ 1516118 w 2339"/>
              <a:gd name="T37" fmla="*/ 25436 h 1082"/>
              <a:gd name="T38" fmla="*/ 1466516 w 2339"/>
              <a:gd name="T39" fmla="*/ 25436 h 1082"/>
              <a:gd name="T40" fmla="*/ 1417567 w 2339"/>
              <a:gd name="T41" fmla="*/ 28044 h 1082"/>
              <a:gd name="T42" fmla="*/ 1393418 w 2339"/>
              <a:gd name="T43" fmla="*/ 29349 h 1082"/>
              <a:gd name="T44" fmla="*/ 1319668 w 2339"/>
              <a:gd name="T45" fmla="*/ 37827 h 1082"/>
              <a:gd name="T46" fmla="*/ 1296173 w 2339"/>
              <a:gd name="T47" fmla="*/ 41740 h 1082"/>
              <a:gd name="T48" fmla="*/ 1247876 w 2339"/>
              <a:gd name="T49" fmla="*/ 49567 h 1082"/>
              <a:gd name="T50" fmla="*/ 1223728 w 2339"/>
              <a:gd name="T51" fmla="*/ 54784 h 1082"/>
              <a:gd name="T52" fmla="*/ 1176084 w 2339"/>
              <a:gd name="T53" fmla="*/ 65219 h 1082"/>
              <a:gd name="T54" fmla="*/ 1128440 w 2339"/>
              <a:gd name="T55" fmla="*/ 77611 h 1082"/>
              <a:gd name="T56" fmla="*/ 767522 w 2339"/>
              <a:gd name="T57" fmla="*/ 221093 h 1082"/>
              <a:gd name="T58" fmla="*/ 597832 w 2339"/>
              <a:gd name="T59" fmla="*/ 316966 h 1082"/>
              <a:gd name="T60" fmla="*/ 435974 w 2339"/>
              <a:gd name="T61" fmla="*/ 425882 h 1082"/>
              <a:gd name="T62" fmla="*/ 283252 w 2339"/>
              <a:gd name="T63" fmla="*/ 544581 h 1082"/>
              <a:gd name="T64" fmla="*/ 210155 w 2339"/>
              <a:gd name="T65" fmla="*/ 608496 h 1082"/>
              <a:gd name="T66" fmla="*/ 157943 w 2339"/>
              <a:gd name="T67" fmla="*/ 656759 h 1082"/>
              <a:gd name="T68" fmla="*/ 142279 w 2339"/>
              <a:gd name="T69" fmla="*/ 673063 h 1082"/>
              <a:gd name="T70" fmla="*/ 31980 w 2339"/>
              <a:gd name="T71" fmla="*/ 675020 h 1082"/>
              <a:gd name="T72" fmla="*/ 30022 w 2339"/>
              <a:gd name="T73" fmla="*/ 565451 h 1082"/>
              <a:gd name="T74" fmla="*/ 34591 w 2339"/>
              <a:gd name="T75" fmla="*/ 560234 h 10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39" h="1082">
                <a:moveTo>
                  <a:pt x="54" y="859"/>
                </a:moveTo>
                <a:lnTo>
                  <a:pt x="54" y="859"/>
                </a:lnTo>
                <a:cubicBezTo>
                  <a:pt x="66" y="848"/>
                  <a:pt x="76" y="840"/>
                  <a:pt x="86" y="832"/>
                </a:cubicBezTo>
                <a:lnTo>
                  <a:pt x="117" y="807"/>
                </a:lnTo>
                <a:cubicBezTo>
                  <a:pt x="138" y="791"/>
                  <a:pt x="158" y="775"/>
                  <a:pt x="179" y="759"/>
                </a:cubicBezTo>
                <a:cubicBezTo>
                  <a:pt x="221" y="727"/>
                  <a:pt x="263" y="697"/>
                  <a:pt x="305" y="667"/>
                </a:cubicBezTo>
                <a:cubicBezTo>
                  <a:pt x="391" y="608"/>
                  <a:pt x="478" y="551"/>
                  <a:pt x="566" y="498"/>
                </a:cubicBezTo>
                <a:cubicBezTo>
                  <a:pt x="655" y="445"/>
                  <a:pt x="746" y="394"/>
                  <a:pt x="838" y="347"/>
                </a:cubicBezTo>
                <a:cubicBezTo>
                  <a:pt x="930" y="300"/>
                  <a:pt x="1024" y="258"/>
                  <a:pt x="1119" y="218"/>
                </a:cubicBezTo>
                <a:cubicBezTo>
                  <a:pt x="1310" y="140"/>
                  <a:pt x="1509" y="78"/>
                  <a:pt x="1711" y="40"/>
                </a:cubicBezTo>
                <a:lnTo>
                  <a:pt x="1787" y="27"/>
                </a:lnTo>
                <a:cubicBezTo>
                  <a:pt x="1813" y="23"/>
                  <a:pt x="1838" y="20"/>
                  <a:pt x="1864" y="17"/>
                </a:cubicBezTo>
                <a:cubicBezTo>
                  <a:pt x="1877" y="16"/>
                  <a:pt x="1890" y="13"/>
                  <a:pt x="1902" y="12"/>
                </a:cubicBezTo>
                <a:lnTo>
                  <a:pt x="1940" y="9"/>
                </a:lnTo>
                <a:lnTo>
                  <a:pt x="1979" y="6"/>
                </a:lnTo>
                <a:cubicBezTo>
                  <a:pt x="1992" y="4"/>
                  <a:pt x="2005" y="3"/>
                  <a:pt x="2017" y="3"/>
                </a:cubicBezTo>
                <a:lnTo>
                  <a:pt x="2095" y="1"/>
                </a:lnTo>
                <a:cubicBezTo>
                  <a:pt x="2107" y="0"/>
                  <a:pt x="2120" y="0"/>
                  <a:pt x="2133" y="1"/>
                </a:cubicBezTo>
                <a:lnTo>
                  <a:pt x="2172" y="1"/>
                </a:lnTo>
                <a:lnTo>
                  <a:pt x="2210" y="2"/>
                </a:lnTo>
                <a:cubicBezTo>
                  <a:pt x="2222" y="2"/>
                  <a:pt x="2235" y="3"/>
                  <a:pt x="2248" y="4"/>
                </a:cubicBezTo>
                <a:lnTo>
                  <a:pt x="2325" y="10"/>
                </a:lnTo>
                <a:cubicBezTo>
                  <a:pt x="2332" y="11"/>
                  <a:pt x="2338" y="17"/>
                  <a:pt x="2338" y="25"/>
                </a:cubicBezTo>
                <a:cubicBezTo>
                  <a:pt x="2337" y="33"/>
                  <a:pt x="2331" y="39"/>
                  <a:pt x="2324" y="39"/>
                </a:cubicBezTo>
                <a:lnTo>
                  <a:pt x="2323" y="39"/>
                </a:lnTo>
                <a:lnTo>
                  <a:pt x="2247" y="39"/>
                </a:lnTo>
                <a:cubicBezTo>
                  <a:pt x="2235" y="40"/>
                  <a:pt x="2222" y="39"/>
                  <a:pt x="2210" y="40"/>
                </a:cubicBezTo>
                <a:lnTo>
                  <a:pt x="2172" y="43"/>
                </a:lnTo>
                <a:lnTo>
                  <a:pt x="2135" y="45"/>
                </a:lnTo>
                <a:cubicBezTo>
                  <a:pt x="2122" y="47"/>
                  <a:pt x="2110" y="47"/>
                  <a:pt x="2097" y="49"/>
                </a:cubicBezTo>
                <a:lnTo>
                  <a:pt x="2022" y="58"/>
                </a:lnTo>
                <a:cubicBezTo>
                  <a:pt x="2010" y="59"/>
                  <a:pt x="1998" y="61"/>
                  <a:pt x="1986" y="64"/>
                </a:cubicBezTo>
                <a:lnTo>
                  <a:pt x="1948" y="70"/>
                </a:lnTo>
                <a:lnTo>
                  <a:pt x="1912" y="76"/>
                </a:lnTo>
                <a:cubicBezTo>
                  <a:pt x="1900" y="78"/>
                  <a:pt x="1887" y="81"/>
                  <a:pt x="1875" y="84"/>
                </a:cubicBezTo>
                <a:cubicBezTo>
                  <a:pt x="1850" y="89"/>
                  <a:pt x="1826" y="94"/>
                  <a:pt x="1802" y="100"/>
                </a:cubicBezTo>
                <a:lnTo>
                  <a:pt x="1729" y="119"/>
                </a:lnTo>
                <a:cubicBezTo>
                  <a:pt x="1538" y="173"/>
                  <a:pt x="1352" y="248"/>
                  <a:pt x="1176" y="339"/>
                </a:cubicBezTo>
                <a:cubicBezTo>
                  <a:pt x="1087" y="385"/>
                  <a:pt x="1000" y="434"/>
                  <a:pt x="916" y="486"/>
                </a:cubicBezTo>
                <a:cubicBezTo>
                  <a:pt x="832" y="539"/>
                  <a:pt x="749" y="595"/>
                  <a:pt x="668" y="653"/>
                </a:cubicBezTo>
                <a:cubicBezTo>
                  <a:pt x="588" y="711"/>
                  <a:pt x="510" y="772"/>
                  <a:pt x="434" y="835"/>
                </a:cubicBezTo>
                <a:cubicBezTo>
                  <a:pt x="396" y="867"/>
                  <a:pt x="359" y="900"/>
                  <a:pt x="322" y="933"/>
                </a:cubicBezTo>
                <a:cubicBezTo>
                  <a:pt x="304" y="949"/>
                  <a:pt x="286" y="966"/>
                  <a:pt x="269" y="982"/>
                </a:cubicBezTo>
                <a:lnTo>
                  <a:pt x="242" y="1007"/>
                </a:lnTo>
                <a:cubicBezTo>
                  <a:pt x="234" y="1016"/>
                  <a:pt x="224" y="1024"/>
                  <a:pt x="218" y="1032"/>
                </a:cubicBezTo>
                <a:cubicBezTo>
                  <a:pt x="172" y="1080"/>
                  <a:pt x="97" y="1081"/>
                  <a:pt x="49" y="1035"/>
                </a:cubicBezTo>
                <a:cubicBezTo>
                  <a:pt x="2" y="989"/>
                  <a:pt x="0" y="914"/>
                  <a:pt x="46" y="867"/>
                </a:cubicBezTo>
                <a:cubicBezTo>
                  <a:pt x="48" y="864"/>
                  <a:pt x="51" y="862"/>
                  <a:pt x="53" y="859"/>
                </a:cubicBezTo>
                <a:lnTo>
                  <a:pt x="54" y="859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102">
            <a:extLst>
              <a:ext uri="{FF2B5EF4-FFF2-40B4-BE49-F238E27FC236}">
                <a16:creationId xmlns:a16="http://schemas.microsoft.com/office/drawing/2014/main" id="{83664090-B56A-4C45-ACEB-FE16A636C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3440" y="8332812"/>
            <a:ext cx="1625910" cy="2087358"/>
          </a:xfrm>
          <a:custGeom>
            <a:avLst/>
            <a:gdLst>
              <a:gd name="T0" fmla="*/ 851917 w 1306"/>
              <a:gd name="T1" fmla="*/ 5874 h 1677"/>
              <a:gd name="T2" fmla="*/ 851917 w 1306"/>
              <a:gd name="T3" fmla="*/ 5874 h 1677"/>
              <a:gd name="T4" fmla="*/ 280708 w 1306"/>
              <a:gd name="T5" fmla="*/ 462085 h 1677"/>
              <a:gd name="T6" fmla="*/ 280708 w 1306"/>
              <a:gd name="T7" fmla="*/ 462085 h 1677"/>
              <a:gd name="T8" fmla="*/ 505928 w 1306"/>
              <a:gd name="T9" fmla="*/ 956151 h 1677"/>
              <a:gd name="T10" fmla="*/ 505928 w 1306"/>
              <a:gd name="T11" fmla="*/ 956151 h 1677"/>
              <a:gd name="T12" fmla="*/ 671089 w 1306"/>
              <a:gd name="T13" fmla="*/ 511035 h 1677"/>
              <a:gd name="T14" fmla="*/ 671089 w 1306"/>
              <a:gd name="T15" fmla="*/ 511035 h 1677"/>
              <a:gd name="T16" fmla="*/ 851917 w 1306"/>
              <a:gd name="T17" fmla="*/ 5874 h 16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06" h="1677">
                <a:moveTo>
                  <a:pt x="1305" y="9"/>
                </a:moveTo>
                <a:lnTo>
                  <a:pt x="1305" y="9"/>
                </a:lnTo>
                <a:cubicBezTo>
                  <a:pt x="1305" y="9"/>
                  <a:pt x="912" y="0"/>
                  <a:pt x="430" y="708"/>
                </a:cubicBezTo>
                <a:cubicBezTo>
                  <a:pt x="0" y="1341"/>
                  <a:pt x="436" y="1676"/>
                  <a:pt x="775" y="1465"/>
                </a:cubicBezTo>
                <a:cubicBezTo>
                  <a:pt x="1016" y="1316"/>
                  <a:pt x="1005" y="961"/>
                  <a:pt x="1028" y="783"/>
                </a:cubicBezTo>
                <a:cubicBezTo>
                  <a:pt x="1102" y="229"/>
                  <a:pt x="1305" y="9"/>
                  <a:pt x="1305" y="9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103">
            <a:extLst>
              <a:ext uri="{FF2B5EF4-FFF2-40B4-BE49-F238E27FC236}">
                <a16:creationId xmlns:a16="http://schemas.microsoft.com/office/drawing/2014/main" id="{3AA306DD-AD8E-DC4B-82FC-EFE8BAF2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679" y="8486618"/>
            <a:ext cx="823940" cy="1538053"/>
          </a:xfrm>
          <a:custGeom>
            <a:avLst/>
            <a:gdLst>
              <a:gd name="T0" fmla="*/ 392174 w 661"/>
              <a:gd name="T1" fmla="*/ 116333 h 1234"/>
              <a:gd name="T2" fmla="*/ 323544 w 661"/>
              <a:gd name="T3" fmla="*/ 151624 h 1234"/>
              <a:gd name="T4" fmla="*/ 431391 w 661"/>
              <a:gd name="T5" fmla="*/ 4575 h 1234"/>
              <a:gd name="T6" fmla="*/ 426816 w 661"/>
              <a:gd name="T7" fmla="*/ 0 h 1234"/>
              <a:gd name="T8" fmla="*/ 304588 w 661"/>
              <a:gd name="T9" fmla="*/ 169270 h 1234"/>
              <a:gd name="T10" fmla="*/ 303935 w 661"/>
              <a:gd name="T11" fmla="*/ 169924 h 1234"/>
              <a:gd name="T12" fmla="*/ 260142 w 661"/>
              <a:gd name="T13" fmla="*/ 245083 h 1234"/>
              <a:gd name="T14" fmla="*/ 215696 w 661"/>
              <a:gd name="T15" fmla="*/ 156199 h 1234"/>
              <a:gd name="T16" fmla="*/ 211774 w 661"/>
              <a:gd name="T17" fmla="*/ 161428 h 1234"/>
              <a:gd name="T18" fmla="*/ 252952 w 661"/>
              <a:gd name="T19" fmla="*/ 258154 h 1234"/>
              <a:gd name="T20" fmla="*/ 211120 w 661"/>
              <a:gd name="T21" fmla="*/ 345730 h 1234"/>
              <a:gd name="T22" fmla="*/ 211120 w 661"/>
              <a:gd name="T23" fmla="*/ 346383 h 1234"/>
              <a:gd name="T24" fmla="*/ 169942 w 661"/>
              <a:gd name="T25" fmla="*/ 482976 h 1234"/>
              <a:gd name="T26" fmla="*/ 130071 w 661"/>
              <a:gd name="T27" fmla="*/ 394093 h 1234"/>
              <a:gd name="T28" fmla="*/ 89546 w 661"/>
              <a:gd name="T29" fmla="*/ 364029 h 1234"/>
              <a:gd name="T30" fmla="*/ 87586 w 661"/>
              <a:gd name="T31" fmla="*/ 369911 h 1234"/>
              <a:gd name="T32" fmla="*/ 125496 w 661"/>
              <a:gd name="T33" fmla="*/ 398014 h 1234"/>
              <a:gd name="T34" fmla="*/ 166020 w 661"/>
              <a:gd name="T35" fmla="*/ 508465 h 1234"/>
              <a:gd name="T36" fmla="*/ 1307 w 661"/>
              <a:gd name="T37" fmla="*/ 805831 h 1234"/>
              <a:gd name="T38" fmla="*/ 132686 w 661"/>
              <a:gd name="T39" fmla="*/ 660743 h 1234"/>
              <a:gd name="T40" fmla="*/ 132686 w 661"/>
              <a:gd name="T41" fmla="*/ 660743 h 1234"/>
              <a:gd name="T42" fmla="*/ 298052 w 661"/>
              <a:gd name="T43" fmla="*/ 583623 h 1234"/>
              <a:gd name="T44" fmla="*/ 141836 w 661"/>
              <a:gd name="T45" fmla="*/ 636561 h 1234"/>
              <a:gd name="T46" fmla="*/ 172557 w 661"/>
              <a:gd name="T47" fmla="*/ 509118 h 1234"/>
              <a:gd name="T48" fmla="*/ 172557 w 661"/>
              <a:gd name="T49" fmla="*/ 509118 h 1234"/>
              <a:gd name="T50" fmla="*/ 172557 w 661"/>
              <a:gd name="T51" fmla="*/ 509118 h 1234"/>
              <a:gd name="T52" fmla="*/ 174517 w 661"/>
              <a:gd name="T53" fmla="*/ 495394 h 1234"/>
              <a:gd name="T54" fmla="*/ 217003 w 661"/>
              <a:gd name="T55" fmla="*/ 349651 h 1234"/>
              <a:gd name="T56" fmla="*/ 339230 w 661"/>
              <a:gd name="T57" fmla="*/ 314359 h 1234"/>
              <a:gd name="T58" fmla="*/ 296745 w 661"/>
              <a:gd name="T59" fmla="*/ 305863 h 1234"/>
              <a:gd name="T60" fmla="*/ 296091 w 661"/>
              <a:gd name="T61" fmla="*/ 305863 h 1234"/>
              <a:gd name="T62" fmla="*/ 222886 w 661"/>
              <a:gd name="T63" fmla="*/ 333966 h 1234"/>
              <a:gd name="T64" fmla="*/ 309164 w 661"/>
              <a:gd name="T65" fmla="*/ 173192 h 12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61" h="1234">
                <a:moveTo>
                  <a:pt x="601" y="188"/>
                </a:moveTo>
                <a:lnTo>
                  <a:pt x="600" y="178"/>
                </a:lnTo>
                <a:cubicBezTo>
                  <a:pt x="598" y="179"/>
                  <a:pt x="554" y="182"/>
                  <a:pt x="495" y="232"/>
                </a:cubicBezTo>
                <a:cubicBezTo>
                  <a:pt x="581" y="100"/>
                  <a:pt x="658" y="9"/>
                  <a:pt x="660" y="7"/>
                </a:cubicBezTo>
                <a:lnTo>
                  <a:pt x="653" y="0"/>
                </a:lnTo>
                <a:cubicBezTo>
                  <a:pt x="651" y="3"/>
                  <a:pt x="560" y="109"/>
                  <a:pt x="466" y="259"/>
                </a:cubicBezTo>
                <a:cubicBezTo>
                  <a:pt x="465" y="260"/>
                  <a:pt x="465" y="260"/>
                  <a:pt x="465" y="260"/>
                </a:cubicBezTo>
                <a:cubicBezTo>
                  <a:pt x="443" y="296"/>
                  <a:pt x="420" y="335"/>
                  <a:pt x="398" y="375"/>
                </a:cubicBezTo>
                <a:cubicBezTo>
                  <a:pt x="398" y="285"/>
                  <a:pt x="330" y="239"/>
                  <a:pt x="330" y="239"/>
                </a:cubicBezTo>
                <a:lnTo>
                  <a:pt x="324" y="247"/>
                </a:lnTo>
                <a:cubicBezTo>
                  <a:pt x="326" y="247"/>
                  <a:pt x="398" y="297"/>
                  <a:pt x="387" y="395"/>
                </a:cubicBezTo>
                <a:cubicBezTo>
                  <a:pt x="364" y="438"/>
                  <a:pt x="342" y="484"/>
                  <a:pt x="323" y="529"/>
                </a:cubicBezTo>
                <a:cubicBezTo>
                  <a:pt x="323" y="529"/>
                  <a:pt x="323" y="529"/>
                  <a:pt x="323" y="530"/>
                </a:cubicBezTo>
                <a:cubicBezTo>
                  <a:pt x="294" y="599"/>
                  <a:pt x="272" y="670"/>
                  <a:pt x="260" y="739"/>
                </a:cubicBezTo>
                <a:cubicBezTo>
                  <a:pt x="250" y="672"/>
                  <a:pt x="223" y="629"/>
                  <a:pt x="199" y="603"/>
                </a:cubicBezTo>
                <a:cubicBezTo>
                  <a:pt x="168" y="569"/>
                  <a:pt x="139" y="557"/>
                  <a:pt x="137" y="557"/>
                </a:cubicBezTo>
                <a:lnTo>
                  <a:pt x="134" y="566"/>
                </a:lnTo>
                <a:cubicBezTo>
                  <a:pt x="134" y="566"/>
                  <a:pt x="163" y="578"/>
                  <a:pt x="192" y="609"/>
                </a:cubicBezTo>
                <a:cubicBezTo>
                  <a:pt x="219" y="639"/>
                  <a:pt x="252" y="692"/>
                  <a:pt x="254" y="778"/>
                </a:cubicBezTo>
                <a:cubicBezTo>
                  <a:pt x="189" y="1188"/>
                  <a:pt x="2" y="1223"/>
                  <a:pt x="0" y="1223"/>
                </a:cubicBezTo>
                <a:lnTo>
                  <a:pt x="2" y="1233"/>
                </a:lnTo>
                <a:cubicBezTo>
                  <a:pt x="8" y="1232"/>
                  <a:pt x="121" y="1211"/>
                  <a:pt x="203" y="1011"/>
                </a:cubicBezTo>
                <a:cubicBezTo>
                  <a:pt x="203" y="1009"/>
                  <a:pt x="280" y="864"/>
                  <a:pt x="454" y="902"/>
                </a:cubicBezTo>
                <a:lnTo>
                  <a:pt x="456" y="893"/>
                </a:lnTo>
                <a:cubicBezTo>
                  <a:pt x="329" y="865"/>
                  <a:pt x="252" y="932"/>
                  <a:pt x="217" y="974"/>
                </a:cubicBezTo>
                <a:cubicBezTo>
                  <a:pt x="235" y="921"/>
                  <a:pt x="252" y="857"/>
                  <a:pt x="264" y="779"/>
                </a:cubicBezTo>
                <a:cubicBezTo>
                  <a:pt x="265" y="772"/>
                  <a:pt x="266" y="765"/>
                  <a:pt x="267" y="758"/>
                </a:cubicBezTo>
                <a:cubicBezTo>
                  <a:pt x="277" y="684"/>
                  <a:pt x="301" y="608"/>
                  <a:pt x="332" y="535"/>
                </a:cubicBezTo>
                <a:cubicBezTo>
                  <a:pt x="413" y="444"/>
                  <a:pt x="510" y="488"/>
                  <a:pt x="515" y="490"/>
                </a:cubicBezTo>
                <a:lnTo>
                  <a:pt x="519" y="481"/>
                </a:lnTo>
                <a:cubicBezTo>
                  <a:pt x="518" y="480"/>
                  <a:pt x="491" y="468"/>
                  <a:pt x="454" y="468"/>
                </a:cubicBezTo>
                <a:lnTo>
                  <a:pt x="453" y="468"/>
                </a:lnTo>
                <a:cubicBezTo>
                  <a:pt x="423" y="468"/>
                  <a:pt x="381" y="476"/>
                  <a:pt x="341" y="511"/>
                </a:cubicBezTo>
                <a:cubicBezTo>
                  <a:pt x="380" y="424"/>
                  <a:pt x="427" y="339"/>
                  <a:pt x="473" y="265"/>
                </a:cubicBezTo>
                <a:cubicBezTo>
                  <a:pt x="543" y="193"/>
                  <a:pt x="600" y="188"/>
                  <a:pt x="601" y="1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104">
            <a:extLst>
              <a:ext uri="{FF2B5EF4-FFF2-40B4-BE49-F238E27FC236}">
                <a16:creationId xmlns:a16="http://schemas.microsoft.com/office/drawing/2014/main" id="{3B4A56D5-D51F-5043-82B8-154712E02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2877" y="9381988"/>
            <a:ext cx="1966471" cy="2098344"/>
          </a:xfrm>
          <a:custGeom>
            <a:avLst/>
            <a:gdLst>
              <a:gd name="T0" fmla="*/ 968377 w 1577"/>
              <a:gd name="T1" fmla="*/ 62033 h 1685"/>
              <a:gd name="T2" fmla="*/ 968377 w 1577"/>
              <a:gd name="T3" fmla="*/ 62033 h 1685"/>
              <a:gd name="T4" fmla="*/ 534863 w 1577"/>
              <a:gd name="T5" fmla="*/ 977515 h 1685"/>
              <a:gd name="T6" fmla="*/ 534863 w 1577"/>
              <a:gd name="T7" fmla="*/ 977515 h 1685"/>
              <a:gd name="T8" fmla="*/ 121619 w 1577"/>
              <a:gd name="T9" fmla="*/ 988616 h 1685"/>
              <a:gd name="T10" fmla="*/ 121619 w 1577"/>
              <a:gd name="T11" fmla="*/ 988616 h 1685"/>
              <a:gd name="T12" fmla="*/ 111157 w 1577"/>
              <a:gd name="T13" fmla="*/ 576584 h 1685"/>
              <a:gd name="T14" fmla="*/ 111157 w 1577"/>
              <a:gd name="T15" fmla="*/ 576584 h 1685"/>
              <a:gd name="T16" fmla="*/ 968377 w 1577"/>
              <a:gd name="T17" fmla="*/ 62033 h 16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77" h="1685">
                <a:moveTo>
                  <a:pt x="1481" y="95"/>
                </a:moveTo>
                <a:lnTo>
                  <a:pt x="1481" y="95"/>
                </a:lnTo>
                <a:cubicBezTo>
                  <a:pt x="1576" y="190"/>
                  <a:pt x="987" y="1318"/>
                  <a:pt x="818" y="1497"/>
                </a:cubicBezTo>
                <a:cubicBezTo>
                  <a:pt x="648" y="1676"/>
                  <a:pt x="365" y="1684"/>
                  <a:pt x="186" y="1514"/>
                </a:cubicBezTo>
                <a:cubicBezTo>
                  <a:pt x="8" y="1344"/>
                  <a:pt x="0" y="1062"/>
                  <a:pt x="170" y="883"/>
                </a:cubicBezTo>
                <a:cubicBezTo>
                  <a:pt x="339" y="703"/>
                  <a:pt x="1386" y="0"/>
                  <a:pt x="1481" y="95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105">
            <a:extLst>
              <a:ext uri="{FF2B5EF4-FFF2-40B4-BE49-F238E27FC236}">
                <a16:creationId xmlns:a16="http://schemas.microsoft.com/office/drawing/2014/main" id="{00D04F0B-0101-224E-875A-CA40E9B7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5974" y="9623681"/>
            <a:ext cx="1428164" cy="1527067"/>
          </a:xfrm>
          <a:custGeom>
            <a:avLst/>
            <a:gdLst>
              <a:gd name="T0" fmla="*/ 675165 w 1148"/>
              <a:gd name="T1" fmla="*/ 64006 h 1226"/>
              <a:gd name="T2" fmla="*/ 744313 w 1148"/>
              <a:gd name="T3" fmla="*/ 0 h 1226"/>
              <a:gd name="T4" fmla="*/ 658205 w 1148"/>
              <a:gd name="T5" fmla="*/ 69884 h 1226"/>
              <a:gd name="T6" fmla="*/ 656900 w 1148"/>
              <a:gd name="T7" fmla="*/ 71190 h 1226"/>
              <a:gd name="T8" fmla="*/ 656900 w 1148"/>
              <a:gd name="T9" fmla="*/ 71190 h 1226"/>
              <a:gd name="T10" fmla="*/ 551874 w 1148"/>
              <a:gd name="T11" fmla="*/ 173077 h 1226"/>
              <a:gd name="T12" fmla="*/ 561007 w 1148"/>
              <a:gd name="T13" fmla="*/ 62046 h 1226"/>
              <a:gd name="T14" fmla="*/ 540132 w 1148"/>
              <a:gd name="T15" fmla="*/ 186139 h 1226"/>
              <a:gd name="T16" fmla="*/ 540132 w 1148"/>
              <a:gd name="T17" fmla="*/ 186139 h 1226"/>
              <a:gd name="T18" fmla="*/ 375744 w 1148"/>
              <a:gd name="T19" fmla="*/ 413424 h 1226"/>
              <a:gd name="T20" fmla="*/ 315729 w 1148"/>
              <a:gd name="T21" fmla="*/ 229898 h 1226"/>
              <a:gd name="T22" fmla="*/ 367264 w 1148"/>
              <a:gd name="T23" fmla="*/ 429099 h 1226"/>
              <a:gd name="T24" fmla="*/ 187872 w 1148"/>
              <a:gd name="T25" fmla="*/ 681203 h 1226"/>
              <a:gd name="T26" fmla="*/ 160474 w 1148"/>
              <a:gd name="T27" fmla="*/ 465021 h 1226"/>
              <a:gd name="T28" fmla="*/ 157865 w 1148"/>
              <a:gd name="T29" fmla="*/ 470899 h 1226"/>
              <a:gd name="T30" fmla="*/ 188524 w 1148"/>
              <a:gd name="T31" fmla="*/ 513352 h 1226"/>
              <a:gd name="T32" fmla="*/ 178087 w 1148"/>
              <a:gd name="T33" fmla="*/ 689694 h 1226"/>
              <a:gd name="T34" fmla="*/ 652 w 1148"/>
              <a:gd name="T35" fmla="*/ 800071 h 1226"/>
              <a:gd name="T36" fmla="*/ 121986 w 1148"/>
              <a:gd name="T37" fmla="*/ 743250 h 1226"/>
              <a:gd name="T38" fmla="*/ 312468 w 1148"/>
              <a:gd name="T39" fmla="*/ 536864 h 1226"/>
              <a:gd name="T40" fmla="*/ 493817 w 1148"/>
              <a:gd name="T41" fmla="*/ 579970 h 1226"/>
              <a:gd name="T42" fmla="*/ 499035 w 1148"/>
              <a:gd name="T43" fmla="*/ 576051 h 1226"/>
              <a:gd name="T44" fmla="*/ 383572 w 1148"/>
              <a:gd name="T45" fmla="*/ 522495 h 1226"/>
              <a:gd name="T46" fmla="*/ 317686 w 1148"/>
              <a:gd name="T47" fmla="*/ 529026 h 1226"/>
              <a:gd name="T48" fmla="*/ 373135 w 1148"/>
              <a:gd name="T49" fmla="*/ 431059 h 1226"/>
              <a:gd name="T50" fmla="*/ 463809 w 1148"/>
              <a:gd name="T51" fmla="*/ 288026 h 1226"/>
              <a:gd name="T52" fmla="*/ 630807 w 1148"/>
              <a:gd name="T53" fmla="*/ 282147 h 1226"/>
              <a:gd name="T54" fmla="*/ 472290 w 1148"/>
              <a:gd name="T55" fmla="*/ 276922 h 1226"/>
              <a:gd name="T56" fmla="*/ 661466 w 1148"/>
              <a:gd name="T57" fmla="*/ 75762 h 1226"/>
              <a:gd name="T58" fmla="*/ 733875 w 1148"/>
              <a:gd name="T59" fmla="*/ 79027 h 1226"/>
              <a:gd name="T60" fmla="*/ 733875 w 1148"/>
              <a:gd name="T61" fmla="*/ 79027 h 1226"/>
              <a:gd name="T62" fmla="*/ 739094 w 1148"/>
              <a:gd name="T63" fmla="*/ 76415 h 122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48" h="1226">
                <a:moveTo>
                  <a:pt x="1035" y="98"/>
                </a:moveTo>
                <a:lnTo>
                  <a:pt x="1035" y="98"/>
                </a:lnTo>
                <a:cubicBezTo>
                  <a:pt x="1101" y="41"/>
                  <a:pt x="1145" y="10"/>
                  <a:pt x="1147" y="9"/>
                </a:cubicBezTo>
                <a:lnTo>
                  <a:pt x="1141" y="0"/>
                </a:lnTo>
                <a:cubicBezTo>
                  <a:pt x="1139" y="2"/>
                  <a:pt x="1086" y="40"/>
                  <a:pt x="1009" y="107"/>
                </a:cubicBezTo>
                <a:cubicBezTo>
                  <a:pt x="1008" y="108"/>
                  <a:pt x="1008" y="108"/>
                  <a:pt x="1007" y="109"/>
                </a:cubicBezTo>
                <a:cubicBezTo>
                  <a:pt x="960" y="151"/>
                  <a:pt x="904" y="204"/>
                  <a:pt x="846" y="265"/>
                </a:cubicBezTo>
                <a:cubicBezTo>
                  <a:pt x="881" y="175"/>
                  <a:pt x="870" y="95"/>
                  <a:pt x="870" y="94"/>
                </a:cubicBezTo>
                <a:lnTo>
                  <a:pt x="860" y="95"/>
                </a:lnTo>
                <a:cubicBezTo>
                  <a:pt x="860" y="96"/>
                  <a:pt x="873" y="188"/>
                  <a:pt x="828" y="285"/>
                </a:cubicBezTo>
                <a:cubicBezTo>
                  <a:pt x="739" y="382"/>
                  <a:pt x="647" y="500"/>
                  <a:pt x="576" y="633"/>
                </a:cubicBezTo>
                <a:cubicBezTo>
                  <a:pt x="591" y="473"/>
                  <a:pt x="492" y="347"/>
                  <a:pt x="492" y="346"/>
                </a:cubicBezTo>
                <a:lnTo>
                  <a:pt x="484" y="352"/>
                </a:lnTo>
                <a:cubicBezTo>
                  <a:pt x="485" y="353"/>
                  <a:pt x="591" y="490"/>
                  <a:pt x="563" y="657"/>
                </a:cubicBezTo>
                <a:cubicBezTo>
                  <a:pt x="471" y="837"/>
                  <a:pt x="374" y="959"/>
                  <a:pt x="288" y="1043"/>
                </a:cubicBezTo>
                <a:cubicBezTo>
                  <a:pt x="362" y="778"/>
                  <a:pt x="251" y="715"/>
                  <a:pt x="246" y="712"/>
                </a:cubicBezTo>
                <a:lnTo>
                  <a:pt x="242" y="721"/>
                </a:lnTo>
                <a:cubicBezTo>
                  <a:pt x="242" y="721"/>
                  <a:pt x="271" y="737"/>
                  <a:pt x="289" y="786"/>
                </a:cubicBezTo>
                <a:cubicBezTo>
                  <a:pt x="305" y="832"/>
                  <a:pt x="316" y="915"/>
                  <a:pt x="273" y="1056"/>
                </a:cubicBezTo>
                <a:cubicBezTo>
                  <a:pt x="121" y="1197"/>
                  <a:pt x="2" y="1216"/>
                  <a:pt x="0" y="1216"/>
                </a:cubicBezTo>
                <a:lnTo>
                  <a:pt x="1" y="1225"/>
                </a:lnTo>
                <a:cubicBezTo>
                  <a:pt x="4" y="1225"/>
                  <a:pt x="79" y="1214"/>
                  <a:pt x="187" y="1138"/>
                </a:cubicBezTo>
                <a:cubicBezTo>
                  <a:pt x="308" y="1055"/>
                  <a:pt x="405" y="936"/>
                  <a:pt x="479" y="822"/>
                </a:cubicBezTo>
                <a:cubicBezTo>
                  <a:pt x="494" y="818"/>
                  <a:pt x="681" y="774"/>
                  <a:pt x="757" y="888"/>
                </a:cubicBezTo>
                <a:lnTo>
                  <a:pt x="765" y="882"/>
                </a:lnTo>
                <a:cubicBezTo>
                  <a:pt x="731" y="831"/>
                  <a:pt x="670" y="802"/>
                  <a:pt x="588" y="800"/>
                </a:cubicBezTo>
                <a:cubicBezTo>
                  <a:pt x="544" y="799"/>
                  <a:pt x="505" y="807"/>
                  <a:pt x="487" y="810"/>
                </a:cubicBezTo>
                <a:cubicBezTo>
                  <a:pt x="520" y="758"/>
                  <a:pt x="549" y="706"/>
                  <a:pt x="572" y="660"/>
                </a:cubicBezTo>
                <a:cubicBezTo>
                  <a:pt x="612" y="582"/>
                  <a:pt x="660" y="509"/>
                  <a:pt x="711" y="441"/>
                </a:cubicBezTo>
                <a:cubicBezTo>
                  <a:pt x="842" y="366"/>
                  <a:pt x="961" y="440"/>
                  <a:pt x="962" y="441"/>
                </a:cubicBezTo>
                <a:lnTo>
                  <a:pt x="967" y="432"/>
                </a:lnTo>
                <a:cubicBezTo>
                  <a:pt x="966" y="431"/>
                  <a:pt x="853" y="362"/>
                  <a:pt x="724" y="424"/>
                </a:cubicBezTo>
                <a:cubicBezTo>
                  <a:pt x="823" y="295"/>
                  <a:pt x="932" y="188"/>
                  <a:pt x="1014" y="116"/>
                </a:cubicBezTo>
                <a:cubicBezTo>
                  <a:pt x="1096" y="79"/>
                  <a:pt x="1123" y="120"/>
                  <a:pt x="1125" y="121"/>
                </a:cubicBezTo>
                <a:lnTo>
                  <a:pt x="1129" y="119"/>
                </a:lnTo>
                <a:lnTo>
                  <a:pt x="1125" y="121"/>
                </a:lnTo>
                <a:lnTo>
                  <a:pt x="1133" y="117"/>
                </a:lnTo>
                <a:cubicBezTo>
                  <a:pt x="1131" y="115"/>
                  <a:pt x="1106" y="76"/>
                  <a:pt x="1035" y="9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106">
            <a:extLst>
              <a:ext uri="{FF2B5EF4-FFF2-40B4-BE49-F238E27FC236}">
                <a16:creationId xmlns:a16="http://schemas.microsoft.com/office/drawing/2014/main" id="{06BB119F-2F9A-D242-85C8-7782731D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559" y="8080133"/>
            <a:ext cx="9760949" cy="5163463"/>
          </a:xfrm>
          <a:custGeom>
            <a:avLst/>
            <a:gdLst>
              <a:gd name="T0" fmla="*/ 3172234 w 7835"/>
              <a:gd name="T1" fmla="*/ 0 h 4145"/>
              <a:gd name="T2" fmla="*/ 3172234 w 7835"/>
              <a:gd name="T3" fmla="*/ 533658 h 4145"/>
              <a:gd name="T4" fmla="*/ 2362191 w 7835"/>
              <a:gd name="T5" fmla="*/ 533658 h 4145"/>
              <a:gd name="T6" fmla="*/ 2362191 w 7835"/>
              <a:gd name="T7" fmla="*/ 1017674 h 4145"/>
              <a:gd name="T8" fmla="*/ 1606368 w 7835"/>
              <a:gd name="T9" fmla="*/ 1017674 h 4145"/>
              <a:gd name="T10" fmla="*/ 1606368 w 7835"/>
              <a:gd name="T11" fmla="*/ 1533697 h 4145"/>
              <a:gd name="T12" fmla="*/ 804164 w 7835"/>
              <a:gd name="T13" fmla="*/ 1533697 h 4145"/>
              <a:gd name="T14" fmla="*/ 804164 w 7835"/>
              <a:gd name="T15" fmla="*/ 2062130 h 4145"/>
              <a:gd name="T16" fmla="*/ 0 w 7835"/>
              <a:gd name="T17" fmla="*/ 2062130 h 4145"/>
              <a:gd name="T18" fmla="*/ 0 w 7835"/>
              <a:gd name="T19" fmla="*/ 2706831 h 4145"/>
              <a:gd name="T20" fmla="*/ 5117645 w 7835"/>
              <a:gd name="T21" fmla="*/ 2706831 h 4145"/>
              <a:gd name="T22" fmla="*/ 5117645 w 7835"/>
              <a:gd name="T23" fmla="*/ 0 h 4145"/>
              <a:gd name="T24" fmla="*/ 3172234 w 7835"/>
              <a:gd name="T25" fmla="*/ 0 h 41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35" h="4145">
                <a:moveTo>
                  <a:pt x="4856" y="0"/>
                </a:moveTo>
                <a:lnTo>
                  <a:pt x="4856" y="817"/>
                </a:lnTo>
                <a:lnTo>
                  <a:pt x="3616" y="817"/>
                </a:lnTo>
                <a:lnTo>
                  <a:pt x="3616" y="1558"/>
                </a:lnTo>
                <a:lnTo>
                  <a:pt x="2459" y="1558"/>
                </a:lnTo>
                <a:lnTo>
                  <a:pt x="2459" y="2348"/>
                </a:lnTo>
                <a:lnTo>
                  <a:pt x="1231" y="2348"/>
                </a:lnTo>
                <a:lnTo>
                  <a:pt x="1231" y="3157"/>
                </a:lnTo>
                <a:lnTo>
                  <a:pt x="0" y="3157"/>
                </a:lnTo>
                <a:lnTo>
                  <a:pt x="0" y="4144"/>
                </a:lnTo>
                <a:lnTo>
                  <a:pt x="7834" y="4144"/>
                </a:lnTo>
                <a:lnTo>
                  <a:pt x="7834" y="0"/>
                </a:lnTo>
                <a:lnTo>
                  <a:pt x="4856" y="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8861245-3EA4-A848-84DC-B70540BFC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6825" y="6783772"/>
            <a:ext cx="1047904" cy="1300606"/>
          </a:xfrm>
          <a:custGeom>
            <a:avLst/>
            <a:gdLst>
              <a:gd name="connsiteX0" fmla="*/ 318114 w 1047904"/>
              <a:gd name="connsiteY0" fmla="*/ 417472 h 1300606"/>
              <a:gd name="connsiteX1" fmla="*/ 729790 w 1047904"/>
              <a:gd name="connsiteY1" fmla="*/ 417472 h 1300606"/>
              <a:gd name="connsiteX2" fmla="*/ 925648 w 1047904"/>
              <a:gd name="connsiteY2" fmla="*/ 744744 h 1300606"/>
              <a:gd name="connsiteX3" fmla="*/ 1047904 w 1047904"/>
              <a:gd name="connsiteY3" fmla="*/ 1268129 h 1300606"/>
              <a:gd name="connsiteX4" fmla="*/ 1047904 w 1047904"/>
              <a:gd name="connsiteY4" fmla="*/ 1300606 h 1300606"/>
              <a:gd name="connsiteX5" fmla="*/ 0 w 1047904"/>
              <a:gd name="connsiteY5" fmla="*/ 1300606 h 1300606"/>
              <a:gd name="connsiteX6" fmla="*/ 0 w 1047904"/>
              <a:gd name="connsiteY6" fmla="*/ 1265630 h 1300606"/>
              <a:gd name="connsiteX7" fmla="*/ 124750 w 1047904"/>
              <a:gd name="connsiteY7" fmla="*/ 738498 h 1300606"/>
              <a:gd name="connsiteX8" fmla="*/ 487438 w 1047904"/>
              <a:gd name="connsiteY8" fmla="*/ 0 h 1300606"/>
              <a:gd name="connsiteX9" fmla="*/ 611962 w 1047904"/>
              <a:gd name="connsiteY9" fmla="*/ 209219 h 1300606"/>
              <a:gd name="connsiteX10" fmla="*/ 707844 w 1047904"/>
              <a:gd name="connsiteY10" fmla="*/ 50112 h 1300606"/>
              <a:gd name="connsiteX11" fmla="*/ 737728 w 1047904"/>
              <a:gd name="connsiteY11" fmla="*/ 334500 h 1300606"/>
              <a:gd name="connsiteX12" fmla="*/ 729012 w 1047904"/>
              <a:gd name="connsiteY12" fmla="*/ 355798 h 1300606"/>
              <a:gd name="connsiteX13" fmla="*/ 315598 w 1047904"/>
              <a:gd name="connsiteY13" fmla="*/ 355798 h 1300606"/>
              <a:gd name="connsiteX14" fmla="*/ 306882 w 1047904"/>
              <a:gd name="connsiteY14" fmla="*/ 335753 h 1300606"/>
              <a:gd name="connsiteX15" fmla="*/ 316844 w 1047904"/>
              <a:gd name="connsiteY15" fmla="*/ 68904 h 1300606"/>
              <a:gd name="connsiteX16" fmla="*/ 417706 w 1047904"/>
              <a:gd name="connsiteY16" fmla="*/ 146579 h 1300606"/>
              <a:gd name="connsiteX17" fmla="*/ 487438 w 1047904"/>
              <a:gd name="connsiteY17" fmla="*/ 0 h 130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7904" h="1300606">
                <a:moveTo>
                  <a:pt x="318114" y="417472"/>
                </a:moveTo>
                <a:lnTo>
                  <a:pt x="729790" y="417472"/>
                </a:lnTo>
                <a:lnTo>
                  <a:pt x="925648" y="744744"/>
                </a:lnTo>
                <a:cubicBezTo>
                  <a:pt x="1005490" y="907131"/>
                  <a:pt x="1047904" y="1087005"/>
                  <a:pt x="1047904" y="1268129"/>
                </a:cubicBezTo>
                <a:lnTo>
                  <a:pt x="1047904" y="1300606"/>
                </a:lnTo>
                <a:lnTo>
                  <a:pt x="0" y="1300606"/>
                </a:lnTo>
                <a:lnTo>
                  <a:pt x="0" y="1265630"/>
                </a:lnTo>
                <a:cubicBezTo>
                  <a:pt x="0" y="1082009"/>
                  <a:pt x="42414" y="902134"/>
                  <a:pt x="124750" y="738498"/>
                </a:cubicBezTo>
                <a:close/>
                <a:moveTo>
                  <a:pt x="487438" y="0"/>
                </a:moveTo>
                <a:cubicBezTo>
                  <a:pt x="574604" y="0"/>
                  <a:pt x="558416" y="202955"/>
                  <a:pt x="611962" y="209219"/>
                </a:cubicBezTo>
                <a:cubicBezTo>
                  <a:pt x="671732" y="215483"/>
                  <a:pt x="631884" y="70157"/>
                  <a:pt x="707844" y="50112"/>
                </a:cubicBezTo>
                <a:cubicBezTo>
                  <a:pt x="806216" y="25056"/>
                  <a:pt x="778820" y="240539"/>
                  <a:pt x="737728" y="334500"/>
                </a:cubicBezTo>
                <a:lnTo>
                  <a:pt x="729012" y="355798"/>
                </a:lnTo>
                <a:lnTo>
                  <a:pt x="315598" y="355798"/>
                </a:lnTo>
                <a:lnTo>
                  <a:pt x="306882" y="335753"/>
                </a:lnTo>
                <a:cubicBezTo>
                  <a:pt x="265790" y="241792"/>
                  <a:pt x="219716" y="31320"/>
                  <a:pt x="316844" y="68904"/>
                </a:cubicBezTo>
                <a:cubicBezTo>
                  <a:pt x="367898" y="88949"/>
                  <a:pt x="366652" y="155348"/>
                  <a:pt x="417706" y="146579"/>
                </a:cubicBezTo>
                <a:cubicBezTo>
                  <a:pt x="474986" y="136556"/>
                  <a:pt x="411480" y="0"/>
                  <a:pt x="487438" y="0"/>
                </a:cubicBezTo>
                <a:close/>
              </a:path>
            </a:pathLst>
          </a:custGeom>
          <a:solidFill>
            <a:srgbClr val="0553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108">
            <a:extLst>
              <a:ext uri="{FF2B5EF4-FFF2-40B4-BE49-F238E27FC236}">
                <a16:creationId xmlns:a16="http://schemas.microsoft.com/office/drawing/2014/main" id="{6E286696-5BB5-B945-B585-5D38BD0DE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6824" y="7239700"/>
            <a:ext cx="538308" cy="845930"/>
          </a:xfrm>
          <a:custGeom>
            <a:avLst/>
            <a:gdLst>
              <a:gd name="T0" fmla="*/ 166233 w 433"/>
              <a:gd name="T1" fmla="*/ 112362 h 679"/>
              <a:gd name="T2" fmla="*/ 166233 w 433"/>
              <a:gd name="T3" fmla="*/ 112362 h 679"/>
              <a:gd name="T4" fmla="*/ 154499 w 433"/>
              <a:gd name="T5" fmla="*/ 0 h 679"/>
              <a:gd name="T6" fmla="*/ 65189 w 433"/>
              <a:gd name="T7" fmla="*/ 148944 h 679"/>
              <a:gd name="T8" fmla="*/ 65189 w 433"/>
              <a:gd name="T9" fmla="*/ 148944 h 679"/>
              <a:gd name="T10" fmla="*/ 0 w 433"/>
              <a:gd name="T11" fmla="*/ 424622 h 679"/>
              <a:gd name="T12" fmla="*/ 0 w 433"/>
              <a:gd name="T13" fmla="*/ 442914 h 679"/>
              <a:gd name="T14" fmla="*/ 281618 w 433"/>
              <a:gd name="T15" fmla="*/ 442914 h 679"/>
              <a:gd name="T16" fmla="*/ 281618 w 433"/>
              <a:gd name="T17" fmla="*/ 442914 h 679"/>
              <a:gd name="T18" fmla="*/ 166233 w 433"/>
              <a:gd name="T19" fmla="*/ 112362 h 6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3" h="679">
                <a:moveTo>
                  <a:pt x="255" y="172"/>
                </a:moveTo>
                <a:lnTo>
                  <a:pt x="255" y="172"/>
                </a:lnTo>
                <a:cubicBezTo>
                  <a:pt x="267" y="69"/>
                  <a:pt x="253" y="22"/>
                  <a:pt x="237" y="0"/>
                </a:cubicBezTo>
                <a:lnTo>
                  <a:pt x="100" y="228"/>
                </a:lnTo>
                <a:cubicBezTo>
                  <a:pt x="34" y="359"/>
                  <a:pt x="0" y="503"/>
                  <a:pt x="0" y="650"/>
                </a:cubicBezTo>
                <a:lnTo>
                  <a:pt x="0" y="678"/>
                </a:lnTo>
                <a:lnTo>
                  <a:pt x="432" y="678"/>
                </a:lnTo>
                <a:cubicBezTo>
                  <a:pt x="420" y="258"/>
                  <a:pt x="239" y="301"/>
                  <a:pt x="255" y="172"/>
                </a:cubicBezTo>
              </a:path>
            </a:pathLst>
          </a:custGeom>
          <a:solidFill>
            <a:srgbClr val="002B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CF452665-8E9D-904D-8396-D8F5F079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5413" y="7114913"/>
            <a:ext cx="579331" cy="414668"/>
          </a:xfrm>
          <a:custGeom>
            <a:avLst/>
            <a:gdLst>
              <a:gd name="connsiteX0" fmla="*/ 561288 w 579331"/>
              <a:gd name="connsiteY0" fmla="*/ 0 h 414668"/>
              <a:gd name="connsiteX1" fmla="*/ 573618 w 579331"/>
              <a:gd name="connsiteY1" fmla="*/ 4673 h 414668"/>
              <a:gd name="connsiteX2" fmla="*/ 574852 w 579331"/>
              <a:gd name="connsiteY2" fmla="*/ 29597 h 414668"/>
              <a:gd name="connsiteX3" fmla="*/ 417014 w 579331"/>
              <a:gd name="connsiteY3" fmla="*/ 105614 h 414668"/>
              <a:gd name="connsiteX4" fmla="*/ 486068 w 579331"/>
              <a:gd name="connsiteY4" fmla="*/ 397221 h 414668"/>
              <a:gd name="connsiteX5" fmla="*/ 468804 w 579331"/>
              <a:gd name="connsiteY5" fmla="*/ 414668 h 414668"/>
              <a:gd name="connsiteX6" fmla="*/ 451540 w 579331"/>
              <a:gd name="connsiteY6" fmla="*/ 395975 h 414668"/>
              <a:gd name="connsiteX7" fmla="*/ 347960 w 579331"/>
              <a:gd name="connsiteY7" fmla="*/ 91906 h 414668"/>
              <a:gd name="connsiteX8" fmla="*/ 340560 w 579331"/>
              <a:gd name="connsiteY8" fmla="*/ 89414 h 414668"/>
              <a:gd name="connsiteX9" fmla="*/ 342452 w 579331"/>
              <a:gd name="connsiteY9" fmla="*/ 85111 h 414668"/>
              <a:gd name="connsiteX10" fmla="*/ 0 w 579331"/>
              <a:gd name="connsiteY10" fmla="*/ 85111 h 414668"/>
              <a:gd name="connsiteX11" fmla="*/ 0 w 579331"/>
              <a:gd name="connsiteY11" fmla="*/ 20414 h 414668"/>
              <a:gd name="connsiteX12" fmla="*/ 410732 w 579331"/>
              <a:gd name="connsiteY12" fmla="*/ 20414 h 414668"/>
              <a:gd name="connsiteX13" fmla="*/ 410732 w 579331"/>
              <a:gd name="connsiteY13" fmla="*/ 68754 h 414668"/>
              <a:gd name="connsiteX14" fmla="*/ 435820 w 579331"/>
              <a:gd name="connsiteY14" fmla="*/ 69163 h 414668"/>
              <a:gd name="connsiteX15" fmla="*/ 548956 w 579331"/>
              <a:gd name="connsiteY15" fmla="*/ 4673 h 414668"/>
              <a:gd name="connsiteX16" fmla="*/ 561288 w 579331"/>
              <a:gd name="connsiteY16" fmla="*/ 0 h 41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331" h="414668">
                <a:moveTo>
                  <a:pt x="561288" y="0"/>
                </a:moveTo>
                <a:cubicBezTo>
                  <a:pt x="565910" y="0"/>
                  <a:pt x="570534" y="1557"/>
                  <a:pt x="573618" y="4673"/>
                </a:cubicBezTo>
                <a:cubicBezTo>
                  <a:pt x="581016" y="10904"/>
                  <a:pt x="581016" y="22120"/>
                  <a:pt x="574852" y="29597"/>
                </a:cubicBezTo>
                <a:cubicBezTo>
                  <a:pt x="518128" y="90660"/>
                  <a:pt x="461406" y="105614"/>
                  <a:pt x="417014" y="105614"/>
                </a:cubicBezTo>
                <a:cubicBezTo>
                  <a:pt x="454006" y="151723"/>
                  <a:pt x="491000" y="237710"/>
                  <a:pt x="486068" y="397221"/>
                </a:cubicBezTo>
                <a:cubicBezTo>
                  <a:pt x="486068" y="405945"/>
                  <a:pt x="477436" y="414668"/>
                  <a:pt x="468804" y="414668"/>
                </a:cubicBezTo>
                <a:cubicBezTo>
                  <a:pt x="458940" y="414668"/>
                  <a:pt x="451540" y="405945"/>
                  <a:pt x="451540" y="395975"/>
                </a:cubicBezTo>
                <a:cubicBezTo>
                  <a:pt x="458940" y="164185"/>
                  <a:pt x="368922" y="103122"/>
                  <a:pt x="347960" y="91906"/>
                </a:cubicBezTo>
                <a:cubicBezTo>
                  <a:pt x="344260" y="90660"/>
                  <a:pt x="341794" y="89414"/>
                  <a:pt x="340560" y="89414"/>
                </a:cubicBezTo>
                <a:lnTo>
                  <a:pt x="342452" y="85111"/>
                </a:lnTo>
                <a:lnTo>
                  <a:pt x="0" y="85111"/>
                </a:lnTo>
                <a:lnTo>
                  <a:pt x="0" y="20414"/>
                </a:lnTo>
                <a:lnTo>
                  <a:pt x="410732" y="20414"/>
                </a:lnTo>
                <a:lnTo>
                  <a:pt x="410732" y="68754"/>
                </a:lnTo>
                <a:lnTo>
                  <a:pt x="435820" y="69163"/>
                </a:lnTo>
                <a:cubicBezTo>
                  <a:pt x="468496" y="64802"/>
                  <a:pt x="508264" y="48290"/>
                  <a:pt x="548956" y="4673"/>
                </a:cubicBezTo>
                <a:cubicBezTo>
                  <a:pt x="552038" y="1557"/>
                  <a:pt x="556664" y="0"/>
                  <a:pt x="561288" y="0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112">
            <a:extLst>
              <a:ext uri="{FF2B5EF4-FFF2-40B4-BE49-F238E27FC236}">
                <a16:creationId xmlns:a16="http://schemas.microsoft.com/office/drawing/2014/main" id="{DDF6E5D3-EEAB-3147-BEE6-8FB003C99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5839" y="7338576"/>
            <a:ext cx="296618" cy="604235"/>
          </a:xfrm>
          <a:custGeom>
            <a:avLst/>
            <a:gdLst>
              <a:gd name="T0" fmla="*/ 92267 w 236"/>
              <a:gd name="T1" fmla="*/ 134670 h 487"/>
              <a:gd name="T2" fmla="*/ 92267 w 236"/>
              <a:gd name="T3" fmla="*/ 134670 h 487"/>
              <a:gd name="T4" fmla="*/ 50088 w 236"/>
              <a:gd name="T5" fmla="*/ 98888 h 487"/>
              <a:gd name="T6" fmla="*/ 50088 w 236"/>
              <a:gd name="T7" fmla="*/ 98888 h 487"/>
              <a:gd name="T8" fmla="*/ 83040 w 236"/>
              <a:gd name="T9" fmla="*/ 72865 h 487"/>
              <a:gd name="T10" fmla="*/ 83040 w 236"/>
              <a:gd name="T11" fmla="*/ 72865 h 487"/>
              <a:gd name="T12" fmla="*/ 127856 w 236"/>
              <a:gd name="T13" fmla="*/ 84576 h 487"/>
              <a:gd name="T14" fmla="*/ 133787 w 236"/>
              <a:gd name="T15" fmla="*/ 88479 h 487"/>
              <a:gd name="T16" fmla="*/ 147627 w 236"/>
              <a:gd name="T17" fmla="*/ 52046 h 487"/>
              <a:gd name="T18" fmla="*/ 143673 w 236"/>
              <a:gd name="T19" fmla="*/ 49444 h 487"/>
              <a:gd name="T20" fmla="*/ 143673 w 236"/>
              <a:gd name="T21" fmla="*/ 49444 h 487"/>
              <a:gd name="T22" fmla="*/ 97540 w 236"/>
              <a:gd name="T23" fmla="*/ 35782 h 487"/>
              <a:gd name="T24" fmla="*/ 97540 w 236"/>
              <a:gd name="T25" fmla="*/ 0 h 487"/>
              <a:gd name="T26" fmla="*/ 61292 w 236"/>
              <a:gd name="T27" fmla="*/ 0 h 487"/>
              <a:gd name="T28" fmla="*/ 61292 w 236"/>
              <a:gd name="T29" fmla="*/ 38384 h 487"/>
              <a:gd name="T30" fmla="*/ 61292 w 236"/>
              <a:gd name="T31" fmla="*/ 38384 h 487"/>
              <a:gd name="T32" fmla="*/ 4613 w 236"/>
              <a:gd name="T33" fmla="*/ 103442 h 487"/>
              <a:gd name="T34" fmla="*/ 4613 w 236"/>
              <a:gd name="T35" fmla="*/ 103442 h 487"/>
              <a:gd name="T36" fmla="*/ 70518 w 236"/>
              <a:gd name="T37" fmla="*/ 173055 h 487"/>
              <a:gd name="T38" fmla="*/ 70518 w 236"/>
              <a:gd name="T39" fmla="*/ 173055 h 487"/>
              <a:gd name="T40" fmla="*/ 109402 w 236"/>
              <a:gd name="T41" fmla="*/ 211439 h 487"/>
              <a:gd name="T42" fmla="*/ 109402 w 236"/>
              <a:gd name="T43" fmla="*/ 211439 h 487"/>
              <a:gd name="T44" fmla="*/ 70518 w 236"/>
              <a:gd name="T45" fmla="*/ 241366 h 487"/>
              <a:gd name="T46" fmla="*/ 70518 w 236"/>
              <a:gd name="T47" fmla="*/ 241366 h 487"/>
              <a:gd name="T48" fmla="*/ 20431 w 236"/>
              <a:gd name="T49" fmla="*/ 226402 h 487"/>
              <a:gd name="T50" fmla="*/ 13840 w 236"/>
              <a:gd name="T51" fmla="*/ 221848 h 487"/>
              <a:gd name="T52" fmla="*/ 0 w 236"/>
              <a:gd name="T53" fmla="*/ 258931 h 487"/>
              <a:gd name="T54" fmla="*/ 4613 w 236"/>
              <a:gd name="T55" fmla="*/ 261534 h 487"/>
              <a:gd name="T56" fmla="*/ 4613 w 236"/>
              <a:gd name="T57" fmla="*/ 261534 h 487"/>
              <a:gd name="T58" fmla="*/ 59315 w 236"/>
              <a:gd name="T59" fmla="*/ 279099 h 487"/>
              <a:gd name="T60" fmla="*/ 59315 w 236"/>
              <a:gd name="T61" fmla="*/ 316182 h 487"/>
              <a:gd name="T62" fmla="*/ 95562 w 236"/>
              <a:gd name="T63" fmla="*/ 316182 h 487"/>
              <a:gd name="T64" fmla="*/ 95562 w 236"/>
              <a:gd name="T65" fmla="*/ 277148 h 487"/>
              <a:gd name="T66" fmla="*/ 95562 w 236"/>
              <a:gd name="T67" fmla="*/ 277148 h 487"/>
              <a:gd name="T68" fmla="*/ 154877 w 236"/>
              <a:gd name="T69" fmla="*/ 208837 h 487"/>
              <a:gd name="T70" fmla="*/ 154877 w 236"/>
              <a:gd name="T71" fmla="*/ 208837 h 487"/>
              <a:gd name="T72" fmla="*/ 92267 w 236"/>
              <a:gd name="T73" fmla="*/ 134670 h 4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6" h="487">
                <a:moveTo>
                  <a:pt x="140" y="207"/>
                </a:moveTo>
                <a:lnTo>
                  <a:pt x="140" y="207"/>
                </a:lnTo>
                <a:cubicBezTo>
                  <a:pt x="90" y="187"/>
                  <a:pt x="76" y="174"/>
                  <a:pt x="76" y="152"/>
                </a:cubicBezTo>
                <a:cubicBezTo>
                  <a:pt x="76" y="133"/>
                  <a:pt x="89" y="112"/>
                  <a:pt x="126" y="112"/>
                </a:cubicBezTo>
                <a:cubicBezTo>
                  <a:pt x="162" y="112"/>
                  <a:pt x="184" y="125"/>
                  <a:pt x="194" y="130"/>
                </a:cubicBezTo>
                <a:lnTo>
                  <a:pt x="203" y="136"/>
                </a:lnTo>
                <a:lnTo>
                  <a:pt x="224" y="80"/>
                </a:lnTo>
                <a:lnTo>
                  <a:pt x="218" y="76"/>
                </a:lnTo>
                <a:cubicBezTo>
                  <a:pt x="197" y="64"/>
                  <a:pt x="174" y="57"/>
                  <a:pt x="148" y="55"/>
                </a:cubicBezTo>
                <a:lnTo>
                  <a:pt x="148" y="0"/>
                </a:lnTo>
                <a:lnTo>
                  <a:pt x="93" y="0"/>
                </a:lnTo>
                <a:lnTo>
                  <a:pt x="93" y="59"/>
                </a:lnTo>
                <a:cubicBezTo>
                  <a:pt x="41" y="70"/>
                  <a:pt x="7" y="109"/>
                  <a:pt x="7" y="159"/>
                </a:cubicBezTo>
                <a:cubicBezTo>
                  <a:pt x="7" y="219"/>
                  <a:pt x="55" y="245"/>
                  <a:pt x="107" y="266"/>
                </a:cubicBezTo>
                <a:cubicBezTo>
                  <a:pt x="149" y="283"/>
                  <a:pt x="166" y="300"/>
                  <a:pt x="166" y="325"/>
                </a:cubicBezTo>
                <a:cubicBezTo>
                  <a:pt x="166" y="352"/>
                  <a:pt x="142" y="371"/>
                  <a:pt x="107" y="371"/>
                </a:cubicBezTo>
                <a:cubicBezTo>
                  <a:pt x="81" y="371"/>
                  <a:pt x="52" y="363"/>
                  <a:pt x="31" y="348"/>
                </a:cubicBezTo>
                <a:lnTo>
                  <a:pt x="21" y="341"/>
                </a:lnTo>
                <a:lnTo>
                  <a:pt x="0" y="398"/>
                </a:lnTo>
                <a:lnTo>
                  <a:pt x="7" y="402"/>
                </a:lnTo>
                <a:cubicBezTo>
                  <a:pt x="26" y="417"/>
                  <a:pt x="58" y="426"/>
                  <a:pt x="90" y="429"/>
                </a:cubicBezTo>
                <a:lnTo>
                  <a:pt x="90" y="486"/>
                </a:lnTo>
                <a:lnTo>
                  <a:pt x="145" y="486"/>
                </a:lnTo>
                <a:lnTo>
                  <a:pt x="145" y="426"/>
                </a:lnTo>
                <a:cubicBezTo>
                  <a:pt x="199" y="414"/>
                  <a:pt x="235" y="372"/>
                  <a:pt x="235" y="321"/>
                </a:cubicBezTo>
                <a:cubicBezTo>
                  <a:pt x="235" y="269"/>
                  <a:pt x="207" y="234"/>
                  <a:pt x="140" y="20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113">
            <a:extLst>
              <a:ext uri="{FF2B5EF4-FFF2-40B4-BE49-F238E27FC236}">
                <a16:creationId xmlns:a16="http://schemas.microsoft.com/office/drawing/2014/main" id="{CDC0955E-25FD-4349-9FED-45FD423D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6824" y="7201245"/>
            <a:ext cx="1049153" cy="884383"/>
          </a:xfrm>
          <a:custGeom>
            <a:avLst/>
            <a:gdLst>
              <a:gd name="T0" fmla="*/ 166808 w 841"/>
              <a:gd name="T1" fmla="*/ 0 h 708"/>
              <a:gd name="T2" fmla="*/ 382677 w 841"/>
              <a:gd name="T3" fmla="*/ 0 h 708"/>
              <a:gd name="T4" fmla="*/ 485378 w 841"/>
              <a:gd name="T5" fmla="*/ 171606 h 708"/>
              <a:gd name="T6" fmla="*/ 485378 w 841"/>
              <a:gd name="T7" fmla="*/ 171606 h 708"/>
              <a:gd name="T8" fmla="*/ 549485 w 841"/>
              <a:gd name="T9" fmla="*/ 446045 h 708"/>
              <a:gd name="T10" fmla="*/ 549485 w 841"/>
              <a:gd name="T11" fmla="*/ 463075 h 708"/>
              <a:gd name="T12" fmla="*/ 0 w 841"/>
              <a:gd name="T13" fmla="*/ 463075 h 708"/>
              <a:gd name="T14" fmla="*/ 0 w 841"/>
              <a:gd name="T15" fmla="*/ 444735 h 708"/>
              <a:gd name="T16" fmla="*/ 0 w 841"/>
              <a:gd name="T17" fmla="*/ 444735 h 708"/>
              <a:gd name="T18" fmla="*/ 65415 w 841"/>
              <a:gd name="T19" fmla="*/ 168331 h 708"/>
              <a:gd name="T20" fmla="*/ 166808 w 841"/>
              <a:gd name="T21" fmla="*/ 0 h 7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41" h="708">
                <a:moveTo>
                  <a:pt x="255" y="0"/>
                </a:moveTo>
                <a:lnTo>
                  <a:pt x="585" y="0"/>
                </a:lnTo>
                <a:lnTo>
                  <a:pt x="742" y="262"/>
                </a:lnTo>
                <a:cubicBezTo>
                  <a:pt x="806" y="392"/>
                  <a:pt x="840" y="536"/>
                  <a:pt x="840" y="681"/>
                </a:cubicBezTo>
                <a:lnTo>
                  <a:pt x="840" y="707"/>
                </a:lnTo>
                <a:lnTo>
                  <a:pt x="0" y="707"/>
                </a:lnTo>
                <a:lnTo>
                  <a:pt x="0" y="679"/>
                </a:lnTo>
                <a:cubicBezTo>
                  <a:pt x="0" y="532"/>
                  <a:pt x="34" y="388"/>
                  <a:pt x="100" y="257"/>
                </a:cubicBezTo>
                <a:lnTo>
                  <a:pt x="255" y="0"/>
                </a:lnTo>
              </a:path>
            </a:pathLst>
          </a:custGeom>
          <a:solidFill>
            <a:srgbClr val="180739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9998ACF4-C761-3447-8F5C-040B1E55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3161" y="7206739"/>
            <a:ext cx="701848" cy="877643"/>
          </a:xfrm>
          <a:custGeom>
            <a:avLst/>
            <a:gdLst>
              <a:gd name="connsiteX0" fmla="*/ 213172 w 701848"/>
              <a:gd name="connsiteY0" fmla="*/ 285639 h 877643"/>
              <a:gd name="connsiteX1" fmla="*/ 489922 w 701848"/>
              <a:gd name="connsiteY1" fmla="*/ 285639 h 877643"/>
              <a:gd name="connsiteX2" fmla="*/ 620818 w 701848"/>
              <a:gd name="connsiteY2" fmla="*/ 506239 h 877643"/>
              <a:gd name="connsiteX3" fmla="*/ 701848 w 701848"/>
              <a:gd name="connsiteY3" fmla="*/ 855209 h 877643"/>
              <a:gd name="connsiteX4" fmla="*/ 701848 w 701848"/>
              <a:gd name="connsiteY4" fmla="*/ 877643 h 877643"/>
              <a:gd name="connsiteX5" fmla="*/ 0 w 701848"/>
              <a:gd name="connsiteY5" fmla="*/ 877643 h 877643"/>
              <a:gd name="connsiteX6" fmla="*/ 0 w 701848"/>
              <a:gd name="connsiteY6" fmla="*/ 853963 h 877643"/>
              <a:gd name="connsiteX7" fmla="*/ 83522 w 701848"/>
              <a:gd name="connsiteY7" fmla="*/ 501253 h 877643"/>
              <a:gd name="connsiteX8" fmla="*/ 327966 w 701848"/>
              <a:gd name="connsiteY8" fmla="*/ 0 h 877643"/>
              <a:gd name="connsiteX9" fmla="*/ 411556 w 701848"/>
              <a:gd name="connsiteY9" fmla="*/ 142246 h 877643"/>
              <a:gd name="connsiteX10" fmla="*/ 476432 w 701848"/>
              <a:gd name="connsiteY10" fmla="*/ 33988 h 877643"/>
              <a:gd name="connsiteX11" fmla="*/ 496392 w 701848"/>
              <a:gd name="connsiteY11" fmla="*/ 226587 h 877643"/>
              <a:gd name="connsiteX12" fmla="*/ 491402 w 701848"/>
              <a:gd name="connsiteY12" fmla="*/ 240434 h 877643"/>
              <a:gd name="connsiteX13" fmla="*/ 213186 w 701848"/>
              <a:gd name="connsiteY13" fmla="*/ 240434 h 877643"/>
              <a:gd name="connsiteX14" fmla="*/ 206948 w 701848"/>
              <a:gd name="connsiteY14" fmla="*/ 226587 h 877643"/>
              <a:gd name="connsiteX15" fmla="*/ 213186 w 701848"/>
              <a:gd name="connsiteY15" fmla="*/ 46576 h 877643"/>
              <a:gd name="connsiteX16" fmla="*/ 281804 w 701848"/>
              <a:gd name="connsiteY16" fmla="*/ 99446 h 877643"/>
              <a:gd name="connsiteX17" fmla="*/ 327966 w 701848"/>
              <a:gd name="connsiteY17" fmla="*/ 0 h 87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1848" h="877643">
                <a:moveTo>
                  <a:pt x="213172" y="285639"/>
                </a:moveTo>
                <a:lnTo>
                  <a:pt x="489922" y="285639"/>
                </a:lnTo>
                <a:lnTo>
                  <a:pt x="620818" y="506239"/>
                </a:lnTo>
                <a:cubicBezTo>
                  <a:pt x="674422" y="613422"/>
                  <a:pt x="701848" y="734316"/>
                  <a:pt x="701848" y="855209"/>
                </a:cubicBezTo>
                <a:lnTo>
                  <a:pt x="701848" y="877643"/>
                </a:lnTo>
                <a:lnTo>
                  <a:pt x="0" y="877643"/>
                </a:lnTo>
                <a:lnTo>
                  <a:pt x="0" y="853963"/>
                </a:lnTo>
                <a:cubicBezTo>
                  <a:pt x="0" y="731823"/>
                  <a:pt x="28672" y="610930"/>
                  <a:pt x="83522" y="501253"/>
                </a:cubicBezTo>
                <a:close/>
                <a:moveTo>
                  <a:pt x="327966" y="0"/>
                </a:moveTo>
                <a:cubicBezTo>
                  <a:pt x="386604" y="0"/>
                  <a:pt x="376622" y="138470"/>
                  <a:pt x="411556" y="142246"/>
                </a:cubicBezTo>
                <a:cubicBezTo>
                  <a:pt x="451478" y="146023"/>
                  <a:pt x="425280" y="46576"/>
                  <a:pt x="476432" y="33988"/>
                </a:cubicBezTo>
                <a:cubicBezTo>
                  <a:pt x="542554" y="17623"/>
                  <a:pt x="523840" y="162387"/>
                  <a:pt x="496392" y="226587"/>
                </a:cubicBezTo>
                <a:lnTo>
                  <a:pt x="491402" y="240434"/>
                </a:lnTo>
                <a:lnTo>
                  <a:pt x="213186" y="240434"/>
                </a:lnTo>
                <a:lnTo>
                  <a:pt x="206948" y="226587"/>
                </a:lnTo>
                <a:cubicBezTo>
                  <a:pt x="179500" y="163646"/>
                  <a:pt x="148310" y="21400"/>
                  <a:pt x="213186" y="46576"/>
                </a:cubicBezTo>
                <a:cubicBezTo>
                  <a:pt x="248118" y="59164"/>
                  <a:pt x="246872" y="104482"/>
                  <a:pt x="281804" y="99446"/>
                </a:cubicBezTo>
                <a:cubicBezTo>
                  <a:pt x="320480" y="93152"/>
                  <a:pt x="278062" y="0"/>
                  <a:pt x="327966" y="0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395C591C-97BD-B54F-8783-4DAAB3EF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7387" y="7427701"/>
            <a:ext cx="392997" cy="277666"/>
          </a:xfrm>
          <a:custGeom>
            <a:avLst/>
            <a:gdLst>
              <a:gd name="connsiteX0" fmla="*/ 371774 w 392997"/>
              <a:gd name="connsiteY0" fmla="*/ 3718 h 277666"/>
              <a:gd name="connsiteX1" fmla="*/ 389252 w 392997"/>
              <a:gd name="connsiteY1" fmla="*/ 3718 h 277666"/>
              <a:gd name="connsiteX2" fmla="*/ 389252 w 392997"/>
              <a:gd name="connsiteY2" fmla="*/ 21073 h 277666"/>
              <a:gd name="connsiteX3" fmla="*/ 281890 w 392997"/>
              <a:gd name="connsiteY3" fmla="*/ 70656 h 277666"/>
              <a:gd name="connsiteX4" fmla="*/ 329330 w 392997"/>
              <a:gd name="connsiteY4" fmla="*/ 265270 h 277666"/>
              <a:gd name="connsiteX5" fmla="*/ 316846 w 392997"/>
              <a:gd name="connsiteY5" fmla="*/ 277666 h 277666"/>
              <a:gd name="connsiteX6" fmla="*/ 304362 w 392997"/>
              <a:gd name="connsiteY6" fmla="*/ 264030 h 277666"/>
              <a:gd name="connsiteX7" fmla="*/ 253100 w 392997"/>
              <a:gd name="connsiteY7" fmla="*/ 75072 h 277666"/>
              <a:gd name="connsiteX8" fmla="*/ 237666 w 392997"/>
              <a:gd name="connsiteY8" fmla="*/ 63458 h 277666"/>
              <a:gd name="connsiteX9" fmla="*/ 0 w 392997"/>
              <a:gd name="connsiteY9" fmla="*/ 63458 h 277666"/>
              <a:gd name="connsiteX10" fmla="*/ 0 w 392997"/>
              <a:gd name="connsiteY10" fmla="*/ 20734 h 277666"/>
              <a:gd name="connsiteX11" fmla="*/ 278888 w 392997"/>
              <a:gd name="connsiteY11" fmla="*/ 20734 h 277666"/>
              <a:gd name="connsiteX12" fmla="*/ 278888 w 392997"/>
              <a:gd name="connsiteY12" fmla="*/ 46664 h 277666"/>
              <a:gd name="connsiteX13" fmla="*/ 294842 w 392997"/>
              <a:gd name="connsiteY13" fmla="*/ 46949 h 277666"/>
              <a:gd name="connsiteX14" fmla="*/ 371774 w 392997"/>
              <a:gd name="connsiteY14" fmla="*/ 3718 h 2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997" h="277666">
                <a:moveTo>
                  <a:pt x="371774" y="3718"/>
                </a:moveTo>
                <a:cubicBezTo>
                  <a:pt x="376768" y="-1240"/>
                  <a:pt x="383010" y="-1240"/>
                  <a:pt x="389252" y="3718"/>
                </a:cubicBezTo>
                <a:cubicBezTo>
                  <a:pt x="394246" y="8676"/>
                  <a:pt x="394246" y="16114"/>
                  <a:pt x="389252" y="21073"/>
                </a:cubicBezTo>
                <a:cubicBezTo>
                  <a:pt x="350552" y="60739"/>
                  <a:pt x="311852" y="70656"/>
                  <a:pt x="281890" y="70656"/>
                </a:cubicBezTo>
                <a:cubicBezTo>
                  <a:pt x="306858" y="101645"/>
                  <a:pt x="333074" y="159906"/>
                  <a:pt x="329330" y="265270"/>
                </a:cubicBezTo>
                <a:cubicBezTo>
                  <a:pt x="329330" y="272707"/>
                  <a:pt x="324336" y="277666"/>
                  <a:pt x="316846" y="277666"/>
                </a:cubicBezTo>
                <a:cubicBezTo>
                  <a:pt x="310604" y="276426"/>
                  <a:pt x="304362" y="271468"/>
                  <a:pt x="304362" y="264030"/>
                </a:cubicBezTo>
                <a:cubicBezTo>
                  <a:pt x="309044" y="148749"/>
                  <a:pt x="275804" y="96919"/>
                  <a:pt x="253100" y="75072"/>
                </a:cubicBezTo>
                <a:lnTo>
                  <a:pt x="237666" y="63458"/>
                </a:lnTo>
                <a:lnTo>
                  <a:pt x="0" y="63458"/>
                </a:lnTo>
                <a:lnTo>
                  <a:pt x="0" y="20734"/>
                </a:lnTo>
                <a:lnTo>
                  <a:pt x="278888" y="20734"/>
                </a:lnTo>
                <a:lnTo>
                  <a:pt x="278888" y="46664"/>
                </a:lnTo>
                <a:lnTo>
                  <a:pt x="294842" y="46949"/>
                </a:lnTo>
                <a:cubicBezTo>
                  <a:pt x="317158" y="44005"/>
                  <a:pt x="344310" y="32849"/>
                  <a:pt x="371774" y="3718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118">
            <a:extLst>
              <a:ext uri="{FF2B5EF4-FFF2-40B4-BE49-F238E27FC236}">
                <a16:creationId xmlns:a16="http://schemas.microsoft.com/office/drawing/2014/main" id="{39A08C1E-87BD-7A41-A4CB-DBA79165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5836" y="7580267"/>
            <a:ext cx="203240" cy="417472"/>
          </a:xfrm>
          <a:custGeom>
            <a:avLst/>
            <a:gdLst>
              <a:gd name="T0" fmla="*/ 63297 w 165"/>
              <a:gd name="T1" fmla="*/ 91756 h 334"/>
              <a:gd name="T2" fmla="*/ 63297 w 165"/>
              <a:gd name="T3" fmla="*/ 91756 h 334"/>
              <a:gd name="T4" fmla="*/ 36816 w 165"/>
              <a:gd name="T5" fmla="*/ 68817 h 334"/>
              <a:gd name="T6" fmla="*/ 36816 w 165"/>
              <a:gd name="T7" fmla="*/ 68817 h 334"/>
              <a:gd name="T8" fmla="*/ 56838 w 165"/>
              <a:gd name="T9" fmla="*/ 53743 h 334"/>
              <a:gd name="T10" fmla="*/ 56838 w 165"/>
              <a:gd name="T11" fmla="*/ 53743 h 334"/>
              <a:gd name="T12" fmla="*/ 85258 w 165"/>
              <a:gd name="T13" fmla="*/ 61607 h 334"/>
              <a:gd name="T14" fmla="*/ 91071 w 165"/>
              <a:gd name="T15" fmla="*/ 64884 h 334"/>
              <a:gd name="T16" fmla="*/ 102051 w 165"/>
              <a:gd name="T17" fmla="*/ 36702 h 334"/>
              <a:gd name="T18" fmla="*/ 96884 w 165"/>
              <a:gd name="T19" fmla="*/ 34081 h 334"/>
              <a:gd name="T20" fmla="*/ 96884 w 165"/>
              <a:gd name="T21" fmla="*/ 34081 h 334"/>
              <a:gd name="T22" fmla="*/ 68464 w 165"/>
              <a:gd name="T23" fmla="*/ 24905 h 334"/>
              <a:gd name="T24" fmla="*/ 68464 w 165"/>
              <a:gd name="T25" fmla="*/ 0 h 334"/>
              <a:gd name="T26" fmla="*/ 40691 w 165"/>
              <a:gd name="T27" fmla="*/ 0 h 334"/>
              <a:gd name="T28" fmla="*/ 40691 w 165"/>
              <a:gd name="T29" fmla="*/ 26216 h 334"/>
              <a:gd name="T30" fmla="*/ 40691 w 165"/>
              <a:gd name="T31" fmla="*/ 26216 h 334"/>
              <a:gd name="T32" fmla="*/ 3229 w 165"/>
              <a:gd name="T33" fmla="*/ 72094 h 334"/>
              <a:gd name="T34" fmla="*/ 3229 w 165"/>
              <a:gd name="T35" fmla="*/ 72094 h 334"/>
              <a:gd name="T36" fmla="*/ 47796 w 165"/>
              <a:gd name="T37" fmla="*/ 121249 h 334"/>
              <a:gd name="T38" fmla="*/ 47796 w 165"/>
              <a:gd name="T39" fmla="*/ 121249 h 334"/>
              <a:gd name="T40" fmla="*/ 71694 w 165"/>
              <a:gd name="T41" fmla="*/ 144843 h 334"/>
              <a:gd name="T42" fmla="*/ 71694 w 165"/>
              <a:gd name="T43" fmla="*/ 144843 h 334"/>
              <a:gd name="T44" fmla="*/ 49088 w 165"/>
              <a:gd name="T45" fmla="*/ 163194 h 334"/>
              <a:gd name="T46" fmla="*/ 49088 w 165"/>
              <a:gd name="T47" fmla="*/ 163194 h 334"/>
              <a:gd name="T48" fmla="*/ 16793 w 165"/>
              <a:gd name="T49" fmla="*/ 153363 h 334"/>
              <a:gd name="T50" fmla="*/ 10334 w 165"/>
              <a:gd name="T51" fmla="*/ 148775 h 334"/>
              <a:gd name="T52" fmla="*/ 0 w 165"/>
              <a:gd name="T53" fmla="*/ 177613 h 334"/>
              <a:gd name="T54" fmla="*/ 3875 w 165"/>
              <a:gd name="T55" fmla="*/ 180890 h 334"/>
              <a:gd name="T56" fmla="*/ 3875 w 165"/>
              <a:gd name="T57" fmla="*/ 180890 h 334"/>
              <a:gd name="T58" fmla="*/ 38753 w 165"/>
              <a:gd name="T59" fmla="*/ 192687 h 334"/>
              <a:gd name="T60" fmla="*/ 38753 w 165"/>
              <a:gd name="T61" fmla="*/ 218248 h 334"/>
              <a:gd name="T62" fmla="*/ 66527 w 165"/>
              <a:gd name="T63" fmla="*/ 218248 h 334"/>
              <a:gd name="T64" fmla="*/ 66527 w 165"/>
              <a:gd name="T65" fmla="*/ 190721 h 334"/>
              <a:gd name="T66" fmla="*/ 66527 w 165"/>
              <a:gd name="T67" fmla="*/ 190721 h 334"/>
              <a:gd name="T68" fmla="*/ 105926 w 165"/>
              <a:gd name="T69" fmla="*/ 143532 h 334"/>
              <a:gd name="T70" fmla="*/ 105926 w 165"/>
              <a:gd name="T71" fmla="*/ 143532 h 334"/>
              <a:gd name="T72" fmla="*/ 63297 w 165"/>
              <a:gd name="T73" fmla="*/ 91756 h 3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5" h="334">
                <a:moveTo>
                  <a:pt x="98" y="140"/>
                </a:moveTo>
                <a:lnTo>
                  <a:pt x="98" y="140"/>
                </a:lnTo>
                <a:cubicBezTo>
                  <a:pt x="63" y="125"/>
                  <a:pt x="57" y="117"/>
                  <a:pt x="57" y="105"/>
                </a:cubicBezTo>
                <a:cubicBezTo>
                  <a:pt x="57" y="94"/>
                  <a:pt x="66" y="82"/>
                  <a:pt x="88" y="82"/>
                </a:cubicBezTo>
                <a:cubicBezTo>
                  <a:pt x="111" y="82"/>
                  <a:pt x="125" y="90"/>
                  <a:pt x="132" y="94"/>
                </a:cubicBezTo>
                <a:lnTo>
                  <a:pt x="141" y="99"/>
                </a:lnTo>
                <a:lnTo>
                  <a:pt x="158" y="56"/>
                </a:lnTo>
                <a:lnTo>
                  <a:pt x="150" y="52"/>
                </a:lnTo>
                <a:cubicBezTo>
                  <a:pt x="138" y="44"/>
                  <a:pt x="123" y="39"/>
                  <a:pt x="106" y="38"/>
                </a:cubicBezTo>
                <a:lnTo>
                  <a:pt x="106" y="0"/>
                </a:lnTo>
                <a:lnTo>
                  <a:pt x="63" y="0"/>
                </a:lnTo>
                <a:lnTo>
                  <a:pt x="63" y="40"/>
                </a:lnTo>
                <a:cubicBezTo>
                  <a:pt x="28" y="49"/>
                  <a:pt x="5" y="76"/>
                  <a:pt x="5" y="110"/>
                </a:cubicBezTo>
                <a:cubicBezTo>
                  <a:pt x="5" y="152"/>
                  <a:pt x="39" y="170"/>
                  <a:pt x="74" y="185"/>
                </a:cubicBezTo>
                <a:cubicBezTo>
                  <a:pt x="107" y="198"/>
                  <a:pt x="111" y="210"/>
                  <a:pt x="111" y="221"/>
                </a:cubicBezTo>
                <a:cubicBezTo>
                  <a:pt x="111" y="238"/>
                  <a:pt x="97" y="249"/>
                  <a:pt x="76" y="249"/>
                </a:cubicBezTo>
                <a:cubicBezTo>
                  <a:pt x="58" y="249"/>
                  <a:pt x="40" y="244"/>
                  <a:pt x="26" y="234"/>
                </a:cubicBezTo>
                <a:lnTo>
                  <a:pt x="16" y="227"/>
                </a:lnTo>
                <a:lnTo>
                  <a:pt x="0" y="271"/>
                </a:lnTo>
                <a:lnTo>
                  <a:pt x="6" y="276"/>
                </a:lnTo>
                <a:cubicBezTo>
                  <a:pt x="19" y="285"/>
                  <a:pt x="40" y="292"/>
                  <a:pt x="60" y="294"/>
                </a:cubicBezTo>
                <a:lnTo>
                  <a:pt x="60" y="333"/>
                </a:lnTo>
                <a:lnTo>
                  <a:pt x="103" y="333"/>
                </a:lnTo>
                <a:lnTo>
                  <a:pt x="103" y="291"/>
                </a:lnTo>
                <a:cubicBezTo>
                  <a:pt x="140" y="282"/>
                  <a:pt x="164" y="254"/>
                  <a:pt x="164" y="219"/>
                </a:cubicBezTo>
                <a:cubicBezTo>
                  <a:pt x="164" y="172"/>
                  <a:pt x="129" y="152"/>
                  <a:pt x="98" y="14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CB3A3203-10A1-DE48-A2F6-51497201D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2455" y="7206739"/>
            <a:ext cx="701850" cy="877643"/>
          </a:xfrm>
          <a:custGeom>
            <a:avLst/>
            <a:gdLst>
              <a:gd name="connsiteX0" fmla="*/ 211926 w 701850"/>
              <a:gd name="connsiteY0" fmla="*/ 285639 h 877643"/>
              <a:gd name="connsiteX1" fmla="*/ 488676 w 701850"/>
              <a:gd name="connsiteY1" fmla="*/ 285639 h 877643"/>
              <a:gd name="connsiteX2" fmla="*/ 619572 w 701850"/>
              <a:gd name="connsiteY2" fmla="*/ 506239 h 877643"/>
              <a:gd name="connsiteX3" fmla="*/ 701850 w 701850"/>
              <a:gd name="connsiteY3" fmla="*/ 855209 h 877643"/>
              <a:gd name="connsiteX4" fmla="*/ 701850 w 701850"/>
              <a:gd name="connsiteY4" fmla="*/ 877643 h 877643"/>
              <a:gd name="connsiteX5" fmla="*/ 0 w 701850"/>
              <a:gd name="connsiteY5" fmla="*/ 877643 h 877643"/>
              <a:gd name="connsiteX6" fmla="*/ 0 w 701850"/>
              <a:gd name="connsiteY6" fmla="*/ 853963 h 877643"/>
              <a:gd name="connsiteX7" fmla="*/ 82278 w 701850"/>
              <a:gd name="connsiteY7" fmla="*/ 501253 h 877643"/>
              <a:gd name="connsiteX8" fmla="*/ 323720 w 701850"/>
              <a:gd name="connsiteY8" fmla="*/ 0 h 877643"/>
              <a:gd name="connsiteX9" fmla="*/ 406062 w 701850"/>
              <a:gd name="connsiteY9" fmla="*/ 142246 h 877643"/>
              <a:gd name="connsiteX10" fmla="*/ 470938 w 701850"/>
              <a:gd name="connsiteY10" fmla="*/ 33988 h 877643"/>
              <a:gd name="connsiteX11" fmla="*/ 492148 w 701850"/>
              <a:gd name="connsiteY11" fmla="*/ 226587 h 877643"/>
              <a:gd name="connsiteX12" fmla="*/ 485910 w 701850"/>
              <a:gd name="connsiteY12" fmla="*/ 240434 h 877643"/>
              <a:gd name="connsiteX13" fmla="*/ 207692 w 701850"/>
              <a:gd name="connsiteY13" fmla="*/ 240434 h 877643"/>
              <a:gd name="connsiteX14" fmla="*/ 201454 w 701850"/>
              <a:gd name="connsiteY14" fmla="*/ 226587 h 877643"/>
              <a:gd name="connsiteX15" fmla="*/ 207692 w 701850"/>
              <a:gd name="connsiteY15" fmla="*/ 46576 h 877643"/>
              <a:gd name="connsiteX16" fmla="*/ 276312 w 701850"/>
              <a:gd name="connsiteY16" fmla="*/ 99446 h 877643"/>
              <a:gd name="connsiteX17" fmla="*/ 323720 w 701850"/>
              <a:gd name="connsiteY17" fmla="*/ 0 h 87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1850" h="877643">
                <a:moveTo>
                  <a:pt x="211926" y="285639"/>
                </a:moveTo>
                <a:lnTo>
                  <a:pt x="488676" y="285639"/>
                </a:lnTo>
                <a:lnTo>
                  <a:pt x="619572" y="506239"/>
                </a:lnTo>
                <a:cubicBezTo>
                  <a:pt x="673178" y="613422"/>
                  <a:pt x="701850" y="734316"/>
                  <a:pt x="701850" y="855209"/>
                </a:cubicBezTo>
                <a:lnTo>
                  <a:pt x="701850" y="877643"/>
                </a:lnTo>
                <a:lnTo>
                  <a:pt x="0" y="877643"/>
                </a:lnTo>
                <a:lnTo>
                  <a:pt x="0" y="853963"/>
                </a:lnTo>
                <a:cubicBezTo>
                  <a:pt x="0" y="731823"/>
                  <a:pt x="27426" y="610930"/>
                  <a:pt x="82278" y="501253"/>
                </a:cubicBezTo>
                <a:close/>
                <a:moveTo>
                  <a:pt x="323720" y="0"/>
                </a:moveTo>
                <a:cubicBezTo>
                  <a:pt x="382358" y="0"/>
                  <a:pt x="371130" y="138470"/>
                  <a:pt x="406062" y="142246"/>
                </a:cubicBezTo>
                <a:cubicBezTo>
                  <a:pt x="447234" y="146023"/>
                  <a:pt x="419786" y="46576"/>
                  <a:pt x="470938" y="33988"/>
                </a:cubicBezTo>
                <a:cubicBezTo>
                  <a:pt x="537062" y="17623"/>
                  <a:pt x="519594" y="162387"/>
                  <a:pt x="492148" y="226587"/>
                </a:cubicBezTo>
                <a:lnTo>
                  <a:pt x="485910" y="240434"/>
                </a:lnTo>
                <a:lnTo>
                  <a:pt x="207692" y="240434"/>
                </a:lnTo>
                <a:lnTo>
                  <a:pt x="201454" y="226587"/>
                </a:lnTo>
                <a:cubicBezTo>
                  <a:pt x="175254" y="163646"/>
                  <a:pt x="142818" y="21400"/>
                  <a:pt x="207692" y="46576"/>
                </a:cubicBezTo>
                <a:cubicBezTo>
                  <a:pt x="242626" y="59164"/>
                  <a:pt x="242626" y="104482"/>
                  <a:pt x="276312" y="99446"/>
                </a:cubicBezTo>
                <a:cubicBezTo>
                  <a:pt x="314988" y="93152"/>
                  <a:pt x="272568" y="0"/>
                  <a:pt x="323720" y="0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7FC48791-F598-F941-BABD-162CCDD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184" y="7427701"/>
            <a:ext cx="392978" cy="277666"/>
          </a:xfrm>
          <a:custGeom>
            <a:avLst/>
            <a:gdLst>
              <a:gd name="connsiteX0" fmla="*/ 372852 w 392978"/>
              <a:gd name="connsiteY0" fmla="*/ 3718 h 277666"/>
              <a:gd name="connsiteX1" fmla="*/ 389204 w 392978"/>
              <a:gd name="connsiteY1" fmla="*/ 3718 h 277666"/>
              <a:gd name="connsiteX2" fmla="*/ 389204 w 392978"/>
              <a:gd name="connsiteY2" fmla="*/ 21073 h 277666"/>
              <a:gd name="connsiteX3" fmla="*/ 282280 w 392978"/>
              <a:gd name="connsiteY3" fmla="*/ 70656 h 277666"/>
              <a:gd name="connsiteX4" fmla="*/ 328824 w 392978"/>
              <a:gd name="connsiteY4" fmla="*/ 265270 h 277666"/>
              <a:gd name="connsiteX5" fmla="*/ 317502 w 392978"/>
              <a:gd name="connsiteY5" fmla="*/ 277666 h 277666"/>
              <a:gd name="connsiteX6" fmla="*/ 304924 w 392978"/>
              <a:gd name="connsiteY6" fmla="*/ 264030 h 277666"/>
              <a:gd name="connsiteX7" fmla="*/ 252032 w 392978"/>
              <a:gd name="connsiteY7" fmla="*/ 75072 h 277666"/>
              <a:gd name="connsiteX8" fmla="*/ 236462 w 392978"/>
              <a:gd name="connsiteY8" fmla="*/ 63458 h 277666"/>
              <a:gd name="connsiteX9" fmla="*/ 0 w 392978"/>
              <a:gd name="connsiteY9" fmla="*/ 63458 h 277666"/>
              <a:gd name="connsiteX10" fmla="*/ 0 w 392978"/>
              <a:gd name="connsiteY10" fmla="*/ 20734 h 277666"/>
              <a:gd name="connsiteX11" fmla="*/ 278890 w 392978"/>
              <a:gd name="connsiteY11" fmla="*/ 20734 h 277666"/>
              <a:gd name="connsiteX12" fmla="*/ 278890 w 392978"/>
              <a:gd name="connsiteY12" fmla="*/ 46678 h 277666"/>
              <a:gd name="connsiteX13" fmla="*/ 294230 w 392978"/>
              <a:gd name="connsiteY13" fmla="*/ 46949 h 277666"/>
              <a:gd name="connsiteX14" fmla="*/ 372852 w 392978"/>
              <a:gd name="connsiteY14" fmla="*/ 3718 h 2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978" h="277666">
                <a:moveTo>
                  <a:pt x="372852" y="3718"/>
                </a:moveTo>
                <a:cubicBezTo>
                  <a:pt x="376626" y="-1240"/>
                  <a:pt x="384172" y="-1240"/>
                  <a:pt x="389204" y="3718"/>
                </a:cubicBezTo>
                <a:cubicBezTo>
                  <a:pt x="394236" y="8676"/>
                  <a:pt x="394236" y="16114"/>
                  <a:pt x="389204" y="21073"/>
                </a:cubicBezTo>
                <a:cubicBezTo>
                  <a:pt x="351466" y="60739"/>
                  <a:pt x="311214" y="70656"/>
                  <a:pt x="282280" y="70656"/>
                </a:cubicBezTo>
                <a:cubicBezTo>
                  <a:pt x="306182" y="101645"/>
                  <a:pt x="333856" y="159906"/>
                  <a:pt x="328824" y="265270"/>
                </a:cubicBezTo>
                <a:cubicBezTo>
                  <a:pt x="328824" y="272707"/>
                  <a:pt x="323792" y="277666"/>
                  <a:pt x="317502" y="277666"/>
                </a:cubicBezTo>
                <a:cubicBezTo>
                  <a:pt x="309956" y="276426"/>
                  <a:pt x="304924" y="271468"/>
                  <a:pt x="304924" y="264030"/>
                </a:cubicBezTo>
                <a:cubicBezTo>
                  <a:pt x="308698" y="148749"/>
                  <a:pt x="274970" y="96919"/>
                  <a:pt x="252032" y="75072"/>
                </a:cubicBezTo>
                <a:lnTo>
                  <a:pt x="236462" y="63458"/>
                </a:lnTo>
                <a:lnTo>
                  <a:pt x="0" y="63458"/>
                </a:lnTo>
                <a:lnTo>
                  <a:pt x="0" y="20734"/>
                </a:lnTo>
                <a:lnTo>
                  <a:pt x="278890" y="20734"/>
                </a:lnTo>
                <a:lnTo>
                  <a:pt x="278890" y="46678"/>
                </a:lnTo>
                <a:lnTo>
                  <a:pt x="294230" y="46949"/>
                </a:lnTo>
                <a:cubicBezTo>
                  <a:pt x="316874" y="44005"/>
                  <a:pt x="344548" y="32849"/>
                  <a:pt x="372852" y="3718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122">
            <a:extLst>
              <a:ext uri="{FF2B5EF4-FFF2-40B4-BE49-F238E27FC236}">
                <a16:creationId xmlns:a16="http://schemas.microsoft.com/office/drawing/2014/main" id="{A8DCD3C0-F438-2747-8D3B-B433B5C7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5132" y="7580267"/>
            <a:ext cx="203236" cy="417472"/>
          </a:xfrm>
          <a:custGeom>
            <a:avLst/>
            <a:gdLst>
              <a:gd name="T0" fmla="*/ 63682 w 164"/>
              <a:gd name="T1" fmla="*/ 91756 h 334"/>
              <a:gd name="T2" fmla="*/ 63682 w 164"/>
              <a:gd name="T3" fmla="*/ 91756 h 334"/>
              <a:gd name="T4" fmla="*/ 37040 w 164"/>
              <a:gd name="T5" fmla="*/ 68817 h 334"/>
              <a:gd name="T6" fmla="*/ 37040 w 164"/>
              <a:gd name="T7" fmla="*/ 68817 h 334"/>
              <a:gd name="T8" fmla="*/ 56534 w 164"/>
              <a:gd name="T9" fmla="*/ 53743 h 334"/>
              <a:gd name="T10" fmla="*/ 56534 w 164"/>
              <a:gd name="T11" fmla="*/ 53743 h 334"/>
              <a:gd name="T12" fmla="*/ 85126 w 164"/>
              <a:gd name="T13" fmla="*/ 61607 h 334"/>
              <a:gd name="T14" fmla="*/ 91624 w 164"/>
              <a:gd name="T15" fmla="*/ 64884 h 334"/>
              <a:gd name="T16" fmla="*/ 102021 w 164"/>
              <a:gd name="T17" fmla="*/ 36702 h 334"/>
              <a:gd name="T18" fmla="*/ 97473 w 164"/>
              <a:gd name="T19" fmla="*/ 34081 h 334"/>
              <a:gd name="T20" fmla="*/ 97473 w 164"/>
              <a:gd name="T21" fmla="*/ 34081 h 334"/>
              <a:gd name="T22" fmla="*/ 68231 w 164"/>
              <a:gd name="T23" fmla="*/ 24905 h 334"/>
              <a:gd name="T24" fmla="*/ 68231 w 164"/>
              <a:gd name="T25" fmla="*/ 0 h 334"/>
              <a:gd name="T26" fmla="*/ 40938 w 164"/>
              <a:gd name="T27" fmla="*/ 0 h 334"/>
              <a:gd name="T28" fmla="*/ 40938 w 164"/>
              <a:gd name="T29" fmla="*/ 26216 h 334"/>
              <a:gd name="T30" fmla="*/ 40938 w 164"/>
              <a:gd name="T31" fmla="*/ 26216 h 334"/>
              <a:gd name="T32" fmla="*/ 3249 w 164"/>
              <a:gd name="T33" fmla="*/ 72094 h 334"/>
              <a:gd name="T34" fmla="*/ 3249 w 164"/>
              <a:gd name="T35" fmla="*/ 72094 h 334"/>
              <a:gd name="T36" fmla="*/ 48086 w 164"/>
              <a:gd name="T37" fmla="*/ 121249 h 334"/>
              <a:gd name="T38" fmla="*/ 48086 w 164"/>
              <a:gd name="T39" fmla="*/ 121249 h 334"/>
              <a:gd name="T40" fmla="*/ 72130 w 164"/>
              <a:gd name="T41" fmla="*/ 144843 h 334"/>
              <a:gd name="T42" fmla="*/ 72130 w 164"/>
              <a:gd name="T43" fmla="*/ 144843 h 334"/>
              <a:gd name="T44" fmla="*/ 48736 w 164"/>
              <a:gd name="T45" fmla="*/ 163194 h 334"/>
              <a:gd name="T46" fmla="*/ 48736 w 164"/>
              <a:gd name="T47" fmla="*/ 163194 h 334"/>
              <a:gd name="T48" fmla="*/ 16245 w 164"/>
              <a:gd name="T49" fmla="*/ 153363 h 334"/>
              <a:gd name="T50" fmla="*/ 9747 w 164"/>
              <a:gd name="T51" fmla="*/ 148775 h 334"/>
              <a:gd name="T52" fmla="*/ 0 w 164"/>
              <a:gd name="T53" fmla="*/ 177613 h 334"/>
              <a:gd name="T54" fmla="*/ 3249 w 164"/>
              <a:gd name="T55" fmla="*/ 180890 h 334"/>
              <a:gd name="T56" fmla="*/ 3249 w 164"/>
              <a:gd name="T57" fmla="*/ 180890 h 334"/>
              <a:gd name="T58" fmla="*/ 38339 w 164"/>
              <a:gd name="T59" fmla="*/ 192687 h 334"/>
              <a:gd name="T60" fmla="*/ 38339 w 164"/>
              <a:gd name="T61" fmla="*/ 218248 h 334"/>
              <a:gd name="T62" fmla="*/ 66931 w 164"/>
              <a:gd name="T63" fmla="*/ 218248 h 334"/>
              <a:gd name="T64" fmla="*/ 66931 w 164"/>
              <a:gd name="T65" fmla="*/ 190721 h 334"/>
              <a:gd name="T66" fmla="*/ 66931 w 164"/>
              <a:gd name="T67" fmla="*/ 190721 h 334"/>
              <a:gd name="T68" fmla="*/ 105920 w 164"/>
              <a:gd name="T69" fmla="*/ 143532 h 334"/>
              <a:gd name="T70" fmla="*/ 105920 w 164"/>
              <a:gd name="T71" fmla="*/ 143532 h 334"/>
              <a:gd name="T72" fmla="*/ 63682 w 164"/>
              <a:gd name="T73" fmla="*/ 91756 h 3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4" h="334">
                <a:moveTo>
                  <a:pt x="98" y="140"/>
                </a:moveTo>
                <a:lnTo>
                  <a:pt x="98" y="140"/>
                </a:lnTo>
                <a:cubicBezTo>
                  <a:pt x="63" y="125"/>
                  <a:pt x="57" y="117"/>
                  <a:pt x="57" y="105"/>
                </a:cubicBezTo>
                <a:cubicBezTo>
                  <a:pt x="57" y="94"/>
                  <a:pt x="65" y="82"/>
                  <a:pt x="87" y="82"/>
                </a:cubicBezTo>
                <a:cubicBezTo>
                  <a:pt x="111" y="82"/>
                  <a:pt x="125" y="90"/>
                  <a:pt x="131" y="94"/>
                </a:cubicBezTo>
                <a:lnTo>
                  <a:pt x="141" y="99"/>
                </a:lnTo>
                <a:lnTo>
                  <a:pt x="157" y="56"/>
                </a:lnTo>
                <a:lnTo>
                  <a:pt x="150" y="52"/>
                </a:lnTo>
                <a:cubicBezTo>
                  <a:pt x="137" y="44"/>
                  <a:pt x="122" y="39"/>
                  <a:pt x="105" y="38"/>
                </a:cubicBezTo>
                <a:lnTo>
                  <a:pt x="105" y="0"/>
                </a:lnTo>
                <a:lnTo>
                  <a:pt x="63" y="0"/>
                </a:lnTo>
                <a:lnTo>
                  <a:pt x="63" y="40"/>
                </a:lnTo>
                <a:cubicBezTo>
                  <a:pt x="27" y="49"/>
                  <a:pt x="5" y="76"/>
                  <a:pt x="5" y="110"/>
                </a:cubicBezTo>
                <a:cubicBezTo>
                  <a:pt x="5" y="152"/>
                  <a:pt x="38" y="170"/>
                  <a:pt x="74" y="185"/>
                </a:cubicBezTo>
                <a:cubicBezTo>
                  <a:pt x="107" y="198"/>
                  <a:pt x="111" y="210"/>
                  <a:pt x="111" y="221"/>
                </a:cubicBezTo>
                <a:cubicBezTo>
                  <a:pt x="111" y="238"/>
                  <a:pt x="97" y="249"/>
                  <a:pt x="75" y="249"/>
                </a:cubicBezTo>
                <a:cubicBezTo>
                  <a:pt x="58" y="249"/>
                  <a:pt x="39" y="244"/>
                  <a:pt x="25" y="234"/>
                </a:cubicBezTo>
                <a:lnTo>
                  <a:pt x="15" y="227"/>
                </a:lnTo>
                <a:lnTo>
                  <a:pt x="0" y="271"/>
                </a:lnTo>
                <a:lnTo>
                  <a:pt x="5" y="276"/>
                </a:lnTo>
                <a:cubicBezTo>
                  <a:pt x="18" y="285"/>
                  <a:pt x="39" y="292"/>
                  <a:pt x="59" y="294"/>
                </a:cubicBezTo>
                <a:lnTo>
                  <a:pt x="59" y="333"/>
                </a:lnTo>
                <a:lnTo>
                  <a:pt x="103" y="333"/>
                </a:lnTo>
                <a:lnTo>
                  <a:pt x="103" y="291"/>
                </a:lnTo>
                <a:cubicBezTo>
                  <a:pt x="139" y="282"/>
                  <a:pt x="163" y="254"/>
                  <a:pt x="163" y="219"/>
                </a:cubicBezTo>
                <a:cubicBezTo>
                  <a:pt x="163" y="172"/>
                  <a:pt x="128" y="152"/>
                  <a:pt x="98" y="14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C5ABAA76-3141-3D47-B4A6-59DF58DE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715" y="11145252"/>
            <a:ext cx="701852" cy="866661"/>
          </a:xfrm>
          <a:custGeom>
            <a:avLst/>
            <a:gdLst>
              <a:gd name="connsiteX0" fmla="*/ 212795 w 701852"/>
              <a:gd name="connsiteY0" fmla="*/ 280148 h 866661"/>
              <a:gd name="connsiteX1" fmla="*/ 489056 w 701852"/>
              <a:gd name="connsiteY1" fmla="*/ 280148 h 866661"/>
              <a:gd name="connsiteX2" fmla="*/ 619720 w 701852"/>
              <a:gd name="connsiteY2" fmla="*/ 497145 h 866661"/>
              <a:gd name="connsiteX3" fmla="*/ 701852 w 701852"/>
              <a:gd name="connsiteY3" fmla="*/ 845581 h 866661"/>
              <a:gd name="connsiteX4" fmla="*/ 701852 w 701852"/>
              <a:gd name="connsiteY4" fmla="*/ 866661 h 866661"/>
              <a:gd name="connsiteX5" fmla="*/ 0 w 701852"/>
              <a:gd name="connsiteY5" fmla="*/ 866661 h 866661"/>
              <a:gd name="connsiteX6" fmla="*/ 0 w 701852"/>
              <a:gd name="connsiteY6" fmla="*/ 844341 h 866661"/>
              <a:gd name="connsiteX7" fmla="*/ 83376 w 701852"/>
              <a:gd name="connsiteY7" fmla="*/ 493425 h 866661"/>
              <a:gd name="connsiteX8" fmla="*/ 327963 w 701852"/>
              <a:gd name="connsiteY8" fmla="*/ 0 h 866661"/>
              <a:gd name="connsiteX9" fmla="*/ 411552 w 701852"/>
              <a:gd name="connsiteY9" fmla="*/ 140988 h 866661"/>
              <a:gd name="connsiteX10" fmla="*/ 476428 w 701852"/>
              <a:gd name="connsiteY10" fmla="*/ 33988 h 866661"/>
              <a:gd name="connsiteX11" fmla="*/ 496390 w 701852"/>
              <a:gd name="connsiteY11" fmla="*/ 226587 h 866661"/>
              <a:gd name="connsiteX12" fmla="*/ 490152 w 701852"/>
              <a:gd name="connsiteY12" fmla="*/ 240434 h 866661"/>
              <a:gd name="connsiteX13" fmla="*/ 213183 w 701852"/>
              <a:gd name="connsiteY13" fmla="*/ 240434 h 866661"/>
              <a:gd name="connsiteX14" fmla="*/ 206945 w 701852"/>
              <a:gd name="connsiteY14" fmla="*/ 226587 h 866661"/>
              <a:gd name="connsiteX15" fmla="*/ 213183 w 701852"/>
              <a:gd name="connsiteY15" fmla="*/ 46576 h 866661"/>
              <a:gd name="connsiteX16" fmla="*/ 281801 w 701852"/>
              <a:gd name="connsiteY16" fmla="*/ 99447 h 866661"/>
              <a:gd name="connsiteX17" fmla="*/ 327963 w 701852"/>
              <a:gd name="connsiteY17" fmla="*/ 0 h 86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1852" h="866661">
                <a:moveTo>
                  <a:pt x="212795" y="280148"/>
                </a:moveTo>
                <a:lnTo>
                  <a:pt x="489056" y="280148"/>
                </a:lnTo>
                <a:lnTo>
                  <a:pt x="619720" y="497145"/>
                </a:lnTo>
                <a:cubicBezTo>
                  <a:pt x="673230" y="606264"/>
                  <a:pt x="701852" y="724063"/>
                  <a:pt x="701852" y="845581"/>
                </a:cubicBezTo>
                <a:lnTo>
                  <a:pt x="701852" y="866661"/>
                </a:lnTo>
                <a:lnTo>
                  <a:pt x="0" y="866661"/>
                </a:lnTo>
                <a:lnTo>
                  <a:pt x="0" y="844341"/>
                </a:lnTo>
                <a:cubicBezTo>
                  <a:pt x="0" y="722823"/>
                  <a:pt x="28622" y="601304"/>
                  <a:pt x="83376" y="493425"/>
                </a:cubicBezTo>
                <a:close/>
                <a:moveTo>
                  <a:pt x="327963" y="0"/>
                </a:moveTo>
                <a:cubicBezTo>
                  <a:pt x="386600" y="0"/>
                  <a:pt x="376619" y="137211"/>
                  <a:pt x="411552" y="140988"/>
                </a:cubicBezTo>
                <a:cubicBezTo>
                  <a:pt x="452724" y="146023"/>
                  <a:pt x="425276" y="46576"/>
                  <a:pt x="476428" y="33988"/>
                </a:cubicBezTo>
                <a:cubicBezTo>
                  <a:pt x="542551" y="16365"/>
                  <a:pt x="523837" y="162387"/>
                  <a:pt x="496390" y="226587"/>
                </a:cubicBezTo>
                <a:lnTo>
                  <a:pt x="490152" y="240434"/>
                </a:lnTo>
                <a:lnTo>
                  <a:pt x="213183" y="240434"/>
                </a:lnTo>
                <a:lnTo>
                  <a:pt x="206945" y="226587"/>
                </a:lnTo>
                <a:cubicBezTo>
                  <a:pt x="179497" y="163646"/>
                  <a:pt x="148307" y="21400"/>
                  <a:pt x="213183" y="46576"/>
                </a:cubicBezTo>
                <a:cubicBezTo>
                  <a:pt x="248116" y="59164"/>
                  <a:pt x="246868" y="104482"/>
                  <a:pt x="281801" y="99447"/>
                </a:cubicBezTo>
                <a:cubicBezTo>
                  <a:pt x="320477" y="93153"/>
                  <a:pt x="278058" y="0"/>
                  <a:pt x="327963" y="0"/>
                </a:cubicBezTo>
                <a:close/>
              </a:path>
            </a:pathLst>
          </a:custGeom>
          <a:solidFill>
            <a:srgbClr val="E5E6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6CD4EAA1-6592-4D45-9C85-3C7AD51A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0940" y="11360417"/>
            <a:ext cx="392541" cy="277966"/>
          </a:xfrm>
          <a:custGeom>
            <a:avLst/>
            <a:gdLst>
              <a:gd name="connsiteX0" fmla="*/ 371771 w 392541"/>
              <a:gd name="connsiteY0" fmla="*/ 2801 h 277966"/>
              <a:gd name="connsiteX1" fmla="*/ 389248 w 392541"/>
              <a:gd name="connsiteY1" fmla="*/ 2801 h 277966"/>
              <a:gd name="connsiteX2" fmla="*/ 389248 w 392541"/>
              <a:gd name="connsiteY2" fmla="*/ 20233 h 277966"/>
              <a:gd name="connsiteX3" fmla="*/ 283135 w 392541"/>
              <a:gd name="connsiteY3" fmla="*/ 71281 h 277966"/>
              <a:gd name="connsiteX4" fmla="*/ 281886 w 392541"/>
              <a:gd name="connsiteY4" fmla="*/ 71281 h 277966"/>
              <a:gd name="connsiteX5" fmla="*/ 329325 w 392541"/>
              <a:gd name="connsiteY5" fmla="*/ 265515 h 277966"/>
              <a:gd name="connsiteX6" fmla="*/ 316841 w 392541"/>
              <a:gd name="connsiteY6" fmla="*/ 277966 h 277966"/>
              <a:gd name="connsiteX7" fmla="*/ 305606 w 392541"/>
              <a:gd name="connsiteY7" fmla="*/ 265515 h 277966"/>
              <a:gd name="connsiteX8" fmla="*/ 253115 w 392541"/>
              <a:gd name="connsiteY8" fmla="*/ 74491 h 277966"/>
              <a:gd name="connsiteX9" fmla="*/ 238968 w 392541"/>
              <a:gd name="connsiteY9" fmla="*/ 63794 h 277966"/>
              <a:gd name="connsiteX10" fmla="*/ 0 w 392541"/>
              <a:gd name="connsiteY10" fmla="*/ 63794 h 277966"/>
              <a:gd name="connsiteX11" fmla="*/ 0 w 392541"/>
              <a:gd name="connsiteY11" fmla="*/ 21038 h 277966"/>
              <a:gd name="connsiteX12" fmla="*/ 278885 w 392541"/>
              <a:gd name="connsiteY12" fmla="*/ 21038 h 277966"/>
              <a:gd name="connsiteX13" fmla="*/ 278885 w 392541"/>
              <a:gd name="connsiteY13" fmla="*/ 45937 h 277966"/>
              <a:gd name="connsiteX14" fmla="*/ 294838 w 392541"/>
              <a:gd name="connsiteY14" fmla="*/ 46223 h 277966"/>
              <a:gd name="connsiteX15" fmla="*/ 371771 w 392541"/>
              <a:gd name="connsiteY15" fmla="*/ 2801 h 27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2541" h="277966">
                <a:moveTo>
                  <a:pt x="371771" y="2801"/>
                </a:moveTo>
                <a:cubicBezTo>
                  <a:pt x="376764" y="-934"/>
                  <a:pt x="384254" y="-934"/>
                  <a:pt x="389248" y="2801"/>
                </a:cubicBezTo>
                <a:cubicBezTo>
                  <a:pt x="392993" y="7782"/>
                  <a:pt x="394242" y="15252"/>
                  <a:pt x="389248" y="20233"/>
                </a:cubicBezTo>
                <a:cubicBezTo>
                  <a:pt x="350548" y="60075"/>
                  <a:pt x="313096" y="71281"/>
                  <a:pt x="283135" y="71281"/>
                </a:cubicBezTo>
                <a:lnTo>
                  <a:pt x="281886" y="71281"/>
                </a:lnTo>
                <a:cubicBezTo>
                  <a:pt x="306854" y="101163"/>
                  <a:pt x="333070" y="158437"/>
                  <a:pt x="329325" y="265515"/>
                </a:cubicBezTo>
                <a:cubicBezTo>
                  <a:pt x="329325" y="272986"/>
                  <a:pt x="324332" y="277966"/>
                  <a:pt x="316841" y="277966"/>
                </a:cubicBezTo>
                <a:cubicBezTo>
                  <a:pt x="310599" y="277966"/>
                  <a:pt x="304357" y="271740"/>
                  <a:pt x="305606" y="265515"/>
                </a:cubicBezTo>
                <a:cubicBezTo>
                  <a:pt x="309351" y="148788"/>
                  <a:pt x="275878" y="96494"/>
                  <a:pt x="253115" y="74491"/>
                </a:cubicBezTo>
                <a:lnTo>
                  <a:pt x="238968" y="63794"/>
                </a:lnTo>
                <a:lnTo>
                  <a:pt x="0" y="63794"/>
                </a:lnTo>
                <a:lnTo>
                  <a:pt x="0" y="21038"/>
                </a:lnTo>
                <a:lnTo>
                  <a:pt x="278885" y="21038"/>
                </a:lnTo>
                <a:lnTo>
                  <a:pt x="278885" y="45937"/>
                </a:lnTo>
                <a:lnTo>
                  <a:pt x="294838" y="46223"/>
                </a:lnTo>
                <a:cubicBezTo>
                  <a:pt x="317153" y="43266"/>
                  <a:pt x="344306" y="32061"/>
                  <a:pt x="371771" y="2801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127">
            <a:extLst>
              <a:ext uri="{FF2B5EF4-FFF2-40B4-BE49-F238E27FC236}">
                <a16:creationId xmlns:a16="http://schemas.microsoft.com/office/drawing/2014/main" id="{06504A56-E4B8-F54C-B51B-A6D68FA4E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0377" y="11540753"/>
            <a:ext cx="181265" cy="362541"/>
          </a:xfrm>
          <a:custGeom>
            <a:avLst/>
            <a:gdLst>
              <a:gd name="T0" fmla="*/ 57425 w 144"/>
              <a:gd name="T1" fmla="*/ 79425 h 292"/>
              <a:gd name="T2" fmla="*/ 57425 w 144"/>
              <a:gd name="T3" fmla="*/ 79425 h 292"/>
              <a:gd name="T4" fmla="*/ 33003 w 144"/>
              <a:gd name="T5" fmla="*/ 59895 h 292"/>
              <a:gd name="T6" fmla="*/ 33003 w 144"/>
              <a:gd name="T7" fmla="*/ 59895 h 292"/>
              <a:gd name="T8" fmla="*/ 50825 w 144"/>
              <a:gd name="T9" fmla="*/ 46874 h 292"/>
              <a:gd name="T10" fmla="*/ 50825 w 144"/>
              <a:gd name="T11" fmla="*/ 46874 h 292"/>
              <a:gd name="T12" fmla="*/ 75907 w 144"/>
              <a:gd name="T13" fmla="*/ 53384 h 292"/>
              <a:gd name="T14" fmla="*/ 81848 w 144"/>
              <a:gd name="T15" fmla="*/ 56639 h 292"/>
              <a:gd name="T16" fmla="*/ 91089 w 144"/>
              <a:gd name="T17" fmla="*/ 31900 h 292"/>
              <a:gd name="T18" fmla="*/ 87128 w 144"/>
              <a:gd name="T19" fmla="*/ 29947 h 292"/>
              <a:gd name="T20" fmla="*/ 87128 w 144"/>
              <a:gd name="T21" fmla="*/ 29947 h 292"/>
              <a:gd name="T22" fmla="*/ 61386 w 144"/>
              <a:gd name="T23" fmla="*/ 21484 h 292"/>
              <a:gd name="T24" fmla="*/ 61386 w 144"/>
              <a:gd name="T25" fmla="*/ 0 h 292"/>
              <a:gd name="T26" fmla="*/ 36303 w 144"/>
              <a:gd name="T27" fmla="*/ 0 h 292"/>
              <a:gd name="T28" fmla="*/ 36303 w 144"/>
              <a:gd name="T29" fmla="*/ 23437 h 292"/>
              <a:gd name="T30" fmla="*/ 36303 w 144"/>
              <a:gd name="T31" fmla="*/ 23437 h 292"/>
              <a:gd name="T32" fmla="*/ 3300 w 144"/>
              <a:gd name="T33" fmla="*/ 62499 h 292"/>
              <a:gd name="T34" fmla="*/ 3300 w 144"/>
              <a:gd name="T35" fmla="*/ 62499 h 292"/>
              <a:gd name="T36" fmla="*/ 42904 w 144"/>
              <a:gd name="T37" fmla="*/ 104815 h 292"/>
              <a:gd name="T38" fmla="*/ 42904 w 144"/>
              <a:gd name="T39" fmla="*/ 104815 h 292"/>
              <a:gd name="T40" fmla="*/ 64686 w 144"/>
              <a:gd name="T41" fmla="*/ 125648 h 292"/>
              <a:gd name="T42" fmla="*/ 64686 w 144"/>
              <a:gd name="T43" fmla="*/ 125648 h 292"/>
              <a:gd name="T44" fmla="*/ 43564 w 144"/>
              <a:gd name="T45" fmla="*/ 141273 h 292"/>
              <a:gd name="T46" fmla="*/ 43564 w 144"/>
              <a:gd name="T47" fmla="*/ 141273 h 292"/>
              <a:gd name="T48" fmla="*/ 15181 w 144"/>
              <a:gd name="T49" fmla="*/ 132810 h 292"/>
              <a:gd name="T50" fmla="*/ 9241 w 144"/>
              <a:gd name="T51" fmla="*/ 128903 h 292"/>
              <a:gd name="T52" fmla="*/ 0 w 144"/>
              <a:gd name="T53" fmla="*/ 154293 h 292"/>
              <a:gd name="T54" fmla="*/ 3960 w 144"/>
              <a:gd name="T55" fmla="*/ 156898 h 292"/>
              <a:gd name="T56" fmla="*/ 3960 w 144"/>
              <a:gd name="T57" fmla="*/ 156898 h 292"/>
              <a:gd name="T58" fmla="*/ 34983 w 144"/>
              <a:gd name="T59" fmla="*/ 166663 h 292"/>
              <a:gd name="T60" fmla="*/ 34983 w 144"/>
              <a:gd name="T61" fmla="*/ 189449 h 292"/>
              <a:gd name="T62" fmla="*/ 60066 w 144"/>
              <a:gd name="T63" fmla="*/ 189449 h 292"/>
              <a:gd name="T64" fmla="*/ 60066 w 144"/>
              <a:gd name="T65" fmla="*/ 165361 h 292"/>
              <a:gd name="T66" fmla="*/ 60066 w 144"/>
              <a:gd name="T67" fmla="*/ 165361 h 292"/>
              <a:gd name="T68" fmla="*/ 94389 w 144"/>
              <a:gd name="T69" fmla="*/ 124346 h 292"/>
              <a:gd name="T70" fmla="*/ 94389 w 144"/>
              <a:gd name="T71" fmla="*/ 124346 h 292"/>
              <a:gd name="T72" fmla="*/ 57425 w 144"/>
              <a:gd name="T73" fmla="*/ 79425 h 2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4" h="292">
                <a:moveTo>
                  <a:pt x="87" y="122"/>
                </a:moveTo>
                <a:lnTo>
                  <a:pt x="87" y="122"/>
                </a:lnTo>
                <a:cubicBezTo>
                  <a:pt x="56" y="109"/>
                  <a:pt x="50" y="102"/>
                  <a:pt x="50" y="92"/>
                </a:cubicBezTo>
                <a:cubicBezTo>
                  <a:pt x="50" y="82"/>
                  <a:pt x="58" y="72"/>
                  <a:pt x="77" y="72"/>
                </a:cubicBezTo>
                <a:cubicBezTo>
                  <a:pt x="98" y="72"/>
                  <a:pt x="110" y="79"/>
                  <a:pt x="115" y="82"/>
                </a:cubicBezTo>
                <a:lnTo>
                  <a:pt x="124" y="87"/>
                </a:lnTo>
                <a:lnTo>
                  <a:pt x="138" y="49"/>
                </a:lnTo>
                <a:lnTo>
                  <a:pt x="132" y="46"/>
                </a:lnTo>
                <a:cubicBezTo>
                  <a:pt x="120" y="39"/>
                  <a:pt x="107" y="35"/>
                  <a:pt x="93" y="33"/>
                </a:cubicBezTo>
                <a:lnTo>
                  <a:pt x="93" y="0"/>
                </a:lnTo>
                <a:lnTo>
                  <a:pt x="55" y="0"/>
                </a:lnTo>
                <a:lnTo>
                  <a:pt x="55" y="36"/>
                </a:lnTo>
                <a:cubicBezTo>
                  <a:pt x="25" y="43"/>
                  <a:pt x="5" y="66"/>
                  <a:pt x="5" y="96"/>
                </a:cubicBezTo>
                <a:cubicBezTo>
                  <a:pt x="5" y="133"/>
                  <a:pt x="34" y="149"/>
                  <a:pt x="65" y="161"/>
                </a:cubicBezTo>
                <a:cubicBezTo>
                  <a:pt x="94" y="173"/>
                  <a:pt x="98" y="184"/>
                  <a:pt x="98" y="193"/>
                </a:cubicBezTo>
                <a:cubicBezTo>
                  <a:pt x="98" y="208"/>
                  <a:pt x="85" y="217"/>
                  <a:pt x="66" y="217"/>
                </a:cubicBezTo>
                <a:cubicBezTo>
                  <a:pt x="51" y="217"/>
                  <a:pt x="35" y="213"/>
                  <a:pt x="23" y="204"/>
                </a:cubicBezTo>
                <a:lnTo>
                  <a:pt x="14" y="198"/>
                </a:lnTo>
                <a:lnTo>
                  <a:pt x="0" y="237"/>
                </a:lnTo>
                <a:lnTo>
                  <a:pt x="6" y="241"/>
                </a:lnTo>
                <a:cubicBezTo>
                  <a:pt x="17" y="249"/>
                  <a:pt x="35" y="255"/>
                  <a:pt x="53" y="256"/>
                </a:cubicBezTo>
                <a:lnTo>
                  <a:pt x="53" y="291"/>
                </a:lnTo>
                <a:lnTo>
                  <a:pt x="91" y="291"/>
                </a:lnTo>
                <a:lnTo>
                  <a:pt x="91" y="254"/>
                </a:lnTo>
                <a:cubicBezTo>
                  <a:pt x="123" y="246"/>
                  <a:pt x="143" y="222"/>
                  <a:pt x="143" y="191"/>
                </a:cubicBezTo>
                <a:cubicBezTo>
                  <a:pt x="143" y="151"/>
                  <a:pt x="113" y="133"/>
                  <a:pt x="87" y="122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129">
            <a:extLst>
              <a:ext uri="{FF2B5EF4-FFF2-40B4-BE49-F238E27FC236}">
                <a16:creationId xmlns:a16="http://schemas.microsoft.com/office/drawing/2014/main" id="{A1BF75A8-B224-6247-B8CF-FD94A002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715" y="11518780"/>
            <a:ext cx="703096" cy="510855"/>
          </a:xfrm>
          <a:custGeom>
            <a:avLst/>
            <a:gdLst>
              <a:gd name="T0" fmla="*/ 246004 w 565"/>
              <a:gd name="T1" fmla="*/ 231282 h 410"/>
              <a:gd name="T2" fmla="*/ 246004 w 565"/>
              <a:gd name="T3" fmla="*/ 231282 h 410"/>
              <a:gd name="T4" fmla="*/ 69821 w 565"/>
              <a:gd name="T5" fmla="*/ 137201 h 410"/>
              <a:gd name="T6" fmla="*/ 69821 w 565"/>
              <a:gd name="T7" fmla="*/ 137201 h 410"/>
              <a:gd name="T8" fmla="*/ 82871 w 565"/>
              <a:gd name="T9" fmla="*/ 0 h 410"/>
              <a:gd name="T10" fmla="*/ 43719 w 565"/>
              <a:gd name="T11" fmla="*/ 64027 h 410"/>
              <a:gd name="T12" fmla="*/ 43719 w 565"/>
              <a:gd name="T13" fmla="*/ 64027 h 410"/>
              <a:gd name="T14" fmla="*/ 0 w 565"/>
              <a:gd name="T15" fmla="*/ 248922 h 410"/>
              <a:gd name="T16" fmla="*/ 0 w 565"/>
              <a:gd name="T17" fmla="*/ 260682 h 410"/>
              <a:gd name="T18" fmla="*/ 368026 w 565"/>
              <a:gd name="T19" fmla="*/ 260682 h 410"/>
              <a:gd name="T20" fmla="*/ 368026 w 565"/>
              <a:gd name="T21" fmla="*/ 258069 h 410"/>
              <a:gd name="T22" fmla="*/ 368026 w 565"/>
              <a:gd name="T23" fmla="*/ 258069 h 410"/>
              <a:gd name="T24" fmla="*/ 246004 w 565"/>
              <a:gd name="T25" fmla="*/ 231282 h 4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5" h="410">
                <a:moveTo>
                  <a:pt x="377" y="354"/>
                </a:moveTo>
                <a:lnTo>
                  <a:pt x="377" y="354"/>
                </a:lnTo>
                <a:cubicBezTo>
                  <a:pt x="259" y="409"/>
                  <a:pt x="46" y="350"/>
                  <a:pt x="107" y="210"/>
                </a:cubicBezTo>
                <a:cubicBezTo>
                  <a:pt x="146" y="121"/>
                  <a:pt x="138" y="44"/>
                  <a:pt x="127" y="0"/>
                </a:cubicBezTo>
                <a:lnTo>
                  <a:pt x="67" y="98"/>
                </a:lnTo>
                <a:cubicBezTo>
                  <a:pt x="23" y="185"/>
                  <a:pt x="0" y="283"/>
                  <a:pt x="0" y="381"/>
                </a:cubicBezTo>
                <a:lnTo>
                  <a:pt x="0" y="399"/>
                </a:lnTo>
                <a:lnTo>
                  <a:pt x="564" y="399"/>
                </a:lnTo>
                <a:lnTo>
                  <a:pt x="564" y="395"/>
                </a:lnTo>
                <a:cubicBezTo>
                  <a:pt x="525" y="367"/>
                  <a:pt x="447" y="321"/>
                  <a:pt x="377" y="354"/>
                </a:cubicBezTo>
              </a:path>
            </a:pathLst>
          </a:custGeom>
          <a:solidFill>
            <a:srgbClr val="C5C7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130">
            <a:extLst>
              <a:ext uri="{FF2B5EF4-FFF2-40B4-BE49-F238E27FC236}">
                <a16:creationId xmlns:a16="http://schemas.microsoft.com/office/drawing/2014/main" id="{74419D5F-482E-AC4F-BAC2-F6CD2BF28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1640" y="11299058"/>
            <a:ext cx="1719288" cy="1713830"/>
          </a:xfrm>
          <a:custGeom>
            <a:avLst/>
            <a:gdLst>
              <a:gd name="T0" fmla="*/ 900880 w 1379"/>
              <a:gd name="T1" fmla="*/ 449327 h 1378"/>
              <a:gd name="T2" fmla="*/ 900880 w 1379"/>
              <a:gd name="T3" fmla="*/ 449327 h 1378"/>
              <a:gd name="T4" fmla="*/ 450440 w 1379"/>
              <a:gd name="T5" fmla="*/ 898002 h 1378"/>
              <a:gd name="T6" fmla="*/ 450440 w 1379"/>
              <a:gd name="T7" fmla="*/ 898002 h 1378"/>
              <a:gd name="T8" fmla="*/ 0 w 1379"/>
              <a:gd name="T9" fmla="*/ 449327 h 1378"/>
              <a:gd name="T10" fmla="*/ 0 w 1379"/>
              <a:gd name="T11" fmla="*/ 449327 h 1378"/>
              <a:gd name="T12" fmla="*/ 450440 w 1379"/>
              <a:gd name="T13" fmla="*/ 0 h 1378"/>
              <a:gd name="T14" fmla="*/ 450440 w 1379"/>
              <a:gd name="T15" fmla="*/ 0 h 1378"/>
              <a:gd name="T16" fmla="*/ 900880 w 1379"/>
              <a:gd name="T17" fmla="*/ 449327 h 13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9" h="1378">
                <a:moveTo>
                  <a:pt x="1378" y="689"/>
                </a:moveTo>
                <a:lnTo>
                  <a:pt x="1378" y="689"/>
                </a:lnTo>
                <a:cubicBezTo>
                  <a:pt x="1378" y="1069"/>
                  <a:pt x="1070" y="1377"/>
                  <a:pt x="689" y="1377"/>
                </a:cubicBezTo>
                <a:cubicBezTo>
                  <a:pt x="309" y="1377"/>
                  <a:pt x="0" y="1069"/>
                  <a:pt x="0" y="689"/>
                </a:cubicBezTo>
                <a:cubicBezTo>
                  <a:pt x="0" y="308"/>
                  <a:pt x="309" y="0"/>
                  <a:pt x="689" y="0"/>
                </a:cubicBezTo>
                <a:cubicBezTo>
                  <a:pt x="1070" y="0"/>
                  <a:pt x="1378" y="308"/>
                  <a:pt x="1378" y="68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131">
            <a:extLst>
              <a:ext uri="{FF2B5EF4-FFF2-40B4-BE49-F238E27FC236}">
                <a16:creationId xmlns:a16="http://schemas.microsoft.com/office/drawing/2014/main" id="{07FAECC2-1081-E540-82C6-51C43B0FB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892" y="11485821"/>
            <a:ext cx="1334784" cy="1340304"/>
          </a:xfrm>
          <a:custGeom>
            <a:avLst/>
            <a:gdLst>
              <a:gd name="T0" fmla="*/ 699262 w 1073"/>
              <a:gd name="T1" fmla="*/ 351397 h 1074"/>
              <a:gd name="T2" fmla="*/ 699262 w 1073"/>
              <a:gd name="T3" fmla="*/ 351397 h 1074"/>
              <a:gd name="T4" fmla="*/ 349631 w 1073"/>
              <a:gd name="T5" fmla="*/ 702140 h 1074"/>
              <a:gd name="T6" fmla="*/ 349631 w 1073"/>
              <a:gd name="T7" fmla="*/ 702140 h 1074"/>
              <a:gd name="T8" fmla="*/ 0 w 1073"/>
              <a:gd name="T9" fmla="*/ 351397 h 1074"/>
              <a:gd name="T10" fmla="*/ 0 w 1073"/>
              <a:gd name="T11" fmla="*/ 351397 h 1074"/>
              <a:gd name="T12" fmla="*/ 349631 w 1073"/>
              <a:gd name="T13" fmla="*/ 0 h 1074"/>
              <a:gd name="T14" fmla="*/ 349631 w 1073"/>
              <a:gd name="T15" fmla="*/ 0 h 1074"/>
              <a:gd name="T16" fmla="*/ 699262 w 1073"/>
              <a:gd name="T17" fmla="*/ 351397 h 10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73" h="1074">
                <a:moveTo>
                  <a:pt x="1072" y="537"/>
                </a:moveTo>
                <a:lnTo>
                  <a:pt x="1072" y="537"/>
                </a:lnTo>
                <a:cubicBezTo>
                  <a:pt x="1072" y="833"/>
                  <a:pt x="832" y="1073"/>
                  <a:pt x="536" y="1073"/>
                </a:cubicBezTo>
                <a:cubicBezTo>
                  <a:pt x="240" y="1073"/>
                  <a:pt x="0" y="833"/>
                  <a:pt x="0" y="537"/>
                </a:cubicBezTo>
                <a:cubicBezTo>
                  <a:pt x="0" y="241"/>
                  <a:pt x="240" y="0"/>
                  <a:pt x="536" y="0"/>
                </a:cubicBezTo>
                <a:cubicBezTo>
                  <a:pt x="832" y="0"/>
                  <a:pt x="1072" y="241"/>
                  <a:pt x="1072" y="537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132">
            <a:extLst>
              <a:ext uri="{FF2B5EF4-FFF2-40B4-BE49-F238E27FC236}">
                <a16:creationId xmlns:a16="http://schemas.microsoft.com/office/drawing/2014/main" id="{3077FFC6-B68D-2F43-BA9D-24FF482D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3609" y="11711039"/>
            <a:ext cx="889856" cy="889873"/>
          </a:xfrm>
          <a:custGeom>
            <a:avLst/>
            <a:gdLst>
              <a:gd name="T0" fmla="*/ 465955 w 713"/>
              <a:gd name="T1" fmla="*/ 233305 h 714"/>
              <a:gd name="T2" fmla="*/ 465955 w 713"/>
              <a:gd name="T3" fmla="*/ 233305 h 714"/>
              <a:gd name="T4" fmla="*/ 232977 w 713"/>
              <a:gd name="T5" fmla="*/ 465955 h 714"/>
              <a:gd name="T6" fmla="*/ 232977 w 713"/>
              <a:gd name="T7" fmla="*/ 465955 h 714"/>
              <a:gd name="T8" fmla="*/ 0 w 713"/>
              <a:gd name="T9" fmla="*/ 233305 h 714"/>
              <a:gd name="T10" fmla="*/ 0 w 713"/>
              <a:gd name="T11" fmla="*/ 233305 h 714"/>
              <a:gd name="T12" fmla="*/ 232977 w 713"/>
              <a:gd name="T13" fmla="*/ 0 h 714"/>
              <a:gd name="T14" fmla="*/ 232977 w 713"/>
              <a:gd name="T15" fmla="*/ 0 h 714"/>
              <a:gd name="T16" fmla="*/ 465955 w 713"/>
              <a:gd name="T17" fmla="*/ 233305 h 7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3" h="714">
                <a:moveTo>
                  <a:pt x="712" y="357"/>
                </a:moveTo>
                <a:lnTo>
                  <a:pt x="712" y="357"/>
                </a:lnTo>
                <a:cubicBezTo>
                  <a:pt x="712" y="553"/>
                  <a:pt x="553" y="713"/>
                  <a:pt x="356" y="713"/>
                </a:cubicBezTo>
                <a:cubicBezTo>
                  <a:pt x="159" y="713"/>
                  <a:pt x="0" y="553"/>
                  <a:pt x="0" y="357"/>
                </a:cubicBezTo>
                <a:cubicBezTo>
                  <a:pt x="0" y="160"/>
                  <a:pt x="159" y="0"/>
                  <a:pt x="356" y="0"/>
                </a:cubicBezTo>
                <a:cubicBezTo>
                  <a:pt x="553" y="0"/>
                  <a:pt x="712" y="160"/>
                  <a:pt x="712" y="35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133">
            <a:extLst>
              <a:ext uri="{FF2B5EF4-FFF2-40B4-BE49-F238E27FC236}">
                <a16:creationId xmlns:a16="http://schemas.microsoft.com/office/drawing/2014/main" id="{61736694-CFD3-3846-A635-45A505A55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834" y="11925264"/>
            <a:ext cx="466898" cy="461415"/>
          </a:xfrm>
          <a:custGeom>
            <a:avLst/>
            <a:gdLst>
              <a:gd name="T0" fmla="*/ 244169 w 373"/>
              <a:gd name="T1" fmla="*/ 120973 h 372"/>
              <a:gd name="T2" fmla="*/ 244169 w 373"/>
              <a:gd name="T3" fmla="*/ 120973 h 372"/>
              <a:gd name="T4" fmla="*/ 122084 w 373"/>
              <a:gd name="T5" fmla="*/ 241295 h 372"/>
              <a:gd name="T6" fmla="*/ 122084 w 373"/>
              <a:gd name="T7" fmla="*/ 241295 h 372"/>
              <a:gd name="T8" fmla="*/ 0 w 373"/>
              <a:gd name="T9" fmla="*/ 120973 h 372"/>
              <a:gd name="T10" fmla="*/ 0 w 373"/>
              <a:gd name="T11" fmla="*/ 120973 h 372"/>
              <a:gd name="T12" fmla="*/ 122084 w 373"/>
              <a:gd name="T13" fmla="*/ 0 h 372"/>
              <a:gd name="T14" fmla="*/ 122084 w 373"/>
              <a:gd name="T15" fmla="*/ 0 h 372"/>
              <a:gd name="T16" fmla="*/ 244169 w 373"/>
              <a:gd name="T17" fmla="*/ 120973 h 3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3" h="372">
                <a:moveTo>
                  <a:pt x="372" y="186"/>
                </a:moveTo>
                <a:lnTo>
                  <a:pt x="372" y="186"/>
                </a:lnTo>
                <a:cubicBezTo>
                  <a:pt x="372" y="288"/>
                  <a:pt x="289" y="371"/>
                  <a:pt x="186" y="371"/>
                </a:cubicBezTo>
                <a:cubicBezTo>
                  <a:pt x="84" y="371"/>
                  <a:pt x="0" y="288"/>
                  <a:pt x="0" y="186"/>
                </a:cubicBezTo>
                <a:cubicBezTo>
                  <a:pt x="0" y="83"/>
                  <a:pt x="84" y="0"/>
                  <a:pt x="186" y="0"/>
                </a:cubicBezTo>
                <a:cubicBezTo>
                  <a:pt x="289" y="0"/>
                  <a:pt x="372" y="83"/>
                  <a:pt x="372" y="186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134">
            <a:extLst>
              <a:ext uri="{FF2B5EF4-FFF2-40B4-BE49-F238E27FC236}">
                <a16:creationId xmlns:a16="http://schemas.microsoft.com/office/drawing/2014/main" id="{D0217AE3-63EE-4D4E-BD19-AFFA1D4A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98" y="11332017"/>
            <a:ext cx="840417" cy="840437"/>
          </a:xfrm>
          <a:custGeom>
            <a:avLst/>
            <a:gdLst>
              <a:gd name="T0" fmla="*/ 426934 w 673"/>
              <a:gd name="T1" fmla="*/ 440033 h 674"/>
              <a:gd name="T2" fmla="*/ 0 w 673"/>
              <a:gd name="T3" fmla="*/ 13077 h 674"/>
              <a:gd name="T4" fmla="*/ 13096 w 673"/>
              <a:gd name="T5" fmla="*/ 0 h 674"/>
              <a:gd name="T6" fmla="*/ 440030 w 673"/>
              <a:gd name="T7" fmla="*/ 426303 h 674"/>
              <a:gd name="T8" fmla="*/ 426934 w 673"/>
              <a:gd name="T9" fmla="*/ 440033 h 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" h="674">
                <a:moveTo>
                  <a:pt x="652" y="673"/>
                </a:moveTo>
                <a:lnTo>
                  <a:pt x="0" y="20"/>
                </a:lnTo>
                <a:lnTo>
                  <a:pt x="20" y="0"/>
                </a:lnTo>
                <a:lnTo>
                  <a:pt x="672" y="652"/>
                </a:lnTo>
                <a:lnTo>
                  <a:pt x="652" y="673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BBB4CDE3-C7B1-B244-8AE9-78327C41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751" y="11211168"/>
            <a:ext cx="267922" cy="273390"/>
          </a:xfrm>
          <a:custGeom>
            <a:avLst/>
            <a:gdLst>
              <a:gd name="connsiteX0" fmla="*/ 122733 w 267922"/>
              <a:gd name="connsiteY0" fmla="*/ 0 h 273390"/>
              <a:gd name="connsiteX1" fmla="*/ 267922 w 267922"/>
              <a:gd name="connsiteY1" fmla="*/ 146758 h 273390"/>
              <a:gd name="connsiteX2" fmla="*/ 260539 w 267922"/>
              <a:gd name="connsiteY2" fmla="*/ 262423 h 273390"/>
              <a:gd name="connsiteX3" fmla="*/ 224435 w 267922"/>
              <a:gd name="connsiteY3" fmla="*/ 225929 h 273390"/>
              <a:gd name="connsiteX4" fmla="*/ 262418 w 267922"/>
              <a:gd name="connsiteY4" fmla="*/ 264540 h 273390"/>
              <a:gd name="connsiteX5" fmla="*/ 147999 w 267922"/>
              <a:gd name="connsiteY5" fmla="*/ 273390 h 273390"/>
              <a:gd name="connsiteX6" fmla="*/ 0 w 267922"/>
              <a:gd name="connsiteY6" fmla="*/ 122943 h 273390"/>
              <a:gd name="connsiteX7" fmla="*/ 115369 w 267922"/>
              <a:gd name="connsiteY7" fmla="*/ 115376 h 27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922" h="273390">
                <a:moveTo>
                  <a:pt x="122733" y="0"/>
                </a:moveTo>
                <a:lnTo>
                  <a:pt x="267922" y="146758"/>
                </a:lnTo>
                <a:lnTo>
                  <a:pt x="260539" y="262423"/>
                </a:lnTo>
                <a:lnTo>
                  <a:pt x="224435" y="225929"/>
                </a:lnTo>
                <a:lnTo>
                  <a:pt x="262418" y="264540"/>
                </a:lnTo>
                <a:lnTo>
                  <a:pt x="147999" y="273390"/>
                </a:lnTo>
                <a:lnTo>
                  <a:pt x="0" y="122943"/>
                </a:lnTo>
                <a:lnTo>
                  <a:pt x="115369" y="1153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37">
            <a:extLst>
              <a:ext uri="{FF2B5EF4-FFF2-40B4-BE49-F238E27FC236}">
                <a16:creationId xmlns:a16="http://schemas.microsoft.com/office/drawing/2014/main" id="{D0B1DB58-886B-AE44-AED6-33E1A9414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751" y="11326526"/>
            <a:ext cx="263662" cy="159297"/>
          </a:xfrm>
          <a:custGeom>
            <a:avLst/>
            <a:gdLst>
              <a:gd name="T0" fmla="*/ 0 w 212"/>
              <a:gd name="T1" fmla="*/ 3978 h 126"/>
              <a:gd name="T2" fmla="*/ 77605 w 212"/>
              <a:gd name="T3" fmla="*/ 82865 h 126"/>
              <a:gd name="T4" fmla="*/ 137603 w 212"/>
              <a:gd name="T5" fmla="*/ 78225 h 126"/>
              <a:gd name="T6" fmla="*/ 60650 w 212"/>
              <a:gd name="T7" fmla="*/ 0 h 126"/>
              <a:gd name="T8" fmla="*/ 0 w 212"/>
              <a:gd name="T9" fmla="*/ 3978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" h="126">
                <a:moveTo>
                  <a:pt x="0" y="6"/>
                </a:moveTo>
                <a:lnTo>
                  <a:pt x="119" y="125"/>
                </a:lnTo>
                <a:lnTo>
                  <a:pt x="211" y="118"/>
                </a:lnTo>
                <a:lnTo>
                  <a:pt x="93" y="0"/>
                </a:lnTo>
                <a:lnTo>
                  <a:pt x="0" y="6"/>
                </a:lnTo>
              </a:path>
            </a:pathLst>
          </a:custGeom>
          <a:solidFill>
            <a:srgbClr val="FB971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38">
            <a:extLst>
              <a:ext uri="{FF2B5EF4-FFF2-40B4-BE49-F238E27FC236}">
                <a16:creationId xmlns:a16="http://schemas.microsoft.com/office/drawing/2014/main" id="{BCCEC50B-D6C8-E540-A70F-C656EE711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8819" y="9777486"/>
            <a:ext cx="834926" cy="444936"/>
          </a:xfrm>
          <a:custGeom>
            <a:avLst/>
            <a:gdLst>
              <a:gd name="T0" fmla="*/ 437154 w 671"/>
              <a:gd name="T1" fmla="*/ 655 h 356"/>
              <a:gd name="T2" fmla="*/ 437154 w 671"/>
              <a:gd name="T3" fmla="*/ 655 h 356"/>
              <a:gd name="T4" fmla="*/ 330801 w 671"/>
              <a:gd name="T5" fmla="*/ 12452 h 356"/>
              <a:gd name="T6" fmla="*/ 0 w 671"/>
              <a:gd name="T7" fmla="*/ 191362 h 356"/>
              <a:gd name="T8" fmla="*/ 28056 w 671"/>
              <a:gd name="T9" fmla="*/ 232649 h 356"/>
              <a:gd name="T10" fmla="*/ 28056 w 671"/>
              <a:gd name="T11" fmla="*/ 232649 h 356"/>
              <a:gd name="T12" fmla="*/ 234888 w 671"/>
              <a:gd name="T13" fmla="*/ 175633 h 356"/>
              <a:gd name="T14" fmla="*/ 234888 w 671"/>
              <a:gd name="T15" fmla="*/ 175633 h 356"/>
              <a:gd name="T16" fmla="*/ 354290 w 671"/>
              <a:gd name="T17" fmla="*/ 108788 h 356"/>
              <a:gd name="T18" fmla="*/ 354290 w 671"/>
              <a:gd name="T19" fmla="*/ 108788 h 356"/>
              <a:gd name="T20" fmla="*/ 435849 w 671"/>
              <a:gd name="T21" fmla="*/ 101579 h 356"/>
              <a:gd name="T22" fmla="*/ 437154 w 671"/>
              <a:gd name="T23" fmla="*/ 655 h 3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71" h="356">
                <a:moveTo>
                  <a:pt x="670" y="1"/>
                </a:moveTo>
                <a:lnTo>
                  <a:pt x="670" y="1"/>
                </a:lnTo>
                <a:cubicBezTo>
                  <a:pt x="670" y="1"/>
                  <a:pt x="543" y="0"/>
                  <a:pt x="507" y="19"/>
                </a:cubicBezTo>
                <a:lnTo>
                  <a:pt x="0" y="292"/>
                </a:lnTo>
                <a:lnTo>
                  <a:pt x="43" y="355"/>
                </a:lnTo>
                <a:cubicBezTo>
                  <a:pt x="43" y="355"/>
                  <a:pt x="286" y="270"/>
                  <a:pt x="360" y="268"/>
                </a:cubicBezTo>
                <a:cubicBezTo>
                  <a:pt x="497" y="263"/>
                  <a:pt x="543" y="166"/>
                  <a:pt x="543" y="166"/>
                </a:cubicBezTo>
                <a:cubicBezTo>
                  <a:pt x="543" y="166"/>
                  <a:pt x="594" y="156"/>
                  <a:pt x="668" y="155"/>
                </a:cubicBezTo>
                <a:lnTo>
                  <a:pt x="670" y="1"/>
                </a:lnTo>
              </a:path>
            </a:pathLst>
          </a:custGeom>
          <a:solidFill>
            <a:srgbClr val="E060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39">
            <a:extLst>
              <a:ext uri="{FF2B5EF4-FFF2-40B4-BE49-F238E27FC236}">
                <a16:creationId xmlns:a16="http://schemas.microsoft.com/office/drawing/2014/main" id="{11150BB2-3C13-6545-B121-1937B14F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115" y="10096081"/>
            <a:ext cx="335070" cy="197750"/>
          </a:xfrm>
          <a:custGeom>
            <a:avLst/>
            <a:gdLst>
              <a:gd name="T0" fmla="*/ 163898 w 268"/>
              <a:gd name="T1" fmla="*/ 66045 h 157"/>
              <a:gd name="T2" fmla="*/ 163898 w 268"/>
              <a:gd name="T3" fmla="*/ 66045 h 157"/>
              <a:gd name="T4" fmla="*/ 173732 w 268"/>
              <a:gd name="T5" fmla="*/ 61422 h 157"/>
              <a:gd name="T6" fmla="*/ 173732 w 268"/>
              <a:gd name="T7" fmla="*/ 61422 h 157"/>
              <a:gd name="T8" fmla="*/ 157998 w 268"/>
              <a:gd name="T9" fmla="*/ 52176 h 157"/>
              <a:gd name="T10" fmla="*/ 140953 w 268"/>
              <a:gd name="T11" fmla="*/ 34344 h 157"/>
              <a:gd name="T12" fmla="*/ 142264 w 268"/>
              <a:gd name="T13" fmla="*/ 33023 h 157"/>
              <a:gd name="T14" fmla="*/ 142264 w 268"/>
              <a:gd name="T15" fmla="*/ 33023 h 157"/>
              <a:gd name="T16" fmla="*/ 147508 w 268"/>
              <a:gd name="T17" fmla="*/ 13869 h 157"/>
              <a:gd name="T18" fmla="*/ 147508 w 268"/>
              <a:gd name="T19" fmla="*/ 13869 h 157"/>
              <a:gd name="T20" fmla="*/ 131774 w 268"/>
              <a:gd name="T21" fmla="*/ 7925 h 157"/>
              <a:gd name="T22" fmla="*/ 95061 w 268"/>
              <a:gd name="T23" fmla="*/ 18493 h 157"/>
              <a:gd name="T24" fmla="*/ 39336 w 268"/>
              <a:gd name="T25" fmla="*/ 3963 h 157"/>
              <a:gd name="T26" fmla="*/ 39336 w 268"/>
              <a:gd name="T27" fmla="*/ 3963 h 157"/>
              <a:gd name="T28" fmla="*/ 0 w 268"/>
              <a:gd name="T29" fmla="*/ 16511 h 157"/>
              <a:gd name="T30" fmla="*/ 142264 w 268"/>
              <a:gd name="T31" fmla="*/ 103031 h 157"/>
              <a:gd name="T32" fmla="*/ 163898 w 268"/>
              <a:gd name="T33" fmla="*/ 66045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8" h="157">
                <a:moveTo>
                  <a:pt x="250" y="100"/>
                </a:moveTo>
                <a:lnTo>
                  <a:pt x="250" y="100"/>
                </a:lnTo>
                <a:cubicBezTo>
                  <a:pt x="250" y="100"/>
                  <a:pt x="267" y="101"/>
                  <a:pt x="265" y="93"/>
                </a:cubicBezTo>
                <a:cubicBezTo>
                  <a:pt x="260" y="72"/>
                  <a:pt x="241" y="79"/>
                  <a:pt x="241" y="79"/>
                </a:cubicBezTo>
                <a:lnTo>
                  <a:pt x="215" y="52"/>
                </a:lnTo>
                <a:lnTo>
                  <a:pt x="217" y="50"/>
                </a:lnTo>
                <a:cubicBezTo>
                  <a:pt x="228" y="44"/>
                  <a:pt x="231" y="31"/>
                  <a:pt x="225" y="21"/>
                </a:cubicBezTo>
                <a:cubicBezTo>
                  <a:pt x="220" y="12"/>
                  <a:pt x="210" y="9"/>
                  <a:pt x="201" y="12"/>
                </a:cubicBezTo>
                <a:lnTo>
                  <a:pt x="145" y="28"/>
                </a:lnTo>
                <a:lnTo>
                  <a:pt x="60" y="6"/>
                </a:lnTo>
                <a:cubicBezTo>
                  <a:pt x="38" y="0"/>
                  <a:pt x="14" y="8"/>
                  <a:pt x="0" y="25"/>
                </a:cubicBezTo>
                <a:lnTo>
                  <a:pt x="217" y="156"/>
                </a:lnTo>
                <a:lnTo>
                  <a:pt x="250" y="10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140">
            <a:extLst>
              <a:ext uri="{FF2B5EF4-FFF2-40B4-BE49-F238E27FC236}">
                <a16:creationId xmlns:a16="http://schemas.microsoft.com/office/drawing/2014/main" id="{C9CA3252-7F62-2344-B7CD-D8A701841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131" y="10123546"/>
            <a:ext cx="280141" cy="175778"/>
          </a:xfrm>
          <a:custGeom>
            <a:avLst/>
            <a:gdLst>
              <a:gd name="T0" fmla="*/ 3935 w 224"/>
              <a:gd name="T1" fmla="*/ 0 h 139"/>
              <a:gd name="T2" fmla="*/ 3935 w 224"/>
              <a:gd name="T3" fmla="*/ 0 h 139"/>
              <a:gd name="T4" fmla="*/ 0 w 224"/>
              <a:gd name="T5" fmla="*/ 5305 h 139"/>
              <a:gd name="T6" fmla="*/ 142961 w 224"/>
              <a:gd name="T7" fmla="*/ 91507 h 139"/>
              <a:gd name="T8" fmla="*/ 146240 w 224"/>
              <a:gd name="T9" fmla="*/ 86865 h 139"/>
              <a:gd name="T10" fmla="*/ 3935 w 224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4" h="139">
                <a:moveTo>
                  <a:pt x="6" y="0"/>
                </a:moveTo>
                <a:lnTo>
                  <a:pt x="6" y="0"/>
                </a:lnTo>
                <a:cubicBezTo>
                  <a:pt x="4" y="3"/>
                  <a:pt x="2" y="5"/>
                  <a:pt x="0" y="8"/>
                </a:cubicBezTo>
                <a:lnTo>
                  <a:pt x="218" y="138"/>
                </a:lnTo>
                <a:lnTo>
                  <a:pt x="223" y="131"/>
                </a:lnTo>
                <a:lnTo>
                  <a:pt x="6" y="0"/>
                </a:lnTo>
              </a:path>
            </a:pathLst>
          </a:custGeom>
          <a:solidFill>
            <a:srgbClr val="434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141">
            <a:extLst>
              <a:ext uri="{FF2B5EF4-FFF2-40B4-BE49-F238E27FC236}">
                <a16:creationId xmlns:a16="http://schemas.microsoft.com/office/drawing/2014/main" id="{0A3094A0-0D41-5942-8535-73630E99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9945" y="10107070"/>
            <a:ext cx="153801" cy="76902"/>
          </a:xfrm>
          <a:custGeom>
            <a:avLst/>
            <a:gdLst>
              <a:gd name="T0" fmla="*/ 29267 w 124"/>
              <a:gd name="T1" fmla="*/ 39023 h 62"/>
              <a:gd name="T2" fmla="*/ 29267 w 124"/>
              <a:gd name="T3" fmla="*/ 39023 h 62"/>
              <a:gd name="T4" fmla="*/ 70892 w 124"/>
              <a:gd name="T5" fmla="*/ 26666 h 62"/>
              <a:gd name="T6" fmla="*/ 70892 w 124"/>
              <a:gd name="T7" fmla="*/ 26666 h 62"/>
              <a:gd name="T8" fmla="*/ 76095 w 124"/>
              <a:gd name="T9" fmla="*/ 7805 h 62"/>
              <a:gd name="T10" fmla="*/ 76095 w 124"/>
              <a:gd name="T11" fmla="*/ 7805 h 62"/>
              <a:gd name="T12" fmla="*/ 60486 w 124"/>
              <a:gd name="T13" fmla="*/ 1951 h 62"/>
              <a:gd name="T14" fmla="*/ 24064 w 124"/>
              <a:gd name="T15" fmla="*/ 12357 h 62"/>
              <a:gd name="T16" fmla="*/ 0 w 124"/>
              <a:gd name="T17" fmla="*/ 5853 h 62"/>
              <a:gd name="T18" fmla="*/ 0 w 124"/>
              <a:gd name="T19" fmla="*/ 5853 h 62"/>
              <a:gd name="T20" fmla="*/ 29267 w 124"/>
              <a:gd name="T21" fmla="*/ 39023 h 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4" h="62">
                <a:moveTo>
                  <a:pt x="45" y="60"/>
                </a:moveTo>
                <a:lnTo>
                  <a:pt x="45" y="60"/>
                </a:lnTo>
                <a:cubicBezTo>
                  <a:pt x="98" y="61"/>
                  <a:pt x="109" y="41"/>
                  <a:pt x="109" y="41"/>
                </a:cubicBezTo>
                <a:cubicBezTo>
                  <a:pt x="120" y="35"/>
                  <a:pt x="123" y="22"/>
                  <a:pt x="117" y="12"/>
                </a:cubicBezTo>
                <a:cubicBezTo>
                  <a:pt x="112" y="3"/>
                  <a:pt x="102" y="0"/>
                  <a:pt x="93" y="3"/>
                </a:cubicBezTo>
                <a:lnTo>
                  <a:pt x="37" y="19"/>
                </a:lnTo>
                <a:lnTo>
                  <a:pt x="0" y="9"/>
                </a:lnTo>
                <a:cubicBezTo>
                  <a:pt x="0" y="24"/>
                  <a:pt x="8" y="59"/>
                  <a:pt x="45" y="60"/>
                </a:cubicBezTo>
              </a:path>
            </a:pathLst>
          </a:custGeom>
          <a:solidFill>
            <a:srgbClr val="43459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0CAFAC5E-BE56-3A46-8F9A-98303DB02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1052" y="10114818"/>
            <a:ext cx="79769" cy="51437"/>
          </a:xfrm>
          <a:custGeom>
            <a:avLst/>
            <a:gdLst>
              <a:gd name="connsiteX0" fmla="*/ 38707 w 79769"/>
              <a:gd name="connsiteY0" fmla="*/ 6945 h 51437"/>
              <a:gd name="connsiteX1" fmla="*/ 52134 w 79769"/>
              <a:gd name="connsiteY1" fmla="*/ 45258 h 51437"/>
              <a:gd name="connsiteX2" fmla="*/ 44810 w 79769"/>
              <a:gd name="connsiteY2" fmla="*/ 51437 h 51437"/>
              <a:gd name="connsiteX3" fmla="*/ 42369 w 79769"/>
              <a:gd name="connsiteY3" fmla="*/ 50201 h 51437"/>
              <a:gd name="connsiteX4" fmla="*/ 39927 w 79769"/>
              <a:gd name="connsiteY4" fmla="*/ 45258 h 51437"/>
              <a:gd name="connsiteX5" fmla="*/ 30162 w 79769"/>
              <a:gd name="connsiteY5" fmla="*/ 15596 h 51437"/>
              <a:gd name="connsiteX6" fmla="*/ 38707 w 79769"/>
              <a:gd name="connsiteY6" fmla="*/ 6945 h 51437"/>
              <a:gd name="connsiteX7" fmla="*/ 9878 w 79769"/>
              <a:gd name="connsiteY7" fmla="*/ 5612 h 51437"/>
              <a:gd name="connsiteX8" fmla="*/ 24379 w 79769"/>
              <a:gd name="connsiteY8" fmla="*/ 41243 h 51437"/>
              <a:gd name="connsiteX9" fmla="*/ 17787 w 79769"/>
              <a:gd name="connsiteY9" fmla="*/ 45993 h 51437"/>
              <a:gd name="connsiteX10" fmla="*/ 15151 w 79769"/>
              <a:gd name="connsiteY10" fmla="*/ 45993 h 51437"/>
              <a:gd name="connsiteX11" fmla="*/ 11196 w 79769"/>
              <a:gd name="connsiteY11" fmla="*/ 40055 h 51437"/>
              <a:gd name="connsiteX12" fmla="*/ 1968 w 79769"/>
              <a:gd name="connsiteY12" fmla="*/ 12738 h 51437"/>
              <a:gd name="connsiteX13" fmla="*/ 9878 w 79769"/>
              <a:gd name="connsiteY13" fmla="*/ 5612 h 51437"/>
              <a:gd name="connsiteX14" fmla="*/ 52564 w 79769"/>
              <a:gd name="connsiteY14" fmla="*/ 752 h 51437"/>
              <a:gd name="connsiteX15" fmla="*/ 63417 w 79769"/>
              <a:gd name="connsiteY15" fmla="*/ 1544 h 51437"/>
              <a:gd name="connsiteX16" fmla="*/ 79542 w 79769"/>
              <a:gd name="connsiteY16" fmla="*/ 40843 h 51437"/>
              <a:gd name="connsiteX17" fmla="*/ 72100 w 79769"/>
              <a:gd name="connsiteY17" fmla="*/ 45913 h 51437"/>
              <a:gd name="connsiteX18" fmla="*/ 70859 w 79769"/>
              <a:gd name="connsiteY18" fmla="*/ 45913 h 51437"/>
              <a:gd name="connsiteX19" fmla="*/ 67138 w 79769"/>
              <a:gd name="connsiteY19" fmla="*/ 39575 h 51437"/>
              <a:gd name="connsiteX20" fmla="*/ 51013 w 79769"/>
              <a:gd name="connsiteY20" fmla="*/ 6615 h 51437"/>
              <a:gd name="connsiteX21" fmla="*/ 52564 w 79769"/>
              <a:gd name="connsiteY21" fmla="*/ 752 h 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769" h="51437">
                <a:moveTo>
                  <a:pt x="38707" y="6945"/>
                </a:moveTo>
                <a:cubicBezTo>
                  <a:pt x="43589" y="10652"/>
                  <a:pt x="54575" y="15596"/>
                  <a:pt x="52134" y="45258"/>
                </a:cubicBezTo>
                <a:cubicBezTo>
                  <a:pt x="50913" y="48965"/>
                  <a:pt x="48472" y="51437"/>
                  <a:pt x="44810" y="51437"/>
                </a:cubicBezTo>
                <a:cubicBezTo>
                  <a:pt x="43589" y="51437"/>
                  <a:pt x="43589" y="51437"/>
                  <a:pt x="42369" y="50201"/>
                </a:cubicBezTo>
                <a:cubicBezTo>
                  <a:pt x="41148" y="50201"/>
                  <a:pt x="39927" y="46493"/>
                  <a:pt x="39927" y="45258"/>
                </a:cubicBezTo>
                <a:cubicBezTo>
                  <a:pt x="42369" y="21775"/>
                  <a:pt x="31383" y="16832"/>
                  <a:pt x="30162" y="15596"/>
                </a:cubicBezTo>
                <a:cubicBezTo>
                  <a:pt x="22838" y="8181"/>
                  <a:pt x="32603" y="3237"/>
                  <a:pt x="38707" y="6945"/>
                </a:cubicBezTo>
                <a:close/>
                <a:moveTo>
                  <a:pt x="9878" y="5612"/>
                </a:moveTo>
                <a:cubicBezTo>
                  <a:pt x="13832" y="7988"/>
                  <a:pt x="27016" y="11551"/>
                  <a:pt x="24379" y="41243"/>
                </a:cubicBezTo>
                <a:cubicBezTo>
                  <a:pt x="24379" y="44806"/>
                  <a:pt x="21742" y="45993"/>
                  <a:pt x="17787" y="45993"/>
                </a:cubicBezTo>
                <a:cubicBezTo>
                  <a:pt x="16469" y="45993"/>
                  <a:pt x="15151" y="45993"/>
                  <a:pt x="15151" y="45993"/>
                </a:cubicBezTo>
                <a:cubicBezTo>
                  <a:pt x="13832" y="44806"/>
                  <a:pt x="11196" y="42430"/>
                  <a:pt x="11196" y="40055"/>
                </a:cubicBezTo>
                <a:cubicBezTo>
                  <a:pt x="13832" y="18677"/>
                  <a:pt x="3286" y="12738"/>
                  <a:pt x="1968" y="12738"/>
                </a:cubicBezTo>
                <a:cubicBezTo>
                  <a:pt x="-4624" y="5612"/>
                  <a:pt x="7241" y="3237"/>
                  <a:pt x="9878" y="5612"/>
                </a:cubicBezTo>
                <a:close/>
                <a:moveTo>
                  <a:pt x="52564" y="752"/>
                </a:moveTo>
                <a:cubicBezTo>
                  <a:pt x="55665" y="-357"/>
                  <a:pt x="60316" y="-357"/>
                  <a:pt x="63417" y="1544"/>
                </a:cubicBezTo>
                <a:cubicBezTo>
                  <a:pt x="63417" y="2812"/>
                  <a:pt x="82023" y="9150"/>
                  <a:pt x="79542" y="40843"/>
                </a:cubicBezTo>
                <a:cubicBezTo>
                  <a:pt x="78301" y="43378"/>
                  <a:pt x="77061" y="45913"/>
                  <a:pt x="72100" y="45913"/>
                </a:cubicBezTo>
                <a:lnTo>
                  <a:pt x="70859" y="45913"/>
                </a:lnTo>
                <a:cubicBezTo>
                  <a:pt x="69619" y="43378"/>
                  <a:pt x="67138" y="40843"/>
                  <a:pt x="67138" y="39575"/>
                </a:cubicBezTo>
                <a:cubicBezTo>
                  <a:pt x="69619" y="16756"/>
                  <a:pt x="53494" y="9150"/>
                  <a:pt x="51013" y="6615"/>
                </a:cubicBezTo>
                <a:cubicBezTo>
                  <a:pt x="47912" y="4080"/>
                  <a:pt x="49463" y="1861"/>
                  <a:pt x="52564" y="752"/>
                </a:cubicBezTo>
                <a:close/>
              </a:path>
            </a:pathLst>
          </a:custGeom>
          <a:solidFill>
            <a:srgbClr val="434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45">
            <a:extLst>
              <a:ext uri="{FF2B5EF4-FFF2-40B4-BE49-F238E27FC236}">
                <a16:creationId xmlns:a16="http://schemas.microsoft.com/office/drawing/2014/main" id="{AEDC3645-9440-9448-9345-EB962678E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0083" y="8931558"/>
            <a:ext cx="126340" cy="159297"/>
          </a:xfrm>
          <a:custGeom>
            <a:avLst/>
            <a:gdLst>
              <a:gd name="T0" fmla="*/ 65605 w 103"/>
              <a:gd name="T1" fmla="*/ 61682 h 130"/>
              <a:gd name="T2" fmla="*/ 28300 w 103"/>
              <a:gd name="T3" fmla="*/ 82885 h 130"/>
              <a:gd name="T4" fmla="*/ 0 w 103"/>
              <a:gd name="T5" fmla="*/ 28271 h 130"/>
              <a:gd name="T6" fmla="*/ 30230 w 103"/>
              <a:gd name="T7" fmla="*/ 0 h 130"/>
              <a:gd name="T8" fmla="*/ 65605 w 103"/>
              <a:gd name="T9" fmla="*/ 61682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" h="130">
                <a:moveTo>
                  <a:pt x="102" y="96"/>
                </a:moveTo>
                <a:lnTo>
                  <a:pt x="44" y="129"/>
                </a:lnTo>
                <a:lnTo>
                  <a:pt x="0" y="44"/>
                </a:lnTo>
                <a:lnTo>
                  <a:pt x="47" y="0"/>
                </a:lnTo>
                <a:lnTo>
                  <a:pt x="102" y="96"/>
                </a:ln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46">
            <a:extLst>
              <a:ext uri="{FF2B5EF4-FFF2-40B4-BE49-F238E27FC236}">
                <a16:creationId xmlns:a16="http://schemas.microsoft.com/office/drawing/2014/main" id="{BB7BE1BF-F870-BC42-914A-C0FC28B5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0083" y="8931558"/>
            <a:ext cx="76901" cy="98874"/>
          </a:xfrm>
          <a:custGeom>
            <a:avLst/>
            <a:gdLst>
              <a:gd name="T0" fmla="*/ 39663 w 61"/>
              <a:gd name="T1" fmla="*/ 15952 h 78"/>
              <a:gd name="T2" fmla="*/ 31069 w 61"/>
              <a:gd name="T3" fmla="*/ 0 h 78"/>
              <a:gd name="T4" fmla="*/ 0 w 61"/>
              <a:gd name="T5" fmla="*/ 29246 h 78"/>
              <a:gd name="T6" fmla="*/ 11238 w 61"/>
              <a:gd name="T7" fmla="*/ 51180 h 78"/>
              <a:gd name="T8" fmla="*/ 11238 w 61"/>
              <a:gd name="T9" fmla="*/ 51180 h 78"/>
              <a:gd name="T10" fmla="*/ 39663 w 61"/>
              <a:gd name="T11" fmla="*/ 15952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1" h="78">
                <a:moveTo>
                  <a:pt x="60" y="24"/>
                </a:moveTo>
                <a:lnTo>
                  <a:pt x="47" y="0"/>
                </a:lnTo>
                <a:lnTo>
                  <a:pt x="0" y="44"/>
                </a:lnTo>
                <a:lnTo>
                  <a:pt x="17" y="77"/>
                </a:lnTo>
                <a:cubicBezTo>
                  <a:pt x="28" y="71"/>
                  <a:pt x="49" y="54"/>
                  <a:pt x="60" y="24"/>
                </a:cubicBezTo>
              </a:path>
            </a:pathLst>
          </a:custGeom>
          <a:solidFill>
            <a:srgbClr val="E060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47">
            <a:extLst>
              <a:ext uri="{FF2B5EF4-FFF2-40B4-BE49-F238E27FC236}">
                <a16:creationId xmlns:a16="http://schemas.microsoft.com/office/drawing/2014/main" id="{AFC59C46-6B55-4D4D-8232-E2890CA64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2337" y="8733808"/>
            <a:ext cx="280141" cy="318598"/>
          </a:xfrm>
          <a:custGeom>
            <a:avLst/>
            <a:gdLst>
              <a:gd name="T0" fmla="*/ 139096 w 226"/>
              <a:gd name="T1" fmla="*/ 55686 h 255"/>
              <a:gd name="T2" fmla="*/ 139096 w 226"/>
              <a:gd name="T3" fmla="*/ 55686 h 255"/>
              <a:gd name="T4" fmla="*/ 72798 w 226"/>
              <a:gd name="T5" fmla="*/ 161817 h 255"/>
              <a:gd name="T6" fmla="*/ 72798 w 226"/>
              <a:gd name="T7" fmla="*/ 161817 h 255"/>
              <a:gd name="T8" fmla="*/ 33799 w 226"/>
              <a:gd name="T9" fmla="*/ 132991 h 255"/>
              <a:gd name="T10" fmla="*/ 33799 w 226"/>
              <a:gd name="T11" fmla="*/ 132991 h 255"/>
              <a:gd name="T12" fmla="*/ 29249 w 226"/>
              <a:gd name="T13" fmla="*/ 130371 h 255"/>
              <a:gd name="T14" fmla="*/ 29249 w 226"/>
              <a:gd name="T15" fmla="*/ 130371 h 255"/>
              <a:gd name="T16" fmla="*/ 21449 w 226"/>
              <a:gd name="T17" fmla="*/ 96959 h 255"/>
              <a:gd name="T18" fmla="*/ 21449 w 226"/>
              <a:gd name="T19" fmla="*/ 96959 h 255"/>
              <a:gd name="T20" fmla="*/ 75398 w 226"/>
              <a:gd name="T21" fmla="*/ 0 h 255"/>
              <a:gd name="T22" fmla="*/ 75398 w 226"/>
              <a:gd name="T23" fmla="*/ 0 h 255"/>
              <a:gd name="T24" fmla="*/ 139096 w 226"/>
              <a:gd name="T25" fmla="*/ 55686 h 2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" h="255">
                <a:moveTo>
                  <a:pt x="214" y="85"/>
                </a:moveTo>
                <a:lnTo>
                  <a:pt x="214" y="85"/>
                </a:lnTo>
                <a:cubicBezTo>
                  <a:pt x="225" y="167"/>
                  <a:pt x="153" y="254"/>
                  <a:pt x="112" y="247"/>
                </a:cubicBezTo>
                <a:cubicBezTo>
                  <a:pt x="91" y="244"/>
                  <a:pt x="80" y="232"/>
                  <a:pt x="52" y="203"/>
                </a:cubicBezTo>
                <a:cubicBezTo>
                  <a:pt x="48" y="198"/>
                  <a:pt x="45" y="199"/>
                  <a:pt x="45" y="199"/>
                </a:cubicBezTo>
                <a:cubicBezTo>
                  <a:pt x="22" y="206"/>
                  <a:pt x="43" y="180"/>
                  <a:pt x="33" y="148"/>
                </a:cubicBezTo>
                <a:cubicBezTo>
                  <a:pt x="0" y="39"/>
                  <a:pt x="67" y="0"/>
                  <a:pt x="116" y="0"/>
                </a:cubicBezTo>
                <a:cubicBezTo>
                  <a:pt x="164" y="0"/>
                  <a:pt x="205" y="17"/>
                  <a:pt x="214" y="85"/>
                </a:cubicBez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DDEF4E29-DE15-3241-8799-086448A13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7266" y="8860490"/>
            <a:ext cx="53621" cy="68863"/>
          </a:xfrm>
          <a:custGeom>
            <a:avLst/>
            <a:gdLst>
              <a:gd name="connsiteX0" fmla="*/ 48274 w 53621"/>
              <a:gd name="connsiteY0" fmla="*/ 27122 h 68863"/>
              <a:gd name="connsiteX1" fmla="*/ 43613 w 53621"/>
              <a:gd name="connsiteY1" fmla="*/ 40047 h 68863"/>
              <a:gd name="connsiteX2" fmla="*/ 30841 w 53621"/>
              <a:gd name="connsiteY2" fmla="*/ 43316 h 68863"/>
              <a:gd name="connsiteX3" fmla="*/ 36009 w 53621"/>
              <a:gd name="connsiteY3" fmla="*/ 52234 h 68863"/>
              <a:gd name="connsiteX4" fmla="*/ 31126 w 53621"/>
              <a:gd name="connsiteY4" fmla="*/ 68714 h 68863"/>
              <a:gd name="connsiteX5" fmla="*/ 17700 w 53621"/>
              <a:gd name="connsiteY5" fmla="*/ 55766 h 68863"/>
              <a:gd name="connsiteX6" fmla="*/ 17852 w 53621"/>
              <a:gd name="connsiteY6" fmla="*/ 44877 h 68863"/>
              <a:gd name="connsiteX7" fmla="*/ 21211 w 53621"/>
              <a:gd name="connsiteY7" fmla="*/ 40907 h 68863"/>
              <a:gd name="connsiteX8" fmla="*/ 19143 w 53621"/>
              <a:gd name="connsiteY8" fmla="*/ 40047 h 68863"/>
              <a:gd name="connsiteX9" fmla="*/ 10987 w 53621"/>
              <a:gd name="connsiteY9" fmla="*/ 47802 h 68863"/>
              <a:gd name="connsiteX10" fmla="*/ 17978 w 53621"/>
              <a:gd name="connsiteY10" fmla="*/ 34877 h 68863"/>
              <a:gd name="connsiteX11" fmla="*/ 30796 w 53621"/>
              <a:gd name="connsiteY11" fmla="*/ 37462 h 68863"/>
              <a:gd name="connsiteX12" fmla="*/ 40117 w 53621"/>
              <a:gd name="connsiteY12" fmla="*/ 37462 h 68863"/>
              <a:gd name="connsiteX13" fmla="*/ 48274 w 53621"/>
              <a:gd name="connsiteY13" fmla="*/ 27122 h 68863"/>
              <a:gd name="connsiteX14" fmla="*/ 22233 w 53621"/>
              <a:gd name="connsiteY14" fmla="*/ 1029 h 68863"/>
              <a:gd name="connsiteX15" fmla="*/ 40543 w 53621"/>
              <a:gd name="connsiteY15" fmla="*/ 1029 h 68863"/>
              <a:gd name="connsiteX16" fmla="*/ 53621 w 53621"/>
              <a:gd name="connsiteY16" fmla="*/ 12016 h 68863"/>
              <a:gd name="connsiteX17" fmla="*/ 24849 w 53621"/>
              <a:gd name="connsiteY17" fmla="*/ 13389 h 68863"/>
              <a:gd name="connsiteX18" fmla="*/ 0 w 53621"/>
              <a:gd name="connsiteY18" fmla="*/ 25749 h 68863"/>
              <a:gd name="connsiteX19" fmla="*/ 7847 w 53621"/>
              <a:gd name="connsiteY19" fmla="*/ 9269 h 68863"/>
              <a:gd name="connsiteX20" fmla="*/ 22233 w 53621"/>
              <a:gd name="connsiteY20" fmla="*/ 1029 h 6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621" h="68863">
                <a:moveTo>
                  <a:pt x="48274" y="27122"/>
                </a:moveTo>
                <a:cubicBezTo>
                  <a:pt x="48274" y="32292"/>
                  <a:pt x="47109" y="37462"/>
                  <a:pt x="43613" y="40047"/>
                </a:cubicBezTo>
                <a:lnTo>
                  <a:pt x="30841" y="43316"/>
                </a:lnTo>
                <a:lnTo>
                  <a:pt x="36009" y="52234"/>
                </a:lnTo>
                <a:cubicBezTo>
                  <a:pt x="37229" y="59297"/>
                  <a:pt x="36009" y="66360"/>
                  <a:pt x="31126" y="68714"/>
                </a:cubicBezTo>
                <a:cubicBezTo>
                  <a:pt x="26244" y="69891"/>
                  <a:pt x="20141" y="64005"/>
                  <a:pt x="17700" y="55766"/>
                </a:cubicBezTo>
                <a:cubicBezTo>
                  <a:pt x="17090" y="51646"/>
                  <a:pt x="17090" y="47820"/>
                  <a:pt x="17852" y="44877"/>
                </a:cubicBezTo>
                <a:lnTo>
                  <a:pt x="21211" y="40907"/>
                </a:lnTo>
                <a:lnTo>
                  <a:pt x="19143" y="40047"/>
                </a:lnTo>
                <a:cubicBezTo>
                  <a:pt x="15648" y="40047"/>
                  <a:pt x="12152" y="45217"/>
                  <a:pt x="10987" y="47802"/>
                </a:cubicBezTo>
                <a:cubicBezTo>
                  <a:pt x="10987" y="43924"/>
                  <a:pt x="12152" y="38754"/>
                  <a:pt x="17978" y="34877"/>
                </a:cubicBezTo>
                <a:cubicBezTo>
                  <a:pt x="21474" y="32292"/>
                  <a:pt x="28465" y="36169"/>
                  <a:pt x="30796" y="37462"/>
                </a:cubicBezTo>
                <a:cubicBezTo>
                  <a:pt x="34291" y="38754"/>
                  <a:pt x="37787" y="38754"/>
                  <a:pt x="40117" y="37462"/>
                </a:cubicBezTo>
                <a:cubicBezTo>
                  <a:pt x="43613" y="34877"/>
                  <a:pt x="45943" y="30999"/>
                  <a:pt x="48274" y="27122"/>
                </a:cubicBezTo>
                <a:close/>
                <a:moveTo>
                  <a:pt x="22233" y="1029"/>
                </a:moveTo>
                <a:cubicBezTo>
                  <a:pt x="28772" y="-344"/>
                  <a:pt x="35311" y="-344"/>
                  <a:pt x="40543" y="1029"/>
                </a:cubicBezTo>
                <a:cubicBezTo>
                  <a:pt x="44466" y="3776"/>
                  <a:pt x="49698" y="7896"/>
                  <a:pt x="53621" y="12016"/>
                </a:cubicBezTo>
                <a:cubicBezTo>
                  <a:pt x="43159" y="12016"/>
                  <a:pt x="34004" y="10642"/>
                  <a:pt x="24849" y="13389"/>
                </a:cubicBezTo>
                <a:cubicBezTo>
                  <a:pt x="17002" y="14762"/>
                  <a:pt x="10463" y="18882"/>
                  <a:pt x="0" y="25749"/>
                </a:cubicBezTo>
                <a:cubicBezTo>
                  <a:pt x="1308" y="20255"/>
                  <a:pt x="3923" y="13389"/>
                  <a:pt x="7847" y="9269"/>
                </a:cubicBezTo>
                <a:cubicBezTo>
                  <a:pt x="11771" y="5149"/>
                  <a:pt x="17002" y="2403"/>
                  <a:pt x="22233" y="1029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151">
            <a:extLst>
              <a:ext uri="{FF2B5EF4-FFF2-40B4-BE49-F238E27FC236}">
                <a16:creationId xmlns:a16="http://schemas.microsoft.com/office/drawing/2014/main" id="{3319D5F8-74C1-8749-ACEF-77F4E6FD7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7690" y="9052403"/>
            <a:ext cx="340563" cy="631699"/>
          </a:xfrm>
          <a:custGeom>
            <a:avLst/>
            <a:gdLst>
              <a:gd name="T0" fmla="*/ 177930 w 275"/>
              <a:gd name="T1" fmla="*/ 304395 h 506"/>
              <a:gd name="T2" fmla="*/ 44807 w 275"/>
              <a:gd name="T3" fmla="*/ 330579 h 506"/>
              <a:gd name="T4" fmla="*/ 53249 w 275"/>
              <a:gd name="T5" fmla="*/ 208167 h 506"/>
              <a:gd name="T6" fmla="*/ 53249 w 275"/>
              <a:gd name="T7" fmla="*/ 208167 h 506"/>
              <a:gd name="T8" fmla="*/ 5195 w 275"/>
              <a:gd name="T9" fmla="*/ 178055 h 506"/>
              <a:gd name="T10" fmla="*/ 5195 w 275"/>
              <a:gd name="T11" fmla="*/ 178055 h 506"/>
              <a:gd name="T12" fmla="*/ 72081 w 275"/>
              <a:gd name="T13" fmla="*/ 21602 h 506"/>
              <a:gd name="T14" fmla="*/ 109745 w 275"/>
              <a:gd name="T15" fmla="*/ 0 h 506"/>
              <a:gd name="T16" fmla="*/ 109745 w 275"/>
              <a:gd name="T17" fmla="*/ 0 h 506"/>
              <a:gd name="T18" fmla="*/ 177930 w 275"/>
              <a:gd name="T19" fmla="*/ 127649 h 506"/>
              <a:gd name="T20" fmla="*/ 177930 w 275"/>
              <a:gd name="T21" fmla="*/ 304395 h 5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5" h="506">
                <a:moveTo>
                  <a:pt x="274" y="465"/>
                </a:moveTo>
                <a:lnTo>
                  <a:pt x="69" y="505"/>
                </a:lnTo>
                <a:lnTo>
                  <a:pt x="82" y="318"/>
                </a:lnTo>
                <a:cubicBezTo>
                  <a:pt x="82" y="318"/>
                  <a:pt x="16" y="320"/>
                  <a:pt x="8" y="272"/>
                </a:cubicBezTo>
                <a:cubicBezTo>
                  <a:pt x="0" y="220"/>
                  <a:pt x="111" y="33"/>
                  <a:pt x="111" y="33"/>
                </a:cubicBezTo>
                <a:lnTo>
                  <a:pt x="169" y="0"/>
                </a:lnTo>
                <a:cubicBezTo>
                  <a:pt x="234" y="43"/>
                  <a:pt x="274" y="116"/>
                  <a:pt x="274" y="195"/>
                </a:cubicBezTo>
                <a:lnTo>
                  <a:pt x="274" y="465"/>
                </a:lnTo>
              </a:path>
            </a:pathLst>
          </a:custGeom>
          <a:solidFill>
            <a:srgbClr val="0553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152">
            <a:extLst>
              <a:ext uri="{FF2B5EF4-FFF2-40B4-BE49-F238E27FC236}">
                <a16:creationId xmlns:a16="http://schemas.microsoft.com/office/drawing/2014/main" id="{DDCD816C-4A5C-9242-BD9C-9D6113F2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9802" y="8585494"/>
            <a:ext cx="845913" cy="1065652"/>
          </a:xfrm>
          <a:custGeom>
            <a:avLst/>
            <a:gdLst>
              <a:gd name="T0" fmla="*/ 0 w 680"/>
              <a:gd name="T1" fmla="*/ 120111 h 856"/>
              <a:gd name="T2" fmla="*/ 0 w 680"/>
              <a:gd name="T3" fmla="*/ 120111 h 856"/>
              <a:gd name="T4" fmla="*/ 65230 w 680"/>
              <a:gd name="T5" fmla="*/ 146223 h 856"/>
              <a:gd name="T6" fmla="*/ 65230 w 680"/>
              <a:gd name="T7" fmla="*/ 146223 h 856"/>
              <a:gd name="T8" fmla="*/ 97846 w 680"/>
              <a:gd name="T9" fmla="*/ 138389 h 856"/>
              <a:gd name="T10" fmla="*/ 97846 w 680"/>
              <a:gd name="T11" fmla="*/ 138389 h 856"/>
              <a:gd name="T12" fmla="*/ 110892 w 680"/>
              <a:gd name="T13" fmla="*/ 131209 h 856"/>
              <a:gd name="T14" fmla="*/ 110892 w 680"/>
              <a:gd name="T15" fmla="*/ 131209 h 856"/>
              <a:gd name="T16" fmla="*/ 102412 w 680"/>
              <a:gd name="T17" fmla="*/ 150139 h 856"/>
              <a:gd name="T18" fmla="*/ 102412 w 680"/>
              <a:gd name="T19" fmla="*/ 150139 h 856"/>
              <a:gd name="T20" fmla="*/ 155901 w 680"/>
              <a:gd name="T21" fmla="*/ 243487 h 856"/>
              <a:gd name="T22" fmla="*/ 155901 w 680"/>
              <a:gd name="T23" fmla="*/ 243487 h 856"/>
              <a:gd name="T24" fmla="*/ 203519 w 680"/>
              <a:gd name="T25" fmla="*/ 341404 h 856"/>
              <a:gd name="T26" fmla="*/ 203519 w 680"/>
              <a:gd name="T27" fmla="*/ 341404 h 856"/>
              <a:gd name="T28" fmla="*/ 251137 w 680"/>
              <a:gd name="T29" fmla="*/ 509168 h 856"/>
              <a:gd name="T30" fmla="*/ 251137 w 680"/>
              <a:gd name="T31" fmla="*/ 509168 h 856"/>
              <a:gd name="T32" fmla="*/ 325500 w 680"/>
              <a:gd name="T33" fmla="*/ 354459 h 856"/>
              <a:gd name="T34" fmla="*/ 325500 w 680"/>
              <a:gd name="T35" fmla="*/ 354459 h 856"/>
              <a:gd name="T36" fmla="*/ 298755 w 680"/>
              <a:gd name="T37" fmla="*/ 327042 h 856"/>
              <a:gd name="T38" fmla="*/ 298755 w 680"/>
              <a:gd name="T39" fmla="*/ 327042 h 856"/>
              <a:gd name="T40" fmla="*/ 209390 w 680"/>
              <a:gd name="T41" fmla="*/ 189959 h 856"/>
              <a:gd name="T42" fmla="*/ 209390 w 680"/>
              <a:gd name="T43" fmla="*/ 189959 h 856"/>
              <a:gd name="T44" fmla="*/ 140245 w 680"/>
              <a:gd name="T45" fmla="*/ 45695 h 856"/>
              <a:gd name="T46" fmla="*/ 140245 w 680"/>
              <a:gd name="T47" fmla="*/ 45695 h 856"/>
              <a:gd name="T48" fmla="*/ 0 w 680"/>
              <a:gd name="T49" fmla="*/ 120111 h 8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80" h="856">
                <a:moveTo>
                  <a:pt x="0" y="184"/>
                </a:moveTo>
                <a:lnTo>
                  <a:pt x="0" y="184"/>
                </a:lnTo>
                <a:cubicBezTo>
                  <a:pt x="0" y="184"/>
                  <a:pt x="30" y="219"/>
                  <a:pt x="100" y="224"/>
                </a:cubicBezTo>
                <a:cubicBezTo>
                  <a:pt x="116" y="225"/>
                  <a:pt x="149" y="227"/>
                  <a:pt x="150" y="212"/>
                </a:cubicBezTo>
                <a:cubicBezTo>
                  <a:pt x="150" y="195"/>
                  <a:pt x="163" y="188"/>
                  <a:pt x="170" y="201"/>
                </a:cubicBezTo>
                <a:cubicBezTo>
                  <a:pt x="185" y="235"/>
                  <a:pt x="157" y="230"/>
                  <a:pt x="157" y="230"/>
                </a:cubicBezTo>
                <a:cubicBezTo>
                  <a:pt x="157" y="230"/>
                  <a:pt x="136" y="271"/>
                  <a:pt x="239" y="373"/>
                </a:cubicBezTo>
                <a:cubicBezTo>
                  <a:pt x="302" y="436"/>
                  <a:pt x="266" y="491"/>
                  <a:pt x="312" y="523"/>
                </a:cubicBezTo>
                <a:cubicBezTo>
                  <a:pt x="356" y="554"/>
                  <a:pt x="299" y="730"/>
                  <a:pt x="385" y="780"/>
                </a:cubicBezTo>
                <a:cubicBezTo>
                  <a:pt x="517" y="855"/>
                  <a:pt x="679" y="672"/>
                  <a:pt x="499" y="543"/>
                </a:cubicBezTo>
                <a:cubicBezTo>
                  <a:pt x="487" y="535"/>
                  <a:pt x="456" y="523"/>
                  <a:pt x="458" y="501"/>
                </a:cubicBezTo>
                <a:cubicBezTo>
                  <a:pt x="462" y="464"/>
                  <a:pt x="507" y="365"/>
                  <a:pt x="321" y="291"/>
                </a:cubicBezTo>
                <a:cubicBezTo>
                  <a:pt x="245" y="261"/>
                  <a:pt x="346" y="119"/>
                  <a:pt x="215" y="70"/>
                </a:cubicBezTo>
                <a:cubicBezTo>
                  <a:pt x="27" y="0"/>
                  <a:pt x="0" y="184"/>
                  <a:pt x="0" y="184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153">
            <a:extLst>
              <a:ext uri="{FF2B5EF4-FFF2-40B4-BE49-F238E27FC236}">
                <a16:creationId xmlns:a16="http://schemas.microsoft.com/office/drawing/2014/main" id="{983C236C-8844-7F45-85E1-70BE9044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046" y="9777488"/>
            <a:ext cx="664644" cy="714095"/>
          </a:xfrm>
          <a:custGeom>
            <a:avLst/>
            <a:gdLst>
              <a:gd name="T0" fmla="*/ 302916 w 535"/>
              <a:gd name="T1" fmla="*/ 1954 h 575"/>
              <a:gd name="T2" fmla="*/ 262527 w 535"/>
              <a:gd name="T3" fmla="*/ 651 h 575"/>
              <a:gd name="T4" fmla="*/ 262527 w 535"/>
              <a:gd name="T5" fmla="*/ 651 h 575"/>
              <a:gd name="T6" fmla="*/ 196081 w 535"/>
              <a:gd name="T7" fmla="*/ 35816 h 575"/>
              <a:gd name="T8" fmla="*/ 0 w 535"/>
              <a:gd name="T9" fmla="*/ 352949 h 575"/>
              <a:gd name="T10" fmla="*/ 45600 w 535"/>
              <a:gd name="T11" fmla="*/ 373788 h 575"/>
              <a:gd name="T12" fmla="*/ 45600 w 535"/>
              <a:gd name="T13" fmla="*/ 373788 h 575"/>
              <a:gd name="T14" fmla="*/ 197384 w 535"/>
              <a:gd name="T15" fmla="*/ 220756 h 575"/>
              <a:gd name="T16" fmla="*/ 197384 w 535"/>
              <a:gd name="T17" fmla="*/ 220756 h 575"/>
              <a:gd name="T18" fmla="*/ 267087 w 535"/>
              <a:gd name="T19" fmla="*/ 104192 h 575"/>
              <a:gd name="T20" fmla="*/ 267087 w 535"/>
              <a:gd name="T21" fmla="*/ 104192 h 575"/>
              <a:gd name="T22" fmla="*/ 347865 w 535"/>
              <a:gd name="T23" fmla="*/ 104843 h 575"/>
              <a:gd name="T24" fmla="*/ 302916 w 535"/>
              <a:gd name="T25" fmla="*/ 1954 h 5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" h="575">
                <a:moveTo>
                  <a:pt x="465" y="3"/>
                </a:moveTo>
                <a:lnTo>
                  <a:pt x="403" y="1"/>
                </a:lnTo>
                <a:cubicBezTo>
                  <a:pt x="362" y="0"/>
                  <a:pt x="323" y="20"/>
                  <a:pt x="301" y="55"/>
                </a:cubicBezTo>
                <a:lnTo>
                  <a:pt x="0" y="542"/>
                </a:lnTo>
                <a:lnTo>
                  <a:pt x="70" y="574"/>
                </a:lnTo>
                <a:cubicBezTo>
                  <a:pt x="70" y="574"/>
                  <a:pt x="240" y="378"/>
                  <a:pt x="303" y="339"/>
                </a:cubicBezTo>
                <a:cubicBezTo>
                  <a:pt x="421" y="266"/>
                  <a:pt x="410" y="160"/>
                  <a:pt x="410" y="160"/>
                </a:cubicBezTo>
                <a:cubicBezTo>
                  <a:pt x="410" y="160"/>
                  <a:pt x="476" y="185"/>
                  <a:pt x="534" y="161"/>
                </a:cubicBezTo>
                <a:lnTo>
                  <a:pt x="465" y="3"/>
                </a:ln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154">
            <a:extLst>
              <a:ext uri="{FF2B5EF4-FFF2-40B4-BE49-F238E27FC236}">
                <a16:creationId xmlns:a16="http://schemas.microsoft.com/office/drawing/2014/main" id="{BAF86D90-16D4-B747-B4E3-AA8FF9136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4314" y="10414679"/>
            <a:ext cx="335068" cy="153804"/>
          </a:xfrm>
          <a:custGeom>
            <a:avLst/>
            <a:gdLst>
              <a:gd name="T0" fmla="*/ 164594 w 269"/>
              <a:gd name="T1" fmla="*/ 38711 h 125"/>
              <a:gd name="T2" fmla="*/ 164594 w 269"/>
              <a:gd name="T3" fmla="*/ 38711 h 125"/>
              <a:gd name="T4" fmla="*/ 171126 w 269"/>
              <a:gd name="T5" fmla="*/ 29678 h 125"/>
              <a:gd name="T6" fmla="*/ 171126 w 269"/>
              <a:gd name="T7" fmla="*/ 29678 h 125"/>
              <a:gd name="T8" fmla="*/ 152838 w 269"/>
              <a:gd name="T9" fmla="*/ 29678 h 125"/>
              <a:gd name="T10" fmla="*/ 129324 w 269"/>
              <a:gd name="T11" fmla="*/ 23227 h 125"/>
              <a:gd name="T12" fmla="*/ 129977 w 269"/>
              <a:gd name="T13" fmla="*/ 21936 h 125"/>
              <a:gd name="T14" fmla="*/ 129977 w 269"/>
              <a:gd name="T15" fmla="*/ 21936 h 125"/>
              <a:gd name="T16" fmla="*/ 124099 w 269"/>
              <a:gd name="T17" fmla="*/ 3226 h 125"/>
              <a:gd name="T18" fmla="*/ 124099 w 269"/>
              <a:gd name="T19" fmla="*/ 3226 h 125"/>
              <a:gd name="T20" fmla="*/ 107117 w 269"/>
              <a:gd name="T21" fmla="*/ 5807 h 125"/>
              <a:gd name="T22" fmla="*/ 81644 w 269"/>
              <a:gd name="T23" fmla="*/ 33550 h 125"/>
              <a:gd name="T24" fmla="*/ 26779 w 269"/>
              <a:gd name="T25" fmla="*/ 49034 h 125"/>
              <a:gd name="T26" fmla="*/ 26779 w 269"/>
              <a:gd name="T27" fmla="*/ 49034 h 125"/>
              <a:gd name="T28" fmla="*/ 0 w 269"/>
              <a:gd name="T29" fmla="*/ 80003 h 125"/>
              <a:gd name="T30" fmla="*/ 164594 w 269"/>
              <a:gd name="T31" fmla="*/ 80003 h 125"/>
              <a:gd name="T32" fmla="*/ 164594 w 269"/>
              <a:gd name="T33" fmla="*/ 38711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9" h="125">
                <a:moveTo>
                  <a:pt x="252" y="60"/>
                </a:moveTo>
                <a:lnTo>
                  <a:pt x="252" y="60"/>
                </a:lnTo>
                <a:cubicBezTo>
                  <a:pt x="252" y="60"/>
                  <a:pt x="268" y="51"/>
                  <a:pt x="262" y="46"/>
                </a:cubicBezTo>
                <a:cubicBezTo>
                  <a:pt x="247" y="31"/>
                  <a:pt x="234" y="46"/>
                  <a:pt x="234" y="46"/>
                </a:cubicBezTo>
                <a:lnTo>
                  <a:pt x="198" y="36"/>
                </a:lnTo>
                <a:lnTo>
                  <a:pt x="199" y="34"/>
                </a:lnTo>
                <a:cubicBezTo>
                  <a:pt x="205" y="24"/>
                  <a:pt x="201" y="10"/>
                  <a:pt x="190" y="5"/>
                </a:cubicBezTo>
                <a:cubicBezTo>
                  <a:pt x="182" y="0"/>
                  <a:pt x="171" y="2"/>
                  <a:pt x="164" y="9"/>
                </a:cubicBezTo>
                <a:lnTo>
                  <a:pt x="125" y="52"/>
                </a:lnTo>
                <a:lnTo>
                  <a:pt x="41" y="76"/>
                </a:lnTo>
                <a:cubicBezTo>
                  <a:pt x="19" y="83"/>
                  <a:pt x="2" y="102"/>
                  <a:pt x="0" y="124"/>
                </a:cubicBezTo>
                <a:lnTo>
                  <a:pt x="252" y="124"/>
                </a:lnTo>
                <a:lnTo>
                  <a:pt x="252" y="6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155">
            <a:extLst>
              <a:ext uri="{FF2B5EF4-FFF2-40B4-BE49-F238E27FC236}">
                <a16:creationId xmlns:a16="http://schemas.microsoft.com/office/drawing/2014/main" id="{6721882E-1F66-164D-B1C7-4C06C3B25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8819" y="10573976"/>
            <a:ext cx="318591" cy="10987"/>
          </a:xfrm>
          <a:custGeom>
            <a:avLst/>
            <a:gdLst>
              <a:gd name="T0" fmla="*/ 1310 w 255"/>
              <a:gd name="T1" fmla="*/ 0 h 10"/>
              <a:gd name="T2" fmla="*/ 1310 w 255"/>
              <a:gd name="T3" fmla="*/ 0 h 10"/>
              <a:gd name="T4" fmla="*/ 0 w 255"/>
              <a:gd name="T5" fmla="*/ 5185 h 10"/>
              <a:gd name="T6" fmla="*/ 166403 w 255"/>
              <a:gd name="T7" fmla="*/ 5185 h 10"/>
              <a:gd name="T8" fmla="*/ 166403 w 255"/>
              <a:gd name="T9" fmla="*/ 0 h 10"/>
              <a:gd name="T10" fmla="*/ 1310 w 255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5" h="10">
                <a:moveTo>
                  <a:pt x="2" y="0"/>
                </a:moveTo>
                <a:lnTo>
                  <a:pt x="2" y="0"/>
                </a:lnTo>
                <a:cubicBezTo>
                  <a:pt x="1" y="3"/>
                  <a:pt x="0" y="6"/>
                  <a:pt x="0" y="9"/>
                </a:cubicBezTo>
                <a:lnTo>
                  <a:pt x="254" y="9"/>
                </a:lnTo>
                <a:lnTo>
                  <a:pt x="254" y="0"/>
                </a:lnTo>
                <a:lnTo>
                  <a:pt x="2" y="0"/>
                </a:lnTo>
              </a:path>
            </a:pathLst>
          </a:custGeom>
          <a:solidFill>
            <a:srgbClr val="434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156">
            <a:extLst>
              <a:ext uri="{FF2B5EF4-FFF2-40B4-BE49-F238E27FC236}">
                <a16:creationId xmlns:a16="http://schemas.microsoft.com/office/drawing/2014/main" id="{AC4A07CB-3562-BA45-BB0C-4A391E3F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4172" y="10414679"/>
            <a:ext cx="148307" cy="126338"/>
          </a:xfrm>
          <a:custGeom>
            <a:avLst/>
            <a:gdLst>
              <a:gd name="T0" fmla="*/ 41875 w 117"/>
              <a:gd name="T1" fmla="*/ 53906 h 102"/>
              <a:gd name="T2" fmla="*/ 41875 w 117"/>
              <a:gd name="T3" fmla="*/ 53906 h 102"/>
              <a:gd name="T4" fmla="*/ 73114 w 117"/>
              <a:gd name="T5" fmla="*/ 22082 h 102"/>
              <a:gd name="T6" fmla="*/ 73114 w 117"/>
              <a:gd name="T7" fmla="*/ 22082 h 102"/>
              <a:gd name="T8" fmla="*/ 67132 w 117"/>
              <a:gd name="T9" fmla="*/ 3247 h 102"/>
              <a:gd name="T10" fmla="*/ 67132 w 117"/>
              <a:gd name="T11" fmla="*/ 3247 h 102"/>
              <a:gd name="T12" fmla="*/ 49851 w 117"/>
              <a:gd name="T13" fmla="*/ 5845 h 102"/>
              <a:gd name="T14" fmla="*/ 23928 w 117"/>
              <a:gd name="T15" fmla="*/ 33772 h 102"/>
              <a:gd name="T16" fmla="*/ 0 w 117"/>
              <a:gd name="T17" fmla="*/ 40267 h 102"/>
              <a:gd name="T18" fmla="*/ 0 w 117"/>
              <a:gd name="T19" fmla="*/ 40267 h 102"/>
              <a:gd name="T20" fmla="*/ 41875 w 117"/>
              <a:gd name="T21" fmla="*/ 53906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" h="102">
                <a:moveTo>
                  <a:pt x="63" y="83"/>
                </a:moveTo>
                <a:lnTo>
                  <a:pt x="63" y="83"/>
                </a:lnTo>
                <a:cubicBezTo>
                  <a:pt x="110" y="57"/>
                  <a:pt x="110" y="34"/>
                  <a:pt x="110" y="34"/>
                </a:cubicBezTo>
                <a:cubicBezTo>
                  <a:pt x="116" y="24"/>
                  <a:pt x="112" y="10"/>
                  <a:pt x="101" y="5"/>
                </a:cubicBezTo>
                <a:cubicBezTo>
                  <a:pt x="93" y="0"/>
                  <a:pt x="82" y="2"/>
                  <a:pt x="75" y="9"/>
                </a:cubicBezTo>
                <a:lnTo>
                  <a:pt x="36" y="52"/>
                </a:lnTo>
                <a:lnTo>
                  <a:pt x="0" y="62"/>
                </a:lnTo>
                <a:cubicBezTo>
                  <a:pt x="7" y="75"/>
                  <a:pt x="32" y="101"/>
                  <a:pt x="63" y="83"/>
                </a:cubicBezTo>
              </a:path>
            </a:pathLst>
          </a:custGeom>
          <a:solidFill>
            <a:srgbClr val="43459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9DCA4FCE-432D-3249-944C-4302276DB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5213" y="10452246"/>
            <a:ext cx="86693" cy="65516"/>
          </a:xfrm>
          <a:custGeom>
            <a:avLst/>
            <a:gdLst>
              <a:gd name="connsiteX0" fmla="*/ 6422 w 86693"/>
              <a:gd name="connsiteY0" fmla="*/ 30912 h 65516"/>
              <a:gd name="connsiteX1" fmla="*/ 36938 w 86693"/>
              <a:gd name="connsiteY1" fmla="*/ 56545 h 65516"/>
              <a:gd name="connsiteX2" fmla="*/ 34496 w 86693"/>
              <a:gd name="connsiteY2" fmla="*/ 65516 h 65516"/>
              <a:gd name="connsiteX3" fmla="*/ 32055 w 86693"/>
              <a:gd name="connsiteY3" fmla="*/ 65516 h 65516"/>
              <a:gd name="connsiteX4" fmla="*/ 25952 w 86693"/>
              <a:gd name="connsiteY4" fmla="*/ 61671 h 65516"/>
              <a:gd name="connsiteX5" fmla="*/ 3980 w 86693"/>
              <a:gd name="connsiteY5" fmla="*/ 41165 h 65516"/>
              <a:gd name="connsiteX6" fmla="*/ 6422 w 86693"/>
              <a:gd name="connsiteY6" fmla="*/ 30912 h 65516"/>
              <a:gd name="connsiteX7" fmla="*/ 31719 w 86693"/>
              <a:gd name="connsiteY7" fmla="*/ 13110 h 65516"/>
              <a:gd name="connsiteX8" fmla="*/ 64245 w 86693"/>
              <a:gd name="connsiteY8" fmla="*/ 40400 h 65516"/>
              <a:gd name="connsiteX9" fmla="*/ 61643 w 86693"/>
              <a:gd name="connsiteY9" fmla="*/ 47842 h 65516"/>
              <a:gd name="connsiteX10" fmla="*/ 59041 w 86693"/>
              <a:gd name="connsiteY10" fmla="*/ 49083 h 65516"/>
              <a:gd name="connsiteX11" fmla="*/ 52536 w 86693"/>
              <a:gd name="connsiteY11" fmla="*/ 45361 h 65516"/>
              <a:gd name="connsiteX12" fmla="*/ 29117 w 86693"/>
              <a:gd name="connsiteY12" fmla="*/ 24274 h 65516"/>
              <a:gd name="connsiteX13" fmla="*/ 31719 w 86693"/>
              <a:gd name="connsiteY13" fmla="*/ 13110 h 65516"/>
              <a:gd name="connsiteX14" fmla="*/ 49584 w 86693"/>
              <a:gd name="connsiteY14" fmla="*/ 352 h 65516"/>
              <a:gd name="connsiteX15" fmla="*/ 86203 w 86693"/>
              <a:gd name="connsiteY15" fmla="*/ 22677 h 65516"/>
              <a:gd name="connsiteX16" fmla="*/ 82280 w 86693"/>
              <a:gd name="connsiteY16" fmla="*/ 31359 h 65516"/>
              <a:gd name="connsiteX17" fmla="*/ 79664 w 86693"/>
              <a:gd name="connsiteY17" fmla="*/ 32600 h 65516"/>
              <a:gd name="connsiteX18" fmla="*/ 74433 w 86693"/>
              <a:gd name="connsiteY18" fmla="*/ 28879 h 65516"/>
              <a:gd name="connsiteX19" fmla="*/ 41737 w 86693"/>
              <a:gd name="connsiteY19" fmla="*/ 10274 h 65516"/>
              <a:gd name="connsiteX20" fmla="*/ 49584 w 86693"/>
              <a:gd name="connsiteY20" fmla="*/ 352 h 6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693" h="65516">
                <a:moveTo>
                  <a:pt x="6422" y="30912"/>
                </a:moveTo>
                <a:cubicBezTo>
                  <a:pt x="10084" y="30912"/>
                  <a:pt x="24731" y="28349"/>
                  <a:pt x="36938" y="56545"/>
                </a:cubicBezTo>
                <a:cubicBezTo>
                  <a:pt x="38158" y="60390"/>
                  <a:pt x="38158" y="62953"/>
                  <a:pt x="34496" y="65516"/>
                </a:cubicBezTo>
                <a:cubicBezTo>
                  <a:pt x="34496" y="65516"/>
                  <a:pt x="33276" y="65516"/>
                  <a:pt x="32055" y="65516"/>
                </a:cubicBezTo>
                <a:cubicBezTo>
                  <a:pt x="29614" y="65516"/>
                  <a:pt x="28393" y="64235"/>
                  <a:pt x="25952" y="61671"/>
                </a:cubicBezTo>
                <a:cubicBezTo>
                  <a:pt x="16187" y="41165"/>
                  <a:pt x="5201" y="41165"/>
                  <a:pt x="3980" y="41165"/>
                </a:cubicBezTo>
                <a:cubicBezTo>
                  <a:pt x="-4564" y="38602"/>
                  <a:pt x="2760" y="30912"/>
                  <a:pt x="6422" y="30912"/>
                </a:cubicBezTo>
                <a:close/>
                <a:moveTo>
                  <a:pt x="31719" y="13110"/>
                </a:moveTo>
                <a:cubicBezTo>
                  <a:pt x="38224" y="13110"/>
                  <a:pt x="49934" y="11870"/>
                  <a:pt x="64245" y="40400"/>
                </a:cubicBezTo>
                <a:cubicBezTo>
                  <a:pt x="65546" y="42880"/>
                  <a:pt x="64245" y="46602"/>
                  <a:pt x="61643" y="47842"/>
                </a:cubicBezTo>
                <a:cubicBezTo>
                  <a:pt x="60342" y="49083"/>
                  <a:pt x="60342" y="49083"/>
                  <a:pt x="59041" y="49083"/>
                </a:cubicBezTo>
                <a:cubicBezTo>
                  <a:pt x="56439" y="49083"/>
                  <a:pt x="53837" y="46602"/>
                  <a:pt x="52536" y="45361"/>
                </a:cubicBezTo>
                <a:cubicBezTo>
                  <a:pt x="42128" y="25515"/>
                  <a:pt x="29117" y="24274"/>
                  <a:pt x="29117" y="24274"/>
                </a:cubicBezTo>
                <a:cubicBezTo>
                  <a:pt x="17408" y="23034"/>
                  <a:pt x="23913" y="13110"/>
                  <a:pt x="31719" y="13110"/>
                </a:cubicBezTo>
                <a:close/>
                <a:moveTo>
                  <a:pt x="49584" y="352"/>
                </a:moveTo>
                <a:cubicBezTo>
                  <a:pt x="50892" y="352"/>
                  <a:pt x="71817" y="-4609"/>
                  <a:pt x="86203" y="22677"/>
                </a:cubicBezTo>
                <a:cubicBezTo>
                  <a:pt x="87511" y="26398"/>
                  <a:pt x="86203" y="30119"/>
                  <a:pt x="82280" y="31359"/>
                </a:cubicBezTo>
                <a:cubicBezTo>
                  <a:pt x="80972" y="31359"/>
                  <a:pt x="80972" y="32600"/>
                  <a:pt x="79664" y="32600"/>
                </a:cubicBezTo>
                <a:cubicBezTo>
                  <a:pt x="78356" y="32600"/>
                  <a:pt x="74433" y="30119"/>
                  <a:pt x="74433" y="28879"/>
                </a:cubicBezTo>
                <a:cubicBezTo>
                  <a:pt x="63970" y="9034"/>
                  <a:pt x="44353" y="10274"/>
                  <a:pt x="41737" y="10274"/>
                </a:cubicBezTo>
                <a:cubicBezTo>
                  <a:pt x="33890" y="7794"/>
                  <a:pt x="43045" y="352"/>
                  <a:pt x="49584" y="352"/>
                </a:cubicBezTo>
                <a:close/>
              </a:path>
            </a:pathLst>
          </a:custGeom>
          <a:solidFill>
            <a:srgbClr val="434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160">
            <a:extLst>
              <a:ext uri="{FF2B5EF4-FFF2-40B4-BE49-F238E27FC236}">
                <a16:creationId xmlns:a16="http://schemas.microsoft.com/office/drawing/2014/main" id="{A56D0D3B-260B-BE44-A460-75117FF92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129" y="9618185"/>
            <a:ext cx="186759" cy="71412"/>
          </a:xfrm>
          <a:custGeom>
            <a:avLst/>
            <a:gdLst>
              <a:gd name="T0" fmla="*/ 86333 w 152"/>
              <a:gd name="T1" fmla="*/ 10030 h 56"/>
              <a:gd name="T2" fmla="*/ 86333 w 152"/>
              <a:gd name="T3" fmla="*/ 10030 h 56"/>
              <a:gd name="T4" fmla="*/ 54119 w 152"/>
              <a:gd name="T5" fmla="*/ 2006 h 56"/>
              <a:gd name="T6" fmla="*/ 54119 w 152"/>
              <a:gd name="T7" fmla="*/ 2006 h 56"/>
              <a:gd name="T8" fmla="*/ 12241 w 152"/>
              <a:gd name="T9" fmla="*/ 21397 h 56"/>
              <a:gd name="T10" fmla="*/ 0 w 152"/>
              <a:gd name="T11" fmla="*/ 36776 h 56"/>
              <a:gd name="T12" fmla="*/ 20617 w 152"/>
              <a:gd name="T13" fmla="*/ 36776 h 56"/>
              <a:gd name="T14" fmla="*/ 26415 w 152"/>
              <a:gd name="T15" fmla="*/ 29421 h 56"/>
              <a:gd name="T16" fmla="*/ 46388 w 152"/>
              <a:gd name="T17" fmla="*/ 26078 h 56"/>
              <a:gd name="T18" fmla="*/ 46388 w 152"/>
              <a:gd name="T19" fmla="*/ 26078 h 56"/>
              <a:gd name="T20" fmla="*/ 61206 w 152"/>
              <a:gd name="T21" fmla="*/ 36776 h 56"/>
              <a:gd name="T22" fmla="*/ 97286 w 152"/>
              <a:gd name="T23" fmla="*/ 36776 h 56"/>
              <a:gd name="T24" fmla="*/ 86333 w 152"/>
              <a:gd name="T25" fmla="*/ 1003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" h="56">
                <a:moveTo>
                  <a:pt x="134" y="15"/>
                </a:moveTo>
                <a:lnTo>
                  <a:pt x="134" y="15"/>
                </a:lnTo>
                <a:cubicBezTo>
                  <a:pt x="134" y="15"/>
                  <a:pt x="94" y="0"/>
                  <a:pt x="84" y="3"/>
                </a:cubicBezTo>
                <a:cubicBezTo>
                  <a:pt x="76" y="5"/>
                  <a:pt x="19" y="32"/>
                  <a:pt x="19" y="32"/>
                </a:cubicBezTo>
                <a:lnTo>
                  <a:pt x="0" y="55"/>
                </a:lnTo>
                <a:lnTo>
                  <a:pt x="32" y="55"/>
                </a:lnTo>
                <a:lnTo>
                  <a:pt x="41" y="44"/>
                </a:lnTo>
                <a:lnTo>
                  <a:pt x="72" y="39"/>
                </a:lnTo>
                <a:cubicBezTo>
                  <a:pt x="72" y="39"/>
                  <a:pt x="77" y="55"/>
                  <a:pt x="95" y="55"/>
                </a:cubicBezTo>
                <a:lnTo>
                  <a:pt x="151" y="55"/>
                </a:lnTo>
                <a:lnTo>
                  <a:pt x="134" y="15"/>
                </a:ln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61">
            <a:extLst>
              <a:ext uri="{FF2B5EF4-FFF2-40B4-BE49-F238E27FC236}">
                <a16:creationId xmlns:a16="http://schemas.microsoft.com/office/drawing/2014/main" id="{16D1D26B-DF17-5F4E-99DB-B3D38BFE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4595" y="9222687"/>
            <a:ext cx="598728" cy="499868"/>
          </a:xfrm>
          <a:custGeom>
            <a:avLst/>
            <a:gdLst>
              <a:gd name="T0" fmla="*/ 129120 w 479"/>
              <a:gd name="T1" fmla="*/ 241295 h 403"/>
              <a:gd name="T2" fmla="*/ 19008 w 479"/>
              <a:gd name="T3" fmla="*/ 0 h 403"/>
              <a:gd name="T4" fmla="*/ 0 w 479"/>
              <a:gd name="T5" fmla="*/ 8455 h 403"/>
              <a:gd name="T6" fmla="*/ 116011 w 479"/>
              <a:gd name="T7" fmla="*/ 261458 h 403"/>
              <a:gd name="T8" fmla="*/ 116011 w 479"/>
              <a:gd name="T9" fmla="*/ 260807 h 403"/>
              <a:gd name="T10" fmla="*/ 116011 w 479"/>
              <a:gd name="T11" fmla="*/ 261458 h 403"/>
              <a:gd name="T12" fmla="*/ 313297 w 479"/>
              <a:gd name="T13" fmla="*/ 261458 h 403"/>
              <a:gd name="T14" fmla="*/ 313297 w 479"/>
              <a:gd name="T15" fmla="*/ 241295 h 403"/>
              <a:gd name="T16" fmla="*/ 129120 w 479"/>
              <a:gd name="T17" fmla="*/ 241295 h 4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79" h="403">
                <a:moveTo>
                  <a:pt x="197" y="371"/>
                </a:moveTo>
                <a:lnTo>
                  <a:pt x="29" y="0"/>
                </a:lnTo>
                <a:lnTo>
                  <a:pt x="0" y="13"/>
                </a:lnTo>
                <a:lnTo>
                  <a:pt x="177" y="402"/>
                </a:lnTo>
                <a:lnTo>
                  <a:pt x="177" y="401"/>
                </a:lnTo>
                <a:lnTo>
                  <a:pt x="177" y="402"/>
                </a:lnTo>
                <a:lnTo>
                  <a:pt x="478" y="402"/>
                </a:lnTo>
                <a:lnTo>
                  <a:pt x="478" y="371"/>
                </a:lnTo>
                <a:lnTo>
                  <a:pt x="197" y="371"/>
                </a:lnTo>
              </a:path>
            </a:pathLst>
          </a:custGeom>
          <a:solidFill>
            <a:srgbClr val="434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62">
            <a:extLst>
              <a:ext uri="{FF2B5EF4-FFF2-40B4-BE49-F238E27FC236}">
                <a16:creationId xmlns:a16="http://schemas.microsoft.com/office/drawing/2014/main" id="{703BFA9C-ED58-2043-AAFF-E9226CC0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496" y="9629172"/>
            <a:ext cx="1021686" cy="395500"/>
          </a:xfrm>
          <a:custGeom>
            <a:avLst/>
            <a:gdLst>
              <a:gd name="T0" fmla="*/ 524643 w 821"/>
              <a:gd name="T1" fmla="*/ 115794 h 317"/>
              <a:gd name="T2" fmla="*/ 524643 w 821"/>
              <a:gd name="T3" fmla="*/ 115794 h 317"/>
              <a:gd name="T4" fmla="*/ 405228 w 821"/>
              <a:gd name="T5" fmla="*/ 206728 h 317"/>
              <a:gd name="T6" fmla="*/ 120720 w 821"/>
              <a:gd name="T7" fmla="*/ 206728 h 317"/>
              <a:gd name="T8" fmla="*/ 120720 w 821"/>
              <a:gd name="T9" fmla="*/ 206728 h 317"/>
              <a:gd name="T10" fmla="*/ 88746 w 821"/>
              <a:gd name="T11" fmla="*/ 182522 h 317"/>
              <a:gd name="T12" fmla="*/ 88746 w 821"/>
              <a:gd name="T13" fmla="*/ 182522 h 317"/>
              <a:gd name="T14" fmla="*/ 35237 w 821"/>
              <a:gd name="T15" fmla="*/ 98130 h 317"/>
              <a:gd name="T16" fmla="*/ 35237 w 821"/>
              <a:gd name="T17" fmla="*/ 98130 h 317"/>
              <a:gd name="T18" fmla="*/ 0 w 821"/>
              <a:gd name="T19" fmla="*/ 88317 h 317"/>
              <a:gd name="T20" fmla="*/ 0 w 821"/>
              <a:gd name="T21" fmla="*/ 88317 h 317"/>
              <a:gd name="T22" fmla="*/ 11093 w 821"/>
              <a:gd name="T23" fmla="*/ 75887 h 317"/>
              <a:gd name="T24" fmla="*/ 11093 w 821"/>
              <a:gd name="T25" fmla="*/ 75887 h 317"/>
              <a:gd name="T26" fmla="*/ 270804 w 821"/>
              <a:gd name="T27" fmla="*/ 35327 h 317"/>
              <a:gd name="T28" fmla="*/ 371296 w 821"/>
              <a:gd name="T29" fmla="*/ 26168 h 317"/>
              <a:gd name="T30" fmla="*/ 505067 w 821"/>
              <a:gd name="T31" fmla="*/ 0 h 317"/>
              <a:gd name="T32" fmla="*/ 505067 w 821"/>
              <a:gd name="T33" fmla="*/ 0 h 317"/>
              <a:gd name="T34" fmla="*/ 525948 w 821"/>
              <a:gd name="T35" fmla="*/ 109252 h 317"/>
              <a:gd name="T36" fmla="*/ 525948 w 821"/>
              <a:gd name="T37" fmla="*/ 109252 h 317"/>
              <a:gd name="T38" fmla="*/ 524643 w 821"/>
              <a:gd name="T39" fmla="*/ 115794 h 3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21" h="317">
                <a:moveTo>
                  <a:pt x="804" y="177"/>
                </a:moveTo>
                <a:lnTo>
                  <a:pt x="804" y="177"/>
                </a:lnTo>
                <a:cubicBezTo>
                  <a:pt x="783" y="259"/>
                  <a:pt x="707" y="316"/>
                  <a:pt x="621" y="316"/>
                </a:cubicBezTo>
                <a:lnTo>
                  <a:pt x="185" y="316"/>
                </a:lnTo>
                <a:cubicBezTo>
                  <a:pt x="162" y="316"/>
                  <a:pt x="142" y="301"/>
                  <a:pt x="136" y="279"/>
                </a:cubicBezTo>
                <a:cubicBezTo>
                  <a:pt x="123" y="229"/>
                  <a:pt x="94" y="182"/>
                  <a:pt x="54" y="150"/>
                </a:cubicBezTo>
                <a:cubicBezTo>
                  <a:pt x="39" y="138"/>
                  <a:pt x="19" y="133"/>
                  <a:pt x="0" y="135"/>
                </a:cubicBezTo>
                <a:cubicBezTo>
                  <a:pt x="3" y="127"/>
                  <a:pt x="9" y="121"/>
                  <a:pt x="17" y="116"/>
                </a:cubicBezTo>
                <a:cubicBezTo>
                  <a:pt x="117" y="59"/>
                  <a:pt x="415" y="54"/>
                  <a:pt x="415" y="54"/>
                </a:cubicBezTo>
                <a:lnTo>
                  <a:pt x="569" y="40"/>
                </a:lnTo>
                <a:lnTo>
                  <a:pt x="774" y="0"/>
                </a:lnTo>
                <a:cubicBezTo>
                  <a:pt x="774" y="0"/>
                  <a:pt x="820" y="99"/>
                  <a:pt x="806" y="167"/>
                </a:cubicBezTo>
                <a:cubicBezTo>
                  <a:pt x="806" y="170"/>
                  <a:pt x="805" y="173"/>
                  <a:pt x="804" y="177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63">
            <a:extLst>
              <a:ext uri="{FF2B5EF4-FFF2-40B4-BE49-F238E27FC236}">
                <a16:creationId xmlns:a16="http://schemas.microsoft.com/office/drawing/2014/main" id="{C575CD70-B441-E047-B05F-E7366652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0083" y="9244659"/>
            <a:ext cx="126340" cy="439443"/>
          </a:xfrm>
          <a:custGeom>
            <a:avLst/>
            <a:gdLst>
              <a:gd name="T0" fmla="*/ 46952 w 103"/>
              <a:gd name="T1" fmla="*/ 0 h 352"/>
              <a:gd name="T2" fmla="*/ 0 w 103"/>
              <a:gd name="T3" fmla="*/ 107357 h 352"/>
              <a:gd name="T4" fmla="*/ 0 w 103"/>
              <a:gd name="T5" fmla="*/ 107357 h 352"/>
              <a:gd name="T6" fmla="*/ 9005 w 103"/>
              <a:gd name="T7" fmla="*/ 107357 h 352"/>
              <a:gd name="T8" fmla="*/ 643 w 103"/>
              <a:gd name="T9" fmla="*/ 229769 h 352"/>
              <a:gd name="T10" fmla="*/ 54027 w 103"/>
              <a:gd name="T11" fmla="*/ 219296 h 352"/>
              <a:gd name="T12" fmla="*/ 54027 w 103"/>
              <a:gd name="T13" fmla="*/ 219296 h 352"/>
              <a:gd name="T14" fmla="*/ 46952 w 103"/>
              <a:gd name="T15" fmla="*/ 0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3" h="352">
                <a:moveTo>
                  <a:pt x="73" y="0"/>
                </a:moveTo>
                <a:lnTo>
                  <a:pt x="0" y="164"/>
                </a:lnTo>
                <a:cubicBezTo>
                  <a:pt x="8" y="165"/>
                  <a:pt x="14" y="164"/>
                  <a:pt x="14" y="164"/>
                </a:cubicBezTo>
                <a:lnTo>
                  <a:pt x="1" y="351"/>
                </a:lnTo>
                <a:lnTo>
                  <a:pt x="84" y="335"/>
                </a:lnTo>
                <a:cubicBezTo>
                  <a:pt x="91" y="254"/>
                  <a:pt x="102" y="59"/>
                  <a:pt x="73" y="0"/>
                </a:cubicBezTo>
              </a:path>
            </a:pathLst>
          </a:custGeom>
          <a:solidFill>
            <a:srgbClr val="002B88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64">
            <a:extLst>
              <a:ext uri="{FF2B5EF4-FFF2-40B4-BE49-F238E27FC236}">
                <a16:creationId xmlns:a16="http://schemas.microsoft.com/office/drawing/2014/main" id="{AE99001A-015A-F349-B750-AD17558FB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0930" y="9189730"/>
            <a:ext cx="400982" cy="516346"/>
          </a:xfrm>
          <a:custGeom>
            <a:avLst/>
            <a:gdLst>
              <a:gd name="T0" fmla="*/ 21415 w 324"/>
              <a:gd name="T1" fmla="*/ 270096 h 415"/>
              <a:gd name="T2" fmla="*/ 0 w 324"/>
              <a:gd name="T3" fmla="*/ 217903 h 415"/>
              <a:gd name="T4" fmla="*/ 0 w 324"/>
              <a:gd name="T5" fmla="*/ 217903 h 415"/>
              <a:gd name="T6" fmla="*/ 149908 w 324"/>
              <a:gd name="T7" fmla="*/ 32620 h 415"/>
              <a:gd name="T8" fmla="*/ 149908 w 324"/>
              <a:gd name="T9" fmla="*/ 32620 h 415"/>
              <a:gd name="T10" fmla="*/ 183654 w 324"/>
              <a:gd name="T11" fmla="*/ 5872 h 415"/>
              <a:gd name="T12" fmla="*/ 183654 w 324"/>
              <a:gd name="T13" fmla="*/ 5872 h 415"/>
              <a:gd name="T14" fmla="*/ 205718 w 324"/>
              <a:gd name="T15" fmla="*/ 41102 h 415"/>
              <a:gd name="T16" fmla="*/ 205718 w 324"/>
              <a:gd name="T17" fmla="*/ 41102 h 415"/>
              <a:gd name="T18" fmla="*/ 21415 w 324"/>
              <a:gd name="T19" fmla="*/ 270096 h 4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4" h="415">
                <a:moveTo>
                  <a:pt x="33" y="414"/>
                </a:moveTo>
                <a:lnTo>
                  <a:pt x="0" y="334"/>
                </a:lnTo>
                <a:cubicBezTo>
                  <a:pt x="199" y="253"/>
                  <a:pt x="230" y="58"/>
                  <a:pt x="231" y="50"/>
                </a:cubicBezTo>
                <a:cubicBezTo>
                  <a:pt x="231" y="50"/>
                  <a:pt x="241" y="0"/>
                  <a:pt x="283" y="9"/>
                </a:cubicBezTo>
                <a:cubicBezTo>
                  <a:pt x="323" y="17"/>
                  <a:pt x="317" y="63"/>
                  <a:pt x="317" y="63"/>
                </a:cubicBezTo>
                <a:cubicBezTo>
                  <a:pt x="316" y="73"/>
                  <a:pt x="277" y="314"/>
                  <a:pt x="33" y="414"/>
                </a:cubicBezTo>
              </a:path>
            </a:pathLst>
          </a:custGeom>
          <a:solidFill>
            <a:srgbClr val="0553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65">
            <a:extLst>
              <a:ext uri="{FF2B5EF4-FFF2-40B4-BE49-F238E27FC236}">
                <a16:creationId xmlns:a16="http://schemas.microsoft.com/office/drawing/2014/main" id="{1751D6E7-B5B0-584F-B141-DE0A8588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711" y="8827189"/>
            <a:ext cx="335070" cy="274652"/>
          </a:xfrm>
          <a:custGeom>
            <a:avLst/>
            <a:gdLst>
              <a:gd name="T0" fmla="*/ 101789 w 271"/>
              <a:gd name="T1" fmla="*/ 72008 h 222"/>
              <a:gd name="T2" fmla="*/ 127074 w 271"/>
              <a:gd name="T3" fmla="*/ 0 h 222"/>
              <a:gd name="T4" fmla="*/ 47977 w 271"/>
              <a:gd name="T5" fmla="*/ 0 h 222"/>
              <a:gd name="T6" fmla="*/ 47977 w 271"/>
              <a:gd name="T7" fmla="*/ 0 h 222"/>
              <a:gd name="T8" fmla="*/ 29175 w 271"/>
              <a:gd name="T9" fmla="*/ 53843 h 222"/>
              <a:gd name="T10" fmla="*/ 29175 w 271"/>
              <a:gd name="T11" fmla="*/ 53843 h 222"/>
              <a:gd name="T12" fmla="*/ 16857 w 271"/>
              <a:gd name="T13" fmla="*/ 73305 h 222"/>
              <a:gd name="T14" fmla="*/ 16857 w 271"/>
              <a:gd name="T15" fmla="*/ 73305 h 222"/>
              <a:gd name="T16" fmla="*/ 1297 w 271"/>
              <a:gd name="T17" fmla="*/ 108336 h 222"/>
              <a:gd name="T18" fmla="*/ 0 w 271"/>
              <a:gd name="T19" fmla="*/ 143366 h 222"/>
              <a:gd name="T20" fmla="*/ 175051 w 271"/>
              <a:gd name="T21" fmla="*/ 143366 h 222"/>
              <a:gd name="T22" fmla="*/ 175051 w 271"/>
              <a:gd name="T23" fmla="*/ 134284 h 222"/>
              <a:gd name="T24" fmla="*/ 175051 w 271"/>
              <a:gd name="T25" fmla="*/ 134284 h 222"/>
              <a:gd name="T26" fmla="*/ 127722 w 271"/>
              <a:gd name="T27" fmla="*/ 90172 h 222"/>
              <a:gd name="T28" fmla="*/ 127722 w 271"/>
              <a:gd name="T29" fmla="*/ 90172 h 222"/>
              <a:gd name="T30" fmla="*/ 101789 w 271"/>
              <a:gd name="T31" fmla="*/ 72008 h 2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71" h="222">
                <a:moveTo>
                  <a:pt x="157" y="111"/>
                </a:moveTo>
                <a:lnTo>
                  <a:pt x="196" y="0"/>
                </a:lnTo>
                <a:lnTo>
                  <a:pt x="74" y="0"/>
                </a:lnTo>
                <a:cubicBezTo>
                  <a:pt x="74" y="0"/>
                  <a:pt x="55" y="56"/>
                  <a:pt x="45" y="83"/>
                </a:cubicBezTo>
                <a:cubicBezTo>
                  <a:pt x="41" y="96"/>
                  <a:pt x="34" y="106"/>
                  <a:pt x="26" y="113"/>
                </a:cubicBezTo>
                <a:cubicBezTo>
                  <a:pt x="12" y="128"/>
                  <a:pt x="4" y="147"/>
                  <a:pt x="2" y="167"/>
                </a:cubicBezTo>
                <a:lnTo>
                  <a:pt x="0" y="221"/>
                </a:lnTo>
                <a:lnTo>
                  <a:pt x="270" y="221"/>
                </a:lnTo>
                <a:lnTo>
                  <a:pt x="270" y="207"/>
                </a:lnTo>
                <a:cubicBezTo>
                  <a:pt x="270" y="154"/>
                  <a:pt x="249" y="146"/>
                  <a:pt x="197" y="139"/>
                </a:cubicBezTo>
                <a:cubicBezTo>
                  <a:pt x="183" y="136"/>
                  <a:pt x="157" y="111"/>
                  <a:pt x="157" y="111"/>
                </a:cubicBezTo>
              </a:path>
            </a:pathLst>
          </a:custGeom>
          <a:solidFill>
            <a:srgbClr val="434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66">
            <a:extLst>
              <a:ext uri="{FF2B5EF4-FFF2-40B4-BE49-F238E27FC236}">
                <a16:creationId xmlns:a16="http://schemas.microsoft.com/office/drawing/2014/main" id="{1CBC9832-F4A0-3E40-831D-80BCB9726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711" y="8827189"/>
            <a:ext cx="335070" cy="274652"/>
          </a:xfrm>
          <a:custGeom>
            <a:avLst/>
            <a:gdLst>
              <a:gd name="T0" fmla="*/ 101789 w 271"/>
              <a:gd name="T1" fmla="*/ 72008 h 222"/>
              <a:gd name="T2" fmla="*/ 127074 w 271"/>
              <a:gd name="T3" fmla="*/ 0 h 222"/>
              <a:gd name="T4" fmla="*/ 47977 w 271"/>
              <a:gd name="T5" fmla="*/ 0 h 222"/>
              <a:gd name="T6" fmla="*/ 47977 w 271"/>
              <a:gd name="T7" fmla="*/ 0 h 222"/>
              <a:gd name="T8" fmla="*/ 29175 w 271"/>
              <a:gd name="T9" fmla="*/ 53843 h 222"/>
              <a:gd name="T10" fmla="*/ 29175 w 271"/>
              <a:gd name="T11" fmla="*/ 53843 h 222"/>
              <a:gd name="T12" fmla="*/ 16857 w 271"/>
              <a:gd name="T13" fmla="*/ 73305 h 222"/>
              <a:gd name="T14" fmla="*/ 16857 w 271"/>
              <a:gd name="T15" fmla="*/ 73305 h 222"/>
              <a:gd name="T16" fmla="*/ 1297 w 271"/>
              <a:gd name="T17" fmla="*/ 108336 h 222"/>
              <a:gd name="T18" fmla="*/ 0 w 271"/>
              <a:gd name="T19" fmla="*/ 143366 h 222"/>
              <a:gd name="T20" fmla="*/ 175051 w 271"/>
              <a:gd name="T21" fmla="*/ 143366 h 222"/>
              <a:gd name="T22" fmla="*/ 175051 w 271"/>
              <a:gd name="T23" fmla="*/ 134284 h 222"/>
              <a:gd name="T24" fmla="*/ 175051 w 271"/>
              <a:gd name="T25" fmla="*/ 134284 h 222"/>
              <a:gd name="T26" fmla="*/ 127722 w 271"/>
              <a:gd name="T27" fmla="*/ 90172 h 222"/>
              <a:gd name="T28" fmla="*/ 127722 w 271"/>
              <a:gd name="T29" fmla="*/ 90172 h 222"/>
              <a:gd name="T30" fmla="*/ 101789 w 271"/>
              <a:gd name="T31" fmla="*/ 72008 h 2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71" h="222">
                <a:moveTo>
                  <a:pt x="157" y="111"/>
                </a:moveTo>
                <a:lnTo>
                  <a:pt x="196" y="0"/>
                </a:lnTo>
                <a:lnTo>
                  <a:pt x="74" y="0"/>
                </a:lnTo>
                <a:cubicBezTo>
                  <a:pt x="74" y="0"/>
                  <a:pt x="55" y="56"/>
                  <a:pt x="45" y="83"/>
                </a:cubicBezTo>
                <a:cubicBezTo>
                  <a:pt x="41" y="96"/>
                  <a:pt x="34" y="106"/>
                  <a:pt x="26" y="113"/>
                </a:cubicBezTo>
                <a:cubicBezTo>
                  <a:pt x="12" y="128"/>
                  <a:pt x="4" y="147"/>
                  <a:pt x="2" y="167"/>
                </a:cubicBezTo>
                <a:lnTo>
                  <a:pt x="0" y="221"/>
                </a:lnTo>
                <a:lnTo>
                  <a:pt x="270" y="221"/>
                </a:lnTo>
                <a:lnTo>
                  <a:pt x="270" y="207"/>
                </a:lnTo>
                <a:cubicBezTo>
                  <a:pt x="270" y="154"/>
                  <a:pt x="249" y="146"/>
                  <a:pt x="197" y="139"/>
                </a:cubicBezTo>
                <a:cubicBezTo>
                  <a:pt x="183" y="136"/>
                  <a:pt x="157" y="111"/>
                  <a:pt x="157" y="111"/>
                </a:cubicBezTo>
              </a:path>
            </a:pathLst>
          </a:custGeom>
          <a:solidFill>
            <a:srgbClr val="180739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67">
            <a:extLst>
              <a:ext uri="{FF2B5EF4-FFF2-40B4-BE49-F238E27FC236}">
                <a16:creationId xmlns:a16="http://schemas.microsoft.com/office/drawing/2014/main" id="{8D911B1E-41E0-7F4F-AA55-41DF25A9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9794" y="8832684"/>
            <a:ext cx="346057" cy="269158"/>
          </a:xfrm>
          <a:custGeom>
            <a:avLst/>
            <a:gdLst>
              <a:gd name="T0" fmla="*/ 92674 w 280"/>
              <a:gd name="T1" fmla="*/ 68941 h 217"/>
              <a:gd name="T2" fmla="*/ 84249 w 280"/>
              <a:gd name="T3" fmla="*/ 0 h 217"/>
              <a:gd name="T4" fmla="*/ 0 w 280"/>
              <a:gd name="T5" fmla="*/ 0 h 217"/>
              <a:gd name="T6" fmla="*/ 7777 w 280"/>
              <a:gd name="T7" fmla="*/ 77396 h 217"/>
              <a:gd name="T8" fmla="*/ 7777 w 280"/>
              <a:gd name="T9" fmla="*/ 77396 h 217"/>
              <a:gd name="T10" fmla="*/ 0 w 280"/>
              <a:gd name="T11" fmla="*/ 106663 h 217"/>
              <a:gd name="T12" fmla="*/ 0 w 280"/>
              <a:gd name="T13" fmla="*/ 106663 h 217"/>
              <a:gd name="T14" fmla="*/ 0 w 280"/>
              <a:gd name="T15" fmla="*/ 140484 h 217"/>
              <a:gd name="T16" fmla="*/ 180812 w 280"/>
              <a:gd name="T17" fmla="*/ 140484 h 217"/>
              <a:gd name="T18" fmla="*/ 180812 w 280"/>
              <a:gd name="T19" fmla="*/ 131378 h 217"/>
              <a:gd name="T20" fmla="*/ 180812 w 280"/>
              <a:gd name="T21" fmla="*/ 131378 h 217"/>
              <a:gd name="T22" fmla="*/ 133503 w 280"/>
              <a:gd name="T23" fmla="*/ 87152 h 217"/>
              <a:gd name="T24" fmla="*/ 133503 w 280"/>
              <a:gd name="T25" fmla="*/ 87152 h 217"/>
              <a:gd name="T26" fmla="*/ 92674 w 280"/>
              <a:gd name="T27" fmla="*/ 68941 h 2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0" h="217">
                <a:moveTo>
                  <a:pt x="143" y="106"/>
                </a:moveTo>
                <a:lnTo>
                  <a:pt x="130" y="0"/>
                </a:lnTo>
                <a:lnTo>
                  <a:pt x="0" y="0"/>
                </a:lnTo>
                <a:lnTo>
                  <a:pt x="12" y="119"/>
                </a:lnTo>
                <a:cubicBezTo>
                  <a:pt x="12" y="119"/>
                  <a:pt x="0" y="148"/>
                  <a:pt x="0" y="164"/>
                </a:cubicBezTo>
                <a:cubicBezTo>
                  <a:pt x="0" y="186"/>
                  <a:pt x="0" y="216"/>
                  <a:pt x="0" y="216"/>
                </a:cubicBezTo>
                <a:lnTo>
                  <a:pt x="279" y="216"/>
                </a:lnTo>
                <a:lnTo>
                  <a:pt x="279" y="202"/>
                </a:lnTo>
                <a:cubicBezTo>
                  <a:pt x="279" y="149"/>
                  <a:pt x="258" y="141"/>
                  <a:pt x="206" y="134"/>
                </a:cubicBezTo>
                <a:cubicBezTo>
                  <a:pt x="193" y="131"/>
                  <a:pt x="143" y="106"/>
                  <a:pt x="143" y="106"/>
                </a:cubicBezTo>
              </a:path>
            </a:pathLst>
          </a:custGeom>
          <a:solidFill>
            <a:srgbClr val="434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168">
            <a:extLst>
              <a:ext uri="{FF2B5EF4-FFF2-40B4-BE49-F238E27FC236}">
                <a16:creationId xmlns:a16="http://schemas.microsoft.com/office/drawing/2014/main" id="{72524E09-54E8-F945-981C-24BAE8A0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9794" y="8832684"/>
            <a:ext cx="346057" cy="269158"/>
          </a:xfrm>
          <a:custGeom>
            <a:avLst/>
            <a:gdLst>
              <a:gd name="T0" fmla="*/ 92674 w 280"/>
              <a:gd name="T1" fmla="*/ 68941 h 217"/>
              <a:gd name="T2" fmla="*/ 84249 w 280"/>
              <a:gd name="T3" fmla="*/ 0 h 217"/>
              <a:gd name="T4" fmla="*/ 0 w 280"/>
              <a:gd name="T5" fmla="*/ 0 h 217"/>
              <a:gd name="T6" fmla="*/ 7777 w 280"/>
              <a:gd name="T7" fmla="*/ 77396 h 217"/>
              <a:gd name="T8" fmla="*/ 7777 w 280"/>
              <a:gd name="T9" fmla="*/ 77396 h 217"/>
              <a:gd name="T10" fmla="*/ 0 w 280"/>
              <a:gd name="T11" fmla="*/ 106663 h 217"/>
              <a:gd name="T12" fmla="*/ 0 w 280"/>
              <a:gd name="T13" fmla="*/ 106663 h 217"/>
              <a:gd name="T14" fmla="*/ 0 w 280"/>
              <a:gd name="T15" fmla="*/ 140484 h 217"/>
              <a:gd name="T16" fmla="*/ 180812 w 280"/>
              <a:gd name="T17" fmla="*/ 140484 h 217"/>
              <a:gd name="T18" fmla="*/ 180812 w 280"/>
              <a:gd name="T19" fmla="*/ 131378 h 217"/>
              <a:gd name="T20" fmla="*/ 180812 w 280"/>
              <a:gd name="T21" fmla="*/ 131378 h 217"/>
              <a:gd name="T22" fmla="*/ 133503 w 280"/>
              <a:gd name="T23" fmla="*/ 87152 h 217"/>
              <a:gd name="T24" fmla="*/ 133503 w 280"/>
              <a:gd name="T25" fmla="*/ 87152 h 217"/>
              <a:gd name="T26" fmla="*/ 92674 w 280"/>
              <a:gd name="T27" fmla="*/ 68941 h 2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0" h="217">
                <a:moveTo>
                  <a:pt x="143" y="106"/>
                </a:moveTo>
                <a:lnTo>
                  <a:pt x="130" y="0"/>
                </a:lnTo>
                <a:lnTo>
                  <a:pt x="0" y="0"/>
                </a:lnTo>
                <a:lnTo>
                  <a:pt x="12" y="119"/>
                </a:lnTo>
                <a:cubicBezTo>
                  <a:pt x="12" y="119"/>
                  <a:pt x="0" y="148"/>
                  <a:pt x="0" y="164"/>
                </a:cubicBezTo>
                <a:cubicBezTo>
                  <a:pt x="0" y="186"/>
                  <a:pt x="0" y="216"/>
                  <a:pt x="0" y="216"/>
                </a:cubicBezTo>
                <a:lnTo>
                  <a:pt x="279" y="216"/>
                </a:lnTo>
                <a:lnTo>
                  <a:pt x="279" y="202"/>
                </a:lnTo>
                <a:cubicBezTo>
                  <a:pt x="279" y="149"/>
                  <a:pt x="258" y="141"/>
                  <a:pt x="206" y="134"/>
                </a:cubicBezTo>
                <a:cubicBezTo>
                  <a:pt x="193" y="131"/>
                  <a:pt x="143" y="106"/>
                  <a:pt x="143" y="106"/>
                </a:cubicBezTo>
              </a:path>
            </a:pathLst>
          </a:custGeom>
          <a:solidFill>
            <a:srgbClr val="180739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636D1092-F9DC-7D44-AA2E-BAE71FC1D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81" y="6899129"/>
            <a:ext cx="1163258" cy="778767"/>
          </a:xfrm>
          <a:custGeom>
            <a:avLst/>
            <a:gdLst>
              <a:gd name="connsiteX0" fmla="*/ 550920 w 1163258"/>
              <a:gd name="connsiteY0" fmla="*/ 0 h 778767"/>
              <a:gd name="connsiteX1" fmla="*/ 550924 w 1163258"/>
              <a:gd name="connsiteY1" fmla="*/ 2 h 778767"/>
              <a:gd name="connsiteX2" fmla="*/ 553536 w 1163258"/>
              <a:gd name="connsiteY2" fmla="*/ 2 h 778767"/>
              <a:gd name="connsiteX3" fmla="*/ 553393 w 1163258"/>
              <a:gd name="connsiteY3" fmla="*/ 1295 h 778767"/>
              <a:gd name="connsiteX4" fmla="*/ 776976 w 1163258"/>
              <a:gd name="connsiteY4" fmla="*/ 118312 h 778767"/>
              <a:gd name="connsiteX5" fmla="*/ 855226 w 1163258"/>
              <a:gd name="connsiteY5" fmla="*/ 124539 h 778767"/>
              <a:gd name="connsiteX6" fmla="*/ 1108608 w 1163258"/>
              <a:gd name="connsiteY6" fmla="*/ 36117 h 778767"/>
              <a:gd name="connsiteX7" fmla="*/ 1163258 w 1163258"/>
              <a:gd name="connsiteY7" fmla="*/ 168128 h 778767"/>
              <a:gd name="connsiteX8" fmla="*/ 845290 w 1163258"/>
              <a:gd name="connsiteY8" fmla="*/ 296403 h 778767"/>
              <a:gd name="connsiteX9" fmla="*/ 778218 w 1163258"/>
              <a:gd name="connsiteY9" fmla="*/ 298894 h 778767"/>
              <a:gd name="connsiteX10" fmla="*/ 529204 w 1163258"/>
              <a:gd name="connsiteY10" fmla="*/ 219787 h 778767"/>
              <a:gd name="connsiteX11" fmla="*/ 467320 w 1163258"/>
              <a:gd name="connsiteY11" fmla="*/ 778767 h 778767"/>
              <a:gd name="connsiteX12" fmla="*/ 0 w 1163258"/>
              <a:gd name="connsiteY12" fmla="*/ 778767 h 778767"/>
              <a:gd name="connsiteX13" fmla="*/ 86217 w 1163258"/>
              <a:gd name="connsiteY13" fmla="*/ 2 h 778767"/>
              <a:gd name="connsiteX14" fmla="*/ 550920 w 1163258"/>
              <a:gd name="connsiteY14" fmla="*/ 2 h 77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3258" h="778767">
                <a:moveTo>
                  <a:pt x="550920" y="0"/>
                </a:moveTo>
                <a:lnTo>
                  <a:pt x="550924" y="2"/>
                </a:lnTo>
                <a:lnTo>
                  <a:pt x="553536" y="2"/>
                </a:lnTo>
                <a:lnTo>
                  <a:pt x="553393" y="1295"/>
                </a:lnTo>
                <a:lnTo>
                  <a:pt x="776976" y="118312"/>
                </a:lnTo>
                <a:cubicBezTo>
                  <a:pt x="800576" y="132011"/>
                  <a:pt x="829144" y="133257"/>
                  <a:pt x="855226" y="124539"/>
                </a:cubicBezTo>
                <a:lnTo>
                  <a:pt x="1108608" y="36117"/>
                </a:lnTo>
                <a:lnTo>
                  <a:pt x="1163258" y="168128"/>
                </a:lnTo>
                <a:lnTo>
                  <a:pt x="845290" y="296403"/>
                </a:lnTo>
                <a:cubicBezTo>
                  <a:pt x="824174" y="305120"/>
                  <a:pt x="800576" y="306366"/>
                  <a:pt x="778218" y="298894"/>
                </a:cubicBezTo>
                <a:lnTo>
                  <a:pt x="529204" y="219787"/>
                </a:lnTo>
                <a:lnTo>
                  <a:pt x="467320" y="778767"/>
                </a:lnTo>
                <a:lnTo>
                  <a:pt x="0" y="778767"/>
                </a:lnTo>
                <a:lnTo>
                  <a:pt x="86217" y="2"/>
                </a:lnTo>
                <a:lnTo>
                  <a:pt x="550920" y="2"/>
                </a:lnTo>
                <a:close/>
              </a:path>
            </a:pathLst>
          </a:custGeom>
          <a:solidFill>
            <a:srgbClr val="E5E6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70">
            <a:extLst>
              <a:ext uri="{FF2B5EF4-FFF2-40B4-BE49-F238E27FC236}">
                <a16:creationId xmlns:a16="http://schemas.microsoft.com/office/drawing/2014/main" id="{20301E51-3CAC-6144-A4FB-572EA9715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81" y="6899131"/>
            <a:ext cx="263662" cy="780013"/>
          </a:xfrm>
          <a:custGeom>
            <a:avLst/>
            <a:gdLst>
              <a:gd name="T0" fmla="*/ 78539 w 213"/>
              <a:gd name="T1" fmla="*/ 0 h 625"/>
              <a:gd name="T2" fmla="*/ 44787 w 213"/>
              <a:gd name="T3" fmla="*/ 0 h 625"/>
              <a:gd name="T4" fmla="*/ 0 w 213"/>
              <a:gd name="T5" fmla="*/ 408349 h 625"/>
              <a:gd name="T6" fmla="*/ 137606 w 213"/>
              <a:gd name="T7" fmla="*/ 408349 h 625"/>
              <a:gd name="T8" fmla="*/ 137606 w 213"/>
              <a:gd name="T9" fmla="*/ 408349 h 625"/>
              <a:gd name="T10" fmla="*/ 78539 w 213"/>
              <a:gd name="T11" fmla="*/ 0 h 6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3" h="625">
                <a:moveTo>
                  <a:pt x="121" y="0"/>
                </a:moveTo>
                <a:lnTo>
                  <a:pt x="69" y="0"/>
                </a:lnTo>
                <a:lnTo>
                  <a:pt x="0" y="624"/>
                </a:lnTo>
                <a:lnTo>
                  <a:pt x="212" y="624"/>
                </a:lnTo>
                <a:cubicBezTo>
                  <a:pt x="120" y="480"/>
                  <a:pt x="116" y="71"/>
                  <a:pt x="121" y="0"/>
                </a:cubicBezTo>
              </a:path>
            </a:pathLst>
          </a:custGeom>
          <a:solidFill>
            <a:srgbClr val="C5C7D6">
              <a:alpha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71">
            <a:extLst>
              <a:ext uri="{FF2B5EF4-FFF2-40B4-BE49-F238E27FC236}">
                <a16:creationId xmlns:a16="http://schemas.microsoft.com/office/drawing/2014/main" id="{E30092F8-FBE6-884B-8E49-C7CEBF0F1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2753" y="6899131"/>
            <a:ext cx="466902" cy="758041"/>
          </a:xfrm>
          <a:custGeom>
            <a:avLst/>
            <a:gdLst>
              <a:gd name="T0" fmla="*/ 196121 w 377"/>
              <a:gd name="T1" fmla="*/ 0 h 610"/>
              <a:gd name="T2" fmla="*/ 196121 w 377"/>
              <a:gd name="T3" fmla="*/ 0 h 610"/>
              <a:gd name="T4" fmla="*/ 3896 w 377"/>
              <a:gd name="T5" fmla="*/ 230018 h 610"/>
              <a:gd name="T6" fmla="*/ 3896 w 377"/>
              <a:gd name="T7" fmla="*/ 230018 h 610"/>
              <a:gd name="T8" fmla="*/ 198719 w 377"/>
              <a:gd name="T9" fmla="*/ 396830 h 610"/>
              <a:gd name="T10" fmla="*/ 244178 w 377"/>
              <a:gd name="T11" fmla="*/ 342095 h 610"/>
              <a:gd name="T12" fmla="*/ 244178 w 377"/>
              <a:gd name="T13" fmla="*/ 342095 h 610"/>
              <a:gd name="T14" fmla="*/ 107152 w 377"/>
              <a:gd name="T15" fmla="*/ 207212 h 610"/>
              <a:gd name="T16" fmla="*/ 107152 w 377"/>
              <a:gd name="T17" fmla="*/ 207212 h 610"/>
              <a:gd name="T18" fmla="*/ 179886 w 377"/>
              <a:gd name="T19" fmla="*/ 148567 h 610"/>
              <a:gd name="T20" fmla="*/ 196121 w 377"/>
              <a:gd name="T21" fmla="*/ 0 h 6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7" h="610">
                <a:moveTo>
                  <a:pt x="302" y="0"/>
                </a:moveTo>
                <a:lnTo>
                  <a:pt x="302" y="0"/>
                </a:lnTo>
                <a:cubicBezTo>
                  <a:pt x="302" y="0"/>
                  <a:pt x="0" y="272"/>
                  <a:pt x="6" y="353"/>
                </a:cubicBezTo>
                <a:cubicBezTo>
                  <a:pt x="11" y="425"/>
                  <a:pt x="306" y="609"/>
                  <a:pt x="306" y="609"/>
                </a:cubicBezTo>
                <a:lnTo>
                  <a:pt x="376" y="525"/>
                </a:lnTo>
                <a:cubicBezTo>
                  <a:pt x="376" y="525"/>
                  <a:pt x="164" y="332"/>
                  <a:pt x="165" y="318"/>
                </a:cubicBezTo>
                <a:cubicBezTo>
                  <a:pt x="167" y="312"/>
                  <a:pt x="277" y="228"/>
                  <a:pt x="277" y="228"/>
                </a:cubicBezTo>
                <a:lnTo>
                  <a:pt x="302" y="0"/>
                </a:lnTo>
              </a:path>
            </a:pathLst>
          </a:custGeom>
          <a:solidFill>
            <a:srgbClr val="E5E6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72">
            <a:extLst>
              <a:ext uri="{FF2B5EF4-FFF2-40B4-BE49-F238E27FC236}">
                <a16:creationId xmlns:a16="http://schemas.microsoft.com/office/drawing/2014/main" id="{168A76AC-1366-E841-B2F3-60ADBD9C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8104" y="6717856"/>
            <a:ext cx="203240" cy="285639"/>
          </a:xfrm>
          <a:custGeom>
            <a:avLst/>
            <a:gdLst>
              <a:gd name="T0" fmla="*/ 88377 w 164"/>
              <a:gd name="T1" fmla="*/ 94836 h 229"/>
              <a:gd name="T2" fmla="*/ 76030 w 164"/>
              <a:gd name="T3" fmla="*/ 94836 h 229"/>
              <a:gd name="T4" fmla="*/ 88377 w 164"/>
              <a:gd name="T5" fmla="*/ 0 h 229"/>
              <a:gd name="T6" fmla="*/ 19495 w 164"/>
              <a:gd name="T7" fmla="*/ 0 h 229"/>
              <a:gd name="T8" fmla="*/ 6498 w 164"/>
              <a:gd name="T9" fmla="*/ 94836 h 229"/>
              <a:gd name="T10" fmla="*/ 0 w 164"/>
              <a:gd name="T11" fmla="*/ 94836 h 229"/>
              <a:gd name="T12" fmla="*/ 0 w 164"/>
              <a:gd name="T13" fmla="*/ 94836 h 229"/>
              <a:gd name="T14" fmla="*/ 80579 w 164"/>
              <a:gd name="T15" fmla="*/ 147814 h 229"/>
              <a:gd name="T16" fmla="*/ 80579 w 164"/>
              <a:gd name="T17" fmla="*/ 147814 h 229"/>
              <a:gd name="T18" fmla="*/ 88377 w 164"/>
              <a:gd name="T19" fmla="*/ 94836 h 2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4" h="229">
                <a:moveTo>
                  <a:pt x="136" y="145"/>
                </a:moveTo>
                <a:lnTo>
                  <a:pt x="117" y="145"/>
                </a:lnTo>
                <a:lnTo>
                  <a:pt x="136" y="0"/>
                </a:lnTo>
                <a:lnTo>
                  <a:pt x="30" y="0"/>
                </a:lnTo>
                <a:lnTo>
                  <a:pt x="10" y="145"/>
                </a:lnTo>
                <a:lnTo>
                  <a:pt x="0" y="145"/>
                </a:lnTo>
                <a:cubicBezTo>
                  <a:pt x="0" y="145"/>
                  <a:pt x="54" y="221"/>
                  <a:pt x="124" y="226"/>
                </a:cubicBezTo>
                <a:cubicBezTo>
                  <a:pt x="163" y="228"/>
                  <a:pt x="136" y="145"/>
                  <a:pt x="136" y="145"/>
                </a:cubicBez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74">
            <a:extLst>
              <a:ext uri="{FF2B5EF4-FFF2-40B4-BE49-F238E27FC236}">
                <a16:creationId xmlns:a16="http://schemas.microsoft.com/office/drawing/2014/main" id="{00E14118-1CA6-4A4B-85D8-6E5E020F0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4163" y="7673649"/>
            <a:ext cx="521828" cy="1219456"/>
          </a:xfrm>
          <a:custGeom>
            <a:avLst/>
            <a:gdLst>
              <a:gd name="T0" fmla="*/ 117176 w 418"/>
              <a:gd name="T1" fmla="*/ 0 h 980"/>
              <a:gd name="T2" fmla="*/ 117176 w 418"/>
              <a:gd name="T3" fmla="*/ 0 h 980"/>
              <a:gd name="T4" fmla="*/ 102120 w 418"/>
              <a:gd name="T5" fmla="*/ 150722 h 980"/>
              <a:gd name="T6" fmla="*/ 102120 w 418"/>
              <a:gd name="T7" fmla="*/ 150722 h 980"/>
              <a:gd name="T8" fmla="*/ 139432 w 418"/>
              <a:gd name="T9" fmla="*/ 299487 h 980"/>
              <a:gd name="T10" fmla="*/ 0 w 418"/>
              <a:gd name="T11" fmla="*/ 638775 h 980"/>
              <a:gd name="T12" fmla="*/ 117176 w 418"/>
              <a:gd name="T13" fmla="*/ 638775 h 980"/>
              <a:gd name="T14" fmla="*/ 272973 w 418"/>
              <a:gd name="T15" fmla="*/ 313189 h 980"/>
              <a:gd name="T16" fmla="*/ 262500 w 418"/>
              <a:gd name="T17" fmla="*/ 0 h 980"/>
              <a:gd name="T18" fmla="*/ 117176 w 418"/>
              <a:gd name="T19" fmla="*/ 0 h 9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8" h="980">
                <a:moveTo>
                  <a:pt x="179" y="0"/>
                </a:moveTo>
                <a:lnTo>
                  <a:pt x="179" y="0"/>
                </a:lnTo>
                <a:cubicBezTo>
                  <a:pt x="179" y="0"/>
                  <a:pt x="98" y="75"/>
                  <a:pt x="156" y="231"/>
                </a:cubicBezTo>
                <a:cubicBezTo>
                  <a:pt x="206" y="362"/>
                  <a:pt x="213" y="459"/>
                  <a:pt x="213" y="459"/>
                </a:cubicBezTo>
                <a:lnTo>
                  <a:pt x="0" y="979"/>
                </a:lnTo>
                <a:lnTo>
                  <a:pt x="179" y="979"/>
                </a:lnTo>
                <a:lnTo>
                  <a:pt x="417" y="480"/>
                </a:lnTo>
                <a:lnTo>
                  <a:pt x="401" y="0"/>
                </a:lnTo>
                <a:lnTo>
                  <a:pt x="179" y="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75">
            <a:extLst>
              <a:ext uri="{FF2B5EF4-FFF2-40B4-BE49-F238E27FC236}">
                <a16:creationId xmlns:a16="http://schemas.microsoft.com/office/drawing/2014/main" id="{0226A65B-0478-6347-BD57-54C74D21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3174" y="7673647"/>
            <a:ext cx="505350" cy="1208471"/>
          </a:xfrm>
          <a:custGeom>
            <a:avLst/>
            <a:gdLst>
              <a:gd name="T0" fmla="*/ 161610 w 405"/>
              <a:gd name="T1" fmla="*/ 0 h 970"/>
              <a:gd name="T2" fmla="*/ 263025 w 405"/>
              <a:gd name="T3" fmla="*/ 291356 h 970"/>
              <a:gd name="T4" fmla="*/ 264334 w 405"/>
              <a:gd name="T5" fmla="*/ 633014 h 970"/>
              <a:gd name="T6" fmla="*/ 140673 w 405"/>
              <a:gd name="T7" fmla="*/ 633014 h 970"/>
              <a:gd name="T8" fmla="*/ 126933 w 405"/>
              <a:gd name="T9" fmla="*/ 320100 h 970"/>
              <a:gd name="T10" fmla="*/ 0 w 405"/>
              <a:gd name="T11" fmla="*/ 0 h 970"/>
              <a:gd name="T12" fmla="*/ 161610 w 405"/>
              <a:gd name="T13" fmla="*/ 0 h 9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" h="970">
                <a:moveTo>
                  <a:pt x="247" y="0"/>
                </a:moveTo>
                <a:lnTo>
                  <a:pt x="402" y="446"/>
                </a:lnTo>
                <a:lnTo>
                  <a:pt x="404" y="969"/>
                </a:lnTo>
                <a:lnTo>
                  <a:pt x="215" y="969"/>
                </a:lnTo>
                <a:lnTo>
                  <a:pt x="194" y="490"/>
                </a:lnTo>
                <a:lnTo>
                  <a:pt x="0" y="0"/>
                </a:lnTo>
                <a:lnTo>
                  <a:pt x="247" y="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176">
            <a:extLst>
              <a:ext uri="{FF2B5EF4-FFF2-40B4-BE49-F238E27FC236}">
                <a16:creationId xmlns:a16="http://schemas.microsoft.com/office/drawing/2014/main" id="{BCF467AA-404E-9E45-8B16-45C1E2A1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2329" y="6668424"/>
            <a:ext cx="2114781" cy="1549038"/>
          </a:xfrm>
          <a:custGeom>
            <a:avLst/>
            <a:gdLst>
              <a:gd name="T0" fmla="*/ 1035730 w 1697"/>
              <a:gd name="T1" fmla="*/ 403835 h 1243"/>
              <a:gd name="T2" fmla="*/ 347639 w 1697"/>
              <a:gd name="T3" fmla="*/ 801136 h 1243"/>
              <a:gd name="T4" fmla="*/ 347639 w 1697"/>
              <a:gd name="T5" fmla="*/ 801136 h 1243"/>
              <a:gd name="T6" fmla="*/ 304511 w 1697"/>
              <a:gd name="T7" fmla="*/ 808978 h 1243"/>
              <a:gd name="T8" fmla="*/ 0 w 1697"/>
              <a:gd name="T9" fmla="*/ 759315 h 1243"/>
              <a:gd name="T10" fmla="*/ 103900 w 1697"/>
              <a:gd name="T11" fmla="*/ 462646 h 1243"/>
              <a:gd name="T12" fmla="*/ 103900 w 1697"/>
              <a:gd name="T13" fmla="*/ 462646 h 1243"/>
              <a:gd name="T14" fmla="*/ 132652 w 1697"/>
              <a:gd name="T15" fmla="*/ 427360 h 1243"/>
              <a:gd name="T16" fmla="*/ 820089 w 1697"/>
              <a:gd name="T17" fmla="*/ 31366 h 1243"/>
              <a:gd name="T18" fmla="*/ 820089 w 1697"/>
              <a:gd name="T19" fmla="*/ 31366 h 1243"/>
              <a:gd name="T20" fmla="*/ 974305 w 1697"/>
              <a:gd name="T21" fmla="*/ 72534 h 1243"/>
              <a:gd name="T22" fmla="*/ 1076898 w 1697"/>
              <a:gd name="T23" fmla="*/ 249620 h 1243"/>
              <a:gd name="T24" fmla="*/ 1076898 w 1697"/>
              <a:gd name="T25" fmla="*/ 249620 h 1243"/>
              <a:gd name="T26" fmla="*/ 1035730 w 1697"/>
              <a:gd name="T27" fmla="*/ 403835 h 1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97" h="1243">
                <a:moveTo>
                  <a:pt x="1585" y="618"/>
                </a:moveTo>
                <a:lnTo>
                  <a:pt x="532" y="1226"/>
                </a:lnTo>
                <a:cubicBezTo>
                  <a:pt x="512" y="1238"/>
                  <a:pt x="489" y="1242"/>
                  <a:pt x="466" y="1238"/>
                </a:cubicBezTo>
                <a:lnTo>
                  <a:pt x="0" y="1162"/>
                </a:lnTo>
                <a:lnTo>
                  <a:pt x="159" y="708"/>
                </a:lnTo>
                <a:cubicBezTo>
                  <a:pt x="167" y="685"/>
                  <a:pt x="182" y="666"/>
                  <a:pt x="203" y="654"/>
                </a:cubicBezTo>
                <a:lnTo>
                  <a:pt x="1255" y="48"/>
                </a:lnTo>
                <a:cubicBezTo>
                  <a:pt x="1337" y="0"/>
                  <a:pt x="1443" y="28"/>
                  <a:pt x="1491" y="111"/>
                </a:cubicBezTo>
                <a:lnTo>
                  <a:pt x="1648" y="382"/>
                </a:lnTo>
                <a:cubicBezTo>
                  <a:pt x="1696" y="465"/>
                  <a:pt x="1668" y="570"/>
                  <a:pt x="1585" y="618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4FC0385C-566E-0A40-BDE9-6470AAD0A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6274" y="6997608"/>
            <a:ext cx="1280848" cy="900018"/>
          </a:xfrm>
          <a:custGeom>
            <a:avLst/>
            <a:gdLst>
              <a:gd name="connsiteX0" fmla="*/ 217427 w 1280848"/>
              <a:gd name="connsiteY0" fmla="*/ 709605 h 900018"/>
              <a:gd name="connsiteX1" fmla="*/ 178911 w 1280848"/>
              <a:gd name="connsiteY1" fmla="*/ 723206 h 900018"/>
              <a:gd name="connsiteX2" fmla="*/ 111820 w 1280848"/>
              <a:gd name="connsiteY2" fmla="*/ 762772 h 900018"/>
              <a:gd name="connsiteX3" fmla="*/ 162760 w 1280848"/>
              <a:gd name="connsiteY3" fmla="*/ 851796 h 900018"/>
              <a:gd name="connsiteX4" fmla="*/ 237306 w 1280848"/>
              <a:gd name="connsiteY4" fmla="*/ 808521 h 900018"/>
              <a:gd name="connsiteX5" fmla="*/ 272094 w 1280848"/>
              <a:gd name="connsiteY5" fmla="*/ 765245 h 900018"/>
              <a:gd name="connsiteX6" fmla="*/ 263397 w 1280848"/>
              <a:gd name="connsiteY6" fmla="*/ 731861 h 900018"/>
              <a:gd name="connsiteX7" fmla="*/ 217427 w 1280848"/>
              <a:gd name="connsiteY7" fmla="*/ 709605 h 900018"/>
              <a:gd name="connsiteX8" fmla="*/ 149093 w 1280848"/>
              <a:gd name="connsiteY8" fmla="*/ 608216 h 900018"/>
              <a:gd name="connsiteX9" fmla="*/ 111820 w 1280848"/>
              <a:gd name="connsiteY9" fmla="*/ 623054 h 900018"/>
              <a:gd name="connsiteX10" fmla="*/ 49698 w 1280848"/>
              <a:gd name="connsiteY10" fmla="*/ 657674 h 900018"/>
              <a:gd name="connsiteX11" fmla="*/ 95668 w 1280848"/>
              <a:gd name="connsiteY11" fmla="*/ 735570 h 900018"/>
              <a:gd name="connsiteX12" fmla="*/ 157790 w 1280848"/>
              <a:gd name="connsiteY12" fmla="*/ 699713 h 900018"/>
              <a:gd name="connsiteX13" fmla="*/ 188851 w 1280848"/>
              <a:gd name="connsiteY13" fmla="*/ 673748 h 900018"/>
              <a:gd name="connsiteX14" fmla="*/ 187609 w 1280848"/>
              <a:gd name="connsiteY14" fmla="*/ 629236 h 900018"/>
              <a:gd name="connsiteX15" fmla="*/ 149093 w 1280848"/>
              <a:gd name="connsiteY15" fmla="*/ 608216 h 900018"/>
              <a:gd name="connsiteX16" fmla="*/ 150335 w 1280848"/>
              <a:gd name="connsiteY16" fmla="*/ 571278 h 900018"/>
              <a:gd name="connsiteX17" fmla="*/ 187609 w 1280848"/>
              <a:gd name="connsiteY17" fmla="*/ 576069 h 900018"/>
              <a:gd name="connsiteX18" fmla="*/ 218670 w 1280848"/>
              <a:gd name="connsiteY18" fmla="*/ 605744 h 900018"/>
              <a:gd name="connsiteX19" fmla="*/ 228609 w 1280848"/>
              <a:gd name="connsiteY19" fmla="*/ 651492 h 900018"/>
              <a:gd name="connsiteX20" fmla="*/ 216185 w 1280848"/>
              <a:gd name="connsiteY20" fmla="*/ 678694 h 900018"/>
              <a:gd name="connsiteX21" fmla="*/ 255943 w 1280848"/>
              <a:gd name="connsiteY21" fmla="*/ 678694 h 900018"/>
              <a:gd name="connsiteX22" fmla="*/ 299428 w 1280848"/>
              <a:gd name="connsiteY22" fmla="*/ 714551 h 900018"/>
              <a:gd name="connsiteX23" fmla="*/ 308126 w 1280848"/>
              <a:gd name="connsiteY23" fmla="*/ 766482 h 900018"/>
              <a:gd name="connsiteX24" fmla="*/ 253458 w 1280848"/>
              <a:gd name="connsiteY24" fmla="*/ 838195 h 900018"/>
              <a:gd name="connsiteX25" fmla="*/ 146608 w 1280848"/>
              <a:gd name="connsiteY25" fmla="*/ 900018 h 900018"/>
              <a:gd name="connsiteX26" fmla="*/ 0 w 1280848"/>
              <a:gd name="connsiteY26" fmla="*/ 650256 h 900018"/>
              <a:gd name="connsiteX27" fmla="*/ 109335 w 1280848"/>
              <a:gd name="connsiteY27" fmla="*/ 585960 h 900018"/>
              <a:gd name="connsiteX28" fmla="*/ 150335 w 1280848"/>
              <a:gd name="connsiteY28" fmla="*/ 571278 h 900018"/>
              <a:gd name="connsiteX29" fmla="*/ 398350 w 1280848"/>
              <a:gd name="connsiteY29" fmla="*/ 463133 h 900018"/>
              <a:gd name="connsiteX30" fmla="*/ 368642 w 1280848"/>
              <a:gd name="connsiteY30" fmla="*/ 473077 h 900018"/>
              <a:gd name="connsiteX31" fmla="*/ 288182 w 1280848"/>
              <a:gd name="connsiteY31" fmla="*/ 520309 h 900018"/>
              <a:gd name="connsiteX32" fmla="*/ 337696 w 1280848"/>
              <a:gd name="connsiteY32" fmla="*/ 606073 h 900018"/>
              <a:gd name="connsiteX33" fmla="*/ 413204 w 1280848"/>
              <a:gd name="connsiteY33" fmla="*/ 562569 h 900018"/>
              <a:gd name="connsiteX34" fmla="*/ 445388 w 1280848"/>
              <a:gd name="connsiteY34" fmla="*/ 531496 h 900018"/>
              <a:gd name="connsiteX35" fmla="*/ 439198 w 1280848"/>
              <a:gd name="connsiteY35" fmla="*/ 487992 h 900018"/>
              <a:gd name="connsiteX36" fmla="*/ 398350 w 1280848"/>
              <a:gd name="connsiteY36" fmla="*/ 463133 h 900018"/>
              <a:gd name="connsiteX37" fmla="*/ 402062 w 1280848"/>
              <a:gd name="connsiteY37" fmla="*/ 425845 h 900018"/>
              <a:gd name="connsiteX38" fmla="*/ 471382 w 1280848"/>
              <a:gd name="connsiteY38" fmla="*/ 464376 h 900018"/>
              <a:gd name="connsiteX39" fmla="*/ 483760 w 1280848"/>
              <a:gd name="connsiteY39" fmla="*/ 507880 h 900018"/>
              <a:gd name="connsiteX40" fmla="*/ 470144 w 1280848"/>
              <a:gd name="connsiteY40" fmla="*/ 546411 h 900018"/>
              <a:gd name="connsiteX41" fmla="*/ 501090 w 1280848"/>
              <a:gd name="connsiteY41" fmla="*/ 548897 h 900018"/>
              <a:gd name="connsiteX42" fmla="*/ 528322 w 1280848"/>
              <a:gd name="connsiteY42" fmla="*/ 576242 h 900018"/>
              <a:gd name="connsiteX43" fmla="*/ 549366 w 1280848"/>
              <a:gd name="connsiteY43" fmla="*/ 608559 h 900018"/>
              <a:gd name="connsiteX44" fmla="*/ 562982 w 1280848"/>
              <a:gd name="connsiteY44" fmla="*/ 629689 h 900018"/>
              <a:gd name="connsiteX45" fmla="*/ 584026 w 1280848"/>
              <a:gd name="connsiteY45" fmla="*/ 637147 h 900018"/>
              <a:gd name="connsiteX46" fmla="*/ 586502 w 1280848"/>
              <a:gd name="connsiteY46" fmla="*/ 643362 h 900018"/>
              <a:gd name="connsiteX47" fmla="*/ 545652 w 1280848"/>
              <a:gd name="connsiteY47" fmla="*/ 668221 h 900018"/>
              <a:gd name="connsiteX48" fmla="*/ 538226 w 1280848"/>
              <a:gd name="connsiteY48" fmla="*/ 660763 h 900018"/>
              <a:gd name="connsiteX49" fmla="*/ 524610 w 1280848"/>
              <a:gd name="connsiteY49" fmla="*/ 642119 h 900018"/>
              <a:gd name="connsiteX50" fmla="*/ 498614 w 1280848"/>
              <a:gd name="connsiteY50" fmla="*/ 601101 h 900018"/>
              <a:gd name="connsiteX51" fmla="*/ 461480 w 1280848"/>
              <a:gd name="connsiteY51" fmla="*/ 578728 h 900018"/>
              <a:gd name="connsiteX52" fmla="*/ 429296 w 1280848"/>
              <a:gd name="connsiteY52" fmla="*/ 591158 h 900018"/>
              <a:gd name="connsiteX53" fmla="*/ 353786 w 1280848"/>
              <a:gd name="connsiteY53" fmla="*/ 634661 h 900018"/>
              <a:gd name="connsiteX54" fmla="*/ 416916 w 1280848"/>
              <a:gd name="connsiteY54" fmla="*/ 742798 h 900018"/>
              <a:gd name="connsiteX55" fmla="*/ 382258 w 1280848"/>
              <a:gd name="connsiteY55" fmla="*/ 762685 h 900018"/>
              <a:gd name="connsiteX56" fmla="*/ 236192 w 1280848"/>
              <a:gd name="connsiteY56" fmla="*/ 511608 h 900018"/>
              <a:gd name="connsiteX57" fmla="*/ 351312 w 1280848"/>
              <a:gd name="connsiteY57" fmla="*/ 444489 h 900018"/>
              <a:gd name="connsiteX58" fmla="*/ 402062 w 1280848"/>
              <a:gd name="connsiteY58" fmla="*/ 425845 h 900018"/>
              <a:gd name="connsiteX59" fmla="*/ 600476 w 1280848"/>
              <a:gd name="connsiteY59" fmla="*/ 346580 h 900018"/>
              <a:gd name="connsiteX60" fmla="*/ 624344 w 1280848"/>
              <a:gd name="connsiteY60" fmla="*/ 480395 h 900018"/>
              <a:gd name="connsiteX61" fmla="*/ 704742 w 1280848"/>
              <a:gd name="connsiteY61" fmla="*/ 434551 h 900018"/>
              <a:gd name="connsiteX62" fmla="*/ 599220 w 1280848"/>
              <a:gd name="connsiteY62" fmla="*/ 297019 h 900018"/>
              <a:gd name="connsiteX63" fmla="*/ 839158 w 1280848"/>
              <a:gd name="connsiteY63" fmla="*/ 495264 h 900018"/>
              <a:gd name="connsiteX64" fmla="*/ 801472 w 1280848"/>
              <a:gd name="connsiteY64" fmla="*/ 516327 h 900018"/>
              <a:gd name="connsiteX65" fmla="*/ 731124 w 1280848"/>
              <a:gd name="connsiteY65" fmla="*/ 455615 h 900018"/>
              <a:gd name="connsiteX66" fmla="*/ 630624 w 1280848"/>
              <a:gd name="connsiteY66" fmla="*/ 513849 h 900018"/>
              <a:gd name="connsiteX67" fmla="*/ 646956 w 1280848"/>
              <a:gd name="connsiteY67" fmla="*/ 604299 h 900018"/>
              <a:gd name="connsiteX68" fmla="*/ 611782 w 1280848"/>
              <a:gd name="connsiteY68" fmla="*/ 625362 h 900018"/>
              <a:gd name="connsiteX69" fmla="*/ 560276 w 1280848"/>
              <a:gd name="connsiteY69" fmla="*/ 319321 h 900018"/>
              <a:gd name="connsiteX70" fmla="*/ 923520 w 1280848"/>
              <a:gd name="connsiteY70" fmla="*/ 110256 h 900018"/>
              <a:gd name="connsiteX71" fmla="*/ 1069878 w 1280848"/>
              <a:gd name="connsiteY71" fmla="*/ 361413 h 900018"/>
              <a:gd name="connsiteX72" fmla="*/ 1031428 w 1280848"/>
              <a:gd name="connsiteY72" fmla="*/ 383793 h 900018"/>
              <a:gd name="connsiteX73" fmla="*/ 785842 w 1280848"/>
              <a:gd name="connsiteY73" fmla="*/ 254485 h 900018"/>
              <a:gd name="connsiteX74" fmla="*/ 903674 w 1280848"/>
              <a:gd name="connsiteY74" fmla="*/ 458394 h 900018"/>
              <a:gd name="connsiteX75" fmla="*/ 871426 w 1280848"/>
              <a:gd name="connsiteY75" fmla="*/ 477044 h 900018"/>
              <a:gd name="connsiteX76" fmla="*/ 725066 w 1280848"/>
              <a:gd name="connsiteY76" fmla="*/ 224644 h 900018"/>
              <a:gd name="connsiteX77" fmla="*/ 765998 w 1280848"/>
              <a:gd name="connsiteY77" fmla="*/ 202264 h 900018"/>
              <a:gd name="connsiteX78" fmla="*/ 1009102 w 1280848"/>
              <a:gd name="connsiteY78" fmla="*/ 332816 h 900018"/>
              <a:gd name="connsiteX79" fmla="*/ 890030 w 1280848"/>
              <a:gd name="connsiteY79" fmla="*/ 128906 h 900018"/>
              <a:gd name="connsiteX80" fmla="*/ 1125962 w 1280848"/>
              <a:gd name="connsiteY80" fmla="*/ 37408 h 900018"/>
              <a:gd name="connsiteX81" fmla="*/ 1086892 w 1280848"/>
              <a:gd name="connsiteY81" fmla="*/ 50955 h 900018"/>
              <a:gd name="connsiteX82" fmla="*/ 1028596 w 1280848"/>
              <a:gd name="connsiteY82" fmla="*/ 85832 h 900018"/>
              <a:gd name="connsiteX83" fmla="*/ 1140226 w 1280848"/>
              <a:gd name="connsiteY83" fmla="*/ 280152 h 900018"/>
              <a:gd name="connsiteX84" fmla="*/ 1199762 w 1280848"/>
              <a:gd name="connsiteY84" fmla="*/ 244029 h 900018"/>
              <a:gd name="connsiteX85" fmla="*/ 1225810 w 1280848"/>
              <a:gd name="connsiteY85" fmla="*/ 224098 h 900018"/>
              <a:gd name="connsiteX86" fmla="*/ 1243174 w 1280848"/>
              <a:gd name="connsiteY86" fmla="*/ 180501 h 900018"/>
              <a:gd name="connsiteX87" fmla="*/ 1233252 w 1280848"/>
              <a:gd name="connsiteY87" fmla="*/ 133167 h 900018"/>
              <a:gd name="connsiteX88" fmla="*/ 1220848 w 1280848"/>
              <a:gd name="connsiteY88" fmla="*/ 104517 h 900018"/>
              <a:gd name="connsiteX89" fmla="*/ 1161312 w 1280848"/>
              <a:gd name="connsiteY89" fmla="*/ 43481 h 900018"/>
              <a:gd name="connsiteX90" fmla="*/ 1125962 w 1280848"/>
              <a:gd name="connsiteY90" fmla="*/ 37408 h 900018"/>
              <a:gd name="connsiteX91" fmla="*/ 1128288 w 1280848"/>
              <a:gd name="connsiteY91" fmla="*/ 351 h 900018"/>
              <a:gd name="connsiteX92" fmla="*/ 1178676 w 1280848"/>
              <a:gd name="connsiteY92" fmla="*/ 8603 h 900018"/>
              <a:gd name="connsiteX93" fmla="*/ 1253098 w 1280848"/>
              <a:gd name="connsiteY93" fmla="*/ 79604 h 900018"/>
              <a:gd name="connsiteX94" fmla="*/ 1280384 w 1280848"/>
              <a:gd name="connsiteY94" fmla="*/ 160571 h 900018"/>
              <a:gd name="connsiteX95" fmla="*/ 1223328 w 1280848"/>
              <a:gd name="connsiteY95" fmla="*/ 270187 h 900018"/>
              <a:gd name="connsiteX96" fmla="*/ 1122862 w 1280848"/>
              <a:gd name="connsiteY96" fmla="*/ 328732 h 900018"/>
              <a:gd name="connsiteX97" fmla="*/ 977742 w 1280848"/>
              <a:gd name="connsiteY97" fmla="*/ 75867 h 900018"/>
              <a:gd name="connsiteX98" fmla="*/ 1076968 w 1280848"/>
              <a:gd name="connsiteY98" fmla="*/ 17322 h 900018"/>
              <a:gd name="connsiteX99" fmla="*/ 1128288 w 1280848"/>
              <a:gd name="connsiteY99" fmla="*/ 351 h 90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280848" h="900018">
                <a:moveTo>
                  <a:pt x="217427" y="709605"/>
                </a:moveTo>
                <a:cubicBezTo>
                  <a:pt x="207488" y="710841"/>
                  <a:pt x="193821" y="715787"/>
                  <a:pt x="178911" y="723206"/>
                </a:cubicBezTo>
                <a:lnTo>
                  <a:pt x="111820" y="762772"/>
                </a:lnTo>
                <a:lnTo>
                  <a:pt x="162760" y="851796"/>
                </a:lnTo>
                <a:lnTo>
                  <a:pt x="237306" y="808521"/>
                </a:lnTo>
                <a:cubicBezTo>
                  <a:pt x="257185" y="796156"/>
                  <a:pt x="269610" y="782555"/>
                  <a:pt x="272094" y="765245"/>
                </a:cubicBezTo>
                <a:cubicBezTo>
                  <a:pt x="273337" y="752881"/>
                  <a:pt x="269610" y="742989"/>
                  <a:pt x="263397" y="731861"/>
                </a:cubicBezTo>
                <a:cubicBezTo>
                  <a:pt x="253458" y="714551"/>
                  <a:pt x="238549" y="707132"/>
                  <a:pt x="217427" y="709605"/>
                </a:cubicBezTo>
                <a:close/>
                <a:moveTo>
                  <a:pt x="149093" y="608216"/>
                </a:moveTo>
                <a:cubicBezTo>
                  <a:pt x="137911" y="609453"/>
                  <a:pt x="126729" y="614399"/>
                  <a:pt x="111820" y="623054"/>
                </a:cubicBezTo>
                <a:lnTo>
                  <a:pt x="49698" y="657674"/>
                </a:lnTo>
                <a:lnTo>
                  <a:pt x="95668" y="735570"/>
                </a:lnTo>
                <a:lnTo>
                  <a:pt x="157790" y="699713"/>
                </a:lnTo>
                <a:cubicBezTo>
                  <a:pt x="172699" y="691058"/>
                  <a:pt x="182639" y="683640"/>
                  <a:pt x="188851" y="673748"/>
                </a:cubicBezTo>
                <a:cubicBezTo>
                  <a:pt x="197548" y="660147"/>
                  <a:pt x="197548" y="645310"/>
                  <a:pt x="187609" y="629236"/>
                </a:cubicBezTo>
                <a:cubicBezTo>
                  <a:pt x="177669" y="613162"/>
                  <a:pt x="165245" y="605744"/>
                  <a:pt x="149093" y="608216"/>
                </a:cubicBezTo>
                <a:close/>
                <a:moveTo>
                  <a:pt x="150335" y="571278"/>
                </a:moveTo>
                <a:cubicBezTo>
                  <a:pt x="163381" y="569578"/>
                  <a:pt x="175806" y="571123"/>
                  <a:pt x="187609" y="576069"/>
                </a:cubicBezTo>
                <a:cubicBezTo>
                  <a:pt x="201275" y="582251"/>
                  <a:pt x="211215" y="592143"/>
                  <a:pt x="218670" y="605744"/>
                </a:cubicBezTo>
                <a:cubicBezTo>
                  <a:pt x="228609" y="620581"/>
                  <a:pt x="232336" y="636655"/>
                  <a:pt x="228609" y="651492"/>
                </a:cubicBezTo>
                <a:cubicBezTo>
                  <a:pt x="227367" y="660147"/>
                  <a:pt x="222397" y="670039"/>
                  <a:pt x="216185" y="678694"/>
                </a:cubicBezTo>
                <a:cubicBezTo>
                  <a:pt x="232336" y="676221"/>
                  <a:pt x="246003" y="676221"/>
                  <a:pt x="255943" y="678694"/>
                </a:cubicBezTo>
                <a:cubicBezTo>
                  <a:pt x="273337" y="683640"/>
                  <a:pt x="287004" y="694768"/>
                  <a:pt x="299428" y="714551"/>
                </a:cubicBezTo>
                <a:cubicBezTo>
                  <a:pt x="308126" y="729388"/>
                  <a:pt x="311852" y="747935"/>
                  <a:pt x="308126" y="766482"/>
                </a:cubicBezTo>
                <a:cubicBezTo>
                  <a:pt x="305640" y="794920"/>
                  <a:pt x="287004" y="818412"/>
                  <a:pt x="253458" y="838195"/>
                </a:cubicBezTo>
                <a:lnTo>
                  <a:pt x="146608" y="900018"/>
                </a:lnTo>
                <a:lnTo>
                  <a:pt x="0" y="650256"/>
                </a:lnTo>
                <a:lnTo>
                  <a:pt x="109335" y="585960"/>
                </a:lnTo>
                <a:cubicBezTo>
                  <a:pt x="123623" y="577924"/>
                  <a:pt x="137290" y="572978"/>
                  <a:pt x="150335" y="571278"/>
                </a:cubicBezTo>
                <a:close/>
                <a:moveTo>
                  <a:pt x="398350" y="463133"/>
                </a:moveTo>
                <a:cubicBezTo>
                  <a:pt x="389684" y="463133"/>
                  <a:pt x="379782" y="466862"/>
                  <a:pt x="368642" y="473077"/>
                </a:cubicBezTo>
                <a:lnTo>
                  <a:pt x="288182" y="520309"/>
                </a:lnTo>
                <a:lnTo>
                  <a:pt x="337696" y="606073"/>
                </a:lnTo>
                <a:lnTo>
                  <a:pt x="413204" y="562569"/>
                </a:lnTo>
                <a:cubicBezTo>
                  <a:pt x="429296" y="552626"/>
                  <a:pt x="439198" y="542682"/>
                  <a:pt x="445388" y="531496"/>
                </a:cubicBezTo>
                <a:cubicBezTo>
                  <a:pt x="450338" y="519066"/>
                  <a:pt x="447862" y="505394"/>
                  <a:pt x="439198" y="487992"/>
                </a:cubicBezTo>
                <a:cubicBezTo>
                  <a:pt x="428058" y="470591"/>
                  <a:pt x="414442" y="461890"/>
                  <a:pt x="398350" y="463133"/>
                </a:cubicBezTo>
                <a:close/>
                <a:moveTo>
                  <a:pt x="402062" y="425845"/>
                </a:moveTo>
                <a:cubicBezTo>
                  <a:pt x="430534" y="423359"/>
                  <a:pt x="454052" y="435788"/>
                  <a:pt x="471382" y="464376"/>
                </a:cubicBezTo>
                <a:cubicBezTo>
                  <a:pt x="480046" y="480535"/>
                  <a:pt x="483760" y="494207"/>
                  <a:pt x="483760" y="507880"/>
                </a:cubicBezTo>
                <a:cubicBezTo>
                  <a:pt x="482522" y="521552"/>
                  <a:pt x="477572" y="532739"/>
                  <a:pt x="470144" y="546411"/>
                </a:cubicBezTo>
                <a:cubicBezTo>
                  <a:pt x="482522" y="543925"/>
                  <a:pt x="493664" y="545168"/>
                  <a:pt x="501090" y="548897"/>
                </a:cubicBezTo>
                <a:cubicBezTo>
                  <a:pt x="510992" y="552626"/>
                  <a:pt x="519658" y="561326"/>
                  <a:pt x="528322" y="576242"/>
                </a:cubicBezTo>
                <a:lnTo>
                  <a:pt x="549366" y="608559"/>
                </a:lnTo>
                <a:cubicBezTo>
                  <a:pt x="555556" y="618503"/>
                  <a:pt x="559268" y="624718"/>
                  <a:pt x="562982" y="629689"/>
                </a:cubicBezTo>
                <a:cubicBezTo>
                  <a:pt x="570410" y="635904"/>
                  <a:pt x="576598" y="638390"/>
                  <a:pt x="584026" y="637147"/>
                </a:cubicBezTo>
                <a:lnTo>
                  <a:pt x="586502" y="643362"/>
                </a:lnTo>
                <a:lnTo>
                  <a:pt x="545652" y="668221"/>
                </a:lnTo>
                <a:cubicBezTo>
                  <a:pt x="543176" y="665735"/>
                  <a:pt x="539464" y="664492"/>
                  <a:pt x="538226" y="660763"/>
                </a:cubicBezTo>
                <a:cubicBezTo>
                  <a:pt x="534512" y="658277"/>
                  <a:pt x="530798" y="652063"/>
                  <a:pt x="524610" y="642119"/>
                </a:cubicBezTo>
                <a:lnTo>
                  <a:pt x="498614" y="601101"/>
                </a:lnTo>
                <a:cubicBezTo>
                  <a:pt x="487474" y="584943"/>
                  <a:pt x="475096" y="577485"/>
                  <a:pt x="461480" y="578728"/>
                </a:cubicBezTo>
                <a:cubicBezTo>
                  <a:pt x="452814" y="578728"/>
                  <a:pt x="442912" y="583700"/>
                  <a:pt x="429296" y="591158"/>
                </a:cubicBezTo>
                <a:lnTo>
                  <a:pt x="353786" y="634661"/>
                </a:lnTo>
                <a:lnTo>
                  <a:pt x="416916" y="742798"/>
                </a:lnTo>
                <a:lnTo>
                  <a:pt x="382258" y="762685"/>
                </a:lnTo>
                <a:lnTo>
                  <a:pt x="236192" y="511608"/>
                </a:lnTo>
                <a:lnTo>
                  <a:pt x="351312" y="444489"/>
                </a:lnTo>
                <a:cubicBezTo>
                  <a:pt x="369878" y="433302"/>
                  <a:pt x="385970" y="427088"/>
                  <a:pt x="402062" y="425845"/>
                </a:cubicBezTo>
                <a:close/>
                <a:moveTo>
                  <a:pt x="600476" y="346580"/>
                </a:moveTo>
                <a:lnTo>
                  <a:pt x="624344" y="480395"/>
                </a:lnTo>
                <a:lnTo>
                  <a:pt x="704742" y="434551"/>
                </a:lnTo>
                <a:close/>
                <a:moveTo>
                  <a:pt x="599220" y="297019"/>
                </a:moveTo>
                <a:lnTo>
                  <a:pt x="839158" y="495264"/>
                </a:lnTo>
                <a:lnTo>
                  <a:pt x="801472" y="516327"/>
                </a:lnTo>
                <a:lnTo>
                  <a:pt x="731124" y="455615"/>
                </a:lnTo>
                <a:lnTo>
                  <a:pt x="630624" y="513849"/>
                </a:lnTo>
                <a:lnTo>
                  <a:pt x="646956" y="604299"/>
                </a:lnTo>
                <a:lnTo>
                  <a:pt x="611782" y="625362"/>
                </a:lnTo>
                <a:lnTo>
                  <a:pt x="560276" y="319321"/>
                </a:lnTo>
                <a:close/>
                <a:moveTo>
                  <a:pt x="923520" y="110256"/>
                </a:moveTo>
                <a:lnTo>
                  <a:pt x="1069878" y="361413"/>
                </a:lnTo>
                <a:lnTo>
                  <a:pt x="1031428" y="383793"/>
                </a:lnTo>
                <a:lnTo>
                  <a:pt x="785842" y="254485"/>
                </a:lnTo>
                <a:lnTo>
                  <a:pt x="903674" y="458394"/>
                </a:lnTo>
                <a:lnTo>
                  <a:pt x="871426" y="477044"/>
                </a:lnTo>
                <a:lnTo>
                  <a:pt x="725066" y="224644"/>
                </a:lnTo>
                <a:lnTo>
                  <a:pt x="765998" y="202264"/>
                </a:lnTo>
                <a:lnTo>
                  <a:pt x="1009102" y="332816"/>
                </a:lnTo>
                <a:lnTo>
                  <a:pt x="890030" y="128906"/>
                </a:lnTo>
                <a:close/>
                <a:moveTo>
                  <a:pt x="1125962" y="37408"/>
                </a:moveTo>
                <a:cubicBezTo>
                  <a:pt x="1113558" y="38810"/>
                  <a:pt x="1100534" y="43481"/>
                  <a:pt x="1086892" y="50955"/>
                </a:cubicBezTo>
                <a:lnTo>
                  <a:pt x="1028596" y="85832"/>
                </a:lnTo>
                <a:lnTo>
                  <a:pt x="1140226" y="280152"/>
                </a:lnTo>
                <a:lnTo>
                  <a:pt x="1199762" y="244029"/>
                </a:lnTo>
                <a:cubicBezTo>
                  <a:pt x="1210926" y="239046"/>
                  <a:pt x="1219608" y="231572"/>
                  <a:pt x="1225810" y="224098"/>
                </a:cubicBezTo>
                <a:cubicBezTo>
                  <a:pt x="1235732" y="212888"/>
                  <a:pt x="1240694" y="197940"/>
                  <a:pt x="1243174" y="180501"/>
                </a:cubicBezTo>
                <a:cubicBezTo>
                  <a:pt x="1243174" y="166799"/>
                  <a:pt x="1240694" y="150606"/>
                  <a:pt x="1233252" y="133167"/>
                </a:cubicBezTo>
                <a:cubicBezTo>
                  <a:pt x="1229530" y="123202"/>
                  <a:pt x="1225810" y="113236"/>
                  <a:pt x="1220848" y="104517"/>
                </a:cubicBezTo>
                <a:cubicBezTo>
                  <a:pt x="1203484" y="73376"/>
                  <a:pt x="1182398" y="53446"/>
                  <a:pt x="1161312" y="43481"/>
                </a:cubicBezTo>
                <a:cubicBezTo>
                  <a:pt x="1150148" y="37875"/>
                  <a:pt x="1138366" y="36007"/>
                  <a:pt x="1125962" y="37408"/>
                </a:cubicBezTo>
                <a:close/>
                <a:moveTo>
                  <a:pt x="1128288" y="351"/>
                </a:moveTo>
                <a:cubicBezTo>
                  <a:pt x="1145188" y="-1051"/>
                  <a:pt x="1161932" y="1752"/>
                  <a:pt x="1178676" y="8603"/>
                </a:cubicBezTo>
                <a:cubicBezTo>
                  <a:pt x="1208444" y="19814"/>
                  <a:pt x="1233252" y="44726"/>
                  <a:pt x="1253098" y="79604"/>
                </a:cubicBezTo>
                <a:cubicBezTo>
                  <a:pt x="1269222" y="105763"/>
                  <a:pt x="1276664" y="133167"/>
                  <a:pt x="1280384" y="160571"/>
                </a:cubicBezTo>
                <a:cubicBezTo>
                  <a:pt x="1284106" y="209151"/>
                  <a:pt x="1265500" y="245274"/>
                  <a:pt x="1223328" y="270187"/>
                </a:cubicBezTo>
                <a:lnTo>
                  <a:pt x="1122862" y="328732"/>
                </a:lnTo>
                <a:lnTo>
                  <a:pt x="977742" y="75867"/>
                </a:lnTo>
                <a:lnTo>
                  <a:pt x="1076968" y="17322"/>
                </a:lnTo>
                <a:cubicBezTo>
                  <a:pt x="1094332" y="7357"/>
                  <a:pt x="1111388" y="1752"/>
                  <a:pt x="1128288" y="3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182">
            <a:extLst>
              <a:ext uri="{FF2B5EF4-FFF2-40B4-BE49-F238E27FC236}">
                <a16:creationId xmlns:a16="http://schemas.microsoft.com/office/drawing/2014/main" id="{0DC7A47F-8C01-2041-9068-5BE7850BA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019" y="7838440"/>
            <a:ext cx="170282" cy="170286"/>
          </a:xfrm>
          <a:custGeom>
            <a:avLst/>
            <a:gdLst>
              <a:gd name="T0" fmla="*/ 88643 w 138"/>
              <a:gd name="T1" fmla="*/ 44645 h 138"/>
              <a:gd name="T2" fmla="*/ 88643 w 138"/>
              <a:gd name="T3" fmla="*/ 44645 h 138"/>
              <a:gd name="T4" fmla="*/ 43998 w 138"/>
              <a:gd name="T5" fmla="*/ 88643 h 138"/>
              <a:gd name="T6" fmla="*/ 43998 w 138"/>
              <a:gd name="T7" fmla="*/ 88643 h 138"/>
              <a:gd name="T8" fmla="*/ 0 w 138"/>
              <a:gd name="T9" fmla="*/ 44645 h 138"/>
              <a:gd name="T10" fmla="*/ 0 w 138"/>
              <a:gd name="T11" fmla="*/ 44645 h 138"/>
              <a:gd name="T12" fmla="*/ 43998 w 138"/>
              <a:gd name="T13" fmla="*/ 0 h 138"/>
              <a:gd name="T14" fmla="*/ 43998 w 138"/>
              <a:gd name="T15" fmla="*/ 0 h 138"/>
              <a:gd name="T16" fmla="*/ 88643 w 138"/>
              <a:gd name="T17" fmla="*/ 44645 h 1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8" h="138">
                <a:moveTo>
                  <a:pt x="137" y="69"/>
                </a:moveTo>
                <a:lnTo>
                  <a:pt x="137" y="69"/>
                </a:lnTo>
                <a:cubicBezTo>
                  <a:pt x="137" y="107"/>
                  <a:pt x="106" y="137"/>
                  <a:pt x="68" y="137"/>
                </a:cubicBezTo>
                <a:cubicBezTo>
                  <a:pt x="31" y="137"/>
                  <a:pt x="0" y="107"/>
                  <a:pt x="0" y="69"/>
                </a:cubicBezTo>
                <a:cubicBezTo>
                  <a:pt x="0" y="31"/>
                  <a:pt x="31" y="0"/>
                  <a:pt x="68" y="0"/>
                </a:cubicBezTo>
                <a:cubicBezTo>
                  <a:pt x="106" y="0"/>
                  <a:pt x="137" y="31"/>
                  <a:pt x="137" y="69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183">
            <a:extLst>
              <a:ext uri="{FF2B5EF4-FFF2-40B4-BE49-F238E27FC236}">
                <a16:creationId xmlns:a16="http://schemas.microsoft.com/office/drawing/2014/main" id="{860E0445-CC62-4545-8185-E4DCA1029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0219" y="7909852"/>
            <a:ext cx="790984" cy="867902"/>
          </a:xfrm>
          <a:custGeom>
            <a:avLst/>
            <a:gdLst>
              <a:gd name="T0" fmla="*/ 391176 w 633"/>
              <a:gd name="T1" fmla="*/ 22852 h 697"/>
              <a:gd name="T2" fmla="*/ 391176 w 633"/>
              <a:gd name="T3" fmla="*/ 22852 h 697"/>
              <a:gd name="T4" fmla="*/ 338101 w 633"/>
              <a:gd name="T5" fmla="*/ 3265 h 697"/>
              <a:gd name="T6" fmla="*/ 338101 w 633"/>
              <a:gd name="T7" fmla="*/ 3265 h 697"/>
              <a:gd name="T8" fmla="*/ 293545 w 633"/>
              <a:gd name="T9" fmla="*/ 33299 h 697"/>
              <a:gd name="T10" fmla="*/ 293545 w 633"/>
              <a:gd name="T11" fmla="*/ 33299 h 697"/>
              <a:gd name="T12" fmla="*/ 307305 w 633"/>
              <a:gd name="T13" fmla="*/ 46358 h 697"/>
              <a:gd name="T14" fmla="*/ 307305 w 633"/>
              <a:gd name="T15" fmla="*/ 46358 h 697"/>
              <a:gd name="T16" fmla="*/ 341378 w 633"/>
              <a:gd name="T17" fmla="*/ 21546 h 697"/>
              <a:gd name="T18" fmla="*/ 341378 w 633"/>
              <a:gd name="T19" fmla="*/ 21546 h 697"/>
              <a:gd name="T20" fmla="*/ 376760 w 633"/>
              <a:gd name="T21" fmla="*/ 34605 h 697"/>
              <a:gd name="T22" fmla="*/ 376760 w 633"/>
              <a:gd name="T23" fmla="*/ 34605 h 697"/>
              <a:gd name="T24" fmla="*/ 377416 w 633"/>
              <a:gd name="T25" fmla="*/ 103162 h 697"/>
              <a:gd name="T26" fmla="*/ 377416 w 633"/>
              <a:gd name="T27" fmla="*/ 103162 h 697"/>
              <a:gd name="T28" fmla="*/ 366277 w 633"/>
              <a:gd name="T29" fmla="*/ 208283 h 697"/>
              <a:gd name="T30" fmla="*/ 366277 w 633"/>
              <a:gd name="T31" fmla="*/ 208283 h 697"/>
              <a:gd name="T32" fmla="*/ 280441 w 633"/>
              <a:gd name="T33" fmla="*/ 344091 h 697"/>
              <a:gd name="T34" fmla="*/ 280441 w 633"/>
              <a:gd name="T35" fmla="*/ 344091 h 697"/>
              <a:gd name="T36" fmla="*/ 52419 w 633"/>
              <a:gd name="T37" fmla="*/ 428318 h 697"/>
              <a:gd name="T38" fmla="*/ 52419 w 633"/>
              <a:gd name="T39" fmla="*/ 428318 h 697"/>
              <a:gd name="T40" fmla="*/ 24244 w 633"/>
              <a:gd name="T41" fmla="*/ 351926 h 697"/>
              <a:gd name="T42" fmla="*/ 24244 w 633"/>
              <a:gd name="T43" fmla="*/ 351926 h 697"/>
              <a:gd name="T44" fmla="*/ 81249 w 633"/>
              <a:gd name="T45" fmla="*/ 223953 h 697"/>
              <a:gd name="T46" fmla="*/ 81249 w 633"/>
              <a:gd name="T47" fmla="*/ 223953 h 697"/>
              <a:gd name="T48" fmla="*/ 154636 w 633"/>
              <a:gd name="T49" fmla="*/ 192613 h 697"/>
              <a:gd name="T50" fmla="*/ 160533 w 633"/>
              <a:gd name="T51" fmla="*/ 178248 h 697"/>
              <a:gd name="T52" fmla="*/ 159877 w 633"/>
              <a:gd name="T53" fmla="*/ 173025 h 697"/>
              <a:gd name="T54" fmla="*/ 159877 w 633"/>
              <a:gd name="T55" fmla="*/ 173025 h 697"/>
              <a:gd name="T56" fmla="*/ 70110 w 633"/>
              <a:gd name="T57" fmla="*/ 208936 h 697"/>
              <a:gd name="T58" fmla="*/ 70110 w 633"/>
              <a:gd name="T59" fmla="*/ 208936 h 697"/>
              <a:gd name="T60" fmla="*/ 5242 w 633"/>
              <a:gd name="T61" fmla="*/ 349967 h 697"/>
              <a:gd name="T62" fmla="*/ 5242 w 633"/>
              <a:gd name="T63" fmla="*/ 349967 h 697"/>
              <a:gd name="T64" fmla="*/ 43901 w 633"/>
              <a:gd name="T65" fmla="*/ 445294 h 697"/>
              <a:gd name="T66" fmla="*/ 43901 w 633"/>
              <a:gd name="T67" fmla="*/ 445294 h 697"/>
              <a:gd name="T68" fmla="*/ 85181 w 633"/>
              <a:gd name="T69" fmla="*/ 454435 h 697"/>
              <a:gd name="T70" fmla="*/ 85181 w 633"/>
              <a:gd name="T71" fmla="*/ 454435 h 697"/>
              <a:gd name="T72" fmla="*/ 292235 w 633"/>
              <a:gd name="T73" fmla="*/ 358455 h 697"/>
              <a:gd name="T74" fmla="*/ 292235 w 633"/>
              <a:gd name="T75" fmla="*/ 358455 h 697"/>
              <a:gd name="T76" fmla="*/ 384623 w 633"/>
              <a:gd name="T77" fmla="*/ 204365 h 697"/>
              <a:gd name="T78" fmla="*/ 384623 w 633"/>
              <a:gd name="T79" fmla="*/ 204365 h 697"/>
              <a:gd name="T80" fmla="*/ 395107 w 633"/>
              <a:gd name="T81" fmla="*/ 110344 h 697"/>
              <a:gd name="T82" fmla="*/ 395107 w 633"/>
              <a:gd name="T83" fmla="*/ 110344 h 697"/>
              <a:gd name="T84" fmla="*/ 391176 w 633"/>
              <a:gd name="T85" fmla="*/ 22852 h 6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33" h="697">
                <a:moveTo>
                  <a:pt x="597" y="35"/>
                </a:moveTo>
                <a:lnTo>
                  <a:pt x="597" y="35"/>
                </a:lnTo>
                <a:cubicBezTo>
                  <a:pt x="578" y="11"/>
                  <a:pt x="548" y="0"/>
                  <a:pt x="516" y="5"/>
                </a:cubicBezTo>
                <a:cubicBezTo>
                  <a:pt x="488" y="10"/>
                  <a:pt x="464" y="26"/>
                  <a:pt x="448" y="51"/>
                </a:cubicBezTo>
                <a:cubicBezTo>
                  <a:pt x="454" y="59"/>
                  <a:pt x="461" y="66"/>
                  <a:pt x="469" y="71"/>
                </a:cubicBezTo>
                <a:cubicBezTo>
                  <a:pt x="481" y="51"/>
                  <a:pt x="499" y="37"/>
                  <a:pt x="521" y="33"/>
                </a:cubicBezTo>
                <a:cubicBezTo>
                  <a:pt x="542" y="30"/>
                  <a:pt x="562" y="37"/>
                  <a:pt x="575" y="53"/>
                </a:cubicBezTo>
                <a:cubicBezTo>
                  <a:pt x="594" y="76"/>
                  <a:pt x="594" y="114"/>
                  <a:pt x="576" y="158"/>
                </a:cubicBezTo>
                <a:cubicBezTo>
                  <a:pt x="544" y="238"/>
                  <a:pt x="552" y="283"/>
                  <a:pt x="559" y="319"/>
                </a:cubicBezTo>
                <a:cubicBezTo>
                  <a:pt x="568" y="370"/>
                  <a:pt x="575" y="404"/>
                  <a:pt x="428" y="527"/>
                </a:cubicBezTo>
                <a:cubicBezTo>
                  <a:pt x="295" y="637"/>
                  <a:pt x="148" y="692"/>
                  <a:pt x="80" y="656"/>
                </a:cubicBezTo>
                <a:cubicBezTo>
                  <a:pt x="46" y="638"/>
                  <a:pt x="32" y="599"/>
                  <a:pt x="37" y="539"/>
                </a:cubicBezTo>
                <a:cubicBezTo>
                  <a:pt x="44" y="451"/>
                  <a:pt x="74" y="385"/>
                  <a:pt x="124" y="343"/>
                </a:cubicBezTo>
                <a:cubicBezTo>
                  <a:pt x="161" y="313"/>
                  <a:pt x="203" y="300"/>
                  <a:pt x="236" y="295"/>
                </a:cubicBezTo>
                <a:lnTo>
                  <a:pt x="245" y="273"/>
                </a:lnTo>
                <a:lnTo>
                  <a:pt x="244" y="265"/>
                </a:lnTo>
                <a:cubicBezTo>
                  <a:pt x="206" y="269"/>
                  <a:pt x="153" y="283"/>
                  <a:pt x="107" y="320"/>
                </a:cubicBezTo>
                <a:cubicBezTo>
                  <a:pt x="49" y="367"/>
                  <a:pt x="15" y="440"/>
                  <a:pt x="8" y="536"/>
                </a:cubicBezTo>
                <a:cubicBezTo>
                  <a:pt x="0" y="628"/>
                  <a:pt x="36" y="666"/>
                  <a:pt x="67" y="682"/>
                </a:cubicBezTo>
                <a:cubicBezTo>
                  <a:pt x="85" y="692"/>
                  <a:pt x="107" y="696"/>
                  <a:pt x="130" y="696"/>
                </a:cubicBezTo>
                <a:cubicBezTo>
                  <a:pt x="225" y="696"/>
                  <a:pt x="352" y="627"/>
                  <a:pt x="446" y="549"/>
                </a:cubicBezTo>
                <a:cubicBezTo>
                  <a:pt x="599" y="421"/>
                  <a:pt x="600" y="378"/>
                  <a:pt x="587" y="313"/>
                </a:cubicBezTo>
                <a:cubicBezTo>
                  <a:pt x="581" y="279"/>
                  <a:pt x="574" y="241"/>
                  <a:pt x="603" y="169"/>
                </a:cubicBezTo>
                <a:cubicBezTo>
                  <a:pt x="632" y="95"/>
                  <a:pt x="612" y="53"/>
                  <a:pt x="597" y="35"/>
                </a:cubicBezTo>
              </a:path>
            </a:pathLst>
          </a:custGeom>
          <a:solidFill>
            <a:srgbClr val="C5C7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184">
            <a:extLst>
              <a:ext uri="{FF2B5EF4-FFF2-40B4-BE49-F238E27FC236}">
                <a16:creationId xmlns:a16="http://schemas.microsoft.com/office/drawing/2014/main" id="{7912A25F-7B01-2B44-B394-9552F04C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9232" y="7563786"/>
            <a:ext cx="236198" cy="203244"/>
          </a:xfrm>
          <a:custGeom>
            <a:avLst/>
            <a:gdLst>
              <a:gd name="T0" fmla="*/ 0 w 191"/>
              <a:gd name="T1" fmla="*/ 35091 h 164"/>
              <a:gd name="T2" fmla="*/ 39555 w 191"/>
              <a:gd name="T3" fmla="*/ 60434 h 164"/>
              <a:gd name="T4" fmla="*/ 42149 w 191"/>
              <a:gd name="T5" fmla="*/ 83828 h 164"/>
              <a:gd name="T6" fmla="*/ 42149 w 191"/>
              <a:gd name="T7" fmla="*/ 83828 h 164"/>
              <a:gd name="T8" fmla="*/ 92728 w 191"/>
              <a:gd name="T9" fmla="*/ 100724 h 164"/>
              <a:gd name="T10" fmla="*/ 95971 w 191"/>
              <a:gd name="T11" fmla="*/ 95525 h 164"/>
              <a:gd name="T12" fmla="*/ 95971 w 191"/>
              <a:gd name="T13" fmla="*/ 95525 h 164"/>
              <a:gd name="T14" fmla="*/ 112830 w 191"/>
              <a:gd name="T15" fmla="*/ 98774 h 164"/>
              <a:gd name="T16" fmla="*/ 112830 w 191"/>
              <a:gd name="T17" fmla="*/ 98774 h 164"/>
              <a:gd name="T18" fmla="*/ 112830 w 191"/>
              <a:gd name="T19" fmla="*/ 87077 h 164"/>
              <a:gd name="T20" fmla="*/ 112830 w 191"/>
              <a:gd name="T21" fmla="*/ 87077 h 164"/>
              <a:gd name="T22" fmla="*/ 122557 w 191"/>
              <a:gd name="T23" fmla="*/ 83178 h 164"/>
              <a:gd name="T24" fmla="*/ 122557 w 191"/>
              <a:gd name="T25" fmla="*/ 83178 h 164"/>
              <a:gd name="T26" fmla="*/ 116073 w 191"/>
              <a:gd name="T27" fmla="*/ 68232 h 164"/>
              <a:gd name="T28" fmla="*/ 116073 w 191"/>
              <a:gd name="T29" fmla="*/ 68232 h 164"/>
              <a:gd name="T30" fmla="*/ 122557 w 191"/>
              <a:gd name="T31" fmla="*/ 60434 h 164"/>
              <a:gd name="T32" fmla="*/ 122557 w 191"/>
              <a:gd name="T33" fmla="*/ 60434 h 164"/>
              <a:gd name="T34" fmla="*/ 85595 w 191"/>
              <a:gd name="T35" fmla="*/ 25343 h 164"/>
              <a:gd name="T36" fmla="*/ 95971 w 191"/>
              <a:gd name="T37" fmla="*/ 12347 h 164"/>
              <a:gd name="T38" fmla="*/ 95971 w 191"/>
              <a:gd name="T39" fmla="*/ 12347 h 164"/>
              <a:gd name="T40" fmla="*/ 119315 w 191"/>
              <a:gd name="T41" fmla="*/ 5848 h 164"/>
              <a:gd name="T42" fmla="*/ 119315 w 191"/>
              <a:gd name="T43" fmla="*/ 5848 h 164"/>
              <a:gd name="T44" fmla="*/ 85595 w 191"/>
              <a:gd name="T45" fmla="*/ 0 h 164"/>
              <a:gd name="T46" fmla="*/ 61603 w 191"/>
              <a:gd name="T47" fmla="*/ 17545 h 164"/>
              <a:gd name="T48" fmla="*/ 29180 w 191"/>
              <a:gd name="T49" fmla="*/ 0 h 164"/>
              <a:gd name="T50" fmla="*/ 0 w 191"/>
              <a:gd name="T51" fmla="*/ 35091 h 1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1" h="164">
                <a:moveTo>
                  <a:pt x="0" y="54"/>
                </a:moveTo>
                <a:lnTo>
                  <a:pt x="61" y="93"/>
                </a:lnTo>
                <a:lnTo>
                  <a:pt x="65" y="129"/>
                </a:lnTo>
                <a:cubicBezTo>
                  <a:pt x="65" y="129"/>
                  <a:pt x="137" y="163"/>
                  <a:pt x="143" y="155"/>
                </a:cubicBezTo>
                <a:lnTo>
                  <a:pt x="148" y="147"/>
                </a:lnTo>
                <a:cubicBezTo>
                  <a:pt x="148" y="147"/>
                  <a:pt x="170" y="156"/>
                  <a:pt x="174" y="152"/>
                </a:cubicBezTo>
                <a:cubicBezTo>
                  <a:pt x="179" y="147"/>
                  <a:pt x="174" y="134"/>
                  <a:pt x="174" y="134"/>
                </a:cubicBezTo>
                <a:cubicBezTo>
                  <a:pt x="174" y="134"/>
                  <a:pt x="186" y="134"/>
                  <a:pt x="189" y="128"/>
                </a:cubicBezTo>
                <a:cubicBezTo>
                  <a:pt x="190" y="124"/>
                  <a:pt x="179" y="105"/>
                  <a:pt x="179" y="105"/>
                </a:cubicBezTo>
                <a:cubicBezTo>
                  <a:pt x="179" y="105"/>
                  <a:pt x="190" y="98"/>
                  <a:pt x="189" y="93"/>
                </a:cubicBezTo>
                <a:cubicBezTo>
                  <a:pt x="186" y="82"/>
                  <a:pt x="132" y="39"/>
                  <a:pt x="132" y="39"/>
                </a:cubicBezTo>
                <a:lnTo>
                  <a:pt x="148" y="19"/>
                </a:lnTo>
                <a:cubicBezTo>
                  <a:pt x="148" y="19"/>
                  <a:pt x="174" y="25"/>
                  <a:pt x="184" y="9"/>
                </a:cubicBezTo>
                <a:cubicBezTo>
                  <a:pt x="188" y="2"/>
                  <a:pt x="132" y="0"/>
                  <a:pt x="132" y="0"/>
                </a:cubicBezTo>
                <a:lnTo>
                  <a:pt x="95" y="27"/>
                </a:lnTo>
                <a:lnTo>
                  <a:pt x="45" y="0"/>
                </a:lnTo>
                <a:lnTo>
                  <a:pt x="0" y="54"/>
                </a:ln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85">
            <a:extLst>
              <a:ext uri="{FF2B5EF4-FFF2-40B4-BE49-F238E27FC236}">
                <a16:creationId xmlns:a16="http://schemas.microsoft.com/office/drawing/2014/main" id="{461C0587-4146-2F4F-9F66-E5F2444C4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4440" y="6855187"/>
            <a:ext cx="186759" cy="142819"/>
          </a:xfrm>
          <a:custGeom>
            <a:avLst/>
            <a:gdLst>
              <a:gd name="T0" fmla="*/ 0 w 149"/>
              <a:gd name="T1" fmla="*/ 56994 h 113"/>
              <a:gd name="T2" fmla="*/ 32205 w 149"/>
              <a:gd name="T3" fmla="*/ 45065 h 113"/>
              <a:gd name="T4" fmla="*/ 32205 w 149"/>
              <a:gd name="T5" fmla="*/ 42414 h 113"/>
              <a:gd name="T6" fmla="*/ 32205 w 149"/>
              <a:gd name="T7" fmla="*/ 42414 h 113"/>
              <a:gd name="T8" fmla="*/ 46665 w 149"/>
              <a:gd name="T9" fmla="*/ 23195 h 113"/>
              <a:gd name="T10" fmla="*/ 70326 w 149"/>
              <a:gd name="T11" fmla="*/ 17231 h 113"/>
              <a:gd name="T12" fmla="*/ 70326 w 149"/>
              <a:gd name="T13" fmla="*/ 17231 h 113"/>
              <a:gd name="T14" fmla="*/ 80842 w 149"/>
              <a:gd name="T15" fmla="*/ 9941 h 113"/>
              <a:gd name="T16" fmla="*/ 80842 w 149"/>
              <a:gd name="T17" fmla="*/ 9941 h 113"/>
              <a:gd name="T18" fmla="*/ 88071 w 149"/>
              <a:gd name="T19" fmla="*/ 0 h 113"/>
              <a:gd name="T20" fmla="*/ 88071 w 149"/>
              <a:gd name="T21" fmla="*/ 0 h 113"/>
              <a:gd name="T22" fmla="*/ 88071 w 149"/>
              <a:gd name="T23" fmla="*/ 27172 h 113"/>
              <a:gd name="T24" fmla="*/ 7230 w 149"/>
              <a:gd name="T25" fmla="*/ 74225 h 113"/>
              <a:gd name="T26" fmla="*/ 0 w 149"/>
              <a:gd name="T27" fmla="*/ 56994 h 1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9" h="113">
                <a:moveTo>
                  <a:pt x="0" y="86"/>
                </a:moveTo>
                <a:lnTo>
                  <a:pt x="49" y="68"/>
                </a:lnTo>
                <a:lnTo>
                  <a:pt x="49" y="64"/>
                </a:lnTo>
                <a:cubicBezTo>
                  <a:pt x="49" y="51"/>
                  <a:pt x="58" y="39"/>
                  <a:pt x="71" y="35"/>
                </a:cubicBezTo>
                <a:lnTo>
                  <a:pt x="107" y="26"/>
                </a:lnTo>
                <a:cubicBezTo>
                  <a:pt x="114" y="24"/>
                  <a:pt x="119" y="20"/>
                  <a:pt x="123" y="15"/>
                </a:cubicBezTo>
                <a:cubicBezTo>
                  <a:pt x="127" y="9"/>
                  <a:pt x="133" y="0"/>
                  <a:pt x="134" y="0"/>
                </a:cubicBezTo>
                <a:cubicBezTo>
                  <a:pt x="145" y="0"/>
                  <a:pt x="148" y="26"/>
                  <a:pt x="134" y="41"/>
                </a:cubicBezTo>
                <a:lnTo>
                  <a:pt x="11" y="112"/>
                </a:lnTo>
                <a:lnTo>
                  <a:pt x="0" y="86"/>
                </a:ln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186">
            <a:extLst>
              <a:ext uri="{FF2B5EF4-FFF2-40B4-BE49-F238E27FC236}">
                <a16:creationId xmlns:a16="http://schemas.microsoft.com/office/drawing/2014/main" id="{0DB58FDA-F5E4-FB46-8411-08E0352C1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1062" y="6717858"/>
            <a:ext cx="137324" cy="131833"/>
          </a:xfrm>
          <a:custGeom>
            <a:avLst/>
            <a:gdLst>
              <a:gd name="T0" fmla="*/ 62926 w 111"/>
              <a:gd name="T1" fmla="*/ 68462 h 104"/>
              <a:gd name="T2" fmla="*/ 71359 w 111"/>
              <a:gd name="T3" fmla="*/ 0 h 104"/>
              <a:gd name="T4" fmla="*/ 2595 w 111"/>
              <a:gd name="T5" fmla="*/ 0 h 104"/>
              <a:gd name="T6" fmla="*/ 0 w 111"/>
              <a:gd name="T7" fmla="*/ 20605 h 104"/>
              <a:gd name="T8" fmla="*/ 0 w 111"/>
              <a:gd name="T9" fmla="*/ 20605 h 104"/>
              <a:gd name="T10" fmla="*/ 62926 w 111"/>
              <a:gd name="T11" fmla="*/ 68462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" h="104">
                <a:moveTo>
                  <a:pt x="97" y="103"/>
                </a:moveTo>
                <a:lnTo>
                  <a:pt x="110" y="0"/>
                </a:lnTo>
                <a:lnTo>
                  <a:pt x="4" y="0"/>
                </a:lnTo>
                <a:lnTo>
                  <a:pt x="0" y="31"/>
                </a:lnTo>
                <a:cubicBezTo>
                  <a:pt x="10" y="58"/>
                  <a:pt x="37" y="96"/>
                  <a:pt x="97" y="103"/>
                </a:cubicBezTo>
              </a:path>
            </a:pathLst>
          </a:custGeom>
          <a:solidFill>
            <a:srgbClr val="E060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187">
            <a:extLst>
              <a:ext uri="{FF2B5EF4-FFF2-40B4-BE49-F238E27FC236}">
                <a16:creationId xmlns:a16="http://schemas.microsoft.com/office/drawing/2014/main" id="{3B482CD7-0D31-C64D-91A8-7C349379D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6556" y="6525604"/>
            <a:ext cx="247181" cy="291129"/>
          </a:xfrm>
          <a:custGeom>
            <a:avLst/>
            <a:gdLst>
              <a:gd name="T0" fmla="*/ 117238 w 199"/>
              <a:gd name="T1" fmla="*/ 51318 h 235"/>
              <a:gd name="T2" fmla="*/ 117238 w 199"/>
              <a:gd name="T3" fmla="*/ 51318 h 235"/>
              <a:gd name="T4" fmla="*/ 128962 w 199"/>
              <a:gd name="T5" fmla="*/ 82499 h 235"/>
              <a:gd name="T6" fmla="*/ 128962 w 199"/>
              <a:gd name="T7" fmla="*/ 82499 h 235"/>
              <a:gd name="T8" fmla="*/ 121146 w 199"/>
              <a:gd name="T9" fmla="*/ 87695 h 235"/>
              <a:gd name="T10" fmla="*/ 121146 w 199"/>
              <a:gd name="T11" fmla="*/ 87695 h 235"/>
              <a:gd name="T12" fmla="*/ 77507 w 199"/>
              <a:gd name="T13" fmla="*/ 152005 h 235"/>
              <a:gd name="T14" fmla="*/ 77507 w 199"/>
              <a:gd name="T15" fmla="*/ 152005 h 235"/>
              <a:gd name="T16" fmla="*/ 0 w 199"/>
              <a:gd name="T17" fmla="*/ 61062 h 235"/>
              <a:gd name="T18" fmla="*/ 0 w 199"/>
              <a:gd name="T19" fmla="*/ 61062 h 235"/>
              <a:gd name="T20" fmla="*/ 61224 w 199"/>
              <a:gd name="T21" fmla="*/ 0 h 235"/>
              <a:gd name="T22" fmla="*/ 61224 w 199"/>
              <a:gd name="T23" fmla="*/ 0 h 235"/>
              <a:gd name="T24" fmla="*/ 117238 w 199"/>
              <a:gd name="T25" fmla="*/ 51318 h 2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99" h="235">
                <a:moveTo>
                  <a:pt x="180" y="79"/>
                </a:moveTo>
                <a:lnTo>
                  <a:pt x="180" y="79"/>
                </a:lnTo>
                <a:cubicBezTo>
                  <a:pt x="183" y="94"/>
                  <a:pt x="197" y="112"/>
                  <a:pt x="198" y="127"/>
                </a:cubicBezTo>
                <a:cubicBezTo>
                  <a:pt x="198" y="130"/>
                  <a:pt x="186" y="132"/>
                  <a:pt x="186" y="135"/>
                </a:cubicBezTo>
                <a:cubicBezTo>
                  <a:pt x="186" y="192"/>
                  <a:pt x="159" y="234"/>
                  <a:pt x="119" y="234"/>
                </a:cubicBezTo>
                <a:cubicBezTo>
                  <a:pt x="67" y="234"/>
                  <a:pt x="0" y="165"/>
                  <a:pt x="0" y="94"/>
                </a:cubicBezTo>
                <a:cubicBezTo>
                  <a:pt x="0" y="43"/>
                  <a:pt x="42" y="0"/>
                  <a:pt x="94" y="0"/>
                </a:cubicBezTo>
                <a:cubicBezTo>
                  <a:pt x="146" y="0"/>
                  <a:pt x="170" y="28"/>
                  <a:pt x="180" y="79"/>
                </a:cubicBez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62E61B3B-BDE8-7C4F-AF4F-624988C5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4865" y="6592352"/>
            <a:ext cx="42567" cy="63758"/>
          </a:xfrm>
          <a:custGeom>
            <a:avLst/>
            <a:gdLst>
              <a:gd name="connsiteX0" fmla="*/ 31581 w 42567"/>
              <a:gd name="connsiteY0" fmla="*/ 26631 h 63758"/>
              <a:gd name="connsiteX1" fmla="*/ 42567 w 42567"/>
              <a:gd name="connsiteY1" fmla="*/ 45195 h 63758"/>
              <a:gd name="connsiteX2" fmla="*/ 31581 w 42567"/>
              <a:gd name="connsiteY2" fmla="*/ 63758 h 63758"/>
              <a:gd name="connsiteX3" fmla="*/ 21969 w 42567"/>
              <a:gd name="connsiteY3" fmla="*/ 45195 h 63758"/>
              <a:gd name="connsiteX4" fmla="*/ 31581 w 42567"/>
              <a:gd name="connsiteY4" fmla="*/ 26631 h 63758"/>
              <a:gd name="connsiteX5" fmla="*/ 37287 w 42567"/>
              <a:gd name="connsiteY5" fmla="*/ 1913 h 63758"/>
              <a:gd name="connsiteX6" fmla="*/ 34956 w 42567"/>
              <a:gd name="connsiteY6" fmla="*/ 11526 h 63758"/>
              <a:gd name="connsiteX7" fmla="*/ 8156 w 42567"/>
              <a:gd name="connsiteY7" fmla="*/ 25258 h 63758"/>
              <a:gd name="connsiteX8" fmla="*/ 0 w 42567"/>
              <a:gd name="connsiteY8" fmla="*/ 22511 h 63758"/>
              <a:gd name="connsiteX9" fmla="*/ 12817 w 42567"/>
              <a:gd name="connsiteY9" fmla="*/ 3286 h 63758"/>
              <a:gd name="connsiteX10" fmla="*/ 37287 w 42567"/>
              <a:gd name="connsiteY10" fmla="*/ 1913 h 6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7" h="63758">
                <a:moveTo>
                  <a:pt x="31581" y="26631"/>
                </a:moveTo>
                <a:cubicBezTo>
                  <a:pt x="38447" y="26631"/>
                  <a:pt x="42567" y="34587"/>
                  <a:pt x="42567" y="45195"/>
                </a:cubicBezTo>
                <a:cubicBezTo>
                  <a:pt x="42567" y="55802"/>
                  <a:pt x="38447" y="63758"/>
                  <a:pt x="31581" y="63758"/>
                </a:cubicBezTo>
                <a:cubicBezTo>
                  <a:pt x="26089" y="63758"/>
                  <a:pt x="21969" y="55802"/>
                  <a:pt x="21969" y="45195"/>
                </a:cubicBezTo>
                <a:cubicBezTo>
                  <a:pt x="21969" y="34587"/>
                  <a:pt x="26089" y="26631"/>
                  <a:pt x="31581" y="26631"/>
                </a:cubicBezTo>
                <a:close/>
                <a:moveTo>
                  <a:pt x="37287" y="1913"/>
                </a:moveTo>
                <a:lnTo>
                  <a:pt x="34956" y="11526"/>
                </a:lnTo>
                <a:cubicBezTo>
                  <a:pt x="13983" y="4660"/>
                  <a:pt x="9322" y="23884"/>
                  <a:pt x="8156" y="25258"/>
                </a:cubicBezTo>
                <a:lnTo>
                  <a:pt x="0" y="22511"/>
                </a:lnTo>
                <a:cubicBezTo>
                  <a:pt x="0" y="21138"/>
                  <a:pt x="3496" y="10152"/>
                  <a:pt x="12817" y="3286"/>
                </a:cubicBezTo>
                <a:cubicBezTo>
                  <a:pt x="19809" y="-833"/>
                  <a:pt x="27965" y="-833"/>
                  <a:pt x="37287" y="1913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190">
            <a:extLst>
              <a:ext uri="{FF2B5EF4-FFF2-40B4-BE49-F238E27FC236}">
                <a16:creationId xmlns:a16="http://schemas.microsoft.com/office/drawing/2014/main" id="{9BFC8F62-B331-5142-8BB7-6891715C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216" y="6355317"/>
            <a:ext cx="395492" cy="455925"/>
          </a:xfrm>
          <a:custGeom>
            <a:avLst/>
            <a:gdLst>
              <a:gd name="T0" fmla="*/ 80467 w 317"/>
              <a:gd name="T1" fmla="*/ 139672 h 368"/>
              <a:gd name="T2" fmla="*/ 80467 w 317"/>
              <a:gd name="T3" fmla="*/ 139672 h 368"/>
              <a:gd name="T4" fmla="*/ 91588 w 317"/>
              <a:gd name="T5" fmla="*/ 139672 h 368"/>
              <a:gd name="T6" fmla="*/ 91588 w 317"/>
              <a:gd name="T7" fmla="*/ 139672 h 368"/>
              <a:gd name="T8" fmla="*/ 101401 w 317"/>
              <a:gd name="T9" fmla="*/ 155913 h 368"/>
              <a:gd name="T10" fmla="*/ 101401 w 317"/>
              <a:gd name="T11" fmla="*/ 155913 h 368"/>
              <a:gd name="T12" fmla="*/ 113831 w 317"/>
              <a:gd name="T13" fmla="*/ 114336 h 368"/>
              <a:gd name="T14" fmla="*/ 113831 w 317"/>
              <a:gd name="T15" fmla="*/ 114336 h 368"/>
              <a:gd name="T16" fmla="*/ 152429 w 317"/>
              <a:gd name="T17" fmla="*/ 97445 h 368"/>
              <a:gd name="T18" fmla="*/ 152429 w 317"/>
              <a:gd name="T19" fmla="*/ 97445 h 368"/>
              <a:gd name="T20" fmla="*/ 196915 w 317"/>
              <a:gd name="T21" fmla="*/ 90299 h 368"/>
              <a:gd name="T22" fmla="*/ 196915 w 317"/>
              <a:gd name="T23" fmla="*/ 90299 h 368"/>
              <a:gd name="T24" fmla="*/ 173364 w 317"/>
              <a:gd name="T25" fmla="*/ 53270 h 368"/>
              <a:gd name="T26" fmla="*/ 173364 w 317"/>
              <a:gd name="T27" fmla="*/ 53270 h 368"/>
              <a:gd name="T28" fmla="*/ 165513 w 317"/>
              <a:gd name="T29" fmla="*/ 12993 h 368"/>
              <a:gd name="T30" fmla="*/ 165513 w 317"/>
              <a:gd name="T31" fmla="*/ 12993 h 368"/>
              <a:gd name="T32" fmla="*/ 108598 w 317"/>
              <a:gd name="T33" fmla="*/ 42226 h 368"/>
              <a:gd name="T34" fmla="*/ 108598 w 317"/>
              <a:gd name="T35" fmla="*/ 42226 h 368"/>
              <a:gd name="T36" fmla="*/ 71962 w 317"/>
              <a:gd name="T37" fmla="*/ 28584 h 368"/>
              <a:gd name="T38" fmla="*/ 71962 w 317"/>
              <a:gd name="T39" fmla="*/ 28584 h 368"/>
              <a:gd name="T40" fmla="*/ 41869 w 317"/>
              <a:gd name="T41" fmla="*/ 74708 h 368"/>
              <a:gd name="T42" fmla="*/ 41869 w 317"/>
              <a:gd name="T43" fmla="*/ 74708 h 368"/>
              <a:gd name="T44" fmla="*/ 8505 w 317"/>
              <a:gd name="T45" fmla="*/ 97445 h 368"/>
              <a:gd name="T46" fmla="*/ 8505 w 317"/>
              <a:gd name="T47" fmla="*/ 97445 h 368"/>
              <a:gd name="T48" fmla="*/ 26822 w 317"/>
              <a:gd name="T49" fmla="*/ 150066 h 368"/>
              <a:gd name="T50" fmla="*/ 26822 w 317"/>
              <a:gd name="T51" fmla="*/ 150066 h 368"/>
              <a:gd name="T52" fmla="*/ 39252 w 317"/>
              <a:gd name="T53" fmla="*/ 202037 h 368"/>
              <a:gd name="T54" fmla="*/ 39252 w 317"/>
              <a:gd name="T55" fmla="*/ 202037 h 368"/>
              <a:gd name="T56" fmla="*/ 69345 w 317"/>
              <a:gd name="T57" fmla="*/ 227373 h 368"/>
              <a:gd name="T58" fmla="*/ 69345 w 317"/>
              <a:gd name="T59" fmla="*/ 227373 h 368"/>
              <a:gd name="T60" fmla="*/ 90280 w 317"/>
              <a:gd name="T61" fmla="*/ 166307 h 368"/>
              <a:gd name="T62" fmla="*/ 90280 w 317"/>
              <a:gd name="T63" fmla="*/ 166307 h 368"/>
              <a:gd name="T64" fmla="*/ 76542 w 317"/>
              <a:gd name="T65" fmla="*/ 148117 h 368"/>
              <a:gd name="T66" fmla="*/ 76542 w 317"/>
              <a:gd name="T67" fmla="*/ 148117 h 368"/>
              <a:gd name="T68" fmla="*/ 80467 w 317"/>
              <a:gd name="T69" fmla="*/ 139672 h 3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17" h="368">
                <a:moveTo>
                  <a:pt x="123" y="215"/>
                </a:moveTo>
                <a:lnTo>
                  <a:pt x="123" y="215"/>
                </a:lnTo>
                <a:cubicBezTo>
                  <a:pt x="128" y="210"/>
                  <a:pt x="135" y="210"/>
                  <a:pt x="140" y="215"/>
                </a:cubicBezTo>
                <a:cubicBezTo>
                  <a:pt x="148" y="224"/>
                  <a:pt x="148" y="241"/>
                  <a:pt x="155" y="240"/>
                </a:cubicBezTo>
                <a:cubicBezTo>
                  <a:pt x="163" y="239"/>
                  <a:pt x="174" y="176"/>
                  <a:pt x="174" y="176"/>
                </a:cubicBezTo>
                <a:cubicBezTo>
                  <a:pt x="174" y="176"/>
                  <a:pt x="214" y="194"/>
                  <a:pt x="233" y="150"/>
                </a:cubicBezTo>
                <a:cubicBezTo>
                  <a:pt x="233" y="150"/>
                  <a:pt x="287" y="191"/>
                  <a:pt x="301" y="139"/>
                </a:cubicBezTo>
                <a:cubicBezTo>
                  <a:pt x="316" y="84"/>
                  <a:pt x="265" y="82"/>
                  <a:pt x="265" y="82"/>
                </a:cubicBezTo>
                <a:cubicBezTo>
                  <a:pt x="265" y="82"/>
                  <a:pt x="299" y="44"/>
                  <a:pt x="253" y="20"/>
                </a:cubicBezTo>
                <a:cubicBezTo>
                  <a:pt x="215" y="0"/>
                  <a:pt x="169" y="36"/>
                  <a:pt x="166" y="65"/>
                </a:cubicBezTo>
                <a:cubicBezTo>
                  <a:pt x="166" y="65"/>
                  <a:pt x="139" y="37"/>
                  <a:pt x="110" y="44"/>
                </a:cubicBezTo>
                <a:cubicBezTo>
                  <a:pt x="81" y="51"/>
                  <a:pt x="49" y="79"/>
                  <a:pt x="64" y="115"/>
                </a:cubicBezTo>
                <a:cubicBezTo>
                  <a:pt x="64" y="115"/>
                  <a:pt x="23" y="121"/>
                  <a:pt x="13" y="150"/>
                </a:cubicBezTo>
                <a:cubicBezTo>
                  <a:pt x="3" y="179"/>
                  <a:pt x="10" y="213"/>
                  <a:pt x="41" y="231"/>
                </a:cubicBezTo>
                <a:cubicBezTo>
                  <a:pt x="41" y="231"/>
                  <a:pt x="0" y="275"/>
                  <a:pt x="60" y="311"/>
                </a:cubicBezTo>
                <a:cubicBezTo>
                  <a:pt x="60" y="311"/>
                  <a:pt x="68" y="367"/>
                  <a:pt x="106" y="350"/>
                </a:cubicBezTo>
                <a:cubicBezTo>
                  <a:pt x="148" y="330"/>
                  <a:pt x="138" y="256"/>
                  <a:pt x="138" y="256"/>
                </a:cubicBezTo>
                <a:cubicBezTo>
                  <a:pt x="138" y="256"/>
                  <a:pt x="111" y="251"/>
                  <a:pt x="117" y="228"/>
                </a:cubicBezTo>
                <a:cubicBezTo>
                  <a:pt x="119" y="222"/>
                  <a:pt x="121" y="218"/>
                  <a:pt x="123" y="215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91">
            <a:extLst>
              <a:ext uri="{FF2B5EF4-FFF2-40B4-BE49-F238E27FC236}">
                <a16:creationId xmlns:a16="http://schemas.microsoft.com/office/drawing/2014/main" id="{962FBF95-8B85-144A-B02A-6FC97DF8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3864" y="6042216"/>
            <a:ext cx="137324" cy="186763"/>
          </a:xfrm>
          <a:custGeom>
            <a:avLst/>
            <a:gdLst>
              <a:gd name="T0" fmla="*/ 0 w 111"/>
              <a:gd name="T1" fmla="*/ 56147 h 150"/>
              <a:gd name="T2" fmla="*/ 35031 w 111"/>
              <a:gd name="T3" fmla="*/ 39825 h 150"/>
              <a:gd name="T4" fmla="*/ 35031 w 111"/>
              <a:gd name="T5" fmla="*/ 11752 h 150"/>
              <a:gd name="T6" fmla="*/ 71359 w 111"/>
              <a:gd name="T7" fmla="*/ 0 h 150"/>
              <a:gd name="T8" fmla="*/ 61628 w 111"/>
              <a:gd name="T9" fmla="*/ 84873 h 150"/>
              <a:gd name="T10" fmla="*/ 16867 w 111"/>
              <a:gd name="T11" fmla="*/ 97277 h 150"/>
              <a:gd name="T12" fmla="*/ 0 w 111"/>
              <a:gd name="T13" fmla="*/ 56147 h 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" h="150">
                <a:moveTo>
                  <a:pt x="0" y="86"/>
                </a:moveTo>
                <a:lnTo>
                  <a:pt x="54" y="61"/>
                </a:lnTo>
                <a:lnTo>
                  <a:pt x="54" y="18"/>
                </a:lnTo>
                <a:lnTo>
                  <a:pt x="110" y="0"/>
                </a:lnTo>
                <a:lnTo>
                  <a:pt x="95" y="130"/>
                </a:lnTo>
                <a:lnTo>
                  <a:pt x="26" y="149"/>
                </a:lnTo>
                <a:lnTo>
                  <a:pt x="0" y="86"/>
                </a:lnTo>
              </a:path>
            </a:pathLst>
          </a:custGeom>
          <a:solidFill>
            <a:srgbClr val="E060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92">
            <a:extLst>
              <a:ext uri="{FF2B5EF4-FFF2-40B4-BE49-F238E27FC236}">
                <a16:creationId xmlns:a16="http://schemas.microsoft.com/office/drawing/2014/main" id="{307A5405-FEC0-994A-B2FD-0CB7148F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1326" y="4784307"/>
            <a:ext cx="719577" cy="807479"/>
          </a:xfrm>
          <a:custGeom>
            <a:avLst/>
            <a:gdLst>
              <a:gd name="T0" fmla="*/ 342662 w 577"/>
              <a:gd name="T1" fmla="*/ 376432 h 649"/>
              <a:gd name="T2" fmla="*/ 342662 w 577"/>
              <a:gd name="T3" fmla="*/ 376432 h 649"/>
              <a:gd name="T4" fmla="*/ 100052 w 577"/>
              <a:gd name="T5" fmla="*/ 399266 h 649"/>
              <a:gd name="T6" fmla="*/ 100052 w 577"/>
              <a:gd name="T7" fmla="*/ 399266 h 649"/>
              <a:gd name="T8" fmla="*/ 0 w 577"/>
              <a:gd name="T9" fmla="*/ 352294 h 649"/>
              <a:gd name="T10" fmla="*/ 80434 w 577"/>
              <a:gd name="T11" fmla="*/ 0 h 649"/>
              <a:gd name="T12" fmla="*/ 80434 w 577"/>
              <a:gd name="T13" fmla="*/ 0 h 649"/>
              <a:gd name="T14" fmla="*/ 173947 w 577"/>
              <a:gd name="T15" fmla="*/ 56106 h 649"/>
              <a:gd name="T16" fmla="*/ 173947 w 577"/>
              <a:gd name="T17" fmla="*/ 56106 h 649"/>
              <a:gd name="T18" fmla="*/ 376667 w 577"/>
              <a:gd name="T19" fmla="*/ 35882 h 649"/>
              <a:gd name="T20" fmla="*/ 342662 w 577"/>
              <a:gd name="T21" fmla="*/ 376432 h 6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7" h="649">
                <a:moveTo>
                  <a:pt x="524" y="577"/>
                </a:moveTo>
                <a:lnTo>
                  <a:pt x="524" y="577"/>
                </a:lnTo>
                <a:cubicBezTo>
                  <a:pt x="524" y="577"/>
                  <a:pt x="360" y="648"/>
                  <a:pt x="153" y="612"/>
                </a:cubicBezTo>
                <a:cubicBezTo>
                  <a:pt x="73" y="598"/>
                  <a:pt x="0" y="540"/>
                  <a:pt x="0" y="540"/>
                </a:cubicBezTo>
                <a:lnTo>
                  <a:pt x="123" y="0"/>
                </a:lnTo>
                <a:cubicBezTo>
                  <a:pt x="123" y="0"/>
                  <a:pt x="190" y="64"/>
                  <a:pt x="266" y="86"/>
                </a:cubicBezTo>
                <a:cubicBezTo>
                  <a:pt x="459" y="144"/>
                  <a:pt x="576" y="55"/>
                  <a:pt x="576" y="55"/>
                </a:cubicBezTo>
                <a:lnTo>
                  <a:pt x="524" y="577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93">
            <a:extLst>
              <a:ext uri="{FF2B5EF4-FFF2-40B4-BE49-F238E27FC236}">
                <a16:creationId xmlns:a16="http://schemas.microsoft.com/office/drawing/2014/main" id="{E3CA2557-08D2-CF4E-B080-AE33E0B40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1326" y="4784307"/>
            <a:ext cx="719577" cy="807479"/>
          </a:xfrm>
          <a:custGeom>
            <a:avLst/>
            <a:gdLst>
              <a:gd name="T0" fmla="*/ 342662 w 577"/>
              <a:gd name="T1" fmla="*/ 376432 h 649"/>
              <a:gd name="T2" fmla="*/ 342662 w 577"/>
              <a:gd name="T3" fmla="*/ 376432 h 649"/>
              <a:gd name="T4" fmla="*/ 100052 w 577"/>
              <a:gd name="T5" fmla="*/ 399266 h 649"/>
              <a:gd name="T6" fmla="*/ 100052 w 577"/>
              <a:gd name="T7" fmla="*/ 399266 h 649"/>
              <a:gd name="T8" fmla="*/ 0 w 577"/>
              <a:gd name="T9" fmla="*/ 352294 h 649"/>
              <a:gd name="T10" fmla="*/ 80434 w 577"/>
              <a:gd name="T11" fmla="*/ 0 h 649"/>
              <a:gd name="T12" fmla="*/ 80434 w 577"/>
              <a:gd name="T13" fmla="*/ 0 h 649"/>
              <a:gd name="T14" fmla="*/ 173947 w 577"/>
              <a:gd name="T15" fmla="*/ 56106 h 649"/>
              <a:gd name="T16" fmla="*/ 173947 w 577"/>
              <a:gd name="T17" fmla="*/ 56106 h 649"/>
              <a:gd name="T18" fmla="*/ 376667 w 577"/>
              <a:gd name="T19" fmla="*/ 35882 h 649"/>
              <a:gd name="T20" fmla="*/ 342662 w 577"/>
              <a:gd name="T21" fmla="*/ 376432 h 6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7" h="649">
                <a:moveTo>
                  <a:pt x="524" y="577"/>
                </a:moveTo>
                <a:lnTo>
                  <a:pt x="524" y="577"/>
                </a:lnTo>
                <a:cubicBezTo>
                  <a:pt x="524" y="577"/>
                  <a:pt x="360" y="648"/>
                  <a:pt x="153" y="612"/>
                </a:cubicBezTo>
                <a:cubicBezTo>
                  <a:pt x="73" y="598"/>
                  <a:pt x="0" y="540"/>
                  <a:pt x="0" y="540"/>
                </a:cubicBezTo>
                <a:lnTo>
                  <a:pt x="123" y="0"/>
                </a:lnTo>
                <a:cubicBezTo>
                  <a:pt x="123" y="0"/>
                  <a:pt x="190" y="64"/>
                  <a:pt x="266" y="86"/>
                </a:cubicBezTo>
                <a:cubicBezTo>
                  <a:pt x="459" y="144"/>
                  <a:pt x="576" y="55"/>
                  <a:pt x="576" y="55"/>
                </a:cubicBezTo>
                <a:lnTo>
                  <a:pt x="524" y="577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94">
            <a:extLst>
              <a:ext uri="{FF2B5EF4-FFF2-40B4-BE49-F238E27FC236}">
                <a16:creationId xmlns:a16="http://schemas.microsoft.com/office/drawing/2014/main" id="{789A3585-ECA0-A545-AC19-A20F20BF9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6395" y="5218258"/>
            <a:ext cx="109859" cy="236199"/>
          </a:xfrm>
          <a:custGeom>
            <a:avLst/>
            <a:gdLst>
              <a:gd name="T0" fmla="*/ 56966 w 90"/>
              <a:gd name="T1" fmla="*/ 37807 h 190"/>
              <a:gd name="T2" fmla="*/ 43525 w 90"/>
              <a:gd name="T3" fmla="*/ 78874 h 190"/>
              <a:gd name="T4" fmla="*/ 28803 w 90"/>
              <a:gd name="T5" fmla="*/ 123200 h 190"/>
              <a:gd name="T6" fmla="*/ 28803 w 90"/>
              <a:gd name="T7" fmla="*/ 123200 h 190"/>
              <a:gd name="T8" fmla="*/ 12161 w 90"/>
              <a:gd name="T9" fmla="*/ 15644 h 190"/>
              <a:gd name="T10" fmla="*/ 12161 w 90"/>
              <a:gd name="T11" fmla="*/ 15644 h 190"/>
              <a:gd name="T12" fmla="*/ 56966 w 90"/>
              <a:gd name="T13" fmla="*/ 37807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190">
                <a:moveTo>
                  <a:pt x="89" y="58"/>
                </a:moveTo>
                <a:lnTo>
                  <a:pt x="68" y="121"/>
                </a:lnTo>
                <a:lnTo>
                  <a:pt x="45" y="189"/>
                </a:lnTo>
                <a:cubicBezTo>
                  <a:pt x="45" y="189"/>
                  <a:pt x="0" y="127"/>
                  <a:pt x="19" y="24"/>
                </a:cubicBezTo>
                <a:cubicBezTo>
                  <a:pt x="23" y="0"/>
                  <a:pt x="89" y="58"/>
                  <a:pt x="89" y="58"/>
                </a:cubicBezTo>
              </a:path>
            </a:pathLst>
          </a:custGeom>
          <a:solidFill>
            <a:srgbClr val="E060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95">
            <a:extLst>
              <a:ext uri="{FF2B5EF4-FFF2-40B4-BE49-F238E27FC236}">
                <a16:creationId xmlns:a16="http://schemas.microsoft.com/office/drawing/2014/main" id="{43925F50-72C4-5042-93E8-80A382123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6965" y="4454722"/>
            <a:ext cx="1109573" cy="944804"/>
          </a:xfrm>
          <a:custGeom>
            <a:avLst/>
            <a:gdLst>
              <a:gd name="T0" fmla="*/ 492260 w 890"/>
              <a:gd name="T1" fmla="*/ 439352 h 760"/>
              <a:gd name="T2" fmla="*/ 492260 w 890"/>
              <a:gd name="T3" fmla="*/ 439352 h 760"/>
              <a:gd name="T4" fmla="*/ 298755 w 890"/>
              <a:gd name="T5" fmla="*/ 460864 h 760"/>
              <a:gd name="T6" fmla="*/ 298755 w 890"/>
              <a:gd name="T7" fmla="*/ 460864 h 760"/>
              <a:gd name="T8" fmla="*/ 84331 w 890"/>
              <a:gd name="T9" fmla="*/ 469990 h 760"/>
              <a:gd name="T10" fmla="*/ 0 w 890"/>
              <a:gd name="T11" fmla="*/ 449782 h 760"/>
              <a:gd name="T12" fmla="*/ 88254 w 890"/>
              <a:gd name="T13" fmla="*/ 60623 h 760"/>
              <a:gd name="T14" fmla="*/ 109827 w 890"/>
              <a:gd name="T15" fmla="*/ 67793 h 760"/>
              <a:gd name="T16" fmla="*/ 109827 w 890"/>
              <a:gd name="T17" fmla="*/ 67793 h 760"/>
              <a:gd name="T18" fmla="*/ 370666 w 890"/>
              <a:gd name="T19" fmla="*/ 91260 h 760"/>
              <a:gd name="T20" fmla="*/ 370666 w 890"/>
              <a:gd name="T21" fmla="*/ 91260 h 760"/>
              <a:gd name="T22" fmla="*/ 581167 w 890"/>
              <a:gd name="T23" fmla="*/ 50193 h 760"/>
              <a:gd name="T24" fmla="*/ 492260 w 890"/>
              <a:gd name="T25" fmla="*/ 439352 h 7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90" h="760">
                <a:moveTo>
                  <a:pt x="753" y="674"/>
                </a:moveTo>
                <a:lnTo>
                  <a:pt x="753" y="674"/>
                </a:lnTo>
                <a:cubicBezTo>
                  <a:pt x="661" y="630"/>
                  <a:pt x="534" y="667"/>
                  <a:pt x="457" y="707"/>
                </a:cubicBezTo>
                <a:cubicBezTo>
                  <a:pt x="357" y="759"/>
                  <a:pt x="197" y="746"/>
                  <a:pt x="129" y="721"/>
                </a:cubicBezTo>
                <a:lnTo>
                  <a:pt x="0" y="690"/>
                </a:lnTo>
                <a:lnTo>
                  <a:pt x="135" y="93"/>
                </a:lnTo>
                <a:lnTo>
                  <a:pt x="168" y="104"/>
                </a:lnTo>
                <a:cubicBezTo>
                  <a:pt x="304" y="148"/>
                  <a:pt x="428" y="171"/>
                  <a:pt x="567" y="140"/>
                </a:cubicBezTo>
                <a:cubicBezTo>
                  <a:pt x="666" y="117"/>
                  <a:pt x="797" y="0"/>
                  <a:pt x="889" y="77"/>
                </a:cubicBezTo>
                <a:lnTo>
                  <a:pt x="753" y="674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196">
            <a:extLst>
              <a:ext uri="{FF2B5EF4-FFF2-40B4-BE49-F238E27FC236}">
                <a16:creationId xmlns:a16="http://schemas.microsoft.com/office/drawing/2014/main" id="{CA51A51A-AA1C-A64A-9E78-5717A635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2883" y="6102637"/>
            <a:ext cx="834926" cy="340569"/>
          </a:xfrm>
          <a:custGeom>
            <a:avLst/>
            <a:gdLst>
              <a:gd name="T0" fmla="*/ 0 w 672"/>
              <a:gd name="T1" fmla="*/ 160330 h 274"/>
              <a:gd name="T2" fmla="*/ 11075 w 672"/>
              <a:gd name="T3" fmla="*/ 73648 h 274"/>
              <a:gd name="T4" fmla="*/ 175253 w 672"/>
              <a:gd name="T5" fmla="*/ 87334 h 274"/>
              <a:gd name="T6" fmla="*/ 175253 w 672"/>
              <a:gd name="T7" fmla="*/ 87334 h 274"/>
              <a:gd name="T8" fmla="*/ 197404 w 672"/>
              <a:gd name="T9" fmla="*/ 84727 h 274"/>
              <a:gd name="T10" fmla="*/ 403928 w 672"/>
              <a:gd name="T11" fmla="*/ 0 h 274"/>
              <a:gd name="T12" fmla="*/ 437155 w 672"/>
              <a:gd name="T13" fmla="*/ 80817 h 274"/>
              <a:gd name="T14" fmla="*/ 219554 w 672"/>
              <a:gd name="T15" fmla="*/ 170106 h 274"/>
              <a:gd name="T16" fmla="*/ 219554 w 672"/>
              <a:gd name="T17" fmla="*/ 170106 h 274"/>
              <a:gd name="T18" fmla="*/ 176556 w 672"/>
              <a:gd name="T19" fmla="*/ 175972 h 274"/>
              <a:gd name="T20" fmla="*/ 0 w 672"/>
              <a:gd name="T21" fmla="*/ 160330 h 2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2" h="274">
                <a:moveTo>
                  <a:pt x="0" y="246"/>
                </a:moveTo>
                <a:lnTo>
                  <a:pt x="17" y="113"/>
                </a:lnTo>
                <a:lnTo>
                  <a:pt x="269" y="134"/>
                </a:lnTo>
                <a:cubicBezTo>
                  <a:pt x="281" y="136"/>
                  <a:pt x="292" y="134"/>
                  <a:pt x="303" y="130"/>
                </a:cubicBezTo>
                <a:lnTo>
                  <a:pt x="620" y="0"/>
                </a:lnTo>
                <a:lnTo>
                  <a:pt x="671" y="124"/>
                </a:lnTo>
                <a:lnTo>
                  <a:pt x="337" y="261"/>
                </a:lnTo>
                <a:cubicBezTo>
                  <a:pt x="316" y="270"/>
                  <a:pt x="293" y="273"/>
                  <a:pt x="271" y="270"/>
                </a:cubicBezTo>
                <a:lnTo>
                  <a:pt x="0" y="246"/>
                </a:lnTo>
              </a:path>
            </a:pathLst>
          </a:custGeom>
          <a:solidFill>
            <a:srgbClr val="002B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197">
            <a:extLst>
              <a:ext uri="{FF2B5EF4-FFF2-40B4-BE49-F238E27FC236}">
                <a16:creationId xmlns:a16="http://schemas.microsoft.com/office/drawing/2014/main" id="{F3478310-3EE8-5345-8E56-2358A8470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278" y="7970271"/>
            <a:ext cx="307605" cy="115355"/>
          </a:xfrm>
          <a:custGeom>
            <a:avLst/>
            <a:gdLst>
              <a:gd name="T0" fmla="*/ 0 w 245"/>
              <a:gd name="T1" fmla="*/ 59822 h 91"/>
              <a:gd name="T2" fmla="*/ 160639 w 245"/>
              <a:gd name="T3" fmla="*/ 59822 h 91"/>
              <a:gd name="T4" fmla="*/ 160639 w 245"/>
              <a:gd name="T5" fmla="*/ 49187 h 91"/>
              <a:gd name="T6" fmla="*/ 160639 w 245"/>
              <a:gd name="T7" fmla="*/ 49187 h 91"/>
              <a:gd name="T8" fmla="*/ 135621 w 245"/>
              <a:gd name="T9" fmla="*/ 24594 h 91"/>
              <a:gd name="T10" fmla="*/ 135621 w 245"/>
              <a:gd name="T11" fmla="*/ 24594 h 91"/>
              <a:gd name="T12" fmla="*/ 87561 w 245"/>
              <a:gd name="T13" fmla="*/ 17947 h 91"/>
              <a:gd name="T14" fmla="*/ 72419 w 245"/>
              <a:gd name="T15" fmla="*/ 0 h 91"/>
              <a:gd name="T16" fmla="*/ 0 w 245"/>
              <a:gd name="T17" fmla="*/ 0 h 91"/>
              <a:gd name="T18" fmla="*/ 0 w 245"/>
              <a:gd name="T19" fmla="*/ 59822 h 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5" h="91">
                <a:moveTo>
                  <a:pt x="0" y="90"/>
                </a:moveTo>
                <a:lnTo>
                  <a:pt x="244" y="90"/>
                </a:lnTo>
                <a:lnTo>
                  <a:pt x="244" y="74"/>
                </a:lnTo>
                <a:cubicBezTo>
                  <a:pt x="244" y="53"/>
                  <a:pt x="227" y="37"/>
                  <a:pt x="206" y="37"/>
                </a:cubicBezTo>
                <a:cubicBezTo>
                  <a:pt x="184" y="37"/>
                  <a:pt x="151" y="40"/>
                  <a:pt x="133" y="27"/>
                </a:cubicBezTo>
                <a:lnTo>
                  <a:pt x="110" y="0"/>
                </a:lnTo>
                <a:lnTo>
                  <a:pt x="0" y="0"/>
                </a:lnTo>
                <a:lnTo>
                  <a:pt x="0" y="9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198">
            <a:extLst>
              <a:ext uri="{FF2B5EF4-FFF2-40B4-BE49-F238E27FC236}">
                <a16:creationId xmlns:a16="http://schemas.microsoft.com/office/drawing/2014/main" id="{DA7238D4-03CD-D443-ACC2-F5F85C871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4998" y="7970271"/>
            <a:ext cx="302110" cy="115355"/>
          </a:xfrm>
          <a:custGeom>
            <a:avLst/>
            <a:gdLst>
              <a:gd name="T0" fmla="*/ 0 w 244"/>
              <a:gd name="T1" fmla="*/ 59822 h 91"/>
              <a:gd name="T2" fmla="*/ 157767 w 244"/>
              <a:gd name="T3" fmla="*/ 59822 h 91"/>
              <a:gd name="T4" fmla="*/ 157767 w 244"/>
              <a:gd name="T5" fmla="*/ 49187 h 91"/>
              <a:gd name="T6" fmla="*/ 157767 w 244"/>
              <a:gd name="T7" fmla="*/ 49187 h 91"/>
              <a:gd name="T8" fmla="*/ 133095 w 244"/>
              <a:gd name="T9" fmla="*/ 24594 h 91"/>
              <a:gd name="T10" fmla="*/ 133095 w 244"/>
              <a:gd name="T11" fmla="*/ 24594 h 91"/>
              <a:gd name="T12" fmla="*/ 86350 w 244"/>
              <a:gd name="T13" fmla="*/ 17947 h 91"/>
              <a:gd name="T14" fmla="*/ 71417 w 244"/>
              <a:gd name="T15" fmla="*/ 0 h 91"/>
              <a:gd name="T16" fmla="*/ 0 w 244"/>
              <a:gd name="T17" fmla="*/ 0 h 91"/>
              <a:gd name="T18" fmla="*/ 0 w 244"/>
              <a:gd name="T19" fmla="*/ 59822 h 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" h="91">
                <a:moveTo>
                  <a:pt x="0" y="90"/>
                </a:moveTo>
                <a:lnTo>
                  <a:pt x="243" y="90"/>
                </a:lnTo>
                <a:lnTo>
                  <a:pt x="243" y="74"/>
                </a:lnTo>
                <a:cubicBezTo>
                  <a:pt x="243" y="53"/>
                  <a:pt x="226" y="37"/>
                  <a:pt x="205" y="37"/>
                </a:cubicBezTo>
                <a:cubicBezTo>
                  <a:pt x="184" y="37"/>
                  <a:pt x="150" y="40"/>
                  <a:pt x="133" y="27"/>
                </a:cubicBezTo>
                <a:lnTo>
                  <a:pt x="110" y="0"/>
                </a:lnTo>
                <a:lnTo>
                  <a:pt x="0" y="0"/>
                </a:lnTo>
                <a:lnTo>
                  <a:pt x="0" y="9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199">
            <a:extLst>
              <a:ext uri="{FF2B5EF4-FFF2-40B4-BE49-F238E27FC236}">
                <a16:creationId xmlns:a16="http://schemas.microsoft.com/office/drawing/2014/main" id="{5F945349-B6E8-8545-913C-08963ACB8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8519" y="6904621"/>
            <a:ext cx="472392" cy="1065652"/>
          </a:xfrm>
          <a:custGeom>
            <a:avLst/>
            <a:gdLst>
              <a:gd name="T0" fmla="*/ 107187 w 379"/>
              <a:gd name="T1" fmla="*/ 0 h 856"/>
              <a:gd name="T2" fmla="*/ 107187 w 379"/>
              <a:gd name="T3" fmla="*/ 0 h 856"/>
              <a:gd name="T4" fmla="*/ 107187 w 379"/>
              <a:gd name="T5" fmla="*/ 132514 h 856"/>
              <a:gd name="T6" fmla="*/ 100651 w 379"/>
              <a:gd name="T7" fmla="*/ 291140 h 856"/>
              <a:gd name="T8" fmla="*/ 0 w 379"/>
              <a:gd name="T9" fmla="*/ 558126 h 856"/>
              <a:gd name="T10" fmla="*/ 100651 w 379"/>
              <a:gd name="T11" fmla="*/ 558126 h 856"/>
              <a:gd name="T12" fmla="*/ 204570 w 379"/>
              <a:gd name="T13" fmla="*/ 313334 h 856"/>
              <a:gd name="T14" fmla="*/ 247052 w 379"/>
              <a:gd name="T15" fmla="*/ 0 h 856"/>
              <a:gd name="T16" fmla="*/ 107187 w 379"/>
              <a:gd name="T17" fmla="*/ 0 h 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9" h="856">
                <a:moveTo>
                  <a:pt x="164" y="0"/>
                </a:moveTo>
                <a:lnTo>
                  <a:pt x="164" y="0"/>
                </a:lnTo>
                <a:cubicBezTo>
                  <a:pt x="164" y="0"/>
                  <a:pt x="121" y="106"/>
                  <a:pt x="164" y="203"/>
                </a:cubicBezTo>
                <a:lnTo>
                  <a:pt x="154" y="446"/>
                </a:lnTo>
                <a:lnTo>
                  <a:pt x="0" y="855"/>
                </a:lnTo>
                <a:lnTo>
                  <a:pt x="154" y="855"/>
                </a:lnTo>
                <a:lnTo>
                  <a:pt x="313" y="480"/>
                </a:lnTo>
                <a:lnTo>
                  <a:pt x="378" y="0"/>
                </a:lnTo>
                <a:lnTo>
                  <a:pt x="164" y="0"/>
                </a:lnTo>
              </a:path>
            </a:pathLst>
          </a:custGeom>
          <a:solidFill>
            <a:srgbClr val="C5C7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200">
            <a:extLst>
              <a:ext uri="{FF2B5EF4-FFF2-40B4-BE49-F238E27FC236}">
                <a16:creationId xmlns:a16="http://schemas.microsoft.com/office/drawing/2014/main" id="{98CA5A24-6DEB-6748-85DD-A990B8DEE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8519" y="6904621"/>
            <a:ext cx="472392" cy="1065652"/>
          </a:xfrm>
          <a:custGeom>
            <a:avLst/>
            <a:gdLst>
              <a:gd name="T0" fmla="*/ 107187 w 379"/>
              <a:gd name="T1" fmla="*/ 0 h 856"/>
              <a:gd name="T2" fmla="*/ 107187 w 379"/>
              <a:gd name="T3" fmla="*/ 0 h 856"/>
              <a:gd name="T4" fmla="*/ 107187 w 379"/>
              <a:gd name="T5" fmla="*/ 132514 h 856"/>
              <a:gd name="T6" fmla="*/ 100651 w 379"/>
              <a:gd name="T7" fmla="*/ 291140 h 856"/>
              <a:gd name="T8" fmla="*/ 0 w 379"/>
              <a:gd name="T9" fmla="*/ 558126 h 856"/>
              <a:gd name="T10" fmla="*/ 100651 w 379"/>
              <a:gd name="T11" fmla="*/ 558126 h 856"/>
              <a:gd name="T12" fmla="*/ 204570 w 379"/>
              <a:gd name="T13" fmla="*/ 313334 h 856"/>
              <a:gd name="T14" fmla="*/ 247052 w 379"/>
              <a:gd name="T15" fmla="*/ 0 h 856"/>
              <a:gd name="T16" fmla="*/ 107187 w 379"/>
              <a:gd name="T17" fmla="*/ 0 h 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9" h="856">
                <a:moveTo>
                  <a:pt x="164" y="0"/>
                </a:moveTo>
                <a:lnTo>
                  <a:pt x="164" y="0"/>
                </a:lnTo>
                <a:cubicBezTo>
                  <a:pt x="164" y="0"/>
                  <a:pt x="121" y="106"/>
                  <a:pt x="164" y="203"/>
                </a:cubicBezTo>
                <a:lnTo>
                  <a:pt x="154" y="446"/>
                </a:lnTo>
                <a:lnTo>
                  <a:pt x="0" y="855"/>
                </a:lnTo>
                <a:lnTo>
                  <a:pt x="154" y="855"/>
                </a:lnTo>
                <a:lnTo>
                  <a:pt x="313" y="480"/>
                </a:lnTo>
                <a:lnTo>
                  <a:pt x="378" y="0"/>
                </a:lnTo>
                <a:lnTo>
                  <a:pt x="164" y="0"/>
                </a:lnTo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201">
            <a:extLst>
              <a:ext uri="{FF2B5EF4-FFF2-40B4-BE49-F238E27FC236}">
                <a16:creationId xmlns:a16="http://schemas.microsoft.com/office/drawing/2014/main" id="{85E6FBDB-7265-CA4B-8019-741C890A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8377" y="6020242"/>
            <a:ext cx="148307" cy="219722"/>
          </a:xfrm>
          <a:custGeom>
            <a:avLst/>
            <a:gdLst>
              <a:gd name="T0" fmla="*/ 77113 w 119"/>
              <a:gd name="T1" fmla="*/ 23433 h 177"/>
              <a:gd name="T2" fmla="*/ 67964 w 119"/>
              <a:gd name="T3" fmla="*/ 114561 h 177"/>
              <a:gd name="T4" fmla="*/ 67964 w 119"/>
              <a:gd name="T5" fmla="*/ 114561 h 177"/>
              <a:gd name="T6" fmla="*/ 0 w 119"/>
              <a:gd name="T7" fmla="*/ 74204 h 177"/>
              <a:gd name="T8" fmla="*/ 16338 w 119"/>
              <a:gd name="T9" fmla="*/ 0 h 177"/>
              <a:gd name="T10" fmla="*/ 77113 w 119"/>
              <a:gd name="T11" fmla="*/ 23433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9" h="177">
                <a:moveTo>
                  <a:pt x="118" y="36"/>
                </a:moveTo>
                <a:lnTo>
                  <a:pt x="104" y="176"/>
                </a:lnTo>
                <a:cubicBezTo>
                  <a:pt x="104" y="176"/>
                  <a:pt x="25" y="166"/>
                  <a:pt x="0" y="114"/>
                </a:cubicBezTo>
                <a:lnTo>
                  <a:pt x="25" y="0"/>
                </a:lnTo>
                <a:lnTo>
                  <a:pt x="118" y="36"/>
                </a:ln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4159E7AA-AB74-9746-A112-9C8A3C290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7248" y="5915872"/>
            <a:ext cx="1135792" cy="992996"/>
          </a:xfrm>
          <a:custGeom>
            <a:avLst/>
            <a:gdLst>
              <a:gd name="connsiteX0" fmla="*/ 1022402 w 1135792"/>
              <a:gd name="connsiteY0" fmla="*/ 0 h 992996"/>
              <a:gd name="connsiteX1" fmla="*/ 1135792 w 1135792"/>
              <a:gd name="connsiteY1" fmla="*/ 123862 h 992996"/>
              <a:gd name="connsiteX2" fmla="*/ 805590 w 1135792"/>
              <a:gd name="connsiteY2" fmla="*/ 430390 h 992996"/>
              <a:gd name="connsiteX3" fmla="*/ 733318 w 1135792"/>
              <a:gd name="connsiteY3" fmla="*/ 469175 h 992996"/>
              <a:gd name="connsiteX4" fmla="*/ 412442 w 1135792"/>
              <a:gd name="connsiteY4" fmla="*/ 541824 h 992996"/>
              <a:gd name="connsiteX5" fmla="*/ 393188 w 1135792"/>
              <a:gd name="connsiteY5" fmla="*/ 992996 h 992996"/>
              <a:gd name="connsiteX6" fmla="*/ 0 w 1135792"/>
              <a:gd name="connsiteY6" fmla="*/ 992996 h 992996"/>
              <a:gd name="connsiteX7" fmla="*/ 79382 w 1135792"/>
              <a:gd name="connsiteY7" fmla="*/ 527802 h 992996"/>
              <a:gd name="connsiteX8" fmla="*/ 292720 w 1135792"/>
              <a:gd name="connsiteY8" fmla="*/ 247189 h 992996"/>
              <a:gd name="connsiteX9" fmla="*/ 421716 w 1135792"/>
              <a:gd name="connsiteY9" fmla="*/ 324514 h 992996"/>
              <a:gd name="connsiteX10" fmla="*/ 419828 w 1135792"/>
              <a:gd name="connsiteY10" fmla="*/ 368773 h 992996"/>
              <a:gd name="connsiteX11" fmla="*/ 672262 w 1135792"/>
              <a:gd name="connsiteY11" fmla="*/ 310281 h 992996"/>
              <a:gd name="connsiteX12" fmla="*/ 709644 w 1135792"/>
              <a:gd name="connsiteY12" fmla="*/ 290263 h 99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5792" h="992996">
                <a:moveTo>
                  <a:pt x="1022402" y="0"/>
                </a:moveTo>
                <a:lnTo>
                  <a:pt x="1135792" y="123862"/>
                </a:lnTo>
                <a:lnTo>
                  <a:pt x="805590" y="430390"/>
                </a:lnTo>
                <a:cubicBezTo>
                  <a:pt x="784406" y="449157"/>
                  <a:pt x="759486" y="462919"/>
                  <a:pt x="733318" y="469175"/>
                </a:cubicBezTo>
                <a:lnTo>
                  <a:pt x="412442" y="541824"/>
                </a:lnTo>
                <a:lnTo>
                  <a:pt x="393188" y="992996"/>
                </a:lnTo>
                <a:lnTo>
                  <a:pt x="0" y="992996"/>
                </a:lnTo>
                <a:lnTo>
                  <a:pt x="79382" y="527802"/>
                </a:lnTo>
                <a:cubicBezTo>
                  <a:pt x="100468" y="405580"/>
                  <a:pt x="179850" y="300817"/>
                  <a:pt x="292720" y="247189"/>
                </a:cubicBezTo>
                <a:lnTo>
                  <a:pt x="421716" y="324514"/>
                </a:lnTo>
                <a:lnTo>
                  <a:pt x="419828" y="368773"/>
                </a:lnTo>
                <a:lnTo>
                  <a:pt x="672262" y="310281"/>
                </a:lnTo>
                <a:cubicBezTo>
                  <a:pt x="685968" y="307779"/>
                  <a:pt x="698430" y="300272"/>
                  <a:pt x="709644" y="290263"/>
                </a:cubicBezTo>
                <a:close/>
              </a:path>
            </a:pathLst>
          </a:custGeom>
          <a:solidFill>
            <a:srgbClr val="0553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204">
            <a:extLst>
              <a:ext uri="{FF2B5EF4-FFF2-40B4-BE49-F238E27FC236}">
                <a16:creationId xmlns:a16="http://schemas.microsoft.com/office/drawing/2014/main" id="{2270AAEE-2892-7B4A-BBE9-4B9BE5B8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7813" y="4372330"/>
            <a:ext cx="906333" cy="3696819"/>
          </a:xfrm>
          <a:custGeom>
            <a:avLst/>
            <a:gdLst>
              <a:gd name="T0" fmla="*/ 34694 w 726"/>
              <a:gd name="T1" fmla="*/ 1937789 h 2966"/>
              <a:gd name="T2" fmla="*/ 0 w 726"/>
              <a:gd name="T3" fmla="*/ 1929947 h 2966"/>
              <a:gd name="T4" fmla="*/ 439900 w 726"/>
              <a:gd name="T5" fmla="*/ 0 h 2966"/>
              <a:gd name="T6" fmla="*/ 474594 w 726"/>
              <a:gd name="T7" fmla="*/ 8496 h 2966"/>
              <a:gd name="T8" fmla="*/ 34694 w 726"/>
              <a:gd name="T9" fmla="*/ 1937789 h 29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6" h="2966">
                <a:moveTo>
                  <a:pt x="53" y="2965"/>
                </a:moveTo>
                <a:lnTo>
                  <a:pt x="0" y="2953"/>
                </a:lnTo>
                <a:lnTo>
                  <a:pt x="672" y="0"/>
                </a:lnTo>
                <a:lnTo>
                  <a:pt x="725" y="13"/>
                </a:lnTo>
                <a:lnTo>
                  <a:pt x="53" y="2965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205">
            <a:extLst>
              <a:ext uri="{FF2B5EF4-FFF2-40B4-BE49-F238E27FC236}">
                <a16:creationId xmlns:a16="http://schemas.microsoft.com/office/drawing/2014/main" id="{C400C876-8363-774F-86C0-3FDA86C4A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348" y="6020244"/>
            <a:ext cx="126336" cy="93380"/>
          </a:xfrm>
          <a:custGeom>
            <a:avLst/>
            <a:gdLst>
              <a:gd name="T0" fmla="*/ 65590 w 101"/>
              <a:gd name="T1" fmla="*/ 23820 h 74"/>
              <a:gd name="T2" fmla="*/ 4591 w 101"/>
              <a:gd name="T3" fmla="*/ 0 h 74"/>
              <a:gd name="T4" fmla="*/ 0 w 101"/>
              <a:gd name="T5" fmla="*/ 20512 h 74"/>
              <a:gd name="T6" fmla="*/ 0 w 101"/>
              <a:gd name="T7" fmla="*/ 20512 h 74"/>
              <a:gd name="T8" fmla="*/ 63622 w 101"/>
              <a:gd name="T9" fmla="*/ 48302 h 74"/>
              <a:gd name="T10" fmla="*/ 65590 w 101"/>
              <a:gd name="T11" fmla="*/ 23820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" h="74">
                <a:moveTo>
                  <a:pt x="100" y="36"/>
                </a:moveTo>
                <a:lnTo>
                  <a:pt x="7" y="0"/>
                </a:lnTo>
                <a:lnTo>
                  <a:pt x="0" y="31"/>
                </a:lnTo>
                <a:cubicBezTo>
                  <a:pt x="18" y="45"/>
                  <a:pt x="50" y="66"/>
                  <a:pt x="97" y="73"/>
                </a:cubicBezTo>
                <a:lnTo>
                  <a:pt x="100" y="36"/>
                </a:lnTo>
              </a:path>
            </a:pathLst>
          </a:custGeom>
          <a:solidFill>
            <a:srgbClr val="E060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8" name="Freeform 206">
            <a:extLst>
              <a:ext uri="{FF2B5EF4-FFF2-40B4-BE49-F238E27FC236}">
                <a16:creationId xmlns:a16="http://schemas.microsoft.com/office/drawing/2014/main" id="{67FEF2EB-8DB4-384C-9FCB-3E443ADB1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8940" y="5789534"/>
            <a:ext cx="318591" cy="329582"/>
          </a:xfrm>
          <a:custGeom>
            <a:avLst/>
            <a:gdLst>
              <a:gd name="T0" fmla="*/ 131681 w 255"/>
              <a:gd name="T1" fmla="*/ 36658 h 264"/>
              <a:gd name="T2" fmla="*/ 131681 w 255"/>
              <a:gd name="T3" fmla="*/ 36658 h 264"/>
              <a:gd name="T4" fmla="*/ 163782 w 255"/>
              <a:gd name="T5" fmla="*/ 84445 h 264"/>
              <a:gd name="T6" fmla="*/ 163782 w 255"/>
              <a:gd name="T7" fmla="*/ 84445 h 264"/>
              <a:gd name="T8" fmla="*/ 157231 w 255"/>
              <a:gd name="T9" fmla="*/ 94264 h 264"/>
              <a:gd name="T10" fmla="*/ 157231 w 255"/>
              <a:gd name="T11" fmla="*/ 94264 h 264"/>
              <a:gd name="T12" fmla="*/ 147404 w 255"/>
              <a:gd name="T13" fmla="*/ 155798 h 264"/>
              <a:gd name="T14" fmla="*/ 147404 w 255"/>
              <a:gd name="T15" fmla="*/ 155798 h 264"/>
              <a:gd name="T16" fmla="*/ 24240 w 255"/>
              <a:gd name="T17" fmla="*/ 98192 h 264"/>
              <a:gd name="T18" fmla="*/ 24240 w 255"/>
              <a:gd name="T19" fmla="*/ 98192 h 264"/>
              <a:gd name="T20" fmla="*/ 40618 w 255"/>
              <a:gd name="T21" fmla="*/ 18329 h 264"/>
              <a:gd name="T22" fmla="*/ 40618 w 255"/>
              <a:gd name="T23" fmla="*/ 18329 h 264"/>
              <a:gd name="T24" fmla="*/ 131681 w 255"/>
              <a:gd name="T25" fmla="*/ 36658 h 2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5" h="264">
                <a:moveTo>
                  <a:pt x="201" y="56"/>
                </a:moveTo>
                <a:lnTo>
                  <a:pt x="201" y="56"/>
                </a:lnTo>
                <a:cubicBezTo>
                  <a:pt x="226" y="126"/>
                  <a:pt x="250" y="112"/>
                  <a:pt x="250" y="129"/>
                </a:cubicBezTo>
                <a:cubicBezTo>
                  <a:pt x="251" y="134"/>
                  <a:pt x="239" y="137"/>
                  <a:pt x="240" y="144"/>
                </a:cubicBezTo>
                <a:cubicBezTo>
                  <a:pt x="254" y="194"/>
                  <a:pt x="246" y="231"/>
                  <a:pt x="225" y="238"/>
                </a:cubicBezTo>
                <a:cubicBezTo>
                  <a:pt x="150" y="263"/>
                  <a:pt x="65" y="194"/>
                  <a:pt x="37" y="150"/>
                </a:cubicBezTo>
                <a:cubicBezTo>
                  <a:pt x="0" y="92"/>
                  <a:pt x="36" y="43"/>
                  <a:pt x="62" y="28"/>
                </a:cubicBezTo>
                <a:cubicBezTo>
                  <a:pt x="88" y="13"/>
                  <a:pt x="183" y="0"/>
                  <a:pt x="201" y="56"/>
                </a:cubicBez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9" name="Freeform 207">
            <a:extLst>
              <a:ext uri="{FF2B5EF4-FFF2-40B4-BE49-F238E27FC236}">
                <a16:creationId xmlns:a16="http://schemas.microsoft.com/office/drawing/2014/main" id="{6E73B60D-B088-7E42-A24E-25BA64BD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532" y="5657703"/>
            <a:ext cx="373520" cy="466908"/>
          </a:xfrm>
          <a:custGeom>
            <a:avLst/>
            <a:gdLst>
              <a:gd name="T0" fmla="*/ 86757 w 298"/>
              <a:gd name="T1" fmla="*/ 143900 h 376"/>
              <a:gd name="T2" fmla="*/ 86757 w 298"/>
              <a:gd name="T3" fmla="*/ 143900 h 376"/>
              <a:gd name="T4" fmla="*/ 103189 w 298"/>
              <a:gd name="T5" fmla="*/ 150411 h 376"/>
              <a:gd name="T6" fmla="*/ 103189 w 298"/>
              <a:gd name="T7" fmla="*/ 150411 h 376"/>
              <a:gd name="T8" fmla="*/ 118305 w 298"/>
              <a:gd name="T9" fmla="*/ 169945 h 376"/>
              <a:gd name="T10" fmla="*/ 118305 w 298"/>
              <a:gd name="T11" fmla="*/ 169945 h 376"/>
              <a:gd name="T12" fmla="*/ 118963 w 298"/>
              <a:gd name="T13" fmla="*/ 130226 h 376"/>
              <a:gd name="T14" fmla="*/ 118963 w 298"/>
              <a:gd name="T15" fmla="*/ 130226 h 376"/>
              <a:gd name="T16" fmla="*/ 192575 w 298"/>
              <a:gd name="T17" fmla="*/ 45579 h 376"/>
              <a:gd name="T18" fmla="*/ 192575 w 298"/>
              <a:gd name="T19" fmla="*/ 45579 h 376"/>
              <a:gd name="T20" fmla="*/ 98588 w 298"/>
              <a:gd name="T21" fmla="*/ 63160 h 376"/>
              <a:gd name="T22" fmla="*/ 98588 w 298"/>
              <a:gd name="T23" fmla="*/ 63160 h 376"/>
              <a:gd name="T24" fmla="*/ 7230 w 298"/>
              <a:gd name="T25" fmla="*/ 134784 h 376"/>
              <a:gd name="T26" fmla="*/ 7230 w 298"/>
              <a:gd name="T27" fmla="*/ 134784 h 376"/>
              <a:gd name="T28" fmla="*/ 56524 w 298"/>
              <a:gd name="T29" fmla="*/ 207711 h 376"/>
              <a:gd name="T30" fmla="*/ 56524 w 298"/>
              <a:gd name="T31" fmla="*/ 207711 h 376"/>
              <a:gd name="T32" fmla="*/ 76241 w 298"/>
              <a:gd name="T33" fmla="*/ 237011 h 376"/>
              <a:gd name="T34" fmla="*/ 76241 w 298"/>
              <a:gd name="T35" fmla="*/ 237011 h 376"/>
              <a:gd name="T36" fmla="*/ 98588 w 298"/>
              <a:gd name="T37" fmla="*/ 177759 h 376"/>
              <a:gd name="T38" fmla="*/ 98588 w 298"/>
              <a:gd name="T39" fmla="*/ 177759 h 376"/>
              <a:gd name="T40" fmla="*/ 80185 w 298"/>
              <a:gd name="T41" fmla="*/ 153016 h 376"/>
              <a:gd name="T42" fmla="*/ 80185 w 298"/>
              <a:gd name="T43" fmla="*/ 153016 h 376"/>
              <a:gd name="T44" fmla="*/ 86757 w 298"/>
              <a:gd name="T45" fmla="*/ 143900 h 3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98" h="376">
                <a:moveTo>
                  <a:pt x="132" y="221"/>
                </a:moveTo>
                <a:lnTo>
                  <a:pt x="132" y="221"/>
                </a:lnTo>
                <a:cubicBezTo>
                  <a:pt x="141" y="217"/>
                  <a:pt x="152" y="221"/>
                  <a:pt x="157" y="231"/>
                </a:cubicBezTo>
                <a:cubicBezTo>
                  <a:pt x="163" y="243"/>
                  <a:pt x="172" y="262"/>
                  <a:pt x="180" y="261"/>
                </a:cubicBezTo>
                <a:cubicBezTo>
                  <a:pt x="191" y="260"/>
                  <a:pt x="181" y="200"/>
                  <a:pt x="181" y="200"/>
                </a:cubicBezTo>
                <a:cubicBezTo>
                  <a:pt x="181" y="200"/>
                  <a:pt x="297" y="180"/>
                  <a:pt x="293" y="70"/>
                </a:cubicBezTo>
                <a:cubicBezTo>
                  <a:pt x="291" y="0"/>
                  <a:pt x="268" y="92"/>
                  <a:pt x="150" y="97"/>
                </a:cubicBezTo>
                <a:cubicBezTo>
                  <a:pt x="31" y="103"/>
                  <a:pt x="0" y="160"/>
                  <a:pt x="11" y="207"/>
                </a:cubicBezTo>
                <a:cubicBezTo>
                  <a:pt x="18" y="244"/>
                  <a:pt x="86" y="319"/>
                  <a:pt x="86" y="319"/>
                </a:cubicBezTo>
                <a:cubicBezTo>
                  <a:pt x="86" y="319"/>
                  <a:pt x="87" y="375"/>
                  <a:pt x="116" y="364"/>
                </a:cubicBezTo>
                <a:cubicBezTo>
                  <a:pt x="143" y="354"/>
                  <a:pt x="156" y="316"/>
                  <a:pt x="150" y="273"/>
                </a:cubicBezTo>
                <a:cubicBezTo>
                  <a:pt x="150" y="273"/>
                  <a:pt x="117" y="264"/>
                  <a:pt x="122" y="235"/>
                </a:cubicBezTo>
                <a:cubicBezTo>
                  <a:pt x="124" y="228"/>
                  <a:pt x="127" y="224"/>
                  <a:pt x="132" y="221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08BB29AC-750D-1443-82A2-BC69D036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167" y="5896829"/>
            <a:ext cx="41407" cy="44220"/>
          </a:xfrm>
          <a:custGeom>
            <a:avLst/>
            <a:gdLst>
              <a:gd name="connsiteX0" fmla="*/ 27138 w 41407"/>
              <a:gd name="connsiteY0" fmla="*/ 21659 h 44220"/>
              <a:gd name="connsiteX1" fmla="*/ 40062 w 41407"/>
              <a:gd name="connsiteY1" fmla="*/ 28199 h 44220"/>
              <a:gd name="connsiteX2" fmla="*/ 37478 w 41407"/>
              <a:gd name="connsiteY2" fmla="*/ 43893 h 44220"/>
              <a:gd name="connsiteX3" fmla="*/ 24554 w 41407"/>
              <a:gd name="connsiteY3" fmla="*/ 36046 h 44220"/>
              <a:gd name="connsiteX4" fmla="*/ 27138 w 41407"/>
              <a:gd name="connsiteY4" fmla="*/ 21659 h 44220"/>
              <a:gd name="connsiteX5" fmla="*/ 31738 w 41407"/>
              <a:gd name="connsiteY5" fmla="*/ 504 h 44220"/>
              <a:gd name="connsiteX6" fmla="*/ 30516 w 41407"/>
              <a:gd name="connsiteY6" fmla="*/ 8515 h 44220"/>
              <a:gd name="connsiteX7" fmla="*/ 7324 w 41407"/>
              <a:gd name="connsiteY7" fmla="*/ 23393 h 44220"/>
              <a:gd name="connsiteX8" fmla="*/ 0 w 41407"/>
              <a:gd name="connsiteY8" fmla="*/ 21104 h 44220"/>
              <a:gd name="connsiteX9" fmla="*/ 31738 w 41407"/>
              <a:gd name="connsiteY9" fmla="*/ 504 h 4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7" h="44220">
                <a:moveTo>
                  <a:pt x="27138" y="21659"/>
                </a:moveTo>
                <a:cubicBezTo>
                  <a:pt x="31016" y="19043"/>
                  <a:pt x="36186" y="22967"/>
                  <a:pt x="40062" y="28199"/>
                </a:cubicBezTo>
                <a:cubicBezTo>
                  <a:pt x="42648" y="34738"/>
                  <a:pt x="41356" y="41278"/>
                  <a:pt x="37478" y="43893"/>
                </a:cubicBezTo>
                <a:cubicBezTo>
                  <a:pt x="33600" y="45201"/>
                  <a:pt x="28432" y="42586"/>
                  <a:pt x="24554" y="36046"/>
                </a:cubicBezTo>
                <a:cubicBezTo>
                  <a:pt x="21970" y="29506"/>
                  <a:pt x="23262" y="22967"/>
                  <a:pt x="27138" y="21659"/>
                </a:cubicBezTo>
                <a:close/>
                <a:moveTo>
                  <a:pt x="31738" y="504"/>
                </a:moveTo>
                <a:lnTo>
                  <a:pt x="30516" y="8515"/>
                </a:lnTo>
                <a:cubicBezTo>
                  <a:pt x="13428" y="6226"/>
                  <a:pt x="7324" y="22248"/>
                  <a:pt x="7324" y="23393"/>
                </a:cubicBezTo>
                <a:lnTo>
                  <a:pt x="0" y="21104"/>
                </a:lnTo>
                <a:cubicBezTo>
                  <a:pt x="1220" y="11948"/>
                  <a:pt x="12206" y="-2929"/>
                  <a:pt x="31738" y="504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210">
            <a:extLst>
              <a:ext uri="{FF2B5EF4-FFF2-40B4-BE49-F238E27FC236}">
                <a16:creationId xmlns:a16="http://schemas.microsoft.com/office/drawing/2014/main" id="{6A33F288-CF05-D146-AFC9-A67ABDA4B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715" y="6904621"/>
            <a:ext cx="521828" cy="1065652"/>
          </a:xfrm>
          <a:custGeom>
            <a:avLst/>
            <a:gdLst>
              <a:gd name="T0" fmla="*/ 169636 w 421"/>
              <a:gd name="T1" fmla="*/ 558126 h 856"/>
              <a:gd name="T2" fmla="*/ 265179 w 421"/>
              <a:gd name="T3" fmla="*/ 558126 h 856"/>
              <a:gd name="T4" fmla="*/ 272978 w 421"/>
              <a:gd name="T5" fmla="*/ 244792 h 856"/>
              <a:gd name="T6" fmla="*/ 191735 w 421"/>
              <a:gd name="T7" fmla="*/ 0 h 856"/>
              <a:gd name="T8" fmla="*/ 16249 w 421"/>
              <a:gd name="T9" fmla="*/ 0 h 856"/>
              <a:gd name="T10" fmla="*/ 16249 w 421"/>
              <a:gd name="T11" fmla="*/ 0 h 856"/>
              <a:gd name="T12" fmla="*/ 80594 w 421"/>
              <a:gd name="T13" fmla="*/ 132514 h 856"/>
              <a:gd name="T14" fmla="*/ 163137 w 421"/>
              <a:gd name="T15" fmla="*/ 264376 h 856"/>
              <a:gd name="T16" fmla="*/ 169636 w 421"/>
              <a:gd name="T17" fmla="*/ 558126 h 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1" h="856">
                <a:moveTo>
                  <a:pt x="261" y="855"/>
                </a:moveTo>
                <a:lnTo>
                  <a:pt x="408" y="855"/>
                </a:lnTo>
                <a:lnTo>
                  <a:pt x="420" y="375"/>
                </a:lnTo>
                <a:lnTo>
                  <a:pt x="295" y="0"/>
                </a:lnTo>
                <a:lnTo>
                  <a:pt x="25" y="0"/>
                </a:lnTo>
                <a:cubicBezTo>
                  <a:pt x="25" y="0"/>
                  <a:pt x="0" y="137"/>
                  <a:pt x="124" y="203"/>
                </a:cubicBezTo>
                <a:lnTo>
                  <a:pt x="251" y="405"/>
                </a:lnTo>
                <a:lnTo>
                  <a:pt x="261" y="855"/>
                </a:lnTo>
              </a:path>
            </a:pathLst>
          </a:custGeom>
          <a:solidFill>
            <a:srgbClr val="C5C7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211">
            <a:extLst>
              <a:ext uri="{FF2B5EF4-FFF2-40B4-BE49-F238E27FC236}">
                <a16:creationId xmlns:a16="http://schemas.microsoft.com/office/drawing/2014/main" id="{DC71FAB0-61B8-E34F-9269-05A8E4C1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1893" y="5767564"/>
            <a:ext cx="263662" cy="252680"/>
          </a:xfrm>
          <a:custGeom>
            <a:avLst/>
            <a:gdLst>
              <a:gd name="T0" fmla="*/ 0 w 210"/>
              <a:gd name="T1" fmla="*/ 94921 h 201"/>
              <a:gd name="T2" fmla="*/ 15142 w 210"/>
              <a:gd name="T3" fmla="*/ 81078 h 201"/>
              <a:gd name="T4" fmla="*/ 15142 w 210"/>
              <a:gd name="T5" fmla="*/ 49438 h 201"/>
              <a:gd name="T6" fmla="*/ 44110 w 210"/>
              <a:gd name="T7" fmla="*/ 0 h 201"/>
              <a:gd name="T8" fmla="*/ 44110 w 210"/>
              <a:gd name="T9" fmla="*/ 0 h 201"/>
              <a:gd name="T10" fmla="*/ 47402 w 210"/>
              <a:gd name="T11" fmla="*/ 32300 h 201"/>
              <a:gd name="T12" fmla="*/ 42135 w 210"/>
              <a:gd name="T13" fmla="*/ 40210 h 201"/>
              <a:gd name="T14" fmla="*/ 44110 w 210"/>
              <a:gd name="T15" fmla="*/ 54711 h 201"/>
              <a:gd name="T16" fmla="*/ 75711 w 210"/>
              <a:gd name="T17" fmla="*/ 25708 h 201"/>
              <a:gd name="T18" fmla="*/ 108629 w 210"/>
              <a:gd name="T19" fmla="*/ 8569 h 201"/>
              <a:gd name="T20" fmla="*/ 108629 w 210"/>
              <a:gd name="T21" fmla="*/ 8569 h 201"/>
              <a:gd name="T22" fmla="*/ 106654 w 210"/>
              <a:gd name="T23" fmla="*/ 26367 h 201"/>
              <a:gd name="T24" fmla="*/ 132330 w 210"/>
              <a:gd name="T25" fmla="*/ 15161 h 201"/>
              <a:gd name="T26" fmla="*/ 132330 w 210"/>
              <a:gd name="T27" fmla="*/ 15161 h 201"/>
              <a:gd name="T28" fmla="*/ 123771 w 210"/>
              <a:gd name="T29" fmla="*/ 36255 h 201"/>
              <a:gd name="T30" fmla="*/ 136938 w 210"/>
              <a:gd name="T31" fmla="*/ 32959 h 201"/>
              <a:gd name="T32" fmla="*/ 136938 w 210"/>
              <a:gd name="T33" fmla="*/ 32959 h 201"/>
              <a:gd name="T34" fmla="*/ 130355 w 210"/>
              <a:gd name="T35" fmla="*/ 47461 h 201"/>
              <a:gd name="T36" fmla="*/ 123771 w 210"/>
              <a:gd name="T37" fmla="*/ 52075 h 201"/>
              <a:gd name="T38" fmla="*/ 136938 w 210"/>
              <a:gd name="T39" fmla="*/ 54052 h 201"/>
              <a:gd name="T40" fmla="*/ 136938 w 210"/>
              <a:gd name="T41" fmla="*/ 54052 h 201"/>
              <a:gd name="T42" fmla="*/ 123771 w 210"/>
              <a:gd name="T43" fmla="*/ 67236 h 201"/>
              <a:gd name="T44" fmla="*/ 100070 w 210"/>
              <a:gd name="T45" fmla="*/ 78442 h 201"/>
              <a:gd name="T46" fmla="*/ 75711 w 210"/>
              <a:gd name="T47" fmla="*/ 106786 h 201"/>
              <a:gd name="T48" fmla="*/ 75711 w 210"/>
              <a:gd name="T49" fmla="*/ 106786 h 201"/>
              <a:gd name="T50" fmla="*/ 46743 w 210"/>
              <a:gd name="T51" fmla="*/ 116015 h 201"/>
              <a:gd name="T52" fmla="*/ 34235 w 210"/>
              <a:gd name="T53" fmla="*/ 131835 h 201"/>
              <a:gd name="T54" fmla="*/ 0 w 210"/>
              <a:gd name="T55" fmla="*/ 94921 h 20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0" h="201">
                <a:moveTo>
                  <a:pt x="0" y="144"/>
                </a:moveTo>
                <a:lnTo>
                  <a:pt x="23" y="123"/>
                </a:lnTo>
                <a:lnTo>
                  <a:pt x="23" y="75"/>
                </a:lnTo>
                <a:lnTo>
                  <a:pt x="67" y="0"/>
                </a:lnTo>
                <a:cubicBezTo>
                  <a:pt x="67" y="0"/>
                  <a:pt x="88" y="25"/>
                  <a:pt x="72" y="49"/>
                </a:cubicBezTo>
                <a:lnTo>
                  <a:pt x="64" y="61"/>
                </a:lnTo>
                <a:lnTo>
                  <a:pt x="67" y="83"/>
                </a:lnTo>
                <a:lnTo>
                  <a:pt x="115" y="39"/>
                </a:lnTo>
                <a:lnTo>
                  <a:pt x="165" y="13"/>
                </a:lnTo>
                <a:cubicBezTo>
                  <a:pt x="165" y="13"/>
                  <a:pt x="170" y="36"/>
                  <a:pt x="162" y="40"/>
                </a:cubicBezTo>
                <a:lnTo>
                  <a:pt x="201" y="23"/>
                </a:lnTo>
                <a:cubicBezTo>
                  <a:pt x="201" y="23"/>
                  <a:pt x="205" y="42"/>
                  <a:pt x="188" y="55"/>
                </a:cubicBezTo>
                <a:lnTo>
                  <a:pt x="208" y="50"/>
                </a:lnTo>
                <a:cubicBezTo>
                  <a:pt x="208" y="50"/>
                  <a:pt x="209" y="63"/>
                  <a:pt x="198" y="72"/>
                </a:cubicBezTo>
                <a:lnTo>
                  <a:pt x="188" y="79"/>
                </a:lnTo>
                <a:lnTo>
                  <a:pt x="208" y="82"/>
                </a:lnTo>
                <a:cubicBezTo>
                  <a:pt x="208" y="82"/>
                  <a:pt x="209" y="101"/>
                  <a:pt x="188" y="102"/>
                </a:cubicBezTo>
                <a:lnTo>
                  <a:pt x="152" y="119"/>
                </a:lnTo>
                <a:lnTo>
                  <a:pt x="115" y="162"/>
                </a:lnTo>
                <a:cubicBezTo>
                  <a:pt x="104" y="175"/>
                  <a:pt x="87" y="181"/>
                  <a:pt x="71" y="176"/>
                </a:cubicBezTo>
                <a:lnTo>
                  <a:pt x="52" y="200"/>
                </a:lnTo>
                <a:lnTo>
                  <a:pt x="0" y="144"/>
                </a:ln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212">
            <a:extLst>
              <a:ext uri="{FF2B5EF4-FFF2-40B4-BE49-F238E27FC236}">
                <a16:creationId xmlns:a16="http://schemas.microsoft.com/office/drawing/2014/main" id="{00FA6662-3C29-1046-86A0-201C99647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723" y="6053203"/>
            <a:ext cx="93382" cy="142819"/>
          </a:xfrm>
          <a:custGeom>
            <a:avLst/>
            <a:gdLst>
              <a:gd name="T0" fmla="*/ 43879 w 77"/>
              <a:gd name="T1" fmla="*/ 11168 h 114"/>
              <a:gd name="T2" fmla="*/ 43879 w 77"/>
              <a:gd name="T3" fmla="*/ 11168 h 114"/>
              <a:gd name="T4" fmla="*/ 33704 w 77"/>
              <a:gd name="T5" fmla="*/ 1314 h 114"/>
              <a:gd name="T6" fmla="*/ 33704 w 77"/>
              <a:gd name="T7" fmla="*/ 1314 h 114"/>
              <a:gd name="T8" fmla="*/ 7631 w 77"/>
              <a:gd name="T9" fmla="*/ 11824 h 114"/>
              <a:gd name="T10" fmla="*/ 7631 w 77"/>
              <a:gd name="T11" fmla="*/ 11824 h 114"/>
              <a:gd name="T12" fmla="*/ 12083 w 77"/>
              <a:gd name="T13" fmla="*/ 20364 h 114"/>
              <a:gd name="T14" fmla="*/ 12083 w 77"/>
              <a:gd name="T15" fmla="*/ 20364 h 114"/>
              <a:gd name="T16" fmla="*/ 0 w 77"/>
              <a:gd name="T17" fmla="*/ 32189 h 114"/>
              <a:gd name="T18" fmla="*/ 0 w 77"/>
              <a:gd name="T19" fmla="*/ 32189 h 114"/>
              <a:gd name="T20" fmla="*/ 11447 w 77"/>
              <a:gd name="T21" fmla="*/ 40729 h 114"/>
              <a:gd name="T22" fmla="*/ 11447 w 77"/>
              <a:gd name="T23" fmla="*/ 40729 h 114"/>
              <a:gd name="T24" fmla="*/ 0 w 77"/>
              <a:gd name="T25" fmla="*/ 49925 h 114"/>
              <a:gd name="T26" fmla="*/ 0 w 77"/>
              <a:gd name="T27" fmla="*/ 49925 h 114"/>
              <a:gd name="T28" fmla="*/ 9539 w 77"/>
              <a:gd name="T29" fmla="*/ 59122 h 114"/>
              <a:gd name="T30" fmla="*/ 9539 w 77"/>
              <a:gd name="T31" fmla="*/ 59122 h 114"/>
              <a:gd name="T32" fmla="*/ 4451 w 77"/>
              <a:gd name="T33" fmla="*/ 68319 h 114"/>
              <a:gd name="T34" fmla="*/ 4451 w 77"/>
              <a:gd name="T35" fmla="*/ 68319 h 114"/>
              <a:gd name="T36" fmla="*/ 38791 w 77"/>
              <a:gd name="T37" fmla="*/ 67005 h 114"/>
              <a:gd name="T38" fmla="*/ 38791 w 77"/>
              <a:gd name="T39" fmla="*/ 67005 h 114"/>
              <a:gd name="T40" fmla="*/ 45150 w 77"/>
              <a:gd name="T41" fmla="*/ 55838 h 114"/>
              <a:gd name="T42" fmla="*/ 43879 w 77"/>
              <a:gd name="T43" fmla="*/ 52553 h 114"/>
              <a:gd name="T44" fmla="*/ 47694 w 77"/>
              <a:gd name="T45" fmla="*/ 45984 h 114"/>
              <a:gd name="T46" fmla="*/ 47694 w 77"/>
              <a:gd name="T47" fmla="*/ 45984 h 114"/>
              <a:gd name="T48" fmla="*/ 46422 w 77"/>
              <a:gd name="T49" fmla="*/ 36130 h 114"/>
              <a:gd name="T50" fmla="*/ 44515 w 77"/>
              <a:gd name="T51" fmla="*/ 32189 h 114"/>
              <a:gd name="T52" fmla="*/ 47694 w 77"/>
              <a:gd name="T53" fmla="*/ 24963 h 114"/>
              <a:gd name="T54" fmla="*/ 47694 w 77"/>
              <a:gd name="T55" fmla="*/ 24963 h 114"/>
              <a:gd name="T56" fmla="*/ 45786 w 77"/>
              <a:gd name="T57" fmla="*/ 13795 h 114"/>
              <a:gd name="T58" fmla="*/ 43879 w 77"/>
              <a:gd name="T59" fmla="*/ 11824 h 114"/>
              <a:gd name="T60" fmla="*/ 43879 w 77"/>
              <a:gd name="T61" fmla="*/ 11168 h 1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7" h="114">
                <a:moveTo>
                  <a:pt x="69" y="17"/>
                </a:moveTo>
                <a:lnTo>
                  <a:pt x="69" y="17"/>
                </a:lnTo>
                <a:cubicBezTo>
                  <a:pt x="70" y="8"/>
                  <a:pt x="62" y="0"/>
                  <a:pt x="53" y="2"/>
                </a:cubicBezTo>
                <a:cubicBezTo>
                  <a:pt x="36" y="4"/>
                  <a:pt x="12" y="9"/>
                  <a:pt x="12" y="18"/>
                </a:cubicBezTo>
                <a:cubicBezTo>
                  <a:pt x="11" y="25"/>
                  <a:pt x="19" y="31"/>
                  <a:pt x="19" y="31"/>
                </a:cubicBezTo>
                <a:cubicBezTo>
                  <a:pt x="19" y="31"/>
                  <a:pt x="0" y="40"/>
                  <a:pt x="0" y="49"/>
                </a:cubicBezTo>
                <a:cubicBezTo>
                  <a:pt x="0" y="54"/>
                  <a:pt x="18" y="62"/>
                  <a:pt x="18" y="62"/>
                </a:cubicBezTo>
                <a:cubicBezTo>
                  <a:pt x="18" y="62"/>
                  <a:pt x="0" y="71"/>
                  <a:pt x="0" y="76"/>
                </a:cubicBezTo>
                <a:cubicBezTo>
                  <a:pt x="0" y="83"/>
                  <a:pt x="15" y="90"/>
                  <a:pt x="15" y="90"/>
                </a:cubicBezTo>
                <a:cubicBezTo>
                  <a:pt x="15" y="90"/>
                  <a:pt x="7" y="100"/>
                  <a:pt x="7" y="104"/>
                </a:cubicBezTo>
                <a:cubicBezTo>
                  <a:pt x="7" y="113"/>
                  <a:pt x="41" y="106"/>
                  <a:pt x="61" y="102"/>
                </a:cubicBezTo>
                <a:cubicBezTo>
                  <a:pt x="69" y="100"/>
                  <a:pt x="73" y="92"/>
                  <a:pt x="71" y="85"/>
                </a:cubicBezTo>
                <a:lnTo>
                  <a:pt x="69" y="80"/>
                </a:lnTo>
                <a:lnTo>
                  <a:pt x="75" y="70"/>
                </a:lnTo>
                <a:cubicBezTo>
                  <a:pt x="76" y="65"/>
                  <a:pt x="76" y="59"/>
                  <a:pt x="73" y="55"/>
                </a:cubicBezTo>
                <a:lnTo>
                  <a:pt x="70" y="49"/>
                </a:lnTo>
                <a:lnTo>
                  <a:pt x="75" y="38"/>
                </a:lnTo>
                <a:cubicBezTo>
                  <a:pt x="76" y="32"/>
                  <a:pt x="76" y="26"/>
                  <a:pt x="72" y="21"/>
                </a:cubicBezTo>
                <a:lnTo>
                  <a:pt x="69" y="18"/>
                </a:lnTo>
                <a:lnTo>
                  <a:pt x="69" y="17"/>
                </a:ln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411">
            <a:extLst>
              <a:ext uri="{FF2B5EF4-FFF2-40B4-BE49-F238E27FC236}">
                <a16:creationId xmlns:a16="http://schemas.microsoft.com/office/drawing/2014/main" id="{CF427E0E-4038-0747-AEE7-68C78F82D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14" y="10274678"/>
            <a:ext cx="543803" cy="455925"/>
          </a:xfrm>
          <a:custGeom>
            <a:avLst/>
            <a:gdLst>
              <a:gd name="T0" fmla="*/ 274711 w 437"/>
              <a:gd name="T1" fmla="*/ 4585 h 365"/>
              <a:gd name="T2" fmla="*/ 110276 w 437"/>
              <a:gd name="T3" fmla="*/ 121825 h 365"/>
              <a:gd name="T4" fmla="*/ 149427 w 437"/>
              <a:gd name="T5" fmla="*/ 12445 h 365"/>
              <a:gd name="T6" fmla="*/ 97878 w 437"/>
              <a:gd name="T7" fmla="*/ 0 h 365"/>
              <a:gd name="T8" fmla="*/ 97878 w 437"/>
              <a:gd name="T9" fmla="*/ 0 h 365"/>
              <a:gd name="T10" fmla="*/ 34584 w 437"/>
              <a:gd name="T11" fmla="*/ 208937 h 365"/>
              <a:gd name="T12" fmla="*/ 34584 w 437"/>
              <a:gd name="T13" fmla="*/ 208937 h 365"/>
              <a:gd name="T14" fmla="*/ 256440 w 437"/>
              <a:gd name="T15" fmla="*/ 136890 h 365"/>
              <a:gd name="T16" fmla="*/ 284498 w 437"/>
              <a:gd name="T17" fmla="*/ 4585 h 365"/>
              <a:gd name="T18" fmla="*/ 274711 w 437"/>
              <a:gd name="T19" fmla="*/ 4585 h 3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7" h="365">
                <a:moveTo>
                  <a:pt x="421" y="7"/>
                </a:moveTo>
                <a:lnTo>
                  <a:pt x="169" y="186"/>
                </a:lnTo>
                <a:lnTo>
                  <a:pt x="229" y="19"/>
                </a:lnTo>
                <a:lnTo>
                  <a:pt x="150" y="0"/>
                </a:lnTo>
                <a:cubicBezTo>
                  <a:pt x="150" y="0"/>
                  <a:pt x="0" y="274"/>
                  <a:pt x="53" y="319"/>
                </a:cubicBezTo>
                <a:cubicBezTo>
                  <a:pt x="105" y="364"/>
                  <a:pt x="393" y="209"/>
                  <a:pt x="393" y="209"/>
                </a:cubicBezTo>
                <a:lnTo>
                  <a:pt x="436" y="7"/>
                </a:lnTo>
                <a:lnTo>
                  <a:pt x="421" y="7"/>
                </a:lnTo>
              </a:path>
            </a:pathLst>
          </a:custGeom>
          <a:solidFill>
            <a:srgbClr val="002B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412">
            <a:extLst>
              <a:ext uri="{FF2B5EF4-FFF2-40B4-BE49-F238E27FC236}">
                <a16:creationId xmlns:a16="http://schemas.microsoft.com/office/drawing/2014/main" id="{7E8172EB-46F0-DA40-A15B-C0AEC732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1047" y="10280172"/>
            <a:ext cx="598732" cy="780013"/>
          </a:xfrm>
          <a:custGeom>
            <a:avLst/>
            <a:gdLst>
              <a:gd name="T0" fmla="*/ 112500 w 480"/>
              <a:gd name="T1" fmla="*/ 0 h 626"/>
              <a:gd name="T2" fmla="*/ 45131 w 480"/>
              <a:gd name="T3" fmla="*/ 0 h 626"/>
              <a:gd name="T4" fmla="*/ 45131 w 480"/>
              <a:gd name="T5" fmla="*/ 0 h 626"/>
              <a:gd name="T6" fmla="*/ 11119 w 480"/>
              <a:gd name="T7" fmla="*/ 216915 h 626"/>
              <a:gd name="T8" fmla="*/ 11119 w 480"/>
              <a:gd name="T9" fmla="*/ 216915 h 626"/>
              <a:gd name="T10" fmla="*/ 66715 w 480"/>
              <a:gd name="T11" fmla="*/ 243703 h 626"/>
              <a:gd name="T12" fmla="*/ 66715 w 480"/>
              <a:gd name="T13" fmla="*/ 243703 h 626"/>
              <a:gd name="T14" fmla="*/ 84375 w 480"/>
              <a:gd name="T15" fmla="*/ 322760 h 626"/>
              <a:gd name="T16" fmla="*/ 84375 w 480"/>
              <a:gd name="T17" fmla="*/ 322760 h 626"/>
              <a:gd name="T18" fmla="*/ 50363 w 480"/>
              <a:gd name="T19" fmla="*/ 408350 h 626"/>
              <a:gd name="T20" fmla="*/ 313300 w 480"/>
              <a:gd name="T21" fmla="*/ 408350 h 626"/>
              <a:gd name="T22" fmla="*/ 313300 w 480"/>
              <a:gd name="T23" fmla="*/ 408350 h 626"/>
              <a:gd name="T24" fmla="*/ 112500 w 480"/>
              <a:gd name="T25" fmla="*/ 0 h 6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0" h="626">
                <a:moveTo>
                  <a:pt x="172" y="0"/>
                </a:moveTo>
                <a:lnTo>
                  <a:pt x="69" y="0"/>
                </a:lnTo>
                <a:cubicBezTo>
                  <a:pt x="69" y="0"/>
                  <a:pt x="0" y="276"/>
                  <a:pt x="17" y="332"/>
                </a:cubicBezTo>
                <a:cubicBezTo>
                  <a:pt x="38" y="399"/>
                  <a:pt x="102" y="373"/>
                  <a:pt x="102" y="373"/>
                </a:cubicBezTo>
                <a:cubicBezTo>
                  <a:pt x="102" y="373"/>
                  <a:pt x="132" y="415"/>
                  <a:pt x="129" y="494"/>
                </a:cubicBezTo>
                <a:cubicBezTo>
                  <a:pt x="128" y="538"/>
                  <a:pt x="77" y="625"/>
                  <a:pt x="77" y="625"/>
                </a:cubicBezTo>
                <a:lnTo>
                  <a:pt x="479" y="625"/>
                </a:lnTo>
                <a:cubicBezTo>
                  <a:pt x="479" y="625"/>
                  <a:pt x="475" y="105"/>
                  <a:pt x="172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6" name="Freeform 413">
            <a:extLst>
              <a:ext uri="{FF2B5EF4-FFF2-40B4-BE49-F238E27FC236}">
                <a16:creationId xmlns:a16="http://schemas.microsoft.com/office/drawing/2014/main" id="{B73FA749-2697-BD4E-BAE1-68CB5EE09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4296" y="10126366"/>
            <a:ext cx="1559994" cy="3295827"/>
          </a:xfrm>
          <a:custGeom>
            <a:avLst/>
            <a:gdLst>
              <a:gd name="T0" fmla="*/ 817353 w 1252"/>
              <a:gd name="T1" fmla="*/ 608257 h 2648"/>
              <a:gd name="T2" fmla="*/ 817353 w 1252"/>
              <a:gd name="T3" fmla="*/ 1130366 h 2648"/>
              <a:gd name="T4" fmla="*/ 18294 w 1252"/>
              <a:gd name="T5" fmla="*/ 1727528 h 2648"/>
              <a:gd name="T6" fmla="*/ 0 w 1252"/>
              <a:gd name="T7" fmla="*/ 0 h 2648"/>
              <a:gd name="T8" fmla="*/ 817353 w 1252"/>
              <a:gd name="T9" fmla="*/ 608257 h 2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2" h="2648">
                <a:moveTo>
                  <a:pt x="1251" y="932"/>
                </a:moveTo>
                <a:lnTo>
                  <a:pt x="1251" y="1732"/>
                </a:lnTo>
                <a:lnTo>
                  <a:pt x="28" y="2647"/>
                </a:lnTo>
                <a:lnTo>
                  <a:pt x="0" y="0"/>
                </a:lnTo>
                <a:lnTo>
                  <a:pt x="1251" y="932"/>
                </a:lnTo>
              </a:path>
            </a:pathLst>
          </a:custGeom>
          <a:solidFill>
            <a:srgbClr val="C5C7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7" name="Freeform 414">
            <a:extLst>
              <a:ext uri="{FF2B5EF4-FFF2-40B4-BE49-F238E27FC236}">
                <a16:creationId xmlns:a16="http://schemas.microsoft.com/office/drawing/2014/main" id="{023549F7-9695-0247-8AC4-4B028E16D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512" y="11285399"/>
            <a:ext cx="362534" cy="999734"/>
          </a:xfrm>
          <a:custGeom>
            <a:avLst/>
            <a:gdLst>
              <a:gd name="T0" fmla="*/ 0 w 291"/>
              <a:gd name="T1" fmla="*/ 523561 h 801"/>
              <a:gd name="T2" fmla="*/ 0 w 291"/>
              <a:gd name="T3" fmla="*/ 523561 h 801"/>
              <a:gd name="T4" fmla="*/ 0 w 291"/>
              <a:gd name="T5" fmla="*/ 523561 h 801"/>
              <a:gd name="T6" fmla="*/ 189447 w 291"/>
              <a:gd name="T7" fmla="*/ 333770 h 801"/>
              <a:gd name="T8" fmla="*/ 189447 w 291"/>
              <a:gd name="T9" fmla="*/ 189791 h 801"/>
              <a:gd name="T10" fmla="*/ 189447 w 291"/>
              <a:gd name="T11" fmla="*/ 189791 h 801"/>
              <a:gd name="T12" fmla="*/ 0 w 291"/>
              <a:gd name="T13" fmla="*/ 0 h 801"/>
              <a:gd name="T14" fmla="*/ 0 w 291"/>
              <a:gd name="T15" fmla="*/ 523561 h 8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91" h="801">
                <a:moveTo>
                  <a:pt x="0" y="800"/>
                </a:moveTo>
                <a:lnTo>
                  <a:pt x="0" y="800"/>
                </a:lnTo>
                <a:cubicBezTo>
                  <a:pt x="161" y="800"/>
                  <a:pt x="290" y="671"/>
                  <a:pt x="290" y="510"/>
                </a:cubicBezTo>
                <a:lnTo>
                  <a:pt x="290" y="290"/>
                </a:lnTo>
                <a:cubicBezTo>
                  <a:pt x="290" y="129"/>
                  <a:pt x="161" y="0"/>
                  <a:pt x="0" y="0"/>
                </a:cubicBezTo>
                <a:lnTo>
                  <a:pt x="0" y="80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8" name="Freeform 451">
            <a:extLst>
              <a:ext uri="{FF2B5EF4-FFF2-40B4-BE49-F238E27FC236}">
                <a16:creationId xmlns:a16="http://schemas.microsoft.com/office/drawing/2014/main" id="{FB40AA5B-46A7-EF41-A8C0-45629392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97" y="12285131"/>
            <a:ext cx="998467" cy="1426945"/>
          </a:xfrm>
          <a:custGeom>
            <a:avLst/>
            <a:gdLst>
              <a:gd name="T0" fmla="*/ 0 w 523561"/>
              <a:gd name="T1" fmla="*/ 0 h 748225"/>
              <a:gd name="T2" fmla="*/ 523561 w 523561"/>
              <a:gd name="T3" fmla="*/ 0 h 748225"/>
              <a:gd name="T4" fmla="*/ 413508 w 523561"/>
              <a:gd name="T5" fmla="*/ 748225 h 748225"/>
              <a:gd name="T6" fmla="*/ 110052 w 523561"/>
              <a:gd name="T7" fmla="*/ 748225 h 748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3561" h="748225">
                <a:moveTo>
                  <a:pt x="0" y="0"/>
                </a:moveTo>
                <a:lnTo>
                  <a:pt x="523561" y="0"/>
                </a:lnTo>
                <a:lnTo>
                  <a:pt x="413508" y="748225"/>
                </a:lnTo>
                <a:lnTo>
                  <a:pt x="110052" y="748225"/>
                </a:lnTo>
                <a:lnTo>
                  <a:pt x="0" y="0"/>
                </a:ln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9" name="Freeform 416">
            <a:extLst>
              <a:ext uri="{FF2B5EF4-FFF2-40B4-BE49-F238E27FC236}">
                <a16:creationId xmlns:a16="http://schemas.microsoft.com/office/drawing/2014/main" id="{F27401F7-0F8C-4942-BD9F-162F9AE8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5555" y="11285399"/>
            <a:ext cx="812955" cy="999734"/>
          </a:xfrm>
          <a:custGeom>
            <a:avLst/>
            <a:gdLst>
              <a:gd name="T0" fmla="*/ 425631 w 652"/>
              <a:gd name="T1" fmla="*/ 0 h 801"/>
              <a:gd name="T2" fmla="*/ 0 w 652"/>
              <a:gd name="T3" fmla="*/ 0 h 801"/>
              <a:gd name="T4" fmla="*/ 0 w 652"/>
              <a:gd name="T5" fmla="*/ 523561 h 801"/>
              <a:gd name="T6" fmla="*/ 425631 w 652"/>
              <a:gd name="T7" fmla="*/ 523561 h 801"/>
              <a:gd name="T8" fmla="*/ 425631 w 652"/>
              <a:gd name="T9" fmla="*/ 0 h 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2" h="801">
                <a:moveTo>
                  <a:pt x="651" y="0"/>
                </a:moveTo>
                <a:lnTo>
                  <a:pt x="0" y="0"/>
                </a:lnTo>
                <a:lnTo>
                  <a:pt x="0" y="800"/>
                </a:lnTo>
                <a:lnTo>
                  <a:pt x="651" y="800"/>
                </a:lnTo>
                <a:lnTo>
                  <a:pt x="651" y="0"/>
                </a:lnTo>
              </a:path>
            </a:pathLst>
          </a:custGeom>
          <a:solidFill>
            <a:srgbClr val="C5C7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0" name="Freeform 417">
            <a:extLst>
              <a:ext uri="{FF2B5EF4-FFF2-40B4-BE49-F238E27FC236}">
                <a16:creationId xmlns:a16="http://schemas.microsoft.com/office/drawing/2014/main" id="{4C767F50-5364-6249-9C2D-724D2CCB3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97" y="11285399"/>
            <a:ext cx="186759" cy="999734"/>
          </a:xfrm>
          <a:custGeom>
            <a:avLst/>
            <a:gdLst>
              <a:gd name="T0" fmla="*/ 0 w 150"/>
              <a:gd name="T1" fmla="*/ 523561 h 801"/>
              <a:gd name="T2" fmla="*/ 97277 w 150"/>
              <a:gd name="T3" fmla="*/ 523561 h 801"/>
              <a:gd name="T4" fmla="*/ 97277 w 150"/>
              <a:gd name="T5" fmla="*/ 0 h 801"/>
              <a:gd name="T6" fmla="*/ 0 w 150"/>
              <a:gd name="T7" fmla="*/ 0 h 801"/>
              <a:gd name="T8" fmla="*/ 0 w 150"/>
              <a:gd name="T9" fmla="*/ 523561 h 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0" h="801">
                <a:moveTo>
                  <a:pt x="0" y="800"/>
                </a:moveTo>
                <a:lnTo>
                  <a:pt x="149" y="800"/>
                </a:lnTo>
                <a:lnTo>
                  <a:pt x="149" y="0"/>
                </a:lnTo>
                <a:lnTo>
                  <a:pt x="0" y="0"/>
                </a:lnTo>
                <a:lnTo>
                  <a:pt x="0" y="80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1" name="Freeform 418">
            <a:extLst>
              <a:ext uri="{FF2B5EF4-FFF2-40B4-BE49-F238E27FC236}">
                <a16:creationId xmlns:a16="http://schemas.microsoft.com/office/drawing/2014/main" id="{B7630ADD-BA07-A944-B5AF-47FCE49DA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1765" y="10049464"/>
            <a:ext cx="1774217" cy="3471605"/>
          </a:xfrm>
          <a:custGeom>
            <a:avLst/>
            <a:gdLst>
              <a:gd name="T0" fmla="*/ 929684 w 1424"/>
              <a:gd name="T1" fmla="*/ 909849 h 2785"/>
              <a:gd name="T2" fmla="*/ 929684 w 1424"/>
              <a:gd name="T3" fmla="*/ 909849 h 2785"/>
              <a:gd name="T4" fmla="*/ 465168 w 1424"/>
              <a:gd name="T5" fmla="*/ 1819697 h 2785"/>
              <a:gd name="T6" fmla="*/ 465168 w 1424"/>
              <a:gd name="T7" fmla="*/ 1819697 h 2785"/>
              <a:gd name="T8" fmla="*/ 0 w 1424"/>
              <a:gd name="T9" fmla="*/ 909849 h 2785"/>
              <a:gd name="T10" fmla="*/ 0 w 1424"/>
              <a:gd name="T11" fmla="*/ 909849 h 2785"/>
              <a:gd name="T12" fmla="*/ 465168 w 1424"/>
              <a:gd name="T13" fmla="*/ 0 h 2785"/>
              <a:gd name="T14" fmla="*/ 465168 w 1424"/>
              <a:gd name="T15" fmla="*/ 0 h 2785"/>
              <a:gd name="T16" fmla="*/ 929684 w 1424"/>
              <a:gd name="T17" fmla="*/ 909849 h 27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24" h="2785">
                <a:moveTo>
                  <a:pt x="1423" y="1392"/>
                </a:moveTo>
                <a:lnTo>
                  <a:pt x="1423" y="1392"/>
                </a:lnTo>
                <a:cubicBezTo>
                  <a:pt x="1423" y="2161"/>
                  <a:pt x="1105" y="2784"/>
                  <a:pt x="712" y="2784"/>
                </a:cubicBezTo>
                <a:cubicBezTo>
                  <a:pt x="319" y="2784"/>
                  <a:pt x="0" y="2161"/>
                  <a:pt x="0" y="1392"/>
                </a:cubicBezTo>
                <a:cubicBezTo>
                  <a:pt x="0" y="623"/>
                  <a:pt x="319" y="0"/>
                  <a:pt x="712" y="0"/>
                </a:cubicBezTo>
                <a:cubicBezTo>
                  <a:pt x="1105" y="0"/>
                  <a:pt x="1423" y="623"/>
                  <a:pt x="1423" y="1392"/>
                </a:cubicBezTo>
              </a:path>
            </a:pathLst>
          </a:custGeom>
          <a:solidFill>
            <a:srgbClr val="E5E6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2" name="Freeform 419">
            <a:extLst>
              <a:ext uri="{FF2B5EF4-FFF2-40B4-BE49-F238E27FC236}">
                <a16:creationId xmlns:a16="http://schemas.microsoft.com/office/drawing/2014/main" id="{8AB31A8C-A302-D84F-9268-7BF31E85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7116" y="10208759"/>
            <a:ext cx="1543517" cy="3147517"/>
          </a:xfrm>
          <a:custGeom>
            <a:avLst/>
            <a:gdLst>
              <a:gd name="T0" fmla="*/ 808712 w 1237"/>
              <a:gd name="T1" fmla="*/ 824880 h 2527"/>
              <a:gd name="T2" fmla="*/ 808712 w 1237"/>
              <a:gd name="T3" fmla="*/ 824880 h 2527"/>
              <a:gd name="T4" fmla="*/ 404356 w 1237"/>
              <a:gd name="T5" fmla="*/ 1649761 h 2527"/>
              <a:gd name="T6" fmla="*/ 404356 w 1237"/>
              <a:gd name="T7" fmla="*/ 1649761 h 2527"/>
              <a:gd name="T8" fmla="*/ 0 w 1237"/>
              <a:gd name="T9" fmla="*/ 824880 h 2527"/>
              <a:gd name="T10" fmla="*/ 0 w 1237"/>
              <a:gd name="T11" fmla="*/ 824880 h 2527"/>
              <a:gd name="T12" fmla="*/ 404356 w 1237"/>
              <a:gd name="T13" fmla="*/ 0 h 2527"/>
              <a:gd name="T14" fmla="*/ 404356 w 1237"/>
              <a:gd name="T15" fmla="*/ 0 h 2527"/>
              <a:gd name="T16" fmla="*/ 808712 w 1237"/>
              <a:gd name="T17" fmla="*/ 824880 h 25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37" h="2527">
                <a:moveTo>
                  <a:pt x="1236" y="1263"/>
                </a:moveTo>
                <a:lnTo>
                  <a:pt x="1236" y="1263"/>
                </a:lnTo>
                <a:cubicBezTo>
                  <a:pt x="1236" y="1960"/>
                  <a:pt x="959" y="2526"/>
                  <a:pt x="618" y="2526"/>
                </a:cubicBezTo>
                <a:cubicBezTo>
                  <a:pt x="277" y="2526"/>
                  <a:pt x="0" y="1960"/>
                  <a:pt x="0" y="1263"/>
                </a:cubicBezTo>
                <a:cubicBezTo>
                  <a:pt x="0" y="566"/>
                  <a:pt x="277" y="0"/>
                  <a:pt x="618" y="0"/>
                </a:cubicBezTo>
                <a:cubicBezTo>
                  <a:pt x="959" y="0"/>
                  <a:pt x="1236" y="566"/>
                  <a:pt x="1236" y="1263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3" name="Freeform 420">
            <a:extLst>
              <a:ext uri="{FF2B5EF4-FFF2-40B4-BE49-F238E27FC236}">
                <a16:creationId xmlns:a16="http://schemas.microsoft.com/office/drawing/2014/main" id="{1E3AA0E0-4402-6148-B815-3403CED1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934" y="10131858"/>
            <a:ext cx="131830" cy="258175"/>
          </a:xfrm>
          <a:custGeom>
            <a:avLst/>
            <a:gdLst>
              <a:gd name="T0" fmla="*/ 0 w 104"/>
              <a:gd name="T1" fmla="*/ 29939 h 208"/>
              <a:gd name="T2" fmla="*/ 0 w 104"/>
              <a:gd name="T3" fmla="*/ 29939 h 208"/>
              <a:gd name="T4" fmla="*/ 10635 w 104"/>
              <a:gd name="T5" fmla="*/ 73545 h 208"/>
              <a:gd name="T6" fmla="*/ 10635 w 104"/>
              <a:gd name="T7" fmla="*/ 73545 h 208"/>
              <a:gd name="T8" fmla="*/ 4653 w 104"/>
              <a:gd name="T9" fmla="*/ 117151 h 208"/>
              <a:gd name="T10" fmla="*/ 4653 w 104"/>
              <a:gd name="T11" fmla="*/ 117151 h 208"/>
              <a:gd name="T12" fmla="*/ 68462 w 104"/>
              <a:gd name="T13" fmla="*/ 77450 h 208"/>
              <a:gd name="T14" fmla="*/ 39881 w 104"/>
              <a:gd name="T15" fmla="*/ 0 h 208"/>
              <a:gd name="T16" fmla="*/ 0 w 104"/>
              <a:gd name="T17" fmla="*/ 29939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4" h="208">
                <a:moveTo>
                  <a:pt x="0" y="46"/>
                </a:moveTo>
                <a:lnTo>
                  <a:pt x="0" y="46"/>
                </a:lnTo>
                <a:cubicBezTo>
                  <a:pt x="0" y="46"/>
                  <a:pt x="11" y="75"/>
                  <a:pt x="16" y="113"/>
                </a:cubicBezTo>
                <a:cubicBezTo>
                  <a:pt x="21" y="139"/>
                  <a:pt x="7" y="180"/>
                  <a:pt x="7" y="180"/>
                </a:cubicBezTo>
                <a:cubicBezTo>
                  <a:pt x="7" y="180"/>
                  <a:pt x="68" y="207"/>
                  <a:pt x="103" y="119"/>
                </a:cubicBezTo>
                <a:lnTo>
                  <a:pt x="60" y="0"/>
                </a:lnTo>
                <a:lnTo>
                  <a:pt x="0" y="46"/>
                </a:lnTo>
              </a:path>
            </a:pathLst>
          </a:custGeom>
          <a:solidFill>
            <a:srgbClr val="E060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4" name="Freeform 421">
            <a:extLst>
              <a:ext uri="{FF2B5EF4-FFF2-40B4-BE49-F238E27FC236}">
                <a16:creationId xmlns:a16="http://schemas.microsoft.com/office/drawing/2014/main" id="{3EEF05CF-01BD-0348-B123-C8611D4F3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4994" y="11148072"/>
            <a:ext cx="230704" cy="197750"/>
          </a:xfrm>
          <a:custGeom>
            <a:avLst/>
            <a:gdLst>
              <a:gd name="T0" fmla="*/ 101907 w 184"/>
              <a:gd name="T1" fmla="*/ 0 h 157"/>
              <a:gd name="T2" fmla="*/ 76923 w 184"/>
              <a:gd name="T3" fmla="*/ 13869 h 157"/>
              <a:gd name="T4" fmla="*/ 51939 w 184"/>
              <a:gd name="T5" fmla="*/ 10567 h 157"/>
              <a:gd name="T6" fmla="*/ 15779 w 184"/>
              <a:gd name="T7" fmla="*/ 18493 h 157"/>
              <a:gd name="T8" fmla="*/ 15779 w 184"/>
              <a:gd name="T9" fmla="*/ 18493 h 157"/>
              <a:gd name="T10" fmla="*/ 30901 w 184"/>
              <a:gd name="T11" fmla="*/ 27079 h 157"/>
              <a:gd name="T12" fmla="*/ 45365 w 184"/>
              <a:gd name="T13" fmla="*/ 24437 h 157"/>
              <a:gd name="T14" fmla="*/ 59172 w 184"/>
              <a:gd name="T15" fmla="*/ 31041 h 157"/>
              <a:gd name="T16" fmla="*/ 37475 w 184"/>
              <a:gd name="T17" fmla="*/ 62083 h 157"/>
              <a:gd name="T18" fmla="*/ 37475 w 184"/>
              <a:gd name="T19" fmla="*/ 62083 h 157"/>
              <a:gd name="T20" fmla="*/ 7890 w 184"/>
              <a:gd name="T21" fmla="*/ 71329 h 157"/>
              <a:gd name="T22" fmla="*/ 15779 w 184"/>
              <a:gd name="T23" fmla="*/ 73310 h 157"/>
              <a:gd name="T24" fmla="*/ 15779 w 184"/>
              <a:gd name="T25" fmla="*/ 73310 h 157"/>
              <a:gd name="T26" fmla="*/ 0 w 184"/>
              <a:gd name="T27" fmla="*/ 84538 h 157"/>
              <a:gd name="T28" fmla="*/ 17751 w 184"/>
              <a:gd name="T29" fmla="*/ 85198 h 157"/>
              <a:gd name="T30" fmla="*/ 17751 w 184"/>
              <a:gd name="T31" fmla="*/ 85198 h 157"/>
              <a:gd name="T32" fmla="*/ 6575 w 184"/>
              <a:gd name="T33" fmla="*/ 95105 h 157"/>
              <a:gd name="T34" fmla="*/ 27613 w 184"/>
              <a:gd name="T35" fmla="*/ 94445 h 157"/>
              <a:gd name="T36" fmla="*/ 27613 w 184"/>
              <a:gd name="T37" fmla="*/ 94445 h 157"/>
              <a:gd name="T38" fmla="*/ 23669 w 184"/>
              <a:gd name="T39" fmla="*/ 103031 h 157"/>
              <a:gd name="T40" fmla="*/ 52597 w 184"/>
              <a:gd name="T41" fmla="*/ 103031 h 157"/>
              <a:gd name="T42" fmla="*/ 88757 w 184"/>
              <a:gd name="T43" fmla="*/ 85198 h 157"/>
              <a:gd name="T44" fmla="*/ 105194 w 184"/>
              <a:gd name="T45" fmla="*/ 48213 h 157"/>
              <a:gd name="T46" fmla="*/ 120316 w 184"/>
              <a:gd name="T47" fmla="*/ 40288 h 157"/>
              <a:gd name="T48" fmla="*/ 101907 w 184"/>
              <a:gd name="T49" fmla="*/ 0 h 15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4" h="157">
                <a:moveTo>
                  <a:pt x="155" y="0"/>
                </a:moveTo>
                <a:lnTo>
                  <a:pt x="117" y="21"/>
                </a:lnTo>
                <a:lnTo>
                  <a:pt x="79" y="16"/>
                </a:lnTo>
                <a:lnTo>
                  <a:pt x="24" y="28"/>
                </a:lnTo>
                <a:cubicBezTo>
                  <a:pt x="24" y="28"/>
                  <a:pt x="37" y="41"/>
                  <a:pt x="47" y="41"/>
                </a:cubicBezTo>
                <a:lnTo>
                  <a:pt x="69" y="37"/>
                </a:lnTo>
                <a:lnTo>
                  <a:pt x="90" y="47"/>
                </a:lnTo>
                <a:lnTo>
                  <a:pt x="57" y="94"/>
                </a:lnTo>
                <a:cubicBezTo>
                  <a:pt x="57" y="94"/>
                  <a:pt x="13" y="94"/>
                  <a:pt x="12" y="108"/>
                </a:cubicBezTo>
                <a:lnTo>
                  <a:pt x="24" y="111"/>
                </a:lnTo>
                <a:cubicBezTo>
                  <a:pt x="24" y="111"/>
                  <a:pt x="3" y="115"/>
                  <a:pt x="0" y="128"/>
                </a:cubicBezTo>
                <a:lnTo>
                  <a:pt x="27" y="129"/>
                </a:lnTo>
                <a:cubicBezTo>
                  <a:pt x="27" y="129"/>
                  <a:pt x="14" y="133"/>
                  <a:pt x="10" y="144"/>
                </a:cubicBezTo>
                <a:lnTo>
                  <a:pt x="42" y="143"/>
                </a:lnTo>
                <a:cubicBezTo>
                  <a:pt x="42" y="143"/>
                  <a:pt x="37" y="146"/>
                  <a:pt x="36" y="156"/>
                </a:cubicBezTo>
                <a:lnTo>
                  <a:pt x="80" y="156"/>
                </a:lnTo>
                <a:lnTo>
                  <a:pt x="135" y="129"/>
                </a:lnTo>
                <a:lnTo>
                  <a:pt x="160" y="73"/>
                </a:lnTo>
                <a:lnTo>
                  <a:pt x="183" y="61"/>
                </a:lnTo>
                <a:lnTo>
                  <a:pt x="155" y="0"/>
                </a:lnTo>
              </a:path>
            </a:pathLst>
          </a:custGeom>
          <a:solidFill>
            <a:srgbClr val="E060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5" name="Freeform 422">
            <a:extLst>
              <a:ext uri="{FF2B5EF4-FFF2-40B4-BE49-F238E27FC236}">
                <a16:creationId xmlns:a16="http://schemas.microsoft.com/office/drawing/2014/main" id="{1DEC8CA3-112A-174A-A114-868A74C84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8373" y="11922590"/>
            <a:ext cx="142817" cy="115355"/>
          </a:xfrm>
          <a:custGeom>
            <a:avLst/>
            <a:gdLst>
              <a:gd name="T0" fmla="*/ 74237 w 115"/>
              <a:gd name="T1" fmla="*/ 34564 h 91"/>
              <a:gd name="T2" fmla="*/ 13675 w 115"/>
              <a:gd name="T3" fmla="*/ 59822 h 91"/>
              <a:gd name="T4" fmla="*/ 0 w 115"/>
              <a:gd name="T5" fmla="*/ 24594 h 91"/>
              <a:gd name="T6" fmla="*/ 61213 w 115"/>
              <a:gd name="T7" fmla="*/ 0 h 91"/>
              <a:gd name="T8" fmla="*/ 74237 w 115"/>
              <a:gd name="T9" fmla="*/ 34564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91">
                <a:moveTo>
                  <a:pt x="114" y="52"/>
                </a:moveTo>
                <a:lnTo>
                  <a:pt x="21" y="90"/>
                </a:lnTo>
                <a:lnTo>
                  <a:pt x="0" y="37"/>
                </a:lnTo>
                <a:lnTo>
                  <a:pt x="94" y="0"/>
                </a:lnTo>
                <a:lnTo>
                  <a:pt x="114" y="52"/>
                </a:ln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6" name="Freeform 423">
            <a:extLst>
              <a:ext uri="{FF2B5EF4-FFF2-40B4-BE49-F238E27FC236}">
                <a16:creationId xmlns:a16="http://schemas.microsoft.com/office/drawing/2014/main" id="{D1436F7F-C1D3-8248-8218-0EBE6640B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5557" y="11972028"/>
            <a:ext cx="318591" cy="280145"/>
          </a:xfrm>
          <a:custGeom>
            <a:avLst/>
            <a:gdLst>
              <a:gd name="T0" fmla="*/ 150157 w 257"/>
              <a:gd name="T1" fmla="*/ 0 h 226"/>
              <a:gd name="T2" fmla="*/ 97505 w 257"/>
              <a:gd name="T3" fmla="*/ 25999 h 226"/>
              <a:gd name="T4" fmla="*/ 96855 w 257"/>
              <a:gd name="T5" fmla="*/ 15599 h 226"/>
              <a:gd name="T6" fmla="*/ 71503 w 257"/>
              <a:gd name="T7" fmla="*/ 25999 h 226"/>
              <a:gd name="T8" fmla="*/ 47452 w 257"/>
              <a:gd name="T9" fmla="*/ 68898 h 226"/>
              <a:gd name="T10" fmla="*/ 22751 w 257"/>
              <a:gd name="T11" fmla="*/ 89697 h 226"/>
              <a:gd name="T12" fmla="*/ 22751 w 257"/>
              <a:gd name="T13" fmla="*/ 89697 h 226"/>
              <a:gd name="T14" fmla="*/ 11051 w 257"/>
              <a:gd name="T15" fmla="*/ 145595 h 226"/>
              <a:gd name="T16" fmla="*/ 11701 w 257"/>
              <a:gd name="T17" fmla="*/ 146245 h 226"/>
              <a:gd name="T18" fmla="*/ 166408 w 257"/>
              <a:gd name="T19" fmla="*/ 36399 h 226"/>
              <a:gd name="T20" fmla="*/ 150157 w 257"/>
              <a:gd name="T21" fmla="*/ 0 h 2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7" h="226">
                <a:moveTo>
                  <a:pt x="231" y="0"/>
                </a:moveTo>
                <a:lnTo>
                  <a:pt x="150" y="40"/>
                </a:lnTo>
                <a:lnTo>
                  <a:pt x="149" y="24"/>
                </a:lnTo>
                <a:lnTo>
                  <a:pt x="110" y="40"/>
                </a:lnTo>
                <a:lnTo>
                  <a:pt x="73" y="106"/>
                </a:lnTo>
                <a:lnTo>
                  <a:pt x="35" y="138"/>
                </a:lnTo>
                <a:cubicBezTo>
                  <a:pt x="6" y="162"/>
                  <a:pt x="0" y="190"/>
                  <a:pt x="17" y="224"/>
                </a:cubicBezTo>
                <a:lnTo>
                  <a:pt x="18" y="225"/>
                </a:lnTo>
                <a:lnTo>
                  <a:pt x="256" y="56"/>
                </a:lnTo>
                <a:lnTo>
                  <a:pt x="231" y="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7" name="Freeform 424">
            <a:extLst>
              <a:ext uri="{FF2B5EF4-FFF2-40B4-BE49-F238E27FC236}">
                <a16:creationId xmlns:a16="http://schemas.microsoft.com/office/drawing/2014/main" id="{70A0EAF4-E9E4-C542-B0B8-EF2E6DFF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7526" y="12037947"/>
            <a:ext cx="307605" cy="225212"/>
          </a:xfrm>
          <a:custGeom>
            <a:avLst/>
            <a:gdLst>
              <a:gd name="T0" fmla="*/ 160644 w 247"/>
              <a:gd name="T1" fmla="*/ 11030 h 182"/>
              <a:gd name="T2" fmla="*/ 155420 w 247"/>
              <a:gd name="T3" fmla="*/ 0 h 182"/>
              <a:gd name="T4" fmla="*/ 0 w 247"/>
              <a:gd name="T5" fmla="*/ 109656 h 182"/>
              <a:gd name="T6" fmla="*/ 3918 w 247"/>
              <a:gd name="T7" fmla="*/ 117442 h 182"/>
              <a:gd name="T8" fmla="*/ 160644 w 247"/>
              <a:gd name="T9" fmla="*/ 1103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7" h="182">
                <a:moveTo>
                  <a:pt x="246" y="17"/>
                </a:moveTo>
                <a:lnTo>
                  <a:pt x="238" y="0"/>
                </a:lnTo>
                <a:lnTo>
                  <a:pt x="0" y="169"/>
                </a:lnTo>
                <a:lnTo>
                  <a:pt x="6" y="181"/>
                </a:lnTo>
                <a:lnTo>
                  <a:pt x="246" y="17"/>
                </a:lnTo>
              </a:path>
            </a:pathLst>
          </a:custGeom>
          <a:solidFill>
            <a:srgbClr val="434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8" name="Freeform 147">
            <a:extLst>
              <a:ext uri="{FF2B5EF4-FFF2-40B4-BE49-F238E27FC236}">
                <a16:creationId xmlns:a16="http://schemas.microsoft.com/office/drawing/2014/main" id="{82B80D10-EF43-1640-9456-89BD839B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860" y="12044664"/>
            <a:ext cx="85799" cy="63422"/>
          </a:xfrm>
          <a:custGeom>
            <a:avLst/>
            <a:gdLst>
              <a:gd name="connsiteX0" fmla="*/ 37556 w 85799"/>
              <a:gd name="connsiteY0" fmla="*/ 45259 h 63422"/>
              <a:gd name="connsiteX1" fmla="*/ 60616 w 85799"/>
              <a:gd name="connsiteY1" fmla="*/ 55816 h 63422"/>
              <a:gd name="connsiteX2" fmla="*/ 61836 w 85799"/>
              <a:gd name="connsiteY2" fmla="*/ 62155 h 63422"/>
              <a:gd name="connsiteX3" fmla="*/ 58174 w 85799"/>
              <a:gd name="connsiteY3" fmla="*/ 63422 h 63422"/>
              <a:gd name="connsiteX4" fmla="*/ 55732 w 85799"/>
              <a:gd name="connsiteY4" fmla="*/ 63422 h 63422"/>
              <a:gd name="connsiteX5" fmla="*/ 6906 w 85799"/>
              <a:gd name="connsiteY5" fmla="*/ 59619 h 63422"/>
              <a:gd name="connsiteX6" fmla="*/ 802 w 85799"/>
              <a:gd name="connsiteY6" fmla="*/ 59619 h 63422"/>
              <a:gd name="connsiteX7" fmla="*/ 2024 w 85799"/>
              <a:gd name="connsiteY7" fmla="*/ 53281 h 63422"/>
              <a:gd name="connsiteX8" fmla="*/ 37556 w 85799"/>
              <a:gd name="connsiteY8" fmla="*/ 45259 h 63422"/>
              <a:gd name="connsiteX9" fmla="*/ 48732 w 85799"/>
              <a:gd name="connsiteY9" fmla="*/ 23288 h 63422"/>
              <a:gd name="connsiteX10" fmla="*/ 72752 w 85799"/>
              <a:gd name="connsiteY10" fmla="*/ 33845 h 63422"/>
              <a:gd name="connsiteX11" fmla="*/ 73996 w 85799"/>
              <a:gd name="connsiteY11" fmla="*/ 40184 h 63422"/>
              <a:gd name="connsiteX12" fmla="*/ 70264 w 85799"/>
              <a:gd name="connsiteY12" fmla="*/ 41451 h 63422"/>
              <a:gd name="connsiteX13" fmla="*/ 67778 w 85799"/>
              <a:gd name="connsiteY13" fmla="*/ 41451 h 63422"/>
              <a:gd name="connsiteX14" fmla="*/ 18030 w 85799"/>
              <a:gd name="connsiteY14" fmla="*/ 37648 h 63422"/>
              <a:gd name="connsiteX15" fmla="*/ 11810 w 85799"/>
              <a:gd name="connsiteY15" fmla="*/ 37648 h 63422"/>
              <a:gd name="connsiteX16" fmla="*/ 13054 w 85799"/>
              <a:gd name="connsiteY16" fmla="*/ 31310 h 63422"/>
              <a:gd name="connsiteX17" fmla="*/ 48732 w 85799"/>
              <a:gd name="connsiteY17" fmla="*/ 23288 h 63422"/>
              <a:gd name="connsiteX18" fmla="*/ 60224 w 85799"/>
              <a:gd name="connsiteY18" fmla="*/ 815 h 63422"/>
              <a:gd name="connsiteX19" fmla="*/ 83738 w 85799"/>
              <a:gd name="connsiteY19" fmla="*/ 10981 h 63422"/>
              <a:gd name="connsiteX20" fmla="*/ 84982 w 85799"/>
              <a:gd name="connsiteY20" fmla="*/ 17085 h 63422"/>
              <a:gd name="connsiteX21" fmla="*/ 81250 w 85799"/>
              <a:gd name="connsiteY21" fmla="*/ 19526 h 63422"/>
              <a:gd name="connsiteX22" fmla="*/ 78764 w 85799"/>
              <a:gd name="connsiteY22" fmla="*/ 18306 h 63422"/>
              <a:gd name="connsiteX23" fmla="*/ 29016 w 85799"/>
              <a:gd name="connsiteY23" fmla="*/ 14643 h 63422"/>
              <a:gd name="connsiteX24" fmla="*/ 22796 w 85799"/>
              <a:gd name="connsiteY24" fmla="*/ 14643 h 63422"/>
              <a:gd name="connsiteX25" fmla="*/ 22796 w 85799"/>
              <a:gd name="connsiteY25" fmla="*/ 8540 h 63422"/>
              <a:gd name="connsiteX26" fmla="*/ 60224 w 85799"/>
              <a:gd name="connsiteY26" fmla="*/ 815 h 6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799" h="63422">
                <a:moveTo>
                  <a:pt x="37556" y="45259"/>
                </a:moveTo>
                <a:cubicBezTo>
                  <a:pt x="44594" y="46626"/>
                  <a:pt x="52376" y="49795"/>
                  <a:pt x="60616" y="55816"/>
                </a:cubicBezTo>
                <a:cubicBezTo>
                  <a:pt x="63056" y="57084"/>
                  <a:pt x="64278" y="59619"/>
                  <a:pt x="61836" y="62155"/>
                </a:cubicBezTo>
                <a:cubicBezTo>
                  <a:pt x="61836" y="63422"/>
                  <a:pt x="60616" y="63422"/>
                  <a:pt x="58174" y="63422"/>
                </a:cubicBezTo>
                <a:cubicBezTo>
                  <a:pt x="58174" y="63422"/>
                  <a:pt x="56954" y="63422"/>
                  <a:pt x="55732" y="63422"/>
                </a:cubicBezTo>
                <a:cubicBezTo>
                  <a:pt x="27658" y="44408"/>
                  <a:pt x="8126" y="59619"/>
                  <a:pt x="6906" y="59619"/>
                </a:cubicBezTo>
                <a:cubicBezTo>
                  <a:pt x="5686" y="60887"/>
                  <a:pt x="3244" y="60887"/>
                  <a:pt x="802" y="59619"/>
                </a:cubicBezTo>
                <a:cubicBezTo>
                  <a:pt x="-418" y="58352"/>
                  <a:pt x="-418" y="54549"/>
                  <a:pt x="2024" y="53281"/>
                </a:cubicBezTo>
                <a:cubicBezTo>
                  <a:pt x="2024" y="53281"/>
                  <a:pt x="16444" y="41159"/>
                  <a:pt x="37556" y="45259"/>
                </a:cubicBezTo>
                <a:close/>
                <a:moveTo>
                  <a:pt x="48732" y="23288"/>
                </a:moveTo>
                <a:cubicBezTo>
                  <a:pt x="55962" y="24655"/>
                  <a:pt x="64046" y="27824"/>
                  <a:pt x="72752" y="33845"/>
                </a:cubicBezTo>
                <a:cubicBezTo>
                  <a:pt x="75240" y="35113"/>
                  <a:pt x="75240" y="37648"/>
                  <a:pt x="73996" y="40184"/>
                </a:cubicBezTo>
                <a:cubicBezTo>
                  <a:pt x="72752" y="41451"/>
                  <a:pt x="71508" y="41451"/>
                  <a:pt x="70264" y="41451"/>
                </a:cubicBezTo>
                <a:cubicBezTo>
                  <a:pt x="69020" y="41451"/>
                  <a:pt x="67778" y="41451"/>
                  <a:pt x="67778" y="41451"/>
                </a:cubicBezTo>
                <a:cubicBezTo>
                  <a:pt x="39172" y="21169"/>
                  <a:pt x="18030" y="37648"/>
                  <a:pt x="18030" y="37648"/>
                </a:cubicBezTo>
                <a:cubicBezTo>
                  <a:pt x="15542" y="40184"/>
                  <a:pt x="13054" y="40184"/>
                  <a:pt x="11810" y="37648"/>
                </a:cubicBezTo>
                <a:cubicBezTo>
                  <a:pt x="10568" y="35113"/>
                  <a:pt x="10568" y="32578"/>
                  <a:pt x="13054" y="31310"/>
                </a:cubicBezTo>
                <a:cubicBezTo>
                  <a:pt x="13054" y="31310"/>
                  <a:pt x="27046" y="19188"/>
                  <a:pt x="48732" y="23288"/>
                </a:cubicBezTo>
                <a:close/>
                <a:moveTo>
                  <a:pt x="60224" y="815"/>
                </a:moveTo>
                <a:cubicBezTo>
                  <a:pt x="67414" y="2131"/>
                  <a:pt x="75342" y="5183"/>
                  <a:pt x="83738" y="10981"/>
                </a:cubicBezTo>
                <a:cubicBezTo>
                  <a:pt x="86226" y="12202"/>
                  <a:pt x="86226" y="14643"/>
                  <a:pt x="84982" y="17085"/>
                </a:cubicBezTo>
                <a:cubicBezTo>
                  <a:pt x="83738" y="18306"/>
                  <a:pt x="82494" y="19526"/>
                  <a:pt x="81250" y="19526"/>
                </a:cubicBezTo>
                <a:cubicBezTo>
                  <a:pt x="80006" y="19526"/>
                  <a:pt x="80006" y="19526"/>
                  <a:pt x="78764" y="18306"/>
                </a:cubicBezTo>
                <a:cubicBezTo>
                  <a:pt x="50158" y="-5"/>
                  <a:pt x="29016" y="14643"/>
                  <a:pt x="29016" y="14643"/>
                </a:cubicBezTo>
                <a:cubicBezTo>
                  <a:pt x="27772" y="17085"/>
                  <a:pt x="24040" y="17085"/>
                  <a:pt x="22796" y="14643"/>
                </a:cubicBezTo>
                <a:cubicBezTo>
                  <a:pt x="21552" y="13423"/>
                  <a:pt x="21552" y="9761"/>
                  <a:pt x="22796" y="8540"/>
                </a:cubicBezTo>
                <a:cubicBezTo>
                  <a:pt x="23730" y="8540"/>
                  <a:pt x="38654" y="-3133"/>
                  <a:pt x="60224" y="815"/>
                </a:cubicBezTo>
                <a:close/>
              </a:path>
            </a:pathLst>
          </a:custGeom>
          <a:solidFill>
            <a:srgbClr val="434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9" name="Freeform 428">
            <a:extLst>
              <a:ext uri="{FF2B5EF4-FFF2-40B4-BE49-F238E27FC236}">
                <a16:creationId xmlns:a16="http://schemas.microsoft.com/office/drawing/2014/main" id="{272A2ED1-FA0B-A94A-8B91-0D2E92A2E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3866" y="10016503"/>
            <a:ext cx="148307" cy="280145"/>
          </a:xfrm>
          <a:custGeom>
            <a:avLst/>
            <a:gdLst>
              <a:gd name="T0" fmla="*/ 4499 w 121"/>
              <a:gd name="T1" fmla="*/ 136403 h 224"/>
              <a:gd name="T2" fmla="*/ 12211 w 121"/>
              <a:gd name="T3" fmla="*/ 110827 h 224"/>
              <a:gd name="T4" fmla="*/ 12211 w 121"/>
              <a:gd name="T5" fmla="*/ 110827 h 224"/>
              <a:gd name="T6" fmla="*/ 3856 w 121"/>
              <a:gd name="T7" fmla="*/ 101646 h 224"/>
              <a:gd name="T8" fmla="*/ 0 w 121"/>
              <a:gd name="T9" fmla="*/ 67545 h 224"/>
              <a:gd name="T10" fmla="*/ 0 w 121"/>
              <a:gd name="T11" fmla="*/ 67545 h 224"/>
              <a:gd name="T12" fmla="*/ 10926 w 121"/>
              <a:gd name="T13" fmla="*/ 30166 h 224"/>
              <a:gd name="T14" fmla="*/ 10926 w 121"/>
              <a:gd name="T15" fmla="*/ 30166 h 224"/>
              <a:gd name="T16" fmla="*/ 20566 w 121"/>
              <a:gd name="T17" fmla="*/ 41970 h 224"/>
              <a:gd name="T18" fmla="*/ 20566 w 121"/>
              <a:gd name="T19" fmla="*/ 41970 h 224"/>
              <a:gd name="T20" fmla="*/ 29564 w 121"/>
              <a:gd name="T21" fmla="*/ 14427 h 224"/>
              <a:gd name="T22" fmla="*/ 29564 w 121"/>
              <a:gd name="T23" fmla="*/ 14427 h 224"/>
              <a:gd name="T24" fmla="*/ 36634 w 121"/>
              <a:gd name="T25" fmla="*/ 28854 h 224"/>
              <a:gd name="T26" fmla="*/ 36634 w 121"/>
              <a:gd name="T27" fmla="*/ 28854 h 224"/>
              <a:gd name="T28" fmla="*/ 46917 w 121"/>
              <a:gd name="T29" fmla="*/ 7214 h 224"/>
              <a:gd name="T30" fmla="*/ 46917 w 121"/>
              <a:gd name="T31" fmla="*/ 7214 h 224"/>
              <a:gd name="T32" fmla="*/ 48845 w 121"/>
              <a:gd name="T33" fmla="*/ 36724 h 224"/>
              <a:gd name="T34" fmla="*/ 48845 w 121"/>
              <a:gd name="T35" fmla="*/ 36724 h 224"/>
              <a:gd name="T36" fmla="*/ 61699 w 121"/>
              <a:gd name="T37" fmla="*/ 20329 h 224"/>
              <a:gd name="T38" fmla="*/ 61699 w 121"/>
              <a:gd name="T39" fmla="*/ 20329 h 224"/>
              <a:gd name="T40" fmla="*/ 57843 w 121"/>
              <a:gd name="T41" fmla="*/ 46560 h 224"/>
              <a:gd name="T42" fmla="*/ 52059 w 121"/>
              <a:gd name="T43" fmla="*/ 64267 h 224"/>
              <a:gd name="T44" fmla="*/ 52059 w 121"/>
              <a:gd name="T45" fmla="*/ 91154 h 224"/>
              <a:gd name="T46" fmla="*/ 65556 w 121"/>
              <a:gd name="T47" fmla="*/ 87219 h 224"/>
              <a:gd name="T48" fmla="*/ 65556 w 121"/>
              <a:gd name="T49" fmla="*/ 87219 h 224"/>
              <a:gd name="T50" fmla="*/ 77124 w 121"/>
              <a:gd name="T51" fmla="*/ 73448 h 224"/>
              <a:gd name="T52" fmla="*/ 70055 w 121"/>
              <a:gd name="T53" fmla="*/ 103613 h 224"/>
              <a:gd name="T54" fmla="*/ 52059 w 121"/>
              <a:gd name="T55" fmla="*/ 114762 h 224"/>
              <a:gd name="T56" fmla="*/ 41776 w 121"/>
              <a:gd name="T57" fmla="*/ 146239 h 224"/>
              <a:gd name="T58" fmla="*/ 4499 w 121"/>
              <a:gd name="T59" fmla="*/ 136403 h 2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1" h="224">
                <a:moveTo>
                  <a:pt x="7" y="208"/>
                </a:moveTo>
                <a:lnTo>
                  <a:pt x="19" y="169"/>
                </a:lnTo>
                <a:cubicBezTo>
                  <a:pt x="12" y="168"/>
                  <a:pt x="6" y="162"/>
                  <a:pt x="6" y="155"/>
                </a:cubicBezTo>
                <a:lnTo>
                  <a:pt x="0" y="103"/>
                </a:lnTo>
                <a:cubicBezTo>
                  <a:pt x="0" y="103"/>
                  <a:pt x="14" y="55"/>
                  <a:pt x="17" y="46"/>
                </a:cubicBezTo>
                <a:cubicBezTo>
                  <a:pt x="19" y="40"/>
                  <a:pt x="33" y="51"/>
                  <a:pt x="32" y="64"/>
                </a:cubicBezTo>
                <a:cubicBezTo>
                  <a:pt x="32" y="64"/>
                  <a:pt x="41" y="32"/>
                  <a:pt x="46" y="22"/>
                </a:cubicBezTo>
                <a:cubicBezTo>
                  <a:pt x="48" y="16"/>
                  <a:pt x="58" y="28"/>
                  <a:pt x="57" y="44"/>
                </a:cubicBezTo>
                <a:cubicBezTo>
                  <a:pt x="57" y="44"/>
                  <a:pt x="70" y="18"/>
                  <a:pt x="73" y="11"/>
                </a:cubicBezTo>
                <a:cubicBezTo>
                  <a:pt x="78" y="0"/>
                  <a:pt x="87" y="24"/>
                  <a:pt x="76" y="56"/>
                </a:cubicBezTo>
                <a:cubicBezTo>
                  <a:pt x="76" y="56"/>
                  <a:pt x="93" y="35"/>
                  <a:pt x="96" y="31"/>
                </a:cubicBezTo>
                <a:cubicBezTo>
                  <a:pt x="100" y="25"/>
                  <a:pt x="112" y="47"/>
                  <a:pt x="90" y="71"/>
                </a:cubicBezTo>
                <a:lnTo>
                  <a:pt x="81" y="98"/>
                </a:lnTo>
                <a:lnTo>
                  <a:pt x="81" y="139"/>
                </a:lnTo>
                <a:lnTo>
                  <a:pt x="102" y="133"/>
                </a:lnTo>
                <a:cubicBezTo>
                  <a:pt x="102" y="133"/>
                  <a:pt x="106" y="112"/>
                  <a:pt x="120" y="112"/>
                </a:cubicBezTo>
                <a:lnTo>
                  <a:pt x="109" y="158"/>
                </a:lnTo>
                <a:lnTo>
                  <a:pt x="81" y="175"/>
                </a:lnTo>
                <a:lnTo>
                  <a:pt x="65" y="223"/>
                </a:lnTo>
                <a:lnTo>
                  <a:pt x="7" y="208"/>
                </a:lnTo>
              </a:path>
            </a:pathLst>
          </a:custGeom>
          <a:solidFill>
            <a:srgbClr val="E060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57571E5B-B432-574E-95FD-4665E499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9938" y="10368059"/>
            <a:ext cx="822694" cy="2613443"/>
          </a:xfrm>
          <a:custGeom>
            <a:avLst/>
            <a:gdLst>
              <a:gd name="connsiteX0" fmla="*/ 797796 w 822694"/>
              <a:gd name="connsiteY0" fmla="*/ 2263136 h 2613443"/>
              <a:gd name="connsiteX1" fmla="*/ 822694 w 822694"/>
              <a:gd name="connsiteY1" fmla="*/ 2304275 h 2613443"/>
              <a:gd name="connsiteX2" fmla="*/ 317266 w 822694"/>
              <a:gd name="connsiteY2" fmla="*/ 2613443 h 2613443"/>
              <a:gd name="connsiteX3" fmla="*/ 291123 w 822694"/>
              <a:gd name="connsiteY3" fmla="*/ 2572304 h 2613443"/>
              <a:gd name="connsiteX4" fmla="*/ 667946 w 822694"/>
              <a:gd name="connsiteY4" fmla="*/ 1785238 h 2613443"/>
              <a:gd name="connsiteX5" fmla="*/ 685370 w 822694"/>
              <a:gd name="connsiteY5" fmla="*/ 1830438 h 2613443"/>
              <a:gd name="connsiteX6" fmla="*/ 132775 w 822694"/>
              <a:gd name="connsiteY6" fmla="*/ 2047649 h 2613443"/>
              <a:gd name="connsiteX7" fmla="*/ 115351 w 822694"/>
              <a:gd name="connsiteY7" fmla="*/ 2002449 h 2613443"/>
              <a:gd name="connsiteX8" fmla="*/ 0 w 822694"/>
              <a:gd name="connsiteY8" fmla="*/ 1246920 h 2613443"/>
              <a:gd name="connsiteX9" fmla="*/ 591994 w 822694"/>
              <a:gd name="connsiteY9" fmla="*/ 1246920 h 2613443"/>
              <a:gd name="connsiteX10" fmla="*/ 591994 w 822694"/>
              <a:gd name="connsiteY10" fmla="*/ 1295124 h 2613443"/>
              <a:gd name="connsiteX11" fmla="*/ 0 w 822694"/>
              <a:gd name="connsiteY11" fmla="*/ 1295124 h 2613443"/>
              <a:gd name="connsiteX12" fmla="*/ 104586 w 822694"/>
              <a:gd name="connsiteY12" fmla="*/ 576771 h 2613443"/>
              <a:gd name="connsiteX13" fmla="*/ 679879 w 822694"/>
              <a:gd name="connsiteY13" fmla="*/ 716221 h 2613443"/>
              <a:gd name="connsiteX14" fmla="*/ 668672 w 822694"/>
              <a:gd name="connsiteY14" fmla="*/ 762289 h 2613443"/>
              <a:gd name="connsiteX15" fmla="*/ 93379 w 822694"/>
              <a:gd name="connsiteY15" fmla="*/ 622839 h 2613443"/>
              <a:gd name="connsiteX16" fmla="*/ 276943 w 822694"/>
              <a:gd name="connsiteY16" fmla="*/ 0 h 2613443"/>
              <a:gd name="connsiteX17" fmla="*/ 822689 w 822694"/>
              <a:gd name="connsiteY17" fmla="*/ 235717 h 2613443"/>
              <a:gd name="connsiteX18" fmla="*/ 803914 w 822694"/>
              <a:gd name="connsiteY18" fmla="*/ 278911 h 2613443"/>
              <a:gd name="connsiteX19" fmla="*/ 258167 w 822694"/>
              <a:gd name="connsiteY19" fmla="*/ 44428 h 26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2694" h="2613443">
                <a:moveTo>
                  <a:pt x="797796" y="2263136"/>
                </a:moveTo>
                <a:lnTo>
                  <a:pt x="822694" y="2304275"/>
                </a:lnTo>
                <a:lnTo>
                  <a:pt x="317266" y="2613443"/>
                </a:lnTo>
                <a:lnTo>
                  <a:pt x="291123" y="2572304"/>
                </a:lnTo>
                <a:close/>
                <a:moveTo>
                  <a:pt x="667946" y="1785238"/>
                </a:moveTo>
                <a:lnTo>
                  <a:pt x="685370" y="1830438"/>
                </a:lnTo>
                <a:lnTo>
                  <a:pt x="132775" y="2047649"/>
                </a:lnTo>
                <a:lnTo>
                  <a:pt x="115351" y="2002449"/>
                </a:lnTo>
                <a:close/>
                <a:moveTo>
                  <a:pt x="0" y="1246920"/>
                </a:moveTo>
                <a:lnTo>
                  <a:pt x="591994" y="1246920"/>
                </a:lnTo>
                <a:lnTo>
                  <a:pt x="591994" y="1295124"/>
                </a:lnTo>
                <a:lnTo>
                  <a:pt x="0" y="1295124"/>
                </a:lnTo>
                <a:close/>
                <a:moveTo>
                  <a:pt x="104586" y="576771"/>
                </a:moveTo>
                <a:lnTo>
                  <a:pt x="679879" y="716221"/>
                </a:lnTo>
                <a:lnTo>
                  <a:pt x="668672" y="762289"/>
                </a:lnTo>
                <a:lnTo>
                  <a:pt x="93379" y="622839"/>
                </a:lnTo>
                <a:close/>
                <a:moveTo>
                  <a:pt x="276943" y="0"/>
                </a:moveTo>
                <a:lnTo>
                  <a:pt x="822689" y="235717"/>
                </a:lnTo>
                <a:lnTo>
                  <a:pt x="803914" y="278911"/>
                </a:lnTo>
                <a:lnTo>
                  <a:pt x="258167" y="44428"/>
                </a:lnTo>
                <a:close/>
              </a:path>
            </a:pathLst>
          </a:custGeom>
          <a:solidFill>
            <a:srgbClr val="E5E6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1" name="Freeform 434">
            <a:extLst>
              <a:ext uri="{FF2B5EF4-FFF2-40B4-BE49-F238E27FC236}">
                <a16:creationId xmlns:a16="http://schemas.microsoft.com/office/drawing/2014/main" id="{8A1816DB-62DE-6547-8D7F-1A58223D7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0916" y="11213989"/>
            <a:ext cx="604222" cy="1082129"/>
          </a:xfrm>
          <a:custGeom>
            <a:avLst/>
            <a:gdLst>
              <a:gd name="T0" fmla="*/ 291460 w 487"/>
              <a:gd name="T1" fmla="*/ 13044 h 870"/>
              <a:gd name="T2" fmla="*/ 291460 w 487"/>
              <a:gd name="T3" fmla="*/ 13044 h 870"/>
              <a:gd name="T4" fmla="*/ 223800 w 487"/>
              <a:gd name="T5" fmla="*/ 0 h 870"/>
              <a:gd name="T6" fmla="*/ 223800 w 487"/>
              <a:gd name="T7" fmla="*/ 0 h 870"/>
              <a:gd name="T8" fmla="*/ 0 w 487"/>
              <a:gd name="T9" fmla="*/ 283057 h 870"/>
              <a:gd name="T10" fmla="*/ 0 w 487"/>
              <a:gd name="T11" fmla="*/ 283057 h 870"/>
              <a:gd name="T12" fmla="*/ 223800 w 487"/>
              <a:gd name="T13" fmla="*/ 566767 h 870"/>
              <a:gd name="T14" fmla="*/ 223800 w 487"/>
              <a:gd name="T15" fmla="*/ 566767 h 870"/>
              <a:gd name="T16" fmla="*/ 296665 w 487"/>
              <a:gd name="T17" fmla="*/ 551114 h 870"/>
              <a:gd name="T18" fmla="*/ 296665 w 487"/>
              <a:gd name="T19" fmla="*/ 551114 h 870"/>
              <a:gd name="T20" fmla="*/ 316182 w 487"/>
              <a:gd name="T21" fmla="*/ 297406 h 870"/>
              <a:gd name="T22" fmla="*/ 316182 w 487"/>
              <a:gd name="T23" fmla="*/ 297406 h 870"/>
              <a:gd name="T24" fmla="*/ 291460 w 487"/>
              <a:gd name="T25" fmla="*/ 13044 h 8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7" h="870">
                <a:moveTo>
                  <a:pt x="448" y="20"/>
                </a:moveTo>
                <a:lnTo>
                  <a:pt x="448" y="20"/>
                </a:lnTo>
                <a:cubicBezTo>
                  <a:pt x="415" y="7"/>
                  <a:pt x="380" y="0"/>
                  <a:pt x="344" y="0"/>
                </a:cubicBezTo>
                <a:cubicBezTo>
                  <a:pt x="154" y="0"/>
                  <a:pt x="0" y="194"/>
                  <a:pt x="0" y="434"/>
                </a:cubicBezTo>
                <a:cubicBezTo>
                  <a:pt x="0" y="674"/>
                  <a:pt x="154" y="869"/>
                  <a:pt x="344" y="869"/>
                </a:cubicBezTo>
                <a:cubicBezTo>
                  <a:pt x="383" y="869"/>
                  <a:pt x="420" y="860"/>
                  <a:pt x="456" y="845"/>
                </a:cubicBezTo>
                <a:cubicBezTo>
                  <a:pt x="475" y="722"/>
                  <a:pt x="486" y="592"/>
                  <a:pt x="486" y="456"/>
                </a:cubicBezTo>
                <a:cubicBezTo>
                  <a:pt x="486" y="303"/>
                  <a:pt x="472" y="156"/>
                  <a:pt x="448" y="20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2" name="Freeform 435">
            <a:extLst>
              <a:ext uri="{FF2B5EF4-FFF2-40B4-BE49-F238E27FC236}">
                <a16:creationId xmlns:a16="http://schemas.microsoft.com/office/drawing/2014/main" id="{5426FDC7-3F0E-8040-9587-885F9A09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7947" y="10510879"/>
            <a:ext cx="263662" cy="549304"/>
          </a:xfrm>
          <a:custGeom>
            <a:avLst/>
            <a:gdLst>
              <a:gd name="T0" fmla="*/ 62903 w 211"/>
              <a:gd name="T1" fmla="*/ 0 h 440"/>
              <a:gd name="T2" fmla="*/ 0 w 211"/>
              <a:gd name="T3" fmla="*/ 123722 h 440"/>
              <a:gd name="T4" fmla="*/ 0 w 211"/>
              <a:gd name="T5" fmla="*/ 123722 h 440"/>
              <a:gd name="T6" fmla="*/ 28175 w 211"/>
              <a:gd name="T7" fmla="*/ 122413 h 440"/>
              <a:gd name="T8" fmla="*/ 28175 w 211"/>
              <a:gd name="T9" fmla="*/ 122413 h 440"/>
              <a:gd name="T10" fmla="*/ 45867 w 211"/>
              <a:gd name="T11" fmla="*/ 201621 h 440"/>
              <a:gd name="T12" fmla="*/ 45867 w 211"/>
              <a:gd name="T13" fmla="*/ 201621 h 440"/>
              <a:gd name="T14" fmla="*/ 11794 w 211"/>
              <a:gd name="T15" fmla="*/ 287375 h 440"/>
              <a:gd name="T16" fmla="*/ 82560 w 211"/>
              <a:gd name="T17" fmla="*/ 287375 h 440"/>
              <a:gd name="T18" fmla="*/ 82560 w 211"/>
              <a:gd name="T19" fmla="*/ 287375 h 440"/>
              <a:gd name="T20" fmla="*/ 62903 w 211"/>
              <a:gd name="T21" fmla="*/ 0 h 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1" h="440">
                <a:moveTo>
                  <a:pt x="96" y="0"/>
                </a:moveTo>
                <a:lnTo>
                  <a:pt x="0" y="189"/>
                </a:lnTo>
                <a:cubicBezTo>
                  <a:pt x="21" y="195"/>
                  <a:pt x="43" y="187"/>
                  <a:pt x="43" y="187"/>
                </a:cubicBezTo>
                <a:cubicBezTo>
                  <a:pt x="43" y="187"/>
                  <a:pt x="73" y="229"/>
                  <a:pt x="70" y="308"/>
                </a:cubicBezTo>
                <a:cubicBezTo>
                  <a:pt x="69" y="352"/>
                  <a:pt x="18" y="439"/>
                  <a:pt x="18" y="439"/>
                </a:cubicBezTo>
                <a:lnTo>
                  <a:pt x="126" y="439"/>
                </a:lnTo>
                <a:cubicBezTo>
                  <a:pt x="210" y="222"/>
                  <a:pt x="96" y="0"/>
                  <a:pt x="96" y="0"/>
                </a:cubicBezTo>
              </a:path>
            </a:pathLst>
          </a:custGeom>
          <a:solidFill>
            <a:srgbClr val="002B88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3" name="Freeform 436">
            <a:extLst>
              <a:ext uri="{FF2B5EF4-FFF2-40B4-BE49-F238E27FC236}">
                <a16:creationId xmlns:a16="http://schemas.microsoft.com/office/drawing/2014/main" id="{7CD49A94-B07E-9248-A483-3DCC3D81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934" y="10131858"/>
            <a:ext cx="87887" cy="104370"/>
          </a:xfrm>
          <a:custGeom>
            <a:avLst/>
            <a:gdLst>
              <a:gd name="T0" fmla="*/ 45445 w 72"/>
              <a:gd name="T1" fmla="*/ 20022 h 82"/>
              <a:gd name="T2" fmla="*/ 38404 w 72"/>
              <a:gd name="T3" fmla="*/ 0 h 82"/>
              <a:gd name="T4" fmla="*/ 0 w 72"/>
              <a:gd name="T5" fmla="*/ 30701 h 82"/>
              <a:gd name="T6" fmla="*/ 0 w 72"/>
              <a:gd name="T7" fmla="*/ 30701 h 82"/>
              <a:gd name="T8" fmla="*/ 6401 w 72"/>
              <a:gd name="T9" fmla="*/ 54060 h 82"/>
              <a:gd name="T10" fmla="*/ 6401 w 72"/>
              <a:gd name="T11" fmla="*/ 54060 h 82"/>
              <a:gd name="T12" fmla="*/ 45445 w 72"/>
              <a:gd name="T13" fmla="*/ 20022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" h="82">
                <a:moveTo>
                  <a:pt x="71" y="30"/>
                </a:moveTo>
                <a:lnTo>
                  <a:pt x="60" y="0"/>
                </a:lnTo>
                <a:lnTo>
                  <a:pt x="0" y="46"/>
                </a:lnTo>
                <a:cubicBezTo>
                  <a:pt x="0" y="46"/>
                  <a:pt x="5" y="60"/>
                  <a:pt x="10" y="81"/>
                </a:cubicBezTo>
                <a:cubicBezTo>
                  <a:pt x="28" y="71"/>
                  <a:pt x="53" y="54"/>
                  <a:pt x="71" y="30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4" name="Freeform 437">
            <a:extLst>
              <a:ext uri="{FF2B5EF4-FFF2-40B4-BE49-F238E27FC236}">
                <a16:creationId xmlns:a16="http://schemas.microsoft.com/office/drawing/2014/main" id="{D747FFAC-B0E2-7C4D-8230-117350B9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9642" y="9901150"/>
            <a:ext cx="269152" cy="335077"/>
          </a:xfrm>
          <a:custGeom>
            <a:avLst/>
            <a:gdLst>
              <a:gd name="T0" fmla="*/ 136581 w 217"/>
              <a:gd name="T1" fmla="*/ 70930 h 270"/>
              <a:gd name="T2" fmla="*/ 136581 w 217"/>
              <a:gd name="T3" fmla="*/ 70930 h 270"/>
              <a:gd name="T4" fmla="*/ 53332 w 217"/>
              <a:gd name="T5" fmla="*/ 175048 h 270"/>
              <a:gd name="T6" fmla="*/ 53332 w 217"/>
              <a:gd name="T7" fmla="*/ 175048 h 270"/>
              <a:gd name="T8" fmla="*/ 13658 w 217"/>
              <a:gd name="T9" fmla="*/ 129497 h 270"/>
              <a:gd name="T10" fmla="*/ 13658 w 217"/>
              <a:gd name="T11" fmla="*/ 129497 h 270"/>
              <a:gd name="T12" fmla="*/ 0 w 217"/>
              <a:gd name="T13" fmla="*/ 122989 h 270"/>
              <a:gd name="T14" fmla="*/ 0 w 217"/>
              <a:gd name="T15" fmla="*/ 122989 h 270"/>
              <a:gd name="T16" fmla="*/ 13658 w 217"/>
              <a:gd name="T17" fmla="*/ 88500 h 270"/>
              <a:gd name="T18" fmla="*/ 13658 w 217"/>
              <a:gd name="T19" fmla="*/ 88500 h 270"/>
              <a:gd name="T20" fmla="*/ 66339 w 217"/>
              <a:gd name="T21" fmla="*/ 0 h 270"/>
              <a:gd name="T22" fmla="*/ 66339 w 217"/>
              <a:gd name="T23" fmla="*/ 0 h 270"/>
              <a:gd name="T24" fmla="*/ 136581 w 217"/>
              <a:gd name="T25" fmla="*/ 70930 h 2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7" h="270">
                <a:moveTo>
                  <a:pt x="210" y="109"/>
                </a:moveTo>
                <a:lnTo>
                  <a:pt x="210" y="109"/>
                </a:lnTo>
                <a:cubicBezTo>
                  <a:pt x="204" y="172"/>
                  <a:pt x="133" y="269"/>
                  <a:pt x="82" y="269"/>
                </a:cubicBezTo>
                <a:cubicBezTo>
                  <a:pt x="71" y="269"/>
                  <a:pt x="43" y="250"/>
                  <a:pt x="21" y="199"/>
                </a:cubicBezTo>
                <a:cubicBezTo>
                  <a:pt x="19" y="192"/>
                  <a:pt x="0" y="195"/>
                  <a:pt x="0" y="189"/>
                </a:cubicBezTo>
                <a:cubicBezTo>
                  <a:pt x="0" y="180"/>
                  <a:pt x="21" y="143"/>
                  <a:pt x="21" y="136"/>
                </a:cubicBezTo>
                <a:cubicBezTo>
                  <a:pt x="15" y="39"/>
                  <a:pt x="47" y="0"/>
                  <a:pt x="102" y="0"/>
                </a:cubicBezTo>
                <a:cubicBezTo>
                  <a:pt x="157" y="0"/>
                  <a:pt x="216" y="51"/>
                  <a:pt x="210" y="109"/>
                </a:cubicBezTo>
              </a:path>
            </a:pathLst>
          </a:custGeom>
          <a:solidFill>
            <a:srgbClr val="F586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5" name="Freeform 438">
            <a:extLst>
              <a:ext uri="{FF2B5EF4-FFF2-40B4-BE49-F238E27FC236}">
                <a16:creationId xmlns:a16="http://schemas.microsoft.com/office/drawing/2014/main" id="{392FCBDE-AD99-544A-AA2C-0E7FB3D5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234" y="11054690"/>
            <a:ext cx="1202951" cy="955791"/>
          </a:xfrm>
          <a:custGeom>
            <a:avLst/>
            <a:gdLst>
              <a:gd name="T0" fmla="*/ 593526 w 965"/>
              <a:gd name="T1" fmla="*/ 3271 h 766"/>
              <a:gd name="T2" fmla="*/ 593526 w 965"/>
              <a:gd name="T3" fmla="*/ 3271 h 766"/>
              <a:gd name="T4" fmla="*/ 513126 w 965"/>
              <a:gd name="T5" fmla="*/ 173382 h 766"/>
              <a:gd name="T6" fmla="*/ 513126 w 965"/>
              <a:gd name="T7" fmla="*/ 173382 h 766"/>
              <a:gd name="T8" fmla="*/ 183026 w 965"/>
              <a:gd name="T9" fmla="*/ 154408 h 766"/>
              <a:gd name="T10" fmla="*/ 183026 w 965"/>
              <a:gd name="T11" fmla="*/ 154408 h 766"/>
              <a:gd name="T12" fmla="*/ 211787 w 965"/>
              <a:gd name="T13" fmla="*/ 287226 h 766"/>
              <a:gd name="T14" fmla="*/ 211787 w 965"/>
              <a:gd name="T15" fmla="*/ 287226 h 766"/>
              <a:gd name="T16" fmla="*/ 227475 w 965"/>
              <a:gd name="T17" fmla="*/ 463879 h 766"/>
              <a:gd name="T18" fmla="*/ 139884 w 965"/>
              <a:gd name="T19" fmla="*/ 500519 h 766"/>
              <a:gd name="T20" fmla="*/ 139884 w 965"/>
              <a:gd name="T21" fmla="*/ 500519 h 766"/>
              <a:gd name="T22" fmla="*/ 73210 w 965"/>
              <a:gd name="T23" fmla="*/ 54959 h 766"/>
              <a:gd name="T24" fmla="*/ 73210 w 965"/>
              <a:gd name="T25" fmla="*/ 54959 h 766"/>
              <a:gd name="T26" fmla="*/ 330754 w 965"/>
              <a:gd name="T27" fmla="*/ 3271 h 766"/>
              <a:gd name="T28" fmla="*/ 593526 w 965"/>
              <a:gd name="T29" fmla="*/ 3271 h 7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65" h="766">
                <a:moveTo>
                  <a:pt x="908" y="5"/>
                </a:moveTo>
                <a:lnTo>
                  <a:pt x="908" y="5"/>
                </a:lnTo>
                <a:cubicBezTo>
                  <a:pt x="908" y="5"/>
                  <a:pt x="964" y="213"/>
                  <a:pt x="785" y="265"/>
                </a:cubicBezTo>
                <a:cubicBezTo>
                  <a:pt x="659" y="301"/>
                  <a:pt x="280" y="236"/>
                  <a:pt x="280" y="236"/>
                </a:cubicBezTo>
                <a:cubicBezTo>
                  <a:pt x="280" y="236"/>
                  <a:pt x="318" y="348"/>
                  <a:pt x="324" y="439"/>
                </a:cubicBezTo>
                <a:cubicBezTo>
                  <a:pt x="333" y="579"/>
                  <a:pt x="348" y="709"/>
                  <a:pt x="348" y="709"/>
                </a:cubicBezTo>
                <a:lnTo>
                  <a:pt x="214" y="765"/>
                </a:lnTo>
                <a:cubicBezTo>
                  <a:pt x="214" y="765"/>
                  <a:pt x="0" y="177"/>
                  <a:pt x="112" y="84"/>
                </a:cubicBezTo>
                <a:cubicBezTo>
                  <a:pt x="215" y="0"/>
                  <a:pt x="506" y="5"/>
                  <a:pt x="506" y="5"/>
                </a:cubicBezTo>
                <a:lnTo>
                  <a:pt x="908" y="5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6" name="Freeform 439">
            <a:extLst>
              <a:ext uri="{FF2B5EF4-FFF2-40B4-BE49-F238E27FC236}">
                <a16:creationId xmlns:a16="http://schemas.microsoft.com/office/drawing/2014/main" id="{D6ACEC8A-050D-4F4D-A93E-1FA7304F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5278" y="10351580"/>
            <a:ext cx="867884" cy="889873"/>
          </a:xfrm>
          <a:custGeom>
            <a:avLst/>
            <a:gdLst>
              <a:gd name="T0" fmla="*/ 35359 w 695"/>
              <a:gd name="T1" fmla="*/ 465956 h 715"/>
              <a:gd name="T2" fmla="*/ 0 w 695"/>
              <a:gd name="T3" fmla="*/ 394170 h 715"/>
              <a:gd name="T4" fmla="*/ 242277 w 695"/>
              <a:gd name="T5" fmla="*/ 261693 h 715"/>
              <a:gd name="T6" fmla="*/ 349665 w 695"/>
              <a:gd name="T7" fmla="*/ 63302 h 715"/>
              <a:gd name="T8" fmla="*/ 349665 w 695"/>
              <a:gd name="T9" fmla="*/ 63302 h 715"/>
              <a:gd name="T10" fmla="*/ 422348 w 695"/>
              <a:gd name="T11" fmla="*/ 27409 h 715"/>
              <a:gd name="T12" fmla="*/ 422348 w 695"/>
              <a:gd name="T13" fmla="*/ 27409 h 715"/>
              <a:gd name="T14" fmla="*/ 429551 w 695"/>
              <a:gd name="T15" fmla="*/ 100500 h 715"/>
              <a:gd name="T16" fmla="*/ 309067 w 695"/>
              <a:gd name="T17" fmla="*/ 326300 h 715"/>
              <a:gd name="T18" fmla="*/ 35359 w 695"/>
              <a:gd name="T19" fmla="*/ 465956 h 7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95" h="715">
                <a:moveTo>
                  <a:pt x="54" y="714"/>
                </a:moveTo>
                <a:lnTo>
                  <a:pt x="0" y="604"/>
                </a:lnTo>
                <a:lnTo>
                  <a:pt x="370" y="401"/>
                </a:lnTo>
                <a:lnTo>
                  <a:pt x="534" y="97"/>
                </a:lnTo>
                <a:cubicBezTo>
                  <a:pt x="534" y="97"/>
                  <a:pt x="578" y="0"/>
                  <a:pt x="645" y="42"/>
                </a:cubicBezTo>
                <a:cubicBezTo>
                  <a:pt x="694" y="73"/>
                  <a:pt x="656" y="154"/>
                  <a:pt x="656" y="154"/>
                </a:cubicBezTo>
                <a:lnTo>
                  <a:pt x="472" y="500"/>
                </a:lnTo>
                <a:lnTo>
                  <a:pt x="54" y="714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7" name="Freeform 440">
            <a:extLst>
              <a:ext uri="{FF2B5EF4-FFF2-40B4-BE49-F238E27FC236}">
                <a16:creationId xmlns:a16="http://schemas.microsoft.com/office/drawing/2014/main" id="{DB591090-FA3B-494B-BA07-45311C7AF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9642" y="9901150"/>
            <a:ext cx="269152" cy="335077"/>
          </a:xfrm>
          <a:custGeom>
            <a:avLst/>
            <a:gdLst>
              <a:gd name="T0" fmla="*/ 136581 w 217"/>
              <a:gd name="T1" fmla="*/ 70930 h 270"/>
              <a:gd name="T2" fmla="*/ 136581 w 217"/>
              <a:gd name="T3" fmla="*/ 70930 h 270"/>
              <a:gd name="T4" fmla="*/ 53332 w 217"/>
              <a:gd name="T5" fmla="*/ 175048 h 270"/>
              <a:gd name="T6" fmla="*/ 53332 w 217"/>
              <a:gd name="T7" fmla="*/ 175048 h 270"/>
              <a:gd name="T8" fmla="*/ 13658 w 217"/>
              <a:gd name="T9" fmla="*/ 129497 h 270"/>
              <a:gd name="T10" fmla="*/ 13658 w 217"/>
              <a:gd name="T11" fmla="*/ 129497 h 270"/>
              <a:gd name="T12" fmla="*/ 0 w 217"/>
              <a:gd name="T13" fmla="*/ 122989 h 270"/>
              <a:gd name="T14" fmla="*/ 0 w 217"/>
              <a:gd name="T15" fmla="*/ 122989 h 270"/>
              <a:gd name="T16" fmla="*/ 13658 w 217"/>
              <a:gd name="T17" fmla="*/ 88500 h 270"/>
              <a:gd name="T18" fmla="*/ 13658 w 217"/>
              <a:gd name="T19" fmla="*/ 88500 h 270"/>
              <a:gd name="T20" fmla="*/ 66339 w 217"/>
              <a:gd name="T21" fmla="*/ 0 h 270"/>
              <a:gd name="T22" fmla="*/ 66339 w 217"/>
              <a:gd name="T23" fmla="*/ 0 h 270"/>
              <a:gd name="T24" fmla="*/ 136581 w 217"/>
              <a:gd name="T25" fmla="*/ 70930 h 2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7" h="270">
                <a:moveTo>
                  <a:pt x="210" y="109"/>
                </a:moveTo>
                <a:lnTo>
                  <a:pt x="210" y="109"/>
                </a:lnTo>
                <a:cubicBezTo>
                  <a:pt x="204" y="172"/>
                  <a:pt x="133" y="269"/>
                  <a:pt x="82" y="269"/>
                </a:cubicBezTo>
                <a:cubicBezTo>
                  <a:pt x="71" y="269"/>
                  <a:pt x="43" y="250"/>
                  <a:pt x="21" y="199"/>
                </a:cubicBezTo>
                <a:cubicBezTo>
                  <a:pt x="19" y="192"/>
                  <a:pt x="0" y="195"/>
                  <a:pt x="0" y="189"/>
                </a:cubicBezTo>
                <a:cubicBezTo>
                  <a:pt x="0" y="180"/>
                  <a:pt x="21" y="143"/>
                  <a:pt x="21" y="136"/>
                </a:cubicBezTo>
                <a:cubicBezTo>
                  <a:pt x="15" y="39"/>
                  <a:pt x="47" y="0"/>
                  <a:pt x="102" y="0"/>
                </a:cubicBezTo>
                <a:cubicBezTo>
                  <a:pt x="157" y="0"/>
                  <a:pt x="216" y="51"/>
                  <a:pt x="210" y="109"/>
                </a:cubicBezTo>
              </a:path>
            </a:pathLst>
          </a:custGeom>
          <a:solidFill>
            <a:srgbClr val="E06039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D702CA52-CBFD-294C-8440-D28E44549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9075" y="10007607"/>
            <a:ext cx="53622" cy="68177"/>
          </a:xfrm>
          <a:custGeom>
            <a:avLst/>
            <a:gdLst>
              <a:gd name="connsiteX0" fmla="*/ 15106 w 53622"/>
              <a:gd name="connsiteY0" fmla="*/ 41857 h 68177"/>
              <a:gd name="connsiteX1" fmla="*/ 26090 w 53622"/>
              <a:gd name="connsiteY1" fmla="*/ 54445 h 68177"/>
              <a:gd name="connsiteX2" fmla="*/ 15106 w 53622"/>
              <a:gd name="connsiteY2" fmla="*/ 68177 h 68177"/>
              <a:gd name="connsiteX3" fmla="*/ 5492 w 53622"/>
              <a:gd name="connsiteY3" fmla="*/ 54445 h 68177"/>
              <a:gd name="connsiteX4" fmla="*/ 15106 w 53622"/>
              <a:gd name="connsiteY4" fmla="*/ 41857 h 68177"/>
              <a:gd name="connsiteX5" fmla="*/ 11772 w 53622"/>
              <a:gd name="connsiteY5" fmla="*/ 33455 h 68177"/>
              <a:gd name="connsiteX6" fmla="*/ 28774 w 53622"/>
              <a:gd name="connsiteY6" fmla="*/ 38625 h 68177"/>
              <a:gd name="connsiteX7" fmla="*/ 39236 w 53622"/>
              <a:gd name="connsiteY7" fmla="*/ 42502 h 68177"/>
              <a:gd name="connsiteX8" fmla="*/ 53622 w 53622"/>
              <a:gd name="connsiteY8" fmla="*/ 43795 h 68177"/>
              <a:gd name="connsiteX9" fmla="*/ 39236 w 53622"/>
              <a:gd name="connsiteY9" fmla="*/ 50257 h 68177"/>
              <a:gd name="connsiteX10" fmla="*/ 22234 w 53622"/>
              <a:gd name="connsiteY10" fmla="*/ 45087 h 68177"/>
              <a:gd name="connsiteX11" fmla="*/ 11772 w 53622"/>
              <a:gd name="connsiteY11" fmla="*/ 39917 h 68177"/>
              <a:gd name="connsiteX12" fmla="*/ 0 w 53622"/>
              <a:gd name="connsiteY12" fmla="*/ 45087 h 68177"/>
              <a:gd name="connsiteX13" fmla="*/ 11772 w 53622"/>
              <a:gd name="connsiteY13" fmla="*/ 33455 h 68177"/>
              <a:gd name="connsiteX14" fmla="*/ 17370 w 53622"/>
              <a:gd name="connsiteY14" fmla="*/ 917 h 68177"/>
              <a:gd name="connsiteX15" fmla="*/ 32808 w 53622"/>
              <a:gd name="connsiteY15" fmla="*/ 1346 h 68177"/>
              <a:gd name="connsiteX16" fmla="*/ 44686 w 53622"/>
              <a:gd name="connsiteY16" fmla="*/ 10501 h 68177"/>
              <a:gd name="connsiteX17" fmla="*/ 48248 w 53622"/>
              <a:gd name="connsiteY17" fmla="*/ 24233 h 68177"/>
              <a:gd name="connsiteX18" fmla="*/ 37560 w 53622"/>
              <a:gd name="connsiteY18" fmla="*/ 16222 h 68177"/>
              <a:gd name="connsiteX19" fmla="*/ 28058 w 53622"/>
              <a:gd name="connsiteY19" fmla="*/ 11645 h 68177"/>
              <a:gd name="connsiteX20" fmla="*/ 5492 w 53622"/>
              <a:gd name="connsiteY20" fmla="*/ 8212 h 68177"/>
              <a:gd name="connsiteX21" fmla="*/ 17370 w 53622"/>
              <a:gd name="connsiteY21" fmla="*/ 917 h 6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622" h="68177">
                <a:moveTo>
                  <a:pt x="15106" y="41857"/>
                </a:moveTo>
                <a:cubicBezTo>
                  <a:pt x="20598" y="41857"/>
                  <a:pt x="26090" y="47579"/>
                  <a:pt x="26090" y="54445"/>
                </a:cubicBezTo>
                <a:cubicBezTo>
                  <a:pt x="26090" y="61311"/>
                  <a:pt x="20598" y="68177"/>
                  <a:pt x="15106" y="68177"/>
                </a:cubicBezTo>
                <a:cubicBezTo>
                  <a:pt x="9612" y="68177"/>
                  <a:pt x="5492" y="61311"/>
                  <a:pt x="5492" y="54445"/>
                </a:cubicBezTo>
                <a:cubicBezTo>
                  <a:pt x="5492" y="47579"/>
                  <a:pt x="9612" y="41857"/>
                  <a:pt x="15106" y="41857"/>
                </a:cubicBezTo>
                <a:close/>
                <a:moveTo>
                  <a:pt x="11772" y="33455"/>
                </a:moveTo>
                <a:cubicBezTo>
                  <a:pt x="18310" y="30870"/>
                  <a:pt x="24850" y="34747"/>
                  <a:pt x="28774" y="38625"/>
                </a:cubicBezTo>
                <a:cubicBezTo>
                  <a:pt x="31388" y="41210"/>
                  <a:pt x="35312" y="41210"/>
                  <a:pt x="39236" y="42502"/>
                </a:cubicBezTo>
                <a:cubicBezTo>
                  <a:pt x="43160" y="43795"/>
                  <a:pt x="47084" y="43795"/>
                  <a:pt x="53622" y="43795"/>
                </a:cubicBezTo>
                <a:cubicBezTo>
                  <a:pt x="48390" y="47672"/>
                  <a:pt x="44468" y="50257"/>
                  <a:pt x="39236" y="50257"/>
                </a:cubicBezTo>
                <a:cubicBezTo>
                  <a:pt x="32696" y="51550"/>
                  <a:pt x="26158" y="50257"/>
                  <a:pt x="22234" y="45087"/>
                </a:cubicBezTo>
                <a:cubicBezTo>
                  <a:pt x="19618" y="42502"/>
                  <a:pt x="15696" y="39917"/>
                  <a:pt x="11772" y="39917"/>
                </a:cubicBezTo>
                <a:cubicBezTo>
                  <a:pt x="9156" y="39917"/>
                  <a:pt x="3924" y="41210"/>
                  <a:pt x="0" y="45087"/>
                </a:cubicBezTo>
                <a:cubicBezTo>
                  <a:pt x="1308" y="39917"/>
                  <a:pt x="5232" y="34747"/>
                  <a:pt x="11772" y="33455"/>
                </a:cubicBezTo>
                <a:close/>
                <a:moveTo>
                  <a:pt x="17370" y="917"/>
                </a:moveTo>
                <a:cubicBezTo>
                  <a:pt x="22120" y="-370"/>
                  <a:pt x="27464" y="-370"/>
                  <a:pt x="32808" y="1346"/>
                </a:cubicBezTo>
                <a:cubicBezTo>
                  <a:pt x="37560" y="3635"/>
                  <a:pt x="41122" y="5923"/>
                  <a:pt x="44686" y="10501"/>
                </a:cubicBezTo>
                <a:cubicBezTo>
                  <a:pt x="47060" y="15078"/>
                  <a:pt x="48248" y="18511"/>
                  <a:pt x="48248" y="24233"/>
                </a:cubicBezTo>
                <a:cubicBezTo>
                  <a:pt x="44686" y="20800"/>
                  <a:pt x="41122" y="18511"/>
                  <a:pt x="37560" y="16222"/>
                </a:cubicBezTo>
                <a:cubicBezTo>
                  <a:pt x="35184" y="15078"/>
                  <a:pt x="31622" y="13934"/>
                  <a:pt x="28058" y="11645"/>
                </a:cubicBezTo>
                <a:cubicBezTo>
                  <a:pt x="22120" y="9356"/>
                  <a:pt x="14994" y="9356"/>
                  <a:pt x="5492" y="8212"/>
                </a:cubicBezTo>
                <a:cubicBezTo>
                  <a:pt x="8462" y="4779"/>
                  <a:pt x="12620" y="2204"/>
                  <a:pt x="17370" y="917"/>
                </a:cubicBezTo>
                <a:close/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9" name="Freeform 444">
            <a:extLst>
              <a:ext uri="{FF2B5EF4-FFF2-40B4-BE49-F238E27FC236}">
                <a16:creationId xmlns:a16="http://schemas.microsoft.com/office/drawing/2014/main" id="{F3BC7E37-CE9D-6A4D-ABF4-2E8E7D364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3583" y="9714385"/>
            <a:ext cx="939291" cy="1120582"/>
          </a:xfrm>
          <a:custGeom>
            <a:avLst/>
            <a:gdLst>
              <a:gd name="T0" fmla="*/ 0 w 752"/>
              <a:gd name="T1" fmla="*/ 119608 h 899"/>
              <a:gd name="T2" fmla="*/ 0 w 752"/>
              <a:gd name="T3" fmla="*/ 119608 h 899"/>
              <a:gd name="T4" fmla="*/ 64841 w 752"/>
              <a:gd name="T5" fmla="*/ 171242 h 899"/>
              <a:gd name="T6" fmla="*/ 64841 w 752"/>
              <a:gd name="T7" fmla="*/ 171242 h 899"/>
              <a:gd name="T8" fmla="*/ 84490 w 752"/>
              <a:gd name="T9" fmla="*/ 162092 h 899"/>
              <a:gd name="T10" fmla="*/ 84490 w 752"/>
              <a:gd name="T11" fmla="*/ 162092 h 899"/>
              <a:gd name="T12" fmla="*/ 99554 w 752"/>
              <a:gd name="T13" fmla="*/ 155556 h 899"/>
              <a:gd name="T14" fmla="*/ 99554 w 752"/>
              <a:gd name="T15" fmla="*/ 155556 h 899"/>
              <a:gd name="T16" fmla="*/ 93005 w 752"/>
              <a:gd name="T17" fmla="*/ 183007 h 899"/>
              <a:gd name="T18" fmla="*/ 93005 w 752"/>
              <a:gd name="T19" fmla="*/ 183007 h 899"/>
              <a:gd name="T20" fmla="*/ 140162 w 752"/>
              <a:gd name="T21" fmla="*/ 305883 h 899"/>
              <a:gd name="T22" fmla="*/ 140162 w 752"/>
              <a:gd name="T23" fmla="*/ 305883 h 899"/>
              <a:gd name="T24" fmla="*/ 320276 w 752"/>
              <a:gd name="T25" fmla="*/ 577124 h 899"/>
              <a:gd name="T26" fmla="*/ 320276 w 752"/>
              <a:gd name="T27" fmla="*/ 577124 h 899"/>
              <a:gd name="T28" fmla="*/ 326826 w 752"/>
              <a:gd name="T29" fmla="*/ 313726 h 899"/>
              <a:gd name="T30" fmla="*/ 326826 w 752"/>
              <a:gd name="T31" fmla="*/ 313726 h 899"/>
              <a:gd name="T32" fmla="*/ 184044 w 752"/>
              <a:gd name="T33" fmla="*/ 175817 h 899"/>
              <a:gd name="T34" fmla="*/ 184044 w 752"/>
              <a:gd name="T35" fmla="*/ 175817 h 899"/>
              <a:gd name="T36" fmla="*/ 0 w 752"/>
              <a:gd name="T37" fmla="*/ 119608 h 8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2" h="899">
                <a:moveTo>
                  <a:pt x="0" y="183"/>
                </a:moveTo>
                <a:lnTo>
                  <a:pt x="0" y="183"/>
                </a:lnTo>
                <a:cubicBezTo>
                  <a:pt x="0" y="183"/>
                  <a:pt x="32" y="250"/>
                  <a:pt x="99" y="262"/>
                </a:cubicBezTo>
                <a:cubicBezTo>
                  <a:pt x="111" y="264"/>
                  <a:pt x="123" y="258"/>
                  <a:pt x="129" y="248"/>
                </a:cubicBezTo>
                <a:cubicBezTo>
                  <a:pt x="135" y="240"/>
                  <a:pt x="143" y="232"/>
                  <a:pt x="152" y="238"/>
                </a:cubicBezTo>
                <a:cubicBezTo>
                  <a:pt x="166" y="247"/>
                  <a:pt x="170" y="293"/>
                  <a:pt x="142" y="280"/>
                </a:cubicBezTo>
                <a:cubicBezTo>
                  <a:pt x="120" y="270"/>
                  <a:pt x="101" y="387"/>
                  <a:pt x="214" y="468"/>
                </a:cubicBezTo>
                <a:cubicBezTo>
                  <a:pt x="329" y="548"/>
                  <a:pt x="463" y="898"/>
                  <a:pt x="489" y="883"/>
                </a:cubicBezTo>
                <a:cubicBezTo>
                  <a:pt x="516" y="868"/>
                  <a:pt x="751" y="680"/>
                  <a:pt x="499" y="480"/>
                </a:cubicBezTo>
                <a:cubicBezTo>
                  <a:pt x="368" y="376"/>
                  <a:pt x="250" y="389"/>
                  <a:pt x="281" y="269"/>
                </a:cubicBezTo>
                <a:cubicBezTo>
                  <a:pt x="318" y="126"/>
                  <a:pt x="58" y="0"/>
                  <a:pt x="0" y="183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0" name="Freeform 445">
            <a:extLst>
              <a:ext uri="{FF2B5EF4-FFF2-40B4-BE49-F238E27FC236}">
                <a16:creationId xmlns:a16="http://schemas.microsoft.com/office/drawing/2014/main" id="{982B1FC9-5AE4-F34D-9BC8-BB266765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583883"/>
            <a:ext cx="2642101" cy="98874"/>
          </a:xfrm>
          <a:custGeom>
            <a:avLst/>
            <a:gdLst>
              <a:gd name="T0" fmla="*/ 1384772 w 2121"/>
              <a:gd name="T1" fmla="*/ 51189 h 79"/>
              <a:gd name="T2" fmla="*/ 0 w 2121"/>
              <a:gd name="T3" fmla="*/ 51189 h 79"/>
              <a:gd name="T4" fmla="*/ 0 w 2121"/>
              <a:gd name="T5" fmla="*/ 0 h 79"/>
              <a:gd name="T6" fmla="*/ 1384772 w 2121"/>
              <a:gd name="T7" fmla="*/ 0 h 79"/>
              <a:gd name="T8" fmla="*/ 1384772 w 2121"/>
              <a:gd name="T9" fmla="*/ 51189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1" h="79">
                <a:moveTo>
                  <a:pt x="2120" y="78"/>
                </a:moveTo>
                <a:lnTo>
                  <a:pt x="0" y="78"/>
                </a:lnTo>
                <a:lnTo>
                  <a:pt x="0" y="0"/>
                </a:lnTo>
                <a:lnTo>
                  <a:pt x="2120" y="0"/>
                </a:lnTo>
                <a:lnTo>
                  <a:pt x="2120" y="78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1" name="Freeform 446">
            <a:extLst>
              <a:ext uri="{FF2B5EF4-FFF2-40B4-BE49-F238E27FC236}">
                <a16:creationId xmlns:a16="http://schemas.microsoft.com/office/drawing/2014/main" id="{257CF2E2-474D-5F48-BE27-67218CAB3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451253"/>
            <a:ext cx="2642101" cy="98874"/>
          </a:xfrm>
          <a:custGeom>
            <a:avLst/>
            <a:gdLst>
              <a:gd name="T0" fmla="*/ 1384772 w 2121"/>
              <a:gd name="T1" fmla="*/ 51180 h 78"/>
              <a:gd name="T2" fmla="*/ 0 w 2121"/>
              <a:gd name="T3" fmla="*/ 51180 h 78"/>
              <a:gd name="T4" fmla="*/ 0 w 2121"/>
              <a:gd name="T5" fmla="*/ 0 h 78"/>
              <a:gd name="T6" fmla="*/ 1384772 w 2121"/>
              <a:gd name="T7" fmla="*/ 0 h 78"/>
              <a:gd name="T8" fmla="*/ 1384772 w 2121"/>
              <a:gd name="T9" fmla="*/ 5118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1" h="78">
                <a:moveTo>
                  <a:pt x="2120" y="77"/>
                </a:moveTo>
                <a:lnTo>
                  <a:pt x="0" y="77"/>
                </a:lnTo>
                <a:lnTo>
                  <a:pt x="0" y="0"/>
                </a:lnTo>
                <a:lnTo>
                  <a:pt x="2120" y="0"/>
                </a:lnTo>
                <a:lnTo>
                  <a:pt x="2120" y="7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2" name="Freeform 447">
            <a:extLst>
              <a:ext uri="{FF2B5EF4-FFF2-40B4-BE49-F238E27FC236}">
                <a16:creationId xmlns:a16="http://schemas.microsoft.com/office/drawing/2014/main" id="{664D252C-BF20-D347-9BD8-44575E98C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318623"/>
            <a:ext cx="2642101" cy="98874"/>
          </a:xfrm>
          <a:custGeom>
            <a:avLst/>
            <a:gdLst>
              <a:gd name="T0" fmla="*/ 1384772 w 2121"/>
              <a:gd name="T1" fmla="*/ 51189 h 79"/>
              <a:gd name="T2" fmla="*/ 0 w 2121"/>
              <a:gd name="T3" fmla="*/ 51189 h 79"/>
              <a:gd name="T4" fmla="*/ 0 w 2121"/>
              <a:gd name="T5" fmla="*/ 0 h 79"/>
              <a:gd name="T6" fmla="*/ 1384772 w 2121"/>
              <a:gd name="T7" fmla="*/ 0 h 79"/>
              <a:gd name="T8" fmla="*/ 1384772 w 2121"/>
              <a:gd name="T9" fmla="*/ 51189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1" h="79">
                <a:moveTo>
                  <a:pt x="2120" y="78"/>
                </a:moveTo>
                <a:lnTo>
                  <a:pt x="0" y="78"/>
                </a:lnTo>
                <a:lnTo>
                  <a:pt x="0" y="0"/>
                </a:lnTo>
                <a:lnTo>
                  <a:pt x="2120" y="0"/>
                </a:lnTo>
                <a:lnTo>
                  <a:pt x="2120" y="78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B3F956-AF83-AC46-90F7-202E2F1AAA35}"/>
              </a:ext>
            </a:extLst>
          </p:cNvPr>
          <p:cNvSpPr txBox="1"/>
          <p:nvPr/>
        </p:nvSpPr>
        <p:spPr>
          <a:xfrm>
            <a:off x="1477793" y="1083023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77155F-4271-D849-BACA-D8EF396A85FA}"/>
              </a:ext>
            </a:extLst>
          </p:cNvPr>
          <p:cNvSpPr txBox="1"/>
          <p:nvPr/>
        </p:nvSpPr>
        <p:spPr>
          <a:xfrm>
            <a:off x="1477793" y="22642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5EEDD5-B80C-F943-9B85-82AD8D584B7F}"/>
              </a:ext>
            </a:extLst>
          </p:cNvPr>
          <p:cNvSpPr txBox="1"/>
          <p:nvPr/>
        </p:nvSpPr>
        <p:spPr>
          <a:xfrm>
            <a:off x="2891983" y="4472625"/>
            <a:ext cx="520126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A7040C-72F2-7F47-A6F2-2574EDE4BF1C}"/>
              </a:ext>
            </a:extLst>
          </p:cNvPr>
          <p:cNvSpPr txBox="1"/>
          <p:nvPr/>
        </p:nvSpPr>
        <p:spPr>
          <a:xfrm>
            <a:off x="2891983" y="5145317"/>
            <a:ext cx="520460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Beautiful designs and infographic templates for all your needs.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3FB0F7-6BE0-0C48-A67A-D61E063F1EE6}"/>
              </a:ext>
            </a:extLst>
          </p:cNvPr>
          <p:cNvSpPr txBox="1"/>
          <p:nvPr/>
        </p:nvSpPr>
        <p:spPr>
          <a:xfrm>
            <a:off x="2891982" y="7340172"/>
            <a:ext cx="520460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8DF3F4-E956-314C-9F13-DB8164A98B39}"/>
              </a:ext>
            </a:extLst>
          </p:cNvPr>
          <p:cNvSpPr txBox="1"/>
          <p:nvPr/>
        </p:nvSpPr>
        <p:spPr>
          <a:xfrm>
            <a:off x="2891983" y="8012084"/>
            <a:ext cx="520460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Beautiful designs and infographic templates for all your needs.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187496-9077-914A-80E1-9224EE2A55E6}"/>
              </a:ext>
            </a:extLst>
          </p:cNvPr>
          <p:cNvSpPr txBox="1"/>
          <p:nvPr/>
        </p:nvSpPr>
        <p:spPr>
          <a:xfrm>
            <a:off x="2891982" y="10204334"/>
            <a:ext cx="521009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957797-58D5-744B-A8F4-1FCBB79A44D3}"/>
              </a:ext>
            </a:extLst>
          </p:cNvPr>
          <p:cNvSpPr txBox="1"/>
          <p:nvPr/>
        </p:nvSpPr>
        <p:spPr>
          <a:xfrm>
            <a:off x="2891983" y="10876015"/>
            <a:ext cx="520460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Beautiful designs and infographic templates for all your needs. </a:t>
            </a:r>
          </a:p>
        </p:txBody>
      </p:sp>
    </p:spTree>
    <p:extLst>
      <p:ext uri="{BB962C8B-B14F-4D97-AF65-F5344CB8AC3E}">
        <p14:creationId xmlns:p14="http://schemas.microsoft.com/office/powerpoint/2010/main" val="320793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2">
            <a:extLst>
              <a:ext uri="{FF2B5EF4-FFF2-40B4-BE49-F238E27FC236}">
                <a16:creationId xmlns:a16="http://schemas.microsoft.com/office/drawing/2014/main" id="{460E1609-B109-E444-9B3A-778D84B7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13" y="5056283"/>
            <a:ext cx="3718720" cy="3718795"/>
          </a:xfrm>
          <a:custGeom>
            <a:avLst/>
            <a:gdLst>
              <a:gd name="T0" fmla="*/ 1949313 w 2985"/>
              <a:gd name="T1" fmla="*/ 974330 h 2984"/>
              <a:gd name="T2" fmla="*/ 1949313 w 2985"/>
              <a:gd name="T3" fmla="*/ 974330 h 2984"/>
              <a:gd name="T4" fmla="*/ 975310 w 2985"/>
              <a:gd name="T5" fmla="*/ 1949313 h 2984"/>
              <a:gd name="T6" fmla="*/ 975310 w 2985"/>
              <a:gd name="T7" fmla="*/ 1949313 h 2984"/>
              <a:gd name="T8" fmla="*/ 0 w 2985"/>
              <a:gd name="T9" fmla="*/ 974330 h 2984"/>
              <a:gd name="T10" fmla="*/ 0 w 2985"/>
              <a:gd name="T11" fmla="*/ 974330 h 2984"/>
              <a:gd name="T12" fmla="*/ 975310 w 2985"/>
              <a:gd name="T13" fmla="*/ 0 h 2984"/>
              <a:gd name="T14" fmla="*/ 975310 w 2985"/>
              <a:gd name="T15" fmla="*/ 0 h 2984"/>
              <a:gd name="T16" fmla="*/ 1949313 w 2985"/>
              <a:gd name="T17" fmla="*/ 974330 h 29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85" h="2984">
                <a:moveTo>
                  <a:pt x="2984" y="1491"/>
                </a:moveTo>
                <a:lnTo>
                  <a:pt x="2984" y="1491"/>
                </a:lnTo>
                <a:cubicBezTo>
                  <a:pt x="2984" y="2315"/>
                  <a:pt x="2316" y="2983"/>
                  <a:pt x="1493" y="2983"/>
                </a:cubicBezTo>
                <a:cubicBezTo>
                  <a:pt x="668" y="2983"/>
                  <a:pt x="0" y="2315"/>
                  <a:pt x="0" y="1491"/>
                </a:cubicBezTo>
                <a:cubicBezTo>
                  <a:pt x="0" y="668"/>
                  <a:pt x="668" y="0"/>
                  <a:pt x="1493" y="0"/>
                </a:cubicBezTo>
                <a:cubicBezTo>
                  <a:pt x="2316" y="0"/>
                  <a:pt x="2984" y="668"/>
                  <a:pt x="2984" y="1491"/>
                </a:cubicBezTo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96011CEA-AC85-5F48-83B7-25C7E20E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762" y="5715450"/>
            <a:ext cx="2169709" cy="2169754"/>
          </a:xfrm>
          <a:custGeom>
            <a:avLst/>
            <a:gdLst>
              <a:gd name="T0" fmla="*/ 1137066 w 1742"/>
              <a:gd name="T1" fmla="*/ 568533 h 1741"/>
              <a:gd name="T2" fmla="*/ 1137066 w 1742"/>
              <a:gd name="T3" fmla="*/ 568533 h 1741"/>
              <a:gd name="T4" fmla="*/ 568860 w 1742"/>
              <a:gd name="T5" fmla="*/ 1137067 h 1741"/>
              <a:gd name="T6" fmla="*/ 568860 w 1742"/>
              <a:gd name="T7" fmla="*/ 1137067 h 1741"/>
              <a:gd name="T8" fmla="*/ 0 w 1742"/>
              <a:gd name="T9" fmla="*/ 568533 h 1741"/>
              <a:gd name="T10" fmla="*/ 0 w 1742"/>
              <a:gd name="T11" fmla="*/ 568533 h 1741"/>
              <a:gd name="T12" fmla="*/ 568860 w 1742"/>
              <a:gd name="T13" fmla="*/ 0 h 1741"/>
              <a:gd name="T14" fmla="*/ 568860 w 1742"/>
              <a:gd name="T15" fmla="*/ 0 h 1741"/>
              <a:gd name="T16" fmla="*/ 1137066 w 1742"/>
              <a:gd name="T17" fmla="*/ 568533 h 17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42" h="1741">
                <a:moveTo>
                  <a:pt x="1741" y="870"/>
                </a:moveTo>
                <a:lnTo>
                  <a:pt x="1741" y="870"/>
                </a:lnTo>
                <a:cubicBezTo>
                  <a:pt x="1741" y="1350"/>
                  <a:pt x="1351" y="1740"/>
                  <a:pt x="871" y="1740"/>
                </a:cubicBezTo>
                <a:cubicBezTo>
                  <a:pt x="390" y="1740"/>
                  <a:pt x="0" y="1350"/>
                  <a:pt x="0" y="870"/>
                </a:cubicBezTo>
                <a:cubicBezTo>
                  <a:pt x="0" y="390"/>
                  <a:pt x="390" y="0"/>
                  <a:pt x="871" y="0"/>
                </a:cubicBezTo>
                <a:cubicBezTo>
                  <a:pt x="1351" y="0"/>
                  <a:pt x="1741" y="390"/>
                  <a:pt x="1741" y="870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2D7F6CA2-85C9-A147-95AF-D89F33D1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422" y="5984611"/>
            <a:ext cx="1642387" cy="1636927"/>
          </a:xfrm>
          <a:custGeom>
            <a:avLst/>
            <a:gdLst>
              <a:gd name="T0" fmla="*/ 860557 w 1318"/>
              <a:gd name="T1" fmla="*/ 428513 h 1316"/>
              <a:gd name="T2" fmla="*/ 860557 w 1318"/>
              <a:gd name="T3" fmla="*/ 428513 h 1316"/>
              <a:gd name="T4" fmla="*/ 430605 w 1318"/>
              <a:gd name="T5" fmla="*/ 857678 h 1316"/>
              <a:gd name="T6" fmla="*/ 430605 w 1318"/>
              <a:gd name="T7" fmla="*/ 857678 h 1316"/>
              <a:gd name="T8" fmla="*/ 0 w 1318"/>
              <a:gd name="T9" fmla="*/ 428513 h 1316"/>
              <a:gd name="T10" fmla="*/ 0 w 1318"/>
              <a:gd name="T11" fmla="*/ 428513 h 1316"/>
              <a:gd name="T12" fmla="*/ 430605 w 1318"/>
              <a:gd name="T13" fmla="*/ 0 h 1316"/>
              <a:gd name="T14" fmla="*/ 430605 w 1318"/>
              <a:gd name="T15" fmla="*/ 0 h 1316"/>
              <a:gd name="T16" fmla="*/ 860557 w 1318"/>
              <a:gd name="T17" fmla="*/ 428513 h 13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18" h="1316">
                <a:moveTo>
                  <a:pt x="1317" y="657"/>
                </a:moveTo>
                <a:lnTo>
                  <a:pt x="1317" y="657"/>
                </a:lnTo>
                <a:cubicBezTo>
                  <a:pt x="1317" y="1020"/>
                  <a:pt x="1022" y="1315"/>
                  <a:pt x="659" y="1315"/>
                </a:cubicBezTo>
                <a:cubicBezTo>
                  <a:pt x="295" y="1315"/>
                  <a:pt x="0" y="1020"/>
                  <a:pt x="0" y="657"/>
                </a:cubicBezTo>
                <a:cubicBezTo>
                  <a:pt x="0" y="294"/>
                  <a:pt x="295" y="0"/>
                  <a:pt x="659" y="0"/>
                </a:cubicBezTo>
                <a:cubicBezTo>
                  <a:pt x="1022" y="0"/>
                  <a:pt x="1317" y="294"/>
                  <a:pt x="1317" y="65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571E63D8-0BFE-9948-8675-D0CE81C69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070" y="6253767"/>
            <a:ext cx="1093092" cy="1087623"/>
          </a:xfrm>
          <a:custGeom>
            <a:avLst/>
            <a:gdLst>
              <a:gd name="T0" fmla="*/ 572525 w 876"/>
              <a:gd name="T1" fmla="*/ 284824 h 875"/>
              <a:gd name="T2" fmla="*/ 572525 w 876"/>
              <a:gd name="T3" fmla="*/ 284824 h 875"/>
              <a:gd name="T4" fmla="*/ 286590 w 876"/>
              <a:gd name="T5" fmla="*/ 569648 h 875"/>
              <a:gd name="T6" fmla="*/ 286590 w 876"/>
              <a:gd name="T7" fmla="*/ 569648 h 875"/>
              <a:gd name="T8" fmla="*/ 0 w 876"/>
              <a:gd name="T9" fmla="*/ 284824 h 875"/>
              <a:gd name="T10" fmla="*/ 0 w 876"/>
              <a:gd name="T11" fmla="*/ 284824 h 875"/>
              <a:gd name="T12" fmla="*/ 286590 w 876"/>
              <a:gd name="T13" fmla="*/ 0 h 875"/>
              <a:gd name="T14" fmla="*/ 286590 w 876"/>
              <a:gd name="T15" fmla="*/ 0 h 875"/>
              <a:gd name="T16" fmla="*/ 572525 w 876"/>
              <a:gd name="T17" fmla="*/ 284824 h 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" h="875">
                <a:moveTo>
                  <a:pt x="875" y="437"/>
                </a:moveTo>
                <a:lnTo>
                  <a:pt x="875" y="437"/>
                </a:lnTo>
                <a:cubicBezTo>
                  <a:pt x="875" y="678"/>
                  <a:pt x="679" y="874"/>
                  <a:pt x="438" y="874"/>
                </a:cubicBezTo>
                <a:cubicBezTo>
                  <a:pt x="196" y="874"/>
                  <a:pt x="0" y="678"/>
                  <a:pt x="0" y="437"/>
                </a:cubicBezTo>
                <a:cubicBezTo>
                  <a:pt x="0" y="196"/>
                  <a:pt x="196" y="0"/>
                  <a:pt x="438" y="0"/>
                </a:cubicBezTo>
                <a:cubicBezTo>
                  <a:pt x="679" y="0"/>
                  <a:pt x="875" y="196"/>
                  <a:pt x="875" y="437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FA896FE9-0469-E044-9C67-9B09F52FA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207" y="6533915"/>
            <a:ext cx="532816" cy="532823"/>
          </a:xfrm>
          <a:custGeom>
            <a:avLst/>
            <a:gdLst>
              <a:gd name="T0" fmla="*/ 278737 w 428"/>
              <a:gd name="T1" fmla="*/ 139367 h 427"/>
              <a:gd name="T2" fmla="*/ 278737 w 428"/>
              <a:gd name="T3" fmla="*/ 139367 h 427"/>
              <a:gd name="T4" fmla="*/ 139695 w 428"/>
              <a:gd name="T5" fmla="*/ 278734 h 427"/>
              <a:gd name="T6" fmla="*/ 139695 w 428"/>
              <a:gd name="T7" fmla="*/ 278734 h 427"/>
              <a:gd name="T8" fmla="*/ 0 w 428"/>
              <a:gd name="T9" fmla="*/ 139367 h 427"/>
              <a:gd name="T10" fmla="*/ 0 w 428"/>
              <a:gd name="T11" fmla="*/ 139367 h 427"/>
              <a:gd name="T12" fmla="*/ 139695 w 428"/>
              <a:gd name="T13" fmla="*/ 0 h 427"/>
              <a:gd name="T14" fmla="*/ 139695 w 428"/>
              <a:gd name="T15" fmla="*/ 0 h 427"/>
              <a:gd name="T16" fmla="*/ 278737 w 428"/>
              <a:gd name="T17" fmla="*/ 139367 h 4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" h="427">
                <a:moveTo>
                  <a:pt x="427" y="213"/>
                </a:moveTo>
                <a:lnTo>
                  <a:pt x="427" y="213"/>
                </a:lnTo>
                <a:cubicBezTo>
                  <a:pt x="427" y="331"/>
                  <a:pt x="332" y="426"/>
                  <a:pt x="214" y="426"/>
                </a:cubicBezTo>
                <a:cubicBezTo>
                  <a:pt x="95" y="426"/>
                  <a:pt x="0" y="331"/>
                  <a:pt x="0" y="213"/>
                </a:cubicBezTo>
                <a:cubicBezTo>
                  <a:pt x="0" y="96"/>
                  <a:pt x="95" y="0"/>
                  <a:pt x="214" y="0"/>
                </a:cubicBezTo>
                <a:cubicBezTo>
                  <a:pt x="332" y="0"/>
                  <a:pt x="427" y="96"/>
                  <a:pt x="427" y="2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27">
            <a:extLst>
              <a:ext uri="{FF2B5EF4-FFF2-40B4-BE49-F238E27FC236}">
                <a16:creationId xmlns:a16="http://schemas.microsoft.com/office/drawing/2014/main" id="{46FA13A4-A09B-F64B-BE20-E0091D5B5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531" y="5413331"/>
            <a:ext cx="1444641" cy="1494108"/>
          </a:xfrm>
          <a:custGeom>
            <a:avLst/>
            <a:gdLst>
              <a:gd name="T0" fmla="*/ 0 w 1161"/>
              <a:gd name="T1" fmla="*/ 782789 h 1199"/>
              <a:gd name="T2" fmla="*/ 714456 w 1161"/>
              <a:gd name="T3" fmla="*/ 120228 h 1199"/>
              <a:gd name="T4" fmla="*/ 714456 w 1161"/>
              <a:gd name="T5" fmla="*/ 120228 h 1199"/>
              <a:gd name="T6" fmla="*/ 726853 w 1161"/>
              <a:gd name="T7" fmla="*/ 47046 h 1199"/>
              <a:gd name="T8" fmla="*/ 726853 w 1161"/>
              <a:gd name="T9" fmla="*/ 47046 h 1199"/>
              <a:gd name="T10" fmla="*/ 644641 w 1161"/>
              <a:gd name="T11" fmla="*/ 48353 h 1199"/>
              <a:gd name="T12" fmla="*/ 0 w 1161"/>
              <a:gd name="T13" fmla="*/ 782789 h 11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61" h="1199">
                <a:moveTo>
                  <a:pt x="0" y="1198"/>
                </a:moveTo>
                <a:lnTo>
                  <a:pt x="1095" y="184"/>
                </a:lnTo>
                <a:cubicBezTo>
                  <a:pt x="1095" y="184"/>
                  <a:pt x="1160" y="126"/>
                  <a:pt x="1114" y="72"/>
                </a:cubicBezTo>
                <a:cubicBezTo>
                  <a:pt x="1053" y="0"/>
                  <a:pt x="988" y="74"/>
                  <a:pt x="988" y="74"/>
                </a:cubicBezTo>
                <a:lnTo>
                  <a:pt x="0" y="1198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93CA7B6-0674-2F4F-88F7-7EB34EF87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65" y="5182627"/>
            <a:ext cx="932554" cy="954550"/>
          </a:xfrm>
          <a:custGeom>
            <a:avLst/>
            <a:gdLst>
              <a:gd name="connsiteX0" fmla="*/ 607742 w 932554"/>
              <a:gd name="connsiteY0" fmla="*/ 461415 h 954550"/>
              <a:gd name="connsiteX1" fmla="*/ 932554 w 932554"/>
              <a:gd name="connsiteY1" fmla="*/ 546908 h 954550"/>
              <a:gd name="connsiteX2" fmla="*/ 488271 w 932554"/>
              <a:gd name="connsiteY2" fmla="*/ 954550 h 954550"/>
              <a:gd name="connsiteX3" fmla="*/ 137324 w 932554"/>
              <a:gd name="connsiteY3" fmla="*/ 895077 h 954550"/>
              <a:gd name="connsiteX4" fmla="*/ 390772 w 932554"/>
              <a:gd name="connsiteY4" fmla="*/ 0 h 954550"/>
              <a:gd name="connsiteX5" fmla="*/ 476643 w 932554"/>
              <a:gd name="connsiteY5" fmla="*/ 325767 h 954550"/>
              <a:gd name="connsiteX6" fmla="*/ 58491 w 932554"/>
              <a:gd name="connsiteY6" fmla="*/ 800741 h 954550"/>
              <a:gd name="connsiteX7" fmla="*/ 0 w 932554"/>
              <a:gd name="connsiteY7" fmla="*/ 463783 h 9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2554" h="954550">
                <a:moveTo>
                  <a:pt x="607742" y="461415"/>
                </a:moveTo>
                <a:lnTo>
                  <a:pt x="932554" y="546908"/>
                </a:lnTo>
                <a:lnTo>
                  <a:pt x="488271" y="954550"/>
                </a:lnTo>
                <a:lnTo>
                  <a:pt x="137324" y="895077"/>
                </a:lnTo>
                <a:close/>
                <a:moveTo>
                  <a:pt x="390772" y="0"/>
                </a:moveTo>
                <a:lnTo>
                  <a:pt x="476643" y="325767"/>
                </a:lnTo>
                <a:lnTo>
                  <a:pt x="58491" y="800741"/>
                </a:lnTo>
                <a:lnTo>
                  <a:pt x="0" y="463783"/>
                </a:ln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2EB0C20-ADC1-9044-97BE-4450B33A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78" y="6949709"/>
            <a:ext cx="745796" cy="1088053"/>
          </a:xfrm>
          <a:custGeom>
            <a:avLst/>
            <a:gdLst>
              <a:gd name="connsiteX0" fmla="*/ 236169 w 745796"/>
              <a:gd name="connsiteY0" fmla="*/ 226890 h 1088053"/>
              <a:gd name="connsiteX1" fmla="*/ 508384 w 745796"/>
              <a:gd name="connsiteY1" fmla="*/ 226890 h 1088053"/>
              <a:gd name="connsiteX2" fmla="*/ 617768 w 745796"/>
              <a:gd name="connsiteY2" fmla="*/ 367717 h 1088053"/>
              <a:gd name="connsiteX3" fmla="*/ 745796 w 745796"/>
              <a:gd name="connsiteY3" fmla="*/ 745333 h 1088053"/>
              <a:gd name="connsiteX4" fmla="*/ 745796 w 745796"/>
              <a:gd name="connsiteY4" fmla="*/ 863727 h 1088053"/>
              <a:gd name="connsiteX5" fmla="*/ 520814 w 745796"/>
              <a:gd name="connsiteY5" fmla="*/ 1088053 h 1088053"/>
              <a:gd name="connsiteX6" fmla="*/ 224982 w 745796"/>
              <a:gd name="connsiteY6" fmla="*/ 1088053 h 1088053"/>
              <a:gd name="connsiteX7" fmla="*/ 0 w 745796"/>
              <a:gd name="connsiteY7" fmla="*/ 863727 h 1088053"/>
              <a:gd name="connsiteX8" fmla="*/ 0 w 745796"/>
              <a:gd name="connsiteY8" fmla="*/ 745333 h 1088053"/>
              <a:gd name="connsiteX9" fmla="*/ 128028 w 745796"/>
              <a:gd name="connsiteY9" fmla="*/ 367717 h 1088053"/>
              <a:gd name="connsiteX10" fmla="*/ 244973 w 745796"/>
              <a:gd name="connsiteY10" fmla="*/ 876 h 1088053"/>
              <a:gd name="connsiteX11" fmla="*/ 271157 w 745796"/>
              <a:gd name="connsiteY11" fmla="*/ 5393 h 1088053"/>
              <a:gd name="connsiteX12" fmla="*/ 312488 w 745796"/>
              <a:gd name="connsiteY12" fmla="*/ 87448 h 1088053"/>
              <a:gd name="connsiteX13" fmla="*/ 416442 w 745796"/>
              <a:gd name="connsiteY13" fmla="*/ 15492 h 1088053"/>
              <a:gd name="connsiteX14" fmla="*/ 449006 w 745796"/>
              <a:gd name="connsiteY14" fmla="*/ 88710 h 1088053"/>
              <a:gd name="connsiteX15" fmla="*/ 531669 w 745796"/>
              <a:gd name="connsiteY15" fmla="*/ 14230 h 1088053"/>
              <a:gd name="connsiteX16" fmla="*/ 506619 w 745796"/>
              <a:gd name="connsiteY16" fmla="*/ 187176 h 1088053"/>
              <a:gd name="connsiteX17" fmla="*/ 236088 w 745796"/>
              <a:gd name="connsiteY17" fmla="*/ 187176 h 1088053"/>
              <a:gd name="connsiteX18" fmla="*/ 218554 w 745796"/>
              <a:gd name="connsiteY18" fmla="*/ 113958 h 1088053"/>
              <a:gd name="connsiteX19" fmla="*/ 244973 w 745796"/>
              <a:gd name="connsiteY19" fmla="*/ 876 h 10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5796" h="1088053">
                <a:moveTo>
                  <a:pt x="236169" y="226890"/>
                </a:moveTo>
                <a:lnTo>
                  <a:pt x="508384" y="226890"/>
                </a:lnTo>
                <a:lnTo>
                  <a:pt x="617768" y="367717"/>
                </a:lnTo>
                <a:cubicBezTo>
                  <a:pt x="699805" y="476141"/>
                  <a:pt x="745796" y="608245"/>
                  <a:pt x="745796" y="745333"/>
                </a:cubicBezTo>
                <a:lnTo>
                  <a:pt x="745796" y="863727"/>
                </a:lnTo>
                <a:cubicBezTo>
                  <a:pt x="745796" y="987106"/>
                  <a:pt x="645114" y="1088053"/>
                  <a:pt x="520814" y="1088053"/>
                </a:cubicBezTo>
                <a:lnTo>
                  <a:pt x="224982" y="1088053"/>
                </a:lnTo>
                <a:cubicBezTo>
                  <a:pt x="100683" y="1088053"/>
                  <a:pt x="0" y="987106"/>
                  <a:pt x="0" y="863727"/>
                </a:cubicBezTo>
                <a:lnTo>
                  <a:pt x="0" y="745333"/>
                </a:lnTo>
                <a:cubicBezTo>
                  <a:pt x="0" y="608245"/>
                  <a:pt x="44748" y="476141"/>
                  <a:pt x="128028" y="367717"/>
                </a:cubicBezTo>
                <a:close/>
                <a:moveTo>
                  <a:pt x="244973" y="876"/>
                </a:moveTo>
                <a:cubicBezTo>
                  <a:pt x="253544" y="-1156"/>
                  <a:pt x="262703" y="343"/>
                  <a:pt x="271157" y="5393"/>
                </a:cubicBezTo>
                <a:cubicBezTo>
                  <a:pt x="311236" y="30641"/>
                  <a:pt x="306226" y="84923"/>
                  <a:pt x="312488" y="87448"/>
                </a:cubicBezTo>
                <a:cubicBezTo>
                  <a:pt x="322508" y="89973"/>
                  <a:pt x="331275" y="-5969"/>
                  <a:pt x="416442" y="15492"/>
                </a:cubicBezTo>
                <a:cubicBezTo>
                  <a:pt x="454016" y="24329"/>
                  <a:pt x="442744" y="87448"/>
                  <a:pt x="449006" y="88710"/>
                </a:cubicBezTo>
                <a:cubicBezTo>
                  <a:pt x="457774" y="91235"/>
                  <a:pt x="482823" y="5393"/>
                  <a:pt x="531669" y="14230"/>
                </a:cubicBezTo>
                <a:cubicBezTo>
                  <a:pt x="575505" y="21804"/>
                  <a:pt x="506619" y="187176"/>
                  <a:pt x="506619" y="187176"/>
                </a:cubicBezTo>
                <a:lnTo>
                  <a:pt x="236088" y="187176"/>
                </a:lnTo>
                <a:cubicBezTo>
                  <a:pt x="236088" y="187176"/>
                  <a:pt x="223564" y="132894"/>
                  <a:pt x="218554" y="113958"/>
                </a:cubicBezTo>
                <a:cubicBezTo>
                  <a:pt x="198828" y="44842"/>
                  <a:pt x="219258" y="6971"/>
                  <a:pt x="244973" y="876"/>
                </a:cubicBezTo>
                <a:close/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45D3D0FF-650C-D446-815C-2C0E7285E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773" y="7132654"/>
            <a:ext cx="269156" cy="43944"/>
          </a:xfrm>
          <a:custGeom>
            <a:avLst/>
            <a:gdLst>
              <a:gd name="T0" fmla="*/ 140486 w 217"/>
              <a:gd name="T1" fmla="*/ 0 h 34"/>
              <a:gd name="T2" fmla="*/ 0 w 217"/>
              <a:gd name="T3" fmla="*/ 0 h 34"/>
              <a:gd name="T4" fmla="*/ 0 w 217"/>
              <a:gd name="T5" fmla="*/ 22364 h 34"/>
              <a:gd name="T6" fmla="*/ 140486 w 217"/>
              <a:gd name="T7" fmla="*/ 22364 h 34"/>
              <a:gd name="T8" fmla="*/ 140486 w 217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34">
                <a:moveTo>
                  <a:pt x="216" y="0"/>
                </a:moveTo>
                <a:lnTo>
                  <a:pt x="0" y="0"/>
                </a:lnTo>
                <a:lnTo>
                  <a:pt x="0" y="33"/>
                </a:lnTo>
                <a:lnTo>
                  <a:pt x="216" y="33"/>
                </a:lnTo>
                <a:lnTo>
                  <a:pt x="216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218A57C1-1066-8747-AB0E-3E4BD68AA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238" y="7368858"/>
            <a:ext cx="236194" cy="472402"/>
          </a:xfrm>
          <a:custGeom>
            <a:avLst/>
            <a:gdLst>
              <a:gd name="T0" fmla="*/ 74704 w 189"/>
              <a:gd name="T1" fmla="*/ 102228 h 378"/>
              <a:gd name="T2" fmla="*/ 74704 w 189"/>
              <a:gd name="T3" fmla="*/ 102228 h 378"/>
              <a:gd name="T4" fmla="*/ 45216 w 189"/>
              <a:gd name="T5" fmla="*/ 78637 h 378"/>
              <a:gd name="T6" fmla="*/ 45216 w 189"/>
              <a:gd name="T7" fmla="*/ 78637 h 378"/>
              <a:gd name="T8" fmla="*/ 66185 w 189"/>
              <a:gd name="T9" fmla="*/ 63565 h 378"/>
              <a:gd name="T10" fmla="*/ 66185 w 189"/>
              <a:gd name="T11" fmla="*/ 63565 h 378"/>
              <a:gd name="T12" fmla="*/ 97640 w 189"/>
              <a:gd name="T13" fmla="*/ 71428 h 378"/>
              <a:gd name="T14" fmla="*/ 106159 w 189"/>
              <a:gd name="T15" fmla="*/ 76671 h 378"/>
              <a:gd name="T16" fmla="*/ 118610 w 189"/>
              <a:gd name="T17" fmla="*/ 41940 h 378"/>
              <a:gd name="T18" fmla="*/ 112712 w 189"/>
              <a:gd name="T19" fmla="*/ 38008 h 378"/>
              <a:gd name="T20" fmla="*/ 112712 w 189"/>
              <a:gd name="T21" fmla="*/ 38008 h 378"/>
              <a:gd name="T22" fmla="*/ 80602 w 189"/>
              <a:gd name="T23" fmla="*/ 27523 h 378"/>
              <a:gd name="T24" fmla="*/ 80602 w 189"/>
              <a:gd name="T25" fmla="*/ 0 h 378"/>
              <a:gd name="T26" fmla="*/ 45871 w 189"/>
              <a:gd name="T27" fmla="*/ 0 h 378"/>
              <a:gd name="T28" fmla="*/ 45871 w 189"/>
              <a:gd name="T29" fmla="*/ 30144 h 378"/>
              <a:gd name="T30" fmla="*/ 45871 w 189"/>
              <a:gd name="T31" fmla="*/ 30144 h 378"/>
              <a:gd name="T32" fmla="*/ 3932 w 189"/>
              <a:gd name="T33" fmla="*/ 81913 h 378"/>
              <a:gd name="T34" fmla="*/ 3932 w 189"/>
              <a:gd name="T35" fmla="*/ 81913 h 378"/>
              <a:gd name="T36" fmla="*/ 55701 w 189"/>
              <a:gd name="T37" fmla="*/ 138270 h 378"/>
              <a:gd name="T38" fmla="*/ 55701 w 189"/>
              <a:gd name="T39" fmla="*/ 138270 h 378"/>
              <a:gd name="T40" fmla="*/ 81913 w 189"/>
              <a:gd name="T41" fmla="*/ 163171 h 378"/>
              <a:gd name="T42" fmla="*/ 81913 w 189"/>
              <a:gd name="T43" fmla="*/ 163171 h 378"/>
              <a:gd name="T44" fmla="*/ 57011 w 189"/>
              <a:gd name="T45" fmla="*/ 182175 h 378"/>
              <a:gd name="T46" fmla="*/ 57011 w 189"/>
              <a:gd name="T47" fmla="*/ 182175 h 378"/>
              <a:gd name="T48" fmla="*/ 21625 w 189"/>
              <a:gd name="T49" fmla="*/ 171690 h 378"/>
              <a:gd name="T50" fmla="*/ 12451 w 189"/>
              <a:gd name="T51" fmla="*/ 165793 h 378"/>
              <a:gd name="T52" fmla="*/ 0 w 189"/>
              <a:gd name="T53" fmla="*/ 200524 h 378"/>
              <a:gd name="T54" fmla="*/ 5242 w 189"/>
              <a:gd name="T55" fmla="*/ 204456 h 378"/>
              <a:gd name="T56" fmla="*/ 5242 w 189"/>
              <a:gd name="T57" fmla="*/ 204456 h 378"/>
              <a:gd name="T58" fmla="*/ 44561 w 189"/>
              <a:gd name="T59" fmla="*/ 218217 h 378"/>
              <a:gd name="T60" fmla="*/ 44561 w 189"/>
              <a:gd name="T61" fmla="*/ 247051 h 378"/>
              <a:gd name="T62" fmla="*/ 78636 w 189"/>
              <a:gd name="T63" fmla="*/ 247051 h 378"/>
              <a:gd name="T64" fmla="*/ 78636 w 189"/>
              <a:gd name="T65" fmla="*/ 216251 h 378"/>
              <a:gd name="T66" fmla="*/ 78636 w 189"/>
              <a:gd name="T67" fmla="*/ 216251 h 378"/>
              <a:gd name="T68" fmla="*/ 123197 w 189"/>
              <a:gd name="T69" fmla="*/ 161861 h 378"/>
              <a:gd name="T70" fmla="*/ 123197 w 189"/>
              <a:gd name="T71" fmla="*/ 161861 h 378"/>
              <a:gd name="T72" fmla="*/ 74704 w 189"/>
              <a:gd name="T73" fmla="*/ 102228 h 3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9" h="378">
                <a:moveTo>
                  <a:pt x="114" y="156"/>
                </a:moveTo>
                <a:lnTo>
                  <a:pt x="114" y="156"/>
                </a:lnTo>
                <a:cubicBezTo>
                  <a:pt x="76" y="141"/>
                  <a:pt x="69" y="133"/>
                  <a:pt x="69" y="120"/>
                </a:cubicBezTo>
                <a:cubicBezTo>
                  <a:pt x="69" y="109"/>
                  <a:pt x="77" y="97"/>
                  <a:pt x="101" y="97"/>
                </a:cubicBezTo>
                <a:cubicBezTo>
                  <a:pt x="126" y="97"/>
                  <a:pt x="142" y="105"/>
                  <a:pt x="149" y="109"/>
                </a:cubicBezTo>
                <a:lnTo>
                  <a:pt x="162" y="117"/>
                </a:lnTo>
                <a:lnTo>
                  <a:pt x="181" y="64"/>
                </a:lnTo>
                <a:lnTo>
                  <a:pt x="172" y="58"/>
                </a:lnTo>
                <a:cubicBezTo>
                  <a:pt x="157" y="50"/>
                  <a:pt x="141" y="45"/>
                  <a:pt x="123" y="42"/>
                </a:cubicBezTo>
                <a:lnTo>
                  <a:pt x="123" y="0"/>
                </a:lnTo>
                <a:lnTo>
                  <a:pt x="70" y="0"/>
                </a:lnTo>
                <a:lnTo>
                  <a:pt x="70" y="46"/>
                </a:lnTo>
                <a:cubicBezTo>
                  <a:pt x="31" y="56"/>
                  <a:pt x="6" y="86"/>
                  <a:pt x="6" y="125"/>
                </a:cubicBezTo>
                <a:cubicBezTo>
                  <a:pt x="6" y="174"/>
                  <a:pt x="46" y="196"/>
                  <a:pt x="85" y="211"/>
                </a:cubicBezTo>
                <a:cubicBezTo>
                  <a:pt x="120" y="225"/>
                  <a:pt x="125" y="238"/>
                  <a:pt x="125" y="249"/>
                </a:cubicBezTo>
                <a:cubicBezTo>
                  <a:pt x="125" y="267"/>
                  <a:pt x="109" y="278"/>
                  <a:pt x="87" y="278"/>
                </a:cubicBezTo>
                <a:cubicBezTo>
                  <a:pt x="68" y="278"/>
                  <a:pt x="48" y="272"/>
                  <a:pt x="33" y="262"/>
                </a:cubicBezTo>
                <a:lnTo>
                  <a:pt x="19" y="253"/>
                </a:lnTo>
                <a:lnTo>
                  <a:pt x="0" y="306"/>
                </a:lnTo>
                <a:lnTo>
                  <a:pt x="8" y="312"/>
                </a:lnTo>
                <a:cubicBezTo>
                  <a:pt x="23" y="323"/>
                  <a:pt x="44" y="330"/>
                  <a:pt x="68" y="333"/>
                </a:cubicBezTo>
                <a:lnTo>
                  <a:pt x="68" y="377"/>
                </a:lnTo>
                <a:lnTo>
                  <a:pt x="120" y="377"/>
                </a:lnTo>
                <a:lnTo>
                  <a:pt x="120" y="330"/>
                </a:lnTo>
                <a:cubicBezTo>
                  <a:pt x="161" y="319"/>
                  <a:pt x="188" y="287"/>
                  <a:pt x="188" y="247"/>
                </a:cubicBezTo>
                <a:cubicBezTo>
                  <a:pt x="188" y="194"/>
                  <a:pt x="149" y="171"/>
                  <a:pt x="114" y="15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728B6C4-2C2F-B748-9160-3B0074B80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78" y="6995328"/>
            <a:ext cx="630440" cy="1036940"/>
          </a:xfrm>
          <a:custGeom>
            <a:avLst/>
            <a:gdLst>
              <a:gd name="connsiteX0" fmla="*/ 191873 w 630440"/>
              <a:gd name="connsiteY0" fmla="*/ 236201 h 1036940"/>
              <a:gd name="connsiteX1" fmla="*/ 173184 w 630440"/>
              <a:gd name="connsiteY1" fmla="*/ 551266 h 1036940"/>
              <a:gd name="connsiteX2" fmla="*/ 361320 w 630440"/>
              <a:gd name="connsiteY2" fmla="*/ 929843 h 1036940"/>
              <a:gd name="connsiteX3" fmla="*/ 630440 w 630440"/>
              <a:gd name="connsiteY3" fmla="*/ 1009543 h 1036940"/>
              <a:gd name="connsiteX4" fmla="*/ 522044 w 630440"/>
              <a:gd name="connsiteY4" fmla="*/ 1036940 h 1036940"/>
              <a:gd name="connsiteX5" fmla="*/ 225513 w 630440"/>
              <a:gd name="connsiteY5" fmla="*/ 1036940 h 1036940"/>
              <a:gd name="connsiteX6" fmla="*/ 0 w 630440"/>
              <a:gd name="connsiteY6" fmla="*/ 812783 h 1036940"/>
              <a:gd name="connsiteX7" fmla="*/ 0 w 630440"/>
              <a:gd name="connsiteY7" fmla="*/ 694478 h 1036940"/>
              <a:gd name="connsiteX8" fmla="*/ 128331 w 630440"/>
              <a:gd name="connsiteY8" fmla="*/ 317147 h 1036940"/>
              <a:gd name="connsiteX9" fmla="*/ 211238 w 630440"/>
              <a:gd name="connsiteY9" fmla="*/ 0 h 1036940"/>
              <a:gd name="connsiteX10" fmla="*/ 270100 w 630440"/>
              <a:gd name="connsiteY10" fmla="*/ 88732 h 1036940"/>
              <a:gd name="connsiteX11" fmla="*/ 392833 w 630440"/>
              <a:gd name="connsiteY11" fmla="*/ 51972 h 1036940"/>
              <a:gd name="connsiteX12" fmla="*/ 520576 w 630440"/>
              <a:gd name="connsiteY12" fmla="*/ 101408 h 1036940"/>
              <a:gd name="connsiteX13" fmla="*/ 505547 w 630440"/>
              <a:gd name="connsiteY13" fmla="*/ 139437 h 1036940"/>
              <a:gd name="connsiteX14" fmla="*/ 235033 w 630440"/>
              <a:gd name="connsiteY14" fmla="*/ 139437 h 1036940"/>
              <a:gd name="connsiteX15" fmla="*/ 217500 w 630440"/>
              <a:gd name="connsiteY15" fmla="*/ 65915 h 1036940"/>
              <a:gd name="connsiteX16" fmla="*/ 211238 w 630440"/>
              <a:gd name="connsiteY16" fmla="*/ 0 h 103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0440" h="1036940">
                <a:moveTo>
                  <a:pt x="191873" y="236201"/>
                </a:moveTo>
                <a:cubicBezTo>
                  <a:pt x="213054" y="292241"/>
                  <a:pt x="239218" y="406810"/>
                  <a:pt x="173184" y="551266"/>
                </a:cubicBezTo>
                <a:cubicBezTo>
                  <a:pt x="77248" y="759234"/>
                  <a:pt x="77248" y="904936"/>
                  <a:pt x="361320" y="929843"/>
                </a:cubicBezTo>
                <a:cubicBezTo>
                  <a:pt x="495880" y="942296"/>
                  <a:pt x="579357" y="975919"/>
                  <a:pt x="630440" y="1009543"/>
                </a:cubicBezTo>
                <a:cubicBezTo>
                  <a:pt x="599292" y="1026977"/>
                  <a:pt x="561914" y="1036940"/>
                  <a:pt x="522044" y="1036940"/>
                </a:cubicBezTo>
                <a:lnTo>
                  <a:pt x="225513" y="1036940"/>
                </a:lnTo>
                <a:cubicBezTo>
                  <a:pt x="100920" y="1036940"/>
                  <a:pt x="0" y="936069"/>
                  <a:pt x="0" y="812783"/>
                </a:cubicBezTo>
                <a:lnTo>
                  <a:pt x="0" y="694478"/>
                </a:lnTo>
                <a:cubicBezTo>
                  <a:pt x="0" y="557493"/>
                  <a:pt x="44854" y="425489"/>
                  <a:pt x="128331" y="317147"/>
                </a:cubicBezTo>
                <a:close/>
                <a:moveTo>
                  <a:pt x="211238" y="0"/>
                </a:moveTo>
                <a:cubicBezTo>
                  <a:pt x="262585" y="6338"/>
                  <a:pt x="253819" y="69718"/>
                  <a:pt x="270100" y="88732"/>
                </a:cubicBezTo>
                <a:cubicBezTo>
                  <a:pt x="311428" y="135634"/>
                  <a:pt x="354009" y="49436"/>
                  <a:pt x="392833" y="51972"/>
                </a:cubicBezTo>
                <a:cubicBezTo>
                  <a:pt x="426647" y="53239"/>
                  <a:pt x="431657" y="147042"/>
                  <a:pt x="520576" y="101408"/>
                </a:cubicBezTo>
                <a:cubicBezTo>
                  <a:pt x="513061" y="124225"/>
                  <a:pt x="505547" y="139437"/>
                  <a:pt x="505547" y="139437"/>
                </a:cubicBezTo>
                <a:lnTo>
                  <a:pt x="235033" y="139437"/>
                </a:lnTo>
                <a:cubicBezTo>
                  <a:pt x="235033" y="139437"/>
                  <a:pt x="222509" y="84929"/>
                  <a:pt x="217500" y="65915"/>
                </a:cubicBezTo>
                <a:cubicBezTo>
                  <a:pt x="209986" y="39296"/>
                  <a:pt x="208733" y="17746"/>
                  <a:pt x="211238" y="0"/>
                </a:cubicBezTo>
                <a:close/>
              </a:path>
            </a:pathLst>
          </a:custGeom>
          <a:solidFill>
            <a:srgbClr val="4376BD">
              <a:alpha val="35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1D546E9D-0509-4145-A102-088233637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012" y="7896189"/>
            <a:ext cx="159294" cy="65917"/>
          </a:xfrm>
          <a:custGeom>
            <a:avLst/>
            <a:gdLst>
              <a:gd name="T0" fmla="*/ 82885 w 130"/>
              <a:gd name="T1" fmla="*/ 0 h 55"/>
              <a:gd name="T2" fmla="*/ 82885 w 130"/>
              <a:gd name="T3" fmla="*/ 33936 h 55"/>
              <a:gd name="T4" fmla="*/ 0 w 130"/>
              <a:gd name="T5" fmla="*/ 33936 h 55"/>
              <a:gd name="T6" fmla="*/ 0 w 130"/>
              <a:gd name="T7" fmla="*/ 33936 h 55"/>
              <a:gd name="T8" fmla="*/ 25058 w 130"/>
              <a:gd name="T9" fmla="*/ 16968 h 55"/>
              <a:gd name="T10" fmla="*/ 25058 w 130"/>
              <a:gd name="T11" fmla="*/ 16968 h 55"/>
              <a:gd name="T12" fmla="*/ 48832 w 130"/>
              <a:gd name="T13" fmla="*/ 0 h 55"/>
              <a:gd name="T14" fmla="*/ 82885 w 130"/>
              <a:gd name="T15" fmla="*/ 0 h 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0" h="55">
                <a:moveTo>
                  <a:pt x="129" y="0"/>
                </a:moveTo>
                <a:lnTo>
                  <a:pt x="129" y="54"/>
                </a:lnTo>
                <a:lnTo>
                  <a:pt x="0" y="54"/>
                </a:lnTo>
                <a:cubicBezTo>
                  <a:pt x="0" y="54"/>
                  <a:pt x="5" y="27"/>
                  <a:pt x="39" y="27"/>
                </a:cubicBezTo>
                <a:cubicBezTo>
                  <a:pt x="69" y="27"/>
                  <a:pt x="76" y="0"/>
                  <a:pt x="76" y="0"/>
                </a:cubicBezTo>
                <a:lnTo>
                  <a:pt x="129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37">
            <a:extLst>
              <a:ext uri="{FF2B5EF4-FFF2-40B4-BE49-F238E27FC236}">
                <a16:creationId xmlns:a16="http://schemas.microsoft.com/office/drawing/2014/main" id="{927201BB-E0E5-4147-8776-C9967C80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965" y="7896189"/>
            <a:ext cx="164788" cy="65917"/>
          </a:xfrm>
          <a:custGeom>
            <a:avLst/>
            <a:gdLst>
              <a:gd name="T0" fmla="*/ 0 w 131"/>
              <a:gd name="T1" fmla="*/ 0 h 55"/>
              <a:gd name="T2" fmla="*/ 0 w 131"/>
              <a:gd name="T3" fmla="*/ 33936 h 55"/>
              <a:gd name="T4" fmla="*/ 85749 w 131"/>
              <a:gd name="T5" fmla="*/ 33936 h 55"/>
              <a:gd name="T6" fmla="*/ 85749 w 131"/>
              <a:gd name="T7" fmla="*/ 33936 h 55"/>
              <a:gd name="T8" fmla="*/ 59365 w 131"/>
              <a:gd name="T9" fmla="*/ 16968 h 55"/>
              <a:gd name="T10" fmla="*/ 59365 w 131"/>
              <a:gd name="T11" fmla="*/ 16968 h 55"/>
              <a:gd name="T12" fmla="*/ 35619 w 131"/>
              <a:gd name="T13" fmla="*/ 0 h 55"/>
              <a:gd name="T14" fmla="*/ 0 w 131"/>
              <a:gd name="T15" fmla="*/ 0 h 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1" h="55">
                <a:moveTo>
                  <a:pt x="0" y="0"/>
                </a:moveTo>
                <a:lnTo>
                  <a:pt x="0" y="54"/>
                </a:lnTo>
                <a:lnTo>
                  <a:pt x="130" y="54"/>
                </a:lnTo>
                <a:cubicBezTo>
                  <a:pt x="130" y="54"/>
                  <a:pt x="124" y="27"/>
                  <a:pt x="90" y="27"/>
                </a:cubicBezTo>
                <a:cubicBezTo>
                  <a:pt x="60" y="27"/>
                  <a:pt x="54" y="0"/>
                  <a:pt x="54" y="0"/>
                </a:cubicBezTo>
                <a:lnTo>
                  <a:pt x="0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39">
            <a:extLst>
              <a:ext uri="{FF2B5EF4-FFF2-40B4-BE49-F238E27FC236}">
                <a16:creationId xmlns:a16="http://schemas.microsoft.com/office/drawing/2014/main" id="{941AACEF-BDC0-514D-BAC5-DACB65E56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517" y="6511942"/>
            <a:ext cx="225208" cy="543810"/>
          </a:xfrm>
          <a:custGeom>
            <a:avLst/>
            <a:gdLst>
              <a:gd name="T0" fmla="*/ 0 w 179"/>
              <a:gd name="T1" fmla="*/ 229033 h 437"/>
              <a:gd name="T2" fmla="*/ 30347 w 179"/>
              <a:gd name="T3" fmla="*/ 284496 h 437"/>
              <a:gd name="T4" fmla="*/ 117431 w 179"/>
              <a:gd name="T5" fmla="*/ 142248 h 437"/>
              <a:gd name="T6" fmla="*/ 92362 w 179"/>
              <a:gd name="T7" fmla="*/ 0 h 437"/>
              <a:gd name="T8" fmla="*/ 53438 w 179"/>
              <a:gd name="T9" fmla="*/ 5220 h 437"/>
              <a:gd name="T10" fmla="*/ 71250 w 179"/>
              <a:gd name="T11" fmla="*/ 132461 h 437"/>
              <a:gd name="T12" fmla="*/ 0 w 179"/>
              <a:gd name="T13" fmla="*/ 229033 h 4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9" h="437">
                <a:moveTo>
                  <a:pt x="0" y="351"/>
                </a:moveTo>
                <a:lnTo>
                  <a:pt x="46" y="436"/>
                </a:lnTo>
                <a:lnTo>
                  <a:pt x="178" y="218"/>
                </a:lnTo>
                <a:lnTo>
                  <a:pt x="140" y="0"/>
                </a:lnTo>
                <a:lnTo>
                  <a:pt x="81" y="8"/>
                </a:lnTo>
                <a:lnTo>
                  <a:pt x="108" y="203"/>
                </a:lnTo>
                <a:lnTo>
                  <a:pt x="0" y="351"/>
                </a:lnTo>
              </a:path>
            </a:pathLst>
          </a:custGeom>
          <a:solidFill>
            <a:srgbClr val="223B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40">
            <a:extLst>
              <a:ext uri="{FF2B5EF4-FFF2-40B4-BE49-F238E27FC236}">
                <a16:creationId xmlns:a16="http://schemas.microsoft.com/office/drawing/2014/main" id="{067990E7-73B4-FC44-B803-1186D1D4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658" y="6863496"/>
            <a:ext cx="71406" cy="82395"/>
          </a:xfrm>
          <a:custGeom>
            <a:avLst/>
            <a:gdLst>
              <a:gd name="T0" fmla="*/ 36774 w 56"/>
              <a:gd name="T1" fmla="*/ 42569 h 68"/>
              <a:gd name="T2" fmla="*/ 0 w 56"/>
              <a:gd name="T3" fmla="*/ 42569 h 68"/>
              <a:gd name="T4" fmla="*/ 0 w 56"/>
              <a:gd name="T5" fmla="*/ 0 h 68"/>
              <a:gd name="T6" fmla="*/ 36774 w 56"/>
              <a:gd name="T7" fmla="*/ 0 h 68"/>
              <a:gd name="T8" fmla="*/ 36774 w 56"/>
              <a:gd name="T9" fmla="*/ 42569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68">
                <a:moveTo>
                  <a:pt x="55" y="67"/>
                </a:moveTo>
                <a:lnTo>
                  <a:pt x="0" y="67"/>
                </a:lnTo>
                <a:lnTo>
                  <a:pt x="0" y="0"/>
                </a:lnTo>
                <a:lnTo>
                  <a:pt x="55" y="0"/>
                </a:lnTo>
                <a:lnTo>
                  <a:pt x="55" y="67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41">
            <a:extLst>
              <a:ext uri="{FF2B5EF4-FFF2-40B4-BE49-F238E27FC236}">
                <a16:creationId xmlns:a16="http://schemas.microsoft.com/office/drawing/2014/main" id="{FD2CB744-B8FE-EE45-B97F-E75679BE6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908" y="6341654"/>
            <a:ext cx="93382" cy="181272"/>
          </a:xfrm>
          <a:custGeom>
            <a:avLst/>
            <a:gdLst>
              <a:gd name="T0" fmla="*/ 15898 w 77"/>
              <a:gd name="T1" fmla="*/ 94395 h 145"/>
              <a:gd name="T2" fmla="*/ 14626 w 77"/>
              <a:gd name="T3" fmla="*/ 77352 h 145"/>
              <a:gd name="T4" fmla="*/ 14626 w 77"/>
              <a:gd name="T5" fmla="*/ 77352 h 145"/>
              <a:gd name="T6" fmla="*/ 2544 w 77"/>
              <a:gd name="T7" fmla="*/ 68830 h 145"/>
              <a:gd name="T8" fmla="*/ 2544 w 77"/>
              <a:gd name="T9" fmla="*/ 68830 h 145"/>
              <a:gd name="T10" fmla="*/ 636 w 77"/>
              <a:gd name="T11" fmla="*/ 38020 h 145"/>
              <a:gd name="T12" fmla="*/ 636 w 77"/>
              <a:gd name="T13" fmla="*/ 38020 h 145"/>
              <a:gd name="T14" fmla="*/ 9539 w 77"/>
              <a:gd name="T15" fmla="*/ 49820 h 145"/>
              <a:gd name="T16" fmla="*/ 10811 w 77"/>
              <a:gd name="T17" fmla="*/ 57686 h 145"/>
              <a:gd name="T18" fmla="*/ 14626 w 77"/>
              <a:gd name="T19" fmla="*/ 51786 h 145"/>
              <a:gd name="T20" fmla="*/ 10811 w 77"/>
              <a:gd name="T21" fmla="*/ 33432 h 145"/>
              <a:gd name="T22" fmla="*/ 10811 w 77"/>
              <a:gd name="T23" fmla="*/ 33432 h 145"/>
              <a:gd name="T24" fmla="*/ 2544 w 77"/>
              <a:gd name="T25" fmla="*/ 9833 h 145"/>
              <a:gd name="T26" fmla="*/ 2544 w 77"/>
              <a:gd name="T27" fmla="*/ 9833 h 145"/>
              <a:gd name="T28" fmla="*/ 8267 w 77"/>
              <a:gd name="T29" fmla="*/ 9833 h 145"/>
              <a:gd name="T30" fmla="*/ 8267 w 77"/>
              <a:gd name="T31" fmla="*/ 9833 h 145"/>
              <a:gd name="T32" fmla="*/ 10811 w 77"/>
              <a:gd name="T33" fmla="*/ 0 h 145"/>
              <a:gd name="T34" fmla="*/ 15898 w 77"/>
              <a:gd name="T35" fmla="*/ 8522 h 145"/>
              <a:gd name="T36" fmla="*/ 15898 w 77"/>
              <a:gd name="T37" fmla="*/ 8522 h 145"/>
              <a:gd name="T38" fmla="*/ 19078 w 77"/>
              <a:gd name="T39" fmla="*/ 0 h 145"/>
              <a:gd name="T40" fmla="*/ 25437 w 77"/>
              <a:gd name="T41" fmla="*/ 10488 h 145"/>
              <a:gd name="T42" fmla="*/ 25437 w 77"/>
              <a:gd name="T43" fmla="*/ 10488 h 145"/>
              <a:gd name="T44" fmla="*/ 28616 w 77"/>
              <a:gd name="T45" fmla="*/ 5244 h 145"/>
              <a:gd name="T46" fmla="*/ 41971 w 77"/>
              <a:gd name="T47" fmla="*/ 28843 h 145"/>
              <a:gd name="T48" fmla="*/ 47694 w 77"/>
              <a:gd name="T49" fmla="*/ 63586 h 145"/>
              <a:gd name="T50" fmla="*/ 47694 w 77"/>
              <a:gd name="T51" fmla="*/ 63586 h 145"/>
              <a:gd name="T52" fmla="*/ 42607 w 77"/>
              <a:gd name="T53" fmla="*/ 76041 h 145"/>
              <a:gd name="T54" fmla="*/ 43243 w 77"/>
              <a:gd name="T55" fmla="*/ 90462 h 145"/>
              <a:gd name="T56" fmla="*/ 15898 w 77"/>
              <a:gd name="T57" fmla="*/ 94395 h 1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7" h="145">
                <a:moveTo>
                  <a:pt x="25" y="144"/>
                </a:moveTo>
                <a:lnTo>
                  <a:pt x="23" y="118"/>
                </a:lnTo>
                <a:cubicBezTo>
                  <a:pt x="23" y="118"/>
                  <a:pt x="5" y="116"/>
                  <a:pt x="4" y="105"/>
                </a:cubicBezTo>
                <a:cubicBezTo>
                  <a:pt x="4" y="93"/>
                  <a:pt x="1" y="58"/>
                  <a:pt x="1" y="58"/>
                </a:cubicBezTo>
                <a:cubicBezTo>
                  <a:pt x="1" y="58"/>
                  <a:pt x="15" y="61"/>
                  <a:pt x="15" y="76"/>
                </a:cubicBezTo>
                <a:lnTo>
                  <a:pt x="17" y="88"/>
                </a:lnTo>
                <a:lnTo>
                  <a:pt x="23" y="79"/>
                </a:lnTo>
                <a:lnTo>
                  <a:pt x="17" y="51"/>
                </a:lnTo>
                <a:cubicBezTo>
                  <a:pt x="17" y="51"/>
                  <a:pt x="0" y="27"/>
                  <a:pt x="4" y="15"/>
                </a:cubicBezTo>
                <a:cubicBezTo>
                  <a:pt x="9" y="4"/>
                  <a:pt x="13" y="15"/>
                  <a:pt x="13" y="15"/>
                </a:cubicBezTo>
                <a:cubicBezTo>
                  <a:pt x="13" y="15"/>
                  <a:pt x="12" y="2"/>
                  <a:pt x="17" y="0"/>
                </a:cubicBezTo>
                <a:lnTo>
                  <a:pt x="25" y="13"/>
                </a:lnTo>
                <a:cubicBezTo>
                  <a:pt x="25" y="13"/>
                  <a:pt x="24" y="2"/>
                  <a:pt x="30" y="0"/>
                </a:cubicBezTo>
                <a:lnTo>
                  <a:pt x="40" y="16"/>
                </a:lnTo>
                <a:cubicBezTo>
                  <a:pt x="40" y="16"/>
                  <a:pt x="39" y="9"/>
                  <a:pt x="45" y="8"/>
                </a:cubicBezTo>
                <a:lnTo>
                  <a:pt x="66" y="44"/>
                </a:lnTo>
                <a:lnTo>
                  <a:pt x="75" y="97"/>
                </a:lnTo>
                <a:cubicBezTo>
                  <a:pt x="76" y="104"/>
                  <a:pt x="73" y="111"/>
                  <a:pt x="67" y="116"/>
                </a:cubicBezTo>
                <a:lnTo>
                  <a:pt x="68" y="138"/>
                </a:lnTo>
                <a:lnTo>
                  <a:pt x="25" y="144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42">
            <a:extLst>
              <a:ext uri="{FF2B5EF4-FFF2-40B4-BE49-F238E27FC236}">
                <a16:creationId xmlns:a16="http://schemas.microsoft.com/office/drawing/2014/main" id="{F1F219F5-F316-AF44-AEB0-100D693F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41" y="6550391"/>
            <a:ext cx="137324" cy="159301"/>
          </a:xfrm>
          <a:custGeom>
            <a:avLst/>
            <a:gdLst>
              <a:gd name="T0" fmla="*/ 71359 w 111"/>
              <a:gd name="T1" fmla="*/ 64305 h 126"/>
              <a:gd name="T2" fmla="*/ 62277 w 111"/>
              <a:gd name="T3" fmla="*/ 52372 h 126"/>
              <a:gd name="T4" fmla="*/ 64223 w 111"/>
              <a:gd name="T5" fmla="*/ 38450 h 126"/>
              <a:gd name="T6" fmla="*/ 62277 w 111"/>
              <a:gd name="T7" fmla="*/ 21877 h 126"/>
              <a:gd name="T8" fmla="*/ 53195 w 111"/>
              <a:gd name="T9" fmla="*/ 0 h 126"/>
              <a:gd name="T10" fmla="*/ 53195 w 111"/>
              <a:gd name="T11" fmla="*/ 0 h 126"/>
              <a:gd name="T12" fmla="*/ 51249 w 111"/>
              <a:gd name="T13" fmla="*/ 18562 h 126"/>
              <a:gd name="T14" fmla="*/ 51249 w 111"/>
              <a:gd name="T15" fmla="*/ 31158 h 126"/>
              <a:gd name="T16" fmla="*/ 36328 w 111"/>
              <a:gd name="T17" fmla="*/ 21877 h 126"/>
              <a:gd name="T18" fmla="*/ 28544 w 111"/>
              <a:gd name="T19" fmla="*/ 663 h 126"/>
              <a:gd name="T20" fmla="*/ 28544 w 111"/>
              <a:gd name="T21" fmla="*/ 663 h 126"/>
              <a:gd name="T22" fmla="*/ 18813 w 111"/>
              <a:gd name="T23" fmla="*/ 5966 h 126"/>
              <a:gd name="T24" fmla="*/ 18813 w 111"/>
              <a:gd name="T25" fmla="*/ 5966 h 126"/>
              <a:gd name="T26" fmla="*/ 11028 w 111"/>
              <a:gd name="T27" fmla="*/ 12596 h 126"/>
              <a:gd name="T28" fmla="*/ 11028 w 111"/>
              <a:gd name="T29" fmla="*/ 12596 h 126"/>
              <a:gd name="T30" fmla="*/ 4541 w 111"/>
              <a:gd name="T31" fmla="*/ 20551 h 126"/>
              <a:gd name="T32" fmla="*/ 4541 w 111"/>
              <a:gd name="T33" fmla="*/ 20551 h 126"/>
              <a:gd name="T34" fmla="*/ 0 w 111"/>
              <a:gd name="T35" fmla="*/ 28506 h 126"/>
              <a:gd name="T36" fmla="*/ 8433 w 111"/>
              <a:gd name="T37" fmla="*/ 49057 h 126"/>
              <a:gd name="T38" fmla="*/ 34382 w 111"/>
              <a:gd name="T39" fmla="*/ 64305 h 126"/>
              <a:gd name="T40" fmla="*/ 48005 w 111"/>
              <a:gd name="T41" fmla="*/ 82867 h 126"/>
              <a:gd name="T42" fmla="*/ 71359 w 111"/>
              <a:gd name="T43" fmla="*/ 64305 h 1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1" h="126">
                <a:moveTo>
                  <a:pt x="110" y="97"/>
                </a:moveTo>
                <a:lnTo>
                  <a:pt x="96" y="79"/>
                </a:lnTo>
                <a:lnTo>
                  <a:pt x="99" y="58"/>
                </a:lnTo>
                <a:lnTo>
                  <a:pt x="96" y="33"/>
                </a:lnTo>
                <a:lnTo>
                  <a:pt x="82" y="0"/>
                </a:lnTo>
                <a:cubicBezTo>
                  <a:pt x="82" y="0"/>
                  <a:pt x="69" y="7"/>
                  <a:pt x="79" y="28"/>
                </a:cubicBezTo>
                <a:lnTo>
                  <a:pt x="79" y="47"/>
                </a:lnTo>
                <a:lnTo>
                  <a:pt x="56" y="33"/>
                </a:lnTo>
                <a:lnTo>
                  <a:pt x="44" y="1"/>
                </a:lnTo>
                <a:cubicBezTo>
                  <a:pt x="44" y="1"/>
                  <a:pt x="31" y="1"/>
                  <a:pt x="29" y="9"/>
                </a:cubicBezTo>
                <a:cubicBezTo>
                  <a:pt x="29" y="9"/>
                  <a:pt x="18" y="11"/>
                  <a:pt x="17" y="19"/>
                </a:cubicBezTo>
                <a:cubicBezTo>
                  <a:pt x="17" y="19"/>
                  <a:pt x="8" y="23"/>
                  <a:pt x="7" y="31"/>
                </a:cubicBezTo>
                <a:cubicBezTo>
                  <a:pt x="7" y="31"/>
                  <a:pt x="1" y="34"/>
                  <a:pt x="0" y="43"/>
                </a:cubicBezTo>
                <a:lnTo>
                  <a:pt x="13" y="74"/>
                </a:lnTo>
                <a:lnTo>
                  <a:pt x="53" y="97"/>
                </a:lnTo>
                <a:lnTo>
                  <a:pt x="74" y="125"/>
                </a:lnTo>
                <a:lnTo>
                  <a:pt x="110" y="97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43">
            <a:extLst>
              <a:ext uri="{FF2B5EF4-FFF2-40B4-BE49-F238E27FC236}">
                <a16:creationId xmlns:a16="http://schemas.microsoft.com/office/drawing/2014/main" id="{1B70E1BA-E82F-2B40-A0CD-CB1050D6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644" y="6660252"/>
            <a:ext cx="565774" cy="659165"/>
          </a:xfrm>
          <a:custGeom>
            <a:avLst/>
            <a:gdLst>
              <a:gd name="T0" fmla="*/ 242851 w 452"/>
              <a:gd name="T1" fmla="*/ 142321 h 527"/>
              <a:gd name="T2" fmla="*/ 235631 w 452"/>
              <a:gd name="T3" fmla="*/ 141665 h 527"/>
              <a:gd name="T4" fmla="*/ 199532 w 452"/>
              <a:gd name="T5" fmla="*/ 141665 h 527"/>
              <a:gd name="T6" fmla="*/ 168027 w 452"/>
              <a:gd name="T7" fmla="*/ 148879 h 527"/>
              <a:gd name="T8" fmla="*/ 121425 w 452"/>
              <a:gd name="T9" fmla="*/ 128548 h 527"/>
              <a:gd name="T10" fmla="*/ 39381 w 452"/>
              <a:gd name="T11" fmla="*/ 0 h 527"/>
              <a:gd name="T12" fmla="*/ 0 w 452"/>
              <a:gd name="T13" fmla="*/ 30825 h 527"/>
              <a:gd name="T14" fmla="*/ 77450 w 452"/>
              <a:gd name="T15" fmla="*/ 155438 h 527"/>
              <a:gd name="T16" fmla="*/ 153587 w 452"/>
              <a:gd name="T17" fmla="*/ 217088 h 527"/>
              <a:gd name="T18" fmla="*/ 153587 w 452"/>
              <a:gd name="T19" fmla="*/ 344980 h 527"/>
              <a:gd name="T20" fmla="*/ 276325 w 452"/>
              <a:gd name="T21" fmla="*/ 344980 h 527"/>
              <a:gd name="T22" fmla="*/ 273043 w 452"/>
              <a:gd name="T23" fmla="*/ 255128 h 527"/>
              <a:gd name="T24" fmla="*/ 286170 w 452"/>
              <a:gd name="T25" fmla="*/ 211841 h 527"/>
              <a:gd name="T26" fmla="*/ 286170 w 452"/>
              <a:gd name="T27" fmla="*/ 211841 h 527"/>
              <a:gd name="T28" fmla="*/ 242851 w 452"/>
              <a:gd name="T29" fmla="*/ 142321 h 5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52" h="527">
                <a:moveTo>
                  <a:pt x="370" y="217"/>
                </a:moveTo>
                <a:lnTo>
                  <a:pt x="359" y="216"/>
                </a:lnTo>
                <a:lnTo>
                  <a:pt x="304" y="216"/>
                </a:lnTo>
                <a:lnTo>
                  <a:pt x="256" y="227"/>
                </a:lnTo>
                <a:lnTo>
                  <a:pt x="185" y="196"/>
                </a:lnTo>
                <a:lnTo>
                  <a:pt x="60" y="0"/>
                </a:lnTo>
                <a:lnTo>
                  <a:pt x="0" y="47"/>
                </a:lnTo>
                <a:lnTo>
                  <a:pt x="118" y="237"/>
                </a:lnTo>
                <a:lnTo>
                  <a:pt x="234" y="331"/>
                </a:lnTo>
                <a:lnTo>
                  <a:pt x="234" y="526"/>
                </a:lnTo>
                <a:lnTo>
                  <a:pt x="421" y="526"/>
                </a:lnTo>
                <a:lnTo>
                  <a:pt x="416" y="389"/>
                </a:lnTo>
                <a:lnTo>
                  <a:pt x="436" y="323"/>
                </a:lnTo>
                <a:cubicBezTo>
                  <a:pt x="451" y="276"/>
                  <a:pt x="420" y="226"/>
                  <a:pt x="370" y="217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44">
            <a:extLst>
              <a:ext uri="{FF2B5EF4-FFF2-40B4-BE49-F238E27FC236}">
                <a16:creationId xmlns:a16="http://schemas.microsoft.com/office/drawing/2014/main" id="{74182CC9-0699-514B-9564-28C83E5A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658" y="6863498"/>
            <a:ext cx="71406" cy="27464"/>
          </a:xfrm>
          <a:custGeom>
            <a:avLst/>
            <a:gdLst>
              <a:gd name="T0" fmla="*/ 36774 w 56"/>
              <a:gd name="T1" fmla="*/ 6887 h 23"/>
              <a:gd name="T2" fmla="*/ 36774 w 56"/>
              <a:gd name="T3" fmla="*/ 0 h 23"/>
              <a:gd name="T4" fmla="*/ 0 w 56"/>
              <a:gd name="T5" fmla="*/ 0 h 23"/>
              <a:gd name="T6" fmla="*/ 0 w 56"/>
              <a:gd name="T7" fmla="*/ 13775 h 23"/>
              <a:gd name="T8" fmla="*/ 0 w 56"/>
              <a:gd name="T9" fmla="*/ 13775 h 23"/>
              <a:gd name="T10" fmla="*/ 36774 w 56"/>
              <a:gd name="T11" fmla="*/ 688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23">
                <a:moveTo>
                  <a:pt x="55" y="11"/>
                </a:moveTo>
                <a:lnTo>
                  <a:pt x="55" y="0"/>
                </a:lnTo>
                <a:lnTo>
                  <a:pt x="0" y="0"/>
                </a:lnTo>
                <a:lnTo>
                  <a:pt x="0" y="22"/>
                </a:lnTo>
                <a:cubicBezTo>
                  <a:pt x="12" y="22"/>
                  <a:pt x="38" y="21"/>
                  <a:pt x="55" y="11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45">
            <a:extLst>
              <a:ext uri="{FF2B5EF4-FFF2-40B4-BE49-F238E27FC236}">
                <a16:creationId xmlns:a16="http://schemas.microsoft.com/office/drawing/2014/main" id="{B7829476-2E11-7F48-BF6F-EA1E2BE43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20" y="6731663"/>
            <a:ext cx="148311" cy="153804"/>
          </a:xfrm>
          <a:custGeom>
            <a:avLst/>
            <a:gdLst>
              <a:gd name="T0" fmla="*/ 59822 w 117"/>
              <a:gd name="T1" fmla="*/ 13882 h 122"/>
              <a:gd name="T2" fmla="*/ 59822 w 117"/>
              <a:gd name="T3" fmla="*/ 13882 h 122"/>
              <a:gd name="T4" fmla="*/ 65805 w 117"/>
              <a:gd name="T5" fmla="*/ 62800 h 122"/>
              <a:gd name="T6" fmla="*/ 65805 w 117"/>
              <a:gd name="T7" fmla="*/ 62800 h 122"/>
              <a:gd name="T8" fmla="*/ 11300 w 117"/>
              <a:gd name="T9" fmla="*/ 75360 h 122"/>
              <a:gd name="T10" fmla="*/ 11300 w 117"/>
              <a:gd name="T11" fmla="*/ 75360 h 122"/>
              <a:gd name="T12" fmla="*/ 6647 w 117"/>
              <a:gd name="T13" fmla="*/ 44951 h 122"/>
              <a:gd name="T14" fmla="*/ 6647 w 117"/>
              <a:gd name="T15" fmla="*/ 44951 h 122"/>
              <a:gd name="T16" fmla="*/ 3988 w 117"/>
              <a:gd name="T17" fmla="*/ 39663 h 122"/>
              <a:gd name="T18" fmla="*/ 3988 w 117"/>
              <a:gd name="T19" fmla="*/ 39663 h 122"/>
              <a:gd name="T20" fmla="*/ 17947 w 117"/>
              <a:gd name="T21" fmla="*/ 29747 h 122"/>
              <a:gd name="T22" fmla="*/ 17947 w 117"/>
              <a:gd name="T23" fmla="*/ 29747 h 122"/>
              <a:gd name="T24" fmla="*/ 59822 w 117"/>
              <a:gd name="T25" fmla="*/ 13882 h 1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" h="122">
                <a:moveTo>
                  <a:pt x="90" y="21"/>
                </a:moveTo>
                <a:lnTo>
                  <a:pt x="90" y="21"/>
                </a:lnTo>
                <a:cubicBezTo>
                  <a:pt x="113" y="39"/>
                  <a:pt x="116" y="73"/>
                  <a:pt x="99" y="95"/>
                </a:cubicBezTo>
                <a:cubicBezTo>
                  <a:pt x="80" y="116"/>
                  <a:pt x="36" y="121"/>
                  <a:pt x="17" y="114"/>
                </a:cubicBezTo>
                <a:cubicBezTo>
                  <a:pt x="5" y="110"/>
                  <a:pt x="0" y="90"/>
                  <a:pt x="10" y="68"/>
                </a:cubicBezTo>
                <a:cubicBezTo>
                  <a:pt x="11" y="66"/>
                  <a:pt x="6" y="65"/>
                  <a:pt x="6" y="60"/>
                </a:cubicBezTo>
                <a:cubicBezTo>
                  <a:pt x="6" y="53"/>
                  <a:pt x="20" y="58"/>
                  <a:pt x="27" y="45"/>
                </a:cubicBezTo>
                <a:cubicBezTo>
                  <a:pt x="49" y="0"/>
                  <a:pt x="67" y="3"/>
                  <a:pt x="90" y="21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E60C71E-5724-A441-B9CC-8319AF07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699" y="6654761"/>
            <a:ext cx="219717" cy="236199"/>
          </a:xfrm>
          <a:custGeom>
            <a:avLst/>
            <a:gdLst>
              <a:gd name="T0" fmla="*/ 5825 w 178"/>
              <a:gd name="T1" fmla="*/ 33244 h 190"/>
              <a:gd name="T2" fmla="*/ 5825 w 178"/>
              <a:gd name="T3" fmla="*/ 33244 h 190"/>
              <a:gd name="T4" fmla="*/ 45308 w 178"/>
              <a:gd name="T5" fmla="*/ 70400 h 190"/>
              <a:gd name="T6" fmla="*/ 45308 w 178"/>
              <a:gd name="T7" fmla="*/ 70400 h 190"/>
              <a:gd name="T8" fmla="*/ 36246 w 178"/>
              <a:gd name="T9" fmla="*/ 93215 h 190"/>
              <a:gd name="T10" fmla="*/ 36246 w 178"/>
              <a:gd name="T11" fmla="*/ 93215 h 190"/>
              <a:gd name="T12" fmla="*/ 51781 w 178"/>
              <a:gd name="T13" fmla="*/ 81482 h 190"/>
              <a:gd name="T14" fmla="*/ 51781 w 178"/>
              <a:gd name="T15" fmla="*/ 81482 h 190"/>
              <a:gd name="T16" fmla="*/ 47897 w 178"/>
              <a:gd name="T17" fmla="*/ 91911 h 190"/>
              <a:gd name="T18" fmla="*/ 47897 w 178"/>
              <a:gd name="T19" fmla="*/ 91911 h 190"/>
              <a:gd name="T20" fmla="*/ 51133 w 178"/>
              <a:gd name="T21" fmla="*/ 121896 h 190"/>
              <a:gd name="T22" fmla="*/ 51133 w 178"/>
              <a:gd name="T23" fmla="*/ 121896 h 190"/>
              <a:gd name="T24" fmla="*/ 60195 w 178"/>
              <a:gd name="T25" fmla="*/ 108859 h 190"/>
              <a:gd name="T26" fmla="*/ 60195 w 178"/>
              <a:gd name="T27" fmla="*/ 108859 h 190"/>
              <a:gd name="T28" fmla="*/ 93852 w 178"/>
              <a:gd name="T29" fmla="*/ 63882 h 190"/>
              <a:gd name="T30" fmla="*/ 93852 w 178"/>
              <a:gd name="T31" fmla="*/ 63882 h 190"/>
              <a:gd name="T32" fmla="*/ 93205 w 178"/>
              <a:gd name="T33" fmla="*/ 37156 h 190"/>
              <a:gd name="T34" fmla="*/ 93205 w 178"/>
              <a:gd name="T35" fmla="*/ 37156 h 190"/>
              <a:gd name="T36" fmla="*/ 25890 w 178"/>
              <a:gd name="T37" fmla="*/ 23467 h 190"/>
              <a:gd name="T38" fmla="*/ 25890 w 178"/>
              <a:gd name="T39" fmla="*/ 23467 h 190"/>
              <a:gd name="T40" fmla="*/ 5825 w 178"/>
              <a:gd name="T41" fmla="*/ 33244 h 1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78" h="190">
                <a:moveTo>
                  <a:pt x="9" y="51"/>
                </a:moveTo>
                <a:lnTo>
                  <a:pt x="9" y="51"/>
                </a:lnTo>
                <a:cubicBezTo>
                  <a:pt x="11" y="72"/>
                  <a:pt x="27" y="106"/>
                  <a:pt x="70" y="108"/>
                </a:cubicBezTo>
                <a:cubicBezTo>
                  <a:pt x="70" y="108"/>
                  <a:pt x="49" y="138"/>
                  <a:pt x="56" y="143"/>
                </a:cubicBezTo>
                <a:cubicBezTo>
                  <a:pt x="63" y="148"/>
                  <a:pt x="70" y="119"/>
                  <a:pt x="80" y="125"/>
                </a:cubicBezTo>
                <a:cubicBezTo>
                  <a:pt x="90" y="129"/>
                  <a:pt x="82" y="137"/>
                  <a:pt x="74" y="141"/>
                </a:cubicBezTo>
                <a:cubicBezTo>
                  <a:pt x="60" y="147"/>
                  <a:pt x="59" y="183"/>
                  <a:pt x="79" y="187"/>
                </a:cubicBezTo>
                <a:cubicBezTo>
                  <a:pt x="99" y="189"/>
                  <a:pt x="83" y="174"/>
                  <a:pt x="93" y="167"/>
                </a:cubicBezTo>
                <a:cubicBezTo>
                  <a:pt x="103" y="162"/>
                  <a:pt x="177" y="133"/>
                  <a:pt x="145" y="98"/>
                </a:cubicBezTo>
                <a:cubicBezTo>
                  <a:pt x="145" y="98"/>
                  <a:pt x="168" y="66"/>
                  <a:pt x="144" y="57"/>
                </a:cubicBezTo>
                <a:cubicBezTo>
                  <a:pt x="102" y="41"/>
                  <a:pt x="77" y="69"/>
                  <a:pt x="40" y="36"/>
                </a:cubicBezTo>
                <a:cubicBezTo>
                  <a:pt x="0" y="0"/>
                  <a:pt x="8" y="38"/>
                  <a:pt x="9" y="51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DC86B97-2A76-EE4B-94B4-B632F9479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403" y="7313928"/>
            <a:ext cx="421725" cy="581016"/>
          </a:xfrm>
          <a:custGeom>
            <a:avLst/>
            <a:gdLst>
              <a:gd name="connsiteX0" fmla="*/ 102687 w 421725"/>
              <a:gd name="connsiteY0" fmla="*/ 0 h 581016"/>
              <a:gd name="connsiteX1" fmla="*/ 240437 w 421725"/>
              <a:gd name="connsiteY1" fmla="*/ 0 h 581016"/>
              <a:gd name="connsiteX2" fmla="*/ 240437 w 421725"/>
              <a:gd name="connsiteY2" fmla="*/ 21970 h 581016"/>
              <a:gd name="connsiteX3" fmla="*/ 241689 w 421725"/>
              <a:gd name="connsiteY3" fmla="*/ 21970 h 581016"/>
              <a:gd name="connsiteX4" fmla="*/ 241689 w 421725"/>
              <a:gd name="connsiteY4" fmla="*/ 0 h 581016"/>
              <a:gd name="connsiteX5" fmla="*/ 336640 w 421725"/>
              <a:gd name="connsiteY5" fmla="*/ 0 h 581016"/>
              <a:gd name="connsiteX6" fmla="*/ 421725 w 421725"/>
              <a:gd name="connsiteY6" fmla="*/ 290508 h 581016"/>
              <a:gd name="connsiteX7" fmla="*/ 421725 w 421725"/>
              <a:gd name="connsiteY7" fmla="*/ 581016 h 581016"/>
              <a:gd name="connsiteX8" fmla="*/ 332940 w 421725"/>
              <a:gd name="connsiteY8" fmla="*/ 581016 h 581016"/>
              <a:gd name="connsiteX9" fmla="*/ 326775 w 421725"/>
              <a:gd name="connsiteY9" fmla="*/ 306717 h 581016"/>
              <a:gd name="connsiteX10" fmla="*/ 241689 w 421725"/>
              <a:gd name="connsiteY10" fmla="*/ 118448 h 581016"/>
              <a:gd name="connsiteX11" fmla="*/ 241689 w 421725"/>
              <a:gd name="connsiteY11" fmla="*/ 93377 h 581016"/>
              <a:gd name="connsiteX12" fmla="*/ 240437 w 421725"/>
              <a:gd name="connsiteY12" fmla="*/ 93377 h 581016"/>
              <a:gd name="connsiteX13" fmla="*/ 240437 w 421725"/>
              <a:gd name="connsiteY13" fmla="*/ 118448 h 581016"/>
              <a:gd name="connsiteX14" fmla="*/ 128985 w 421725"/>
              <a:gd name="connsiteY14" fmla="*/ 276793 h 581016"/>
              <a:gd name="connsiteX15" fmla="*/ 87659 w 421725"/>
              <a:gd name="connsiteY15" fmla="*/ 581016 h 581016"/>
              <a:gd name="connsiteX16" fmla="*/ 0 w 421725"/>
              <a:gd name="connsiteY16" fmla="*/ 581016 h 581016"/>
              <a:gd name="connsiteX17" fmla="*/ 26298 w 421725"/>
              <a:gd name="connsiteY17" fmla="*/ 250610 h 581016"/>
              <a:gd name="connsiteX0" fmla="*/ 102687 w 421725"/>
              <a:gd name="connsiteY0" fmla="*/ 0 h 581016"/>
              <a:gd name="connsiteX1" fmla="*/ 240437 w 421725"/>
              <a:gd name="connsiteY1" fmla="*/ 0 h 581016"/>
              <a:gd name="connsiteX2" fmla="*/ 240437 w 421725"/>
              <a:gd name="connsiteY2" fmla="*/ 21970 h 581016"/>
              <a:gd name="connsiteX3" fmla="*/ 241689 w 421725"/>
              <a:gd name="connsiteY3" fmla="*/ 0 h 581016"/>
              <a:gd name="connsiteX4" fmla="*/ 336640 w 421725"/>
              <a:gd name="connsiteY4" fmla="*/ 0 h 581016"/>
              <a:gd name="connsiteX5" fmla="*/ 421725 w 421725"/>
              <a:gd name="connsiteY5" fmla="*/ 290508 h 581016"/>
              <a:gd name="connsiteX6" fmla="*/ 421725 w 421725"/>
              <a:gd name="connsiteY6" fmla="*/ 581016 h 581016"/>
              <a:gd name="connsiteX7" fmla="*/ 332940 w 421725"/>
              <a:gd name="connsiteY7" fmla="*/ 581016 h 581016"/>
              <a:gd name="connsiteX8" fmla="*/ 326775 w 421725"/>
              <a:gd name="connsiteY8" fmla="*/ 306717 h 581016"/>
              <a:gd name="connsiteX9" fmla="*/ 241689 w 421725"/>
              <a:gd name="connsiteY9" fmla="*/ 118448 h 581016"/>
              <a:gd name="connsiteX10" fmla="*/ 241689 w 421725"/>
              <a:gd name="connsiteY10" fmla="*/ 93377 h 581016"/>
              <a:gd name="connsiteX11" fmla="*/ 240437 w 421725"/>
              <a:gd name="connsiteY11" fmla="*/ 93377 h 581016"/>
              <a:gd name="connsiteX12" fmla="*/ 240437 w 421725"/>
              <a:gd name="connsiteY12" fmla="*/ 118448 h 581016"/>
              <a:gd name="connsiteX13" fmla="*/ 128985 w 421725"/>
              <a:gd name="connsiteY13" fmla="*/ 276793 h 581016"/>
              <a:gd name="connsiteX14" fmla="*/ 87659 w 421725"/>
              <a:gd name="connsiteY14" fmla="*/ 581016 h 581016"/>
              <a:gd name="connsiteX15" fmla="*/ 0 w 421725"/>
              <a:gd name="connsiteY15" fmla="*/ 581016 h 581016"/>
              <a:gd name="connsiteX16" fmla="*/ 26298 w 421725"/>
              <a:gd name="connsiteY16" fmla="*/ 250610 h 581016"/>
              <a:gd name="connsiteX17" fmla="*/ 102687 w 421725"/>
              <a:gd name="connsiteY17" fmla="*/ 0 h 581016"/>
              <a:gd name="connsiteX0" fmla="*/ 102687 w 421725"/>
              <a:gd name="connsiteY0" fmla="*/ 0 h 581016"/>
              <a:gd name="connsiteX1" fmla="*/ 240437 w 421725"/>
              <a:gd name="connsiteY1" fmla="*/ 0 h 581016"/>
              <a:gd name="connsiteX2" fmla="*/ 241689 w 421725"/>
              <a:gd name="connsiteY2" fmla="*/ 0 h 581016"/>
              <a:gd name="connsiteX3" fmla="*/ 336640 w 421725"/>
              <a:gd name="connsiteY3" fmla="*/ 0 h 581016"/>
              <a:gd name="connsiteX4" fmla="*/ 421725 w 421725"/>
              <a:gd name="connsiteY4" fmla="*/ 290508 h 581016"/>
              <a:gd name="connsiteX5" fmla="*/ 421725 w 421725"/>
              <a:gd name="connsiteY5" fmla="*/ 581016 h 581016"/>
              <a:gd name="connsiteX6" fmla="*/ 332940 w 421725"/>
              <a:gd name="connsiteY6" fmla="*/ 581016 h 581016"/>
              <a:gd name="connsiteX7" fmla="*/ 326775 w 421725"/>
              <a:gd name="connsiteY7" fmla="*/ 306717 h 581016"/>
              <a:gd name="connsiteX8" fmla="*/ 241689 w 421725"/>
              <a:gd name="connsiteY8" fmla="*/ 118448 h 581016"/>
              <a:gd name="connsiteX9" fmla="*/ 241689 w 421725"/>
              <a:gd name="connsiteY9" fmla="*/ 93377 h 581016"/>
              <a:gd name="connsiteX10" fmla="*/ 240437 w 421725"/>
              <a:gd name="connsiteY10" fmla="*/ 93377 h 581016"/>
              <a:gd name="connsiteX11" fmla="*/ 240437 w 421725"/>
              <a:gd name="connsiteY11" fmla="*/ 118448 h 581016"/>
              <a:gd name="connsiteX12" fmla="*/ 128985 w 421725"/>
              <a:gd name="connsiteY12" fmla="*/ 276793 h 581016"/>
              <a:gd name="connsiteX13" fmla="*/ 87659 w 421725"/>
              <a:gd name="connsiteY13" fmla="*/ 581016 h 581016"/>
              <a:gd name="connsiteX14" fmla="*/ 0 w 421725"/>
              <a:gd name="connsiteY14" fmla="*/ 581016 h 581016"/>
              <a:gd name="connsiteX15" fmla="*/ 26298 w 421725"/>
              <a:gd name="connsiteY15" fmla="*/ 250610 h 581016"/>
              <a:gd name="connsiteX16" fmla="*/ 102687 w 421725"/>
              <a:gd name="connsiteY16" fmla="*/ 0 h 581016"/>
              <a:gd name="connsiteX0" fmla="*/ 102687 w 421725"/>
              <a:gd name="connsiteY0" fmla="*/ 0 h 581016"/>
              <a:gd name="connsiteX1" fmla="*/ 240437 w 421725"/>
              <a:gd name="connsiteY1" fmla="*/ 0 h 581016"/>
              <a:gd name="connsiteX2" fmla="*/ 336640 w 421725"/>
              <a:gd name="connsiteY2" fmla="*/ 0 h 581016"/>
              <a:gd name="connsiteX3" fmla="*/ 421725 w 421725"/>
              <a:gd name="connsiteY3" fmla="*/ 290508 h 581016"/>
              <a:gd name="connsiteX4" fmla="*/ 421725 w 421725"/>
              <a:gd name="connsiteY4" fmla="*/ 581016 h 581016"/>
              <a:gd name="connsiteX5" fmla="*/ 332940 w 421725"/>
              <a:gd name="connsiteY5" fmla="*/ 581016 h 581016"/>
              <a:gd name="connsiteX6" fmla="*/ 326775 w 421725"/>
              <a:gd name="connsiteY6" fmla="*/ 306717 h 581016"/>
              <a:gd name="connsiteX7" fmla="*/ 241689 w 421725"/>
              <a:gd name="connsiteY7" fmla="*/ 118448 h 581016"/>
              <a:gd name="connsiteX8" fmla="*/ 241689 w 421725"/>
              <a:gd name="connsiteY8" fmla="*/ 93377 h 581016"/>
              <a:gd name="connsiteX9" fmla="*/ 240437 w 421725"/>
              <a:gd name="connsiteY9" fmla="*/ 93377 h 581016"/>
              <a:gd name="connsiteX10" fmla="*/ 240437 w 421725"/>
              <a:gd name="connsiteY10" fmla="*/ 118448 h 581016"/>
              <a:gd name="connsiteX11" fmla="*/ 128985 w 421725"/>
              <a:gd name="connsiteY11" fmla="*/ 276793 h 581016"/>
              <a:gd name="connsiteX12" fmla="*/ 87659 w 421725"/>
              <a:gd name="connsiteY12" fmla="*/ 581016 h 581016"/>
              <a:gd name="connsiteX13" fmla="*/ 0 w 421725"/>
              <a:gd name="connsiteY13" fmla="*/ 581016 h 581016"/>
              <a:gd name="connsiteX14" fmla="*/ 26298 w 421725"/>
              <a:gd name="connsiteY14" fmla="*/ 250610 h 581016"/>
              <a:gd name="connsiteX15" fmla="*/ 102687 w 421725"/>
              <a:gd name="connsiteY15" fmla="*/ 0 h 581016"/>
              <a:gd name="connsiteX0" fmla="*/ 102687 w 421725"/>
              <a:gd name="connsiteY0" fmla="*/ 0 h 581016"/>
              <a:gd name="connsiteX1" fmla="*/ 336640 w 421725"/>
              <a:gd name="connsiteY1" fmla="*/ 0 h 581016"/>
              <a:gd name="connsiteX2" fmla="*/ 421725 w 421725"/>
              <a:gd name="connsiteY2" fmla="*/ 290508 h 581016"/>
              <a:gd name="connsiteX3" fmla="*/ 421725 w 421725"/>
              <a:gd name="connsiteY3" fmla="*/ 581016 h 581016"/>
              <a:gd name="connsiteX4" fmla="*/ 332940 w 421725"/>
              <a:gd name="connsiteY4" fmla="*/ 581016 h 581016"/>
              <a:gd name="connsiteX5" fmla="*/ 326775 w 421725"/>
              <a:gd name="connsiteY5" fmla="*/ 306717 h 581016"/>
              <a:gd name="connsiteX6" fmla="*/ 241689 w 421725"/>
              <a:gd name="connsiteY6" fmla="*/ 118448 h 581016"/>
              <a:gd name="connsiteX7" fmla="*/ 241689 w 421725"/>
              <a:gd name="connsiteY7" fmla="*/ 93377 h 581016"/>
              <a:gd name="connsiteX8" fmla="*/ 240437 w 421725"/>
              <a:gd name="connsiteY8" fmla="*/ 93377 h 581016"/>
              <a:gd name="connsiteX9" fmla="*/ 240437 w 421725"/>
              <a:gd name="connsiteY9" fmla="*/ 118448 h 581016"/>
              <a:gd name="connsiteX10" fmla="*/ 128985 w 421725"/>
              <a:gd name="connsiteY10" fmla="*/ 276793 h 581016"/>
              <a:gd name="connsiteX11" fmla="*/ 87659 w 421725"/>
              <a:gd name="connsiteY11" fmla="*/ 581016 h 581016"/>
              <a:gd name="connsiteX12" fmla="*/ 0 w 421725"/>
              <a:gd name="connsiteY12" fmla="*/ 581016 h 581016"/>
              <a:gd name="connsiteX13" fmla="*/ 26298 w 421725"/>
              <a:gd name="connsiteY13" fmla="*/ 250610 h 581016"/>
              <a:gd name="connsiteX14" fmla="*/ 102687 w 421725"/>
              <a:gd name="connsiteY14" fmla="*/ 0 h 581016"/>
              <a:gd name="connsiteX0" fmla="*/ 102687 w 421725"/>
              <a:gd name="connsiteY0" fmla="*/ 0 h 581016"/>
              <a:gd name="connsiteX1" fmla="*/ 336640 w 421725"/>
              <a:gd name="connsiteY1" fmla="*/ 0 h 581016"/>
              <a:gd name="connsiteX2" fmla="*/ 421725 w 421725"/>
              <a:gd name="connsiteY2" fmla="*/ 290508 h 581016"/>
              <a:gd name="connsiteX3" fmla="*/ 421725 w 421725"/>
              <a:gd name="connsiteY3" fmla="*/ 581016 h 581016"/>
              <a:gd name="connsiteX4" fmla="*/ 332940 w 421725"/>
              <a:gd name="connsiteY4" fmla="*/ 581016 h 581016"/>
              <a:gd name="connsiteX5" fmla="*/ 326775 w 421725"/>
              <a:gd name="connsiteY5" fmla="*/ 306717 h 581016"/>
              <a:gd name="connsiteX6" fmla="*/ 241689 w 421725"/>
              <a:gd name="connsiteY6" fmla="*/ 118448 h 581016"/>
              <a:gd name="connsiteX7" fmla="*/ 241689 w 421725"/>
              <a:gd name="connsiteY7" fmla="*/ 93377 h 581016"/>
              <a:gd name="connsiteX8" fmla="*/ 240437 w 421725"/>
              <a:gd name="connsiteY8" fmla="*/ 118448 h 581016"/>
              <a:gd name="connsiteX9" fmla="*/ 128985 w 421725"/>
              <a:gd name="connsiteY9" fmla="*/ 276793 h 581016"/>
              <a:gd name="connsiteX10" fmla="*/ 87659 w 421725"/>
              <a:gd name="connsiteY10" fmla="*/ 581016 h 581016"/>
              <a:gd name="connsiteX11" fmla="*/ 0 w 421725"/>
              <a:gd name="connsiteY11" fmla="*/ 581016 h 581016"/>
              <a:gd name="connsiteX12" fmla="*/ 26298 w 421725"/>
              <a:gd name="connsiteY12" fmla="*/ 250610 h 581016"/>
              <a:gd name="connsiteX13" fmla="*/ 102687 w 421725"/>
              <a:gd name="connsiteY13" fmla="*/ 0 h 581016"/>
              <a:gd name="connsiteX0" fmla="*/ 102687 w 421725"/>
              <a:gd name="connsiteY0" fmla="*/ 0 h 581016"/>
              <a:gd name="connsiteX1" fmla="*/ 336640 w 421725"/>
              <a:gd name="connsiteY1" fmla="*/ 0 h 581016"/>
              <a:gd name="connsiteX2" fmla="*/ 421725 w 421725"/>
              <a:gd name="connsiteY2" fmla="*/ 290508 h 581016"/>
              <a:gd name="connsiteX3" fmla="*/ 421725 w 421725"/>
              <a:gd name="connsiteY3" fmla="*/ 581016 h 581016"/>
              <a:gd name="connsiteX4" fmla="*/ 332940 w 421725"/>
              <a:gd name="connsiteY4" fmla="*/ 581016 h 581016"/>
              <a:gd name="connsiteX5" fmla="*/ 326775 w 421725"/>
              <a:gd name="connsiteY5" fmla="*/ 306717 h 581016"/>
              <a:gd name="connsiteX6" fmla="*/ 241689 w 421725"/>
              <a:gd name="connsiteY6" fmla="*/ 118448 h 581016"/>
              <a:gd name="connsiteX7" fmla="*/ 240437 w 421725"/>
              <a:gd name="connsiteY7" fmla="*/ 118448 h 581016"/>
              <a:gd name="connsiteX8" fmla="*/ 128985 w 421725"/>
              <a:gd name="connsiteY8" fmla="*/ 276793 h 581016"/>
              <a:gd name="connsiteX9" fmla="*/ 87659 w 421725"/>
              <a:gd name="connsiteY9" fmla="*/ 581016 h 581016"/>
              <a:gd name="connsiteX10" fmla="*/ 0 w 421725"/>
              <a:gd name="connsiteY10" fmla="*/ 581016 h 581016"/>
              <a:gd name="connsiteX11" fmla="*/ 26298 w 421725"/>
              <a:gd name="connsiteY11" fmla="*/ 250610 h 581016"/>
              <a:gd name="connsiteX12" fmla="*/ 102687 w 421725"/>
              <a:gd name="connsiteY12" fmla="*/ 0 h 581016"/>
              <a:gd name="connsiteX0" fmla="*/ 102687 w 421725"/>
              <a:gd name="connsiteY0" fmla="*/ 0 h 581016"/>
              <a:gd name="connsiteX1" fmla="*/ 336640 w 421725"/>
              <a:gd name="connsiteY1" fmla="*/ 0 h 581016"/>
              <a:gd name="connsiteX2" fmla="*/ 421725 w 421725"/>
              <a:gd name="connsiteY2" fmla="*/ 290508 h 581016"/>
              <a:gd name="connsiteX3" fmla="*/ 421725 w 421725"/>
              <a:gd name="connsiteY3" fmla="*/ 581016 h 581016"/>
              <a:gd name="connsiteX4" fmla="*/ 332940 w 421725"/>
              <a:gd name="connsiteY4" fmla="*/ 581016 h 581016"/>
              <a:gd name="connsiteX5" fmla="*/ 326775 w 421725"/>
              <a:gd name="connsiteY5" fmla="*/ 306717 h 581016"/>
              <a:gd name="connsiteX6" fmla="*/ 241689 w 421725"/>
              <a:gd name="connsiteY6" fmla="*/ 118448 h 581016"/>
              <a:gd name="connsiteX7" fmla="*/ 128985 w 421725"/>
              <a:gd name="connsiteY7" fmla="*/ 276793 h 581016"/>
              <a:gd name="connsiteX8" fmla="*/ 87659 w 421725"/>
              <a:gd name="connsiteY8" fmla="*/ 581016 h 581016"/>
              <a:gd name="connsiteX9" fmla="*/ 0 w 421725"/>
              <a:gd name="connsiteY9" fmla="*/ 581016 h 581016"/>
              <a:gd name="connsiteX10" fmla="*/ 26298 w 421725"/>
              <a:gd name="connsiteY10" fmla="*/ 250610 h 581016"/>
              <a:gd name="connsiteX11" fmla="*/ 102687 w 421725"/>
              <a:gd name="connsiteY11" fmla="*/ 0 h 58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725" h="581016">
                <a:moveTo>
                  <a:pt x="102687" y="0"/>
                </a:moveTo>
                <a:lnTo>
                  <a:pt x="336640" y="0"/>
                </a:lnTo>
                <a:lnTo>
                  <a:pt x="421725" y="290508"/>
                </a:lnTo>
                <a:lnTo>
                  <a:pt x="421725" y="581016"/>
                </a:lnTo>
                <a:lnTo>
                  <a:pt x="332940" y="581016"/>
                </a:lnTo>
                <a:lnTo>
                  <a:pt x="326775" y="306717"/>
                </a:lnTo>
                <a:lnTo>
                  <a:pt x="241689" y="118448"/>
                </a:lnTo>
                <a:lnTo>
                  <a:pt x="128985" y="276793"/>
                </a:lnTo>
                <a:lnTo>
                  <a:pt x="87659" y="581016"/>
                </a:lnTo>
                <a:lnTo>
                  <a:pt x="0" y="581016"/>
                </a:lnTo>
                <a:lnTo>
                  <a:pt x="26298" y="250610"/>
                </a:lnTo>
                <a:lnTo>
                  <a:pt x="102687" y="0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48">
            <a:extLst>
              <a:ext uri="{FF2B5EF4-FFF2-40B4-BE49-F238E27FC236}">
                <a16:creationId xmlns:a16="http://schemas.microsoft.com/office/drawing/2014/main" id="{2A5C5FAB-8F0A-0749-9526-04E99DA5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4877" y="5056283"/>
            <a:ext cx="3718720" cy="3718795"/>
          </a:xfrm>
          <a:custGeom>
            <a:avLst/>
            <a:gdLst>
              <a:gd name="T0" fmla="*/ 1949313 w 2984"/>
              <a:gd name="T1" fmla="*/ 974330 h 2984"/>
              <a:gd name="T2" fmla="*/ 1949313 w 2984"/>
              <a:gd name="T3" fmla="*/ 974330 h 2984"/>
              <a:gd name="T4" fmla="*/ 974330 w 2984"/>
              <a:gd name="T5" fmla="*/ 1949313 h 2984"/>
              <a:gd name="T6" fmla="*/ 974330 w 2984"/>
              <a:gd name="T7" fmla="*/ 1949313 h 2984"/>
              <a:gd name="T8" fmla="*/ 0 w 2984"/>
              <a:gd name="T9" fmla="*/ 974330 h 2984"/>
              <a:gd name="T10" fmla="*/ 0 w 2984"/>
              <a:gd name="T11" fmla="*/ 974330 h 2984"/>
              <a:gd name="T12" fmla="*/ 974330 w 2984"/>
              <a:gd name="T13" fmla="*/ 0 h 2984"/>
              <a:gd name="T14" fmla="*/ 974330 w 2984"/>
              <a:gd name="T15" fmla="*/ 0 h 2984"/>
              <a:gd name="T16" fmla="*/ 1949313 w 2984"/>
              <a:gd name="T17" fmla="*/ 974330 h 29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84" h="2984">
                <a:moveTo>
                  <a:pt x="2983" y="1491"/>
                </a:moveTo>
                <a:lnTo>
                  <a:pt x="2983" y="1491"/>
                </a:lnTo>
                <a:cubicBezTo>
                  <a:pt x="2983" y="2315"/>
                  <a:pt x="2315" y="2983"/>
                  <a:pt x="1491" y="2983"/>
                </a:cubicBezTo>
                <a:cubicBezTo>
                  <a:pt x="667" y="2983"/>
                  <a:pt x="0" y="2315"/>
                  <a:pt x="0" y="1491"/>
                </a:cubicBezTo>
                <a:cubicBezTo>
                  <a:pt x="0" y="668"/>
                  <a:pt x="667" y="0"/>
                  <a:pt x="1491" y="0"/>
                </a:cubicBezTo>
                <a:cubicBezTo>
                  <a:pt x="2315" y="0"/>
                  <a:pt x="2983" y="668"/>
                  <a:pt x="2983" y="1491"/>
                </a:cubicBezTo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49">
            <a:extLst>
              <a:ext uri="{FF2B5EF4-FFF2-40B4-BE49-F238E27FC236}">
                <a16:creationId xmlns:a16="http://schemas.microsoft.com/office/drawing/2014/main" id="{6D53191E-EE88-CA4C-8560-894AAA74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7970" y="5468264"/>
            <a:ext cx="1098586" cy="1680873"/>
          </a:xfrm>
          <a:custGeom>
            <a:avLst/>
            <a:gdLst>
              <a:gd name="T0" fmla="*/ 544129 w 884"/>
              <a:gd name="T1" fmla="*/ 534839 h 1348"/>
              <a:gd name="T2" fmla="*/ 544129 w 884"/>
              <a:gd name="T3" fmla="*/ 534839 h 1348"/>
              <a:gd name="T4" fmla="*/ 213742 w 884"/>
              <a:gd name="T5" fmla="*/ 823181 h 1348"/>
              <a:gd name="T6" fmla="*/ 213742 w 884"/>
              <a:gd name="T7" fmla="*/ 823181 h 1348"/>
              <a:gd name="T8" fmla="*/ 108174 w 884"/>
              <a:gd name="T9" fmla="*/ 435456 h 1348"/>
              <a:gd name="T10" fmla="*/ 108174 w 884"/>
              <a:gd name="T11" fmla="*/ 435456 h 1348"/>
              <a:gd name="T12" fmla="*/ 501772 w 884"/>
              <a:gd name="T13" fmla="*/ 32692 h 1348"/>
              <a:gd name="T14" fmla="*/ 501772 w 884"/>
              <a:gd name="T15" fmla="*/ 32692 h 1348"/>
              <a:gd name="T16" fmla="*/ 544129 w 884"/>
              <a:gd name="T17" fmla="*/ 534839 h 13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4" h="1348">
                <a:moveTo>
                  <a:pt x="835" y="818"/>
                </a:moveTo>
                <a:lnTo>
                  <a:pt x="835" y="818"/>
                </a:lnTo>
                <a:cubicBezTo>
                  <a:pt x="786" y="1066"/>
                  <a:pt x="628" y="1347"/>
                  <a:pt x="328" y="1259"/>
                </a:cubicBezTo>
                <a:cubicBezTo>
                  <a:pt x="28" y="1172"/>
                  <a:pt x="0" y="793"/>
                  <a:pt x="166" y="666"/>
                </a:cubicBezTo>
                <a:cubicBezTo>
                  <a:pt x="551" y="371"/>
                  <a:pt x="723" y="99"/>
                  <a:pt x="770" y="50"/>
                </a:cubicBezTo>
                <a:cubicBezTo>
                  <a:pt x="818" y="0"/>
                  <a:pt x="883" y="571"/>
                  <a:pt x="835" y="818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50">
            <a:extLst>
              <a:ext uri="{FF2B5EF4-FFF2-40B4-BE49-F238E27FC236}">
                <a16:creationId xmlns:a16="http://schemas.microsoft.com/office/drawing/2014/main" id="{64967BF2-8C81-9643-B78A-F87C053CF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4446" y="5731929"/>
            <a:ext cx="549293" cy="1164526"/>
          </a:xfrm>
          <a:custGeom>
            <a:avLst/>
            <a:gdLst>
              <a:gd name="T0" fmla="*/ 282152 w 441"/>
              <a:gd name="T1" fmla="*/ 183056 h 934"/>
              <a:gd name="T2" fmla="*/ 277580 w 441"/>
              <a:gd name="T3" fmla="*/ 184364 h 934"/>
              <a:gd name="T4" fmla="*/ 254067 w 441"/>
              <a:gd name="T5" fmla="*/ 214438 h 934"/>
              <a:gd name="T6" fmla="*/ 175692 w 441"/>
              <a:gd name="T7" fmla="*/ 251703 h 934"/>
              <a:gd name="T8" fmla="*/ 228595 w 441"/>
              <a:gd name="T9" fmla="*/ 138600 h 934"/>
              <a:gd name="T10" fmla="*/ 272355 w 441"/>
              <a:gd name="T11" fmla="*/ 4576 h 934"/>
              <a:gd name="T12" fmla="*/ 269742 w 441"/>
              <a:gd name="T13" fmla="*/ 654 h 934"/>
              <a:gd name="T14" fmla="*/ 266477 w 441"/>
              <a:gd name="T15" fmla="*/ 0 h 934"/>
              <a:gd name="T16" fmla="*/ 261905 w 441"/>
              <a:gd name="T17" fmla="*/ 2615 h 934"/>
              <a:gd name="T18" fmla="*/ 218798 w 441"/>
              <a:gd name="T19" fmla="*/ 135331 h 934"/>
              <a:gd name="T20" fmla="*/ 207042 w 441"/>
              <a:gd name="T21" fmla="*/ 163443 h 934"/>
              <a:gd name="T22" fmla="*/ 188754 w 441"/>
              <a:gd name="T23" fmla="*/ 73223 h 934"/>
              <a:gd name="T24" fmla="*/ 182223 w 441"/>
              <a:gd name="T25" fmla="*/ 68646 h 934"/>
              <a:gd name="T26" fmla="*/ 179611 w 441"/>
              <a:gd name="T27" fmla="*/ 69300 h 934"/>
              <a:gd name="T28" fmla="*/ 178957 w 441"/>
              <a:gd name="T29" fmla="*/ 71261 h 934"/>
              <a:gd name="T30" fmla="*/ 202470 w 441"/>
              <a:gd name="T31" fmla="*/ 173904 h 934"/>
              <a:gd name="T32" fmla="*/ 97969 w 441"/>
              <a:gd name="T33" fmla="*/ 339962 h 934"/>
              <a:gd name="T34" fmla="*/ 41147 w 441"/>
              <a:gd name="T35" fmla="*/ 428221 h 934"/>
              <a:gd name="T36" fmla="*/ 21553 w 441"/>
              <a:gd name="T37" fmla="*/ 305966 h 934"/>
              <a:gd name="T38" fmla="*/ 18941 w 441"/>
              <a:gd name="T39" fmla="*/ 302697 h 934"/>
              <a:gd name="T40" fmla="*/ 15675 w 441"/>
              <a:gd name="T41" fmla="*/ 301389 h 934"/>
              <a:gd name="T42" fmla="*/ 11756 w 441"/>
              <a:gd name="T43" fmla="*/ 304658 h 934"/>
              <a:gd name="T44" fmla="*/ 37881 w 441"/>
              <a:gd name="T45" fmla="*/ 439989 h 934"/>
              <a:gd name="T46" fmla="*/ 25472 w 441"/>
              <a:gd name="T47" fmla="*/ 511904 h 934"/>
              <a:gd name="T48" fmla="*/ 32656 w 441"/>
              <a:gd name="T49" fmla="*/ 607355 h 934"/>
              <a:gd name="T50" fmla="*/ 35922 w 441"/>
              <a:gd name="T51" fmla="*/ 609970 h 934"/>
              <a:gd name="T52" fmla="*/ 40494 w 441"/>
              <a:gd name="T53" fmla="*/ 608663 h 934"/>
              <a:gd name="T54" fmla="*/ 42453 w 441"/>
              <a:gd name="T55" fmla="*/ 604740 h 934"/>
              <a:gd name="T56" fmla="*/ 104501 w 441"/>
              <a:gd name="T57" fmla="*/ 347807 h 934"/>
              <a:gd name="T58" fmla="*/ 169160 w 441"/>
              <a:gd name="T59" fmla="*/ 262817 h 934"/>
              <a:gd name="T60" fmla="*/ 287377 w 441"/>
              <a:gd name="T61" fmla="*/ 188287 h 934"/>
              <a:gd name="T62" fmla="*/ 287377 w 441"/>
              <a:gd name="T63" fmla="*/ 186325 h 934"/>
              <a:gd name="T64" fmla="*/ 284764 w 441"/>
              <a:gd name="T65" fmla="*/ 183710 h 9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41" h="934">
                <a:moveTo>
                  <a:pt x="436" y="281"/>
                </a:moveTo>
                <a:lnTo>
                  <a:pt x="432" y="280"/>
                </a:lnTo>
                <a:cubicBezTo>
                  <a:pt x="429" y="278"/>
                  <a:pt x="426" y="280"/>
                  <a:pt x="425" y="282"/>
                </a:cubicBezTo>
                <a:cubicBezTo>
                  <a:pt x="424" y="283"/>
                  <a:pt x="415" y="305"/>
                  <a:pt x="389" y="328"/>
                </a:cubicBezTo>
                <a:cubicBezTo>
                  <a:pt x="367" y="349"/>
                  <a:pt x="330" y="374"/>
                  <a:pt x="269" y="385"/>
                </a:cubicBezTo>
                <a:cubicBezTo>
                  <a:pt x="298" y="335"/>
                  <a:pt x="325" y="276"/>
                  <a:pt x="350" y="212"/>
                </a:cubicBezTo>
                <a:cubicBezTo>
                  <a:pt x="393" y="103"/>
                  <a:pt x="416" y="9"/>
                  <a:pt x="417" y="7"/>
                </a:cubicBezTo>
                <a:cubicBezTo>
                  <a:pt x="417" y="5"/>
                  <a:pt x="416" y="2"/>
                  <a:pt x="413" y="1"/>
                </a:cubicBezTo>
                <a:lnTo>
                  <a:pt x="408" y="0"/>
                </a:lnTo>
                <a:cubicBezTo>
                  <a:pt x="405" y="0"/>
                  <a:pt x="402" y="1"/>
                  <a:pt x="401" y="4"/>
                </a:cubicBezTo>
                <a:cubicBezTo>
                  <a:pt x="401" y="5"/>
                  <a:pt x="378" y="97"/>
                  <a:pt x="335" y="207"/>
                </a:cubicBezTo>
                <a:cubicBezTo>
                  <a:pt x="330" y="221"/>
                  <a:pt x="323" y="236"/>
                  <a:pt x="317" y="250"/>
                </a:cubicBezTo>
                <a:cubicBezTo>
                  <a:pt x="273" y="201"/>
                  <a:pt x="289" y="113"/>
                  <a:pt x="289" y="112"/>
                </a:cubicBezTo>
                <a:cubicBezTo>
                  <a:pt x="290" y="110"/>
                  <a:pt x="288" y="107"/>
                  <a:pt x="285" y="107"/>
                </a:cubicBezTo>
                <a:lnTo>
                  <a:pt x="279" y="105"/>
                </a:lnTo>
                <a:cubicBezTo>
                  <a:pt x="278" y="105"/>
                  <a:pt x="277" y="105"/>
                  <a:pt x="275" y="106"/>
                </a:cubicBezTo>
                <a:cubicBezTo>
                  <a:pt x="274" y="107"/>
                  <a:pt x="274" y="108"/>
                  <a:pt x="274" y="109"/>
                </a:cubicBezTo>
                <a:cubicBezTo>
                  <a:pt x="273" y="113"/>
                  <a:pt x="255" y="212"/>
                  <a:pt x="310" y="266"/>
                </a:cubicBezTo>
                <a:cubicBezTo>
                  <a:pt x="259" y="382"/>
                  <a:pt x="205" y="468"/>
                  <a:pt x="150" y="520"/>
                </a:cubicBezTo>
                <a:cubicBezTo>
                  <a:pt x="112" y="557"/>
                  <a:pt x="82" y="602"/>
                  <a:pt x="63" y="655"/>
                </a:cubicBezTo>
                <a:cubicBezTo>
                  <a:pt x="18" y="593"/>
                  <a:pt x="33" y="469"/>
                  <a:pt x="33" y="468"/>
                </a:cubicBezTo>
                <a:cubicBezTo>
                  <a:pt x="34" y="465"/>
                  <a:pt x="32" y="463"/>
                  <a:pt x="29" y="463"/>
                </a:cubicBezTo>
                <a:lnTo>
                  <a:pt x="24" y="461"/>
                </a:lnTo>
                <a:cubicBezTo>
                  <a:pt x="21" y="461"/>
                  <a:pt x="18" y="463"/>
                  <a:pt x="18" y="466"/>
                </a:cubicBezTo>
                <a:cubicBezTo>
                  <a:pt x="17" y="472"/>
                  <a:pt x="0" y="609"/>
                  <a:pt x="58" y="673"/>
                </a:cubicBezTo>
                <a:cubicBezTo>
                  <a:pt x="48" y="707"/>
                  <a:pt x="41" y="745"/>
                  <a:pt x="39" y="783"/>
                </a:cubicBezTo>
                <a:cubicBezTo>
                  <a:pt x="34" y="865"/>
                  <a:pt x="49" y="928"/>
                  <a:pt x="50" y="929"/>
                </a:cubicBezTo>
                <a:cubicBezTo>
                  <a:pt x="50" y="931"/>
                  <a:pt x="52" y="933"/>
                  <a:pt x="55" y="933"/>
                </a:cubicBezTo>
                <a:cubicBezTo>
                  <a:pt x="55" y="933"/>
                  <a:pt x="55" y="933"/>
                  <a:pt x="56" y="932"/>
                </a:cubicBezTo>
                <a:lnTo>
                  <a:pt x="62" y="931"/>
                </a:lnTo>
                <a:cubicBezTo>
                  <a:pt x="64" y="930"/>
                  <a:pt x="66" y="928"/>
                  <a:pt x="65" y="925"/>
                </a:cubicBezTo>
                <a:cubicBezTo>
                  <a:pt x="65" y="923"/>
                  <a:pt x="6" y="677"/>
                  <a:pt x="160" y="532"/>
                </a:cubicBezTo>
                <a:cubicBezTo>
                  <a:pt x="194" y="500"/>
                  <a:pt x="227" y="457"/>
                  <a:pt x="259" y="402"/>
                </a:cubicBezTo>
                <a:cubicBezTo>
                  <a:pt x="397" y="385"/>
                  <a:pt x="439" y="289"/>
                  <a:pt x="440" y="288"/>
                </a:cubicBezTo>
                <a:cubicBezTo>
                  <a:pt x="440" y="287"/>
                  <a:pt x="440" y="286"/>
                  <a:pt x="440" y="285"/>
                </a:cubicBezTo>
                <a:cubicBezTo>
                  <a:pt x="439" y="283"/>
                  <a:pt x="438" y="282"/>
                  <a:pt x="436" y="2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51">
            <a:extLst>
              <a:ext uri="{FF2B5EF4-FFF2-40B4-BE49-F238E27FC236}">
                <a16:creationId xmlns:a16="http://schemas.microsoft.com/office/drawing/2014/main" id="{8612C6B0-283C-8C41-802B-270A5F14C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687" y="5891224"/>
            <a:ext cx="1274361" cy="1719326"/>
          </a:xfrm>
          <a:custGeom>
            <a:avLst/>
            <a:gdLst>
              <a:gd name="T0" fmla="*/ 596237 w 1021"/>
              <a:gd name="T1" fmla="*/ 657384 h 1381"/>
              <a:gd name="T2" fmla="*/ 596237 w 1021"/>
              <a:gd name="T3" fmla="*/ 657384 h 1381"/>
              <a:gd name="T4" fmla="*/ 212053 w 1021"/>
              <a:gd name="T5" fmla="*/ 851269 h 1381"/>
              <a:gd name="T6" fmla="*/ 212053 w 1021"/>
              <a:gd name="T7" fmla="*/ 851269 h 1381"/>
              <a:gd name="T8" fmla="*/ 59558 w 1021"/>
              <a:gd name="T9" fmla="*/ 481777 h 1381"/>
              <a:gd name="T10" fmla="*/ 59558 w 1021"/>
              <a:gd name="T11" fmla="*/ 481777 h 1381"/>
              <a:gd name="T12" fmla="*/ 384838 w 1021"/>
              <a:gd name="T13" fmla="*/ 248069 h 1381"/>
              <a:gd name="T14" fmla="*/ 384838 w 1021"/>
              <a:gd name="T15" fmla="*/ 248069 h 1381"/>
              <a:gd name="T16" fmla="*/ 584456 w 1021"/>
              <a:gd name="T17" fmla="*/ 6528 h 1381"/>
              <a:gd name="T18" fmla="*/ 584456 w 1021"/>
              <a:gd name="T19" fmla="*/ 6528 h 1381"/>
              <a:gd name="T20" fmla="*/ 596237 w 1021"/>
              <a:gd name="T21" fmla="*/ 657384 h 13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21" h="1381">
                <a:moveTo>
                  <a:pt x="911" y="1007"/>
                </a:moveTo>
                <a:lnTo>
                  <a:pt x="911" y="1007"/>
                </a:lnTo>
                <a:cubicBezTo>
                  <a:pt x="801" y="1293"/>
                  <a:pt x="514" y="1380"/>
                  <a:pt x="324" y="1304"/>
                </a:cubicBezTo>
                <a:cubicBezTo>
                  <a:pt x="110" y="1218"/>
                  <a:pt x="0" y="920"/>
                  <a:pt x="91" y="738"/>
                </a:cubicBezTo>
                <a:cubicBezTo>
                  <a:pt x="222" y="476"/>
                  <a:pt x="499" y="458"/>
                  <a:pt x="588" y="380"/>
                </a:cubicBezTo>
                <a:cubicBezTo>
                  <a:pt x="755" y="235"/>
                  <a:pt x="867" y="0"/>
                  <a:pt x="893" y="10"/>
                </a:cubicBezTo>
                <a:cubicBezTo>
                  <a:pt x="932" y="27"/>
                  <a:pt x="1020" y="723"/>
                  <a:pt x="911" y="1007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52">
            <a:extLst>
              <a:ext uri="{FF2B5EF4-FFF2-40B4-BE49-F238E27FC236}">
                <a16:creationId xmlns:a16="http://schemas.microsoft.com/office/drawing/2014/main" id="{F6AF9B49-40A2-584F-A43F-64539056B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5152" y="6187852"/>
            <a:ext cx="730558" cy="1224950"/>
          </a:xfrm>
          <a:custGeom>
            <a:avLst/>
            <a:gdLst>
              <a:gd name="T0" fmla="*/ 376542 w 586"/>
              <a:gd name="T1" fmla="*/ 108357 h 984"/>
              <a:gd name="T2" fmla="*/ 371966 w 586"/>
              <a:gd name="T3" fmla="*/ 109662 h 984"/>
              <a:gd name="T4" fmla="*/ 272601 w 586"/>
              <a:gd name="T5" fmla="*/ 198437 h 984"/>
              <a:gd name="T6" fmla="*/ 337319 w 586"/>
              <a:gd name="T7" fmla="*/ 3917 h 984"/>
              <a:gd name="T8" fmla="*/ 336665 w 586"/>
              <a:gd name="T9" fmla="*/ 1306 h 984"/>
              <a:gd name="T10" fmla="*/ 334704 w 586"/>
              <a:gd name="T11" fmla="*/ 653 h 984"/>
              <a:gd name="T12" fmla="*/ 330128 w 586"/>
              <a:gd name="T13" fmla="*/ 0 h 984"/>
              <a:gd name="T14" fmla="*/ 328167 w 586"/>
              <a:gd name="T15" fmla="*/ 653 h 984"/>
              <a:gd name="T16" fmla="*/ 326859 w 586"/>
              <a:gd name="T17" fmla="*/ 3264 h 984"/>
              <a:gd name="T18" fmla="*/ 143818 w 586"/>
              <a:gd name="T19" fmla="*/ 345959 h 984"/>
              <a:gd name="T20" fmla="*/ 141203 w 586"/>
              <a:gd name="T21" fmla="*/ 177549 h 984"/>
              <a:gd name="T22" fmla="*/ 135320 w 586"/>
              <a:gd name="T23" fmla="*/ 172327 h 984"/>
              <a:gd name="T24" fmla="*/ 133359 w 586"/>
              <a:gd name="T25" fmla="*/ 172327 h 984"/>
              <a:gd name="T26" fmla="*/ 130744 w 586"/>
              <a:gd name="T27" fmla="*/ 174285 h 984"/>
              <a:gd name="T28" fmla="*/ 135320 w 586"/>
              <a:gd name="T29" fmla="*/ 351833 h 984"/>
              <a:gd name="T30" fmla="*/ 123553 w 586"/>
              <a:gd name="T31" fmla="*/ 361625 h 984"/>
              <a:gd name="T32" fmla="*/ 3922 w 586"/>
              <a:gd name="T33" fmla="*/ 638391 h 984"/>
              <a:gd name="T34" fmla="*/ 4576 w 586"/>
              <a:gd name="T35" fmla="*/ 641002 h 984"/>
              <a:gd name="T36" fmla="*/ 7191 w 586"/>
              <a:gd name="T37" fmla="*/ 641655 h 984"/>
              <a:gd name="T38" fmla="*/ 11113 w 586"/>
              <a:gd name="T39" fmla="*/ 641655 h 984"/>
              <a:gd name="T40" fmla="*/ 14382 w 586"/>
              <a:gd name="T41" fmla="*/ 637739 h 984"/>
              <a:gd name="T42" fmla="*/ 38569 w 586"/>
              <a:gd name="T43" fmla="*/ 499355 h 984"/>
              <a:gd name="T44" fmla="*/ 42492 w 586"/>
              <a:gd name="T45" fmla="*/ 499355 h 984"/>
              <a:gd name="T46" fmla="*/ 300710 w 586"/>
              <a:gd name="T47" fmla="*/ 374680 h 984"/>
              <a:gd name="T48" fmla="*/ 298749 w 586"/>
              <a:gd name="T49" fmla="*/ 370110 h 984"/>
              <a:gd name="T50" fmla="*/ 295481 w 586"/>
              <a:gd name="T51" fmla="*/ 368805 h 984"/>
              <a:gd name="T52" fmla="*/ 291558 w 586"/>
              <a:gd name="T53" fmla="*/ 370110 h 984"/>
              <a:gd name="T54" fmla="*/ 42492 w 586"/>
              <a:gd name="T55" fmla="*/ 489564 h 984"/>
              <a:gd name="T56" fmla="*/ 129436 w 586"/>
              <a:gd name="T57" fmla="*/ 370110 h 984"/>
              <a:gd name="T58" fmla="*/ 266063 w 586"/>
              <a:gd name="T59" fmla="*/ 210839 h 984"/>
              <a:gd name="T60" fmla="*/ 381772 w 586"/>
              <a:gd name="T61" fmla="*/ 113579 h 984"/>
              <a:gd name="T62" fmla="*/ 379810 w 586"/>
              <a:gd name="T63" fmla="*/ 109662 h 9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6" h="984">
                <a:moveTo>
                  <a:pt x="581" y="168"/>
                </a:moveTo>
                <a:lnTo>
                  <a:pt x="576" y="166"/>
                </a:lnTo>
                <a:cubicBezTo>
                  <a:pt x="573" y="165"/>
                  <a:pt x="570" y="166"/>
                  <a:pt x="569" y="168"/>
                </a:cubicBezTo>
                <a:cubicBezTo>
                  <a:pt x="568" y="169"/>
                  <a:pt x="525" y="267"/>
                  <a:pt x="417" y="304"/>
                </a:cubicBezTo>
                <a:cubicBezTo>
                  <a:pt x="499" y="148"/>
                  <a:pt x="516" y="7"/>
                  <a:pt x="516" y="6"/>
                </a:cubicBezTo>
                <a:cubicBezTo>
                  <a:pt x="516" y="5"/>
                  <a:pt x="515" y="4"/>
                  <a:pt x="515" y="2"/>
                </a:cubicBezTo>
                <a:cubicBezTo>
                  <a:pt x="514" y="1"/>
                  <a:pt x="513" y="1"/>
                  <a:pt x="512" y="1"/>
                </a:cubicBezTo>
                <a:lnTo>
                  <a:pt x="505" y="0"/>
                </a:lnTo>
                <a:cubicBezTo>
                  <a:pt x="504" y="0"/>
                  <a:pt x="503" y="0"/>
                  <a:pt x="502" y="1"/>
                </a:cubicBezTo>
                <a:cubicBezTo>
                  <a:pt x="501" y="2"/>
                  <a:pt x="500" y="3"/>
                  <a:pt x="500" y="5"/>
                </a:cubicBezTo>
                <a:cubicBezTo>
                  <a:pt x="500" y="7"/>
                  <a:pt x="462" y="322"/>
                  <a:pt x="220" y="530"/>
                </a:cubicBezTo>
                <a:cubicBezTo>
                  <a:pt x="169" y="409"/>
                  <a:pt x="215" y="273"/>
                  <a:pt x="216" y="272"/>
                </a:cubicBezTo>
                <a:cubicBezTo>
                  <a:pt x="216" y="269"/>
                  <a:pt x="215" y="266"/>
                  <a:pt x="213" y="265"/>
                </a:cubicBezTo>
                <a:lnTo>
                  <a:pt x="207" y="264"/>
                </a:lnTo>
                <a:cubicBezTo>
                  <a:pt x="206" y="263"/>
                  <a:pt x="205" y="263"/>
                  <a:pt x="204" y="264"/>
                </a:cubicBezTo>
                <a:cubicBezTo>
                  <a:pt x="202" y="264"/>
                  <a:pt x="201" y="265"/>
                  <a:pt x="200" y="267"/>
                </a:cubicBezTo>
                <a:cubicBezTo>
                  <a:pt x="200" y="268"/>
                  <a:pt x="151" y="413"/>
                  <a:pt x="207" y="539"/>
                </a:cubicBezTo>
                <a:cubicBezTo>
                  <a:pt x="201" y="544"/>
                  <a:pt x="195" y="549"/>
                  <a:pt x="189" y="554"/>
                </a:cubicBezTo>
                <a:cubicBezTo>
                  <a:pt x="0" y="697"/>
                  <a:pt x="6" y="976"/>
                  <a:pt x="6" y="978"/>
                </a:cubicBezTo>
                <a:cubicBezTo>
                  <a:pt x="6" y="979"/>
                  <a:pt x="6" y="981"/>
                  <a:pt x="7" y="982"/>
                </a:cubicBezTo>
                <a:cubicBezTo>
                  <a:pt x="9" y="982"/>
                  <a:pt x="10" y="983"/>
                  <a:pt x="11" y="983"/>
                </a:cubicBezTo>
                <a:lnTo>
                  <a:pt x="17" y="983"/>
                </a:lnTo>
                <a:cubicBezTo>
                  <a:pt x="19" y="983"/>
                  <a:pt x="22" y="981"/>
                  <a:pt x="22" y="977"/>
                </a:cubicBezTo>
                <a:cubicBezTo>
                  <a:pt x="22" y="977"/>
                  <a:pt x="19" y="876"/>
                  <a:pt x="59" y="765"/>
                </a:cubicBezTo>
                <a:cubicBezTo>
                  <a:pt x="61" y="765"/>
                  <a:pt x="63" y="765"/>
                  <a:pt x="65" y="765"/>
                </a:cubicBezTo>
                <a:cubicBezTo>
                  <a:pt x="364" y="765"/>
                  <a:pt x="458" y="576"/>
                  <a:pt x="460" y="574"/>
                </a:cubicBezTo>
                <a:cubicBezTo>
                  <a:pt x="461" y="572"/>
                  <a:pt x="460" y="568"/>
                  <a:pt x="457" y="567"/>
                </a:cubicBezTo>
                <a:lnTo>
                  <a:pt x="452" y="565"/>
                </a:lnTo>
                <a:cubicBezTo>
                  <a:pt x="450" y="563"/>
                  <a:pt x="447" y="565"/>
                  <a:pt x="446" y="567"/>
                </a:cubicBezTo>
                <a:cubicBezTo>
                  <a:pt x="445" y="569"/>
                  <a:pt x="352" y="750"/>
                  <a:pt x="65" y="750"/>
                </a:cubicBezTo>
                <a:cubicBezTo>
                  <a:pt x="96" y="672"/>
                  <a:pt x="141" y="610"/>
                  <a:pt x="198" y="567"/>
                </a:cubicBezTo>
                <a:cubicBezTo>
                  <a:pt x="281" y="504"/>
                  <a:pt x="351" y="422"/>
                  <a:pt x="407" y="323"/>
                </a:cubicBezTo>
                <a:cubicBezTo>
                  <a:pt x="534" y="289"/>
                  <a:pt x="583" y="176"/>
                  <a:pt x="584" y="174"/>
                </a:cubicBezTo>
                <a:cubicBezTo>
                  <a:pt x="585" y="172"/>
                  <a:pt x="584" y="169"/>
                  <a:pt x="581" y="16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53">
            <a:extLst>
              <a:ext uri="{FF2B5EF4-FFF2-40B4-BE49-F238E27FC236}">
                <a16:creationId xmlns:a16="http://schemas.microsoft.com/office/drawing/2014/main" id="{DDE25C1F-23D4-BF45-BF27-60D5A816F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8258" y="5803337"/>
            <a:ext cx="1109573" cy="1779747"/>
          </a:xfrm>
          <a:custGeom>
            <a:avLst/>
            <a:gdLst>
              <a:gd name="T0" fmla="*/ 0 w 889"/>
              <a:gd name="T1" fmla="*/ 0 h 1428"/>
              <a:gd name="T2" fmla="*/ 0 w 889"/>
              <a:gd name="T3" fmla="*/ 0 h 1428"/>
              <a:gd name="T4" fmla="*/ 282075 w 889"/>
              <a:gd name="T5" fmla="*/ 127435 h 1428"/>
              <a:gd name="T6" fmla="*/ 282075 w 889"/>
              <a:gd name="T7" fmla="*/ 127435 h 1428"/>
              <a:gd name="T8" fmla="*/ 456163 w 889"/>
              <a:gd name="T9" fmla="*/ 759383 h 1428"/>
              <a:gd name="T10" fmla="*/ 456163 w 889"/>
              <a:gd name="T11" fmla="*/ 759383 h 1428"/>
              <a:gd name="T12" fmla="*/ 78536 w 889"/>
              <a:gd name="T13" fmla="*/ 428052 h 1428"/>
              <a:gd name="T14" fmla="*/ 78536 w 889"/>
              <a:gd name="T15" fmla="*/ 428052 h 1428"/>
              <a:gd name="T16" fmla="*/ 0 w 889"/>
              <a:gd name="T17" fmla="*/ 0 h 14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9" h="1428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208" y="69"/>
                  <a:pt x="431" y="195"/>
                </a:cubicBezTo>
                <a:cubicBezTo>
                  <a:pt x="831" y="422"/>
                  <a:pt x="888" y="896"/>
                  <a:pt x="697" y="1162"/>
                </a:cubicBezTo>
                <a:cubicBezTo>
                  <a:pt x="507" y="1427"/>
                  <a:pt x="120" y="1179"/>
                  <a:pt x="120" y="655"/>
                </a:cubicBezTo>
                <a:cubicBezTo>
                  <a:pt x="120" y="288"/>
                  <a:pt x="0" y="0"/>
                  <a:pt x="0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358A3577-3393-DB4E-8B3A-1F568F81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0086" y="5946156"/>
            <a:ext cx="747039" cy="1159035"/>
          </a:xfrm>
          <a:custGeom>
            <a:avLst/>
            <a:gdLst>
              <a:gd name="T0" fmla="*/ 389766 w 601"/>
              <a:gd name="T1" fmla="*/ 407124 h 930"/>
              <a:gd name="T2" fmla="*/ 385855 w 601"/>
              <a:gd name="T3" fmla="*/ 405163 h 930"/>
              <a:gd name="T4" fmla="*/ 332409 w 601"/>
              <a:gd name="T5" fmla="*/ 433917 h 930"/>
              <a:gd name="T6" fmla="*/ 280266 w 601"/>
              <a:gd name="T7" fmla="*/ 519524 h 930"/>
              <a:gd name="T8" fmla="*/ 270490 w 601"/>
              <a:gd name="T9" fmla="*/ 469205 h 930"/>
              <a:gd name="T10" fmla="*/ 270490 w 601"/>
              <a:gd name="T11" fmla="*/ 468552 h 930"/>
              <a:gd name="T12" fmla="*/ 186410 w 601"/>
              <a:gd name="T13" fmla="*/ 245058 h 930"/>
              <a:gd name="T14" fmla="*/ 186410 w 601"/>
              <a:gd name="T15" fmla="*/ 243751 h 930"/>
              <a:gd name="T16" fmla="*/ 213785 w 601"/>
              <a:gd name="T17" fmla="*/ 107826 h 930"/>
              <a:gd name="T18" fmla="*/ 214436 w 601"/>
              <a:gd name="T19" fmla="*/ 103251 h 930"/>
              <a:gd name="T20" fmla="*/ 212481 w 601"/>
              <a:gd name="T21" fmla="*/ 100637 h 930"/>
              <a:gd name="T22" fmla="*/ 207267 w 601"/>
              <a:gd name="T23" fmla="*/ 99330 h 930"/>
              <a:gd name="T24" fmla="*/ 183151 w 601"/>
              <a:gd name="T25" fmla="*/ 133312 h 930"/>
              <a:gd name="T26" fmla="*/ 172070 w 601"/>
              <a:gd name="T27" fmla="*/ 218265 h 930"/>
              <a:gd name="T28" fmla="*/ 138178 w 601"/>
              <a:gd name="T29" fmla="*/ 161412 h 930"/>
              <a:gd name="T30" fmla="*/ 136222 w 601"/>
              <a:gd name="T31" fmla="*/ 158144 h 930"/>
              <a:gd name="T32" fmla="*/ 8473 w 601"/>
              <a:gd name="T33" fmla="*/ 653 h 930"/>
              <a:gd name="T34" fmla="*/ 6518 w 601"/>
              <a:gd name="T35" fmla="*/ 0 h 930"/>
              <a:gd name="T36" fmla="*/ 3911 w 601"/>
              <a:gd name="T37" fmla="*/ 1307 h 930"/>
              <a:gd name="T38" fmla="*/ 1304 w 601"/>
              <a:gd name="T39" fmla="*/ 3921 h 930"/>
              <a:gd name="T40" fmla="*/ 1304 w 601"/>
              <a:gd name="T41" fmla="*/ 8495 h 930"/>
              <a:gd name="T42" fmla="*/ 114062 w 601"/>
              <a:gd name="T43" fmla="*/ 143768 h 930"/>
              <a:gd name="T44" fmla="*/ 34544 w 601"/>
              <a:gd name="T45" fmla="*/ 159451 h 930"/>
              <a:gd name="T46" fmla="*/ 37152 w 601"/>
              <a:gd name="T47" fmla="*/ 166640 h 930"/>
              <a:gd name="T48" fmla="*/ 41714 w 601"/>
              <a:gd name="T49" fmla="*/ 166640 h 930"/>
              <a:gd name="T50" fmla="*/ 128401 w 601"/>
              <a:gd name="T51" fmla="*/ 165333 h 930"/>
              <a:gd name="T52" fmla="*/ 253543 w 601"/>
              <a:gd name="T53" fmla="*/ 443066 h 930"/>
              <a:gd name="T54" fmla="*/ 78214 w 601"/>
              <a:gd name="T55" fmla="*/ 399282 h 930"/>
              <a:gd name="T56" fmla="*/ 76258 w 601"/>
              <a:gd name="T57" fmla="*/ 403203 h 930"/>
              <a:gd name="T58" fmla="*/ 77562 w 601"/>
              <a:gd name="T59" fmla="*/ 407124 h 930"/>
              <a:gd name="T60" fmla="*/ 82125 w 601"/>
              <a:gd name="T61" fmla="*/ 408431 h 930"/>
              <a:gd name="T62" fmla="*/ 260713 w 601"/>
              <a:gd name="T63" fmla="*/ 471819 h 930"/>
              <a:gd name="T64" fmla="*/ 279614 w 601"/>
              <a:gd name="T65" fmla="*/ 604478 h 930"/>
              <a:gd name="T66" fmla="*/ 280266 w 601"/>
              <a:gd name="T67" fmla="*/ 606438 h 930"/>
              <a:gd name="T68" fmla="*/ 282873 w 601"/>
              <a:gd name="T69" fmla="*/ 607092 h 930"/>
              <a:gd name="T70" fmla="*/ 286784 w 601"/>
              <a:gd name="T71" fmla="*/ 607092 h 930"/>
              <a:gd name="T72" fmla="*/ 289391 w 601"/>
              <a:gd name="T73" fmla="*/ 603824 h 930"/>
              <a:gd name="T74" fmla="*/ 284829 w 601"/>
              <a:gd name="T75" fmla="*/ 556119 h 930"/>
              <a:gd name="T76" fmla="*/ 285481 w 601"/>
              <a:gd name="T77" fmla="*/ 556119 h 930"/>
              <a:gd name="T78" fmla="*/ 387810 w 601"/>
              <a:gd name="T79" fmla="*/ 414966 h 930"/>
              <a:gd name="T80" fmla="*/ 390417 w 601"/>
              <a:gd name="T81" fmla="*/ 411045 h 9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1" h="930">
                <a:moveTo>
                  <a:pt x="598" y="623"/>
                </a:moveTo>
                <a:lnTo>
                  <a:pt x="598" y="623"/>
                </a:lnTo>
                <a:cubicBezTo>
                  <a:pt x="597" y="621"/>
                  <a:pt x="594" y="619"/>
                  <a:pt x="592" y="620"/>
                </a:cubicBezTo>
                <a:cubicBezTo>
                  <a:pt x="590" y="620"/>
                  <a:pt x="551" y="630"/>
                  <a:pt x="510" y="664"/>
                </a:cubicBezTo>
                <a:cubicBezTo>
                  <a:pt x="482" y="687"/>
                  <a:pt x="446" y="729"/>
                  <a:pt x="430" y="795"/>
                </a:cubicBezTo>
                <a:cubicBezTo>
                  <a:pt x="426" y="769"/>
                  <a:pt x="420" y="743"/>
                  <a:pt x="415" y="718"/>
                </a:cubicBezTo>
                <a:cubicBezTo>
                  <a:pt x="415" y="718"/>
                  <a:pt x="415" y="718"/>
                  <a:pt x="415" y="717"/>
                </a:cubicBezTo>
                <a:cubicBezTo>
                  <a:pt x="388" y="601"/>
                  <a:pt x="345" y="485"/>
                  <a:pt x="286" y="375"/>
                </a:cubicBezTo>
                <a:cubicBezTo>
                  <a:pt x="286" y="374"/>
                  <a:pt x="286" y="373"/>
                  <a:pt x="286" y="373"/>
                </a:cubicBezTo>
                <a:cubicBezTo>
                  <a:pt x="256" y="221"/>
                  <a:pt x="327" y="166"/>
                  <a:pt x="328" y="165"/>
                </a:cubicBezTo>
                <a:cubicBezTo>
                  <a:pt x="330" y="163"/>
                  <a:pt x="331" y="160"/>
                  <a:pt x="329" y="158"/>
                </a:cubicBezTo>
                <a:lnTo>
                  <a:pt x="326" y="154"/>
                </a:lnTo>
                <a:cubicBezTo>
                  <a:pt x="324" y="151"/>
                  <a:pt x="321" y="151"/>
                  <a:pt x="318" y="152"/>
                </a:cubicBezTo>
                <a:cubicBezTo>
                  <a:pt x="318" y="153"/>
                  <a:pt x="298" y="168"/>
                  <a:pt x="281" y="204"/>
                </a:cubicBezTo>
                <a:cubicBezTo>
                  <a:pt x="270" y="230"/>
                  <a:pt x="259" y="272"/>
                  <a:pt x="264" y="334"/>
                </a:cubicBezTo>
                <a:cubicBezTo>
                  <a:pt x="248" y="304"/>
                  <a:pt x="231" y="275"/>
                  <a:pt x="212" y="247"/>
                </a:cubicBezTo>
                <a:cubicBezTo>
                  <a:pt x="212" y="245"/>
                  <a:pt x="211" y="244"/>
                  <a:pt x="211" y="244"/>
                </a:cubicBezTo>
                <a:lnTo>
                  <a:pt x="209" y="242"/>
                </a:lnTo>
                <a:cubicBezTo>
                  <a:pt x="109" y="90"/>
                  <a:pt x="14" y="2"/>
                  <a:pt x="13" y="1"/>
                </a:cubicBezTo>
                <a:cubicBezTo>
                  <a:pt x="12" y="0"/>
                  <a:pt x="11" y="0"/>
                  <a:pt x="10" y="0"/>
                </a:cubicBezTo>
                <a:cubicBezTo>
                  <a:pt x="8" y="0"/>
                  <a:pt x="6" y="1"/>
                  <a:pt x="6" y="2"/>
                </a:cubicBezTo>
                <a:lnTo>
                  <a:pt x="2" y="6"/>
                </a:lnTo>
                <a:cubicBezTo>
                  <a:pt x="0" y="8"/>
                  <a:pt x="0" y="11"/>
                  <a:pt x="2" y="13"/>
                </a:cubicBezTo>
                <a:cubicBezTo>
                  <a:pt x="3" y="14"/>
                  <a:pt x="84" y="88"/>
                  <a:pt x="175" y="220"/>
                </a:cubicBezTo>
                <a:cubicBezTo>
                  <a:pt x="111" y="193"/>
                  <a:pt x="54" y="243"/>
                  <a:pt x="53" y="244"/>
                </a:cubicBezTo>
                <a:cubicBezTo>
                  <a:pt x="52" y="245"/>
                  <a:pt x="52" y="249"/>
                  <a:pt x="53" y="250"/>
                </a:cubicBezTo>
                <a:lnTo>
                  <a:pt x="57" y="255"/>
                </a:lnTo>
                <a:cubicBezTo>
                  <a:pt x="59" y="257"/>
                  <a:pt x="62" y="257"/>
                  <a:pt x="64" y="255"/>
                </a:cubicBezTo>
                <a:cubicBezTo>
                  <a:pt x="65" y="255"/>
                  <a:pt x="131" y="197"/>
                  <a:pt x="197" y="253"/>
                </a:cubicBezTo>
                <a:cubicBezTo>
                  <a:pt x="286" y="388"/>
                  <a:pt x="350" y="531"/>
                  <a:pt x="389" y="678"/>
                </a:cubicBezTo>
                <a:cubicBezTo>
                  <a:pt x="283" y="545"/>
                  <a:pt x="121" y="610"/>
                  <a:pt x="120" y="611"/>
                </a:cubicBezTo>
                <a:cubicBezTo>
                  <a:pt x="117" y="612"/>
                  <a:pt x="116" y="615"/>
                  <a:pt x="117" y="617"/>
                </a:cubicBezTo>
                <a:lnTo>
                  <a:pt x="119" y="623"/>
                </a:lnTo>
                <a:cubicBezTo>
                  <a:pt x="120" y="625"/>
                  <a:pt x="123" y="627"/>
                  <a:pt x="126" y="625"/>
                </a:cubicBezTo>
                <a:cubicBezTo>
                  <a:pt x="127" y="624"/>
                  <a:pt x="304" y="555"/>
                  <a:pt x="400" y="722"/>
                </a:cubicBezTo>
                <a:cubicBezTo>
                  <a:pt x="415" y="789"/>
                  <a:pt x="425" y="857"/>
                  <a:pt x="429" y="925"/>
                </a:cubicBezTo>
                <a:cubicBezTo>
                  <a:pt x="429" y="926"/>
                  <a:pt x="430" y="927"/>
                  <a:pt x="430" y="928"/>
                </a:cubicBezTo>
                <a:cubicBezTo>
                  <a:pt x="431" y="929"/>
                  <a:pt x="433" y="929"/>
                  <a:pt x="434" y="929"/>
                </a:cubicBezTo>
                <a:lnTo>
                  <a:pt x="440" y="929"/>
                </a:lnTo>
                <a:cubicBezTo>
                  <a:pt x="442" y="929"/>
                  <a:pt x="445" y="926"/>
                  <a:pt x="444" y="924"/>
                </a:cubicBezTo>
                <a:cubicBezTo>
                  <a:pt x="443" y="902"/>
                  <a:pt x="441" y="879"/>
                  <a:pt x="437" y="851"/>
                </a:cubicBezTo>
                <a:cubicBezTo>
                  <a:pt x="438" y="851"/>
                  <a:pt x="438" y="851"/>
                  <a:pt x="438" y="851"/>
                </a:cubicBezTo>
                <a:cubicBezTo>
                  <a:pt x="447" y="675"/>
                  <a:pt x="594" y="635"/>
                  <a:pt x="595" y="635"/>
                </a:cubicBezTo>
                <a:cubicBezTo>
                  <a:pt x="598" y="634"/>
                  <a:pt x="600" y="632"/>
                  <a:pt x="599" y="629"/>
                </a:cubicBezTo>
                <a:lnTo>
                  <a:pt x="598" y="62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55">
            <a:extLst>
              <a:ext uri="{FF2B5EF4-FFF2-40B4-BE49-F238E27FC236}">
                <a16:creationId xmlns:a16="http://schemas.microsoft.com/office/drawing/2014/main" id="{3FC6D2F3-8063-1649-A62D-B1E5F351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7266" y="5825309"/>
            <a:ext cx="483379" cy="291133"/>
          </a:xfrm>
          <a:custGeom>
            <a:avLst/>
            <a:gdLst>
              <a:gd name="T0" fmla="*/ 51475 w 389"/>
              <a:gd name="T1" fmla="*/ 0 h 232"/>
              <a:gd name="T2" fmla="*/ 51475 w 389"/>
              <a:gd name="T3" fmla="*/ 0 h 232"/>
              <a:gd name="T4" fmla="*/ 0 w 389"/>
              <a:gd name="T5" fmla="*/ 90147 h 232"/>
              <a:gd name="T6" fmla="*/ 0 w 389"/>
              <a:gd name="T7" fmla="*/ 90147 h 232"/>
              <a:gd name="T8" fmla="*/ 127711 w 389"/>
              <a:gd name="T9" fmla="*/ 151999 h 232"/>
              <a:gd name="T10" fmla="*/ 127711 w 389"/>
              <a:gd name="T11" fmla="*/ 151999 h 232"/>
              <a:gd name="T12" fmla="*/ 252815 w 389"/>
              <a:gd name="T13" fmla="*/ 86199 h 232"/>
              <a:gd name="T14" fmla="*/ 252815 w 389"/>
              <a:gd name="T15" fmla="*/ 86199 h 232"/>
              <a:gd name="T16" fmla="*/ 207204 w 389"/>
              <a:gd name="T17" fmla="*/ 0 h 232"/>
              <a:gd name="T18" fmla="*/ 51475 w 389"/>
              <a:gd name="T19" fmla="*/ 0 h 2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9" h="232">
                <a:moveTo>
                  <a:pt x="79" y="0"/>
                </a:moveTo>
                <a:lnTo>
                  <a:pt x="79" y="0"/>
                </a:lnTo>
                <a:cubicBezTo>
                  <a:pt x="79" y="0"/>
                  <a:pt x="74" y="109"/>
                  <a:pt x="0" y="137"/>
                </a:cubicBezTo>
                <a:cubicBezTo>
                  <a:pt x="0" y="137"/>
                  <a:pt x="72" y="231"/>
                  <a:pt x="196" y="231"/>
                </a:cubicBezTo>
                <a:cubicBezTo>
                  <a:pt x="320" y="231"/>
                  <a:pt x="388" y="131"/>
                  <a:pt x="388" y="131"/>
                </a:cubicBezTo>
                <a:cubicBezTo>
                  <a:pt x="388" y="131"/>
                  <a:pt x="312" y="86"/>
                  <a:pt x="318" y="0"/>
                </a:cubicBezTo>
                <a:lnTo>
                  <a:pt x="79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A9AF4DF6-8A7C-1548-9837-3CAB1F54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3744" y="5957144"/>
            <a:ext cx="641413" cy="570029"/>
          </a:xfrm>
          <a:custGeom>
            <a:avLst/>
            <a:gdLst>
              <a:gd name="connsiteX0" fmla="*/ 124908 w 641413"/>
              <a:gd name="connsiteY0" fmla="*/ 0 h 570029"/>
              <a:gd name="connsiteX1" fmla="*/ 228582 w 641413"/>
              <a:gd name="connsiteY1" fmla="*/ 93550 h 570029"/>
              <a:gd name="connsiteX2" fmla="*/ 332256 w 641413"/>
              <a:gd name="connsiteY2" fmla="*/ 0 h 570029"/>
              <a:gd name="connsiteX3" fmla="*/ 454666 w 641413"/>
              <a:gd name="connsiteY3" fmla="*/ 66109 h 570029"/>
              <a:gd name="connsiteX4" fmla="*/ 454666 w 641413"/>
              <a:gd name="connsiteY4" fmla="*/ 111596 h 570029"/>
              <a:gd name="connsiteX5" fmla="*/ 455916 w 641413"/>
              <a:gd name="connsiteY5" fmla="*/ 111596 h 570029"/>
              <a:gd name="connsiteX6" fmla="*/ 455916 w 641413"/>
              <a:gd name="connsiteY6" fmla="*/ 65915 h 570029"/>
              <a:gd name="connsiteX7" fmla="*/ 641413 w 641413"/>
              <a:gd name="connsiteY7" fmla="*/ 570028 h 570029"/>
              <a:gd name="connsiteX8" fmla="*/ 455916 w 641413"/>
              <a:gd name="connsiteY8" fmla="*/ 570028 h 570029"/>
              <a:gd name="connsiteX9" fmla="*/ 455916 w 641413"/>
              <a:gd name="connsiteY9" fmla="*/ 457655 h 570029"/>
              <a:gd name="connsiteX10" fmla="*/ 454666 w 641413"/>
              <a:gd name="connsiteY10" fmla="*/ 457655 h 570029"/>
              <a:gd name="connsiteX11" fmla="*/ 454666 w 641413"/>
              <a:gd name="connsiteY11" fmla="*/ 570029 h 570029"/>
              <a:gd name="connsiteX12" fmla="*/ 0 w 641413"/>
              <a:gd name="connsiteY12" fmla="*/ 570029 h 570029"/>
              <a:gd name="connsiteX13" fmla="*/ 0 w 641413"/>
              <a:gd name="connsiteY13" fmla="*/ 66109 h 570029"/>
              <a:gd name="connsiteX0" fmla="*/ 124908 w 641413"/>
              <a:gd name="connsiteY0" fmla="*/ 0 h 570029"/>
              <a:gd name="connsiteX1" fmla="*/ 228582 w 641413"/>
              <a:gd name="connsiteY1" fmla="*/ 93550 h 570029"/>
              <a:gd name="connsiteX2" fmla="*/ 332256 w 641413"/>
              <a:gd name="connsiteY2" fmla="*/ 0 h 570029"/>
              <a:gd name="connsiteX3" fmla="*/ 454666 w 641413"/>
              <a:gd name="connsiteY3" fmla="*/ 66109 h 570029"/>
              <a:gd name="connsiteX4" fmla="*/ 454666 w 641413"/>
              <a:gd name="connsiteY4" fmla="*/ 111596 h 570029"/>
              <a:gd name="connsiteX5" fmla="*/ 455916 w 641413"/>
              <a:gd name="connsiteY5" fmla="*/ 65915 h 570029"/>
              <a:gd name="connsiteX6" fmla="*/ 641413 w 641413"/>
              <a:gd name="connsiteY6" fmla="*/ 570028 h 570029"/>
              <a:gd name="connsiteX7" fmla="*/ 455916 w 641413"/>
              <a:gd name="connsiteY7" fmla="*/ 570028 h 570029"/>
              <a:gd name="connsiteX8" fmla="*/ 455916 w 641413"/>
              <a:gd name="connsiteY8" fmla="*/ 457655 h 570029"/>
              <a:gd name="connsiteX9" fmla="*/ 454666 w 641413"/>
              <a:gd name="connsiteY9" fmla="*/ 457655 h 570029"/>
              <a:gd name="connsiteX10" fmla="*/ 454666 w 641413"/>
              <a:gd name="connsiteY10" fmla="*/ 570029 h 570029"/>
              <a:gd name="connsiteX11" fmla="*/ 0 w 641413"/>
              <a:gd name="connsiteY11" fmla="*/ 570029 h 570029"/>
              <a:gd name="connsiteX12" fmla="*/ 0 w 641413"/>
              <a:gd name="connsiteY12" fmla="*/ 66109 h 570029"/>
              <a:gd name="connsiteX13" fmla="*/ 124908 w 641413"/>
              <a:gd name="connsiteY13" fmla="*/ 0 h 570029"/>
              <a:gd name="connsiteX0" fmla="*/ 124908 w 641413"/>
              <a:gd name="connsiteY0" fmla="*/ 0 h 570029"/>
              <a:gd name="connsiteX1" fmla="*/ 228582 w 641413"/>
              <a:gd name="connsiteY1" fmla="*/ 93550 h 570029"/>
              <a:gd name="connsiteX2" fmla="*/ 332256 w 641413"/>
              <a:gd name="connsiteY2" fmla="*/ 0 h 570029"/>
              <a:gd name="connsiteX3" fmla="*/ 454666 w 641413"/>
              <a:gd name="connsiteY3" fmla="*/ 66109 h 570029"/>
              <a:gd name="connsiteX4" fmla="*/ 455916 w 641413"/>
              <a:gd name="connsiteY4" fmla="*/ 65915 h 570029"/>
              <a:gd name="connsiteX5" fmla="*/ 641413 w 641413"/>
              <a:gd name="connsiteY5" fmla="*/ 570028 h 570029"/>
              <a:gd name="connsiteX6" fmla="*/ 455916 w 641413"/>
              <a:gd name="connsiteY6" fmla="*/ 570028 h 570029"/>
              <a:gd name="connsiteX7" fmla="*/ 455916 w 641413"/>
              <a:gd name="connsiteY7" fmla="*/ 457655 h 570029"/>
              <a:gd name="connsiteX8" fmla="*/ 454666 w 641413"/>
              <a:gd name="connsiteY8" fmla="*/ 457655 h 570029"/>
              <a:gd name="connsiteX9" fmla="*/ 454666 w 641413"/>
              <a:gd name="connsiteY9" fmla="*/ 570029 h 570029"/>
              <a:gd name="connsiteX10" fmla="*/ 0 w 641413"/>
              <a:gd name="connsiteY10" fmla="*/ 570029 h 570029"/>
              <a:gd name="connsiteX11" fmla="*/ 0 w 641413"/>
              <a:gd name="connsiteY11" fmla="*/ 66109 h 570029"/>
              <a:gd name="connsiteX12" fmla="*/ 124908 w 641413"/>
              <a:gd name="connsiteY12" fmla="*/ 0 h 570029"/>
              <a:gd name="connsiteX0" fmla="*/ 124908 w 641413"/>
              <a:gd name="connsiteY0" fmla="*/ 0 h 570029"/>
              <a:gd name="connsiteX1" fmla="*/ 228582 w 641413"/>
              <a:gd name="connsiteY1" fmla="*/ 93550 h 570029"/>
              <a:gd name="connsiteX2" fmla="*/ 332256 w 641413"/>
              <a:gd name="connsiteY2" fmla="*/ 0 h 570029"/>
              <a:gd name="connsiteX3" fmla="*/ 454666 w 641413"/>
              <a:gd name="connsiteY3" fmla="*/ 66109 h 570029"/>
              <a:gd name="connsiteX4" fmla="*/ 455916 w 641413"/>
              <a:gd name="connsiteY4" fmla="*/ 65915 h 570029"/>
              <a:gd name="connsiteX5" fmla="*/ 641413 w 641413"/>
              <a:gd name="connsiteY5" fmla="*/ 570028 h 570029"/>
              <a:gd name="connsiteX6" fmla="*/ 455916 w 641413"/>
              <a:gd name="connsiteY6" fmla="*/ 570028 h 570029"/>
              <a:gd name="connsiteX7" fmla="*/ 455916 w 641413"/>
              <a:gd name="connsiteY7" fmla="*/ 457655 h 570029"/>
              <a:gd name="connsiteX8" fmla="*/ 454666 w 641413"/>
              <a:gd name="connsiteY8" fmla="*/ 570029 h 570029"/>
              <a:gd name="connsiteX9" fmla="*/ 0 w 641413"/>
              <a:gd name="connsiteY9" fmla="*/ 570029 h 570029"/>
              <a:gd name="connsiteX10" fmla="*/ 0 w 641413"/>
              <a:gd name="connsiteY10" fmla="*/ 66109 h 570029"/>
              <a:gd name="connsiteX11" fmla="*/ 124908 w 641413"/>
              <a:gd name="connsiteY11" fmla="*/ 0 h 570029"/>
              <a:gd name="connsiteX0" fmla="*/ 124908 w 641413"/>
              <a:gd name="connsiteY0" fmla="*/ 0 h 570029"/>
              <a:gd name="connsiteX1" fmla="*/ 228582 w 641413"/>
              <a:gd name="connsiteY1" fmla="*/ 93550 h 570029"/>
              <a:gd name="connsiteX2" fmla="*/ 332256 w 641413"/>
              <a:gd name="connsiteY2" fmla="*/ 0 h 570029"/>
              <a:gd name="connsiteX3" fmla="*/ 454666 w 641413"/>
              <a:gd name="connsiteY3" fmla="*/ 66109 h 570029"/>
              <a:gd name="connsiteX4" fmla="*/ 455916 w 641413"/>
              <a:gd name="connsiteY4" fmla="*/ 65915 h 570029"/>
              <a:gd name="connsiteX5" fmla="*/ 641413 w 641413"/>
              <a:gd name="connsiteY5" fmla="*/ 570028 h 570029"/>
              <a:gd name="connsiteX6" fmla="*/ 455916 w 641413"/>
              <a:gd name="connsiteY6" fmla="*/ 570028 h 570029"/>
              <a:gd name="connsiteX7" fmla="*/ 454666 w 641413"/>
              <a:gd name="connsiteY7" fmla="*/ 570029 h 570029"/>
              <a:gd name="connsiteX8" fmla="*/ 0 w 641413"/>
              <a:gd name="connsiteY8" fmla="*/ 570029 h 570029"/>
              <a:gd name="connsiteX9" fmla="*/ 0 w 641413"/>
              <a:gd name="connsiteY9" fmla="*/ 66109 h 570029"/>
              <a:gd name="connsiteX10" fmla="*/ 124908 w 641413"/>
              <a:gd name="connsiteY10" fmla="*/ 0 h 570029"/>
              <a:gd name="connsiteX0" fmla="*/ 124908 w 641413"/>
              <a:gd name="connsiteY0" fmla="*/ 0 h 570029"/>
              <a:gd name="connsiteX1" fmla="*/ 228582 w 641413"/>
              <a:gd name="connsiteY1" fmla="*/ 93550 h 570029"/>
              <a:gd name="connsiteX2" fmla="*/ 332256 w 641413"/>
              <a:gd name="connsiteY2" fmla="*/ 0 h 570029"/>
              <a:gd name="connsiteX3" fmla="*/ 454666 w 641413"/>
              <a:gd name="connsiteY3" fmla="*/ 66109 h 570029"/>
              <a:gd name="connsiteX4" fmla="*/ 455916 w 641413"/>
              <a:gd name="connsiteY4" fmla="*/ 65915 h 570029"/>
              <a:gd name="connsiteX5" fmla="*/ 641413 w 641413"/>
              <a:gd name="connsiteY5" fmla="*/ 570028 h 570029"/>
              <a:gd name="connsiteX6" fmla="*/ 455916 w 641413"/>
              <a:gd name="connsiteY6" fmla="*/ 570028 h 570029"/>
              <a:gd name="connsiteX7" fmla="*/ 0 w 641413"/>
              <a:gd name="connsiteY7" fmla="*/ 570029 h 570029"/>
              <a:gd name="connsiteX8" fmla="*/ 0 w 641413"/>
              <a:gd name="connsiteY8" fmla="*/ 66109 h 570029"/>
              <a:gd name="connsiteX9" fmla="*/ 124908 w 641413"/>
              <a:gd name="connsiteY9" fmla="*/ 0 h 570029"/>
              <a:gd name="connsiteX0" fmla="*/ 124908 w 641413"/>
              <a:gd name="connsiteY0" fmla="*/ 0 h 570029"/>
              <a:gd name="connsiteX1" fmla="*/ 228582 w 641413"/>
              <a:gd name="connsiteY1" fmla="*/ 93550 h 570029"/>
              <a:gd name="connsiteX2" fmla="*/ 332256 w 641413"/>
              <a:gd name="connsiteY2" fmla="*/ 0 h 570029"/>
              <a:gd name="connsiteX3" fmla="*/ 454666 w 641413"/>
              <a:gd name="connsiteY3" fmla="*/ 66109 h 570029"/>
              <a:gd name="connsiteX4" fmla="*/ 455916 w 641413"/>
              <a:gd name="connsiteY4" fmla="*/ 65915 h 570029"/>
              <a:gd name="connsiteX5" fmla="*/ 641413 w 641413"/>
              <a:gd name="connsiteY5" fmla="*/ 570028 h 570029"/>
              <a:gd name="connsiteX6" fmla="*/ 0 w 641413"/>
              <a:gd name="connsiteY6" fmla="*/ 570029 h 570029"/>
              <a:gd name="connsiteX7" fmla="*/ 0 w 641413"/>
              <a:gd name="connsiteY7" fmla="*/ 66109 h 570029"/>
              <a:gd name="connsiteX8" fmla="*/ 124908 w 641413"/>
              <a:gd name="connsiteY8" fmla="*/ 0 h 57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13" h="570029">
                <a:moveTo>
                  <a:pt x="124908" y="0"/>
                </a:moveTo>
                <a:cubicBezTo>
                  <a:pt x="146143" y="41162"/>
                  <a:pt x="217340" y="93550"/>
                  <a:pt x="228582" y="93550"/>
                </a:cubicBezTo>
                <a:cubicBezTo>
                  <a:pt x="241073" y="93550"/>
                  <a:pt x="309772" y="42409"/>
                  <a:pt x="332256" y="0"/>
                </a:cubicBezTo>
                <a:lnTo>
                  <a:pt x="454666" y="66109"/>
                </a:lnTo>
                <a:lnTo>
                  <a:pt x="455916" y="65915"/>
                </a:lnTo>
                <a:cubicBezTo>
                  <a:pt x="455916" y="65915"/>
                  <a:pt x="601033" y="147023"/>
                  <a:pt x="641413" y="570028"/>
                </a:cubicBezTo>
                <a:lnTo>
                  <a:pt x="0" y="570029"/>
                </a:lnTo>
                <a:lnTo>
                  <a:pt x="0" y="66109"/>
                </a:lnTo>
                <a:lnTo>
                  <a:pt x="124908" y="0"/>
                </a:ln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58">
            <a:extLst>
              <a:ext uri="{FF2B5EF4-FFF2-40B4-BE49-F238E27FC236}">
                <a16:creationId xmlns:a16="http://schemas.microsoft.com/office/drawing/2014/main" id="{EC9D508C-71DF-7C45-A4B9-5D93244F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0084" y="5929679"/>
            <a:ext cx="208731" cy="120848"/>
          </a:xfrm>
          <a:custGeom>
            <a:avLst/>
            <a:gdLst>
              <a:gd name="T0" fmla="*/ 54398 w 167"/>
              <a:gd name="T1" fmla="*/ 62714 h 97"/>
              <a:gd name="T2" fmla="*/ 54398 w 167"/>
              <a:gd name="T3" fmla="*/ 62714 h 97"/>
              <a:gd name="T4" fmla="*/ 108796 w 167"/>
              <a:gd name="T5" fmla="*/ 13719 h 97"/>
              <a:gd name="T6" fmla="*/ 83235 w 167"/>
              <a:gd name="T7" fmla="*/ 0 h 97"/>
              <a:gd name="T8" fmla="*/ 23594 w 167"/>
              <a:gd name="T9" fmla="*/ 0 h 97"/>
              <a:gd name="T10" fmla="*/ 0 w 167"/>
              <a:gd name="T11" fmla="*/ 13719 h 97"/>
              <a:gd name="T12" fmla="*/ 0 w 167"/>
              <a:gd name="T13" fmla="*/ 13719 h 97"/>
              <a:gd name="T14" fmla="*/ 54398 w 167"/>
              <a:gd name="T15" fmla="*/ 62714 h 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7" h="97">
                <a:moveTo>
                  <a:pt x="83" y="96"/>
                </a:moveTo>
                <a:lnTo>
                  <a:pt x="83" y="96"/>
                </a:lnTo>
                <a:cubicBezTo>
                  <a:pt x="93" y="96"/>
                  <a:pt x="148" y="55"/>
                  <a:pt x="166" y="21"/>
                </a:cubicBezTo>
                <a:lnTo>
                  <a:pt x="127" y="0"/>
                </a:lnTo>
                <a:lnTo>
                  <a:pt x="36" y="0"/>
                </a:lnTo>
                <a:lnTo>
                  <a:pt x="0" y="21"/>
                </a:lnTo>
                <a:cubicBezTo>
                  <a:pt x="17" y="54"/>
                  <a:pt x="74" y="96"/>
                  <a:pt x="83" y="96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A4C5543-AC4C-9541-8DB1-1AB9F764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6357" y="5709960"/>
            <a:ext cx="230473" cy="273415"/>
          </a:xfrm>
          <a:custGeom>
            <a:avLst/>
            <a:gdLst>
              <a:gd name="connsiteX0" fmla="*/ 114729 w 230473"/>
              <a:gd name="connsiteY0" fmla="*/ 0 h 273415"/>
              <a:gd name="connsiteX1" fmla="*/ 215731 w 230473"/>
              <a:gd name="connsiteY1" fmla="*/ 101448 h 273415"/>
              <a:gd name="connsiteX2" fmla="*/ 211743 w 230473"/>
              <a:gd name="connsiteY2" fmla="*/ 126592 h 273415"/>
              <a:gd name="connsiteX3" fmla="*/ 225129 w 230473"/>
              <a:gd name="connsiteY3" fmla="*/ 124543 h 273415"/>
              <a:gd name="connsiteX4" fmla="*/ 225129 w 230473"/>
              <a:gd name="connsiteY4" fmla="*/ 157837 h 273415"/>
              <a:gd name="connsiteX5" fmla="*/ 210878 w 230473"/>
              <a:gd name="connsiteY5" fmla="*/ 173404 h 273415"/>
              <a:gd name="connsiteX6" fmla="*/ 198890 w 230473"/>
              <a:gd name="connsiteY6" fmla="*/ 174830 h 273415"/>
              <a:gd name="connsiteX7" fmla="*/ 186015 w 230473"/>
              <a:gd name="connsiteY7" fmla="*/ 208309 h 273415"/>
              <a:gd name="connsiteX8" fmla="*/ 114729 w 230473"/>
              <a:gd name="connsiteY8" fmla="*/ 273415 h 273415"/>
              <a:gd name="connsiteX9" fmla="*/ 43443 w 230473"/>
              <a:gd name="connsiteY9" fmla="*/ 208309 h 273415"/>
              <a:gd name="connsiteX10" fmla="*/ 30371 w 230473"/>
              <a:gd name="connsiteY10" fmla="*/ 174317 h 273415"/>
              <a:gd name="connsiteX11" fmla="*/ 21964 w 230473"/>
              <a:gd name="connsiteY11" fmla="*/ 173404 h 273415"/>
              <a:gd name="connsiteX12" fmla="*/ 6351 w 230473"/>
              <a:gd name="connsiteY12" fmla="*/ 157837 h 273415"/>
              <a:gd name="connsiteX13" fmla="*/ 6351 w 230473"/>
              <a:gd name="connsiteY13" fmla="*/ 124543 h 273415"/>
              <a:gd name="connsiteX14" fmla="*/ 17646 w 230473"/>
              <a:gd name="connsiteY14" fmla="*/ 126155 h 273415"/>
              <a:gd name="connsiteX15" fmla="*/ 13727 w 230473"/>
              <a:gd name="connsiteY15" fmla="*/ 101448 h 273415"/>
              <a:gd name="connsiteX16" fmla="*/ 114729 w 230473"/>
              <a:gd name="connsiteY16" fmla="*/ 0 h 27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0473" h="273415">
                <a:moveTo>
                  <a:pt x="114729" y="0"/>
                </a:moveTo>
                <a:cubicBezTo>
                  <a:pt x="170157" y="0"/>
                  <a:pt x="215731" y="44538"/>
                  <a:pt x="215731" y="101448"/>
                </a:cubicBezTo>
                <a:lnTo>
                  <a:pt x="211743" y="126592"/>
                </a:lnTo>
                <a:lnTo>
                  <a:pt x="225129" y="124543"/>
                </a:lnTo>
                <a:cubicBezTo>
                  <a:pt x="232255" y="129476"/>
                  <a:pt x="232255" y="144273"/>
                  <a:pt x="225129" y="157837"/>
                </a:cubicBezTo>
                <a:cubicBezTo>
                  <a:pt x="220973" y="164619"/>
                  <a:pt x="215925" y="170168"/>
                  <a:pt x="210878" y="173404"/>
                </a:cubicBezTo>
                <a:lnTo>
                  <a:pt x="198890" y="174830"/>
                </a:lnTo>
                <a:lnTo>
                  <a:pt x="186015" y="208309"/>
                </a:lnTo>
                <a:cubicBezTo>
                  <a:pt x="167694" y="244342"/>
                  <a:pt x="142443" y="273415"/>
                  <a:pt x="114729" y="273415"/>
                </a:cubicBezTo>
                <a:cubicBezTo>
                  <a:pt x="87015" y="273415"/>
                  <a:pt x="61765" y="244342"/>
                  <a:pt x="43443" y="208309"/>
                </a:cubicBezTo>
                <a:lnTo>
                  <a:pt x="30371" y="174317"/>
                </a:lnTo>
                <a:lnTo>
                  <a:pt x="21964" y="173404"/>
                </a:lnTo>
                <a:cubicBezTo>
                  <a:pt x="16434" y="170168"/>
                  <a:pt x="10905" y="164619"/>
                  <a:pt x="6351" y="157837"/>
                </a:cubicBezTo>
                <a:cubicBezTo>
                  <a:pt x="-1455" y="144273"/>
                  <a:pt x="-2756" y="129476"/>
                  <a:pt x="6351" y="124543"/>
                </a:cubicBezTo>
                <a:lnTo>
                  <a:pt x="17646" y="126155"/>
                </a:lnTo>
                <a:lnTo>
                  <a:pt x="13727" y="101448"/>
                </a:lnTo>
                <a:cubicBezTo>
                  <a:pt x="13727" y="44538"/>
                  <a:pt x="59301" y="0"/>
                  <a:pt x="114729" y="0"/>
                </a:cubicBezTo>
                <a:close/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62">
            <a:extLst>
              <a:ext uri="{FF2B5EF4-FFF2-40B4-BE49-F238E27FC236}">
                <a16:creationId xmlns:a16="http://schemas.microsoft.com/office/drawing/2014/main" id="{5FA57CC5-3DCF-5A40-91C9-F01749339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7869" y="5616574"/>
            <a:ext cx="335068" cy="329582"/>
          </a:xfrm>
          <a:custGeom>
            <a:avLst/>
            <a:gdLst>
              <a:gd name="T0" fmla="*/ 119106 w 267"/>
              <a:gd name="T1" fmla="*/ 92301 h 264"/>
              <a:gd name="T2" fmla="*/ 119106 w 267"/>
              <a:gd name="T3" fmla="*/ 92301 h 264"/>
              <a:gd name="T4" fmla="*/ 113184 w 267"/>
              <a:gd name="T5" fmla="*/ 90991 h 264"/>
              <a:gd name="T6" fmla="*/ 113184 w 267"/>
              <a:gd name="T7" fmla="*/ 90991 h 264"/>
              <a:gd name="T8" fmla="*/ 9213 w 267"/>
              <a:gd name="T9" fmla="*/ 101465 h 264"/>
              <a:gd name="T10" fmla="*/ 9213 w 267"/>
              <a:gd name="T11" fmla="*/ 101465 h 264"/>
              <a:gd name="T12" fmla="*/ 106603 w 267"/>
              <a:gd name="T13" fmla="*/ 12438 h 264"/>
              <a:gd name="T14" fmla="*/ 106603 w 267"/>
              <a:gd name="T15" fmla="*/ 12438 h 264"/>
              <a:gd name="T16" fmla="*/ 164511 w 267"/>
              <a:gd name="T17" fmla="*/ 113248 h 264"/>
              <a:gd name="T18" fmla="*/ 164511 w 267"/>
              <a:gd name="T19" fmla="*/ 113248 h 264"/>
              <a:gd name="T20" fmla="*/ 136873 w 267"/>
              <a:gd name="T21" fmla="*/ 121758 h 264"/>
              <a:gd name="T22" fmla="*/ 136873 w 267"/>
              <a:gd name="T23" fmla="*/ 121758 h 264"/>
              <a:gd name="T24" fmla="*/ 119106 w 267"/>
              <a:gd name="T25" fmla="*/ 92301 h 2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7" h="264">
                <a:moveTo>
                  <a:pt x="181" y="141"/>
                </a:moveTo>
                <a:lnTo>
                  <a:pt x="181" y="141"/>
                </a:lnTo>
                <a:cubicBezTo>
                  <a:pt x="180" y="137"/>
                  <a:pt x="174" y="136"/>
                  <a:pt x="172" y="139"/>
                </a:cubicBezTo>
                <a:cubicBezTo>
                  <a:pt x="153" y="165"/>
                  <a:pt x="0" y="263"/>
                  <a:pt x="14" y="155"/>
                </a:cubicBezTo>
                <a:cubicBezTo>
                  <a:pt x="20" y="101"/>
                  <a:pt x="69" y="0"/>
                  <a:pt x="162" y="19"/>
                </a:cubicBezTo>
                <a:cubicBezTo>
                  <a:pt x="266" y="41"/>
                  <a:pt x="250" y="173"/>
                  <a:pt x="250" y="173"/>
                </a:cubicBezTo>
                <a:cubicBezTo>
                  <a:pt x="250" y="173"/>
                  <a:pt x="251" y="201"/>
                  <a:pt x="208" y="186"/>
                </a:cubicBezTo>
                <a:cubicBezTo>
                  <a:pt x="189" y="180"/>
                  <a:pt x="182" y="159"/>
                  <a:pt x="181" y="141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63">
            <a:extLst>
              <a:ext uri="{FF2B5EF4-FFF2-40B4-BE49-F238E27FC236}">
                <a16:creationId xmlns:a16="http://schemas.microsoft.com/office/drawing/2014/main" id="{6EBB85D6-5413-9647-9EF2-04612A817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3744" y="6204331"/>
            <a:ext cx="455915" cy="318598"/>
          </a:xfrm>
          <a:custGeom>
            <a:avLst/>
            <a:gdLst>
              <a:gd name="T0" fmla="*/ 0 w 365"/>
              <a:gd name="T1" fmla="*/ 166405 h 256"/>
              <a:gd name="T2" fmla="*/ 238411 w 365"/>
              <a:gd name="T3" fmla="*/ 166405 h 256"/>
              <a:gd name="T4" fmla="*/ 238411 w 365"/>
              <a:gd name="T5" fmla="*/ 0 h 256"/>
              <a:gd name="T6" fmla="*/ 238411 w 365"/>
              <a:gd name="T7" fmla="*/ 0 h 256"/>
              <a:gd name="T8" fmla="*/ 121170 w 365"/>
              <a:gd name="T9" fmla="*/ 94623 h 256"/>
              <a:gd name="T10" fmla="*/ 121170 w 365"/>
              <a:gd name="T11" fmla="*/ 94623 h 256"/>
              <a:gd name="T12" fmla="*/ 0 w 365"/>
              <a:gd name="T13" fmla="*/ 0 h 256"/>
              <a:gd name="T14" fmla="*/ 0 w 365"/>
              <a:gd name="T15" fmla="*/ 166405 h 2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5" h="256">
                <a:moveTo>
                  <a:pt x="0" y="255"/>
                </a:moveTo>
                <a:lnTo>
                  <a:pt x="364" y="255"/>
                </a:lnTo>
                <a:lnTo>
                  <a:pt x="364" y="0"/>
                </a:lnTo>
                <a:cubicBezTo>
                  <a:pt x="364" y="0"/>
                  <a:pt x="331" y="145"/>
                  <a:pt x="185" y="145"/>
                </a:cubicBezTo>
                <a:cubicBezTo>
                  <a:pt x="38" y="145"/>
                  <a:pt x="0" y="0"/>
                  <a:pt x="0" y="0"/>
                </a:cubicBezTo>
                <a:lnTo>
                  <a:pt x="0" y="255"/>
                </a:lnTo>
              </a:path>
            </a:pathLst>
          </a:custGeom>
          <a:solidFill>
            <a:srgbClr val="E4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64">
            <a:extLst>
              <a:ext uri="{FF2B5EF4-FFF2-40B4-BE49-F238E27FC236}">
                <a16:creationId xmlns:a16="http://schemas.microsoft.com/office/drawing/2014/main" id="{C8AA5624-655E-4C4C-96E1-686198869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158" y="6429543"/>
            <a:ext cx="1944499" cy="1296358"/>
          </a:xfrm>
          <a:custGeom>
            <a:avLst/>
            <a:gdLst>
              <a:gd name="T0" fmla="*/ 979181 w 1563"/>
              <a:gd name="T1" fmla="*/ 679097 h 1039"/>
              <a:gd name="T2" fmla="*/ 39794 w 1563"/>
              <a:gd name="T3" fmla="*/ 679097 h 1039"/>
              <a:gd name="T4" fmla="*/ 39794 w 1563"/>
              <a:gd name="T5" fmla="*/ 679097 h 1039"/>
              <a:gd name="T6" fmla="*/ 0 w 1563"/>
              <a:gd name="T7" fmla="*/ 639188 h 1039"/>
              <a:gd name="T8" fmla="*/ 0 w 1563"/>
              <a:gd name="T9" fmla="*/ 39908 h 1039"/>
              <a:gd name="T10" fmla="*/ 0 w 1563"/>
              <a:gd name="T11" fmla="*/ 39908 h 1039"/>
              <a:gd name="T12" fmla="*/ 39794 w 1563"/>
              <a:gd name="T13" fmla="*/ 0 h 1039"/>
              <a:gd name="T14" fmla="*/ 979181 w 1563"/>
              <a:gd name="T15" fmla="*/ 0 h 1039"/>
              <a:gd name="T16" fmla="*/ 979181 w 1563"/>
              <a:gd name="T17" fmla="*/ 0 h 1039"/>
              <a:gd name="T18" fmla="*/ 1018975 w 1563"/>
              <a:gd name="T19" fmla="*/ 39908 h 1039"/>
              <a:gd name="T20" fmla="*/ 1018975 w 1563"/>
              <a:gd name="T21" fmla="*/ 639188 h 1039"/>
              <a:gd name="T22" fmla="*/ 1018975 w 1563"/>
              <a:gd name="T23" fmla="*/ 639188 h 1039"/>
              <a:gd name="T24" fmla="*/ 979181 w 1563"/>
              <a:gd name="T25" fmla="*/ 679097 h 10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3" h="1039">
                <a:moveTo>
                  <a:pt x="1501" y="1038"/>
                </a:moveTo>
                <a:lnTo>
                  <a:pt x="61" y="1038"/>
                </a:lnTo>
                <a:cubicBezTo>
                  <a:pt x="27" y="1038"/>
                  <a:pt x="0" y="1012"/>
                  <a:pt x="0" y="977"/>
                </a:cubicBezTo>
                <a:lnTo>
                  <a:pt x="0" y="61"/>
                </a:lnTo>
                <a:cubicBezTo>
                  <a:pt x="0" y="27"/>
                  <a:pt x="27" y="0"/>
                  <a:pt x="61" y="0"/>
                </a:cubicBezTo>
                <a:lnTo>
                  <a:pt x="1501" y="0"/>
                </a:lnTo>
                <a:cubicBezTo>
                  <a:pt x="1534" y="0"/>
                  <a:pt x="1562" y="27"/>
                  <a:pt x="1562" y="61"/>
                </a:cubicBezTo>
                <a:lnTo>
                  <a:pt x="1562" y="977"/>
                </a:lnTo>
                <a:cubicBezTo>
                  <a:pt x="1562" y="1012"/>
                  <a:pt x="1534" y="1038"/>
                  <a:pt x="1501" y="1038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65">
            <a:extLst>
              <a:ext uri="{FF2B5EF4-FFF2-40B4-BE49-F238E27FC236}">
                <a16:creationId xmlns:a16="http://schemas.microsoft.com/office/drawing/2014/main" id="{D073A1AE-6537-354D-A6FA-65337575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3045" y="6522928"/>
            <a:ext cx="1658866" cy="1109595"/>
          </a:xfrm>
          <a:custGeom>
            <a:avLst/>
            <a:gdLst>
              <a:gd name="T0" fmla="*/ 869198 w 1332"/>
              <a:gd name="T1" fmla="*/ 581167 h 889"/>
              <a:gd name="T2" fmla="*/ 0 w 1332"/>
              <a:gd name="T3" fmla="*/ 581167 h 889"/>
              <a:gd name="T4" fmla="*/ 0 w 1332"/>
              <a:gd name="T5" fmla="*/ 0 h 889"/>
              <a:gd name="T6" fmla="*/ 869198 w 1332"/>
              <a:gd name="T7" fmla="*/ 0 h 889"/>
              <a:gd name="T8" fmla="*/ 869198 w 1332"/>
              <a:gd name="T9" fmla="*/ 581167 h 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889">
                <a:moveTo>
                  <a:pt x="1331" y="888"/>
                </a:moveTo>
                <a:lnTo>
                  <a:pt x="0" y="888"/>
                </a:lnTo>
                <a:lnTo>
                  <a:pt x="0" y="0"/>
                </a:lnTo>
                <a:lnTo>
                  <a:pt x="1331" y="0"/>
                </a:lnTo>
                <a:lnTo>
                  <a:pt x="1331" y="88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66">
            <a:extLst>
              <a:ext uri="{FF2B5EF4-FFF2-40B4-BE49-F238E27FC236}">
                <a16:creationId xmlns:a16="http://schemas.microsoft.com/office/drawing/2014/main" id="{04B30DB5-B488-524D-B289-B7BED9833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395" y="6764622"/>
            <a:ext cx="648167" cy="648180"/>
          </a:xfrm>
          <a:custGeom>
            <a:avLst/>
            <a:gdLst>
              <a:gd name="T0" fmla="*/ 339225 w 522"/>
              <a:gd name="T1" fmla="*/ 169284 h 520"/>
              <a:gd name="T2" fmla="*/ 339225 w 522"/>
              <a:gd name="T3" fmla="*/ 169284 h 520"/>
              <a:gd name="T4" fmla="*/ 169938 w 522"/>
              <a:gd name="T5" fmla="*/ 339222 h 520"/>
              <a:gd name="T6" fmla="*/ 169938 w 522"/>
              <a:gd name="T7" fmla="*/ 339222 h 520"/>
              <a:gd name="T8" fmla="*/ 0 w 522"/>
              <a:gd name="T9" fmla="*/ 169284 h 520"/>
              <a:gd name="T10" fmla="*/ 0 w 522"/>
              <a:gd name="T11" fmla="*/ 169284 h 520"/>
              <a:gd name="T12" fmla="*/ 169938 w 522"/>
              <a:gd name="T13" fmla="*/ 0 h 520"/>
              <a:gd name="T14" fmla="*/ 169938 w 522"/>
              <a:gd name="T15" fmla="*/ 0 h 520"/>
              <a:gd name="T16" fmla="*/ 339225 w 522"/>
              <a:gd name="T17" fmla="*/ 169284 h 5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2" h="520">
                <a:moveTo>
                  <a:pt x="521" y="259"/>
                </a:moveTo>
                <a:lnTo>
                  <a:pt x="521" y="259"/>
                </a:lnTo>
                <a:cubicBezTo>
                  <a:pt x="521" y="402"/>
                  <a:pt x="404" y="519"/>
                  <a:pt x="261" y="519"/>
                </a:cubicBezTo>
                <a:cubicBezTo>
                  <a:pt x="117" y="519"/>
                  <a:pt x="0" y="402"/>
                  <a:pt x="0" y="259"/>
                </a:cubicBezTo>
                <a:cubicBezTo>
                  <a:pt x="0" y="115"/>
                  <a:pt x="117" y="0"/>
                  <a:pt x="261" y="0"/>
                </a:cubicBezTo>
                <a:cubicBezTo>
                  <a:pt x="404" y="0"/>
                  <a:pt x="521" y="115"/>
                  <a:pt x="521" y="259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67">
            <a:extLst>
              <a:ext uri="{FF2B5EF4-FFF2-40B4-BE49-F238E27FC236}">
                <a16:creationId xmlns:a16="http://schemas.microsoft.com/office/drawing/2014/main" id="{34C3773B-D44D-8A4A-8579-0FBDB92F2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7687" y="6852511"/>
            <a:ext cx="444929" cy="444936"/>
          </a:xfrm>
          <a:custGeom>
            <a:avLst/>
            <a:gdLst>
              <a:gd name="T0" fmla="*/ 232651 w 357"/>
              <a:gd name="T1" fmla="*/ 116979 h 357"/>
              <a:gd name="T2" fmla="*/ 0 w 357"/>
              <a:gd name="T3" fmla="*/ 232650 h 357"/>
              <a:gd name="T4" fmla="*/ 0 w 357"/>
              <a:gd name="T5" fmla="*/ 0 h 357"/>
              <a:gd name="T6" fmla="*/ 232651 w 357"/>
              <a:gd name="T7" fmla="*/ 116979 h 3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7" h="357">
                <a:moveTo>
                  <a:pt x="356" y="179"/>
                </a:moveTo>
                <a:lnTo>
                  <a:pt x="0" y="356"/>
                </a:lnTo>
                <a:lnTo>
                  <a:pt x="0" y="0"/>
                </a:lnTo>
                <a:lnTo>
                  <a:pt x="356" y="179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68">
            <a:extLst>
              <a:ext uri="{FF2B5EF4-FFF2-40B4-BE49-F238E27FC236}">
                <a16:creationId xmlns:a16="http://schemas.microsoft.com/office/drawing/2014/main" id="{B7499313-4908-F545-8388-4843ECB8A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5856" y="7033781"/>
            <a:ext cx="98872" cy="98874"/>
          </a:xfrm>
          <a:custGeom>
            <a:avLst/>
            <a:gdLst>
              <a:gd name="T0" fmla="*/ 51197 w 80"/>
              <a:gd name="T1" fmla="*/ 25923 h 80"/>
              <a:gd name="T2" fmla="*/ 51197 w 80"/>
              <a:gd name="T3" fmla="*/ 25923 h 80"/>
              <a:gd name="T4" fmla="*/ 25923 w 80"/>
              <a:gd name="T5" fmla="*/ 51197 h 80"/>
              <a:gd name="T6" fmla="*/ 25923 w 80"/>
              <a:gd name="T7" fmla="*/ 51197 h 80"/>
              <a:gd name="T8" fmla="*/ 0 w 80"/>
              <a:gd name="T9" fmla="*/ 25923 h 80"/>
              <a:gd name="T10" fmla="*/ 0 w 80"/>
              <a:gd name="T11" fmla="*/ 25923 h 80"/>
              <a:gd name="T12" fmla="*/ 25923 w 80"/>
              <a:gd name="T13" fmla="*/ 0 h 80"/>
              <a:gd name="T14" fmla="*/ 25923 w 80"/>
              <a:gd name="T15" fmla="*/ 0 h 80"/>
              <a:gd name="T16" fmla="*/ 51197 w 80"/>
              <a:gd name="T17" fmla="*/ 25923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9" y="40"/>
                </a:moveTo>
                <a:lnTo>
                  <a:pt x="79" y="40"/>
                </a:lnTo>
                <a:cubicBezTo>
                  <a:pt x="79" y="62"/>
                  <a:pt x="61" y="79"/>
                  <a:pt x="40" y="79"/>
                </a:cubicBezTo>
                <a:cubicBezTo>
                  <a:pt x="18" y="79"/>
                  <a:pt x="0" y="62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1" y="0"/>
                  <a:pt x="79" y="18"/>
                  <a:pt x="79" y="4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69">
            <a:extLst>
              <a:ext uri="{FF2B5EF4-FFF2-40B4-BE49-F238E27FC236}">
                <a16:creationId xmlns:a16="http://schemas.microsoft.com/office/drawing/2014/main" id="{6A40570C-8B0C-5C4D-B109-A475F24B3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212" y="6885468"/>
            <a:ext cx="208731" cy="214227"/>
          </a:xfrm>
          <a:custGeom>
            <a:avLst/>
            <a:gdLst>
              <a:gd name="T0" fmla="*/ 0 w 168"/>
              <a:gd name="T1" fmla="*/ 26777 h 172"/>
              <a:gd name="T2" fmla="*/ 23454 w 168"/>
              <a:gd name="T3" fmla="*/ 86208 h 172"/>
              <a:gd name="T4" fmla="*/ 23454 w 168"/>
              <a:gd name="T5" fmla="*/ 86208 h 172"/>
              <a:gd name="T6" fmla="*/ 32575 w 168"/>
              <a:gd name="T7" fmla="*/ 84248 h 172"/>
              <a:gd name="T8" fmla="*/ 32575 w 168"/>
              <a:gd name="T9" fmla="*/ 84248 h 172"/>
              <a:gd name="T10" fmla="*/ 41044 w 168"/>
              <a:gd name="T11" fmla="*/ 86861 h 172"/>
              <a:gd name="T12" fmla="*/ 41044 w 168"/>
              <a:gd name="T13" fmla="*/ 86861 h 172"/>
              <a:gd name="T14" fmla="*/ 47559 w 168"/>
              <a:gd name="T15" fmla="*/ 82942 h 172"/>
              <a:gd name="T16" fmla="*/ 47559 w 168"/>
              <a:gd name="T17" fmla="*/ 82942 h 172"/>
              <a:gd name="T18" fmla="*/ 56028 w 168"/>
              <a:gd name="T19" fmla="*/ 88820 h 172"/>
              <a:gd name="T20" fmla="*/ 56028 w 168"/>
              <a:gd name="T21" fmla="*/ 88820 h 172"/>
              <a:gd name="T22" fmla="*/ 66452 w 168"/>
              <a:gd name="T23" fmla="*/ 79677 h 172"/>
              <a:gd name="T24" fmla="*/ 66452 w 168"/>
              <a:gd name="T25" fmla="*/ 79677 h 172"/>
              <a:gd name="T26" fmla="*/ 103588 w 168"/>
              <a:gd name="T27" fmla="*/ 109066 h 172"/>
              <a:gd name="T28" fmla="*/ 103588 w 168"/>
              <a:gd name="T29" fmla="*/ 109066 h 172"/>
              <a:gd name="T30" fmla="*/ 71664 w 168"/>
              <a:gd name="T31" fmla="*/ 64003 h 172"/>
              <a:gd name="T32" fmla="*/ 69710 w 168"/>
              <a:gd name="T33" fmla="*/ 57472 h 172"/>
              <a:gd name="T34" fmla="*/ 81437 w 168"/>
              <a:gd name="T35" fmla="*/ 51594 h 172"/>
              <a:gd name="T36" fmla="*/ 80134 w 168"/>
              <a:gd name="T37" fmla="*/ 40491 h 172"/>
              <a:gd name="T38" fmla="*/ 80134 w 168"/>
              <a:gd name="T39" fmla="*/ 40491 h 172"/>
              <a:gd name="T40" fmla="*/ 63846 w 168"/>
              <a:gd name="T41" fmla="*/ 22205 h 172"/>
              <a:gd name="T42" fmla="*/ 55377 w 168"/>
              <a:gd name="T43" fmla="*/ 20246 h 172"/>
              <a:gd name="T44" fmla="*/ 39090 w 168"/>
              <a:gd name="T45" fmla="*/ 0 h 172"/>
              <a:gd name="T46" fmla="*/ 0 w 168"/>
              <a:gd name="T47" fmla="*/ 26777 h 1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8" h="172">
                <a:moveTo>
                  <a:pt x="0" y="41"/>
                </a:moveTo>
                <a:lnTo>
                  <a:pt x="36" y="132"/>
                </a:lnTo>
                <a:cubicBezTo>
                  <a:pt x="36" y="132"/>
                  <a:pt x="47" y="134"/>
                  <a:pt x="50" y="129"/>
                </a:cubicBezTo>
                <a:cubicBezTo>
                  <a:pt x="50" y="129"/>
                  <a:pt x="58" y="133"/>
                  <a:pt x="63" y="133"/>
                </a:cubicBezTo>
                <a:cubicBezTo>
                  <a:pt x="67" y="131"/>
                  <a:pt x="73" y="127"/>
                  <a:pt x="73" y="127"/>
                </a:cubicBezTo>
                <a:cubicBezTo>
                  <a:pt x="73" y="127"/>
                  <a:pt x="81" y="137"/>
                  <a:pt x="86" y="136"/>
                </a:cubicBezTo>
                <a:cubicBezTo>
                  <a:pt x="92" y="136"/>
                  <a:pt x="102" y="122"/>
                  <a:pt x="102" y="122"/>
                </a:cubicBezTo>
                <a:cubicBezTo>
                  <a:pt x="102" y="122"/>
                  <a:pt x="151" y="171"/>
                  <a:pt x="159" y="167"/>
                </a:cubicBezTo>
                <a:cubicBezTo>
                  <a:pt x="167" y="162"/>
                  <a:pt x="110" y="98"/>
                  <a:pt x="110" y="98"/>
                </a:cubicBezTo>
                <a:lnTo>
                  <a:pt x="107" y="88"/>
                </a:lnTo>
                <a:lnTo>
                  <a:pt x="125" y="79"/>
                </a:lnTo>
                <a:lnTo>
                  <a:pt x="123" y="62"/>
                </a:lnTo>
                <a:cubicBezTo>
                  <a:pt x="121" y="48"/>
                  <a:pt x="112" y="37"/>
                  <a:pt x="98" y="34"/>
                </a:cubicBezTo>
                <a:lnTo>
                  <a:pt x="85" y="31"/>
                </a:lnTo>
                <a:lnTo>
                  <a:pt x="60" y="0"/>
                </a:lnTo>
                <a:lnTo>
                  <a:pt x="0" y="41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70">
            <a:extLst>
              <a:ext uri="{FF2B5EF4-FFF2-40B4-BE49-F238E27FC236}">
                <a16:creationId xmlns:a16="http://schemas.microsoft.com/office/drawing/2014/main" id="{4769A937-B4A3-1842-BB96-E396A294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606" y="6023058"/>
            <a:ext cx="395492" cy="928326"/>
          </a:xfrm>
          <a:custGeom>
            <a:avLst/>
            <a:gdLst>
              <a:gd name="T0" fmla="*/ 148689 w 318"/>
              <a:gd name="T1" fmla="*/ 0 h 746"/>
              <a:gd name="T2" fmla="*/ 148689 w 318"/>
              <a:gd name="T3" fmla="*/ 0 h 746"/>
              <a:gd name="T4" fmla="*/ 45650 w 318"/>
              <a:gd name="T5" fmla="*/ 289062 h 746"/>
              <a:gd name="T6" fmla="*/ 45650 w 318"/>
              <a:gd name="T7" fmla="*/ 289062 h 746"/>
              <a:gd name="T8" fmla="*/ 153906 w 318"/>
              <a:gd name="T9" fmla="*/ 486119 h 746"/>
              <a:gd name="T10" fmla="*/ 206730 w 318"/>
              <a:gd name="T11" fmla="*/ 450884 h 746"/>
              <a:gd name="T12" fmla="*/ 206730 w 318"/>
              <a:gd name="T13" fmla="*/ 450884 h 746"/>
              <a:gd name="T14" fmla="*/ 121299 w 318"/>
              <a:gd name="T15" fmla="*/ 249911 h 746"/>
              <a:gd name="T16" fmla="*/ 121299 w 318"/>
              <a:gd name="T17" fmla="*/ 249911 h 746"/>
              <a:gd name="T18" fmla="*/ 186513 w 318"/>
              <a:gd name="T19" fmla="*/ 98529 h 746"/>
              <a:gd name="T20" fmla="*/ 148689 w 318"/>
              <a:gd name="T21" fmla="*/ 0 h 7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8" h="746">
                <a:moveTo>
                  <a:pt x="228" y="0"/>
                </a:moveTo>
                <a:lnTo>
                  <a:pt x="228" y="0"/>
                </a:lnTo>
                <a:cubicBezTo>
                  <a:pt x="228" y="0"/>
                  <a:pt x="0" y="263"/>
                  <a:pt x="70" y="443"/>
                </a:cubicBezTo>
                <a:cubicBezTo>
                  <a:pt x="139" y="624"/>
                  <a:pt x="236" y="745"/>
                  <a:pt x="236" y="745"/>
                </a:cubicBezTo>
                <a:lnTo>
                  <a:pt x="317" y="691"/>
                </a:lnTo>
                <a:cubicBezTo>
                  <a:pt x="317" y="691"/>
                  <a:pt x="184" y="442"/>
                  <a:pt x="186" y="383"/>
                </a:cubicBezTo>
                <a:cubicBezTo>
                  <a:pt x="189" y="324"/>
                  <a:pt x="286" y="151"/>
                  <a:pt x="286" y="151"/>
                </a:cubicBezTo>
                <a:lnTo>
                  <a:pt x="228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2B38E02C-F9E4-6E48-9884-2EE83841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3883" y="6402081"/>
            <a:ext cx="114207" cy="97609"/>
          </a:xfrm>
          <a:custGeom>
            <a:avLst/>
            <a:gdLst>
              <a:gd name="connsiteX0" fmla="*/ 100474 w 114207"/>
              <a:gd name="connsiteY0" fmla="*/ 0 h 97609"/>
              <a:gd name="connsiteX1" fmla="*/ 114207 w 114207"/>
              <a:gd name="connsiteY1" fmla="*/ 45060 h 97609"/>
              <a:gd name="connsiteX2" fmla="*/ 100474 w 114207"/>
              <a:gd name="connsiteY2" fmla="*/ 81108 h 97609"/>
              <a:gd name="connsiteX3" fmla="*/ 87885 w 114207"/>
              <a:gd name="connsiteY3" fmla="*/ 45060 h 97609"/>
              <a:gd name="connsiteX4" fmla="*/ 100474 w 114207"/>
              <a:gd name="connsiteY4" fmla="*/ 0 h 97609"/>
              <a:gd name="connsiteX5" fmla="*/ 15211 w 114207"/>
              <a:gd name="connsiteY5" fmla="*/ 0 h 97609"/>
              <a:gd name="connsiteX6" fmla="*/ 29155 w 114207"/>
              <a:gd name="connsiteY6" fmla="*/ 14808 h 97609"/>
              <a:gd name="connsiteX7" fmla="*/ 29755 w 114207"/>
              <a:gd name="connsiteY7" fmla="*/ 23057 h 97609"/>
              <a:gd name="connsiteX8" fmla="*/ 30477 w 114207"/>
              <a:gd name="connsiteY8" fmla="*/ 14738 h 97609"/>
              <a:gd name="connsiteX9" fmla="*/ 43945 w 114207"/>
              <a:gd name="connsiteY9" fmla="*/ 2 h 97609"/>
              <a:gd name="connsiteX10" fmla="*/ 56304 w 114207"/>
              <a:gd name="connsiteY10" fmla="*/ 14738 h 97609"/>
              <a:gd name="connsiteX11" fmla="*/ 57064 w 114207"/>
              <a:gd name="connsiteY11" fmla="*/ 23991 h 97609"/>
              <a:gd name="connsiteX12" fmla="*/ 57828 w 114207"/>
              <a:gd name="connsiteY12" fmla="*/ 14808 h 97609"/>
              <a:gd name="connsiteX13" fmla="*/ 70798 w 114207"/>
              <a:gd name="connsiteY13" fmla="*/ 0 h 97609"/>
              <a:gd name="connsiteX14" fmla="*/ 86666 w 114207"/>
              <a:gd name="connsiteY14" fmla="*/ 49677 h 97609"/>
              <a:gd name="connsiteX15" fmla="*/ 70798 w 114207"/>
              <a:gd name="connsiteY15" fmla="*/ 86615 h 97609"/>
              <a:gd name="connsiteX16" fmla="*/ 59659 w 114207"/>
              <a:gd name="connsiteY16" fmla="*/ 78177 h 97609"/>
              <a:gd name="connsiteX17" fmla="*/ 57318 w 114207"/>
              <a:gd name="connsiteY17" fmla="*/ 64073 h 97609"/>
              <a:gd name="connsiteX18" fmla="*/ 54878 w 114207"/>
              <a:gd name="connsiteY18" fmla="*/ 83507 h 97609"/>
              <a:gd name="connsiteX19" fmla="*/ 43945 w 114207"/>
              <a:gd name="connsiteY19" fmla="*/ 97609 h 97609"/>
              <a:gd name="connsiteX20" fmla="*/ 32378 w 114207"/>
              <a:gd name="connsiteY20" fmla="*/ 83507 h 97609"/>
              <a:gd name="connsiteX21" fmla="*/ 29409 w 114207"/>
              <a:gd name="connsiteY21" fmla="*/ 62913 h 97609"/>
              <a:gd name="connsiteX22" fmla="*/ 26778 w 114207"/>
              <a:gd name="connsiteY22" fmla="*/ 78177 h 97609"/>
              <a:gd name="connsiteX23" fmla="*/ 15211 w 114207"/>
              <a:gd name="connsiteY23" fmla="*/ 86615 h 97609"/>
              <a:gd name="connsiteX24" fmla="*/ 0 w 114207"/>
              <a:gd name="connsiteY24" fmla="*/ 49677 h 97609"/>
              <a:gd name="connsiteX25" fmla="*/ 15211 w 114207"/>
              <a:gd name="connsiteY25" fmla="*/ 0 h 9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207" h="97609">
                <a:moveTo>
                  <a:pt x="100474" y="0"/>
                </a:moveTo>
                <a:cubicBezTo>
                  <a:pt x="114207" y="0"/>
                  <a:pt x="114207" y="16737"/>
                  <a:pt x="114207" y="45060"/>
                </a:cubicBezTo>
                <a:cubicBezTo>
                  <a:pt x="114207" y="70808"/>
                  <a:pt x="108485" y="81108"/>
                  <a:pt x="100474" y="81108"/>
                </a:cubicBezTo>
                <a:cubicBezTo>
                  <a:pt x="93607" y="81108"/>
                  <a:pt x="87885" y="70808"/>
                  <a:pt x="87885" y="45060"/>
                </a:cubicBezTo>
                <a:cubicBezTo>
                  <a:pt x="87885" y="16737"/>
                  <a:pt x="87885" y="0"/>
                  <a:pt x="100474" y="0"/>
                </a:cubicBezTo>
                <a:close/>
                <a:moveTo>
                  <a:pt x="15211" y="0"/>
                </a:moveTo>
                <a:cubicBezTo>
                  <a:pt x="22817" y="0"/>
                  <a:pt x="26937" y="5732"/>
                  <a:pt x="29155" y="14808"/>
                </a:cubicBezTo>
                <a:lnTo>
                  <a:pt x="29755" y="23057"/>
                </a:lnTo>
                <a:lnTo>
                  <a:pt x="30477" y="14738"/>
                </a:lnTo>
                <a:cubicBezTo>
                  <a:pt x="32853" y="5707"/>
                  <a:pt x="36973" y="2"/>
                  <a:pt x="43945" y="2"/>
                </a:cubicBezTo>
                <a:cubicBezTo>
                  <a:pt x="50283" y="2"/>
                  <a:pt x="54086" y="5707"/>
                  <a:pt x="56304" y="14738"/>
                </a:cubicBezTo>
                <a:lnTo>
                  <a:pt x="57064" y="23991"/>
                </a:lnTo>
                <a:lnTo>
                  <a:pt x="57828" y="14808"/>
                </a:lnTo>
                <a:cubicBezTo>
                  <a:pt x="60117" y="5732"/>
                  <a:pt x="64084" y="0"/>
                  <a:pt x="70798" y="0"/>
                </a:cubicBezTo>
                <a:cubicBezTo>
                  <a:pt x="84225" y="0"/>
                  <a:pt x="86666" y="22928"/>
                  <a:pt x="86666" y="49677"/>
                </a:cubicBezTo>
                <a:cubicBezTo>
                  <a:pt x="86666" y="76425"/>
                  <a:pt x="79342" y="86615"/>
                  <a:pt x="70798" y="86615"/>
                </a:cubicBezTo>
                <a:cubicBezTo>
                  <a:pt x="66525" y="86615"/>
                  <a:pt x="62558" y="84068"/>
                  <a:pt x="59659" y="78177"/>
                </a:cubicBezTo>
                <a:lnTo>
                  <a:pt x="57318" y="64073"/>
                </a:lnTo>
                <a:lnTo>
                  <a:pt x="54878" y="83507"/>
                </a:lnTo>
                <a:cubicBezTo>
                  <a:pt x="52184" y="92221"/>
                  <a:pt x="48382" y="97609"/>
                  <a:pt x="43945" y="97609"/>
                </a:cubicBezTo>
                <a:cubicBezTo>
                  <a:pt x="39509" y="97609"/>
                  <a:pt x="35389" y="92221"/>
                  <a:pt x="32378" y="83507"/>
                </a:cubicBezTo>
                <a:lnTo>
                  <a:pt x="29409" y="62913"/>
                </a:lnTo>
                <a:lnTo>
                  <a:pt x="26778" y="78177"/>
                </a:lnTo>
                <a:cubicBezTo>
                  <a:pt x="23768" y="84068"/>
                  <a:pt x="19648" y="86615"/>
                  <a:pt x="15211" y="86615"/>
                </a:cubicBezTo>
                <a:cubicBezTo>
                  <a:pt x="6338" y="86615"/>
                  <a:pt x="0" y="76425"/>
                  <a:pt x="0" y="49677"/>
                </a:cubicBezTo>
                <a:cubicBezTo>
                  <a:pt x="0" y="22928"/>
                  <a:pt x="1268" y="0"/>
                  <a:pt x="15211" y="0"/>
                </a:cubicBezTo>
                <a:close/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75">
            <a:extLst>
              <a:ext uri="{FF2B5EF4-FFF2-40B4-BE49-F238E27FC236}">
                <a16:creationId xmlns:a16="http://schemas.microsoft.com/office/drawing/2014/main" id="{C5B16FFF-D964-474B-AA07-DA3BD93C9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4719" y="5056283"/>
            <a:ext cx="3718716" cy="3718795"/>
          </a:xfrm>
          <a:custGeom>
            <a:avLst/>
            <a:gdLst>
              <a:gd name="T0" fmla="*/ 1949311 w 2985"/>
              <a:gd name="T1" fmla="*/ 974330 h 2984"/>
              <a:gd name="T2" fmla="*/ 1949311 w 2985"/>
              <a:gd name="T3" fmla="*/ 974330 h 2984"/>
              <a:gd name="T4" fmla="*/ 974655 w 2985"/>
              <a:gd name="T5" fmla="*/ 1949313 h 2984"/>
              <a:gd name="T6" fmla="*/ 974655 w 2985"/>
              <a:gd name="T7" fmla="*/ 1949313 h 2984"/>
              <a:gd name="T8" fmla="*/ 0 w 2985"/>
              <a:gd name="T9" fmla="*/ 974330 h 2984"/>
              <a:gd name="T10" fmla="*/ 0 w 2985"/>
              <a:gd name="T11" fmla="*/ 974330 h 2984"/>
              <a:gd name="T12" fmla="*/ 974655 w 2985"/>
              <a:gd name="T13" fmla="*/ 0 h 2984"/>
              <a:gd name="T14" fmla="*/ 974655 w 2985"/>
              <a:gd name="T15" fmla="*/ 0 h 2984"/>
              <a:gd name="T16" fmla="*/ 1949311 w 2985"/>
              <a:gd name="T17" fmla="*/ 974330 h 29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85" h="2984">
                <a:moveTo>
                  <a:pt x="2984" y="1491"/>
                </a:moveTo>
                <a:lnTo>
                  <a:pt x="2984" y="1491"/>
                </a:lnTo>
                <a:cubicBezTo>
                  <a:pt x="2984" y="2315"/>
                  <a:pt x="2315" y="2983"/>
                  <a:pt x="1492" y="2983"/>
                </a:cubicBezTo>
                <a:cubicBezTo>
                  <a:pt x="668" y="2983"/>
                  <a:pt x="0" y="2315"/>
                  <a:pt x="0" y="1491"/>
                </a:cubicBezTo>
                <a:cubicBezTo>
                  <a:pt x="0" y="668"/>
                  <a:pt x="668" y="0"/>
                  <a:pt x="1492" y="0"/>
                </a:cubicBezTo>
                <a:cubicBezTo>
                  <a:pt x="2315" y="0"/>
                  <a:pt x="2984" y="668"/>
                  <a:pt x="2984" y="1491"/>
                </a:cubicBezTo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76">
            <a:extLst>
              <a:ext uri="{FF2B5EF4-FFF2-40B4-BE49-F238E27FC236}">
                <a16:creationId xmlns:a16="http://schemas.microsoft.com/office/drawing/2014/main" id="{A8BEFDE0-476A-824C-9C0D-572A5401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2597" y="7204067"/>
            <a:ext cx="181269" cy="335075"/>
          </a:xfrm>
          <a:custGeom>
            <a:avLst/>
            <a:gdLst>
              <a:gd name="T0" fmla="*/ 29744 w 147"/>
              <a:gd name="T1" fmla="*/ 171092 h 267"/>
              <a:gd name="T2" fmla="*/ 29744 w 147"/>
              <a:gd name="T3" fmla="*/ 171092 h 267"/>
              <a:gd name="T4" fmla="*/ 29744 w 147"/>
              <a:gd name="T5" fmla="*/ 171092 h 267"/>
              <a:gd name="T6" fmla="*/ 3233 w 147"/>
              <a:gd name="T7" fmla="*/ 130293 h 267"/>
              <a:gd name="T8" fmla="*/ 23924 w 147"/>
              <a:gd name="T9" fmla="*/ 30928 h 267"/>
              <a:gd name="T10" fmla="*/ 23924 w 147"/>
              <a:gd name="T11" fmla="*/ 30928 h 267"/>
              <a:gd name="T12" fmla="*/ 64014 w 147"/>
              <a:gd name="T13" fmla="*/ 3948 h 267"/>
              <a:gd name="T14" fmla="*/ 64014 w 147"/>
              <a:gd name="T15" fmla="*/ 3948 h 267"/>
              <a:gd name="T16" fmla="*/ 90525 w 147"/>
              <a:gd name="T17" fmla="*/ 45405 h 267"/>
              <a:gd name="T18" fmla="*/ 70480 w 147"/>
              <a:gd name="T19" fmla="*/ 144112 h 267"/>
              <a:gd name="T20" fmla="*/ 70480 w 147"/>
              <a:gd name="T21" fmla="*/ 144112 h 267"/>
              <a:gd name="T22" fmla="*/ 29744 w 147"/>
              <a:gd name="T23" fmla="*/ 171092 h 2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7" h="267">
                <a:moveTo>
                  <a:pt x="46" y="260"/>
                </a:moveTo>
                <a:lnTo>
                  <a:pt x="46" y="260"/>
                </a:lnTo>
                <a:cubicBezTo>
                  <a:pt x="18" y="254"/>
                  <a:pt x="0" y="226"/>
                  <a:pt x="5" y="198"/>
                </a:cubicBezTo>
                <a:lnTo>
                  <a:pt x="37" y="47"/>
                </a:lnTo>
                <a:cubicBezTo>
                  <a:pt x="43" y="19"/>
                  <a:pt x="71" y="0"/>
                  <a:pt x="99" y="6"/>
                </a:cubicBezTo>
                <a:cubicBezTo>
                  <a:pt x="128" y="12"/>
                  <a:pt x="146" y="40"/>
                  <a:pt x="140" y="69"/>
                </a:cubicBezTo>
                <a:lnTo>
                  <a:pt x="109" y="219"/>
                </a:lnTo>
                <a:cubicBezTo>
                  <a:pt x="103" y="248"/>
                  <a:pt x="75" y="266"/>
                  <a:pt x="46" y="260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77">
            <a:extLst>
              <a:ext uri="{FF2B5EF4-FFF2-40B4-BE49-F238E27FC236}">
                <a16:creationId xmlns:a16="http://schemas.microsoft.com/office/drawing/2014/main" id="{9F019139-3391-9044-8B68-21D3834E7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0065" y="6605321"/>
            <a:ext cx="549293" cy="1538053"/>
          </a:xfrm>
          <a:custGeom>
            <a:avLst/>
            <a:gdLst>
              <a:gd name="T0" fmla="*/ 226913 w 443"/>
              <a:gd name="T1" fmla="*/ 805832 h 1235"/>
              <a:gd name="T2" fmla="*/ 52014 w 443"/>
              <a:gd name="T3" fmla="*/ 805832 h 1235"/>
              <a:gd name="T4" fmla="*/ 52014 w 443"/>
              <a:gd name="T5" fmla="*/ 805832 h 1235"/>
              <a:gd name="T6" fmla="*/ 0 w 443"/>
              <a:gd name="T7" fmla="*/ 752937 h 1235"/>
              <a:gd name="T8" fmla="*/ 0 w 443"/>
              <a:gd name="T9" fmla="*/ 0 h 1235"/>
              <a:gd name="T10" fmla="*/ 256171 w 443"/>
              <a:gd name="T11" fmla="*/ 0 h 1235"/>
              <a:gd name="T12" fmla="*/ 256171 w 443"/>
              <a:gd name="T13" fmla="*/ 242925 h 1235"/>
              <a:gd name="T14" fmla="*/ 262673 w 443"/>
              <a:gd name="T15" fmla="*/ 269046 h 1235"/>
              <a:gd name="T16" fmla="*/ 262673 w 443"/>
              <a:gd name="T17" fmla="*/ 269046 h 1235"/>
              <a:gd name="T18" fmla="*/ 261373 w 443"/>
              <a:gd name="T19" fmla="*/ 299085 h 1235"/>
              <a:gd name="T20" fmla="*/ 252270 w 443"/>
              <a:gd name="T21" fmla="*/ 326512 h 1235"/>
              <a:gd name="T22" fmla="*/ 252270 w 443"/>
              <a:gd name="T23" fmla="*/ 326512 h 1235"/>
              <a:gd name="T24" fmla="*/ 250320 w 443"/>
              <a:gd name="T25" fmla="*/ 656942 h 1235"/>
              <a:gd name="T26" fmla="*/ 276977 w 443"/>
              <a:gd name="T27" fmla="*/ 737264 h 1235"/>
              <a:gd name="T28" fmla="*/ 276977 w 443"/>
              <a:gd name="T29" fmla="*/ 737264 h 1235"/>
              <a:gd name="T30" fmla="*/ 226913 w 443"/>
              <a:gd name="T31" fmla="*/ 805832 h 12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43" h="1235">
                <a:moveTo>
                  <a:pt x="349" y="1234"/>
                </a:moveTo>
                <a:lnTo>
                  <a:pt x="80" y="1234"/>
                </a:lnTo>
                <a:cubicBezTo>
                  <a:pt x="35" y="1234"/>
                  <a:pt x="0" y="1198"/>
                  <a:pt x="0" y="1153"/>
                </a:cubicBezTo>
                <a:lnTo>
                  <a:pt x="0" y="0"/>
                </a:lnTo>
                <a:lnTo>
                  <a:pt x="394" y="0"/>
                </a:lnTo>
                <a:lnTo>
                  <a:pt x="394" y="372"/>
                </a:lnTo>
                <a:lnTo>
                  <a:pt x="404" y="412"/>
                </a:lnTo>
                <a:cubicBezTo>
                  <a:pt x="409" y="427"/>
                  <a:pt x="408" y="443"/>
                  <a:pt x="402" y="458"/>
                </a:cubicBezTo>
                <a:lnTo>
                  <a:pt x="388" y="500"/>
                </a:lnTo>
                <a:cubicBezTo>
                  <a:pt x="333" y="664"/>
                  <a:pt x="331" y="842"/>
                  <a:pt x="385" y="1006"/>
                </a:cubicBezTo>
                <a:lnTo>
                  <a:pt x="426" y="1129"/>
                </a:lnTo>
                <a:cubicBezTo>
                  <a:pt x="442" y="1181"/>
                  <a:pt x="404" y="1234"/>
                  <a:pt x="349" y="1234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D4D6712F-00A1-6D41-82CA-563D538B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0488" y="5962636"/>
            <a:ext cx="1657620" cy="1756531"/>
          </a:xfrm>
          <a:custGeom>
            <a:avLst/>
            <a:gdLst>
              <a:gd name="connsiteX0" fmla="*/ 1651388 w 1657620"/>
              <a:gd name="connsiteY0" fmla="*/ 0 h 1756531"/>
              <a:gd name="connsiteX1" fmla="*/ 1657620 w 1657620"/>
              <a:gd name="connsiteY1" fmla="*/ 1756531 h 1756531"/>
              <a:gd name="connsiteX2" fmla="*/ 823940 w 1657620"/>
              <a:gd name="connsiteY2" fmla="*/ 1105918 h 1756531"/>
              <a:gd name="connsiteX3" fmla="*/ 823940 w 1657620"/>
              <a:gd name="connsiteY3" fmla="*/ 1071145 h 1756531"/>
              <a:gd name="connsiteX4" fmla="*/ 817204 w 1657620"/>
              <a:gd name="connsiteY4" fmla="*/ 1071145 h 1756531"/>
              <a:gd name="connsiteX5" fmla="*/ 817204 w 1657620"/>
              <a:gd name="connsiteY5" fmla="*/ 1108344 h 1756531"/>
              <a:gd name="connsiteX6" fmla="*/ 60852 w 1657620"/>
              <a:gd name="connsiteY6" fmla="*/ 1108344 h 1756531"/>
              <a:gd name="connsiteX7" fmla="*/ 0 w 1657620"/>
              <a:gd name="connsiteY7" fmla="*/ 1047008 h 1756531"/>
              <a:gd name="connsiteX8" fmla="*/ 0 w 1657620"/>
              <a:gd name="connsiteY8" fmla="*/ 704022 h 1756531"/>
              <a:gd name="connsiteX9" fmla="*/ 60852 w 1657620"/>
              <a:gd name="connsiteY9" fmla="*/ 642685 h 1756531"/>
              <a:gd name="connsiteX10" fmla="*/ 817204 w 1657620"/>
              <a:gd name="connsiteY10" fmla="*/ 642685 h 1756531"/>
              <a:gd name="connsiteX11" fmla="*/ 817204 w 1657620"/>
              <a:gd name="connsiteY11" fmla="*/ 719589 h 1756531"/>
              <a:gd name="connsiteX12" fmla="*/ 823940 w 1657620"/>
              <a:gd name="connsiteY12" fmla="*/ 719589 h 1756531"/>
              <a:gd name="connsiteX13" fmla="*/ 823940 w 1657620"/>
              <a:gd name="connsiteY13" fmla="*/ 643149 h 1756531"/>
              <a:gd name="connsiteX0" fmla="*/ 1651388 w 1657620"/>
              <a:gd name="connsiteY0" fmla="*/ 0 h 1756531"/>
              <a:gd name="connsiteX1" fmla="*/ 1657620 w 1657620"/>
              <a:gd name="connsiteY1" fmla="*/ 1756531 h 1756531"/>
              <a:gd name="connsiteX2" fmla="*/ 823940 w 1657620"/>
              <a:gd name="connsiteY2" fmla="*/ 1105918 h 1756531"/>
              <a:gd name="connsiteX3" fmla="*/ 823940 w 1657620"/>
              <a:gd name="connsiteY3" fmla="*/ 1071145 h 1756531"/>
              <a:gd name="connsiteX4" fmla="*/ 817204 w 1657620"/>
              <a:gd name="connsiteY4" fmla="*/ 1071145 h 1756531"/>
              <a:gd name="connsiteX5" fmla="*/ 817204 w 1657620"/>
              <a:gd name="connsiteY5" fmla="*/ 1108344 h 1756531"/>
              <a:gd name="connsiteX6" fmla="*/ 60852 w 1657620"/>
              <a:gd name="connsiteY6" fmla="*/ 1108344 h 1756531"/>
              <a:gd name="connsiteX7" fmla="*/ 0 w 1657620"/>
              <a:gd name="connsiteY7" fmla="*/ 1047008 h 1756531"/>
              <a:gd name="connsiteX8" fmla="*/ 0 w 1657620"/>
              <a:gd name="connsiteY8" fmla="*/ 704022 h 1756531"/>
              <a:gd name="connsiteX9" fmla="*/ 60852 w 1657620"/>
              <a:gd name="connsiteY9" fmla="*/ 642685 h 1756531"/>
              <a:gd name="connsiteX10" fmla="*/ 817204 w 1657620"/>
              <a:gd name="connsiteY10" fmla="*/ 642685 h 1756531"/>
              <a:gd name="connsiteX11" fmla="*/ 817204 w 1657620"/>
              <a:gd name="connsiteY11" fmla="*/ 719589 h 1756531"/>
              <a:gd name="connsiteX12" fmla="*/ 823940 w 1657620"/>
              <a:gd name="connsiteY12" fmla="*/ 643149 h 1756531"/>
              <a:gd name="connsiteX13" fmla="*/ 1651388 w 1657620"/>
              <a:gd name="connsiteY13" fmla="*/ 0 h 1756531"/>
              <a:gd name="connsiteX0" fmla="*/ 1651388 w 1657620"/>
              <a:gd name="connsiteY0" fmla="*/ 0 h 1756531"/>
              <a:gd name="connsiteX1" fmla="*/ 1657620 w 1657620"/>
              <a:gd name="connsiteY1" fmla="*/ 1756531 h 1756531"/>
              <a:gd name="connsiteX2" fmla="*/ 823940 w 1657620"/>
              <a:gd name="connsiteY2" fmla="*/ 1105918 h 1756531"/>
              <a:gd name="connsiteX3" fmla="*/ 823940 w 1657620"/>
              <a:gd name="connsiteY3" fmla="*/ 1071145 h 1756531"/>
              <a:gd name="connsiteX4" fmla="*/ 817204 w 1657620"/>
              <a:gd name="connsiteY4" fmla="*/ 1071145 h 1756531"/>
              <a:gd name="connsiteX5" fmla="*/ 817204 w 1657620"/>
              <a:gd name="connsiteY5" fmla="*/ 1108344 h 1756531"/>
              <a:gd name="connsiteX6" fmla="*/ 60852 w 1657620"/>
              <a:gd name="connsiteY6" fmla="*/ 1108344 h 1756531"/>
              <a:gd name="connsiteX7" fmla="*/ 0 w 1657620"/>
              <a:gd name="connsiteY7" fmla="*/ 1047008 h 1756531"/>
              <a:gd name="connsiteX8" fmla="*/ 0 w 1657620"/>
              <a:gd name="connsiteY8" fmla="*/ 704022 h 1756531"/>
              <a:gd name="connsiteX9" fmla="*/ 60852 w 1657620"/>
              <a:gd name="connsiteY9" fmla="*/ 642685 h 1756531"/>
              <a:gd name="connsiteX10" fmla="*/ 817204 w 1657620"/>
              <a:gd name="connsiteY10" fmla="*/ 642685 h 1756531"/>
              <a:gd name="connsiteX11" fmla="*/ 823940 w 1657620"/>
              <a:gd name="connsiteY11" fmla="*/ 643149 h 1756531"/>
              <a:gd name="connsiteX12" fmla="*/ 1651388 w 1657620"/>
              <a:gd name="connsiteY12" fmla="*/ 0 h 1756531"/>
              <a:gd name="connsiteX0" fmla="*/ 1651388 w 1657620"/>
              <a:gd name="connsiteY0" fmla="*/ 0 h 1756531"/>
              <a:gd name="connsiteX1" fmla="*/ 1657620 w 1657620"/>
              <a:gd name="connsiteY1" fmla="*/ 1756531 h 1756531"/>
              <a:gd name="connsiteX2" fmla="*/ 823940 w 1657620"/>
              <a:gd name="connsiteY2" fmla="*/ 1105918 h 1756531"/>
              <a:gd name="connsiteX3" fmla="*/ 823940 w 1657620"/>
              <a:gd name="connsiteY3" fmla="*/ 1071145 h 1756531"/>
              <a:gd name="connsiteX4" fmla="*/ 817204 w 1657620"/>
              <a:gd name="connsiteY4" fmla="*/ 1108344 h 1756531"/>
              <a:gd name="connsiteX5" fmla="*/ 60852 w 1657620"/>
              <a:gd name="connsiteY5" fmla="*/ 1108344 h 1756531"/>
              <a:gd name="connsiteX6" fmla="*/ 0 w 1657620"/>
              <a:gd name="connsiteY6" fmla="*/ 1047008 h 1756531"/>
              <a:gd name="connsiteX7" fmla="*/ 0 w 1657620"/>
              <a:gd name="connsiteY7" fmla="*/ 704022 h 1756531"/>
              <a:gd name="connsiteX8" fmla="*/ 60852 w 1657620"/>
              <a:gd name="connsiteY8" fmla="*/ 642685 h 1756531"/>
              <a:gd name="connsiteX9" fmla="*/ 817204 w 1657620"/>
              <a:gd name="connsiteY9" fmla="*/ 642685 h 1756531"/>
              <a:gd name="connsiteX10" fmla="*/ 823940 w 1657620"/>
              <a:gd name="connsiteY10" fmla="*/ 643149 h 1756531"/>
              <a:gd name="connsiteX11" fmla="*/ 1651388 w 1657620"/>
              <a:gd name="connsiteY11" fmla="*/ 0 h 1756531"/>
              <a:gd name="connsiteX0" fmla="*/ 1651388 w 1657620"/>
              <a:gd name="connsiteY0" fmla="*/ 0 h 1756531"/>
              <a:gd name="connsiteX1" fmla="*/ 1657620 w 1657620"/>
              <a:gd name="connsiteY1" fmla="*/ 1756531 h 1756531"/>
              <a:gd name="connsiteX2" fmla="*/ 823940 w 1657620"/>
              <a:gd name="connsiteY2" fmla="*/ 1105918 h 1756531"/>
              <a:gd name="connsiteX3" fmla="*/ 817204 w 1657620"/>
              <a:gd name="connsiteY3" fmla="*/ 1108344 h 1756531"/>
              <a:gd name="connsiteX4" fmla="*/ 60852 w 1657620"/>
              <a:gd name="connsiteY4" fmla="*/ 1108344 h 1756531"/>
              <a:gd name="connsiteX5" fmla="*/ 0 w 1657620"/>
              <a:gd name="connsiteY5" fmla="*/ 1047008 h 1756531"/>
              <a:gd name="connsiteX6" fmla="*/ 0 w 1657620"/>
              <a:gd name="connsiteY6" fmla="*/ 704022 h 1756531"/>
              <a:gd name="connsiteX7" fmla="*/ 60852 w 1657620"/>
              <a:gd name="connsiteY7" fmla="*/ 642685 h 1756531"/>
              <a:gd name="connsiteX8" fmla="*/ 817204 w 1657620"/>
              <a:gd name="connsiteY8" fmla="*/ 642685 h 1756531"/>
              <a:gd name="connsiteX9" fmla="*/ 823940 w 1657620"/>
              <a:gd name="connsiteY9" fmla="*/ 643149 h 1756531"/>
              <a:gd name="connsiteX10" fmla="*/ 1651388 w 1657620"/>
              <a:gd name="connsiteY10" fmla="*/ 0 h 17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7620" h="1756531">
                <a:moveTo>
                  <a:pt x="1651388" y="0"/>
                </a:moveTo>
                <a:cubicBezTo>
                  <a:pt x="1653465" y="585510"/>
                  <a:pt x="1655543" y="1171021"/>
                  <a:pt x="1657620" y="1756531"/>
                </a:cubicBezTo>
                <a:lnTo>
                  <a:pt x="823940" y="1105918"/>
                </a:lnTo>
                <a:lnTo>
                  <a:pt x="817204" y="1108344"/>
                </a:lnTo>
                <a:lnTo>
                  <a:pt x="60852" y="1108344"/>
                </a:lnTo>
                <a:cubicBezTo>
                  <a:pt x="27320" y="1108344"/>
                  <a:pt x="0" y="1080805"/>
                  <a:pt x="0" y="1047008"/>
                </a:cubicBezTo>
                <a:lnTo>
                  <a:pt x="0" y="704022"/>
                </a:lnTo>
                <a:cubicBezTo>
                  <a:pt x="0" y="670224"/>
                  <a:pt x="27320" y="642685"/>
                  <a:pt x="60852" y="642685"/>
                </a:cubicBezTo>
                <a:lnTo>
                  <a:pt x="817204" y="642685"/>
                </a:lnTo>
                <a:lnTo>
                  <a:pt x="823940" y="643149"/>
                </a:lnTo>
                <a:lnTo>
                  <a:pt x="1651388" y="0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79">
            <a:extLst>
              <a:ext uri="{FF2B5EF4-FFF2-40B4-BE49-F238E27FC236}">
                <a16:creationId xmlns:a16="http://schemas.microsoft.com/office/drawing/2014/main" id="{7E1BFAEF-DAE0-D047-9DC5-04865DD9D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8096" y="6665748"/>
            <a:ext cx="87887" cy="340569"/>
          </a:xfrm>
          <a:custGeom>
            <a:avLst/>
            <a:gdLst>
              <a:gd name="T0" fmla="*/ 45427 w 70"/>
              <a:gd name="T1" fmla="*/ 177930 h 275"/>
              <a:gd name="T2" fmla="*/ 45427 w 70"/>
              <a:gd name="T3" fmla="*/ 177930 h 275"/>
              <a:gd name="T4" fmla="*/ 45427 w 70"/>
              <a:gd name="T5" fmla="*/ 0 h 275"/>
              <a:gd name="T6" fmla="*/ 45427 w 70"/>
              <a:gd name="T7" fmla="*/ 0 h 275"/>
              <a:gd name="T8" fmla="*/ 0 w 70"/>
              <a:gd name="T9" fmla="*/ 44807 h 275"/>
              <a:gd name="T10" fmla="*/ 0 w 70"/>
              <a:gd name="T11" fmla="*/ 133123 h 275"/>
              <a:gd name="T12" fmla="*/ 0 w 70"/>
              <a:gd name="T13" fmla="*/ 133123 h 275"/>
              <a:gd name="T14" fmla="*/ 45427 w 70"/>
              <a:gd name="T15" fmla="*/ 177930 h 2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" h="275">
                <a:moveTo>
                  <a:pt x="69" y="274"/>
                </a:moveTo>
                <a:lnTo>
                  <a:pt x="69" y="274"/>
                </a:lnTo>
                <a:lnTo>
                  <a:pt x="69" y="0"/>
                </a:lnTo>
                <a:cubicBezTo>
                  <a:pt x="31" y="0"/>
                  <a:pt x="0" y="31"/>
                  <a:pt x="0" y="69"/>
                </a:cubicBezTo>
                <a:lnTo>
                  <a:pt x="0" y="205"/>
                </a:lnTo>
                <a:cubicBezTo>
                  <a:pt x="0" y="243"/>
                  <a:pt x="31" y="274"/>
                  <a:pt x="69" y="274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64A039B2-5917-D146-B6A4-D17A10FEC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6243" y="6031332"/>
            <a:ext cx="490321" cy="1523032"/>
          </a:xfrm>
          <a:custGeom>
            <a:avLst/>
            <a:gdLst>
              <a:gd name="connsiteX0" fmla="*/ 30871 w 490321"/>
              <a:gd name="connsiteY0" fmla="*/ 1310843 h 1523032"/>
              <a:gd name="connsiteX1" fmla="*/ 270353 w 490321"/>
              <a:gd name="connsiteY1" fmla="*/ 1489132 h 1523032"/>
              <a:gd name="connsiteX2" fmla="*/ 275343 w 490321"/>
              <a:gd name="connsiteY2" fmla="*/ 1515498 h 1523032"/>
              <a:gd name="connsiteX3" fmla="*/ 259127 w 490321"/>
              <a:gd name="connsiteY3" fmla="*/ 1523032 h 1523032"/>
              <a:gd name="connsiteX4" fmla="*/ 247901 w 490321"/>
              <a:gd name="connsiteY4" fmla="*/ 1520521 h 1523032"/>
              <a:gd name="connsiteX5" fmla="*/ 8419 w 490321"/>
              <a:gd name="connsiteY5" fmla="*/ 1342232 h 1523032"/>
              <a:gd name="connsiteX6" fmla="*/ 3429 w 490321"/>
              <a:gd name="connsiteY6" fmla="*/ 1314610 h 1523032"/>
              <a:gd name="connsiteX7" fmla="*/ 30871 w 490321"/>
              <a:gd name="connsiteY7" fmla="*/ 1310843 h 1523032"/>
              <a:gd name="connsiteX8" fmla="*/ 135765 w 490321"/>
              <a:gd name="connsiteY8" fmla="*/ 1033674 h 1523032"/>
              <a:gd name="connsiteX9" fmla="*/ 420399 w 490321"/>
              <a:gd name="connsiteY9" fmla="*/ 1135150 h 1523032"/>
              <a:gd name="connsiteX10" fmla="*/ 431635 w 490321"/>
              <a:gd name="connsiteY10" fmla="*/ 1158953 h 1523032"/>
              <a:gd name="connsiteX11" fmla="*/ 414157 w 490321"/>
              <a:gd name="connsiteY11" fmla="*/ 1171481 h 1523032"/>
              <a:gd name="connsiteX12" fmla="*/ 407915 w 490321"/>
              <a:gd name="connsiteY12" fmla="*/ 1171481 h 1523032"/>
              <a:gd name="connsiteX13" fmla="*/ 123281 w 490321"/>
              <a:gd name="connsiteY13" fmla="*/ 1068752 h 1523032"/>
              <a:gd name="connsiteX14" fmla="*/ 112045 w 490321"/>
              <a:gd name="connsiteY14" fmla="*/ 1044949 h 1523032"/>
              <a:gd name="connsiteX15" fmla="*/ 135765 w 490321"/>
              <a:gd name="connsiteY15" fmla="*/ 1033674 h 1523032"/>
              <a:gd name="connsiteX16" fmla="*/ 471783 w 490321"/>
              <a:gd name="connsiteY16" fmla="*/ 716810 h 1523032"/>
              <a:gd name="connsiteX17" fmla="*/ 490321 w 490321"/>
              <a:gd name="connsiteY17" fmla="*/ 734835 h 1523032"/>
              <a:gd name="connsiteX18" fmla="*/ 471783 w 490321"/>
              <a:gd name="connsiteY18" fmla="*/ 754062 h 1523032"/>
              <a:gd name="connsiteX19" fmla="*/ 164043 w 490321"/>
              <a:gd name="connsiteY19" fmla="*/ 754062 h 1523032"/>
              <a:gd name="connsiteX20" fmla="*/ 145505 w 490321"/>
              <a:gd name="connsiteY20" fmla="*/ 736037 h 1523032"/>
              <a:gd name="connsiteX21" fmla="*/ 164043 w 490321"/>
              <a:gd name="connsiteY21" fmla="*/ 718012 h 1523032"/>
              <a:gd name="connsiteX22" fmla="*/ 418543 w 490321"/>
              <a:gd name="connsiteY22" fmla="*/ 351197 h 1523032"/>
              <a:gd name="connsiteX23" fmla="*/ 439641 w 490321"/>
              <a:gd name="connsiteY23" fmla="*/ 365737 h 1523032"/>
              <a:gd name="connsiteX24" fmla="*/ 423507 w 490321"/>
              <a:gd name="connsiteY24" fmla="*/ 387548 h 1523032"/>
              <a:gd name="connsiteX25" fmla="*/ 130631 w 490321"/>
              <a:gd name="connsiteY25" fmla="*/ 429957 h 1523032"/>
              <a:gd name="connsiteX26" fmla="*/ 128149 w 490321"/>
              <a:gd name="connsiteY26" fmla="*/ 429957 h 1523032"/>
              <a:gd name="connsiteX27" fmla="*/ 109533 w 490321"/>
              <a:gd name="connsiteY27" fmla="*/ 414205 h 1523032"/>
              <a:gd name="connsiteX28" fmla="*/ 125667 w 490321"/>
              <a:gd name="connsiteY28" fmla="*/ 393606 h 1523032"/>
              <a:gd name="connsiteX29" fmla="*/ 299481 w 490321"/>
              <a:gd name="connsiteY29" fmla="*/ 949 h 1523032"/>
              <a:gd name="connsiteX30" fmla="*/ 310769 w 490321"/>
              <a:gd name="connsiteY30" fmla="*/ 10892 h 1523032"/>
              <a:gd name="connsiteX31" fmla="*/ 300735 w 490321"/>
              <a:gd name="connsiteY31" fmla="*/ 35751 h 1523032"/>
              <a:gd name="connsiteX32" fmla="*/ 27299 w 490321"/>
              <a:gd name="connsiteY32" fmla="*/ 165016 h 1523032"/>
              <a:gd name="connsiteX33" fmla="*/ 18519 w 490321"/>
              <a:gd name="connsiteY33" fmla="*/ 166259 h 1523032"/>
              <a:gd name="connsiteX34" fmla="*/ 2213 w 490321"/>
              <a:gd name="connsiteY34" fmla="*/ 156315 h 1523032"/>
              <a:gd name="connsiteX35" fmla="*/ 10993 w 490321"/>
              <a:gd name="connsiteY35" fmla="*/ 130214 h 1523032"/>
              <a:gd name="connsiteX36" fmla="*/ 284429 w 490321"/>
              <a:gd name="connsiteY36" fmla="*/ 2191 h 1523032"/>
              <a:gd name="connsiteX37" fmla="*/ 299481 w 490321"/>
              <a:gd name="connsiteY37" fmla="*/ 949 h 15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90321" h="1523032">
                <a:moveTo>
                  <a:pt x="30871" y="1310843"/>
                </a:moveTo>
                <a:lnTo>
                  <a:pt x="270353" y="1489132"/>
                </a:lnTo>
                <a:cubicBezTo>
                  <a:pt x="279085" y="1495409"/>
                  <a:pt x="281579" y="1506709"/>
                  <a:pt x="275343" y="1515498"/>
                </a:cubicBezTo>
                <a:cubicBezTo>
                  <a:pt x="271601" y="1520521"/>
                  <a:pt x="265363" y="1523032"/>
                  <a:pt x="259127" y="1523032"/>
                </a:cubicBezTo>
                <a:cubicBezTo>
                  <a:pt x="255385" y="1523032"/>
                  <a:pt x="251643" y="1521776"/>
                  <a:pt x="247901" y="1520521"/>
                </a:cubicBezTo>
                <a:lnTo>
                  <a:pt x="8419" y="1342232"/>
                </a:lnTo>
                <a:cubicBezTo>
                  <a:pt x="935" y="1334699"/>
                  <a:pt x="-2807" y="1323399"/>
                  <a:pt x="3429" y="1314610"/>
                </a:cubicBezTo>
                <a:cubicBezTo>
                  <a:pt x="10913" y="1305821"/>
                  <a:pt x="22139" y="1304565"/>
                  <a:pt x="30871" y="1310843"/>
                </a:cubicBezTo>
                <a:close/>
                <a:moveTo>
                  <a:pt x="135765" y="1033674"/>
                </a:moveTo>
                <a:lnTo>
                  <a:pt x="420399" y="1135150"/>
                </a:lnTo>
                <a:cubicBezTo>
                  <a:pt x="430387" y="1137656"/>
                  <a:pt x="435379" y="1150184"/>
                  <a:pt x="431635" y="1158953"/>
                </a:cubicBezTo>
                <a:cubicBezTo>
                  <a:pt x="429137" y="1167723"/>
                  <a:pt x="421647" y="1171481"/>
                  <a:pt x="414157" y="1171481"/>
                </a:cubicBezTo>
                <a:cubicBezTo>
                  <a:pt x="411661" y="1171481"/>
                  <a:pt x="409163" y="1171481"/>
                  <a:pt x="407915" y="1171481"/>
                </a:cubicBezTo>
                <a:lnTo>
                  <a:pt x="123281" y="1068752"/>
                </a:lnTo>
                <a:cubicBezTo>
                  <a:pt x="113293" y="1066246"/>
                  <a:pt x="107053" y="1054971"/>
                  <a:pt x="112045" y="1044949"/>
                </a:cubicBezTo>
                <a:cubicBezTo>
                  <a:pt x="115791" y="1034926"/>
                  <a:pt x="125777" y="1029915"/>
                  <a:pt x="135765" y="1033674"/>
                </a:cubicBezTo>
                <a:close/>
                <a:moveTo>
                  <a:pt x="471783" y="716810"/>
                </a:moveTo>
                <a:cubicBezTo>
                  <a:pt x="481669" y="716810"/>
                  <a:pt x="490321" y="725222"/>
                  <a:pt x="490321" y="734835"/>
                </a:cubicBezTo>
                <a:cubicBezTo>
                  <a:pt x="490321" y="745650"/>
                  <a:pt x="481669" y="754062"/>
                  <a:pt x="471783" y="754062"/>
                </a:cubicBezTo>
                <a:lnTo>
                  <a:pt x="164043" y="754062"/>
                </a:lnTo>
                <a:cubicBezTo>
                  <a:pt x="152919" y="754062"/>
                  <a:pt x="145505" y="745650"/>
                  <a:pt x="145505" y="736037"/>
                </a:cubicBezTo>
                <a:cubicBezTo>
                  <a:pt x="145505" y="726423"/>
                  <a:pt x="152919" y="718012"/>
                  <a:pt x="164043" y="718012"/>
                </a:cubicBezTo>
                <a:close/>
                <a:moveTo>
                  <a:pt x="418543" y="351197"/>
                </a:moveTo>
                <a:cubicBezTo>
                  <a:pt x="428471" y="348774"/>
                  <a:pt x="438399" y="356044"/>
                  <a:pt x="439641" y="365737"/>
                </a:cubicBezTo>
                <a:cubicBezTo>
                  <a:pt x="440881" y="376643"/>
                  <a:pt x="433435" y="385124"/>
                  <a:pt x="423507" y="387548"/>
                </a:cubicBezTo>
                <a:lnTo>
                  <a:pt x="130631" y="429957"/>
                </a:lnTo>
                <a:cubicBezTo>
                  <a:pt x="129389" y="429957"/>
                  <a:pt x="129389" y="429957"/>
                  <a:pt x="128149" y="429957"/>
                </a:cubicBezTo>
                <a:cubicBezTo>
                  <a:pt x="118221" y="429957"/>
                  <a:pt x="110775" y="423899"/>
                  <a:pt x="109533" y="414205"/>
                </a:cubicBezTo>
                <a:cubicBezTo>
                  <a:pt x="107053" y="404512"/>
                  <a:pt x="114497" y="394818"/>
                  <a:pt x="125667" y="393606"/>
                </a:cubicBezTo>
                <a:close/>
                <a:moveTo>
                  <a:pt x="299481" y="949"/>
                </a:moveTo>
                <a:cubicBezTo>
                  <a:pt x="304183" y="2502"/>
                  <a:pt x="308259" y="5921"/>
                  <a:pt x="310769" y="10892"/>
                </a:cubicBezTo>
                <a:cubicBezTo>
                  <a:pt x="314531" y="19593"/>
                  <a:pt x="310769" y="30779"/>
                  <a:pt x="300735" y="35751"/>
                </a:cubicBezTo>
                <a:lnTo>
                  <a:pt x="27299" y="165016"/>
                </a:lnTo>
                <a:cubicBezTo>
                  <a:pt x="24789" y="166259"/>
                  <a:pt x="22281" y="166259"/>
                  <a:pt x="18519" y="166259"/>
                </a:cubicBezTo>
                <a:cubicBezTo>
                  <a:pt x="12247" y="166259"/>
                  <a:pt x="4721" y="162530"/>
                  <a:pt x="2213" y="156315"/>
                </a:cubicBezTo>
                <a:cubicBezTo>
                  <a:pt x="-2805" y="146372"/>
                  <a:pt x="957" y="135185"/>
                  <a:pt x="10993" y="130214"/>
                </a:cubicBezTo>
                <a:lnTo>
                  <a:pt x="284429" y="2191"/>
                </a:lnTo>
                <a:cubicBezTo>
                  <a:pt x="289447" y="-294"/>
                  <a:pt x="294777" y="-605"/>
                  <a:pt x="299481" y="949"/>
                </a:cubicBez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86">
            <a:extLst>
              <a:ext uri="{FF2B5EF4-FFF2-40B4-BE49-F238E27FC236}">
                <a16:creationId xmlns:a16="http://schemas.microsoft.com/office/drawing/2014/main" id="{ECCCF296-6CAA-0440-9B47-CF348965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0487" y="5962636"/>
            <a:ext cx="1653376" cy="1757775"/>
          </a:xfrm>
          <a:custGeom>
            <a:avLst/>
            <a:gdLst>
              <a:gd name="T0" fmla="*/ 863055 w 1328"/>
              <a:gd name="T1" fmla="*/ 0 h 1413"/>
              <a:gd name="T2" fmla="*/ 429569 w 1328"/>
              <a:gd name="T3" fmla="*/ 337238 h 1413"/>
              <a:gd name="T4" fmla="*/ 31989 w 1328"/>
              <a:gd name="T5" fmla="*/ 337238 h 1413"/>
              <a:gd name="T6" fmla="*/ 31989 w 1328"/>
              <a:gd name="T7" fmla="*/ 337238 h 1413"/>
              <a:gd name="T8" fmla="*/ 0 w 1328"/>
              <a:gd name="T9" fmla="*/ 369201 h 1413"/>
              <a:gd name="T10" fmla="*/ 0 w 1328"/>
              <a:gd name="T11" fmla="*/ 547930 h 1413"/>
              <a:gd name="T12" fmla="*/ 0 w 1328"/>
              <a:gd name="T13" fmla="*/ 547930 h 1413"/>
              <a:gd name="T14" fmla="*/ 31989 w 1328"/>
              <a:gd name="T15" fmla="*/ 579893 h 1413"/>
              <a:gd name="T16" fmla="*/ 429569 w 1328"/>
              <a:gd name="T17" fmla="*/ 579893 h 1413"/>
              <a:gd name="T18" fmla="*/ 866319 w 1328"/>
              <a:gd name="T19" fmla="*/ 921045 h 1413"/>
              <a:gd name="T20" fmla="*/ 863055 w 1328"/>
              <a:gd name="T21" fmla="*/ 0 h 14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8" h="1413">
                <a:moveTo>
                  <a:pt x="1322" y="0"/>
                </a:moveTo>
                <a:lnTo>
                  <a:pt x="658" y="517"/>
                </a:lnTo>
                <a:lnTo>
                  <a:pt x="49" y="517"/>
                </a:lnTo>
                <a:cubicBezTo>
                  <a:pt x="22" y="517"/>
                  <a:pt x="0" y="539"/>
                  <a:pt x="0" y="566"/>
                </a:cubicBezTo>
                <a:lnTo>
                  <a:pt x="0" y="840"/>
                </a:lnTo>
                <a:cubicBezTo>
                  <a:pt x="0" y="867"/>
                  <a:pt x="22" y="889"/>
                  <a:pt x="49" y="889"/>
                </a:cubicBezTo>
                <a:lnTo>
                  <a:pt x="658" y="889"/>
                </a:lnTo>
                <a:lnTo>
                  <a:pt x="1327" y="1412"/>
                </a:lnTo>
                <a:lnTo>
                  <a:pt x="1322" y="0"/>
                </a:lnTo>
              </a:path>
            </a:pathLst>
          </a:custGeom>
          <a:solidFill>
            <a:srgbClr val="9C9EB9">
              <a:alpha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87">
            <a:extLst>
              <a:ext uri="{FF2B5EF4-FFF2-40B4-BE49-F238E27FC236}">
                <a16:creationId xmlns:a16="http://schemas.microsoft.com/office/drawing/2014/main" id="{E714632D-3000-F644-A3D1-3F1F70ED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176" y="5847280"/>
            <a:ext cx="889856" cy="1982991"/>
          </a:xfrm>
          <a:custGeom>
            <a:avLst/>
            <a:gdLst>
              <a:gd name="T0" fmla="*/ 465957 w 716"/>
              <a:gd name="T1" fmla="*/ 519895 h 1590"/>
              <a:gd name="T2" fmla="*/ 465957 w 716"/>
              <a:gd name="T3" fmla="*/ 519895 h 1590"/>
              <a:gd name="T4" fmla="*/ 233305 w 716"/>
              <a:gd name="T5" fmla="*/ 1039136 h 1590"/>
              <a:gd name="T6" fmla="*/ 233305 w 716"/>
              <a:gd name="T7" fmla="*/ 1039136 h 1590"/>
              <a:gd name="T8" fmla="*/ 0 w 716"/>
              <a:gd name="T9" fmla="*/ 519895 h 1590"/>
              <a:gd name="T10" fmla="*/ 0 w 716"/>
              <a:gd name="T11" fmla="*/ 519895 h 1590"/>
              <a:gd name="T12" fmla="*/ 233305 w 716"/>
              <a:gd name="T13" fmla="*/ 0 h 1590"/>
              <a:gd name="T14" fmla="*/ 233305 w 716"/>
              <a:gd name="T15" fmla="*/ 0 h 1590"/>
              <a:gd name="T16" fmla="*/ 465957 w 716"/>
              <a:gd name="T17" fmla="*/ 519895 h 15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6" h="1590">
                <a:moveTo>
                  <a:pt x="715" y="795"/>
                </a:moveTo>
                <a:lnTo>
                  <a:pt x="715" y="795"/>
                </a:lnTo>
                <a:cubicBezTo>
                  <a:pt x="715" y="1234"/>
                  <a:pt x="555" y="1589"/>
                  <a:pt x="358" y="1589"/>
                </a:cubicBezTo>
                <a:cubicBezTo>
                  <a:pt x="161" y="1589"/>
                  <a:pt x="0" y="1234"/>
                  <a:pt x="0" y="795"/>
                </a:cubicBezTo>
                <a:cubicBezTo>
                  <a:pt x="0" y="356"/>
                  <a:pt x="161" y="0"/>
                  <a:pt x="358" y="0"/>
                </a:cubicBezTo>
                <a:cubicBezTo>
                  <a:pt x="555" y="0"/>
                  <a:pt x="715" y="356"/>
                  <a:pt x="715" y="795"/>
                </a:cubicBez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88">
            <a:extLst>
              <a:ext uri="{FF2B5EF4-FFF2-40B4-BE49-F238E27FC236}">
                <a16:creationId xmlns:a16="http://schemas.microsoft.com/office/drawing/2014/main" id="{63FD63CC-754D-0E45-AFDE-44BB7EB6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4567" y="5940664"/>
            <a:ext cx="730562" cy="1796224"/>
          </a:xfrm>
          <a:custGeom>
            <a:avLst/>
            <a:gdLst>
              <a:gd name="T0" fmla="*/ 382426 w 585"/>
              <a:gd name="T1" fmla="*/ 470602 h 1441"/>
              <a:gd name="T2" fmla="*/ 382426 w 585"/>
              <a:gd name="T3" fmla="*/ 470602 h 1441"/>
              <a:gd name="T4" fmla="*/ 191213 w 585"/>
              <a:gd name="T5" fmla="*/ 941204 h 1441"/>
              <a:gd name="T6" fmla="*/ 191213 w 585"/>
              <a:gd name="T7" fmla="*/ 941204 h 1441"/>
              <a:gd name="T8" fmla="*/ 0 w 585"/>
              <a:gd name="T9" fmla="*/ 470602 h 1441"/>
              <a:gd name="T10" fmla="*/ 0 w 585"/>
              <a:gd name="T11" fmla="*/ 470602 h 1441"/>
              <a:gd name="T12" fmla="*/ 191213 w 585"/>
              <a:gd name="T13" fmla="*/ 0 h 1441"/>
              <a:gd name="T14" fmla="*/ 191213 w 585"/>
              <a:gd name="T15" fmla="*/ 0 h 1441"/>
              <a:gd name="T16" fmla="*/ 382426 w 585"/>
              <a:gd name="T17" fmla="*/ 470602 h 14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5" h="1441">
                <a:moveTo>
                  <a:pt x="584" y="720"/>
                </a:moveTo>
                <a:lnTo>
                  <a:pt x="584" y="720"/>
                </a:lnTo>
                <a:cubicBezTo>
                  <a:pt x="584" y="1118"/>
                  <a:pt x="453" y="1440"/>
                  <a:pt x="292" y="1440"/>
                </a:cubicBezTo>
                <a:cubicBezTo>
                  <a:pt x="130" y="1440"/>
                  <a:pt x="0" y="1118"/>
                  <a:pt x="0" y="720"/>
                </a:cubicBezTo>
                <a:cubicBezTo>
                  <a:pt x="0" y="323"/>
                  <a:pt x="130" y="0"/>
                  <a:pt x="292" y="0"/>
                </a:cubicBezTo>
                <a:cubicBezTo>
                  <a:pt x="453" y="0"/>
                  <a:pt x="584" y="323"/>
                  <a:pt x="584" y="720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89">
            <a:extLst>
              <a:ext uri="{FF2B5EF4-FFF2-40B4-BE49-F238E27FC236}">
                <a16:creationId xmlns:a16="http://schemas.microsoft.com/office/drawing/2014/main" id="{FEEEAB1E-A1D3-C343-AC21-70FAD5369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4567" y="6561376"/>
            <a:ext cx="252675" cy="615221"/>
          </a:xfrm>
          <a:custGeom>
            <a:avLst/>
            <a:gdLst>
              <a:gd name="T0" fmla="*/ 131841 w 203"/>
              <a:gd name="T1" fmla="*/ 160641 h 492"/>
              <a:gd name="T2" fmla="*/ 131841 w 203"/>
              <a:gd name="T3" fmla="*/ 160641 h 492"/>
              <a:gd name="T4" fmla="*/ 11096 w 203"/>
              <a:gd name="T5" fmla="*/ 0 h 492"/>
              <a:gd name="T6" fmla="*/ 11096 w 203"/>
              <a:gd name="T7" fmla="*/ 0 h 492"/>
              <a:gd name="T8" fmla="*/ 8485 w 203"/>
              <a:gd name="T9" fmla="*/ 0 h 492"/>
              <a:gd name="T10" fmla="*/ 8485 w 203"/>
              <a:gd name="T11" fmla="*/ 0 h 492"/>
              <a:gd name="T12" fmla="*/ 0 w 203"/>
              <a:gd name="T13" fmla="*/ 143594 h 492"/>
              <a:gd name="T14" fmla="*/ 0 w 203"/>
              <a:gd name="T15" fmla="*/ 143594 h 492"/>
              <a:gd name="T16" fmla="*/ 13706 w 203"/>
              <a:gd name="T17" fmla="*/ 321938 h 492"/>
              <a:gd name="T18" fmla="*/ 13706 w 203"/>
              <a:gd name="T19" fmla="*/ 321938 h 492"/>
              <a:gd name="T20" fmla="*/ 131841 w 203"/>
              <a:gd name="T21" fmla="*/ 160641 h 4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" h="492">
                <a:moveTo>
                  <a:pt x="202" y="245"/>
                </a:moveTo>
                <a:lnTo>
                  <a:pt x="202" y="245"/>
                </a:lnTo>
                <a:cubicBezTo>
                  <a:pt x="202" y="110"/>
                  <a:pt x="119" y="0"/>
                  <a:pt x="17" y="0"/>
                </a:cubicBezTo>
                <a:cubicBezTo>
                  <a:pt x="16" y="0"/>
                  <a:pt x="15" y="0"/>
                  <a:pt x="13" y="0"/>
                </a:cubicBezTo>
                <a:cubicBezTo>
                  <a:pt x="4" y="69"/>
                  <a:pt x="0" y="143"/>
                  <a:pt x="0" y="219"/>
                </a:cubicBezTo>
                <a:cubicBezTo>
                  <a:pt x="0" y="314"/>
                  <a:pt x="7" y="406"/>
                  <a:pt x="21" y="491"/>
                </a:cubicBezTo>
                <a:cubicBezTo>
                  <a:pt x="121" y="487"/>
                  <a:pt x="202" y="378"/>
                  <a:pt x="202" y="245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90">
            <a:extLst>
              <a:ext uri="{FF2B5EF4-FFF2-40B4-BE49-F238E27FC236}">
                <a16:creationId xmlns:a16="http://schemas.microsoft.com/office/drawing/2014/main" id="{EB98A336-FE99-374D-B3D0-EE0DAFFF9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6965" y="5973622"/>
            <a:ext cx="115353" cy="126338"/>
          </a:xfrm>
          <a:custGeom>
            <a:avLst/>
            <a:gdLst>
              <a:gd name="T0" fmla="*/ 42540 w 91"/>
              <a:gd name="T1" fmla="*/ 65590 h 101"/>
              <a:gd name="T2" fmla="*/ 0 w 91"/>
              <a:gd name="T3" fmla="*/ 53128 h 101"/>
              <a:gd name="T4" fmla="*/ 16617 w 91"/>
              <a:gd name="T5" fmla="*/ 0 h 101"/>
              <a:gd name="T6" fmla="*/ 59822 w 91"/>
              <a:gd name="T7" fmla="*/ 12462 h 101"/>
              <a:gd name="T8" fmla="*/ 42540 w 91"/>
              <a:gd name="T9" fmla="*/ 65590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101">
                <a:moveTo>
                  <a:pt x="64" y="100"/>
                </a:moveTo>
                <a:lnTo>
                  <a:pt x="0" y="81"/>
                </a:lnTo>
                <a:lnTo>
                  <a:pt x="25" y="0"/>
                </a:lnTo>
                <a:lnTo>
                  <a:pt x="90" y="19"/>
                </a:lnTo>
                <a:lnTo>
                  <a:pt x="64" y="100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91">
            <a:extLst>
              <a:ext uri="{FF2B5EF4-FFF2-40B4-BE49-F238E27FC236}">
                <a16:creationId xmlns:a16="http://schemas.microsoft.com/office/drawing/2014/main" id="{F9F3A7CA-A7B3-A943-853E-B6E2369E9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504" y="6473489"/>
            <a:ext cx="384505" cy="131833"/>
          </a:xfrm>
          <a:custGeom>
            <a:avLst/>
            <a:gdLst>
              <a:gd name="T0" fmla="*/ 140742 w 308"/>
              <a:gd name="T1" fmla="*/ 5869 h 106"/>
              <a:gd name="T2" fmla="*/ 0 w 308"/>
              <a:gd name="T3" fmla="*/ 0 h 106"/>
              <a:gd name="T4" fmla="*/ 0 w 308"/>
              <a:gd name="T5" fmla="*/ 68475 h 106"/>
              <a:gd name="T6" fmla="*/ 200966 w 308"/>
              <a:gd name="T7" fmla="*/ 68475 h 106"/>
              <a:gd name="T8" fmla="*/ 200966 w 308"/>
              <a:gd name="T9" fmla="*/ 68475 h 106"/>
              <a:gd name="T10" fmla="*/ 140742 w 308"/>
              <a:gd name="T11" fmla="*/ 5869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8" h="106">
                <a:moveTo>
                  <a:pt x="215" y="9"/>
                </a:moveTo>
                <a:lnTo>
                  <a:pt x="0" y="0"/>
                </a:lnTo>
                <a:lnTo>
                  <a:pt x="0" y="105"/>
                </a:lnTo>
                <a:lnTo>
                  <a:pt x="307" y="105"/>
                </a:lnTo>
                <a:cubicBezTo>
                  <a:pt x="307" y="54"/>
                  <a:pt x="266" y="12"/>
                  <a:pt x="215" y="9"/>
                </a:cubicBezTo>
              </a:path>
            </a:pathLst>
          </a:custGeom>
          <a:solidFill>
            <a:srgbClr val="E4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92">
            <a:extLst>
              <a:ext uri="{FF2B5EF4-FFF2-40B4-BE49-F238E27FC236}">
                <a16:creationId xmlns:a16="http://schemas.microsoft.com/office/drawing/2014/main" id="{CB29A821-3AAD-D94E-91A6-4F0F52405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6402" y="5951651"/>
            <a:ext cx="439435" cy="241693"/>
          </a:xfrm>
          <a:custGeom>
            <a:avLst/>
            <a:gdLst>
              <a:gd name="T0" fmla="*/ 0 w 352"/>
              <a:gd name="T1" fmla="*/ 69832 h 196"/>
              <a:gd name="T2" fmla="*/ 117830 w 352"/>
              <a:gd name="T3" fmla="*/ 62720 h 196"/>
              <a:gd name="T4" fmla="*/ 219950 w 352"/>
              <a:gd name="T5" fmla="*/ 0 h 196"/>
              <a:gd name="T6" fmla="*/ 229769 w 352"/>
              <a:gd name="T7" fmla="*/ 31683 h 196"/>
              <a:gd name="T8" fmla="*/ 124377 w 352"/>
              <a:gd name="T9" fmla="*/ 115094 h 196"/>
              <a:gd name="T10" fmla="*/ 1964 w 352"/>
              <a:gd name="T11" fmla="*/ 126086 h 196"/>
              <a:gd name="T12" fmla="*/ 0 w 352"/>
              <a:gd name="T13" fmla="*/ 69832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2" h="196">
                <a:moveTo>
                  <a:pt x="0" y="108"/>
                </a:moveTo>
                <a:lnTo>
                  <a:pt x="180" y="97"/>
                </a:lnTo>
                <a:lnTo>
                  <a:pt x="336" y="0"/>
                </a:lnTo>
                <a:lnTo>
                  <a:pt x="351" y="49"/>
                </a:lnTo>
                <a:lnTo>
                  <a:pt x="190" y="178"/>
                </a:lnTo>
                <a:lnTo>
                  <a:pt x="3" y="195"/>
                </a:lnTo>
                <a:lnTo>
                  <a:pt x="0" y="108"/>
                </a:lnTo>
              </a:path>
            </a:pathLst>
          </a:custGeom>
          <a:solidFill>
            <a:srgbClr val="04A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93">
            <a:extLst>
              <a:ext uri="{FF2B5EF4-FFF2-40B4-BE49-F238E27FC236}">
                <a16:creationId xmlns:a16="http://schemas.microsoft.com/office/drawing/2014/main" id="{AB123197-F2B2-1A45-93B3-F101286B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6263" y="6072500"/>
            <a:ext cx="340563" cy="400990"/>
          </a:xfrm>
          <a:custGeom>
            <a:avLst/>
            <a:gdLst>
              <a:gd name="T0" fmla="*/ 142602 w 273"/>
              <a:gd name="T1" fmla="*/ 209610 h 323"/>
              <a:gd name="T2" fmla="*/ 0 w 273"/>
              <a:gd name="T3" fmla="*/ 209610 h 323"/>
              <a:gd name="T4" fmla="*/ 40556 w 273"/>
              <a:gd name="T5" fmla="*/ 58587 h 323"/>
              <a:gd name="T6" fmla="*/ 40556 w 273"/>
              <a:gd name="T7" fmla="*/ 58587 h 323"/>
              <a:gd name="T8" fmla="*/ 105316 w 273"/>
              <a:gd name="T9" fmla="*/ 1953 h 323"/>
              <a:gd name="T10" fmla="*/ 119707 w 273"/>
              <a:gd name="T11" fmla="*/ 0 h 323"/>
              <a:gd name="T12" fmla="*/ 161571 w 273"/>
              <a:gd name="T13" fmla="*/ 12368 h 323"/>
              <a:gd name="T14" fmla="*/ 164842 w 273"/>
              <a:gd name="T15" fmla="*/ 19529 h 323"/>
              <a:gd name="T16" fmla="*/ 164842 w 273"/>
              <a:gd name="T17" fmla="*/ 19529 h 323"/>
              <a:gd name="T18" fmla="*/ 172038 w 273"/>
              <a:gd name="T19" fmla="*/ 87880 h 323"/>
              <a:gd name="T20" fmla="*/ 142602 w 273"/>
              <a:gd name="T21" fmla="*/ 209610 h 3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3" h="323">
                <a:moveTo>
                  <a:pt x="218" y="322"/>
                </a:moveTo>
                <a:lnTo>
                  <a:pt x="0" y="322"/>
                </a:lnTo>
                <a:lnTo>
                  <a:pt x="62" y="90"/>
                </a:lnTo>
                <a:cubicBezTo>
                  <a:pt x="75" y="44"/>
                  <a:pt x="114" y="9"/>
                  <a:pt x="161" y="3"/>
                </a:cubicBezTo>
                <a:lnTo>
                  <a:pt x="183" y="0"/>
                </a:lnTo>
                <a:lnTo>
                  <a:pt x="247" y="19"/>
                </a:lnTo>
                <a:lnTo>
                  <a:pt x="252" y="30"/>
                </a:lnTo>
                <a:cubicBezTo>
                  <a:pt x="268" y="62"/>
                  <a:pt x="272" y="100"/>
                  <a:pt x="263" y="135"/>
                </a:cubicBezTo>
                <a:lnTo>
                  <a:pt x="218" y="322"/>
                </a:lnTo>
              </a:path>
            </a:pathLst>
          </a:custGeom>
          <a:solidFill>
            <a:srgbClr val="00BA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94">
            <a:extLst>
              <a:ext uri="{FF2B5EF4-FFF2-40B4-BE49-F238E27FC236}">
                <a16:creationId xmlns:a16="http://schemas.microsoft.com/office/drawing/2014/main" id="{3125FA73-E4E4-704A-97B0-9904A2E8F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3448" y="5973622"/>
            <a:ext cx="93378" cy="82395"/>
          </a:xfrm>
          <a:custGeom>
            <a:avLst/>
            <a:gdLst>
              <a:gd name="T0" fmla="*/ 38656 w 76"/>
              <a:gd name="T1" fmla="*/ 42569 h 68"/>
              <a:gd name="T2" fmla="*/ 48320 w 76"/>
              <a:gd name="T3" fmla="*/ 12072 h 68"/>
              <a:gd name="T4" fmla="*/ 6443 w 76"/>
              <a:gd name="T5" fmla="*/ 0 h 68"/>
              <a:gd name="T6" fmla="*/ 0 w 76"/>
              <a:gd name="T7" fmla="*/ 19696 h 68"/>
              <a:gd name="T8" fmla="*/ 0 w 76"/>
              <a:gd name="T9" fmla="*/ 19696 h 68"/>
              <a:gd name="T10" fmla="*/ 38656 w 76"/>
              <a:gd name="T11" fmla="*/ 42569 h 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6" h="68">
                <a:moveTo>
                  <a:pt x="60" y="67"/>
                </a:moveTo>
                <a:lnTo>
                  <a:pt x="75" y="19"/>
                </a:lnTo>
                <a:lnTo>
                  <a:pt x="10" y="0"/>
                </a:lnTo>
                <a:lnTo>
                  <a:pt x="0" y="31"/>
                </a:lnTo>
                <a:cubicBezTo>
                  <a:pt x="9" y="44"/>
                  <a:pt x="27" y="60"/>
                  <a:pt x="60" y="67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95">
            <a:extLst>
              <a:ext uri="{FF2B5EF4-FFF2-40B4-BE49-F238E27FC236}">
                <a16:creationId xmlns:a16="http://schemas.microsoft.com/office/drawing/2014/main" id="{9561EAD6-E629-FF41-805E-EA1B9666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2036" y="6226305"/>
            <a:ext cx="153801" cy="247186"/>
          </a:xfrm>
          <a:custGeom>
            <a:avLst/>
            <a:gdLst>
              <a:gd name="T0" fmla="*/ 0 w 125"/>
              <a:gd name="T1" fmla="*/ 128958 h 198"/>
              <a:gd name="T2" fmla="*/ 50970 w 125"/>
              <a:gd name="T3" fmla="*/ 128958 h 198"/>
              <a:gd name="T4" fmla="*/ 80003 w 125"/>
              <a:gd name="T5" fmla="*/ 6546 h 198"/>
              <a:gd name="T6" fmla="*/ 32259 w 125"/>
              <a:gd name="T7" fmla="*/ 0 h 198"/>
              <a:gd name="T8" fmla="*/ 0 w 125"/>
              <a:gd name="T9" fmla="*/ 128958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" h="198">
                <a:moveTo>
                  <a:pt x="0" y="197"/>
                </a:moveTo>
                <a:lnTo>
                  <a:pt x="79" y="197"/>
                </a:lnTo>
                <a:lnTo>
                  <a:pt x="124" y="10"/>
                </a:lnTo>
                <a:lnTo>
                  <a:pt x="50" y="0"/>
                </a:lnTo>
                <a:lnTo>
                  <a:pt x="0" y="197"/>
                </a:lnTo>
              </a:path>
            </a:pathLst>
          </a:custGeom>
          <a:solidFill>
            <a:srgbClr val="04A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96">
            <a:extLst>
              <a:ext uri="{FF2B5EF4-FFF2-40B4-BE49-F238E27FC236}">
                <a16:creationId xmlns:a16="http://schemas.microsoft.com/office/drawing/2014/main" id="{F03531C3-A811-AF4A-8FE8-C262B25D8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488" y="6050526"/>
            <a:ext cx="285633" cy="362541"/>
          </a:xfrm>
          <a:custGeom>
            <a:avLst/>
            <a:gdLst>
              <a:gd name="T0" fmla="*/ 16423 w 228"/>
              <a:gd name="T1" fmla="*/ 68593 h 291"/>
              <a:gd name="T2" fmla="*/ 16423 w 228"/>
              <a:gd name="T3" fmla="*/ 68593 h 291"/>
              <a:gd name="T4" fmla="*/ 8540 w 228"/>
              <a:gd name="T5" fmla="*/ 108442 h 291"/>
              <a:gd name="T6" fmla="*/ 8540 w 228"/>
              <a:gd name="T7" fmla="*/ 108442 h 291"/>
              <a:gd name="T8" fmla="*/ 80143 w 228"/>
              <a:gd name="T9" fmla="*/ 186834 h 291"/>
              <a:gd name="T10" fmla="*/ 80143 w 228"/>
              <a:gd name="T11" fmla="*/ 186834 h 291"/>
              <a:gd name="T12" fmla="*/ 149119 w 228"/>
              <a:gd name="T13" fmla="*/ 5879 h 291"/>
              <a:gd name="T14" fmla="*/ 121529 w 228"/>
              <a:gd name="T15" fmla="*/ 0 h 291"/>
              <a:gd name="T16" fmla="*/ 75545 w 228"/>
              <a:gd name="T17" fmla="*/ 99949 h 291"/>
              <a:gd name="T18" fmla="*/ 58465 w 228"/>
              <a:gd name="T19" fmla="*/ 75125 h 291"/>
              <a:gd name="T20" fmla="*/ 58465 w 228"/>
              <a:gd name="T21" fmla="*/ 75125 h 291"/>
              <a:gd name="T22" fmla="*/ 16423 w 228"/>
              <a:gd name="T23" fmla="*/ 68593 h 2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8" h="291">
                <a:moveTo>
                  <a:pt x="25" y="105"/>
                </a:moveTo>
                <a:lnTo>
                  <a:pt x="25" y="105"/>
                </a:lnTo>
                <a:cubicBezTo>
                  <a:pt x="6" y="119"/>
                  <a:pt x="0" y="146"/>
                  <a:pt x="13" y="166"/>
                </a:cubicBezTo>
                <a:cubicBezTo>
                  <a:pt x="44" y="214"/>
                  <a:pt x="98" y="290"/>
                  <a:pt x="122" y="286"/>
                </a:cubicBezTo>
                <a:cubicBezTo>
                  <a:pt x="173" y="280"/>
                  <a:pt x="227" y="9"/>
                  <a:pt x="227" y="9"/>
                </a:cubicBezTo>
                <a:lnTo>
                  <a:pt x="185" y="0"/>
                </a:lnTo>
                <a:lnTo>
                  <a:pt x="115" y="153"/>
                </a:lnTo>
                <a:lnTo>
                  <a:pt x="89" y="115"/>
                </a:lnTo>
                <a:cubicBezTo>
                  <a:pt x="74" y="95"/>
                  <a:pt x="45" y="90"/>
                  <a:pt x="25" y="105"/>
                </a:cubicBezTo>
              </a:path>
            </a:pathLst>
          </a:custGeom>
          <a:solidFill>
            <a:srgbClr val="00BA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97">
            <a:extLst>
              <a:ext uri="{FF2B5EF4-FFF2-40B4-BE49-F238E27FC236}">
                <a16:creationId xmlns:a16="http://schemas.microsoft.com/office/drawing/2014/main" id="{12D8EE83-1612-BF4C-AB36-D0EC60E55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4713" y="5896722"/>
            <a:ext cx="98872" cy="164791"/>
          </a:xfrm>
          <a:custGeom>
            <a:avLst/>
            <a:gdLst>
              <a:gd name="T0" fmla="*/ 12313 w 80"/>
              <a:gd name="T1" fmla="*/ 81172 h 132"/>
              <a:gd name="T2" fmla="*/ 14257 w 80"/>
              <a:gd name="T3" fmla="*/ 70044 h 132"/>
              <a:gd name="T4" fmla="*/ 6481 w 80"/>
              <a:gd name="T5" fmla="*/ 63498 h 132"/>
              <a:gd name="T6" fmla="*/ 0 w 80"/>
              <a:gd name="T7" fmla="*/ 49096 h 132"/>
              <a:gd name="T8" fmla="*/ 0 w 80"/>
              <a:gd name="T9" fmla="*/ 33385 h 132"/>
              <a:gd name="T10" fmla="*/ 0 w 80"/>
              <a:gd name="T11" fmla="*/ 33385 h 132"/>
              <a:gd name="T12" fmla="*/ 9721 w 80"/>
              <a:gd name="T13" fmla="*/ 45823 h 132"/>
              <a:gd name="T14" fmla="*/ 12961 w 80"/>
              <a:gd name="T15" fmla="*/ 15711 h 132"/>
              <a:gd name="T16" fmla="*/ 12961 w 80"/>
              <a:gd name="T17" fmla="*/ 15711 h 132"/>
              <a:gd name="T18" fmla="*/ 26571 w 80"/>
              <a:gd name="T19" fmla="*/ 655 h 132"/>
              <a:gd name="T20" fmla="*/ 26571 w 80"/>
              <a:gd name="T21" fmla="*/ 655 h 132"/>
              <a:gd name="T22" fmla="*/ 25923 w 80"/>
              <a:gd name="T23" fmla="*/ 10474 h 132"/>
              <a:gd name="T24" fmla="*/ 25923 w 80"/>
              <a:gd name="T25" fmla="*/ 10474 h 132"/>
              <a:gd name="T26" fmla="*/ 38236 w 80"/>
              <a:gd name="T27" fmla="*/ 3273 h 132"/>
              <a:gd name="T28" fmla="*/ 38236 w 80"/>
              <a:gd name="T29" fmla="*/ 3273 h 132"/>
              <a:gd name="T30" fmla="*/ 34347 w 80"/>
              <a:gd name="T31" fmla="*/ 15056 h 132"/>
              <a:gd name="T32" fmla="*/ 34347 w 80"/>
              <a:gd name="T33" fmla="*/ 15056 h 132"/>
              <a:gd name="T34" fmla="*/ 45364 w 80"/>
              <a:gd name="T35" fmla="*/ 11128 h 132"/>
              <a:gd name="T36" fmla="*/ 45364 w 80"/>
              <a:gd name="T37" fmla="*/ 11128 h 132"/>
              <a:gd name="T38" fmla="*/ 39532 w 80"/>
              <a:gd name="T39" fmla="*/ 24221 h 132"/>
              <a:gd name="T40" fmla="*/ 39532 w 80"/>
              <a:gd name="T41" fmla="*/ 24221 h 132"/>
              <a:gd name="T42" fmla="*/ 49901 w 80"/>
              <a:gd name="T43" fmla="*/ 21602 h 132"/>
              <a:gd name="T44" fmla="*/ 49901 w 80"/>
              <a:gd name="T45" fmla="*/ 21602 h 132"/>
              <a:gd name="T46" fmla="*/ 44716 w 80"/>
              <a:gd name="T47" fmla="*/ 32076 h 132"/>
              <a:gd name="T48" fmla="*/ 44716 w 80"/>
              <a:gd name="T49" fmla="*/ 32076 h 132"/>
              <a:gd name="T50" fmla="*/ 40180 w 80"/>
              <a:gd name="T51" fmla="*/ 41241 h 132"/>
              <a:gd name="T52" fmla="*/ 40180 w 80"/>
              <a:gd name="T53" fmla="*/ 41241 h 132"/>
              <a:gd name="T54" fmla="*/ 41476 w 80"/>
              <a:gd name="T55" fmla="*/ 53678 h 132"/>
              <a:gd name="T56" fmla="*/ 41476 w 80"/>
              <a:gd name="T57" fmla="*/ 53678 h 132"/>
              <a:gd name="T58" fmla="*/ 41476 w 80"/>
              <a:gd name="T59" fmla="*/ 68734 h 132"/>
              <a:gd name="T60" fmla="*/ 41476 w 80"/>
              <a:gd name="T61" fmla="*/ 68734 h 132"/>
              <a:gd name="T62" fmla="*/ 35643 w 80"/>
              <a:gd name="T63" fmla="*/ 73317 h 132"/>
              <a:gd name="T64" fmla="*/ 33699 w 80"/>
              <a:gd name="T65" fmla="*/ 85754 h 132"/>
              <a:gd name="T66" fmla="*/ 12313 w 80"/>
              <a:gd name="T67" fmla="*/ 81172 h 1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0" h="132">
                <a:moveTo>
                  <a:pt x="19" y="124"/>
                </a:moveTo>
                <a:lnTo>
                  <a:pt x="22" y="107"/>
                </a:lnTo>
                <a:lnTo>
                  <a:pt x="10" y="97"/>
                </a:lnTo>
                <a:lnTo>
                  <a:pt x="0" y="75"/>
                </a:lnTo>
                <a:lnTo>
                  <a:pt x="0" y="51"/>
                </a:lnTo>
                <a:cubicBezTo>
                  <a:pt x="0" y="51"/>
                  <a:pt x="11" y="47"/>
                  <a:pt x="15" y="70"/>
                </a:cubicBezTo>
                <a:lnTo>
                  <a:pt x="20" y="24"/>
                </a:lnTo>
                <a:cubicBezTo>
                  <a:pt x="20" y="24"/>
                  <a:pt x="35" y="1"/>
                  <a:pt x="41" y="1"/>
                </a:cubicBezTo>
                <a:cubicBezTo>
                  <a:pt x="44" y="1"/>
                  <a:pt x="45" y="8"/>
                  <a:pt x="40" y="16"/>
                </a:cubicBezTo>
                <a:cubicBezTo>
                  <a:pt x="40" y="16"/>
                  <a:pt x="55" y="0"/>
                  <a:pt x="59" y="5"/>
                </a:cubicBezTo>
                <a:cubicBezTo>
                  <a:pt x="61" y="6"/>
                  <a:pt x="58" y="15"/>
                  <a:pt x="53" y="23"/>
                </a:cubicBezTo>
                <a:cubicBezTo>
                  <a:pt x="53" y="23"/>
                  <a:pt x="70" y="12"/>
                  <a:pt x="70" y="17"/>
                </a:cubicBezTo>
                <a:cubicBezTo>
                  <a:pt x="71" y="20"/>
                  <a:pt x="70" y="30"/>
                  <a:pt x="61" y="37"/>
                </a:cubicBezTo>
                <a:cubicBezTo>
                  <a:pt x="61" y="37"/>
                  <a:pt x="76" y="28"/>
                  <a:pt x="77" y="33"/>
                </a:cubicBezTo>
                <a:cubicBezTo>
                  <a:pt x="79" y="38"/>
                  <a:pt x="74" y="44"/>
                  <a:pt x="69" y="49"/>
                </a:cubicBezTo>
                <a:cubicBezTo>
                  <a:pt x="65" y="52"/>
                  <a:pt x="62" y="58"/>
                  <a:pt x="62" y="63"/>
                </a:cubicBezTo>
                <a:cubicBezTo>
                  <a:pt x="61" y="70"/>
                  <a:pt x="62" y="76"/>
                  <a:pt x="64" y="82"/>
                </a:cubicBezTo>
                <a:cubicBezTo>
                  <a:pt x="65" y="88"/>
                  <a:pt x="66" y="96"/>
                  <a:pt x="64" y="105"/>
                </a:cubicBezTo>
                <a:cubicBezTo>
                  <a:pt x="61" y="112"/>
                  <a:pt x="55" y="112"/>
                  <a:pt x="55" y="112"/>
                </a:cubicBezTo>
                <a:lnTo>
                  <a:pt x="52" y="131"/>
                </a:lnTo>
                <a:lnTo>
                  <a:pt x="19" y="124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98">
            <a:extLst>
              <a:ext uri="{FF2B5EF4-FFF2-40B4-BE49-F238E27FC236}">
                <a16:creationId xmlns:a16="http://schemas.microsoft.com/office/drawing/2014/main" id="{C2C6DED5-3C9B-FB45-A646-3D40CE672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9358" y="5902213"/>
            <a:ext cx="93382" cy="104370"/>
          </a:xfrm>
          <a:custGeom>
            <a:avLst/>
            <a:gdLst>
              <a:gd name="T0" fmla="*/ 0 w 77"/>
              <a:gd name="T1" fmla="*/ 31649 h 83"/>
              <a:gd name="T2" fmla="*/ 17170 w 77"/>
              <a:gd name="T3" fmla="*/ 21759 h 83"/>
              <a:gd name="T4" fmla="*/ 19078 w 77"/>
              <a:gd name="T5" fmla="*/ 15825 h 83"/>
              <a:gd name="T6" fmla="*/ 19078 w 77"/>
              <a:gd name="T7" fmla="*/ 15825 h 83"/>
              <a:gd name="T8" fmla="*/ 35612 w 77"/>
              <a:gd name="T9" fmla="*/ 2637 h 83"/>
              <a:gd name="T10" fmla="*/ 48330 w 77"/>
              <a:gd name="T11" fmla="*/ 0 h 83"/>
              <a:gd name="T12" fmla="*/ 48330 w 77"/>
              <a:gd name="T13" fmla="*/ 0 h 83"/>
              <a:gd name="T14" fmla="*/ 40063 w 77"/>
              <a:gd name="T15" fmla="*/ 14506 h 83"/>
              <a:gd name="T16" fmla="*/ 31160 w 77"/>
              <a:gd name="T17" fmla="*/ 20440 h 83"/>
              <a:gd name="T18" fmla="*/ 33704 w 77"/>
              <a:gd name="T19" fmla="*/ 48793 h 83"/>
              <a:gd name="T20" fmla="*/ 20350 w 77"/>
              <a:gd name="T21" fmla="*/ 48793 h 83"/>
              <a:gd name="T22" fmla="*/ 6359 w 77"/>
              <a:gd name="T23" fmla="*/ 54068 h 83"/>
              <a:gd name="T24" fmla="*/ 0 w 77"/>
              <a:gd name="T25" fmla="*/ 31649 h 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7" h="83">
                <a:moveTo>
                  <a:pt x="0" y="48"/>
                </a:moveTo>
                <a:lnTo>
                  <a:pt x="27" y="33"/>
                </a:lnTo>
                <a:lnTo>
                  <a:pt x="30" y="24"/>
                </a:lnTo>
                <a:cubicBezTo>
                  <a:pt x="35" y="13"/>
                  <a:pt x="45" y="6"/>
                  <a:pt x="56" y="4"/>
                </a:cubicBezTo>
                <a:lnTo>
                  <a:pt x="76" y="0"/>
                </a:lnTo>
                <a:cubicBezTo>
                  <a:pt x="76" y="0"/>
                  <a:pt x="76" y="17"/>
                  <a:pt x="63" y="22"/>
                </a:cubicBezTo>
                <a:lnTo>
                  <a:pt x="49" y="31"/>
                </a:lnTo>
                <a:lnTo>
                  <a:pt x="53" y="74"/>
                </a:lnTo>
                <a:lnTo>
                  <a:pt x="32" y="74"/>
                </a:lnTo>
                <a:lnTo>
                  <a:pt x="10" y="82"/>
                </a:lnTo>
                <a:lnTo>
                  <a:pt x="0" y="48"/>
                </a:ln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99">
            <a:extLst>
              <a:ext uri="{FF2B5EF4-FFF2-40B4-BE49-F238E27FC236}">
                <a16:creationId xmlns:a16="http://schemas.microsoft.com/office/drawing/2014/main" id="{E393B2FC-401B-884D-848A-A4FA8D2A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2744" y="6473489"/>
            <a:ext cx="554786" cy="483389"/>
          </a:xfrm>
          <a:custGeom>
            <a:avLst/>
            <a:gdLst>
              <a:gd name="T0" fmla="*/ 262146 w 445"/>
              <a:gd name="T1" fmla="*/ 252814 h 388"/>
              <a:gd name="T2" fmla="*/ 211809 w 445"/>
              <a:gd name="T3" fmla="*/ 248241 h 388"/>
              <a:gd name="T4" fmla="*/ 222922 w 445"/>
              <a:gd name="T5" fmla="*/ 84925 h 388"/>
              <a:gd name="T6" fmla="*/ 56875 w 445"/>
              <a:gd name="T7" fmla="*/ 82965 h 388"/>
              <a:gd name="T8" fmla="*/ 56875 w 445"/>
              <a:gd name="T9" fmla="*/ 82965 h 388"/>
              <a:gd name="T10" fmla="*/ 0 w 445"/>
              <a:gd name="T11" fmla="*/ 26131 h 388"/>
              <a:gd name="T12" fmla="*/ 0 w 445"/>
              <a:gd name="T13" fmla="*/ 0 h 388"/>
              <a:gd name="T14" fmla="*/ 132707 w 445"/>
              <a:gd name="T15" fmla="*/ 0 h 388"/>
              <a:gd name="T16" fmla="*/ 222922 w 445"/>
              <a:gd name="T17" fmla="*/ 13065 h 388"/>
              <a:gd name="T18" fmla="*/ 222922 w 445"/>
              <a:gd name="T19" fmla="*/ 13065 h 388"/>
              <a:gd name="T20" fmla="*/ 285026 w 445"/>
              <a:gd name="T21" fmla="*/ 95377 h 388"/>
              <a:gd name="T22" fmla="*/ 262146 w 445"/>
              <a:gd name="T23" fmla="*/ 252814 h 3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5" h="388">
                <a:moveTo>
                  <a:pt x="401" y="387"/>
                </a:moveTo>
                <a:lnTo>
                  <a:pt x="324" y="380"/>
                </a:lnTo>
                <a:lnTo>
                  <a:pt x="341" y="130"/>
                </a:lnTo>
                <a:lnTo>
                  <a:pt x="87" y="127"/>
                </a:lnTo>
                <a:cubicBezTo>
                  <a:pt x="39" y="127"/>
                  <a:pt x="0" y="88"/>
                  <a:pt x="0" y="40"/>
                </a:cubicBezTo>
                <a:lnTo>
                  <a:pt x="0" y="0"/>
                </a:lnTo>
                <a:lnTo>
                  <a:pt x="203" y="0"/>
                </a:lnTo>
                <a:lnTo>
                  <a:pt x="341" y="20"/>
                </a:lnTo>
                <a:cubicBezTo>
                  <a:pt x="403" y="29"/>
                  <a:pt x="444" y="85"/>
                  <a:pt x="436" y="146"/>
                </a:cubicBezTo>
                <a:lnTo>
                  <a:pt x="401" y="387"/>
                </a:lnTo>
              </a:path>
            </a:pathLst>
          </a:custGeom>
          <a:solidFill>
            <a:srgbClr val="FD43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100">
            <a:extLst>
              <a:ext uri="{FF2B5EF4-FFF2-40B4-BE49-F238E27FC236}">
                <a16:creationId xmlns:a16="http://schemas.microsoft.com/office/drawing/2014/main" id="{64175C47-4738-D54A-8219-846B077F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9219" y="6945890"/>
            <a:ext cx="148307" cy="131833"/>
          </a:xfrm>
          <a:custGeom>
            <a:avLst/>
            <a:gdLst>
              <a:gd name="T0" fmla="*/ 4536 w 120"/>
              <a:gd name="T1" fmla="*/ 0 h 105"/>
              <a:gd name="T2" fmla="*/ 0 w 120"/>
              <a:gd name="T3" fmla="*/ 48718 h 105"/>
              <a:gd name="T4" fmla="*/ 71286 w 120"/>
              <a:gd name="T5" fmla="*/ 68469 h 105"/>
              <a:gd name="T6" fmla="*/ 71286 w 120"/>
              <a:gd name="T7" fmla="*/ 68469 h 105"/>
              <a:gd name="T8" fmla="*/ 60269 w 120"/>
              <a:gd name="T9" fmla="*/ 43451 h 105"/>
              <a:gd name="T10" fmla="*/ 60269 w 120"/>
              <a:gd name="T11" fmla="*/ 43451 h 105"/>
              <a:gd name="T12" fmla="*/ 38235 w 120"/>
              <a:gd name="T13" fmla="*/ 23701 h 105"/>
              <a:gd name="T14" fmla="*/ 40180 w 120"/>
              <a:gd name="T15" fmla="*/ 3950 h 105"/>
              <a:gd name="T16" fmla="*/ 4536 w 120"/>
              <a:gd name="T17" fmla="*/ 0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0" h="105">
                <a:moveTo>
                  <a:pt x="7" y="0"/>
                </a:moveTo>
                <a:lnTo>
                  <a:pt x="0" y="74"/>
                </a:lnTo>
                <a:lnTo>
                  <a:pt x="110" y="104"/>
                </a:lnTo>
                <a:cubicBezTo>
                  <a:pt x="110" y="104"/>
                  <a:pt x="119" y="80"/>
                  <a:pt x="93" y="66"/>
                </a:cubicBezTo>
                <a:cubicBezTo>
                  <a:pt x="68" y="53"/>
                  <a:pt x="59" y="36"/>
                  <a:pt x="59" y="36"/>
                </a:cubicBezTo>
                <a:lnTo>
                  <a:pt x="62" y="6"/>
                </a:lnTo>
                <a:lnTo>
                  <a:pt x="7" y="0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01">
            <a:extLst>
              <a:ext uri="{FF2B5EF4-FFF2-40B4-BE49-F238E27FC236}">
                <a16:creationId xmlns:a16="http://schemas.microsoft.com/office/drawing/2014/main" id="{EBF94D52-7A20-244C-B702-960B71F8D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490" y="5825309"/>
            <a:ext cx="181265" cy="225216"/>
          </a:xfrm>
          <a:custGeom>
            <a:avLst/>
            <a:gdLst>
              <a:gd name="T0" fmla="*/ 83905 w 145"/>
              <a:gd name="T1" fmla="*/ 31008 h 179"/>
              <a:gd name="T2" fmla="*/ 83905 w 145"/>
              <a:gd name="T3" fmla="*/ 31008 h 179"/>
              <a:gd name="T4" fmla="*/ 87183 w 145"/>
              <a:gd name="T5" fmla="*/ 57397 h 179"/>
              <a:gd name="T6" fmla="*/ 87183 w 145"/>
              <a:gd name="T7" fmla="*/ 57397 h 179"/>
              <a:gd name="T8" fmla="*/ 93738 w 145"/>
              <a:gd name="T9" fmla="*/ 75870 h 179"/>
              <a:gd name="T10" fmla="*/ 93738 w 145"/>
              <a:gd name="T11" fmla="*/ 75870 h 179"/>
              <a:gd name="T12" fmla="*/ 85216 w 145"/>
              <a:gd name="T13" fmla="*/ 77849 h 179"/>
              <a:gd name="T14" fmla="*/ 85216 w 145"/>
              <a:gd name="T15" fmla="*/ 77849 h 179"/>
              <a:gd name="T16" fmla="*/ 72106 w 145"/>
              <a:gd name="T17" fmla="*/ 112815 h 179"/>
              <a:gd name="T18" fmla="*/ 72106 w 145"/>
              <a:gd name="T19" fmla="*/ 112815 h 179"/>
              <a:gd name="T20" fmla="*/ 7211 w 145"/>
              <a:gd name="T21" fmla="*/ 61356 h 179"/>
              <a:gd name="T22" fmla="*/ 7211 w 145"/>
              <a:gd name="T23" fmla="*/ 61356 h 179"/>
              <a:gd name="T24" fmla="*/ 32120 w 145"/>
              <a:gd name="T25" fmla="*/ 8577 h 179"/>
              <a:gd name="T26" fmla="*/ 32120 w 145"/>
              <a:gd name="T27" fmla="*/ 8577 h 179"/>
              <a:gd name="T28" fmla="*/ 83905 w 145"/>
              <a:gd name="T29" fmla="*/ 31008 h 17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45" h="179">
                <a:moveTo>
                  <a:pt x="128" y="47"/>
                </a:moveTo>
                <a:lnTo>
                  <a:pt x="128" y="47"/>
                </a:lnTo>
                <a:cubicBezTo>
                  <a:pt x="133" y="56"/>
                  <a:pt x="134" y="71"/>
                  <a:pt x="133" y="87"/>
                </a:cubicBezTo>
                <a:cubicBezTo>
                  <a:pt x="133" y="92"/>
                  <a:pt x="144" y="109"/>
                  <a:pt x="143" y="115"/>
                </a:cubicBezTo>
                <a:cubicBezTo>
                  <a:pt x="143" y="119"/>
                  <a:pt x="131" y="113"/>
                  <a:pt x="130" y="118"/>
                </a:cubicBezTo>
                <a:cubicBezTo>
                  <a:pt x="126" y="145"/>
                  <a:pt x="123" y="167"/>
                  <a:pt x="110" y="171"/>
                </a:cubicBezTo>
                <a:cubicBezTo>
                  <a:pt x="91" y="178"/>
                  <a:pt x="34" y="159"/>
                  <a:pt x="11" y="93"/>
                </a:cubicBezTo>
                <a:cubicBezTo>
                  <a:pt x="0" y="61"/>
                  <a:pt x="18" y="26"/>
                  <a:pt x="49" y="13"/>
                </a:cubicBezTo>
                <a:cubicBezTo>
                  <a:pt x="81" y="0"/>
                  <a:pt x="116" y="16"/>
                  <a:pt x="128" y="47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02">
            <a:extLst>
              <a:ext uri="{FF2B5EF4-FFF2-40B4-BE49-F238E27FC236}">
                <a16:creationId xmlns:a16="http://schemas.microsoft.com/office/drawing/2014/main" id="{E6A898FD-6F18-5C46-8950-974694834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2601" y="5698972"/>
            <a:ext cx="285633" cy="313101"/>
          </a:xfrm>
          <a:custGeom>
            <a:avLst/>
            <a:gdLst>
              <a:gd name="T0" fmla="*/ 64190 w 231"/>
              <a:gd name="T1" fmla="*/ 163522 h 251"/>
              <a:gd name="T2" fmla="*/ 64190 w 231"/>
              <a:gd name="T3" fmla="*/ 163522 h 251"/>
              <a:gd name="T4" fmla="*/ 79751 w 231"/>
              <a:gd name="T5" fmla="*/ 135396 h 251"/>
              <a:gd name="T6" fmla="*/ 79751 w 231"/>
              <a:gd name="T7" fmla="*/ 135396 h 251"/>
              <a:gd name="T8" fmla="*/ 66783 w 231"/>
              <a:gd name="T9" fmla="*/ 113157 h 251"/>
              <a:gd name="T10" fmla="*/ 66783 w 231"/>
              <a:gd name="T11" fmla="*/ 113157 h 251"/>
              <a:gd name="T12" fmla="*/ 81048 w 231"/>
              <a:gd name="T13" fmla="*/ 124931 h 251"/>
              <a:gd name="T14" fmla="*/ 81048 w 231"/>
              <a:gd name="T15" fmla="*/ 124931 h 251"/>
              <a:gd name="T16" fmla="*/ 91422 w 231"/>
              <a:gd name="T17" fmla="*/ 114465 h 251"/>
              <a:gd name="T18" fmla="*/ 89477 w 231"/>
              <a:gd name="T19" fmla="*/ 98767 h 251"/>
              <a:gd name="T20" fmla="*/ 89477 w 231"/>
              <a:gd name="T21" fmla="*/ 98767 h 251"/>
              <a:gd name="T22" fmla="*/ 146534 w 231"/>
              <a:gd name="T23" fmla="*/ 49057 h 251"/>
              <a:gd name="T24" fmla="*/ 146534 w 231"/>
              <a:gd name="T25" fmla="*/ 49057 h 251"/>
              <a:gd name="T26" fmla="*/ 79102 w 231"/>
              <a:gd name="T27" fmla="*/ 49711 h 251"/>
              <a:gd name="T28" fmla="*/ 79102 w 231"/>
              <a:gd name="T29" fmla="*/ 49711 h 251"/>
              <a:gd name="T30" fmla="*/ 24638 w 231"/>
              <a:gd name="T31" fmla="*/ 116428 h 251"/>
              <a:gd name="T32" fmla="*/ 24638 w 231"/>
              <a:gd name="T33" fmla="*/ 116428 h 251"/>
              <a:gd name="T34" fmla="*/ 64190 w 231"/>
              <a:gd name="T35" fmla="*/ 163522 h 2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1" h="251">
                <a:moveTo>
                  <a:pt x="99" y="250"/>
                </a:moveTo>
                <a:lnTo>
                  <a:pt x="99" y="250"/>
                </a:lnTo>
                <a:cubicBezTo>
                  <a:pt x="99" y="250"/>
                  <a:pt x="120" y="240"/>
                  <a:pt x="123" y="207"/>
                </a:cubicBezTo>
                <a:cubicBezTo>
                  <a:pt x="123" y="207"/>
                  <a:pt x="94" y="192"/>
                  <a:pt x="103" y="173"/>
                </a:cubicBezTo>
                <a:cubicBezTo>
                  <a:pt x="112" y="153"/>
                  <a:pt x="125" y="191"/>
                  <a:pt x="125" y="191"/>
                </a:cubicBezTo>
                <a:cubicBezTo>
                  <a:pt x="135" y="191"/>
                  <a:pt x="141" y="184"/>
                  <a:pt x="141" y="175"/>
                </a:cubicBezTo>
                <a:lnTo>
                  <a:pt x="138" y="151"/>
                </a:lnTo>
                <a:cubicBezTo>
                  <a:pt x="138" y="151"/>
                  <a:pt x="223" y="151"/>
                  <a:pt x="226" y="75"/>
                </a:cubicBezTo>
                <a:cubicBezTo>
                  <a:pt x="230" y="0"/>
                  <a:pt x="188" y="83"/>
                  <a:pt x="122" y="76"/>
                </a:cubicBezTo>
                <a:cubicBezTo>
                  <a:pt x="56" y="70"/>
                  <a:pt x="0" y="114"/>
                  <a:pt x="38" y="178"/>
                </a:cubicBezTo>
                <a:cubicBezTo>
                  <a:pt x="53" y="201"/>
                  <a:pt x="99" y="250"/>
                  <a:pt x="99" y="250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03">
            <a:extLst>
              <a:ext uri="{FF2B5EF4-FFF2-40B4-BE49-F238E27FC236}">
                <a16:creationId xmlns:a16="http://schemas.microsoft.com/office/drawing/2014/main" id="{75706CC7-C27E-E84C-91A4-94110A60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3583" y="5677000"/>
            <a:ext cx="43943" cy="54930"/>
          </a:xfrm>
          <a:custGeom>
            <a:avLst/>
            <a:gdLst>
              <a:gd name="T0" fmla="*/ 0 w 37"/>
              <a:gd name="T1" fmla="*/ 26185 h 44"/>
              <a:gd name="T2" fmla="*/ 0 w 37"/>
              <a:gd name="T3" fmla="*/ 26185 h 44"/>
              <a:gd name="T4" fmla="*/ 22419 w 37"/>
              <a:gd name="T5" fmla="*/ 3928 h 44"/>
              <a:gd name="T6" fmla="*/ 7473 w 37"/>
              <a:gd name="T7" fmla="*/ 0 h 44"/>
              <a:gd name="T8" fmla="*/ 0 w 37"/>
              <a:gd name="T9" fmla="*/ 26185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44">
                <a:moveTo>
                  <a:pt x="0" y="40"/>
                </a:moveTo>
                <a:lnTo>
                  <a:pt x="0" y="40"/>
                </a:lnTo>
                <a:cubicBezTo>
                  <a:pt x="0" y="40"/>
                  <a:pt x="29" y="43"/>
                  <a:pt x="36" y="6"/>
                </a:cubicBezTo>
                <a:lnTo>
                  <a:pt x="12" y="0"/>
                </a:lnTo>
                <a:lnTo>
                  <a:pt x="0" y="40"/>
                </a:lnTo>
              </a:path>
            </a:pathLst>
          </a:custGeom>
          <a:solidFill>
            <a:srgbClr val="E4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104">
            <a:extLst>
              <a:ext uri="{FF2B5EF4-FFF2-40B4-BE49-F238E27FC236}">
                <a16:creationId xmlns:a16="http://schemas.microsoft.com/office/drawing/2014/main" id="{91EC7991-A2F4-9643-8D7B-8BAFB805C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6824" y="5539672"/>
            <a:ext cx="170278" cy="521842"/>
          </a:xfrm>
          <a:custGeom>
            <a:avLst/>
            <a:gdLst>
              <a:gd name="T0" fmla="*/ 6470 w 138"/>
              <a:gd name="T1" fmla="*/ 272974 h 417"/>
              <a:gd name="T2" fmla="*/ 0 w 138"/>
              <a:gd name="T3" fmla="*/ 271005 h 417"/>
              <a:gd name="T4" fmla="*/ 82171 w 138"/>
              <a:gd name="T5" fmla="*/ 0 h 417"/>
              <a:gd name="T6" fmla="*/ 88641 w 138"/>
              <a:gd name="T7" fmla="*/ 1969 h 417"/>
              <a:gd name="T8" fmla="*/ 6470 w 138"/>
              <a:gd name="T9" fmla="*/ 272974 h 4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417">
                <a:moveTo>
                  <a:pt x="10" y="416"/>
                </a:moveTo>
                <a:lnTo>
                  <a:pt x="0" y="413"/>
                </a:lnTo>
                <a:lnTo>
                  <a:pt x="127" y="0"/>
                </a:lnTo>
                <a:lnTo>
                  <a:pt x="137" y="3"/>
                </a:lnTo>
                <a:lnTo>
                  <a:pt x="10" y="416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105">
            <a:extLst>
              <a:ext uri="{FF2B5EF4-FFF2-40B4-BE49-F238E27FC236}">
                <a16:creationId xmlns:a16="http://schemas.microsoft.com/office/drawing/2014/main" id="{C2C6FF23-4066-9045-B6E2-C06C17D0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9078" y="5457277"/>
            <a:ext cx="351547" cy="324088"/>
          </a:xfrm>
          <a:custGeom>
            <a:avLst/>
            <a:gdLst>
              <a:gd name="T0" fmla="*/ 146043 w 284"/>
              <a:gd name="T1" fmla="*/ 169281 h 259"/>
              <a:gd name="T2" fmla="*/ 115536 w 284"/>
              <a:gd name="T3" fmla="*/ 147629 h 259"/>
              <a:gd name="T4" fmla="*/ 115536 w 284"/>
              <a:gd name="T5" fmla="*/ 147629 h 259"/>
              <a:gd name="T6" fmla="*/ 41541 w 284"/>
              <a:gd name="T7" fmla="*/ 124008 h 259"/>
              <a:gd name="T8" fmla="*/ 0 w 284"/>
              <a:gd name="T9" fmla="*/ 124008 h 259"/>
              <a:gd name="T10" fmla="*/ 37647 w 284"/>
              <a:gd name="T11" fmla="*/ 0 h 259"/>
              <a:gd name="T12" fmla="*/ 84381 w 284"/>
              <a:gd name="T13" fmla="*/ 656 h 259"/>
              <a:gd name="T14" fmla="*/ 84381 w 284"/>
              <a:gd name="T15" fmla="*/ 656 h 259"/>
              <a:gd name="T16" fmla="*/ 150587 w 284"/>
              <a:gd name="T17" fmla="*/ 22308 h 259"/>
              <a:gd name="T18" fmla="*/ 183690 w 284"/>
              <a:gd name="T19" fmla="*/ 45273 h 259"/>
              <a:gd name="T20" fmla="*/ 146043 w 284"/>
              <a:gd name="T21" fmla="*/ 169281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" h="259">
                <a:moveTo>
                  <a:pt x="225" y="258"/>
                </a:moveTo>
                <a:lnTo>
                  <a:pt x="178" y="225"/>
                </a:lnTo>
                <a:cubicBezTo>
                  <a:pt x="144" y="201"/>
                  <a:pt x="105" y="189"/>
                  <a:pt x="64" y="189"/>
                </a:cubicBezTo>
                <a:lnTo>
                  <a:pt x="0" y="189"/>
                </a:lnTo>
                <a:lnTo>
                  <a:pt x="58" y="0"/>
                </a:lnTo>
                <a:lnTo>
                  <a:pt x="130" y="1"/>
                </a:lnTo>
                <a:cubicBezTo>
                  <a:pt x="167" y="1"/>
                  <a:pt x="202" y="12"/>
                  <a:pt x="232" y="34"/>
                </a:cubicBezTo>
                <a:lnTo>
                  <a:pt x="283" y="69"/>
                </a:lnTo>
                <a:lnTo>
                  <a:pt x="225" y="258"/>
                </a:lnTo>
              </a:path>
            </a:pathLst>
          </a:custGeom>
          <a:solidFill>
            <a:srgbClr val="FD43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106">
            <a:extLst>
              <a:ext uri="{FF2B5EF4-FFF2-40B4-BE49-F238E27FC236}">
                <a16:creationId xmlns:a16="http://schemas.microsoft.com/office/drawing/2014/main" id="{5B9E3CDC-2E39-CC49-B723-48E435D77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248" y="5528687"/>
            <a:ext cx="175775" cy="208735"/>
          </a:xfrm>
          <a:custGeom>
            <a:avLst/>
            <a:gdLst>
              <a:gd name="T0" fmla="*/ 0 w 139"/>
              <a:gd name="T1" fmla="*/ 84694 h 168"/>
              <a:gd name="T2" fmla="*/ 1326 w 139"/>
              <a:gd name="T3" fmla="*/ 85346 h 168"/>
              <a:gd name="T4" fmla="*/ 1326 w 139"/>
              <a:gd name="T5" fmla="*/ 85346 h 168"/>
              <a:gd name="T6" fmla="*/ 65646 w 139"/>
              <a:gd name="T7" fmla="*/ 103588 h 168"/>
              <a:gd name="T8" fmla="*/ 65646 w 139"/>
              <a:gd name="T9" fmla="*/ 103588 h 168"/>
              <a:gd name="T10" fmla="*/ 91507 w 139"/>
              <a:gd name="T11" fmla="*/ 19545 h 168"/>
              <a:gd name="T12" fmla="*/ 89518 w 139"/>
              <a:gd name="T13" fmla="*/ 19545 h 168"/>
              <a:gd name="T14" fmla="*/ 89518 w 139"/>
              <a:gd name="T15" fmla="*/ 19545 h 168"/>
              <a:gd name="T16" fmla="*/ 26524 w 139"/>
              <a:gd name="T17" fmla="*/ 0 h 168"/>
              <a:gd name="T18" fmla="*/ 0 w 139"/>
              <a:gd name="T19" fmla="*/ 84694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9" h="168">
                <a:moveTo>
                  <a:pt x="0" y="130"/>
                </a:moveTo>
                <a:lnTo>
                  <a:pt x="2" y="131"/>
                </a:lnTo>
                <a:cubicBezTo>
                  <a:pt x="27" y="157"/>
                  <a:pt x="64" y="167"/>
                  <a:pt x="99" y="159"/>
                </a:cubicBezTo>
                <a:lnTo>
                  <a:pt x="138" y="30"/>
                </a:lnTo>
                <a:lnTo>
                  <a:pt x="135" y="30"/>
                </a:lnTo>
                <a:cubicBezTo>
                  <a:pt x="100" y="38"/>
                  <a:pt x="65" y="26"/>
                  <a:pt x="40" y="0"/>
                </a:cubicBezTo>
                <a:lnTo>
                  <a:pt x="0" y="130"/>
                </a:lnTo>
              </a:path>
            </a:pathLst>
          </a:custGeom>
          <a:solidFill>
            <a:srgbClr val="FD43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107">
            <a:extLst>
              <a:ext uri="{FF2B5EF4-FFF2-40B4-BE49-F238E27FC236}">
                <a16:creationId xmlns:a16="http://schemas.microsoft.com/office/drawing/2014/main" id="{85232E8E-EB1D-E541-9E1D-DFF48C229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4572" y="5561643"/>
            <a:ext cx="38452" cy="120848"/>
          </a:xfrm>
          <a:custGeom>
            <a:avLst/>
            <a:gdLst>
              <a:gd name="T0" fmla="*/ 19491 w 30"/>
              <a:gd name="T1" fmla="*/ 0 h 96"/>
              <a:gd name="T2" fmla="*/ 10082 w 30"/>
              <a:gd name="T3" fmla="*/ 1320 h 96"/>
              <a:gd name="T4" fmla="*/ 0 w 30"/>
              <a:gd name="T5" fmla="*/ 62707 h 96"/>
              <a:gd name="T6" fmla="*/ 19491 w 30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96">
                <a:moveTo>
                  <a:pt x="29" y="0"/>
                </a:moveTo>
                <a:lnTo>
                  <a:pt x="15" y="2"/>
                </a:lnTo>
                <a:lnTo>
                  <a:pt x="0" y="95"/>
                </a:lnTo>
                <a:lnTo>
                  <a:pt x="29" y="0"/>
                </a:lnTo>
              </a:path>
            </a:pathLst>
          </a:custGeom>
          <a:solidFill>
            <a:srgbClr val="E4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108">
            <a:extLst>
              <a:ext uri="{FF2B5EF4-FFF2-40B4-BE49-F238E27FC236}">
                <a16:creationId xmlns:a16="http://schemas.microsoft.com/office/drawing/2014/main" id="{38D09B08-C03E-DF46-A567-C143D3110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2318" y="5940666"/>
            <a:ext cx="82395" cy="71408"/>
          </a:xfrm>
          <a:custGeom>
            <a:avLst/>
            <a:gdLst>
              <a:gd name="T0" fmla="*/ 30113 w 66"/>
              <a:gd name="T1" fmla="*/ 1904 h 59"/>
              <a:gd name="T2" fmla="*/ 30113 w 66"/>
              <a:gd name="T3" fmla="*/ 1904 h 59"/>
              <a:gd name="T4" fmla="*/ 11129 w 66"/>
              <a:gd name="T5" fmla="*/ 635 h 59"/>
              <a:gd name="T6" fmla="*/ 11129 w 66"/>
              <a:gd name="T7" fmla="*/ 635 h 59"/>
              <a:gd name="T8" fmla="*/ 17020 w 66"/>
              <a:gd name="T9" fmla="*/ 8250 h 59"/>
              <a:gd name="T10" fmla="*/ 17020 w 66"/>
              <a:gd name="T11" fmla="*/ 8250 h 59"/>
              <a:gd name="T12" fmla="*/ 5892 w 66"/>
              <a:gd name="T13" fmla="*/ 8250 h 59"/>
              <a:gd name="T14" fmla="*/ 5892 w 66"/>
              <a:gd name="T15" fmla="*/ 8250 h 59"/>
              <a:gd name="T16" fmla="*/ 15056 w 66"/>
              <a:gd name="T17" fmla="*/ 15866 h 59"/>
              <a:gd name="T18" fmla="*/ 15056 w 66"/>
              <a:gd name="T19" fmla="*/ 15866 h 59"/>
              <a:gd name="T20" fmla="*/ 4582 w 66"/>
              <a:gd name="T21" fmla="*/ 15231 h 59"/>
              <a:gd name="T22" fmla="*/ 4582 w 66"/>
              <a:gd name="T23" fmla="*/ 15231 h 59"/>
              <a:gd name="T24" fmla="*/ 13092 w 66"/>
              <a:gd name="T25" fmla="*/ 22847 h 59"/>
              <a:gd name="T26" fmla="*/ 13092 w 66"/>
              <a:gd name="T27" fmla="*/ 22847 h 59"/>
              <a:gd name="T28" fmla="*/ 4582 w 66"/>
              <a:gd name="T29" fmla="*/ 24116 h 59"/>
              <a:gd name="T30" fmla="*/ 4582 w 66"/>
              <a:gd name="T31" fmla="*/ 24116 h 59"/>
              <a:gd name="T32" fmla="*/ 36004 w 66"/>
              <a:gd name="T33" fmla="*/ 33001 h 59"/>
              <a:gd name="T34" fmla="*/ 36004 w 66"/>
              <a:gd name="T35" fmla="*/ 33001 h 59"/>
              <a:gd name="T36" fmla="*/ 37313 w 66"/>
              <a:gd name="T37" fmla="*/ 27924 h 59"/>
              <a:gd name="T38" fmla="*/ 37313 w 66"/>
              <a:gd name="T39" fmla="*/ 27924 h 59"/>
              <a:gd name="T40" fmla="*/ 39932 w 66"/>
              <a:gd name="T41" fmla="*/ 24116 h 59"/>
              <a:gd name="T42" fmla="*/ 39932 w 66"/>
              <a:gd name="T43" fmla="*/ 24116 h 59"/>
              <a:gd name="T44" fmla="*/ 38623 w 66"/>
              <a:gd name="T45" fmla="*/ 20308 h 59"/>
              <a:gd name="T46" fmla="*/ 38623 w 66"/>
              <a:gd name="T47" fmla="*/ 20308 h 59"/>
              <a:gd name="T48" fmla="*/ 41241 w 66"/>
              <a:gd name="T49" fmla="*/ 15866 h 59"/>
              <a:gd name="T50" fmla="*/ 41241 w 66"/>
              <a:gd name="T51" fmla="*/ 15866 h 59"/>
              <a:gd name="T52" fmla="*/ 39277 w 66"/>
              <a:gd name="T53" fmla="*/ 12058 h 59"/>
              <a:gd name="T54" fmla="*/ 39277 w 66"/>
              <a:gd name="T55" fmla="*/ 12058 h 59"/>
              <a:gd name="T56" fmla="*/ 40587 w 66"/>
              <a:gd name="T57" fmla="*/ 5712 h 59"/>
              <a:gd name="T58" fmla="*/ 40587 w 66"/>
              <a:gd name="T59" fmla="*/ 5712 h 59"/>
              <a:gd name="T60" fmla="*/ 30113 w 66"/>
              <a:gd name="T61" fmla="*/ 1904 h 5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6" h="59">
                <a:moveTo>
                  <a:pt x="46" y="3"/>
                </a:moveTo>
                <a:lnTo>
                  <a:pt x="46" y="3"/>
                </a:lnTo>
                <a:cubicBezTo>
                  <a:pt x="46" y="3"/>
                  <a:pt x="18" y="0"/>
                  <a:pt x="17" y="1"/>
                </a:cubicBezTo>
                <a:cubicBezTo>
                  <a:pt x="15" y="5"/>
                  <a:pt x="18" y="11"/>
                  <a:pt x="26" y="13"/>
                </a:cubicBezTo>
                <a:cubicBezTo>
                  <a:pt x="26" y="13"/>
                  <a:pt x="10" y="11"/>
                  <a:pt x="9" y="13"/>
                </a:cubicBezTo>
                <a:cubicBezTo>
                  <a:pt x="9" y="17"/>
                  <a:pt x="13" y="23"/>
                  <a:pt x="23" y="25"/>
                </a:cubicBezTo>
                <a:cubicBezTo>
                  <a:pt x="23" y="25"/>
                  <a:pt x="8" y="21"/>
                  <a:pt x="7" y="24"/>
                </a:cubicBezTo>
                <a:cubicBezTo>
                  <a:pt x="6" y="28"/>
                  <a:pt x="11" y="33"/>
                  <a:pt x="20" y="36"/>
                </a:cubicBezTo>
                <a:cubicBezTo>
                  <a:pt x="20" y="36"/>
                  <a:pt x="10" y="35"/>
                  <a:pt x="7" y="38"/>
                </a:cubicBezTo>
                <a:cubicBezTo>
                  <a:pt x="0" y="44"/>
                  <a:pt x="40" y="58"/>
                  <a:pt x="55" y="52"/>
                </a:cubicBezTo>
                <a:cubicBezTo>
                  <a:pt x="60" y="50"/>
                  <a:pt x="57" y="44"/>
                  <a:pt x="57" y="44"/>
                </a:cubicBezTo>
                <a:cubicBezTo>
                  <a:pt x="57" y="44"/>
                  <a:pt x="60" y="42"/>
                  <a:pt x="61" y="38"/>
                </a:cubicBezTo>
                <a:cubicBezTo>
                  <a:pt x="61" y="34"/>
                  <a:pt x="59" y="32"/>
                  <a:pt x="59" y="32"/>
                </a:cubicBezTo>
                <a:cubicBezTo>
                  <a:pt x="59" y="32"/>
                  <a:pt x="63" y="30"/>
                  <a:pt x="63" y="25"/>
                </a:cubicBezTo>
                <a:cubicBezTo>
                  <a:pt x="63" y="20"/>
                  <a:pt x="60" y="19"/>
                  <a:pt x="60" y="19"/>
                </a:cubicBezTo>
                <a:cubicBezTo>
                  <a:pt x="60" y="19"/>
                  <a:pt x="65" y="16"/>
                  <a:pt x="62" y="9"/>
                </a:cubicBezTo>
                <a:cubicBezTo>
                  <a:pt x="61" y="5"/>
                  <a:pt x="46" y="3"/>
                  <a:pt x="46" y="3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109">
            <a:extLst>
              <a:ext uri="{FF2B5EF4-FFF2-40B4-BE49-F238E27FC236}">
                <a16:creationId xmlns:a16="http://schemas.microsoft.com/office/drawing/2014/main" id="{AACBCB44-C13B-7A48-B4E4-F549CDA64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544" y="5056283"/>
            <a:ext cx="3718720" cy="3718795"/>
          </a:xfrm>
          <a:custGeom>
            <a:avLst/>
            <a:gdLst>
              <a:gd name="T0" fmla="*/ 1949313 w 2985"/>
              <a:gd name="T1" fmla="*/ 974330 h 2984"/>
              <a:gd name="T2" fmla="*/ 1949313 w 2985"/>
              <a:gd name="T3" fmla="*/ 974330 h 2984"/>
              <a:gd name="T4" fmla="*/ 974656 w 2985"/>
              <a:gd name="T5" fmla="*/ 1949313 h 2984"/>
              <a:gd name="T6" fmla="*/ 974656 w 2985"/>
              <a:gd name="T7" fmla="*/ 1949313 h 2984"/>
              <a:gd name="T8" fmla="*/ 0 w 2985"/>
              <a:gd name="T9" fmla="*/ 974330 h 2984"/>
              <a:gd name="T10" fmla="*/ 0 w 2985"/>
              <a:gd name="T11" fmla="*/ 974330 h 2984"/>
              <a:gd name="T12" fmla="*/ 974656 w 2985"/>
              <a:gd name="T13" fmla="*/ 0 h 2984"/>
              <a:gd name="T14" fmla="*/ 974656 w 2985"/>
              <a:gd name="T15" fmla="*/ 0 h 2984"/>
              <a:gd name="T16" fmla="*/ 1949313 w 2985"/>
              <a:gd name="T17" fmla="*/ 974330 h 29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85" h="2984">
                <a:moveTo>
                  <a:pt x="2984" y="1491"/>
                </a:moveTo>
                <a:lnTo>
                  <a:pt x="2984" y="1491"/>
                </a:lnTo>
                <a:cubicBezTo>
                  <a:pt x="2984" y="2315"/>
                  <a:pt x="2316" y="2983"/>
                  <a:pt x="1492" y="2983"/>
                </a:cubicBezTo>
                <a:cubicBezTo>
                  <a:pt x="668" y="2983"/>
                  <a:pt x="0" y="2315"/>
                  <a:pt x="0" y="1491"/>
                </a:cubicBezTo>
                <a:cubicBezTo>
                  <a:pt x="0" y="668"/>
                  <a:pt x="668" y="0"/>
                  <a:pt x="1492" y="0"/>
                </a:cubicBezTo>
                <a:cubicBezTo>
                  <a:pt x="2316" y="0"/>
                  <a:pt x="2984" y="668"/>
                  <a:pt x="2984" y="1491"/>
                </a:cubicBezTo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110">
            <a:extLst>
              <a:ext uri="{FF2B5EF4-FFF2-40B4-BE49-F238E27FC236}">
                <a16:creationId xmlns:a16="http://schemas.microsoft.com/office/drawing/2014/main" id="{028407BF-5816-674B-8FC4-D07CA9F74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180" y="5704463"/>
            <a:ext cx="2532241" cy="1917074"/>
          </a:xfrm>
          <a:custGeom>
            <a:avLst/>
            <a:gdLst>
              <a:gd name="T0" fmla="*/ 1264526 w 2035"/>
              <a:gd name="T1" fmla="*/ 1004573 h 1539"/>
              <a:gd name="T2" fmla="*/ 61987 w 2035"/>
              <a:gd name="T3" fmla="*/ 1004573 h 1539"/>
              <a:gd name="T4" fmla="*/ 61987 w 2035"/>
              <a:gd name="T5" fmla="*/ 1004573 h 1539"/>
              <a:gd name="T6" fmla="*/ 0 w 2035"/>
              <a:gd name="T7" fmla="*/ 941869 h 1539"/>
              <a:gd name="T8" fmla="*/ 0 w 2035"/>
              <a:gd name="T9" fmla="*/ 62051 h 1539"/>
              <a:gd name="T10" fmla="*/ 0 w 2035"/>
              <a:gd name="T11" fmla="*/ 62051 h 1539"/>
              <a:gd name="T12" fmla="*/ 61987 w 2035"/>
              <a:gd name="T13" fmla="*/ 0 h 1539"/>
              <a:gd name="T14" fmla="*/ 1264526 w 2035"/>
              <a:gd name="T15" fmla="*/ 0 h 1539"/>
              <a:gd name="T16" fmla="*/ 1264526 w 2035"/>
              <a:gd name="T17" fmla="*/ 0 h 1539"/>
              <a:gd name="T18" fmla="*/ 1327166 w 2035"/>
              <a:gd name="T19" fmla="*/ 62051 h 1539"/>
              <a:gd name="T20" fmla="*/ 1327166 w 2035"/>
              <a:gd name="T21" fmla="*/ 941869 h 1539"/>
              <a:gd name="T22" fmla="*/ 1327166 w 2035"/>
              <a:gd name="T23" fmla="*/ 941869 h 1539"/>
              <a:gd name="T24" fmla="*/ 1264526 w 2035"/>
              <a:gd name="T25" fmla="*/ 1004573 h 15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35" h="1539">
                <a:moveTo>
                  <a:pt x="1938" y="1538"/>
                </a:moveTo>
                <a:lnTo>
                  <a:pt x="95" y="1538"/>
                </a:lnTo>
                <a:cubicBezTo>
                  <a:pt x="42" y="1538"/>
                  <a:pt x="0" y="1495"/>
                  <a:pt x="0" y="1442"/>
                </a:cubicBezTo>
                <a:lnTo>
                  <a:pt x="0" y="95"/>
                </a:lnTo>
                <a:cubicBezTo>
                  <a:pt x="0" y="43"/>
                  <a:pt x="42" y="0"/>
                  <a:pt x="95" y="0"/>
                </a:cubicBezTo>
                <a:lnTo>
                  <a:pt x="1938" y="0"/>
                </a:lnTo>
                <a:cubicBezTo>
                  <a:pt x="1991" y="0"/>
                  <a:pt x="2034" y="43"/>
                  <a:pt x="2034" y="95"/>
                </a:cubicBezTo>
                <a:lnTo>
                  <a:pt x="2034" y="1442"/>
                </a:lnTo>
                <a:cubicBezTo>
                  <a:pt x="2034" y="1495"/>
                  <a:pt x="1991" y="1538"/>
                  <a:pt x="1938" y="1538"/>
                </a:cubicBezTo>
              </a:path>
            </a:pathLst>
          </a:custGeom>
          <a:solidFill>
            <a:srgbClr val="9C9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111">
            <a:extLst>
              <a:ext uri="{FF2B5EF4-FFF2-40B4-BE49-F238E27FC236}">
                <a16:creationId xmlns:a16="http://schemas.microsoft.com/office/drawing/2014/main" id="{A8015B41-AEB0-3E48-BE22-3002379B5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0528" y="5830803"/>
            <a:ext cx="2290556" cy="1664392"/>
          </a:xfrm>
          <a:custGeom>
            <a:avLst/>
            <a:gdLst>
              <a:gd name="T0" fmla="*/ 1200435 w 1841"/>
              <a:gd name="T1" fmla="*/ 872079 h 1338"/>
              <a:gd name="T2" fmla="*/ 0 w 1841"/>
              <a:gd name="T3" fmla="*/ 872079 h 1338"/>
              <a:gd name="T4" fmla="*/ 0 w 1841"/>
              <a:gd name="T5" fmla="*/ 0 h 1338"/>
              <a:gd name="T6" fmla="*/ 1200435 w 1841"/>
              <a:gd name="T7" fmla="*/ 0 h 1338"/>
              <a:gd name="T8" fmla="*/ 1200435 w 1841"/>
              <a:gd name="T9" fmla="*/ 872079 h 1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1" h="1338">
                <a:moveTo>
                  <a:pt x="1840" y="1337"/>
                </a:moveTo>
                <a:lnTo>
                  <a:pt x="0" y="1337"/>
                </a:lnTo>
                <a:lnTo>
                  <a:pt x="0" y="0"/>
                </a:lnTo>
                <a:lnTo>
                  <a:pt x="1840" y="0"/>
                </a:lnTo>
                <a:lnTo>
                  <a:pt x="1840" y="133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112">
            <a:extLst>
              <a:ext uri="{FF2B5EF4-FFF2-40B4-BE49-F238E27FC236}">
                <a16:creationId xmlns:a16="http://schemas.microsoft.com/office/drawing/2014/main" id="{3ED5A4C5-0614-8F41-9BFE-A25BC9B0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188" y="5957141"/>
            <a:ext cx="714081" cy="444938"/>
          </a:xfrm>
          <a:custGeom>
            <a:avLst/>
            <a:gdLst>
              <a:gd name="T0" fmla="*/ 55352 w 575"/>
              <a:gd name="T1" fmla="*/ 104270 h 358"/>
              <a:gd name="T2" fmla="*/ 55352 w 575"/>
              <a:gd name="T3" fmla="*/ 104270 h 358"/>
              <a:gd name="T4" fmla="*/ 287830 w 575"/>
              <a:gd name="T5" fmla="*/ 232653 h 358"/>
              <a:gd name="T6" fmla="*/ 373788 w 575"/>
              <a:gd name="T7" fmla="*/ 174653 h 358"/>
              <a:gd name="T8" fmla="*/ 373788 w 575"/>
              <a:gd name="T9" fmla="*/ 174653 h 358"/>
              <a:gd name="T10" fmla="*/ 55352 w 575"/>
              <a:gd name="T11" fmla="*/ 0 h 358"/>
              <a:gd name="T12" fmla="*/ 55352 w 575"/>
              <a:gd name="T13" fmla="*/ 0 h 358"/>
              <a:gd name="T14" fmla="*/ 0 w 575"/>
              <a:gd name="T15" fmla="*/ 3910 h 358"/>
              <a:gd name="T16" fmla="*/ 16931 w 575"/>
              <a:gd name="T17" fmla="*/ 106225 h 358"/>
              <a:gd name="T18" fmla="*/ 16931 w 575"/>
              <a:gd name="T19" fmla="*/ 106225 h 358"/>
              <a:gd name="T20" fmla="*/ 55352 w 575"/>
              <a:gd name="T21" fmla="*/ 104270 h 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5" h="358">
                <a:moveTo>
                  <a:pt x="85" y="160"/>
                </a:moveTo>
                <a:lnTo>
                  <a:pt x="85" y="160"/>
                </a:lnTo>
                <a:cubicBezTo>
                  <a:pt x="235" y="160"/>
                  <a:pt x="367" y="239"/>
                  <a:pt x="442" y="357"/>
                </a:cubicBezTo>
                <a:lnTo>
                  <a:pt x="574" y="268"/>
                </a:lnTo>
                <a:cubicBezTo>
                  <a:pt x="471" y="107"/>
                  <a:pt x="291" y="0"/>
                  <a:pt x="85" y="0"/>
                </a:cubicBezTo>
                <a:cubicBezTo>
                  <a:pt x="56" y="0"/>
                  <a:pt x="28" y="2"/>
                  <a:pt x="0" y="6"/>
                </a:cubicBezTo>
                <a:lnTo>
                  <a:pt x="26" y="163"/>
                </a:lnTo>
                <a:cubicBezTo>
                  <a:pt x="45" y="161"/>
                  <a:pt x="65" y="160"/>
                  <a:pt x="85" y="160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13">
            <a:extLst>
              <a:ext uri="{FF2B5EF4-FFF2-40B4-BE49-F238E27FC236}">
                <a16:creationId xmlns:a16="http://schemas.microsoft.com/office/drawing/2014/main" id="{82DCB7F7-2DCA-7D46-BB82-7653D9FC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472" y="5979117"/>
            <a:ext cx="587742" cy="626206"/>
          </a:xfrm>
          <a:custGeom>
            <a:avLst/>
            <a:gdLst>
              <a:gd name="T0" fmla="*/ 307535 w 470"/>
              <a:gd name="T1" fmla="*/ 103346 h 502"/>
              <a:gd name="T2" fmla="*/ 290486 w 470"/>
              <a:gd name="T3" fmla="*/ 0 h 502"/>
              <a:gd name="T4" fmla="*/ 290486 w 470"/>
              <a:gd name="T5" fmla="*/ 0 h 502"/>
              <a:gd name="T6" fmla="*/ 0 w 470"/>
              <a:gd name="T7" fmla="*/ 310039 h 502"/>
              <a:gd name="T8" fmla="*/ 102949 w 470"/>
              <a:gd name="T9" fmla="*/ 327700 h 502"/>
              <a:gd name="T10" fmla="*/ 102949 w 470"/>
              <a:gd name="T11" fmla="*/ 327700 h 502"/>
              <a:gd name="T12" fmla="*/ 307535 w 470"/>
              <a:gd name="T13" fmla="*/ 103346 h 5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502">
                <a:moveTo>
                  <a:pt x="469" y="158"/>
                </a:moveTo>
                <a:lnTo>
                  <a:pt x="443" y="0"/>
                </a:lnTo>
                <a:cubicBezTo>
                  <a:pt x="215" y="52"/>
                  <a:pt x="38" y="240"/>
                  <a:pt x="0" y="474"/>
                </a:cubicBezTo>
                <a:lnTo>
                  <a:pt x="157" y="501"/>
                </a:lnTo>
                <a:cubicBezTo>
                  <a:pt x="184" y="334"/>
                  <a:pt x="308" y="199"/>
                  <a:pt x="469" y="158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14">
            <a:extLst>
              <a:ext uri="{FF2B5EF4-FFF2-40B4-BE49-F238E27FC236}">
                <a16:creationId xmlns:a16="http://schemas.microsoft.com/office/drawing/2014/main" id="{3FBE6F4D-1638-514B-A3DE-A6146ABE3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061" y="7017300"/>
            <a:ext cx="944785" cy="390005"/>
          </a:xfrm>
          <a:custGeom>
            <a:avLst/>
            <a:gdLst>
              <a:gd name="T0" fmla="*/ 205987 w 760"/>
              <a:gd name="T1" fmla="*/ 99964 h 313"/>
              <a:gd name="T2" fmla="*/ 205987 w 760"/>
              <a:gd name="T3" fmla="*/ 99964 h 313"/>
              <a:gd name="T4" fmla="*/ 68445 w 760"/>
              <a:gd name="T5" fmla="*/ 62722 h 313"/>
              <a:gd name="T6" fmla="*/ 0 w 760"/>
              <a:gd name="T7" fmla="*/ 142432 h 313"/>
              <a:gd name="T8" fmla="*/ 0 w 760"/>
              <a:gd name="T9" fmla="*/ 142432 h 313"/>
              <a:gd name="T10" fmla="*/ 205987 w 760"/>
              <a:gd name="T11" fmla="*/ 203848 h 313"/>
              <a:gd name="T12" fmla="*/ 205987 w 760"/>
              <a:gd name="T13" fmla="*/ 203848 h 313"/>
              <a:gd name="T14" fmla="*/ 494760 w 760"/>
              <a:gd name="T15" fmla="*/ 69256 h 313"/>
              <a:gd name="T16" fmla="*/ 417841 w 760"/>
              <a:gd name="T17" fmla="*/ 0 h 313"/>
              <a:gd name="T18" fmla="*/ 417841 w 760"/>
              <a:gd name="T19" fmla="*/ 0 h 313"/>
              <a:gd name="T20" fmla="*/ 205987 w 760"/>
              <a:gd name="T21" fmla="*/ 99964 h 3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0" h="313">
                <a:moveTo>
                  <a:pt x="316" y="153"/>
                </a:moveTo>
                <a:lnTo>
                  <a:pt x="316" y="153"/>
                </a:lnTo>
                <a:cubicBezTo>
                  <a:pt x="240" y="153"/>
                  <a:pt x="167" y="132"/>
                  <a:pt x="105" y="96"/>
                </a:cubicBezTo>
                <a:lnTo>
                  <a:pt x="0" y="218"/>
                </a:lnTo>
                <a:cubicBezTo>
                  <a:pt x="91" y="278"/>
                  <a:pt x="200" y="312"/>
                  <a:pt x="316" y="312"/>
                </a:cubicBezTo>
                <a:cubicBezTo>
                  <a:pt x="493" y="312"/>
                  <a:pt x="652" y="232"/>
                  <a:pt x="759" y="106"/>
                </a:cubicBezTo>
                <a:lnTo>
                  <a:pt x="641" y="0"/>
                </a:lnTo>
                <a:cubicBezTo>
                  <a:pt x="563" y="93"/>
                  <a:pt x="446" y="153"/>
                  <a:pt x="316" y="153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15">
            <a:extLst>
              <a:ext uri="{FF2B5EF4-FFF2-40B4-BE49-F238E27FC236}">
                <a16:creationId xmlns:a16="http://schemas.microsoft.com/office/drawing/2014/main" id="{E045843C-BC76-3C47-8098-5058B82E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995" y="6440532"/>
            <a:ext cx="340563" cy="801984"/>
          </a:xfrm>
          <a:custGeom>
            <a:avLst/>
            <a:gdLst>
              <a:gd name="T0" fmla="*/ 155030 w 273"/>
              <a:gd name="T1" fmla="*/ 99598 h 646"/>
              <a:gd name="T2" fmla="*/ 155030 w 273"/>
              <a:gd name="T3" fmla="*/ 99598 h 646"/>
              <a:gd name="T4" fmla="*/ 177925 w 273"/>
              <a:gd name="T5" fmla="*/ 61842 h 646"/>
              <a:gd name="T6" fmla="*/ 91579 w 273"/>
              <a:gd name="T7" fmla="*/ 0 h 646"/>
              <a:gd name="T8" fmla="*/ 91579 w 273"/>
              <a:gd name="T9" fmla="*/ 0 h 646"/>
              <a:gd name="T10" fmla="*/ 60180 w 273"/>
              <a:gd name="T11" fmla="*/ 52728 h 646"/>
              <a:gd name="T12" fmla="*/ 60180 w 273"/>
              <a:gd name="T13" fmla="*/ 52728 h 646"/>
              <a:gd name="T14" fmla="*/ 75880 w 273"/>
              <a:gd name="T15" fmla="*/ 419873 h 646"/>
              <a:gd name="T16" fmla="*/ 174654 w 273"/>
              <a:gd name="T17" fmla="*/ 377560 h 646"/>
              <a:gd name="T18" fmla="*/ 174654 w 273"/>
              <a:gd name="T19" fmla="*/ 377560 h 646"/>
              <a:gd name="T20" fmla="*/ 155030 w 273"/>
              <a:gd name="T21" fmla="*/ 99598 h 6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3" h="646">
                <a:moveTo>
                  <a:pt x="237" y="153"/>
                </a:moveTo>
                <a:lnTo>
                  <a:pt x="237" y="153"/>
                </a:lnTo>
                <a:cubicBezTo>
                  <a:pt x="248" y="133"/>
                  <a:pt x="259" y="113"/>
                  <a:pt x="272" y="95"/>
                </a:cubicBezTo>
                <a:lnTo>
                  <a:pt x="140" y="0"/>
                </a:lnTo>
                <a:cubicBezTo>
                  <a:pt x="122" y="26"/>
                  <a:pt x="106" y="52"/>
                  <a:pt x="92" y="81"/>
                </a:cubicBezTo>
                <a:cubicBezTo>
                  <a:pt x="0" y="268"/>
                  <a:pt x="16" y="479"/>
                  <a:pt x="116" y="645"/>
                </a:cubicBezTo>
                <a:lnTo>
                  <a:pt x="267" y="580"/>
                </a:lnTo>
                <a:cubicBezTo>
                  <a:pt x="184" y="458"/>
                  <a:pt x="168" y="295"/>
                  <a:pt x="237" y="153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16">
            <a:extLst>
              <a:ext uri="{FF2B5EF4-FFF2-40B4-BE49-F238E27FC236}">
                <a16:creationId xmlns:a16="http://schemas.microsoft.com/office/drawing/2014/main" id="{B9C6D30B-B55A-BE42-9007-F6EA976D4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0954" y="6511942"/>
            <a:ext cx="433944" cy="329582"/>
          </a:xfrm>
          <a:custGeom>
            <a:avLst/>
            <a:gdLst>
              <a:gd name="T0" fmla="*/ 51148 w 347"/>
              <a:gd name="T1" fmla="*/ 162344 h 264"/>
              <a:gd name="T2" fmla="*/ 143609 w 347"/>
              <a:gd name="T3" fmla="*/ 85100 h 264"/>
              <a:gd name="T4" fmla="*/ 226889 w 347"/>
              <a:gd name="T5" fmla="*/ 31421 h 264"/>
              <a:gd name="T6" fmla="*/ 213774 w 347"/>
              <a:gd name="T7" fmla="*/ 0 h 264"/>
              <a:gd name="T8" fmla="*/ 123937 w 347"/>
              <a:gd name="T9" fmla="*/ 49096 h 264"/>
              <a:gd name="T10" fmla="*/ 26230 w 347"/>
              <a:gd name="T11" fmla="*/ 113248 h 264"/>
              <a:gd name="T12" fmla="*/ 26230 w 347"/>
              <a:gd name="T13" fmla="*/ 113248 h 264"/>
              <a:gd name="T14" fmla="*/ 17049 w 347"/>
              <a:gd name="T15" fmla="*/ 155143 h 264"/>
              <a:gd name="T16" fmla="*/ 17049 w 347"/>
              <a:gd name="T17" fmla="*/ 155143 h 264"/>
              <a:gd name="T18" fmla="*/ 51148 w 347"/>
              <a:gd name="T19" fmla="*/ 162344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7" h="264">
                <a:moveTo>
                  <a:pt x="78" y="248"/>
                </a:moveTo>
                <a:lnTo>
                  <a:pt x="219" y="130"/>
                </a:lnTo>
                <a:lnTo>
                  <a:pt x="346" y="48"/>
                </a:lnTo>
                <a:lnTo>
                  <a:pt x="326" y="0"/>
                </a:lnTo>
                <a:lnTo>
                  <a:pt x="189" y="75"/>
                </a:lnTo>
                <a:lnTo>
                  <a:pt x="40" y="173"/>
                </a:lnTo>
                <a:cubicBezTo>
                  <a:pt x="40" y="173"/>
                  <a:pt x="0" y="207"/>
                  <a:pt x="26" y="237"/>
                </a:cubicBezTo>
                <a:cubicBezTo>
                  <a:pt x="48" y="263"/>
                  <a:pt x="78" y="248"/>
                  <a:pt x="78" y="248"/>
                </a:cubicBezTo>
              </a:path>
            </a:pathLst>
          </a:custGeom>
          <a:solidFill>
            <a:srgbClr val="04A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17">
            <a:extLst>
              <a:ext uri="{FF2B5EF4-FFF2-40B4-BE49-F238E27FC236}">
                <a16:creationId xmlns:a16="http://schemas.microsoft.com/office/drawing/2014/main" id="{F0E1A829-39B3-9546-9BC3-369EF7412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430" y="6462504"/>
            <a:ext cx="164788" cy="104370"/>
          </a:xfrm>
          <a:custGeom>
            <a:avLst/>
            <a:gdLst>
              <a:gd name="T0" fmla="*/ 0 w 131"/>
              <a:gd name="T1" fmla="*/ 30701 h 82"/>
              <a:gd name="T2" fmla="*/ 20448 w 131"/>
              <a:gd name="T3" fmla="*/ 22692 h 82"/>
              <a:gd name="T4" fmla="*/ 46173 w 131"/>
              <a:gd name="T5" fmla="*/ 0 h 82"/>
              <a:gd name="T6" fmla="*/ 64642 w 131"/>
              <a:gd name="T7" fmla="*/ 1335 h 82"/>
              <a:gd name="T8" fmla="*/ 73876 w 131"/>
              <a:gd name="T9" fmla="*/ 10011 h 82"/>
              <a:gd name="T10" fmla="*/ 85749 w 131"/>
              <a:gd name="T11" fmla="*/ 22024 h 82"/>
              <a:gd name="T12" fmla="*/ 85749 w 131"/>
              <a:gd name="T13" fmla="*/ 22024 h 82"/>
              <a:gd name="T14" fmla="*/ 75196 w 131"/>
              <a:gd name="T15" fmla="*/ 23359 h 82"/>
              <a:gd name="T16" fmla="*/ 80473 w 131"/>
              <a:gd name="T17" fmla="*/ 30033 h 82"/>
              <a:gd name="T18" fmla="*/ 80473 w 131"/>
              <a:gd name="T19" fmla="*/ 30033 h 82"/>
              <a:gd name="T20" fmla="*/ 64642 w 131"/>
              <a:gd name="T21" fmla="*/ 25361 h 82"/>
              <a:gd name="T22" fmla="*/ 54748 w 131"/>
              <a:gd name="T23" fmla="*/ 25361 h 82"/>
              <a:gd name="T24" fmla="*/ 42875 w 131"/>
              <a:gd name="T25" fmla="*/ 34705 h 82"/>
              <a:gd name="T26" fmla="*/ 50130 w 131"/>
              <a:gd name="T27" fmla="*/ 39377 h 82"/>
              <a:gd name="T28" fmla="*/ 50130 w 131"/>
              <a:gd name="T29" fmla="*/ 39377 h 82"/>
              <a:gd name="T30" fmla="*/ 65961 w 131"/>
              <a:gd name="T31" fmla="*/ 43381 h 82"/>
              <a:gd name="T32" fmla="*/ 54748 w 131"/>
              <a:gd name="T33" fmla="*/ 48720 h 82"/>
              <a:gd name="T34" fmla="*/ 54748 w 131"/>
              <a:gd name="T35" fmla="*/ 48720 h 82"/>
              <a:gd name="T36" fmla="*/ 42215 w 131"/>
              <a:gd name="T37" fmla="*/ 49388 h 82"/>
              <a:gd name="T38" fmla="*/ 30342 w 131"/>
              <a:gd name="T39" fmla="*/ 46718 h 82"/>
              <a:gd name="T40" fmla="*/ 9894 w 131"/>
              <a:gd name="T41" fmla="*/ 54060 h 82"/>
              <a:gd name="T42" fmla="*/ 0 w 131"/>
              <a:gd name="T43" fmla="*/ 30701 h 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1" h="82">
                <a:moveTo>
                  <a:pt x="0" y="46"/>
                </a:moveTo>
                <a:lnTo>
                  <a:pt x="31" y="34"/>
                </a:lnTo>
                <a:lnTo>
                  <a:pt x="70" y="0"/>
                </a:lnTo>
                <a:lnTo>
                  <a:pt x="98" y="2"/>
                </a:lnTo>
                <a:lnTo>
                  <a:pt x="112" y="15"/>
                </a:lnTo>
                <a:lnTo>
                  <a:pt x="130" y="33"/>
                </a:lnTo>
                <a:cubicBezTo>
                  <a:pt x="130" y="33"/>
                  <a:pt x="121" y="38"/>
                  <a:pt x="114" y="35"/>
                </a:cubicBezTo>
                <a:lnTo>
                  <a:pt x="122" y="45"/>
                </a:lnTo>
                <a:cubicBezTo>
                  <a:pt x="122" y="45"/>
                  <a:pt x="110" y="54"/>
                  <a:pt x="98" y="38"/>
                </a:cubicBezTo>
                <a:lnTo>
                  <a:pt x="83" y="38"/>
                </a:lnTo>
                <a:lnTo>
                  <a:pt x="65" y="52"/>
                </a:lnTo>
                <a:lnTo>
                  <a:pt x="76" y="59"/>
                </a:lnTo>
                <a:cubicBezTo>
                  <a:pt x="76" y="59"/>
                  <a:pt x="103" y="55"/>
                  <a:pt x="100" y="65"/>
                </a:cubicBezTo>
                <a:lnTo>
                  <a:pt x="83" y="73"/>
                </a:lnTo>
                <a:cubicBezTo>
                  <a:pt x="76" y="75"/>
                  <a:pt x="70" y="75"/>
                  <a:pt x="64" y="74"/>
                </a:cubicBezTo>
                <a:lnTo>
                  <a:pt x="46" y="70"/>
                </a:lnTo>
                <a:lnTo>
                  <a:pt x="15" y="81"/>
                </a:lnTo>
                <a:lnTo>
                  <a:pt x="0" y="46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18">
            <a:extLst>
              <a:ext uri="{FF2B5EF4-FFF2-40B4-BE49-F238E27FC236}">
                <a16:creationId xmlns:a16="http://schemas.microsoft.com/office/drawing/2014/main" id="{D442B946-2797-3647-9967-01F188B49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137" y="6687720"/>
            <a:ext cx="302114" cy="455921"/>
          </a:xfrm>
          <a:custGeom>
            <a:avLst/>
            <a:gdLst>
              <a:gd name="T0" fmla="*/ 115034 w 241"/>
              <a:gd name="T1" fmla="*/ 238411 h 366"/>
              <a:gd name="T2" fmla="*/ 0 w 241"/>
              <a:gd name="T3" fmla="*/ 238411 h 366"/>
              <a:gd name="T4" fmla="*/ 0 w 241"/>
              <a:gd name="T5" fmla="*/ 238411 h 366"/>
              <a:gd name="T6" fmla="*/ 53902 w 241"/>
              <a:gd name="T7" fmla="*/ 21555 h 366"/>
              <a:gd name="T8" fmla="*/ 53902 w 241"/>
              <a:gd name="T9" fmla="*/ 21555 h 366"/>
              <a:gd name="T10" fmla="*/ 98600 w 241"/>
              <a:gd name="T11" fmla="*/ 2613 h 366"/>
              <a:gd name="T12" fmla="*/ 128838 w 241"/>
              <a:gd name="T13" fmla="*/ 32006 h 366"/>
              <a:gd name="T14" fmla="*/ 128838 w 241"/>
              <a:gd name="T15" fmla="*/ 32006 h 366"/>
              <a:gd name="T16" fmla="*/ 140013 w 241"/>
              <a:gd name="T17" fmla="*/ 132596 h 366"/>
              <a:gd name="T18" fmla="*/ 140013 w 241"/>
              <a:gd name="T19" fmla="*/ 132596 h 366"/>
              <a:gd name="T20" fmla="*/ 111747 w 241"/>
              <a:gd name="T21" fmla="*/ 131942 h 366"/>
              <a:gd name="T22" fmla="*/ 105174 w 241"/>
              <a:gd name="T23" fmla="*/ 155457 h 366"/>
              <a:gd name="T24" fmla="*/ 105174 w 241"/>
              <a:gd name="T25" fmla="*/ 155457 h 366"/>
              <a:gd name="T26" fmla="*/ 105831 w 241"/>
              <a:gd name="T27" fmla="*/ 206405 h 366"/>
              <a:gd name="T28" fmla="*/ 115034 w 241"/>
              <a:gd name="T29" fmla="*/ 238411 h 3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1" h="366">
                <a:moveTo>
                  <a:pt x="175" y="365"/>
                </a:moveTo>
                <a:lnTo>
                  <a:pt x="0" y="365"/>
                </a:lnTo>
                <a:cubicBezTo>
                  <a:pt x="0" y="365"/>
                  <a:pt x="19" y="93"/>
                  <a:pt x="82" y="33"/>
                </a:cubicBezTo>
                <a:cubicBezTo>
                  <a:pt x="115" y="0"/>
                  <a:pt x="150" y="4"/>
                  <a:pt x="150" y="4"/>
                </a:cubicBezTo>
                <a:lnTo>
                  <a:pt x="196" y="49"/>
                </a:lnTo>
                <a:cubicBezTo>
                  <a:pt x="196" y="49"/>
                  <a:pt x="240" y="180"/>
                  <a:pt x="213" y="203"/>
                </a:cubicBezTo>
                <a:cubicBezTo>
                  <a:pt x="197" y="215"/>
                  <a:pt x="170" y="202"/>
                  <a:pt x="170" y="202"/>
                </a:cubicBezTo>
                <a:lnTo>
                  <a:pt x="160" y="238"/>
                </a:lnTo>
                <a:cubicBezTo>
                  <a:pt x="153" y="264"/>
                  <a:pt x="153" y="291"/>
                  <a:pt x="161" y="316"/>
                </a:cubicBezTo>
                <a:lnTo>
                  <a:pt x="175" y="365"/>
                </a:lnTo>
              </a:path>
            </a:pathLst>
          </a:custGeom>
          <a:solidFill>
            <a:srgbClr val="00BA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19">
            <a:extLst>
              <a:ext uri="{FF2B5EF4-FFF2-40B4-BE49-F238E27FC236}">
                <a16:creationId xmlns:a16="http://schemas.microsoft.com/office/drawing/2014/main" id="{3365FDCC-0763-EB4F-8D90-B0D0CA629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265" y="7138148"/>
            <a:ext cx="296618" cy="659165"/>
          </a:xfrm>
          <a:custGeom>
            <a:avLst/>
            <a:gdLst>
              <a:gd name="T0" fmla="*/ 154882 w 238"/>
              <a:gd name="T1" fmla="*/ 0 h 530"/>
              <a:gd name="T2" fmla="*/ 73847 w 238"/>
              <a:gd name="T3" fmla="*/ 0 h 530"/>
              <a:gd name="T4" fmla="*/ 50320 w 238"/>
              <a:gd name="T5" fmla="*/ 0 h 530"/>
              <a:gd name="T6" fmla="*/ 50320 w 238"/>
              <a:gd name="T7" fmla="*/ 0 h 530"/>
              <a:gd name="T8" fmla="*/ 63391 w 238"/>
              <a:gd name="T9" fmla="*/ 96517 h 530"/>
              <a:gd name="T10" fmla="*/ 58816 w 238"/>
              <a:gd name="T11" fmla="*/ 185209 h 530"/>
              <a:gd name="T12" fmla="*/ 0 w 238"/>
              <a:gd name="T13" fmla="*/ 344984 h 530"/>
              <a:gd name="T14" fmla="*/ 44439 w 238"/>
              <a:gd name="T15" fmla="*/ 344984 h 530"/>
              <a:gd name="T16" fmla="*/ 118939 w 238"/>
              <a:gd name="T17" fmla="*/ 195643 h 530"/>
              <a:gd name="T18" fmla="*/ 154882 w 238"/>
              <a:gd name="T19" fmla="*/ 0 h 5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8" h="530">
                <a:moveTo>
                  <a:pt x="237" y="0"/>
                </a:moveTo>
                <a:lnTo>
                  <a:pt x="113" y="0"/>
                </a:lnTo>
                <a:lnTo>
                  <a:pt x="77" y="0"/>
                </a:lnTo>
                <a:cubicBezTo>
                  <a:pt x="54" y="56"/>
                  <a:pt x="97" y="148"/>
                  <a:pt x="97" y="148"/>
                </a:cubicBezTo>
                <a:lnTo>
                  <a:pt x="90" y="284"/>
                </a:lnTo>
                <a:lnTo>
                  <a:pt x="0" y="529"/>
                </a:lnTo>
                <a:lnTo>
                  <a:pt x="68" y="529"/>
                </a:lnTo>
                <a:lnTo>
                  <a:pt x="182" y="300"/>
                </a:lnTo>
                <a:lnTo>
                  <a:pt x="237" y="0"/>
                </a:lnTo>
              </a:path>
            </a:pathLst>
          </a:custGeom>
          <a:solidFill>
            <a:srgbClr val="FD43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120">
            <a:extLst>
              <a:ext uri="{FF2B5EF4-FFF2-40B4-BE49-F238E27FC236}">
                <a16:creationId xmlns:a16="http://schemas.microsoft.com/office/drawing/2014/main" id="{C8C86EDD-D4A0-E149-8983-EBE7F2AE4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263" y="7797313"/>
            <a:ext cx="181269" cy="65917"/>
          </a:xfrm>
          <a:custGeom>
            <a:avLst/>
            <a:gdLst>
              <a:gd name="T0" fmla="*/ 0 w 144"/>
              <a:gd name="T1" fmla="*/ 33936 h 55"/>
              <a:gd name="T2" fmla="*/ 94391 w 144"/>
              <a:gd name="T3" fmla="*/ 33936 h 55"/>
              <a:gd name="T4" fmla="*/ 94391 w 144"/>
              <a:gd name="T5" fmla="*/ 33936 h 55"/>
              <a:gd name="T6" fmla="*/ 72608 w 144"/>
              <a:gd name="T7" fmla="*/ 13197 h 55"/>
              <a:gd name="T8" fmla="*/ 72608 w 144"/>
              <a:gd name="T9" fmla="*/ 13197 h 55"/>
              <a:gd name="T10" fmla="*/ 44225 w 144"/>
              <a:gd name="T11" fmla="*/ 0 h 55"/>
              <a:gd name="T12" fmla="*/ 44885 w 144"/>
              <a:gd name="T13" fmla="*/ 0 h 55"/>
              <a:gd name="T14" fmla="*/ 0 w 144"/>
              <a:gd name="T15" fmla="*/ 0 h 55"/>
              <a:gd name="T16" fmla="*/ 0 w 144"/>
              <a:gd name="T17" fmla="*/ 33936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4" h="55">
                <a:moveTo>
                  <a:pt x="0" y="54"/>
                </a:moveTo>
                <a:lnTo>
                  <a:pt x="143" y="54"/>
                </a:lnTo>
                <a:cubicBezTo>
                  <a:pt x="143" y="54"/>
                  <a:pt x="137" y="19"/>
                  <a:pt x="110" y="21"/>
                </a:cubicBezTo>
                <a:cubicBezTo>
                  <a:pt x="77" y="24"/>
                  <a:pt x="67" y="0"/>
                  <a:pt x="67" y="0"/>
                </a:cubicBezTo>
                <a:lnTo>
                  <a:pt x="68" y="0"/>
                </a:lnTo>
                <a:lnTo>
                  <a:pt x="0" y="0"/>
                </a:lnTo>
                <a:lnTo>
                  <a:pt x="0" y="54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21">
            <a:extLst>
              <a:ext uri="{FF2B5EF4-FFF2-40B4-BE49-F238E27FC236}">
                <a16:creationId xmlns:a16="http://schemas.microsoft.com/office/drawing/2014/main" id="{251CF4B2-48CA-5144-A059-0CFE32D1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164" y="7138148"/>
            <a:ext cx="219717" cy="285639"/>
          </a:xfrm>
          <a:custGeom>
            <a:avLst/>
            <a:gdLst>
              <a:gd name="T0" fmla="*/ 32918 w 175"/>
              <a:gd name="T1" fmla="*/ 0 h 228"/>
              <a:gd name="T2" fmla="*/ 9217 w 175"/>
              <a:gd name="T3" fmla="*/ 0 h 228"/>
              <a:gd name="T4" fmla="*/ 9217 w 175"/>
              <a:gd name="T5" fmla="*/ 0 h 228"/>
              <a:gd name="T6" fmla="*/ 14484 w 175"/>
              <a:gd name="T7" fmla="*/ 75545 h 228"/>
              <a:gd name="T8" fmla="*/ 14484 w 175"/>
              <a:gd name="T9" fmla="*/ 75545 h 228"/>
              <a:gd name="T10" fmla="*/ 48060 w 175"/>
              <a:gd name="T11" fmla="*/ 105763 h 228"/>
              <a:gd name="T12" fmla="*/ 48060 w 175"/>
              <a:gd name="T13" fmla="*/ 105763 h 228"/>
              <a:gd name="T14" fmla="*/ 87561 w 175"/>
              <a:gd name="T15" fmla="*/ 149119 h 228"/>
              <a:gd name="T16" fmla="*/ 114554 w 175"/>
              <a:gd name="T17" fmla="*/ 0 h 228"/>
              <a:gd name="T18" fmla="*/ 32918 w 175"/>
              <a:gd name="T19" fmla="*/ 0 h 2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5" h="228">
                <a:moveTo>
                  <a:pt x="50" y="0"/>
                </a:moveTo>
                <a:lnTo>
                  <a:pt x="14" y="0"/>
                </a:lnTo>
                <a:cubicBezTo>
                  <a:pt x="0" y="35"/>
                  <a:pt x="11" y="84"/>
                  <a:pt x="22" y="115"/>
                </a:cubicBezTo>
                <a:cubicBezTo>
                  <a:pt x="33" y="135"/>
                  <a:pt x="50" y="152"/>
                  <a:pt x="73" y="161"/>
                </a:cubicBezTo>
                <a:cubicBezTo>
                  <a:pt x="106" y="174"/>
                  <a:pt x="124" y="203"/>
                  <a:pt x="133" y="227"/>
                </a:cubicBezTo>
                <a:lnTo>
                  <a:pt x="174" y="0"/>
                </a:lnTo>
                <a:lnTo>
                  <a:pt x="50" y="0"/>
                </a:lnTo>
              </a:path>
            </a:pathLst>
          </a:custGeom>
          <a:solidFill>
            <a:srgbClr val="E4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22">
            <a:extLst>
              <a:ext uri="{FF2B5EF4-FFF2-40B4-BE49-F238E27FC236}">
                <a16:creationId xmlns:a16="http://schemas.microsoft.com/office/drawing/2014/main" id="{66D38316-9DFB-B84C-8276-196F03E9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263" y="7797313"/>
            <a:ext cx="181269" cy="65917"/>
          </a:xfrm>
          <a:custGeom>
            <a:avLst/>
            <a:gdLst>
              <a:gd name="T0" fmla="*/ 0 w 144"/>
              <a:gd name="T1" fmla="*/ 33936 h 55"/>
              <a:gd name="T2" fmla="*/ 94391 w 144"/>
              <a:gd name="T3" fmla="*/ 33936 h 55"/>
              <a:gd name="T4" fmla="*/ 94391 w 144"/>
              <a:gd name="T5" fmla="*/ 33936 h 55"/>
              <a:gd name="T6" fmla="*/ 72608 w 144"/>
              <a:gd name="T7" fmla="*/ 13197 h 55"/>
              <a:gd name="T8" fmla="*/ 72608 w 144"/>
              <a:gd name="T9" fmla="*/ 13197 h 55"/>
              <a:gd name="T10" fmla="*/ 44225 w 144"/>
              <a:gd name="T11" fmla="*/ 0 h 55"/>
              <a:gd name="T12" fmla="*/ 44885 w 144"/>
              <a:gd name="T13" fmla="*/ 0 h 55"/>
              <a:gd name="T14" fmla="*/ 0 w 144"/>
              <a:gd name="T15" fmla="*/ 0 h 55"/>
              <a:gd name="T16" fmla="*/ 0 w 144"/>
              <a:gd name="T17" fmla="*/ 33936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4" h="55">
                <a:moveTo>
                  <a:pt x="0" y="54"/>
                </a:moveTo>
                <a:lnTo>
                  <a:pt x="143" y="54"/>
                </a:lnTo>
                <a:cubicBezTo>
                  <a:pt x="143" y="54"/>
                  <a:pt x="137" y="19"/>
                  <a:pt x="110" y="21"/>
                </a:cubicBezTo>
                <a:cubicBezTo>
                  <a:pt x="77" y="24"/>
                  <a:pt x="67" y="0"/>
                  <a:pt x="67" y="0"/>
                </a:cubicBezTo>
                <a:lnTo>
                  <a:pt x="68" y="0"/>
                </a:lnTo>
                <a:lnTo>
                  <a:pt x="0" y="0"/>
                </a:lnTo>
                <a:lnTo>
                  <a:pt x="0" y="54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23">
            <a:extLst>
              <a:ext uri="{FF2B5EF4-FFF2-40B4-BE49-F238E27FC236}">
                <a16:creationId xmlns:a16="http://schemas.microsoft.com/office/drawing/2014/main" id="{64C6D481-231A-324A-B66D-4EE64850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475" y="6868986"/>
            <a:ext cx="131830" cy="269162"/>
          </a:xfrm>
          <a:custGeom>
            <a:avLst/>
            <a:gdLst>
              <a:gd name="T0" fmla="*/ 31303 w 106"/>
              <a:gd name="T1" fmla="*/ 3237 h 218"/>
              <a:gd name="T2" fmla="*/ 31303 w 106"/>
              <a:gd name="T3" fmla="*/ 3237 h 218"/>
              <a:gd name="T4" fmla="*/ 13043 w 106"/>
              <a:gd name="T5" fmla="*/ 140489 h 218"/>
              <a:gd name="T6" fmla="*/ 45650 w 106"/>
              <a:gd name="T7" fmla="*/ 140489 h 218"/>
              <a:gd name="T8" fmla="*/ 36520 w 106"/>
              <a:gd name="T9" fmla="*/ 108765 h 218"/>
              <a:gd name="T10" fmla="*/ 36520 w 106"/>
              <a:gd name="T11" fmla="*/ 108765 h 218"/>
              <a:gd name="T12" fmla="*/ 35868 w 106"/>
              <a:gd name="T13" fmla="*/ 58267 h 218"/>
              <a:gd name="T14" fmla="*/ 42389 w 106"/>
              <a:gd name="T15" fmla="*/ 34960 h 218"/>
              <a:gd name="T16" fmla="*/ 42389 w 106"/>
              <a:gd name="T17" fmla="*/ 34960 h 218"/>
              <a:gd name="T18" fmla="*/ 68475 w 106"/>
              <a:gd name="T19" fmla="*/ 36903 h 218"/>
              <a:gd name="T20" fmla="*/ 68475 w 106"/>
              <a:gd name="T21" fmla="*/ 36903 h 218"/>
              <a:gd name="T22" fmla="*/ 31303 w 106"/>
              <a:gd name="T23" fmla="*/ 3237 h 2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6" h="218">
                <a:moveTo>
                  <a:pt x="48" y="5"/>
                </a:moveTo>
                <a:lnTo>
                  <a:pt x="48" y="5"/>
                </a:lnTo>
                <a:cubicBezTo>
                  <a:pt x="27" y="0"/>
                  <a:pt x="0" y="112"/>
                  <a:pt x="20" y="217"/>
                </a:cubicBezTo>
                <a:lnTo>
                  <a:pt x="70" y="217"/>
                </a:lnTo>
                <a:lnTo>
                  <a:pt x="56" y="168"/>
                </a:lnTo>
                <a:cubicBezTo>
                  <a:pt x="48" y="143"/>
                  <a:pt x="48" y="116"/>
                  <a:pt x="55" y="90"/>
                </a:cubicBezTo>
                <a:lnTo>
                  <a:pt x="65" y="54"/>
                </a:lnTo>
                <a:cubicBezTo>
                  <a:pt x="65" y="54"/>
                  <a:pt x="90" y="66"/>
                  <a:pt x="105" y="57"/>
                </a:cubicBezTo>
                <a:cubicBezTo>
                  <a:pt x="94" y="41"/>
                  <a:pt x="65" y="8"/>
                  <a:pt x="48" y="5"/>
                </a:cubicBezTo>
              </a:path>
            </a:pathLst>
          </a:custGeom>
          <a:solidFill>
            <a:srgbClr val="04A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24">
            <a:extLst>
              <a:ext uri="{FF2B5EF4-FFF2-40B4-BE49-F238E27FC236}">
                <a16:creationId xmlns:a16="http://schemas.microsoft.com/office/drawing/2014/main" id="{76D983AD-2057-6B4B-A56A-A62B2B7AC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673" y="7138148"/>
            <a:ext cx="351547" cy="659165"/>
          </a:xfrm>
          <a:custGeom>
            <a:avLst/>
            <a:gdLst>
              <a:gd name="T0" fmla="*/ 170612 w 282"/>
              <a:gd name="T1" fmla="*/ 335854 h 530"/>
              <a:gd name="T2" fmla="*/ 170612 w 282"/>
              <a:gd name="T3" fmla="*/ 335854 h 530"/>
              <a:gd name="T4" fmla="*/ 183685 w 282"/>
              <a:gd name="T5" fmla="*/ 153254 h 530"/>
              <a:gd name="T6" fmla="*/ 128122 w 282"/>
              <a:gd name="T7" fmla="*/ 0 h 530"/>
              <a:gd name="T8" fmla="*/ 13727 w 282"/>
              <a:gd name="T9" fmla="*/ 0 h 530"/>
              <a:gd name="T10" fmla="*/ 13727 w 282"/>
              <a:gd name="T11" fmla="*/ 0 h 530"/>
              <a:gd name="T12" fmla="*/ 62100 w 282"/>
              <a:gd name="T13" fmla="*/ 92604 h 530"/>
              <a:gd name="T14" fmla="*/ 62100 w 282"/>
              <a:gd name="T15" fmla="*/ 92604 h 530"/>
              <a:gd name="T16" fmla="*/ 118971 w 282"/>
              <a:gd name="T17" fmla="*/ 164992 h 530"/>
              <a:gd name="T18" fmla="*/ 126161 w 282"/>
              <a:gd name="T19" fmla="*/ 344984 h 530"/>
              <a:gd name="T20" fmla="*/ 174534 w 282"/>
              <a:gd name="T21" fmla="*/ 344984 h 530"/>
              <a:gd name="T22" fmla="*/ 174534 w 282"/>
              <a:gd name="T23" fmla="*/ 344984 h 530"/>
              <a:gd name="T24" fmla="*/ 170612 w 282"/>
              <a:gd name="T25" fmla="*/ 335854 h 5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2" h="530">
                <a:moveTo>
                  <a:pt x="261" y="515"/>
                </a:moveTo>
                <a:lnTo>
                  <a:pt x="261" y="515"/>
                </a:lnTo>
                <a:cubicBezTo>
                  <a:pt x="263" y="492"/>
                  <a:pt x="281" y="235"/>
                  <a:pt x="281" y="235"/>
                </a:cubicBezTo>
                <a:lnTo>
                  <a:pt x="196" y="0"/>
                </a:lnTo>
                <a:lnTo>
                  <a:pt x="21" y="0"/>
                </a:lnTo>
                <a:cubicBezTo>
                  <a:pt x="21" y="0"/>
                  <a:pt x="0" y="98"/>
                  <a:pt x="95" y="142"/>
                </a:cubicBezTo>
                <a:cubicBezTo>
                  <a:pt x="137" y="161"/>
                  <a:pt x="182" y="253"/>
                  <a:pt x="182" y="253"/>
                </a:cubicBezTo>
                <a:lnTo>
                  <a:pt x="193" y="529"/>
                </a:lnTo>
                <a:lnTo>
                  <a:pt x="267" y="529"/>
                </a:lnTo>
                <a:cubicBezTo>
                  <a:pt x="263" y="525"/>
                  <a:pt x="261" y="521"/>
                  <a:pt x="261" y="515"/>
                </a:cubicBezTo>
              </a:path>
            </a:pathLst>
          </a:custGeom>
          <a:solidFill>
            <a:srgbClr val="FD43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25">
            <a:extLst>
              <a:ext uri="{FF2B5EF4-FFF2-40B4-BE49-F238E27FC236}">
                <a16:creationId xmlns:a16="http://schemas.microsoft.com/office/drawing/2014/main" id="{2E51F979-E8B7-8346-8B3E-9567461B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364" y="7797313"/>
            <a:ext cx="186759" cy="65917"/>
          </a:xfrm>
          <a:custGeom>
            <a:avLst/>
            <a:gdLst>
              <a:gd name="T0" fmla="*/ 97286 w 152"/>
              <a:gd name="T1" fmla="*/ 33936 h 55"/>
              <a:gd name="T2" fmla="*/ 97286 w 152"/>
              <a:gd name="T3" fmla="*/ 33936 h 55"/>
              <a:gd name="T4" fmla="*/ 81823 w 152"/>
              <a:gd name="T5" fmla="*/ 10055 h 55"/>
              <a:gd name="T6" fmla="*/ 81823 w 152"/>
              <a:gd name="T7" fmla="*/ 10055 h 55"/>
              <a:gd name="T8" fmla="*/ 47676 w 152"/>
              <a:gd name="T9" fmla="*/ 0 h 55"/>
              <a:gd name="T10" fmla="*/ 0 w 152"/>
              <a:gd name="T11" fmla="*/ 0 h 55"/>
              <a:gd name="T12" fmla="*/ 1933 w 152"/>
              <a:gd name="T13" fmla="*/ 33936 h 55"/>
              <a:gd name="T14" fmla="*/ 97286 w 152"/>
              <a:gd name="T15" fmla="*/ 33936 h 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2" h="55">
                <a:moveTo>
                  <a:pt x="151" y="54"/>
                </a:moveTo>
                <a:lnTo>
                  <a:pt x="151" y="54"/>
                </a:lnTo>
                <a:cubicBezTo>
                  <a:pt x="151" y="54"/>
                  <a:pt x="151" y="23"/>
                  <a:pt x="127" y="16"/>
                </a:cubicBezTo>
                <a:cubicBezTo>
                  <a:pt x="110" y="11"/>
                  <a:pt x="85" y="10"/>
                  <a:pt x="74" y="0"/>
                </a:cubicBezTo>
                <a:lnTo>
                  <a:pt x="0" y="0"/>
                </a:lnTo>
                <a:lnTo>
                  <a:pt x="3" y="54"/>
                </a:lnTo>
                <a:lnTo>
                  <a:pt x="151" y="54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26">
            <a:extLst>
              <a:ext uri="{FF2B5EF4-FFF2-40B4-BE49-F238E27FC236}">
                <a16:creationId xmlns:a16="http://schemas.microsoft.com/office/drawing/2014/main" id="{81C2F5AA-2ECE-294E-BFBA-E1B986D6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65" y="6764622"/>
            <a:ext cx="439435" cy="411977"/>
          </a:xfrm>
          <a:custGeom>
            <a:avLst/>
            <a:gdLst>
              <a:gd name="T0" fmla="*/ 19527 w 354"/>
              <a:gd name="T1" fmla="*/ 79208 h 330"/>
              <a:gd name="T2" fmla="*/ 101543 w 354"/>
              <a:gd name="T3" fmla="*/ 164308 h 330"/>
              <a:gd name="T4" fmla="*/ 212849 w 354"/>
              <a:gd name="T5" fmla="*/ 215367 h 330"/>
              <a:gd name="T6" fmla="*/ 229773 w 354"/>
              <a:gd name="T7" fmla="*/ 183946 h 330"/>
              <a:gd name="T8" fmla="*/ 126278 w 354"/>
              <a:gd name="T9" fmla="*/ 121103 h 330"/>
              <a:gd name="T10" fmla="*/ 54026 w 354"/>
              <a:gd name="T11" fmla="*/ 18329 h 330"/>
              <a:gd name="T12" fmla="*/ 54026 w 354"/>
              <a:gd name="T13" fmla="*/ 18329 h 330"/>
              <a:gd name="T14" fmla="*/ 44913 w 354"/>
              <a:gd name="T15" fmla="*/ 9819 h 330"/>
              <a:gd name="T16" fmla="*/ 44913 w 354"/>
              <a:gd name="T17" fmla="*/ 9819 h 330"/>
              <a:gd name="T18" fmla="*/ 7811 w 354"/>
              <a:gd name="T19" fmla="*/ 15056 h 330"/>
              <a:gd name="T20" fmla="*/ 7811 w 354"/>
              <a:gd name="T21" fmla="*/ 15056 h 330"/>
              <a:gd name="T22" fmla="*/ 1302 w 354"/>
              <a:gd name="T23" fmla="*/ 44514 h 330"/>
              <a:gd name="T24" fmla="*/ 1302 w 354"/>
              <a:gd name="T25" fmla="*/ 44514 h 330"/>
              <a:gd name="T26" fmla="*/ 19527 w 354"/>
              <a:gd name="T27" fmla="*/ 79208 h 3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54" h="330">
                <a:moveTo>
                  <a:pt x="30" y="121"/>
                </a:moveTo>
                <a:lnTo>
                  <a:pt x="156" y="251"/>
                </a:lnTo>
                <a:lnTo>
                  <a:pt x="327" y="329"/>
                </a:lnTo>
                <a:lnTo>
                  <a:pt x="353" y="281"/>
                </a:lnTo>
                <a:lnTo>
                  <a:pt x="194" y="185"/>
                </a:lnTo>
                <a:lnTo>
                  <a:pt x="83" y="28"/>
                </a:lnTo>
                <a:cubicBezTo>
                  <a:pt x="79" y="23"/>
                  <a:pt x="74" y="19"/>
                  <a:pt x="69" y="15"/>
                </a:cubicBezTo>
                <a:cubicBezTo>
                  <a:pt x="57" y="8"/>
                  <a:pt x="35" y="0"/>
                  <a:pt x="12" y="23"/>
                </a:cubicBezTo>
                <a:cubicBezTo>
                  <a:pt x="0" y="34"/>
                  <a:pt x="0" y="52"/>
                  <a:pt x="2" y="68"/>
                </a:cubicBezTo>
                <a:cubicBezTo>
                  <a:pt x="6" y="87"/>
                  <a:pt x="16" y="106"/>
                  <a:pt x="30" y="121"/>
                </a:cubicBezTo>
              </a:path>
            </a:pathLst>
          </a:custGeom>
          <a:solidFill>
            <a:srgbClr val="00BA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127">
            <a:extLst>
              <a:ext uri="{FF2B5EF4-FFF2-40B4-BE49-F238E27FC236}">
                <a16:creationId xmlns:a16="http://schemas.microsoft.com/office/drawing/2014/main" id="{095DF662-8C97-B84E-A044-62958BF4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938" y="7116178"/>
            <a:ext cx="131830" cy="93380"/>
          </a:xfrm>
          <a:custGeom>
            <a:avLst/>
            <a:gdLst>
              <a:gd name="T0" fmla="*/ 0 w 108"/>
              <a:gd name="T1" fmla="*/ 23528 h 77"/>
              <a:gd name="T2" fmla="*/ 17282 w 108"/>
              <a:gd name="T3" fmla="*/ 29251 h 77"/>
              <a:gd name="T4" fmla="*/ 36484 w 108"/>
              <a:gd name="T5" fmla="*/ 44513 h 77"/>
              <a:gd name="T6" fmla="*/ 36484 w 108"/>
              <a:gd name="T7" fmla="*/ 44513 h 77"/>
              <a:gd name="T8" fmla="*/ 57606 w 108"/>
              <a:gd name="T9" fmla="*/ 48328 h 77"/>
              <a:gd name="T10" fmla="*/ 57606 w 108"/>
              <a:gd name="T11" fmla="*/ 48328 h 77"/>
              <a:gd name="T12" fmla="*/ 53765 w 108"/>
              <a:gd name="T13" fmla="*/ 40697 h 77"/>
              <a:gd name="T14" fmla="*/ 53765 w 108"/>
              <a:gd name="T15" fmla="*/ 40697 h 77"/>
              <a:gd name="T16" fmla="*/ 62726 w 108"/>
              <a:gd name="T17" fmla="*/ 41969 h 77"/>
              <a:gd name="T18" fmla="*/ 62726 w 108"/>
              <a:gd name="T19" fmla="*/ 41969 h 77"/>
              <a:gd name="T20" fmla="*/ 58886 w 108"/>
              <a:gd name="T21" fmla="*/ 33702 h 77"/>
              <a:gd name="T22" fmla="*/ 58886 w 108"/>
              <a:gd name="T23" fmla="*/ 33702 h 77"/>
              <a:gd name="T24" fmla="*/ 67207 w 108"/>
              <a:gd name="T25" fmla="*/ 34338 h 77"/>
              <a:gd name="T26" fmla="*/ 67207 w 108"/>
              <a:gd name="T27" fmla="*/ 34338 h 77"/>
              <a:gd name="T28" fmla="*/ 58886 w 108"/>
              <a:gd name="T29" fmla="*/ 26708 h 77"/>
              <a:gd name="T30" fmla="*/ 58886 w 108"/>
              <a:gd name="T31" fmla="*/ 26708 h 77"/>
              <a:gd name="T32" fmla="*/ 67847 w 108"/>
              <a:gd name="T33" fmla="*/ 23528 h 77"/>
              <a:gd name="T34" fmla="*/ 67847 w 108"/>
              <a:gd name="T35" fmla="*/ 23528 h 77"/>
              <a:gd name="T36" fmla="*/ 60166 w 108"/>
              <a:gd name="T37" fmla="*/ 19713 h 77"/>
              <a:gd name="T38" fmla="*/ 60166 w 108"/>
              <a:gd name="T39" fmla="*/ 19713 h 77"/>
              <a:gd name="T40" fmla="*/ 47365 w 108"/>
              <a:gd name="T41" fmla="*/ 20985 h 77"/>
              <a:gd name="T42" fmla="*/ 38404 w 108"/>
              <a:gd name="T43" fmla="*/ 12718 h 77"/>
              <a:gd name="T44" fmla="*/ 42244 w 108"/>
              <a:gd name="T45" fmla="*/ 9538 h 77"/>
              <a:gd name="T46" fmla="*/ 42244 w 108"/>
              <a:gd name="T47" fmla="*/ 9538 h 77"/>
              <a:gd name="T48" fmla="*/ 55686 w 108"/>
              <a:gd name="T49" fmla="*/ 6359 h 77"/>
              <a:gd name="T50" fmla="*/ 42244 w 108"/>
              <a:gd name="T51" fmla="*/ 0 h 77"/>
              <a:gd name="T52" fmla="*/ 26883 w 108"/>
              <a:gd name="T53" fmla="*/ 5087 h 77"/>
              <a:gd name="T54" fmla="*/ 13441 w 108"/>
              <a:gd name="T55" fmla="*/ 0 h 77"/>
              <a:gd name="T56" fmla="*/ 0 w 108"/>
              <a:gd name="T57" fmla="*/ 23528 h 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8" h="77">
                <a:moveTo>
                  <a:pt x="0" y="37"/>
                </a:moveTo>
                <a:lnTo>
                  <a:pt x="27" y="46"/>
                </a:lnTo>
                <a:lnTo>
                  <a:pt x="57" y="70"/>
                </a:lnTo>
                <a:cubicBezTo>
                  <a:pt x="57" y="70"/>
                  <a:pt x="89" y="76"/>
                  <a:pt x="90" y="76"/>
                </a:cubicBezTo>
                <a:cubicBezTo>
                  <a:pt x="92" y="73"/>
                  <a:pt x="91" y="68"/>
                  <a:pt x="84" y="64"/>
                </a:cubicBezTo>
                <a:cubicBezTo>
                  <a:pt x="84" y="64"/>
                  <a:pt x="97" y="67"/>
                  <a:pt x="98" y="66"/>
                </a:cubicBezTo>
                <a:cubicBezTo>
                  <a:pt x="99" y="62"/>
                  <a:pt x="98" y="56"/>
                  <a:pt x="92" y="53"/>
                </a:cubicBezTo>
                <a:cubicBezTo>
                  <a:pt x="92" y="53"/>
                  <a:pt x="103" y="55"/>
                  <a:pt x="105" y="54"/>
                </a:cubicBezTo>
                <a:cubicBezTo>
                  <a:pt x="107" y="49"/>
                  <a:pt x="99" y="43"/>
                  <a:pt x="92" y="42"/>
                </a:cubicBezTo>
                <a:cubicBezTo>
                  <a:pt x="92" y="42"/>
                  <a:pt x="106" y="38"/>
                  <a:pt x="106" y="37"/>
                </a:cubicBezTo>
                <a:cubicBezTo>
                  <a:pt x="106" y="34"/>
                  <a:pt x="101" y="31"/>
                  <a:pt x="94" y="31"/>
                </a:cubicBezTo>
                <a:cubicBezTo>
                  <a:pt x="87" y="31"/>
                  <a:pt x="74" y="33"/>
                  <a:pt x="74" y="33"/>
                </a:cubicBezTo>
                <a:lnTo>
                  <a:pt x="60" y="20"/>
                </a:lnTo>
                <a:lnTo>
                  <a:pt x="66" y="15"/>
                </a:lnTo>
                <a:cubicBezTo>
                  <a:pt x="66" y="15"/>
                  <a:pt x="81" y="20"/>
                  <a:pt x="87" y="10"/>
                </a:cubicBezTo>
                <a:lnTo>
                  <a:pt x="66" y="0"/>
                </a:lnTo>
                <a:lnTo>
                  <a:pt x="42" y="8"/>
                </a:lnTo>
                <a:lnTo>
                  <a:pt x="21" y="0"/>
                </a:lnTo>
                <a:lnTo>
                  <a:pt x="0" y="37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28">
            <a:extLst>
              <a:ext uri="{FF2B5EF4-FFF2-40B4-BE49-F238E27FC236}">
                <a16:creationId xmlns:a16="http://schemas.microsoft.com/office/drawing/2014/main" id="{CC3F9BA5-5D1F-CC45-AC02-3336715C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404" y="6627295"/>
            <a:ext cx="82393" cy="120848"/>
          </a:xfrm>
          <a:custGeom>
            <a:avLst/>
            <a:gdLst>
              <a:gd name="T0" fmla="*/ 29862 w 68"/>
              <a:gd name="T1" fmla="*/ 62727 h 99"/>
              <a:gd name="T2" fmla="*/ 0 w 68"/>
              <a:gd name="T3" fmla="*/ 33924 h 99"/>
              <a:gd name="T4" fmla="*/ 13342 w 68"/>
              <a:gd name="T5" fmla="*/ 0 h 99"/>
              <a:gd name="T6" fmla="*/ 42569 w 68"/>
              <a:gd name="T7" fmla="*/ 19202 h 99"/>
              <a:gd name="T8" fmla="*/ 29862 w 68"/>
              <a:gd name="T9" fmla="*/ 6272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" h="99">
                <a:moveTo>
                  <a:pt x="47" y="98"/>
                </a:moveTo>
                <a:lnTo>
                  <a:pt x="0" y="53"/>
                </a:lnTo>
                <a:lnTo>
                  <a:pt x="21" y="0"/>
                </a:lnTo>
                <a:lnTo>
                  <a:pt x="67" y="30"/>
                </a:lnTo>
                <a:lnTo>
                  <a:pt x="47" y="98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129">
            <a:extLst>
              <a:ext uri="{FF2B5EF4-FFF2-40B4-BE49-F238E27FC236}">
                <a16:creationId xmlns:a16="http://schemas.microsoft.com/office/drawing/2014/main" id="{4322F04C-12AB-824F-8937-C42FC2D71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881" y="6627293"/>
            <a:ext cx="71410" cy="65917"/>
          </a:xfrm>
          <a:custGeom>
            <a:avLst/>
            <a:gdLst>
              <a:gd name="T0" fmla="*/ 32096 w 56"/>
              <a:gd name="T1" fmla="*/ 33924 h 54"/>
              <a:gd name="T2" fmla="*/ 36776 w 56"/>
              <a:gd name="T3" fmla="*/ 19202 h 54"/>
              <a:gd name="T4" fmla="*/ 6018 w 56"/>
              <a:gd name="T5" fmla="*/ 0 h 54"/>
              <a:gd name="T6" fmla="*/ 0 w 56"/>
              <a:gd name="T7" fmla="*/ 14082 h 54"/>
              <a:gd name="T8" fmla="*/ 0 w 56"/>
              <a:gd name="T9" fmla="*/ 14082 h 54"/>
              <a:gd name="T10" fmla="*/ 32096 w 56"/>
              <a:gd name="T11" fmla="*/ 33924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4">
                <a:moveTo>
                  <a:pt x="48" y="53"/>
                </a:moveTo>
                <a:lnTo>
                  <a:pt x="55" y="30"/>
                </a:lnTo>
                <a:lnTo>
                  <a:pt x="9" y="0"/>
                </a:lnTo>
                <a:lnTo>
                  <a:pt x="0" y="22"/>
                </a:lnTo>
                <a:cubicBezTo>
                  <a:pt x="8" y="31"/>
                  <a:pt x="25" y="47"/>
                  <a:pt x="48" y="53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130">
            <a:extLst>
              <a:ext uri="{FF2B5EF4-FFF2-40B4-BE49-F238E27FC236}">
                <a16:creationId xmlns:a16="http://schemas.microsoft.com/office/drawing/2014/main" id="{6C568437-787A-CB46-B0E5-B0BD83C61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419" y="6473489"/>
            <a:ext cx="164788" cy="203244"/>
          </a:xfrm>
          <a:custGeom>
            <a:avLst/>
            <a:gdLst>
              <a:gd name="T0" fmla="*/ 75855 w 131"/>
              <a:gd name="T1" fmla="*/ 30919 h 162"/>
              <a:gd name="T2" fmla="*/ 75855 w 131"/>
              <a:gd name="T3" fmla="*/ 30919 h 162"/>
              <a:gd name="T4" fmla="*/ 83771 w 131"/>
              <a:gd name="T5" fmla="*/ 72364 h 162"/>
              <a:gd name="T6" fmla="*/ 83771 w 131"/>
              <a:gd name="T7" fmla="*/ 72364 h 162"/>
              <a:gd name="T8" fmla="*/ 75855 w 131"/>
              <a:gd name="T9" fmla="*/ 78284 h 162"/>
              <a:gd name="T10" fmla="*/ 75855 w 131"/>
              <a:gd name="T11" fmla="*/ 78284 h 162"/>
              <a:gd name="T12" fmla="*/ 63323 w 131"/>
              <a:gd name="T13" fmla="*/ 103283 h 162"/>
              <a:gd name="T14" fmla="*/ 63323 w 131"/>
              <a:gd name="T15" fmla="*/ 103283 h 162"/>
              <a:gd name="T16" fmla="*/ 3298 w 131"/>
              <a:gd name="T17" fmla="*/ 55260 h 162"/>
              <a:gd name="T18" fmla="*/ 3298 w 131"/>
              <a:gd name="T19" fmla="*/ 55260 h 162"/>
              <a:gd name="T20" fmla="*/ 28363 w 131"/>
              <a:gd name="T21" fmla="*/ 6579 h 162"/>
              <a:gd name="T22" fmla="*/ 28363 w 131"/>
              <a:gd name="T23" fmla="*/ 6579 h 162"/>
              <a:gd name="T24" fmla="*/ 75855 w 131"/>
              <a:gd name="T25" fmla="*/ 30919 h 1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" h="162">
                <a:moveTo>
                  <a:pt x="115" y="47"/>
                </a:moveTo>
                <a:lnTo>
                  <a:pt x="115" y="47"/>
                </a:lnTo>
                <a:cubicBezTo>
                  <a:pt x="116" y="76"/>
                  <a:pt x="115" y="82"/>
                  <a:pt x="127" y="110"/>
                </a:cubicBezTo>
                <a:cubicBezTo>
                  <a:pt x="130" y="118"/>
                  <a:pt x="116" y="117"/>
                  <a:pt x="115" y="119"/>
                </a:cubicBezTo>
                <a:cubicBezTo>
                  <a:pt x="109" y="144"/>
                  <a:pt x="103" y="156"/>
                  <a:pt x="96" y="157"/>
                </a:cubicBezTo>
                <a:cubicBezTo>
                  <a:pt x="71" y="161"/>
                  <a:pt x="13" y="141"/>
                  <a:pt x="5" y="84"/>
                </a:cubicBezTo>
                <a:cubicBezTo>
                  <a:pt x="0" y="51"/>
                  <a:pt x="12" y="19"/>
                  <a:pt x="43" y="10"/>
                </a:cubicBezTo>
                <a:cubicBezTo>
                  <a:pt x="74" y="0"/>
                  <a:pt x="115" y="15"/>
                  <a:pt x="115" y="47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131">
            <a:extLst>
              <a:ext uri="{FF2B5EF4-FFF2-40B4-BE49-F238E27FC236}">
                <a16:creationId xmlns:a16="http://schemas.microsoft.com/office/drawing/2014/main" id="{F3943191-ED2D-174B-9BFD-FBF759C48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263" y="6396584"/>
            <a:ext cx="433944" cy="796494"/>
          </a:xfrm>
          <a:custGeom>
            <a:avLst/>
            <a:gdLst>
              <a:gd name="T0" fmla="*/ 161232 w 350"/>
              <a:gd name="T1" fmla="*/ 108012 h 638"/>
              <a:gd name="T2" fmla="*/ 161232 w 350"/>
              <a:gd name="T3" fmla="*/ 108012 h 638"/>
              <a:gd name="T4" fmla="*/ 152130 w 350"/>
              <a:gd name="T5" fmla="*/ 103429 h 638"/>
              <a:gd name="T6" fmla="*/ 152130 w 350"/>
              <a:gd name="T7" fmla="*/ 103429 h 638"/>
              <a:gd name="T8" fmla="*/ 154080 w 350"/>
              <a:gd name="T9" fmla="*/ 89028 h 638"/>
              <a:gd name="T10" fmla="*/ 154080 w 350"/>
              <a:gd name="T11" fmla="*/ 89028 h 638"/>
              <a:gd name="T12" fmla="*/ 167083 w 350"/>
              <a:gd name="T13" fmla="*/ 103429 h 638"/>
              <a:gd name="T14" fmla="*/ 167083 w 350"/>
              <a:gd name="T15" fmla="*/ 103429 h 638"/>
              <a:gd name="T16" fmla="*/ 222344 w 350"/>
              <a:gd name="T17" fmla="*/ 54988 h 638"/>
              <a:gd name="T18" fmla="*/ 222344 w 350"/>
              <a:gd name="T19" fmla="*/ 54988 h 638"/>
              <a:gd name="T20" fmla="*/ 131976 w 350"/>
              <a:gd name="T21" fmla="*/ 34695 h 638"/>
              <a:gd name="T22" fmla="*/ 131976 w 350"/>
              <a:gd name="T23" fmla="*/ 34695 h 638"/>
              <a:gd name="T24" fmla="*/ 100120 w 350"/>
              <a:gd name="T25" fmla="*/ 144016 h 638"/>
              <a:gd name="T26" fmla="*/ 100120 w 350"/>
              <a:gd name="T27" fmla="*/ 144016 h 638"/>
              <a:gd name="T28" fmla="*/ 40308 w 350"/>
              <a:gd name="T29" fmla="*/ 310288 h 638"/>
              <a:gd name="T30" fmla="*/ 40308 w 350"/>
              <a:gd name="T31" fmla="*/ 310288 h 638"/>
              <a:gd name="T32" fmla="*/ 139778 w 350"/>
              <a:gd name="T33" fmla="*/ 161036 h 638"/>
              <a:gd name="T34" fmla="*/ 139778 w 350"/>
              <a:gd name="T35" fmla="*/ 161036 h 638"/>
              <a:gd name="T36" fmla="*/ 161232 w 350"/>
              <a:gd name="T37" fmla="*/ 108012 h 6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50" h="638">
                <a:moveTo>
                  <a:pt x="248" y="165"/>
                </a:moveTo>
                <a:lnTo>
                  <a:pt x="248" y="165"/>
                </a:lnTo>
                <a:cubicBezTo>
                  <a:pt x="245" y="160"/>
                  <a:pt x="241" y="164"/>
                  <a:pt x="234" y="158"/>
                </a:cubicBezTo>
                <a:cubicBezTo>
                  <a:pt x="230" y="155"/>
                  <a:pt x="227" y="141"/>
                  <a:pt x="237" y="136"/>
                </a:cubicBezTo>
                <a:cubicBezTo>
                  <a:pt x="252" y="129"/>
                  <a:pt x="257" y="158"/>
                  <a:pt x="257" y="158"/>
                </a:cubicBezTo>
                <a:cubicBezTo>
                  <a:pt x="257" y="158"/>
                  <a:pt x="349" y="141"/>
                  <a:pt x="342" y="84"/>
                </a:cubicBezTo>
                <a:cubicBezTo>
                  <a:pt x="336" y="36"/>
                  <a:pt x="243" y="0"/>
                  <a:pt x="203" y="53"/>
                </a:cubicBezTo>
                <a:cubicBezTo>
                  <a:pt x="175" y="89"/>
                  <a:pt x="190" y="155"/>
                  <a:pt x="154" y="220"/>
                </a:cubicBezTo>
                <a:cubicBezTo>
                  <a:pt x="94" y="331"/>
                  <a:pt x="0" y="372"/>
                  <a:pt x="62" y="474"/>
                </a:cubicBezTo>
                <a:cubicBezTo>
                  <a:pt x="161" y="637"/>
                  <a:pt x="149" y="312"/>
                  <a:pt x="215" y="246"/>
                </a:cubicBezTo>
                <a:cubicBezTo>
                  <a:pt x="249" y="213"/>
                  <a:pt x="255" y="181"/>
                  <a:pt x="248" y="165"/>
                </a:cubicBez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32">
            <a:extLst>
              <a:ext uri="{FF2B5EF4-FFF2-40B4-BE49-F238E27FC236}">
                <a16:creationId xmlns:a16="http://schemas.microsoft.com/office/drawing/2014/main" id="{155B4B45-A98C-6548-81D2-74B5107E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268" y="6429545"/>
            <a:ext cx="313099" cy="829452"/>
          </a:xfrm>
          <a:custGeom>
            <a:avLst/>
            <a:gdLst>
              <a:gd name="T0" fmla="*/ 114268 w 250"/>
              <a:gd name="T1" fmla="*/ 0 h 664"/>
              <a:gd name="T2" fmla="*/ 19701 w 250"/>
              <a:gd name="T3" fmla="*/ 64191 h 664"/>
              <a:gd name="T4" fmla="*/ 19701 w 250"/>
              <a:gd name="T5" fmla="*/ 64191 h 664"/>
              <a:gd name="T6" fmla="*/ 49253 w 250"/>
              <a:gd name="T7" fmla="*/ 194538 h 664"/>
              <a:gd name="T8" fmla="*/ 49253 w 250"/>
              <a:gd name="T9" fmla="*/ 194538 h 664"/>
              <a:gd name="T10" fmla="*/ 0 w 250"/>
              <a:gd name="T11" fmla="*/ 358291 h 664"/>
              <a:gd name="T12" fmla="*/ 85373 w 250"/>
              <a:gd name="T13" fmla="*/ 434272 h 664"/>
              <a:gd name="T14" fmla="*/ 85373 w 250"/>
              <a:gd name="T15" fmla="*/ 434272 h 664"/>
              <a:gd name="T16" fmla="*/ 163521 w 250"/>
              <a:gd name="T17" fmla="*/ 194538 h 664"/>
              <a:gd name="T18" fmla="*/ 163521 w 250"/>
              <a:gd name="T19" fmla="*/ 194538 h 664"/>
              <a:gd name="T20" fmla="*/ 114268 w 250"/>
              <a:gd name="T21" fmla="*/ 0 h 6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0" h="664">
                <a:moveTo>
                  <a:pt x="174" y="0"/>
                </a:moveTo>
                <a:lnTo>
                  <a:pt x="30" y="98"/>
                </a:lnTo>
                <a:cubicBezTo>
                  <a:pt x="59" y="158"/>
                  <a:pt x="75" y="226"/>
                  <a:pt x="75" y="297"/>
                </a:cubicBezTo>
                <a:cubicBezTo>
                  <a:pt x="75" y="388"/>
                  <a:pt x="48" y="474"/>
                  <a:pt x="0" y="547"/>
                </a:cubicBezTo>
                <a:lnTo>
                  <a:pt x="130" y="663"/>
                </a:lnTo>
                <a:cubicBezTo>
                  <a:pt x="204" y="559"/>
                  <a:pt x="249" y="433"/>
                  <a:pt x="249" y="297"/>
                </a:cubicBezTo>
                <a:cubicBezTo>
                  <a:pt x="249" y="189"/>
                  <a:pt x="222" y="88"/>
                  <a:pt x="174" y="0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133">
            <a:extLst>
              <a:ext uri="{FF2B5EF4-FFF2-40B4-BE49-F238E27FC236}">
                <a16:creationId xmlns:a16="http://schemas.microsoft.com/office/drawing/2014/main" id="{5AAE0EB0-5B5C-DB4B-BC01-BDB2CFDB0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2916" y="6495462"/>
            <a:ext cx="433944" cy="324092"/>
          </a:xfrm>
          <a:custGeom>
            <a:avLst/>
            <a:gdLst>
              <a:gd name="T0" fmla="*/ 177342 w 349"/>
              <a:gd name="T1" fmla="*/ 160135 h 260"/>
              <a:gd name="T2" fmla="*/ 91279 w 349"/>
              <a:gd name="T3" fmla="*/ 86930 h 260"/>
              <a:gd name="T4" fmla="*/ 0 w 349"/>
              <a:gd name="T5" fmla="*/ 31373 h 260"/>
              <a:gd name="T6" fmla="*/ 12388 w 349"/>
              <a:gd name="T7" fmla="*/ 0 h 260"/>
              <a:gd name="T8" fmla="*/ 110839 w 349"/>
              <a:gd name="T9" fmla="*/ 49674 h 260"/>
              <a:gd name="T10" fmla="*/ 200813 w 349"/>
              <a:gd name="T11" fmla="*/ 110460 h 260"/>
              <a:gd name="T12" fmla="*/ 200813 w 349"/>
              <a:gd name="T13" fmla="*/ 110460 h 260"/>
              <a:gd name="T14" fmla="*/ 210593 w 349"/>
              <a:gd name="T15" fmla="*/ 152291 h 260"/>
              <a:gd name="T16" fmla="*/ 210593 w 349"/>
              <a:gd name="T17" fmla="*/ 152291 h 260"/>
              <a:gd name="T18" fmla="*/ 177342 w 349"/>
              <a:gd name="T19" fmla="*/ 160135 h 2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260">
                <a:moveTo>
                  <a:pt x="272" y="245"/>
                </a:moveTo>
                <a:lnTo>
                  <a:pt x="140" y="133"/>
                </a:lnTo>
                <a:lnTo>
                  <a:pt x="0" y="48"/>
                </a:lnTo>
                <a:lnTo>
                  <a:pt x="19" y="0"/>
                </a:lnTo>
                <a:lnTo>
                  <a:pt x="170" y="76"/>
                </a:lnTo>
                <a:lnTo>
                  <a:pt x="308" y="169"/>
                </a:lnTo>
                <a:cubicBezTo>
                  <a:pt x="308" y="169"/>
                  <a:pt x="348" y="202"/>
                  <a:pt x="323" y="233"/>
                </a:cubicBezTo>
                <a:cubicBezTo>
                  <a:pt x="301" y="259"/>
                  <a:pt x="272" y="245"/>
                  <a:pt x="272" y="245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134">
            <a:extLst>
              <a:ext uri="{FF2B5EF4-FFF2-40B4-BE49-F238E27FC236}">
                <a16:creationId xmlns:a16="http://schemas.microsoft.com/office/drawing/2014/main" id="{E6074FC7-A901-624E-B2B4-40267259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607" y="6462504"/>
            <a:ext cx="170278" cy="98874"/>
          </a:xfrm>
          <a:custGeom>
            <a:avLst/>
            <a:gdLst>
              <a:gd name="T0" fmla="*/ 88636 w 137"/>
              <a:gd name="T1" fmla="*/ 23264 h 78"/>
              <a:gd name="T2" fmla="*/ 65825 w 137"/>
              <a:gd name="T3" fmla="*/ 15952 h 78"/>
              <a:gd name="T4" fmla="*/ 28676 w 137"/>
              <a:gd name="T5" fmla="*/ 0 h 78"/>
              <a:gd name="T6" fmla="*/ 7169 w 137"/>
              <a:gd name="T7" fmla="*/ 14623 h 78"/>
              <a:gd name="T8" fmla="*/ 0 w 137"/>
              <a:gd name="T9" fmla="*/ 28581 h 78"/>
              <a:gd name="T10" fmla="*/ 0 w 137"/>
              <a:gd name="T11" fmla="*/ 28581 h 78"/>
              <a:gd name="T12" fmla="*/ 11080 w 137"/>
              <a:gd name="T13" fmla="*/ 28581 h 78"/>
              <a:gd name="T14" fmla="*/ 6517 w 137"/>
              <a:gd name="T15" fmla="*/ 36557 h 78"/>
              <a:gd name="T16" fmla="*/ 6517 w 137"/>
              <a:gd name="T17" fmla="*/ 36557 h 78"/>
              <a:gd name="T18" fmla="*/ 21507 w 137"/>
              <a:gd name="T19" fmla="*/ 32569 h 78"/>
              <a:gd name="T20" fmla="*/ 29980 w 137"/>
              <a:gd name="T21" fmla="*/ 23928 h 78"/>
              <a:gd name="T22" fmla="*/ 46273 w 137"/>
              <a:gd name="T23" fmla="*/ 33234 h 78"/>
              <a:gd name="T24" fmla="*/ 38452 w 137"/>
              <a:gd name="T25" fmla="*/ 42539 h 78"/>
              <a:gd name="T26" fmla="*/ 38452 w 137"/>
              <a:gd name="T27" fmla="*/ 42539 h 78"/>
              <a:gd name="T28" fmla="*/ 23463 w 137"/>
              <a:gd name="T29" fmla="*/ 45863 h 78"/>
              <a:gd name="T30" fmla="*/ 37149 w 137"/>
              <a:gd name="T31" fmla="*/ 51180 h 78"/>
              <a:gd name="T32" fmla="*/ 58005 w 137"/>
              <a:gd name="T33" fmla="*/ 45198 h 78"/>
              <a:gd name="T34" fmla="*/ 78208 w 137"/>
              <a:gd name="T35" fmla="*/ 49186 h 78"/>
              <a:gd name="T36" fmla="*/ 88636 w 137"/>
              <a:gd name="T37" fmla="*/ 23264 h 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7" h="78">
                <a:moveTo>
                  <a:pt x="136" y="35"/>
                </a:moveTo>
                <a:lnTo>
                  <a:pt x="101" y="24"/>
                </a:lnTo>
                <a:lnTo>
                  <a:pt x="44" y="0"/>
                </a:lnTo>
                <a:lnTo>
                  <a:pt x="11" y="22"/>
                </a:lnTo>
                <a:lnTo>
                  <a:pt x="0" y="43"/>
                </a:lnTo>
                <a:cubicBezTo>
                  <a:pt x="0" y="43"/>
                  <a:pt x="11" y="48"/>
                  <a:pt x="17" y="43"/>
                </a:cubicBezTo>
                <a:lnTo>
                  <a:pt x="10" y="55"/>
                </a:lnTo>
                <a:cubicBezTo>
                  <a:pt x="10" y="55"/>
                  <a:pt x="22" y="63"/>
                  <a:pt x="33" y="49"/>
                </a:cubicBezTo>
                <a:lnTo>
                  <a:pt x="46" y="36"/>
                </a:lnTo>
                <a:lnTo>
                  <a:pt x="71" y="50"/>
                </a:lnTo>
                <a:lnTo>
                  <a:pt x="59" y="64"/>
                </a:lnTo>
                <a:cubicBezTo>
                  <a:pt x="59" y="64"/>
                  <a:pt x="42" y="60"/>
                  <a:pt x="36" y="69"/>
                </a:cubicBezTo>
                <a:lnTo>
                  <a:pt x="57" y="77"/>
                </a:lnTo>
                <a:lnTo>
                  <a:pt x="89" y="68"/>
                </a:lnTo>
                <a:lnTo>
                  <a:pt x="120" y="74"/>
                </a:lnTo>
                <a:lnTo>
                  <a:pt x="136" y="35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35">
            <a:extLst>
              <a:ext uri="{FF2B5EF4-FFF2-40B4-BE49-F238E27FC236}">
                <a16:creationId xmlns:a16="http://schemas.microsoft.com/office/drawing/2014/main" id="{EE949CA6-FED0-6246-AF67-95206CAD9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9534" y="6671240"/>
            <a:ext cx="280141" cy="455925"/>
          </a:xfrm>
          <a:custGeom>
            <a:avLst/>
            <a:gdLst>
              <a:gd name="T0" fmla="*/ 33149 w 226"/>
              <a:gd name="T1" fmla="*/ 238413 h 366"/>
              <a:gd name="T2" fmla="*/ 146246 w 226"/>
              <a:gd name="T3" fmla="*/ 238413 h 366"/>
              <a:gd name="T4" fmla="*/ 146246 w 226"/>
              <a:gd name="T5" fmla="*/ 238413 h 366"/>
              <a:gd name="T6" fmla="*/ 93597 w 226"/>
              <a:gd name="T7" fmla="*/ 21555 h 366"/>
              <a:gd name="T8" fmla="*/ 93597 w 226"/>
              <a:gd name="T9" fmla="*/ 21555 h 366"/>
              <a:gd name="T10" fmla="*/ 50049 w 226"/>
              <a:gd name="T11" fmla="*/ 2613 h 366"/>
              <a:gd name="T12" fmla="*/ 19499 w 226"/>
              <a:gd name="T13" fmla="*/ 32006 h 366"/>
              <a:gd name="T14" fmla="*/ 19499 w 226"/>
              <a:gd name="T15" fmla="*/ 32006 h 366"/>
              <a:gd name="T16" fmla="*/ 17550 w 226"/>
              <a:gd name="T17" fmla="*/ 128024 h 366"/>
              <a:gd name="T18" fmla="*/ 17550 w 226"/>
              <a:gd name="T19" fmla="*/ 128024 h 366"/>
              <a:gd name="T20" fmla="*/ 36399 w 226"/>
              <a:gd name="T21" fmla="*/ 131944 h 366"/>
              <a:gd name="T22" fmla="*/ 36399 w 226"/>
              <a:gd name="T23" fmla="*/ 131944 h 366"/>
              <a:gd name="T24" fmla="*/ 44849 w 226"/>
              <a:gd name="T25" fmla="*/ 168522 h 366"/>
              <a:gd name="T26" fmla="*/ 44849 w 226"/>
              <a:gd name="T27" fmla="*/ 168522 h 366"/>
              <a:gd name="T28" fmla="*/ 33149 w 226"/>
              <a:gd name="T29" fmla="*/ 238413 h 3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26" h="366">
                <a:moveTo>
                  <a:pt x="51" y="365"/>
                </a:moveTo>
                <a:lnTo>
                  <a:pt x="225" y="365"/>
                </a:lnTo>
                <a:cubicBezTo>
                  <a:pt x="225" y="365"/>
                  <a:pt x="207" y="93"/>
                  <a:pt x="144" y="33"/>
                </a:cubicBezTo>
                <a:cubicBezTo>
                  <a:pt x="111" y="0"/>
                  <a:pt x="77" y="4"/>
                  <a:pt x="77" y="4"/>
                </a:cubicBezTo>
                <a:lnTo>
                  <a:pt x="30" y="49"/>
                </a:lnTo>
                <a:cubicBezTo>
                  <a:pt x="30" y="49"/>
                  <a:pt x="0" y="173"/>
                  <a:pt x="27" y="196"/>
                </a:cubicBezTo>
                <a:cubicBezTo>
                  <a:pt x="42" y="208"/>
                  <a:pt x="56" y="202"/>
                  <a:pt x="56" y="202"/>
                </a:cubicBezTo>
                <a:cubicBezTo>
                  <a:pt x="56" y="202"/>
                  <a:pt x="66" y="228"/>
                  <a:pt x="69" y="258"/>
                </a:cubicBezTo>
                <a:cubicBezTo>
                  <a:pt x="75" y="315"/>
                  <a:pt x="51" y="365"/>
                  <a:pt x="51" y="365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136">
            <a:extLst>
              <a:ext uri="{FF2B5EF4-FFF2-40B4-BE49-F238E27FC236}">
                <a16:creationId xmlns:a16="http://schemas.microsoft.com/office/drawing/2014/main" id="{354997A3-E330-3748-955B-71E14AFE8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1931" y="7127163"/>
            <a:ext cx="296618" cy="659165"/>
          </a:xfrm>
          <a:custGeom>
            <a:avLst/>
            <a:gdLst>
              <a:gd name="T0" fmla="*/ 0 w 237"/>
              <a:gd name="T1" fmla="*/ 0 h 530"/>
              <a:gd name="T2" fmla="*/ 81377 w 237"/>
              <a:gd name="T3" fmla="*/ 0 h 530"/>
              <a:gd name="T4" fmla="*/ 104347 w 237"/>
              <a:gd name="T5" fmla="*/ 0 h 530"/>
              <a:gd name="T6" fmla="*/ 104347 w 237"/>
              <a:gd name="T7" fmla="*/ 0 h 530"/>
              <a:gd name="T8" fmla="*/ 91878 w 237"/>
              <a:gd name="T9" fmla="*/ 96517 h 530"/>
              <a:gd name="T10" fmla="*/ 96472 w 237"/>
              <a:gd name="T11" fmla="*/ 184557 h 530"/>
              <a:gd name="T12" fmla="*/ 154880 w 237"/>
              <a:gd name="T13" fmla="*/ 344984 h 530"/>
              <a:gd name="T14" fmla="*/ 110910 w 237"/>
              <a:gd name="T15" fmla="*/ 344984 h 530"/>
              <a:gd name="T16" fmla="*/ 36095 w 237"/>
              <a:gd name="T17" fmla="*/ 194991 h 530"/>
              <a:gd name="T18" fmla="*/ 0 w 237"/>
              <a:gd name="T19" fmla="*/ 0 h 5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7" h="530">
                <a:moveTo>
                  <a:pt x="0" y="0"/>
                </a:moveTo>
                <a:lnTo>
                  <a:pt x="124" y="0"/>
                </a:lnTo>
                <a:lnTo>
                  <a:pt x="159" y="0"/>
                </a:lnTo>
                <a:cubicBezTo>
                  <a:pt x="183" y="55"/>
                  <a:pt x="140" y="148"/>
                  <a:pt x="140" y="148"/>
                </a:cubicBezTo>
                <a:lnTo>
                  <a:pt x="147" y="283"/>
                </a:lnTo>
                <a:lnTo>
                  <a:pt x="236" y="529"/>
                </a:lnTo>
                <a:lnTo>
                  <a:pt x="169" y="529"/>
                </a:lnTo>
                <a:lnTo>
                  <a:pt x="55" y="299"/>
                </a:lnTo>
                <a:lnTo>
                  <a:pt x="0" y="0"/>
                </a:ln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37">
            <a:extLst>
              <a:ext uri="{FF2B5EF4-FFF2-40B4-BE49-F238E27FC236}">
                <a16:creationId xmlns:a16="http://schemas.microsoft.com/office/drawing/2014/main" id="{F8FC3FF4-6B4C-E949-B9AA-333507C2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1929" y="7127163"/>
            <a:ext cx="219717" cy="269158"/>
          </a:xfrm>
          <a:custGeom>
            <a:avLst/>
            <a:gdLst>
              <a:gd name="T0" fmla="*/ 73553 w 177"/>
              <a:gd name="T1" fmla="*/ 98663 h 216"/>
              <a:gd name="T2" fmla="*/ 73553 w 177"/>
              <a:gd name="T3" fmla="*/ 98663 h 216"/>
              <a:gd name="T4" fmla="*/ 97637 w 177"/>
              <a:gd name="T5" fmla="*/ 81021 h 216"/>
              <a:gd name="T6" fmla="*/ 97637 w 177"/>
              <a:gd name="T7" fmla="*/ 81021 h 216"/>
              <a:gd name="T8" fmla="*/ 103496 w 177"/>
              <a:gd name="T9" fmla="*/ 0 h 216"/>
              <a:gd name="T10" fmla="*/ 80713 w 177"/>
              <a:gd name="T11" fmla="*/ 0 h 216"/>
              <a:gd name="T12" fmla="*/ 0 w 177"/>
              <a:gd name="T13" fmla="*/ 0 h 216"/>
              <a:gd name="T14" fmla="*/ 25386 w 177"/>
              <a:gd name="T15" fmla="*/ 140481 h 216"/>
              <a:gd name="T16" fmla="*/ 25386 w 177"/>
              <a:gd name="T17" fmla="*/ 140481 h 216"/>
              <a:gd name="T18" fmla="*/ 73553 w 177"/>
              <a:gd name="T19" fmla="*/ 98663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7" h="216">
                <a:moveTo>
                  <a:pt x="113" y="151"/>
                </a:moveTo>
                <a:lnTo>
                  <a:pt x="113" y="151"/>
                </a:lnTo>
                <a:cubicBezTo>
                  <a:pt x="128" y="147"/>
                  <a:pt x="140" y="137"/>
                  <a:pt x="150" y="124"/>
                </a:cubicBezTo>
                <a:cubicBezTo>
                  <a:pt x="160" y="93"/>
                  <a:pt x="176" y="38"/>
                  <a:pt x="159" y="0"/>
                </a:cubicBezTo>
                <a:lnTo>
                  <a:pt x="124" y="0"/>
                </a:lnTo>
                <a:lnTo>
                  <a:pt x="0" y="0"/>
                </a:lnTo>
                <a:lnTo>
                  <a:pt x="39" y="215"/>
                </a:lnTo>
                <a:cubicBezTo>
                  <a:pt x="52" y="197"/>
                  <a:pt x="79" y="162"/>
                  <a:pt x="113" y="151"/>
                </a:cubicBezTo>
              </a:path>
            </a:pathLst>
          </a:custGeom>
          <a:solidFill>
            <a:srgbClr val="9C9EB9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38">
            <a:extLst>
              <a:ext uri="{FF2B5EF4-FFF2-40B4-BE49-F238E27FC236}">
                <a16:creationId xmlns:a16="http://schemas.microsoft.com/office/drawing/2014/main" id="{44906167-253B-3040-9019-67820673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6295" y="7786328"/>
            <a:ext cx="186759" cy="65917"/>
          </a:xfrm>
          <a:custGeom>
            <a:avLst/>
            <a:gdLst>
              <a:gd name="T0" fmla="*/ 97277 w 150"/>
              <a:gd name="T1" fmla="*/ 33924 h 54"/>
              <a:gd name="T2" fmla="*/ 5223 w 150"/>
              <a:gd name="T3" fmla="*/ 33924 h 54"/>
              <a:gd name="T4" fmla="*/ 5223 w 150"/>
              <a:gd name="T5" fmla="*/ 33924 h 54"/>
              <a:gd name="T6" fmla="*/ 26768 w 150"/>
              <a:gd name="T7" fmla="*/ 17282 h 54"/>
              <a:gd name="T8" fmla="*/ 26768 w 150"/>
              <a:gd name="T9" fmla="*/ 17282 h 54"/>
              <a:gd name="T10" fmla="*/ 49618 w 150"/>
              <a:gd name="T11" fmla="*/ 7681 h 54"/>
              <a:gd name="T12" fmla="*/ 49618 w 150"/>
              <a:gd name="T13" fmla="*/ 7681 h 54"/>
              <a:gd name="T14" fmla="*/ 53535 w 150"/>
              <a:gd name="T15" fmla="*/ 0 h 54"/>
              <a:gd name="T16" fmla="*/ 53535 w 150"/>
              <a:gd name="T17" fmla="*/ 0 h 54"/>
              <a:gd name="T18" fmla="*/ 97277 w 150"/>
              <a:gd name="T19" fmla="*/ 0 h 54"/>
              <a:gd name="T20" fmla="*/ 97277 w 150"/>
              <a:gd name="T21" fmla="*/ 33924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0" h="54">
                <a:moveTo>
                  <a:pt x="149" y="53"/>
                </a:moveTo>
                <a:lnTo>
                  <a:pt x="8" y="53"/>
                </a:lnTo>
                <a:cubicBezTo>
                  <a:pt x="8" y="53"/>
                  <a:pt x="0" y="34"/>
                  <a:pt x="41" y="27"/>
                </a:cubicBezTo>
                <a:cubicBezTo>
                  <a:pt x="60" y="23"/>
                  <a:pt x="71" y="19"/>
                  <a:pt x="76" y="12"/>
                </a:cubicBezTo>
                <a:cubicBezTo>
                  <a:pt x="81" y="6"/>
                  <a:pt x="82" y="0"/>
                  <a:pt x="82" y="0"/>
                </a:cubicBezTo>
                <a:lnTo>
                  <a:pt x="149" y="0"/>
                </a:lnTo>
                <a:lnTo>
                  <a:pt x="149" y="53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39">
            <a:extLst>
              <a:ext uri="{FF2B5EF4-FFF2-40B4-BE49-F238E27FC236}">
                <a16:creationId xmlns:a16="http://schemas.microsoft.com/office/drawing/2014/main" id="{86463EEA-30B5-9245-AEE9-DEF51B47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3477" y="6830539"/>
            <a:ext cx="115353" cy="296624"/>
          </a:xfrm>
          <a:custGeom>
            <a:avLst/>
            <a:gdLst>
              <a:gd name="T0" fmla="*/ 38552 w 91"/>
              <a:gd name="T1" fmla="*/ 6563 h 237"/>
              <a:gd name="T2" fmla="*/ 38552 w 91"/>
              <a:gd name="T3" fmla="*/ 6563 h 237"/>
              <a:gd name="T4" fmla="*/ 0 w 91"/>
              <a:gd name="T5" fmla="*/ 47251 h 237"/>
              <a:gd name="T6" fmla="*/ 0 w 91"/>
              <a:gd name="T7" fmla="*/ 47251 h 237"/>
              <a:gd name="T8" fmla="*/ 13959 w 91"/>
              <a:gd name="T9" fmla="*/ 47908 h 237"/>
              <a:gd name="T10" fmla="*/ 13959 w 91"/>
              <a:gd name="T11" fmla="*/ 47908 h 237"/>
              <a:gd name="T12" fmla="*/ 22600 w 91"/>
              <a:gd name="T13" fmla="*/ 84659 h 237"/>
              <a:gd name="T14" fmla="*/ 22600 w 91"/>
              <a:gd name="T15" fmla="*/ 84659 h 237"/>
              <a:gd name="T16" fmla="*/ 10635 w 91"/>
              <a:gd name="T17" fmla="*/ 154880 h 237"/>
              <a:gd name="T18" fmla="*/ 39217 w 91"/>
              <a:gd name="T19" fmla="*/ 154880 h 237"/>
              <a:gd name="T20" fmla="*/ 39217 w 91"/>
              <a:gd name="T21" fmla="*/ 154880 h 237"/>
              <a:gd name="T22" fmla="*/ 38552 w 91"/>
              <a:gd name="T23" fmla="*/ 6563 h 2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" h="237">
                <a:moveTo>
                  <a:pt x="58" y="10"/>
                </a:moveTo>
                <a:lnTo>
                  <a:pt x="58" y="10"/>
                </a:lnTo>
                <a:cubicBezTo>
                  <a:pt x="50" y="0"/>
                  <a:pt x="14" y="51"/>
                  <a:pt x="0" y="72"/>
                </a:cubicBezTo>
                <a:cubicBezTo>
                  <a:pt x="12" y="77"/>
                  <a:pt x="21" y="73"/>
                  <a:pt x="21" y="73"/>
                </a:cubicBezTo>
                <a:cubicBezTo>
                  <a:pt x="21" y="73"/>
                  <a:pt x="31" y="99"/>
                  <a:pt x="34" y="129"/>
                </a:cubicBezTo>
                <a:cubicBezTo>
                  <a:pt x="40" y="186"/>
                  <a:pt x="16" y="236"/>
                  <a:pt x="16" y="236"/>
                </a:cubicBezTo>
                <a:lnTo>
                  <a:pt x="59" y="236"/>
                </a:lnTo>
                <a:cubicBezTo>
                  <a:pt x="90" y="145"/>
                  <a:pt x="79" y="37"/>
                  <a:pt x="58" y="10"/>
                </a:cubicBezTo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40">
            <a:extLst>
              <a:ext uri="{FF2B5EF4-FFF2-40B4-BE49-F238E27FC236}">
                <a16:creationId xmlns:a16="http://schemas.microsoft.com/office/drawing/2014/main" id="{7BC7FEC5-4605-B846-BCB6-495D87CCE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5591" y="7127163"/>
            <a:ext cx="346057" cy="659165"/>
          </a:xfrm>
          <a:custGeom>
            <a:avLst/>
            <a:gdLst>
              <a:gd name="T0" fmla="*/ 0 w 280"/>
              <a:gd name="T1" fmla="*/ 153254 h 530"/>
              <a:gd name="T2" fmla="*/ 54438 w 280"/>
              <a:gd name="T3" fmla="*/ 0 h 530"/>
              <a:gd name="T4" fmla="*/ 167202 w 280"/>
              <a:gd name="T5" fmla="*/ 0 h 530"/>
              <a:gd name="T6" fmla="*/ 167202 w 280"/>
              <a:gd name="T7" fmla="*/ 0 h 530"/>
              <a:gd name="T8" fmla="*/ 120541 w 280"/>
              <a:gd name="T9" fmla="*/ 91952 h 530"/>
              <a:gd name="T10" fmla="*/ 120541 w 280"/>
              <a:gd name="T11" fmla="*/ 91952 h 530"/>
              <a:gd name="T12" fmla="*/ 64159 w 280"/>
              <a:gd name="T13" fmla="*/ 164992 h 530"/>
              <a:gd name="T14" fmla="*/ 55734 w 280"/>
              <a:gd name="T15" fmla="*/ 344984 h 530"/>
              <a:gd name="T16" fmla="*/ 12313 w 280"/>
              <a:gd name="T17" fmla="*/ 344984 h 530"/>
              <a:gd name="T18" fmla="*/ 12313 w 280"/>
              <a:gd name="T19" fmla="*/ 344984 h 530"/>
              <a:gd name="T20" fmla="*/ 0 w 280"/>
              <a:gd name="T21" fmla="*/ 153254 h 5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0" h="530">
                <a:moveTo>
                  <a:pt x="0" y="235"/>
                </a:moveTo>
                <a:lnTo>
                  <a:pt x="84" y="0"/>
                </a:lnTo>
                <a:lnTo>
                  <a:pt x="258" y="0"/>
                </a:lnTo>
                <a:cubicBezTo>
                  <a:pt x="258" y="0"/>
                  <a:pt x="279" y="98"/>
                  <a:pt x="186" y="141"/>
                </a:cubicBezTo>
                <a:cubicBezTo>
                  <a:pt x="143" y="161"/>
                  <a:pt x="99" y="253"/>
                  <a:pt x="99" y="253"/>
                </a:cubicBezTo>
                <a:lnTo>
                  <a:pt x="86" y="529"/>
                </a:lnTo>
                <a:lnTo>
                  <a:pt x="19" y="529"/>
                </a:lnTo>
                <a:cubicBezTo>
                  <a:pt x="23" y="525"/>
                  <a:pt x="0" y="235"/>
                  <a:pt x="0" y="235"/>
                </a:cubicBez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41">
            <a:extLst>
              <a:ext uri="{FF2B5EF4-FFF2-40B4-BE49-F238E27FC236}">
                <a16:creationId xmlns:a16="http://schemas.microsoft.com/office/drawing/2014/main" id="{0A84C32D-3046-3D4D-8A5B-0884D990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3196" y="7786328"/>
            <a:ext cx="192252" cy="65917"/>
          </a:xfrm>
          <a:custGeom>
            <a:avLst/>
            <a:gdLst>
              <a:gd name="T0" fmla="*/ 2618 w 154"/>
              <a:gd name="T1" fmla="*/ 33924 h 54"/>
              <a:gd name="T2" fmla="*/ 2618 w 154"/>
              <a:gd name="T3" fmla="*/ 33924 h 54"/>
              <a:gd name="T4" fmla="*/ 15711 w 154"/>
              <a:gd name="T5" fmla="*/ 19202 h 54"/>
              <a:gd name="T6" fmla="*/ 15711 w 154"/>
              <a:gd name="T7" fmla="*/ 19202 h 54"/>
              <a:gd name="T8" fmla="*/ 56296 w 154"/>
              <a:gd name="T9" fmla="*/ 0 h 54"/>
              <a:gd name="T10" fmla="*/ 100155 w 154"/>
              <a:gd name="T11" fmla="*/ 0 h 54"/>
              <a:gd name="T12" fmla="*/ 98846 w 154"/>
              <a:gd name="T13" fmla="*/ 33924 h 54"/>
              <a:gd name="T14" fmla="*/ 2618 w 154"/>
              <a:gd name="T15" fmla="*/ 33924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4" h="54">
                <a:moveTo>
                  <a:pt x="4" y="53"/>
                </a:moveTo>
                <a:lnTo>
                  <a:pt x="4" y="53"/>
                </a:lnTo>
                <a:cubicBezTo>
                  <a:pt x="4" y="53"/>
                  <a:pt x="0" y="36"/>
                  <a:pt x="24" y="30"/>
                </a:cubicBezTo>
                <a:cubicBezTo>
                  <a:pt x="46" y="25"/>
                  <a:pt x="82" y="15"/>
                  <a:pt x="86" y="0"/>
                </a:cubicBezTo>
                <a:lnTo>
                  <a:pt x="153" y="0"/>
                </a:lnTo>
                <a:lnTo>
                  <a:pt x="151" y="53"/>
                </a:lnTo>
                <a:lnTo>
                  <a:pt x="4" y="53"/>
                </a:lnTo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142">
            <a:extLst>
              <a:ext uri="{FF2B5EF4-FFF2-40B4-BE49-F238E27FC236}">
                <a16:creationId xmlns:a16="http://schemas.microsoft.com/office/drawing/2014/main" id="{32E772D6-3B74-754B-B992-33561BAF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2914" y="6748143"/>
            <a:ext cx="444929" cy="411981"/>
          </a:xfrm>
          <a:custGeom>
            <a:avLst/>
            <a:gdLst>
              <a:gd name="T0" fmla="*/ 212275 w 355"/>
              <a:gd name="T1" fmla="*/ 78554 h 330"/>
              <a:gd name="T2" fmla="*/ 137354 w 355"/>
              <a:gd name="T3" fmla="*/ 160381 h 330"/>
              <a:gd name="T4" fmla="*/ 17087 w 355"/>
              <a:gd name="T5" fmla="*/ 215369 h 330"/>
              <a:gd name="T6" fmla="*/ 0 w 355"/>
              <a:gd name="T7" fmla="*/ 183948 h 330"/>
              <a:gd name="T8" fmla="*/ 107123 w 355"/>
              <a:gd name="T9" fmla="*/ 121759 h 330"/>
              <a:gd name="T10" fmla="*/ 178100 w 355"/>
              <a:gd name="T11" fmla="*/ 18329 h 330"/>
              <a:gd name="T12" fmla="*/ 178100 w 355"/>
              <a:gd name="T13" fmla="*/ 18329 h 330"/>
              <a:gd name="T14" fmla="*/ 186644 w 355"/>
              <a:gd name="T15" fmla="*/ 9819 h 330"/>
              <a:gd name="T16" fmla="*/ 186644 w 355"/>
              <a:gd name="T17" fmla="*/ 9819 h 330"/>
              <a:gd name="T18" fmla="*/ 224104 w 355"/>
              <a:gd name="T19" fmla="*/ 14402 h 330"/>
              <a:gd name="T20" fmla="*/ 224104 w 355"/>
              <a:gd name="T21" fmla="*/ 14402 h 330"/>
              <a:gd name="T22" fmla="*/ 230676 w 355"/>
              <a:gd name="T23" fmla="*/ 43859 h 330"/>
              <a:gd name="T24" fmla="*/ 230676 w 355"/>
              <a:gd name="T25" fmla="*/ 43859 h 330"/>
              <a:gd name="T26" fmla="*/ 212275 w 355"/>
              <a:gd name="T27" fmla="*/ 78554 h 3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55" h="330">
                <a:moveTo>
                  <a:pt x="323" y="120"/>
                </a:moveTo>
                <a:lnTo>
                  <a:pt x="209" y="245"/>
                </a:lnTo>
                <a:lnTo>
                  <a:pt x="26" y="329"/>
                </a:lnTo>
                <a:lnTo>
                  <a:pt x="0" y="281"/>
                </a:lnTo>
                <a:lnTo>
                  <a:pt x="163" y="186"/>
                </a:lnTo>
                <a:lnTo>
                  <a:pt x="271" y="28"/>
                </a:lnTo>
                <a:cubicBezTo>
                  <a:pt x="274" y="23"/>
                  <a:pt x="278" y="18"/>
                  <a:pt x="284" y="15"/>
                </a:cubicBezTo>
                <a:cubicBezTo>
                  <a:pt x="296" y="7"/>
                  <a:pt x="318" y="0"/>
                  <a:pt x="341" y="22"/>
                </a:cubicBezTo>
                <a:cubicBezTo>
                  <a:pt x="353" y="33"/>
                  <a:pt x="354" y="52"/>
                  <a:pt x="351" y="67"/>
                </a:cubicBezTo>
                <a:cubicBezTo>
                  <a:pt x="348" y="88"/>
                  <a:pt x="337" y="105"/>
                  <a:pt x="323" y="120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143">
            <a:extLst>
              <a:ext uri="{FF2B5EF4-FFF2-40B4-BE49-F238E27FC236}">
                <a16:creationId xmlns:a16="http://schemas.microsoft.com/office/drawing/2014/main" id="{99CEB908-BCF1-A341-ADCC-24C389BB8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550" y="7099695"/>
            <a:ext cx="131830" cy="93383"/>
          </a:xfrm>
          <a:custGeom>
            <a:avLst/>
            <a:gdLst>
              <a:gd name="T0" fmla="*/ 68475 w 106"/>
              <a:gd name="T1" fmla="*/ 24157 h 75"/>
              <a:gd name="T2" fmla="*/ 51519 w 106"/>
              <a:gd name="T3" fmla="*/ 30032 h 75"/>
              <a:gd name="T4" fmla="*/ 34564 w 106"/>
              <a:gd name="T5" fmla="*/ 46354 h 75"/>
              <a:gd name="T6" fmla="*/ 11739 w 106"/>
              <a:gd name="T7" fmla="*/ 48313 h 75"/>
              <a:gd name="T8" fmla="*/ 11739 w 106"/>
              <a:gd name="T9" fmla="*/ 48313 h 75"/>
              <a:gd name="T10" fmla="*/ 13695 w 106"/>
              <a:gd name="T11" fmla="*/ 41131 h 75"/>
              <a:gd name="T12" fmla="*/ 5217 w 106"/>
              <a:gd name="T13" fmla="*/ 41784 h 75"/>
              <a:gd name="T14" fmla="*/ 5217 w 106"/>
              <a:gd name="T15" fmla="*/ 41784 h 75"/>
              <a:gd name="T16" fmla="*/ 9782 w 106"/>
              <a:gd name="T17" fmla="*/ 35256 h 75"/>
              <a:gd name="T18" fmla="*/ 652 w 106"/>
              <a:gd name="T19" fmla="*/ 33950 h 75"/>
              <a:gd name="T20" fmla="*/ 652 w 106"/>
              <a:gd name="T21" fmla="*/ 33950 h 75"/>
              <a:gd name="T22" fmla="*/ 9130 w 106"/>
              <a:gd name="T23" fmla="*/ 27421 h 75"/>
              <a:gd name="T24" fmla="*/ 0 w 106"/>
              <a:gd name="T25" fmla="*/ 24157 h 75"/>
              <a:gd name="T26" fmla="*/ 0 w 106"/>
              <a:gd name="T27" fmla="*/ 24157 h 75"/>
              <a:gd name="T28" fmla="*/ 9130 w 106"/>
              <a:gd name="T29" fmla="*/ 19586 h 75"/>
              <a:gd name="T30" fmla="*/ 9130 w 106"/>
              <a:gd name="T31" fmla="*/ 19586 h 75"/>
              <a:gd name="T32" fmla="*/ 20216 w 106"/>
              <a:gd name="T33" fmla="*/ 21545 h 75"/>
              <a:gd name="T34" fmla="*/ 30651 w 106"/>
              <a:gd name="T35" fmla="*/ 12405 h 75"/>
              <a:gd name="T36" fmla="*/ 26086 w 106"/>
              <a:gd name="T37" fmla="*/ 9140 h 75"/>
              <a:gd name="T38" fmla="*/ 26086 w 106"/>
              <a:gd name="T39" fmla="*/ 9140 h 75"/>
              <a:gd name="T40" fmla="*/ 13043 w 106"/>
              <a:gd name="T41" fmla="*/ 6529 h 75"/>
              <a:gd name="T42" fmla="*/ 26086 w 106"/>
              <a:gd name="T43" fmla="*/ 0 h 75"/>
              <a:gd name="T44" fmla="*/ 41737 w 106"/>
              <a:gd name="T45" fmla="*/ 5223 h 75"/>
              <a:gd name="T46" fmla="*/ 55432 w 106"/>
              <a:gd name="T47" fmla="*/ 0 h 75"/>
              <a:gd name="T48" fmla="*/ 68475 w 106"/>
              <a:gd name="T49" fmla="*/ 24157 h 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6" h="75">
                <a:moveTo>
                  <a:pt x="105" y="37"/>
                </a:moveTo>
                <a:lnTo>
                  <a:pt x="79" y="46"/>
                </a:lnTo>
                <a:lnTo>
                  <a:pt x="53" y="71"/>
                </a:lnTo>
                <a:lnTo>
                  <a:pt x="18" y="74"/>
                </a:lnTo>
                <a:cubicBezTo>
                  <a:pt x="18" y="74"/>
                  <a:pt x="15" y="66"/>
                  <a:pt x="21" y="63"/>
                </a:cubicBezTo>
                <a:lnTo>
                  <a:pt x="8" y="64"/>
                </a:lnTo>
                <a:cubicBezTo>
                  <a:pt x="8" y="64"/>
                  <a:pt x="8" y="57"/>
                  <a:pt x="15" y="54"/>
                </a:cubicBezTo>
                <a:lnTo>
                  <a:pt x="1" y="52"/>
                </a:lnTo>
                <a:cubicBezTo>
                  <a:pt x="1" y="52"/>
                  <a:pt x="7" y="42"/>
                  <a:pt x="14" y="42"/>
                </a:cubicBezTo>
                <a:lnTo>
                  <a:pt x="0" y="37"/>
                </a:lnTo>
                <a:cubicBezTo>
                  <a:pt x="0" y="37"/>
                  <a:pt x="7" y="30"/>
                  <a:pt x="14" y="30"/>
                </a:cubicBezTo>
                <a:cubicBezTo>
                  <a:pt x="21" y="30"/>
                  <a:pt x="31" y="33"/>
                  <a:pt x="31" y="33"/>
                </a:cubicBezTo>
                <a:lnTo>
                  <a:pt x="47" y="19"/>
                </a:lnTo>
                <a:lnTo>
                  <a:pt x="40" y="14"/>
                </a:lnTo>
                <a:cubicBezTo>
                  <a:pt x="40" y="14"/>
                  <a:pt x="25" y="20"/>
                  <a:pt x="20" y="10"/>
                </a:cubicBezTo>
                <a:lnTo>
                  <a:pt x="40" y="0"/>
                </a:lnTo>
                <a:lnTo>
                  <a:pt x="64" y="8"/>
                </a:lnTo>
                <a:lnTo>
                  <a:pt x="85" y="0"/>
                </a:lnTo>
                <a:lnTo>
                  <a:pt x="105" y="37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144">
            <a:extLst>
              <a:ext uri="{FF2B5EF4-FFF2-40B4-BE49-F238E27FC236}">
                <a16:creationId xmlns:a16="http://schemas.microsoft.com/office/drawing/2014/main" id="{BE79CDD5-E90B-D847-B3FB-F513439A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0521" y="6610816"/>
            <a:ext cx="82395" cy="126338"/>
          </a:xfrm>
          <a:custGeom>
            <a:avLst/>
            <a:gdLst>
              <a:gd name="T0" fmla="*/ 12252 w 67"/>
              <a:gd name="T1" fmla="*/ 65584 h 100"/>
              <a:gd name="T2" fmla="*/ 42560 w 67"/>
              <a:gd name="T3" fmla="*/ 35773 h 100"/>
              <a:gd name="T4" fmla="*/ 29663 w 67"/>
              <a:gd name="T5" fmla="*/ 0 h 100"/>
              <a:gd name="T6" fmla="*/ 0 w 67"/>
              <a:gd name="T7" fmla="*/ 20536 h 100"/>
              <a:gd name="T8" fmla="*/ 12252 w 67"/>
              <a:gd name="T9" fmla="*/ 65584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" h="100">
                <a:moveTo>
                  <a:pt x="19" y="99"/>
                </a:moveTo>
                <a:lnTo>
                  <a:pt x="66" y="54"/>
                </a:lnTo>
                <a:lnTo>
                  <a:pt x="46" y="0"/>
                </a:lnTo>
                <a:lnTo>
                  <a:pt x="0" y="31"/>
                </a:lnTo>
                <a:lnTo>
                  <a:pt x="19" y="99"/>
                </a:ln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145">
            <a:extLst>
              <a:ext uri="{FF2B5EF4-FFF2-40B4-BE49-F238E27FC236}">
                <a16:creationId xmlns:a16="http://schemas.microsoft.com/office/drawing/2014/main" id="{BDA6088B-0FA0-4C4C-AA53-62008CE81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0519" y="6610817"/>
            <a:ext cx="65916" cy="71408"/>
          </a:xfrm>
          <a:custGeom>
            <a:avLst/>
            <a:gdLst>
              <a:gd name="T0" fmla="*/ 33924 w 54"/>
              <a:gd name="T1" fmla="*/ 14452 h 57"/>
              <a:gd name="T2" fmla="*/ 29443 w 54"/>
              <a:gd name="T3" fmla="*/ 0 h 57"/>
              <a:gd name="T4" fmla="*/ 0 w 54"/>
              <a:gd name="T5" fmla="*/ 20364 h 57"/>
              <a:gd name="T6" fmla="*/ 3840 w 54"/>
              <a:gd name="T7" fmla="*/ 36786 h 57"/>
              <a:gd name="T8" fmla="*/ 3840 w 54"/>
              <a:gd name="T9" fmla="*/ 36786 h 57"/>
              <a:gd name="T10" fmla="*/ 33924 w 54"/>
              <a:gd name="T11" fmla="*/ 14452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57">
                <a:moveTo>
                  <a:pt x="53" y="22"/>
                </a:moveTo>
                <a:lnTo>
                  <a:pt x="46" y="0"/>
                </a:lnTo>
                <a:lnTo>
                  <a:pt x="0" y="31"/>
                </a:lnTo>
                <a:lnTo>
                  <a:pt x="6" y="56"/>
                </a:lnTo>
                <a:cubicBezTo>
                  <a:pt x="19" y="52"/>
                  <a:pt x="41" y="41"/>
                  <a:pt x="53" y="22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146">
            <a:extLst>
              <a:ext uri="{FF2B5EF4-FFF2-40B4-BE49-F238E27FC236}">
                <a16:creationId xmlns:a16="http://schemas.microsoft.com/office/drawing/2014/main" id="{BF7F6CC2-5FB9-DD45-87F3-19A3E07A4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4605" y="6462504"/>
            <a:ext cx="164788" cy="208735"/>
          </a:xfrm>
          <a:custGeom>
            <a:avLst/>
            <a:gdLst>
              <a:gd name="T0" fmla="*/ 9235 w 131"/>
              <a:gd name="T1" fmla="*/ 30439 h 169"/>
              <a:gd name="T2" fmla="*/ 9235 w 131"/>
              <a:gd name="T3" fmla="*/ 30439 h 169"/>
              <a:gd name="T4" fmla="*/ 2638 w 131"/>
              <a:gd name="T5" fmla="*/ 68002 h 169"/>
              <a:gd name="T6" fmla="*/ 2638 w 131"/>
              <a:gd name="T7" fmla="*/ 68002 h 169"/>
              <a:gd name="T8" fmla="*/ 9894 w 131"/>
              <a:gd name="T9" fmla="*/ 77069 h 169"/>
              <a:gd name="T10" fmla="*/ 9894 w 131"/>
              <a:gd name="T11" fmla="*/ 77069 h 169"/>
              <a:gd name="T12" fmla="*/ 23086 w 131"/>
              <a:gd name="T13" fmla="*/ 104918 h 169"/>
              <a:gd name="T14" fmla="*/ 23086 w 131"/>
              <a:gd name="T15" fmla="*/ 104918 h 169"/>
              <a:gd name="T16" fmla="*/ 82451 w 131"/>
              <a:gd name="T17" fmla="*/ 53754 h 169"/>
              <a:gd name="T18" fmla="*/ 82451 w 131"/>
              <a:gd name="T19" fmla="*/ 53754 h 169"/>
              <a:gd name="T20" fmla="*/ 57386 w 131"/>
              <a:gd name="T21" fmla="*/ 5829 h 169"/>
              <a:gd name="T22" fmla="*/ 57386 w 131"/>
              <a:gd name="T23" fmla="*/ 5829 h 169"/>
              <a:gd name="T24" fmla="*/ 9235 w 131"/>
              <a:gd name="T25" fmla="*/ 30439 h 1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" h="169">
                <a:moveTo>
                  <a:pt x="14" y="47"/>
                </a:moveTo>
                <a:lnTo>
                  <a:pt x="14" y="47"/>
                </a:lnTo>
                <a:cubicBezTo>
                  <a:pt x="8" y="72"/>
                  <a:pt x="14" y="84"/>
                  <a:pt x="4" y="105"/>
                </a:cubicBezTo>
                <a:cubicBezTo>
                  <a:pt x="0" y="113"/>
                  <a:pt x="14" y="116"/>
                  <a:pt x="15" y="119"/>
                </a:cubicBezTo>
                <a:cubicBezTo>
                  <a:pt x="18" y="145"/>
                  <a:pt x="26" y="160"/>
                  <a:pt x="35" y="162"/>
                </a:cubicBezTo>
                <a:cubicBezTo>
                  <a:pt x="52" y="168"/>
                  <a:pt x="117" y="141"/>
                  <a:pt x="125" y="83"/>
                </a:cubicBezTo>
                <a:cubicBezTo>
                  <a:pt x="130" y="51"/>
                  <a:pt x="118" y="19"/>
                  <a:pt x="87" y="9"/>
                </a:cubicBezTo>
                <a:cubicBezTo>
                  <a:pt x="56" y="0"/>
                  <a:pt x="22" y="15"/>
                  <a:pt x="14" y="47"/>
                </a:cubicBezTo>
              </a:path>
            </a:pathLst>
          </a:custGeom>
          <a:solidFill>
            <a:srgbClr val="F886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616C69DB-B60C-D54B-92E3-1595445DE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4870" y="6440213"/>
            <a:ext cx="212445" cy="207800"/>
          </a:xfrm>
          <a:custGeom>
            <a:avLst/>
            <a:gdLst>
              <a:gd name="connsiteX0" fmla="*/ 90912 w 212445"/>
              <a:gd name="connsiteY0" fmla="*/ 655 h 207800"/>
              <a:gd name="connsiteX1" fmla="*/ 127495 w 212445"/>
              <a:gd name="connsiteY1" fmla="*/ 10161 h 207800"/>
              <a:gd name="connsiteX2" fmla="*/ 139455 w 212445"/>
              <a:gd name="connsiteY2" fmla="*/ 18020 h 207800"/>
              <a:gd name="connsiteX3" fmla="*/ 141328 w 212445"/>
              <a:gd name="connsiteY3" fmla="*/ 4727 h 207800"/>
              <a:gd name="connsiteX4" fmla="*/ 193816 w 212445"/>
              <a:gd name="connsiteY4" fmla="*/ 18344 h 207800"/>
              <a:gd name="connsiteX5" fmla="*/ 207243 w 212445"/>
              <a:gd name="connsiteY5" fmla="*/ 71572 h 207800"/>
              <a:gd name="connsiteX6" fmla="*/ 193065 w 212445"/>
              <a:gd name="connsiteY6" fmla="*/ 73626 h 207800"/>
              <a:gd name="connsiteX7" fmla="*/ 197392 w 212445"/>
              <a:gd name="connsiteY7" fmla="*/ 91931 h 207800"/>
              <a:gd name="connsiteX8" fmla="*/ 139344 w 212445"/>
              <a:gd name="connsiteY8" fmla="*/ 207800 h 207800"/>
              <a:gd name="connsiteX9" fmla="*/ 131839 w 212445"/>
              <a:gd name="connsiteY9" fmla="*/ 185226 h 207800"/>
              <a:gd name="connsiteX10" fmla="*/ 128087 w 212445"/>
              <a:gd name="connsiteY10" fmla="*/ 142586 h 207800"/>
              <a:gd name="connsiteX11" fmla="*/ 140595 w 212445"/>
              <a:gd name="connsiteY11" fmla="*/ 109979 h 207800"/>
              <a:gd name="connsiteX12" fmla="*/ 111825 w 212445"/>
              <a:gd name="connsiteY12" fmla="*/ 133807 h 207800"/>
              <a:gd name="connsiteX13" fmla="*/ 109324 w 212445"/>
              <a:gd name="connsiteY13" fmla="*/ 99946 h 207800"/>
              <a:gd name="connsiteX14" fmla="*/ 78052 w 212445"/>
              <a:gd name="connsiteY14" fmla="*/ 133807 h 207800"/>
              <a:gd name="connsiteX15" fmla="*/ 498 w 212445"/>
              <a:gd name="connsiteY15" fmla="*/ 122520 h 207800"/>
              <a:gd name="connsiteX16" fmla="*/ 90912 w 212445"/>
              <a:gd name="connsiteY16" fmla="*/ 655 h 20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445" h="207800">
                <a:moveTo>
                  <a:pt x="90912" y="655"/>
                </a:moveTo>
                <a:cubicBezTo>
                  <a:pt x="102033" y="1116"/>
                  <a:pt x="114219" y="4070"/>
                  <a:pt x="127495" y="10161"/>
                </a:cubicBezTo>
                <a:lnTo>
                  <a:pt x="139455" y="18020"/>
                </a:lnTo>
                <a:lnTo>
                  <a:pt x="141328" y="4727"/>
                </a:lnTo>
                <a:cubicBezTo>
                  <a:pt x="152314" y="-5176"/>
                  <a:pt x="175506" y="1014"/>
                  <a:pt x="193816" y="18344"/>
                </a:cubicBezTo>
                <a:cubicBezTo>
                  <a:pt x="210905" y="36912"/>
                  <a:pt x="218229" y="60432"/>
                  <a:pt x="207243" y="71572"/>
                </a:cubicBezTo>
                <a:lnTo>
                  <a:pt x="193065" y="73626"/>
                </a:lnTo>
                <a:lnTo>
                  <a:pt x="197392" y="91931"/>
                </a:lnTo>
                <a:cubicBezTo>
                  <a:pt x="199151" y="148543"/>
                  <a:pt x="139344" y="207800"/>
                  <a:pt x="139344" y="207800"/>
                </a:cubicBezTo>
                <a:lnTo>
                  <a:pt x="131839" y="185226"/>
                </a:lnTo>
                <a:lnTo>
                  <a:pt x="128087" y="142586"/>
                </a:lnTo>
                <a:cubicBezTo>
                  <a:pt x="139344" y="145094"/>
                  <a:pt x="153104" y="120012"/>
                  <a:pt x="140595" y="109979"/>
                </a:cubicBezTo>
                <a:cubicBezTo>
                  <a:pt x="128087" y="99946"/>
                  <a:pt x="111825" y="133807"/>
                  <a:pt x="111825" y="133807"/>
                </a:cubicBezTo>
                <a:cubicBezTo>
                  <a:pt x="101819" y="116249"/>
                  <a:pt x="109324" y="99946"/>
                  <a:pt x="109324" y="99946"/>
                </a:cubicBezTo>
                <a:lnTo>
                  <a:pt x="78052" y="133807"/>
                </a:lnTo>
                <a:cubicBezTo>
                  <a:pt x="43028" y="133807"/>
                  <a:pt x="498" y="122520"/>
                  <a:pt x="498" y="122520"/>
                </a:cubicBezTo>
                <a:cubicBezTo>
                  <a:pt x="-4192" y="84897"/>
                  <a:pt x="24186" y="-2108"/>
                  <a:pt x="90912" y="655"/>
                </a:cubicBezTo>
                <a:close/>
              </a:path>
            </a:pathLst>
          </a:custGeom>
          <a:solidFill>
            <a:srgbClr val="1002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248">
            <a:extLst>
              <a:ext uri="{FF2B5EF4-FFF2-40B4-BE49-F238E27FC236}">
                <a16:creationId xmlns:a16="http://schemas.microsoft.com/office/drawing/2014/main" id="{4C21C5AB-301D-F34E-B46C-F438CF9F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977" y="9516637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248">
            <a:extLst>
              <a:ext uri="{FF2B5EF4-FFF2-40B4-BE49-F238E27FC236}">
                <a16:creationId xmlns:a16="http://schemas.microsoft.com/office/drawing/2014/main" id="{483833C5-2356-9742-83CD-72BB4450C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307" y="9516637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248">
            <a:extLst>
              <a:ext uri="{FF2B5EF4-FFF2-40B4-BE49-F238E27FC236}">
                <a16:creationId xmlns:a16="http://schemas.microsoft.com/office/drawing/2014/main" id="{8E6872E8-CF91-F947-8544-6EF38526C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1640" y="9516637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8" name="Freeform 248">
            <a:extLst>
              <a:ext uri="{FF2B5EF4-FFF2-40B4-BE49-F238E27FC236}">
                <a16:creationId xmlns:a16="http://schemas.microsoft.com/office/drawing/2014/main" id="{A3145D92-F379-AF47-83BC-042B5345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1482" y="9516637"/>
            <a:ext cx="4125193" cy="2345532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BBE5F-34FA-7D4D-A1F2-A0D40BC203B9}"/>
              </a:ext>
            </a:extLst>
          </p:cNvPr>
          <p:cNvSpPr txBox="1"/>
          <p:nvPr/>
        </p:nvSpPr>
        <p:spPr>
          <a:xfrm>
            <a:off x="6288757" y="1586840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96B20-BAA5-F143-B956-797839F624C9}"/>
              </a:ext>
            </a:extLst>
          </p:cNvPr>
          <p:cNvSpPr txBox="1"/>
          <p:nvPr/>
        </p:nvSpPr>
        <p:spPr>
          <a:xfrm>
            <a:off x="6974358" y="2786034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A4F3D-0AAE-5A40-B038-E6E775666267}"/>
              </a:ext>
            </a:extLst>
          </p:cNvPr>
          <p:cNvSpPr txBox="1"/>
          <p:nvPr/>
        </p:nvSpPr>
        <p:spPr>
          <a:xfrm>
            <a:off x="2550095" y="9765062"/>
            <a:ext cx="372657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D2525-A634-0244-8FDC-7DDA2837B6DC}"/>
              </a:ext>
            </a:extLst>
          </p:cNvPr>
          <p:cNvSpPr txBox="1"/>
          <p:nvPr/>
        </p:nvSpPr>
        <p:spPr>
          <a:xfrm>
            <a:off x="2550095" y="10533912"/>
            <a:ext cx="372657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14707-7049-294D-828D-50CD04881044}"/>
              </a:ext>
            </a:extLst>
          </p:cNvPr>
          <p:cNvSpPr txBox="1"/>
          <p:nvPr/>
        </p:nvSpPr>
        <p:spPr>
          <a:xfrm>
            <a:off x="7731695" y="9765062"/>
            <a:ext cx="372657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DD828-05C6-E14C-A0EC-633237ED5F3B}"/>
              </a:ext>
            </a:extLst>
          </p:cNvPr>
          <p:cNvSpPr txBox="1"/>
          <p:nvPr/>
        </p:nvSpPr>
        <p:spPr>
          <a:xfrm>
            <a:off x="7731695" y="10533912"/>
            <a:ext cx="372657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5A1C77-9D17-8445-A1AA-530FC1F07F48}"/>
              </a:ext>
            </a:extLst>
          </p:cNvPr>
          <p:cNvSpPr txBox="1"/>
          <p:nvPr/>
        </p:nvSpPr>
        <p:spPr>
          <a:xfrm>
            <a:off x="12913296" y="9765062"/>
            <a:ext cx="372656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030EA-62C5-1846-8E4A-599816B1416C}"/>
              </a:ext>
            </a:extLst>
          </p:cNvPr>
          <p:cNvSpPr txBox="1"/>
          <p:nvPr/>
        </p:nvSpPr>
        <p:spPr>
          <a:xfrm>
            <a:off x="12913295" y="10533912"/>
            <a:ext cx="372657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94442-DAA1-7B4C-A49E-60B8BDB6D439}"/>
              </a:ext>
            </a:extLst>
          </p:cNvPr>
          <p:cNvSpPr txBox="1"/>
          <p:nvPr/>
        </p:nvSpPr>
        <p:spPr>
          <a:xfrm>
            <a:off x="18100986" y="9765062"/>
            <a:ext cx="372657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23FF77-E420-FB49-9BCA-4473DDEE807E}"/>
              </a:ext>
            </a:extLst>
          </p:cNvPr>
          <p:cNvSpPr txBox="1"/>
          <p:nvPr/>
        </p:nvSpPr>
        <p:spPr>
          <a:xfrm>
            <a:off x="18100986" y="10533912"/>
            <a:ext cx="372657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250748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C0CAA933-F8E1-F047-81AE-6E82B7C94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679"/>
            <a:ext cx="12523893" cy="13710643"/>
          </a:xfrm>
          <a:custGeom>
            <a:avLst/>
            <a:gdLst>
              <a:gd name="T0" fmla="*/ 0 w 10055"/>
              <a:gd name="T1" fmla="*/ 7188582 h 11008"/>
              <a:gd name="T2" fmla="*/ 6566436 w 10055"/>
              <a:gd name="T3" fmla="*/ 7188582 h 11008"/>
              <a:gd name="T4" fmla="*/ 6566436 w 10055"/>
              <a:gd name="T5" fmla="*/ 0 h 11008"/>
              <a:gd name="T6" fmla="*/ 0 w 10055"/>
              <a:gd name="T7" fmla="*/ 0 h 11008"/>
              <a:gd name="T8" fmla="*/ 0 w 10055"/>
              <a:gd name="T9" fmla="*/ 7188582 h 1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55" h="11008">
                <a:moveTo>
                  <a:pt x="0" y="11007"/>
                </a:moveTo>
                <a:lnTo>
                  <a:pt x="10054" y="11007"/>
                </a:lnTo>
                <a:lnTo>
                  <a:pt x="1005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B07769E9-2202-5C46-BBF0-48F61D9A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865" y="8429012"/>
            <a:ext cx="1691824" cy="1801719"/>
          </a:xfrm>
          <a:custGeom>
            <a:avLst/>
            <a:gdLst>
              <a:gd name="T0" fmla="*/ 886479 w 1357"/>
              <a:gd name="T1" fmla="*/ 193257 h 1447"/>
              <a:gd name="T2" fmla="*/ 194162 w 1357"/>
              <a:gd name="T3" fmla="*/ 0 h 1447"/>
              <a:gd name="T4" fmla="*/ 0 w 1357"/>
              <a:gd name="T5" fmla="*/ 691416 h 1447"/>
              <a:gd name="T6" fmla="*/ 288302 w 1357"/>
              <a:gd name="T7" fmla="*/ 771722 h 1447"/>
              <a:gd name="T8" fmla="*/ 309875 w 1357"/>
              <a:gd name="T9" fmla="*/ 944086 h 1447"/>
              <a:gd name="T10" fmla="*/ 408591 w 1357"/>
              <a:gd name="T11" fmla="*/ 805019 h 1447"/>
              <a:gd name="T12" fmla="*/ 692971 w 1357"/>
              <a:gd name="T13" fmla="*/ 884673 h 1447"/>
              <a:gd name="T14" fmla="*/ 886479 w 1357"/>
              <a:gd name="T15" fmla="*/ 193257 h 1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57" h="1447">
                <a:moveTo>
                  <a:pt x="1356" y="296"/>
                </a:moveTo>
                <a:lnTo>
                  <a:pt x="297" y="0"/>
                </a:lnTo>
                <a:lnTo>
                  <a:pt x="0" y="1059"/>
                </a:lnTo>
                <a:lnTo>
                  <a:pt x="441" y="1182"/>
                </a:lnTo>
                <a:lnTo>
                  <a:pt x="474" y="1446"/>
                </a:lnTo>
                <a:lnTo>
                  <a:pt x="625" y="1233"/>
                </a:lnTo>
                <a:lnTo>
                  <a:pt x="1060" y="1355"/>
                </a:lnTo>
                <a:lnTo>
                  <a:pt x="1356" y="296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8D9C7661-580B-A34D-BDF6-D0D95E20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203" y="3721474"/>
            <a:ext cx="1691824" cy="1796224"/>
          </a:xfrm>
          <a:custGeom>
            <a:avLst/>
            <a:gdLst>
              <a:gd name="T0" fmla="*/ 692827 w 1356"/>
              <a:gd name="T1" fmla="*/ 0 h 1443"/>
              <a:gd name="T2" fmla="*/ 0 w 1356"/>
              <a:gd name="T3" fmla="*/ 194507 h 1443"/>
              <a:gd name="T4" fmla="*/ 194306 w 1356"/>
              <a:gd name="T5" fmla="*/ 885072 h 1443"/>
              <a:gd name="T6" fmla="*/ 482166 w 1356"/>
              <a:gd name="T7" fmla="*/ 804789 h 1443"/>
              <a:gd name="T8" fmla="*/ 590768 w 1356"/>
              <a:gd name="T9" fmla="*/ 941205 h 1443"/>
              <a:gd name="T10" fmla="*/ 602544 w 1356"/>
              <a:gd name="T11" fmla="*/ 770848 h 1443"/>
              <a:gd name="T12" fmla="*/ 886479 w 1356"/>
              <a:gd name="T13" fmla="*/ 691218 h 1443"/>
              <a:gd name="T14" fmla="*/ 692827 w 1356"/>
              <a:gd name="T15" fmla="*/ 0 h 14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56" h="1443">
                <a:moveTo>
                  <a:pt x="1059" y="0"/>
                </a:moveTo>
                <a:lnTo>
                  <a:pt x="0" y="298"/>
                </a:lnTo>
                <a:lnTo>
                  <a:pt x="297" y="1356"/>
                </a:lnTo>
                <a:lnTo>
                  <a:pt x="737" y="1233"/>
                </a:lnTo>
                <a:lnTo>
                  <a:pt x="903" y="1442"/>
                </a:lnTo>
                <a:lnTo>
                  <a:pt x="921" y="1181"/>
                </a:lnTo>
                <a:lnTo>
                  <a:pt x="1355" y="1059"/>
                </a:lnTo>
                <a:lnTo>
                  <a:pt x="1059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2287BF2-D4F2-AD40-A902-07B86AA1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348" y="2502018"/>
            <a:ext cx="9660829" cy="9292989"/>
          </a:xfrm>
          <a:custGeom>
            <a:avLst/>
            <a:gdLst>
              <a:gd name="connsiteX0" fmla="*/ 8181726 w 9660829"/>
              <a:gd name="connsiteY0" fmla="*/ 8585629 h 9292989"/>
              <a:gd name="connsiteX1" fmla="*/ 8534774 w 9660829"/>
              <a:gd name="connsiteY1" fmla="*/ 8939309 h 9292989"/>
              <a:gd name="connsiteX2" fmla="*/ 8181726 w 9660829"/>
              <a:gd name="connsiteY2" fmla="*/ 9292989 h 9292989"/>
              <a:gd name="connsiteX3" fmla="*/ 7827431 w 9660829"/>
              <a:gd name="connsiteY3" fmla="*/ 8939309 h 9292989"/>
              <a:gd name="connsiteX4" fmla="*/ 2012539 w 9660829"/>
              <a:gd name="connsiteY4" fmla="*/ 8470278 h 9292989"/>
              <a:gd name="connsiteX5" fmla="*/ 2366210 w 9660829"/>
              <a:gd name="connsiteY5" fmla="*/ 8824578 h 9292989"/>
              <a:gd name="connsiteX6" fmla="*/ 2012539 w 9660829"/>
              <a:gd name="connsiteY6" fmla="*/ 9177631 h 9292989"/>
              <a:gd name="connsiteX7" fmla="*/ 1658869 w 9660829"/>
              <a:gd name="connsiteY7" fmla="*/ 8824578 h 9292989"/>
              <a:gd name="connsiteX8" fmla="*/ 208731 w 9660829"/>
              <a:gd name="connsiteY8" fmla="*/ 8080269 h 9292989"/>
              <a:gd name="connsiteX9" fmla="*/ 416221 w 9660829"/>
              <a:gd name="connsiteY9" fmla="*/ 8287763 h 9292989"/>
              <a:gd name="connsiteX10" fmla="*/ 208731 w 9660829"/>
              <a:gd name="connsiteY10" fmla="*/ 8496499 h 9292989"/>
              <a:gd name="connsiteX11" fmla="*/ 0 w 9660829"/>
              <a:gd name="connsiteY11" fmla="*/ 8287763 h 9292989"/>
              <a:gd name="connsiteX12" fmla="*/ 9453340 w 9660829"/>
              <a:gd name="connsiteY12" fmla="*/ 8014351 h 9292989"/>
              <a:gd name="connsiteX13" fmla="*/ 9660829 w 9660829"/>
              <a:gd name="connsiteY13" fmla="*/ 8222468 h 9292989"/>
              <a:gd name="connsiteX14" fmla="*/ 9453340 w 9660829"/>
              <a:gd name="connsiteY14" fmla="*/ 8430584 h 9292989"/>
              <a:gd name="connsiteX15" fmla="*/ 9244608 w 9660829"/>
              <a:gd name="connsiteY15" fmla="*/ 8222468 h 9292989"/>
              <a:gd name="connsiteX16" fmla="*/ 597485 w 9660829"/>
              <a:gd name="connsiteY16" fmla="*/ 5048109 h 9292989"/>
              <a:gd name="connsiteX17" fmla="*/ 910582 w 9660829"/>
              <a:gd name="connsiteY17" fmla="*/ 5359964 h 9292989"/>
              <a:gd name="connsiteX18" fmla="*/ 597485 w 9660829"/>
              <a:gd name="connsiteY18" fmla="*/ 5673067 h 9292989"/>
              <a:gd name="connsiteX19" fmla="*/ 285635 w 9660829"/>
              <a:gd name="connsiteY19" fmla="*/ 5359964 h 9292989"/>
              <a:gd name="connsiteX20" fmla="*/ 8790822 w 9660829"/>
              <a:gd name="connsiteY20" fmla="*/ 5037120 h 9292989"/>
              <a:gd name="connsiteX21" fmla="*/ 9144493 w 9660829"/>
              <a:gd name="connsiteY21" fmla="*/ 5390800 h 9292989"/>
              <a:gd name="connsiteX22" fmla="*/ 8790822 w 9660829"/>
              <a:gd name="connsiteY22" fmla="*/ 5744479 h 9292989"/>
              <a:gd name="connsiteX23" fmla="*/ 8437151 w 9660829"/>
              <a:gd name="connsiteY23" fmla="*/ 5390800 h 9292989"/>
              <a:gd name="connsiteX24" fmla="*/ 399740 w 9660829"/>
              <a:gd name="connsiteY24" fmla="*/ 3757243 h 9292989"/>
              <a:gd name="connsiteX25" fmla="*/ 608472 w 9660829"/>
              <a:gd name="connsiteY25" fmla="*/ 3965979 h 9292989"/>
              <a:gd name="connsiteX26" fmla="*/ 399740 w 9660829"/>
              <a:gd name="connsiteY26" fmla="*/ 4173472 h 9292989"/>
              <a:gd name="connsiteX27" fmla="*/ 192251 w 9660829"/>
              <a:gd name="connsiteY27" fmla="*/ 3965979 h 9292989"/>
              <a:gd name="connsiteX28" fmla="*/ 9051115 w 9660829"/>
              <a:gd name="connsiteY28" fmla="*/ 2916806 h 9292989"/>
              <a:gd name="connsiteX29" fmla="*/ 9259847 w 9660829"/>
              <a:gd name="connsiteY29" fmla="*/ 3125542 h 9292989"/>
              <a:gd name="connsiteX30" fmla="*/ 9051115 w 9660829"/>
              <a:gd name="connsiteY30" fmla="*/ 3333035 h 9292989"/>
              <a:gd name="connsiteX31" fmla="*/ 8843626 w 9660829"/>
              <a:gd name="connsiteY31" fmla="*/ 3125542 h 9292989"/>
              <a:gd name="connsiteX32" fmla="*/ 1065630 w 9660829"/>
              <a:gd name="connsiteY32" fmla="*/ 466909 h 9292989"/>
              <a:gd name="connsiteX33" fmla="*/ 1377479 w 9660829"/>
              <a:gd name="connsiteY33" fmla="*/ 780012 h 9292989"/>
              <a:gd name="connsiteX34" fmla="*/ 1065630 w 9660829"/>
              <a:gd name="connsiteY34" fmla="*/ 1091868 h 9292989"/>
              <a:gd name="connsiteX35" fmla="*/ 752533 w 9660829"/>
              <a:gd name="connsiteY35" fmla="*/ 780012 h 9292989"/>
              <a:gd name="connsiteX36" fmla="*/ 7657152 w 9660829"/>
              <a:gd name="connsiteY36" fmla="*/ 466907 h 9292989"/>
              <a:gd name="connsiteX37" fmla="*/ 7864641 w 9660829"/>
              <a:gd name="connsiteY37" fmla="*/ 675643 h 9292989"/>
              <a:gd name="connsiteX38" fmla="*/ 7657152 w 9660829"/>
              <a:gd name="connsiteY38" fmla="*/ 883137 h 9292989"/>
              <a:gd name="connsiteX39" fmla="*/ 7448420 w 9660829"/>
              <a:gd name="connsiteY39" fmla="*/ 675643 h 9292989"/>
              <a:gd name="connsiteX40" fmla="*/ 4151415 w 9660829"/>
              <a:gd name="connsiteY40" fmla="*/ 0 h 9292989"/>
              <a:gd name="connsiteX41" fmla="*/ 4360146 w 9660829"/>
              <a:gd name="connsiteY41" fmla="*/ 208737 h 9292989"/>
              <a:gd name="connsiteX42" fmla="*/ 4151415 w 9660829"/>
              <a:gd name="connsiteY42" fmla="*/ 416229 h 9292989"/>
              <a:gd name="connsiteX43" fmla="*/ 3943926 w 9660829"/>
              <a:gd name="connsiteY43" fmla="*/ 208737 h 92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660829" h="9292989">
                <a:moveTo>
                  <a:pt x="8181726" y="8585629"/>
                </a:moveTo>
                <a:lnTo>
                  <a:pt x="8534774" y="8939309"/>
                </a:lnTo>
                <a:lnTo>
                  <a:pt x="8181726" y="9292989"/>
                </a:lnTo>
                <a:lnTo>
                  <a:pt x="7827431" y="8939309"/>
                </a:lnTo>
                <a:close/>
                <a:moveTo>
                  <a:pt x="2012539" y="8470278"/>
                </a:moveTo>
                <a:lnTo>
                  <a:pt x="2366210" y="8824578"/>
                </a:lnTo>
                <a:lnTo>
                  <a:pt x="2012539" y="9177631"/>
                </a:lnTo>
                <a:lnTo>
                  <a:pt x="1658869" y="8824578"/>
                </a:lnTo>
                <a:close/>
                <a:moveTo>
                  <a:pt x="208731" y="8080269"/>
                </a:moveTo>
                <a:lnTo>
                  <a:pt x="416221" y="8287763"/>
                </a:lnTo>
                <a:lnTo>
                  <a:pt x="208731" y="8496499"/>
                </a:lnTo>
                <a:lnTo>
                  <a:pt x="0" y="8287763"/>
                </a:lnTo>
                <a:close/>
                <a:moveTo>
                  <a:pt x="9453340" y="8014351"/>
                </a:moveTo>
                <a:lnTo>
                  <a:pt x="9660829" y="8222468"/>
                </a:lnTo>
                <a:lnTo>
                  <a:pt x="9453340" y="8430584"/>
                </a:lnTo>
                <a:lnTo>
                  <a:pt x="9244608" y="8222468"/>
                </a:lnTo>
                <a:close/>
                <a:moveTo>
                  <a:pt x="597485" y="5048109"/>
                </a:moveTo>
                <a:lnTo>
                  <a:pt x="910582" y="5359964"/>
                </a:lnTo>
                <a:lnTo>
                  <a:pt x="597485" y="5673067"/>
                </a:lnTo>
                <a:lnTo>
                  <a:pt x="285635" y="5359964"/>
                </a:lnTo>
                <a:close/>
                <a:moveTo>
                  <a:pt x="8790822" y="5037120"/>
                </a:moveTo>
                <a:lnTo>
                  <a:pt x="9144493" y="5390800"/>
                </a:lnTo>
                <a:lnTo>
                  <a:pt x="8790822" y="5744479"/>
                </a:lnTo>
                <a:lnTo>
                  <a:pt x="8437151" y="5390800"/>
                </a:lnTo>
                <a:close/>
                <a:moveTo>
                  <a:pt x="399740" y="3757243"/>
                </a:moveTo>
                <a:lnTo>
                  <a:pt x="608472" y="3965979"/>
                </a:lnTo>
                <a:lnTo>
                  <a:pt x="399740" y="4173472"/>
                </a:lnTo>
                <a:lnTo>
                  <a:pt x="192251" y="3965979"/>
                </a:lnTo>
                <a:close/>
                <a:moveTo>
                  <a:pt x="9051115" y="2916806"/>
                </a:moveTo>
                <a:lnTo>
                  <a:pt x="9259847" y="3125542"/>
                </a:lnTo>
                <a:lnTo>
                  <a:pt x="9051115" y="3333035"/>
                </a:lnTo>
                <a:lnTo>
                  <a:pt x="8843626" y="3125542"/>
                </a:lnTo>
                <a:close/>
                <a:moveTo>
                  <a:pt x="1065630" y="466909"/>
                </a:moveTo>
                <a:lnTo>
                  <a:pt x="1377479" y="780012"/>
                </a:lnTo>
                <a:lnTo>
                  <a:pt x="1065630" y="1091868"/>
                </a:lnTo>
                <a:lnTo>
                  <a:pt x="752533" y="780012"/>
                </a:lnTo>
                <a:close/>
                <a:moveTo>
                  <a:pt x="7657152" y="466907"/>
                </a:moveTo>
                <a:lnTo>
                  <a:pt x="7864641" y="675643"/>
                </a:lnTo>
                <a:lnTo>
                  <a:pt x="7657152" y="883137"/>
                </a:lnTo>
                <a:lnTo>
                  <a:pt x="7448420" y="675643"/>
                </a:lnTo>
                <a:close/>
                <a:moveTo>
                  <a:pt x="4151415" y="0"/>
                </a:moveTo>
                <a:lnTo>
                  <a:pt x="4360146" y="208737"/>
                </a:lnTo>
                <a:lnTo>
                  <a:pt x="4151415" y="416229"/>
                </a:lnTo>
                <a:lnTo>
                  <a:pt x="3943926" y="208737"/>
                </a:ln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70DDB1F-D270-084D-94E6-5DA6DF9EA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461" y="2337226"/>
            <a:ext cx="8698354" cy="5524758"/>
          </a:xfrm>
          <a:custGeom>
            <a:avLst/>
            <a:gdLst>
              <a:gd name="connsiteX0" fmla="*/ 456960 w 8698354"/>
              <a:gd name="connsiteY0" fmla="*/ 4856833 h 5524758"/>
              <a:gd name="connsiteX1" fmla="*/ 456960 w 8698354"/>
              <a:gd name="connsiteY1" fmla="*/ 5177088 h 5524758"/>
              <a:gd name="connsiteX2" fmla="*/ 550085 w 8698354"/>
              <a:gd name="connsiteY2" fmla="*/ 5148427 h 5524758"/>
              <a:gd name="connsiteX3" fmla="*/ 600994 w 8698354"/>
              <a:gd name="connsiteY3" fmla="*/ 5018830 h 5524758"/>
              <a:gd name="connsiteX4" fmla="*/ 552568 w 8698354"/>
              <a:gd name="connsiteY4" fmla="*/ 4906678 h 5524758"/>
              <a:gd name="connsiteX5" fmla="*/ 456960 w 8698354"/>
              <a:gd name="connsiteY5" fmla="*/ 4856833 h 5524758"/>
              <a:gd name="connsiteX6" fmla="*/ 8532620 w 8698354"/>
              <a:gd name="connsiteY6" fmla="*/ 4504742 h 5524758"/>
              <a:gd name="connsiteX7" fmla="*/ 8532620 w 8698354"/>
              <a:gd name="connsiteY7" fmla="*/ 4648098 h 5524758"/>
              <a:gd name="connsiteX8" fmla="*/ 8573435 w 8698354"/>
              <a:gd name="connsiteY8" fmla="*/ 4635632 h 5524758"/>
              <a:gd name="connsiteX9" fmla="*/ 8596935 w 8698354"/>
              <a:gd name="connsiteY9" fmla="*/ 4575796 h 5524758"/>
              <a:gd name="connsiteX10" fmla="*/ 8575909 w 8698354"/>
              <a:gd name="connsiteY10" fmla="*/ 4525934 h 5524758"/>
              <a:gd name="connsiteX11" fmla="*/ 8532620 w 8698354"/>
              <a:gd name="connsiteY11" fmla="*/ 4504742 h 5524758"/>
              <a:gd name="connsiteX12" fmla="*/ 377493 w 8698354"/>
              <a:gd name="connsiteY12" fmla="*/ 4322244 h 5524758"/>
              <a:gd name="connsiteX13" fmla="*/ 271951 w 8698354"/>
              <a:gd name="connsiteY13" fmla="*/ 4360874 h 5524758"/>
              <a:gd name="connsiteX14" fmla="*/ 238426 w 8698354"/>
              <a:gd name="connsiteY14" fmla="*/ 4460564 h 5524758"/>
              <a:gd name="connsiteX15" fmla="*/ 290576 w 8698354"/>
              <a:gd name="connsiteY15" fmla="*/ 4568978 h 5524758"/>
              <a:gd name="connsiteX16" fmla="*/ 377493 w 8698354"/>
              <a:gd name="connsiteY16" fmla="*/ 4610100 h 5524758"/>
              <a:gd name="connsiteX17" fmla="*/ 8496752 w 8698354"/>
              <a:gd name="connsiteY17" fmla="*/ 4261660 h 5524758"/>
              <a:gd name="connsiteX18" fmla="*/ 8449753 w 8698354"/>
              <a:gd name="connsiteY18" fmla="*/ 4280359 h 5524758"/>
              <a:gd name="connsiteX19" fmla="*/ 8433674 w 8698354"/>
              <a:gd name="connsiteY19" fmla="*/ 4325235 h 5524758"/>
              <a:gd name="connsiteX20" fmla="*/ 8457174 w 8698354"/>
              <a:gd name="connsiteY20" fmla="*/ 4375098 h 5524758"/>
              <a:gd name="connsiteX21" fmla="*/ 8496752 w 8698354"/>
              <a:gd name="connsiteY21" fmla="*/ 4392550 h 5524758"/>
              <a:gd name="connsiteX22" fmla="*/ 8496752 w 8698354"/>
              <a:gd name="connsiteY22" fmla="*/ 4130770 h 5524758"/>
              <a:gd name="connsiteX23" fmla="*/ 8532620 w 8698354"/>
              <a:gd name="connsiteY23" fmla="*/ 4130770 h 5524758"/>
              <a:gd name="connsiteX24" fmla="*/ 8532620 w 8698354"/>
              <a:gd name="connsiteY24" fmla="*/ 4180633 h 5524758"/>
              <a:gd name="connsiteX25" fmla="*/ 8626619 w 8698354"/>
              <a:gd name="connsiteY25" fmla="*/ 4210551 h 5524758"/>
              <a:gd name="connsiteX26" fmla="*/ 8690933 w 8698354"/>
              <a:gd name="connsiteY26" fmla="*/ 4338948 h 5524758"/>
              <a:gd name="connsiteX27" fmla="*/ 8593224 w 8698354"/>
              <a:gd name="connsiteY27" fmla="*/ 4338948 h 5524758"/>
              <a:gd name="connsiteX28" fmla="*/ 8582093 w 8698354"/>
              <a:gd name="connsiteY28" fmla="*/ 4290331 h 5524758"/>
              <a:gd name="connsiteX29" fmla="*/ 8532620 w 8698354"/>
              <a:gd name="connsiteY29" fmla="*/ 4261660 h 5524758"/>
              <a:gd name="connsiteX30" fmla="*/ 8532620 w 8698354"/>
              <a:gd name="connsiteY30" fmla="*/ 4402523 h 5524758"/>
              <a:gd name="connsiteX31" fmla="*/ 8650118 w 8698354"/>
              <a:gd name="connsiteY31" fmla="*/ 4456126 h 5524758"/>
              <a:gd name="connsiteX32" fmla="*/ 8698354 w 8698354"/>
              <a:gd name="connsiteY32" fmla="*/ 4565824 h 5524758"/>
              <a:gd name="connsiteX33" fmla="*/ 8630329 w 8698354"/>
              <a:gd name="connsiteY33" fmla="*/ 4700454 h 5524758"/>
              <a:gd name="connsiteX34" fmla="*/ 8532620 w 8698354"/>
              <a:gd name="connsiteY34" fmla="*/ 4731618 h 5524758"/>
              <a:gd name="connsiteX35" fmla="*/ 8532620 w 8698354"/>
              <a:gd name="connsiteY35" fmla="*/ 4805166 h 5524758"/>
              <a:gd name="connsiteX36" fmla="*/ 8496752 w 8698354"/>
              <a:gd name="connsiteY36" fmla="*/ 4805166 h 5524758"/>
              <a:gd name="connsiteX37" fmla="*/ 8496752 w 8698354"/>
              <a:gd name="connsiteY37" fmla="*/ 4731618 h 5524758"/>
              <a:gd name="connsiteX38" fmla="*/ 8387912 w 8698354"/>
              <a:gd name="connsiteY38" fmla="*/ 4700454 h 5524758"/>
              <a:gd name="connsiteX39" fmla="*/ 8326071 w 8698354"/>
              <a:gd name="connsiteY39" fmla="*/ 4554605 h 5524758"/>
              <a:gd name="connsiteX40" fmla="*/ 8426254 w 8698354"/>
              <a:gd name="connsiteY40" fmla="*/ 4554605 h 5524758"/>
              <a:gd name="connsiteX41" fmla="*/ 8441095 w 8698354"/>
              <a:gd name="connsiteY41" fmla="*/ 4616933 h 5524758"/>
              <a:gd name="connsiteX42" fmla="*/ 8496752 w 8698354"/>
              <a:gd name="connsiteY42" fmla="*/ 4649344 h 5524758"/>
              <a:gd name="connsiteX43" fmla="*/ 8496752 w 8698354"/>
              <a:gd name="connsiteY43" fmla="*/ 4492276 h 5524758"/>
              <a:gd name="connsiteX44" fmla="*/ 8467069 w 8698354"/>
              <a:gd name="connsiteY44" fmla="*/ 4483550 h 5524758"/>
              <a:gd name="connsiteX45" fmla="*/ 8368123 w 8698354"/>
              <a:gd name="connsiteY45" fmla="*/ 4426208 h 5524758"/>
              <a:gd name="connsiteX46" fmla="*/ 8338439 w 8698354"/>
              <a:gd name="connsiteY46" fmla="*/ 4336455 h 5524758"/>
              <a:gd name="connsiteX47" fmla="*/ 8349571 w 8698354"/>
              <a:gd name="connsiteY47" fmla="*/ 4274126 h 5524758"/>
              <a:gd name="connsiteX48" fmla="*/ 8381728 w 8698354"/>
              <a:gd name="connsiteY48" fmla="*/ 4225510 h 5524758"/>
              <a:gd name="connsiteX49" fmla="*/ 8439859 w 8698354"/>
              <a:gd name="connsiteY49" fmla="*/ 4189359 h 5524758"/>
              <a:gd name="connsiteX50" fmla="*/ 8496752 w 8698354"/>
              <a:gd name="connsiteY50" fmla="*/ 4180633 h 5524758"/>
              <a:gd name="connsiteX51" fmla="*/ 377493 w 8698354"/>
              <a:gd name="connsiteY51" fmla="*/ 4031896 h 5524758"/>
              <a:gd name="connsiteX52" fmla="*/ 456960 w 8698354"/>
              <a:gd name="connsiteY52" fmla="*/ 4031896 h 5524758"/>
              <a:gd name="connsiteX53" fmla="*/ 456960 w 8698354"/>
              <a:gd name="connsiteY53" fmla="*/ 4142802 h 5524758"/>
              <a:gd name="connsiteX54" fmla="*/ 665560 w 8698354"/>
              <a:gd name="connsiteY54" fmla="*/ 4207600 h 5524758"/>
              <a:gd name="connsiteX55" fmla="*/ 807111 w 8698354"/>
              <a:gd name="connsiteY55" fmla="*/ 4491718 h 5524758"/>
              <a:gd name="connsiteX56" fmla="*/ 592302 w 8698354"/>
              <a:gd name="connsiteY56" fmla="*/ 4491718 h 5524758"/>
              <a:gd name="connsiteX57" fmla="*/ 567469 w 8698354"/>
              <a:gd name="connsiteY57" fmla="*/ 4385797 h 5524758"/>
              <a:gd name="connsiteX58" fmla="*/ 456960 w 8698354"/>
              <a:gd name="connsiteY58" fmla="*/ 4320998 h 5524758"/>
              <a:gd name="connsiteX59" fmla="*/ 456960 w 8698354"/>
              <a:gd name="connsiteY59" fmla="*/ 4632530 h 5524758"/>
              <a:gd name="connsiteX60" fmla="*/ 716469 w 8698354"/>
              <a:gd name="connsiteY60" fmla="*/ 4750912 h 5524758"/>
              <a:gd name="connsiteX61" fmla="*/ 826977 w 8698354"/>
              <a:gd name="connsiteY61" fmla="*/ 4993907 h 5524758"/>
              <a:gd name="connsiteX62" fmla="*/ 675494 w 8698354"/>
              <a:gd name="connsiteY62" fmla="*/ 5292978 h 5524758"/>
              <a:gd name="connsiteX63" fmla="*/ 456960 w 8698354"/>
              <a:gd name="connsiteY63" fmla="*/ 5360269 h 5524758"/>
              <a:gd name="connsiteX64" fmla="*/ 456960 w 8698354"/>
              <a:gd name="connsiteY64" fmla="*/ 5524758 h 5524758"/>
              <a:gd name="connsiteX65" fmla="*/ 377493 w 8698354"/>
              <a:gd name="connsiteY65" fmla="*/ 5524758 h 5524758"/>
              <a:gd name="connsiteX66" fmla="*/ 377493 w 8698354"/>
              <a:gd name="connsiteY66" fmla="*/ 5361515 h 5524758"/>
              <a:gd name="connsiteX67" fmla="*/ 137850 w 8698354"/>
              <a:gd name="connsiteY67" fmla="*/ 5291732 h 5524758"/>
              <a:gd name="connsiteX68" fmla="*/ 25 w 8698354"/>
              <a:gd name="connsiteY68" fmla="*/ 4971477 h 5524758"/>
              <a:gd name="connsiteX69" fmla="*/ 221042 w 8698354"/>
              <a:gd name="connsiteY69" fmla="*/ 4971477 h 5524758"/>
              <a:gd name="connsiteX70" fmla="*/ 253326 w 8698354"/>
              <a:gd name="connsiteY70" fmla="*/ 5108551 h 5524758"/>
              <a:gd name="connsiteX71" fmla="*/ 377493 w 8698354"/>
              <a:gd name="connsiteY71" fmla="*/ 5180827 h 5524758"/>
              <a:gd name="connsiteX72" fmla="*/ 377493 w 8698354"/>
              <a:gd name="connsiteY72" fmla="*/ 4830665 h 5524758"/>
              <a:gd name="connsiteX73" fmla="*/ 311684 w 8698354"/>
              <a:gd name="connsiteY73" fmla="*/ 4810726 h 5524758"/>
              <a:gd name="connsiteX74" fmla="*/ 91908 w 8698354"/>
              <a:gd name="connsiteY74" fmla="*/ 4683621 h 5524758"/>
              <a:gd name="connsiteX75" fmla="*/ 28584 w 8698354"/>
              <a:gd name="connsiteY75" fmla="*/ 4486733 h 5524758"/>
              <a:gd name="connsiteX76" fmla="*/ 52175 w 8698354"/>
              <a:gd name="connsiteY76" fmla="*/ 4348413 h 5524758"/>
              <a:gd name="connsiteX77" fmla="*/ 121709 w 8698354"/>
              <a:gd name="connsiteY77" fmla="*/ 4241246 h 5524758"/>
              <a:gd name="connsiteX78" fmla="*/ 250842 w 8698354"/>
              <a:gd name="connsiteY78" fmla="*/ 4161494 h 5524758"/>
              <a:gd name="connsiteX79" fmla="*/ 377493 w 8698354"/>
              <a:gd name="connsiteY79" fmla="*/ 4140309 h 5524758"/>
              <a:gd name="connsiteX80" fmla="*/ 7526365 w 8698354"/>
              <a:gd name="connsiteY80" fmla="*/ 1567055 h 5524758"/>
              <a:gd name="connsiteX81" fmla="*/ 7526365 w 8698354"/>
              <a:gd name="connsiteY81" fmla="*/ 1887043 h 5524758"/>
              <a:gd name="connsiteX82" fmla="*/ 7619490 w 8698354"/>
              <a:gd name="connsiteY82" fmla="*/ 1857160 h 5524758"/>
              <a:gd name="connsiteX83" fmla="*/ 7669157 w 8698354"/>
              <a:gd name="connsiteY83" fmla="*/ 1727671 h 5524758"/>
              <a:gd name="connsiteX84" fmla="*/ 7621973 w 8698354"/>
              <a:gd name="connsiteY84" fmla="*/ 1615613 h 5524758"/>
              <a:gd name="connsiteX85" fmla="*/ 7526365 w 8698354"/>
              <a:gd name="connsiteY85" fmla="*/ 1567055 h 5524758"/>
              <a:gd name="connsiteX86" fmla="*/ 7446899 w 8698354"/>
              <a:gd name="connsiteY86" fmla="*/ 1031666 h 5524758"/>
              <a:gd name="connsiteX87" fmla="*/ 7341357 w 8698354"/>
              <a:gd name="connsiteY87" fmla="*/ 1070264 h 5524758"/>
              <a:gd name="connsiteX88" fmla="*/ 7307832 w 8698354"/>
              <a:gd name="connsiteY88" fmla="*/ 1169871 h 5524758"/>
              <a:gd name="connsiteX89" fmla="*/ 7358741 w 8698354"/>
              <a:gd name="connsiteY89" fmla="*/ 1279439 h 5524758"/>
              <a:gd name="connsiteX90" fmla="*/ 7446899 w 8698354"/>
              <a:gd name="connsiteY90" fmla="*/ 1319282 h 5524758"/>
              <a:gd name="connsiteX91" fmla="*/ 7446899 w 8698354"/>
              <a:gd name="connsiteY91" fmla="*/ 741560 h 5524758"/>
              <a:gd name="connsiteX92" fmla="*/ 7526365 w 8698354"/>
              <a:gd name="connsiteY92" fmla="*/ 741560 h 5524758"/>
              <a:gd name="connsiteX93" fmla="*/ 7526365 w 8698354"/>
              <a:gd name="connsiteY93" fmla="*/ 851128 h 5524758"/>
              <a:gd name="connsiteX94" fmla="*/ 7733723 w 8698354"/>
              <a:gd name="connsiteY94" fmla="*/ 917118 h 5524758"/>
              <a:gd name="connsiteX95" fmla="*/ 7876515 w 8698354"/>
              <a:gd name="connsiteY95" fmla="*/ 1200998 h 5524758"/>
              <a:gd name="connsiteX96" fmla="*/ 7661707 w 8698354"/>
              <a:gd name="connsiteY96" fmla="*/ 1200998 h 5524758"/>
              <a:gd name="connsiteX97" fmla="*/ 7636873 w 8698354"/>
              <a:gd name="connsiteY97" fmla="*/ 1095165 h 5524758"/>
              <a:gd name="connsiteX98" fmla="*/ 7526365 w 8698354"/>
              <a:gd name="connsiteY98" fmla="*/ 1030421 h 5524758"/>
              <a:gd name="connsiteX99" fmla="*/ 7526365 w 8698354"/>
              <a:gd name="connsiteY99" fmla="*/ 1341693 h 5524758"/>
              <a:gd name="connsiteX100" fmla="*/ 7785873 w 8698354"/>
              <a:gd name="connsiteY100" fmla="*/ 1461222 h 5524758"/>
              <a:gd name="connsiteX101" fmla="*/ 7896381 w 8698354"/>
              <a:gd name="connsiteY101" fmla="*/ 1702769 h 5524758"/>
              <a:gd name="connsiteX102" fmla="*/ 7744898 w 8698354"/>
              <a:gd name="connsiteY102" fmla="*/ 2002836 h 5524758"/>
              <a:gd name="connsiteX103" fmla="*/ 7526365 w 8698354"/>
              <a:gd name="connsiteY103" fmla="*/ 2070071 h 5524758"/>
              <a:gd name="connsiteX104" fmla="*/ 7526365 w 8698354"/>
              <a:gd name="connsiteY104" fmla="*/ 2234423 h 5524758"/>
              <a:gd name="connsiteX105" fmla="*/ 7446899 w 8698354"/>
              <a:gd name="connsiteY105" fmla="*/ 2234423 h 5524758"/>
              <a:gd name="connsiteX106" fmla="*/ 7446899 w 8698354"/>
              <a:gd name="connsiteY106" fmla="*/ 2071316 h 5524758"/>
              <a:gd name="connsiteX107" fmla="*/ 7207257 w 8698354"/>
              <a:gd name="connsiteY107" fmla="*/ 2000346 h 5524758"/>
              <a:gd name="connsiteX108" fmla="*/ 7069433 w 8698354"/>
              <a:gd name="connsiteY108" fmla="*/ 1680358 h 5524758"/>
              <a:gd name="connsiteX109" fmla="*/ 7290449 w 8698354"/>
              <a:gd name="connsiteY109" fmla="*/ 1680358 h 5524758"/>
              <a:gd name="connsiteX110" fmla="*/ 7321491 w 8698354"/>
              <a:gd name="connsiteY110" fmla="*/ 1818563 h 5524758"/>
              <a:gd name="connsiteX111" fmla="*/ 7446899 w 8698354"/>
              <a:gd name="connsiteY111" fmla="*/ 1889533 h 5524758"/>
              <a:gd name="connsiteX112" fmla="*/ 7446899 w 8698354"/>
              <a:gd name="connsiteY112" fmla="*/ 1539663 h 5524758"/>
              <a:gd name="connsiteX113" fmla="*/ 7381091 w 8698354"/>
              <a:gd name="connsiteY113" fmla="*/ 1520986 h 5524758"/>
              <a:gd name="connsiteX114" fmla="*/ 7161316 w 8698354"/>
              <a:gd name="connsiteY114" fmla="*/ 1392742 h 5524758"/>
              <a:gd name="connsiteX115" fmla="*/ 7096749 w 8698354"/>
              <a:gd name="connsiteY115" fmla="*/ 1196018 h 5524758"/>
              <a:gd name="connsiteX116" fmla="*/ 7121583 w 8698354"/>
              <a:gd name="connsiteY116" fmla="*/ 1057813 h 5524758"/>
              <a:gd name="connsiteX117" fmla="*/ 7191116 w 8698354"/>
              <a:gd name="connsiteY117" fmla="*/ 950735 h 5524758"/>
              <a:gd name="connsiteX118" fmla="*/ 7320249 w 8698354"/>
              <a:gd name="connsiteY118" fmla="*/ 869804 h 5524758"/>
              <a:gd name="connsiteX119" fmla="*/ 7446899 w 8698354"/>
              <a:gd name="connsiteY119" fmla="*/ 849883 h 5524758"/>
              <a:gd name="connsiteX120" fmla="*/ 2014854 w 8698354"/>
              <a:gd name="connsiteY120" fmla="*/ 373283 h 5524758"/>
              <a:gd name="connsiteX121" fmla="*/ 2014854 w 8698354"/>
              <a:gd name="connsiteY121" fmla="*/ 517619 h 5524758"/>
              <a:gd name="connsiteX122" fmla="*/ 2057383 w 8698354"/>
              <a:gd name="connsiteY122" fmla="*/ 505176 h 5524758"/>
              <a:gd name="connsiteX123" fmla="*/ 2079899 w 8698354"/>
              <a:gd name="connsiteY123" fmla="*/ 445451 h 5524758"/>
              <a:gd name="connsiteX124" fmla="*/ 2058634 w 8698354"/>
              <a:gd name="connsiteY124" fmla="*/ 395680 h 5524758"/>
              <a:gd name="connsiteX125" fmla="*/ 2014854 w 8698354"/>
              <a:gd name="connsiteY125" fmla="*/ 373283 h 5524758"/>
              <a:gd name="connsiteX126" fmla="*/ 1978579 w 8698354"/>
              <a:gd name="connsiteY126" fmla="*/ 130649 h 5524758"/>
              <a:gd name="connsiteX127" fmla="*/ 1929796 w 8698354"/>
              <a:gd name="connsiteY127" fmla="*/ 149313 h 5524758"/>
              <a:gd name="connsiteX128" fmla="*/ 1914785 w 8698354"/>
              <a:gd name="connsiteY128" fmla="*/ 194107 h 5524758"/>
              <a:gd name="connsiteX129" fmla="*/ 1938552 w 8698354"/>
              <a:gd name="connsiteY129" fmla="*/ 242634 h 5524758"/>
              <a:gd name="connsiteX130" fmla="*/ 1978579 w 8698354"/>
              <a:gd name="connsiteY130" fmla="*/ 261298 h 5524758"/>
              <a:gd name="connsiteX131" fmla="*/ 1978579 w 8698354"/>
              <a:gd name="connsiteY131" fmla="*/ 0 h 5524758"/>
              <a:gd name="connsiteX132" fmla="*/ 2014854 w 8698354"/>
              <a:gd name="connsiteY132" fmla="*/ 0 h 5524758"/>
              <a:gd name="connsiteX133" fmla="*/ 2014854 w 8698354"/>
              <a:gd name="connsiteY133" fmla="*/ 49771 h 5524758"/>
              <a:gd name="connsiteX134" fmla="*/ 2108669 w 8698354"/>
              <a:gd name="connsiteY134" fmla="*/ 78389 h 5524758"/>
              <a:gd name="connsiteX135" fmla="*/ 2173713 w 8698354"/>
              <a:gd name="connsiteY135" fmla="*/ 207794 h 5524758"/>
              <a:gd name="connsiteX136" fmla="*/ 2076146 w 8698354"/>
              <a:gd name="connsiteY136" fmla="*/ 207794 h 5524758"/>
              <a:gd name="connsiteX137" fmla="*/ 2066139 w 8698354"/>
              <a:gd name="connsiteY137" fmla="*/ 159267 h 5524758"/>
              <a:gd name="connsiteX138" fmla="*/ 2014854 w 8698354"/>
              <a:gd name="connsiteY138" fmla="*/ 130649 h 5524758"/>
              <a:gd name="connsiteX139" fmla="*/ 2014854 w 8698354"/>
              <a:gd name="connsiteY139" fmla="*/ 271252 h 5524758"/>
              <a:gd name="connsiteX140" fmla="*/ 2132435 w 8698354"/>
              <a:gd name="connsiteY140" fmla="*/ 324756 h 5524758"/>
              <a:gd name="connsiteX141" fmla="*/ 2183720 w 8698354"/>
              <a:gd name="connsiteY141" fmla="*/ 435497 h 5524758"/>
              <a:gd name="connsiteX142" fmla="*/ 2114923 w 8698354"/>
              <a:gd name="connsiteY142" fmla="*/ 569878 h 5524758"/>
              <a:gd name="connsiteX143" fmla="*/ 2014854 w 8698354"/>
              <a:gd name="connsiteY143" fmla="*/ 600985 h 5524758"/>
              <a:gd name="connsiteX144" fmla="*/ 2014854 w 8698354"/>
              <a:gd name="connsiteY144" fmla="*/ 674398 h 5524758"/>
              <a:gd name="connsiteX145" fmla="*/ 1978579 w 8698354"/>
              <a:gd name="connsiteY145" fmla="*/ 674398 h 5524758"/>
              <a:gd name="connsiteX146" fmla="*/ 1978579 w 8698354"/>
              <a:gd name="connsiteY146" fmla="*/ 600985 h 5524758"/>
              <a:gd name="connsiteX147" fmla="*/ 1869754 w 8698354"/>
              <a:gd name="connsiteY147" fmla="*/ 569878 h 5524758"/>
              <a:gd name="connsiteX148" fmla="*/ 1807211 w 8698354"/>
              <a:gd name="connsiteY148" fmla="*/ 424298 h 5524758"/>
              <a:gd name="connsiteX149" fmla="*/ 1907280 w 8698354"/>
              <a:gd name="connsiteY149" fmla="*/ 424298 h 5524758"/>
              <a:gd name="connsiteX150" fmla="*/ 1922290 w 8698354"/>
              <a:gd name="connsiteY150" fmla="*/ 486512 h 5524758"/>
              <a:gd name="connsiteX151" fmla="*/ 1978579 w 8698354"/>
              <a:gd name="connsiteY151" fmla="*/ 518863 h 5524758"/>
              <a:gd name="connsiteX152" fmla="*/ 1978579 w 8698354"/>
              <a:gd name="connsiteY152" fmla="*/ 360840 h 5524758"/>
              <a:gd name="connsiteX153" fmla="*/ 1948558 w 8698354"/>
              <a:gd name="connsiteY153" fmla="*/ 352130 h 5524758"/>
              <a:gd name="connsiteX154" fmla="*/ 1848490 w 8698354"/>
              <a:gd name="connsiteY154" fmla="*/ 293649 h 5524758"/>
              <a:gd name="connsiteX155" fmla="*/ 1819720 w 8698354"/>
              <a:gd name="connsiteY155" fmla="*/ 205305 h 5524758"/>
              <a:gd name="connsiteX156" fmla="*/ 1829727 w 8698354"/>
              <a:gd name="connsiteY156" fmla="*/ 143092 h 5524758"/>
              <a:gd name="connsiteX157" fmla="*/ 1862249 w 8698354"/>
              <a:gd name="connsiteY157" fmla="*/ 93321 h 5524758"/>
              <a:gd name="connsiteX158" fmla="*/ 1921039 w 8698354"/>
              <a:gd name="connsiteY158" fmla="*/ 58481 h 5524758"/>
              <a:gd name="connsiteX159" fmla="*/ 1978579 w 8698354"/>
              <a:gd name="connsiteY159" fmla="*/ 48527 h 55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8698354" h="5524758">
                <a:moveTo>
                  <a:pt x="456960" y="4856833"/>
                </a:moveTo>
                <a:lnTo>
                  <a:pt x="456960" y="5177088"/>
                </a:lnTo>
                <a:cubicBezTo>
                  <a:pt x="499177" y="5172104"/>
                  <a:pt x="530218" y="5162135"/>
                  <a:pt x="550085" y="5148427"/>
                </a:cubicBezTo>
                <a:cubicBezTo>
                  <a:pt x="583610" y="5123505"/>
                  <a:pt x="600994" y="5079890"/>
                  <a:pt x="600994" y="5018830"/>
                </a:cubicBezTo>
                <a:cubicBezTo>
                  <a:pt x="600994" y="4971477"/>
                  <a:pt x="584852" y="4934093"/>
                  <a:pt x="552568" y="4906678"/>
                </a:cubicBezTo>
                <a:cubicBezTo>
                  <a:pt x="533943" y="4891725"/>
                  <a:pt x="501660" y="4875525"/>
                  <a:pt x="456960" y="4856833"/>
                </a:cubicBezTo>
                <a:close/>
                <a:moveTo>
                  <a:pt x="8532620" y="4504742"/>
                </a:moveTo>
                <a:lnTo>
                  <a:pt x="8532620" y="4648098"/>
                </a:lnTo>
                <a:cubicBezTo>
                  <a:pt x="8551172" y="4645604"/>
                  <a:pt x="8566014" y="4641865"/>
                  <a:pt x="8573435" y="4635632"/>
                </a:cubicBezTo>
                <a:cubicBezTo>
                  <a:pt x="8589514" y="4624413"/>
                  <a:pt x="8596935" y="4604468"/>
                  <a:pt x="8596935" y="4575796"/>
                </a:cubicBezTo>
                <a:cubicBezTo>
                  <a:pt x="8596935" y="4554605"/>
                  <a:pt x="8589514" y="4538399"/>
                  <a:pt x="8575909" y="4525934"/>
                </a:cubicBezTo>
                <a:cubicBezTo>
                  <a:pt x="8567251" y="4519701"/>
                  <a:pt x="8552409" y="4512221"/>
                  <a:pt x="8532620" y="4504742"/>
                </a:cubicBezTo>
                <a:close/>
                <a:moveTo>
                  <a:pt x="377493" y="4322244"/>
                </a:moveTo>
                <a:cubicBezTo>
                  <a:pt x="330309" y="4324736"/>
                  <a:pt x="295543" y="4337198"/>
                  <a:pt x="271951" y="4360874"/>
                </a:cubicBezTo>
                <a:cubicBezTo>
                  <a:pt x="249601" y="4385797"/>
                  <a:pt x="238426" y="4419442"/>
                  <a:pt x="238426" y="4460564"/>
                </a:cubicBezTo>
                <a:cubicBezTo>
                  <a:pt x="238426" y="4506671"/>
                  <a:pt x="254568" y="4541563"/>
                  <a:pt x="290576" y="4568978"/>
                </a:cubicBezTo>
                <a:cubicBezTo>
                  <a:pt x="309201" y="4582685"/>
                  <a:pt x="337759" y="4596392"/>
                  <a:pt x="377493" y="4610100"/>
                </a:cubicBezTo>
                <a:close/>
                <a:moveTo>
                  <a:pt x="8496752" y="4261660"/>
                </a:moveTo>
                <a:cubicBezTo>
                  <a:pt x="8475726" y="4262907"/>
                  <a:pt x="8459648" y="4267893"/>
                  <a:pt x="8449753" y="4280359"/>
                </a:cubicBezTo>
                <a:cubicBezTo>
                  <a:pt x="8438622" y="4290331"/>
                  <a:pt x="8433674" y="4305290"/>
                  <a:pt x="8433674" y="4325235"/>
                </a:cubicBezTo>
                <a:cubicBezTo>
                  <a:pt x="8433674" y="4345181"/>
                  <a:pt x="8441095" y="4362633"/>
                  <a:pt x="8457174" y="4375098"/>
                </a:cubicBezTo>
                <a:cubicBezTo>
                  <a:pt x="8465832" y="4380085"/>
                  <a:pt x="8478200" y="4386317"/>
                  <a:pt x="8496752" y="4392550"/>
                </a:cubicBezTo>
                <a:close/>
                <a:moveTo>
                  <a:pt x="8496752" y="4130770"/>
                </a:moveTo>
                <a:lnTo>
                  <a:pt x="8532620" y="4130770"/>
                </a:lnTo>
                <a:lnTo>
                  <a:pt x="8532620" y="4180633"/>
                </a:lnTo>
                <a:cubicBezTo>
                  <a:pt x="8572198" y="4183126"/>
                  <a:pt x="8603119" y="4194345"/>
                  <a:pt x="8626619" y="4210551"/>
                </a:cubicBezTo>
                <a:cubicBezTo>
                  <a:pt x="8667434" y="4236729"/>
                  <a:pt x="8688460" y="4280359"/>
                  <a:pt x="8690933" y="4338948"/>
                </a:cubicBezTo>
                <a:lnTo>
                  <a:pt x="8593224" y="4338948"/>
                </a:lnTo>
                <a:cubicBezTo>
                  <a:pt x="8591988" y="4316509"/>
                  <a:pt x="8587040" y="4300304"/>
                  <a:pt x="8582093" y="4290331"/>
                </a:cubicBezTo>
                <a:cubicBezTo>
                  <a:pt x="8573435" y="4272879"/>
                  <a:pt x="8556120" y="4262907"/>
                  <a:pt x="8532620" y="4261660"/>
                </a:cubicBezTo>
                <a:lnTo>
                  <a:pt x="8532620" y="4402523"/>
                </a:lnTo>
                <a:cubicBezTo>
                  <a:pt x="8590751" y="4423715"/>
                  <a:pt x="8629092" y="4441167"/>
                  <a:pt x="8650118" y="4456126"/>
                </a:cubicBezTo>
                <a:cubicBezTo>
                  <a:pt x="8683512" y="4482304"/>
                  <a:pt x="8698354" y="4519701"/>
                  <a:pt x="8698354" y="4565824"/>
                </a:cubicBezTo>
                <a:cubicBezTo>
                  <a:pt x="8698354" y="4628152"/>
                  <a:pt x="8676091" y="4673029"/>
                  <a:pt x="8630329" y="4700454"/>
                </a:cubicBezTo>
                <a:cubicBezTo>
                  <a:pt x="8603119" y="4717906"/>
                  <a:pt x="8569725" y="4727878"/>
                  <a:pt x="8532620" y="4731618"/>
                </a:cubicBezTo>
                <a:lnTo>
                  <a:pt x="8532620" y="4805166"/>
                </a:lnTo>
                <a:lnTo>
                  <a:pt x="8496752" y="4805166"/>
                </a:lnTo>
                <a:lnTo>
                  <a:pt x="8496752" y="4731618"/>
                </a:lnTo>
                <a:cubicBezTo>
                  <a:pt x="8448516" y="4726632"/>
                  <a:pt x="8411412" y="4716659"/>
                  <a:pt x="8387912" y="4700454"/>
                </a:cubicBezTo>
                <a:cubicBezTo>
                  <a:pt x="8347097" y="4671782"/>
                  <a:pt x="8326071" y="4623166"/>
                  <a:pt x="8326071" y="4554605"/>
                </a:cubicBezTo>
                <a:lnTo>
                  <a:pt x="8426254" y="4554605"/>
                </a:lnTo>
                <a:cubicBezTo>
                  <a:pt x="8429964" y="4585769"/>
                  <a:pt x="8433674" y="4606961"/>
                  <a:pt x="8441095" y="4616933"/>
                </a:cubicBezTo>
                <a:cubicBezTo>
                  <a:pt x="8449753" y="4633139"/>
                  <a:pt x="8468305" y="4644358"/>
                  <a:pt x="8496752" y="4649344"/>
                </a:cubicBezTo>
                <a:lnTo>
                  <a:pt x="8496752" y="4492276"/>
                </a:lnTo>
                <a:lnTo>
                  <a:pt x="8467069" y="4483550"/>
                </a:lnTo>
                <a:cubicBezTo>
                  <a:pt x="8420069" y="4469838"/>
                  <a:pt x="8386675" y="4451139"/>
                  <a:pt x="8368123" y="4426208"/>
                </a:cubicBezTo>
                <a:cubicBezTo>
                  <a:pt x="8348334" y="4401276"/>
                  <a:pt x="8338439" y="4371359"/>
                  <a:pt x="8338439" y="4336455"/>
                </a:cubicBezTo>
                <a:cubicBezTo>
                  <a:pt x="8338439" y="4312770"/>
                  <a:pt x="8342150" y="4292825"/>
                  <a:pt x="8349571" y="4274126"/>
                </a:cubicBezTo>
                <a:cubicBezTo>
                  <a:pt x="8358228" y="4255427"/>
                  <a:pt x="8368123" y="4239222"/>
                  <a:pt x="8381728" y="4225510"/>
                </a:cubicBezTo>
                <a:cubicBezTo>
                  <a:pt x="8399043" y="4208058"/>
                  <a:pt x="8417596" y="4195592"/>
                  <a:pt x="8439859" y="4189359"/>
                </a:cubicBezTo>
                <a:cubicBezTo>
                  <a:pt x="8452227" y="4184373"/>
                  <a:pt x="8472016" y="4181880"/>
                  <a:pt x="8496752" y="4180633"/>
                </a:cubicBezTo>
                <a:close/>
                <a:moveTo>
                  <a:pt x="377493" y="4031896"/>
                </a:moveTo>
                <a:lnTo>
                  <a:pt x="456960" y="4031896"/>
                </a:lnTo>
                <a:lnTo>
                  <a:pt x="456960" y="4142802"/>
                </a:lnTo>
                <a:cubicBezTo>
                  <a:pt x="545119" y="4149032"/>
                  <a:pt x="614652" y="4171463"/>
                  <a:pt x="665560" y="4207600"/>
                </a:cubicBezTo>
                <a:cubicBezTo>
                  <a:pt x="756202" y="4266168"/>
                  <a:pt x="804627" y="4360874"/>
                  <a:pt x="807111" y="4491718"/>
                </a:cubicBezTo>
                <a:lnTo>
                  <a:pt x="592302" y="4491718"/>
                </a:lnTo>
                <a:cubicBezTo>
                  <a:pt x="588577" y="4443119"/>
                  <a:pt x="579885" y="4408227"/>
                  <a:pt x="567469" y="4385797"/>
                </a:cubicBezTo>
                <a:cubicBezTo>
                  <a:pt x="547602" y="4347167"/>
                  <a:pt x="511593" y="4325983"/>
                  <a:pt x="456960" y="4320998"/>
                </a:cubicBezTo>
                <a:lnTo>
                  <a:pt x="456960" y="4632530"/>
                </a:lnTo>
                <a:cubicBezTo>
                  <a:pt x="586094" y="4677391"/>
                  <a:pt x="673011" y="4716021"/>
                  <a:pt x="716469" y="4750912"/>
                </a:cubicBezTo>
                <a:cubicBezTo>
                  <a:pt x="790969" y="4808234"/>
                  <a:pt x="826977" y="4889233"/>
                  <a:pt x="826977" y="4993907"/>
                </a:cubicBezTo>
                <a:cubicBezTo>
                  <a:pt x="826977" y="5130981"/>
                  <a:pt x="776069" y="5230672"/>
                  <a:pt x="675494" y="5292978"/>
                </a:cubicBezTo>
                <a:cubicBezTo>
                  <a:pt x="614652" y="5331608"/>
                  <a:pt x="541393" y="5354038"/>
                  <a:pt x="456960" y="5360269"/>
                </a:cubicBezTo>
                <a:lnTo>
                  <a:pt x="456960" y="5524758"/>
                </a:lnTo>
                <a:lnTo>
                  <a:pt x="377493" y="5524758"/>
                </a:lnTo>
                <a:lnTo>
                  <a:pt x="377493" y="5361515"/>
                </a:lnTo>
                <a:cubicBezTo>
                  <a:pt x="270710" y="5350300"/>
                  <a:pt x="190001" y="5326624"/>
                  <a:pt x="137850" y="5291732"/>
                </a:cubicBezTo>
                <a:cubicBezTo>
                  <a:pt x="44725" y="5228179"/>
                  <a:pt x="-1217" y="5122259"/>
                  <a:pt x="25" y="4971477"/>
                </a:cubicBezTo>
                <a:lnTo>
                  <a:pt x="221042" y="4971477"/>
                </a:lnTo>
                <a:cubicBezTo>
                  <a:pt x="228492" y="5040014"/>
                  <a:pt x="239667" y="5084875"/>
                  <a:pt x="253326" y="5108551"/>
                </a:cubicBezTo>
                <a:cubicBezTo>
                  <a:pt x="274434" y="5145935"/>
                  <a:pt x="315410" y="5169611"/>
                  <a:pt x="377493" y="5180827"/>
                </a:cubicBezTo>
                <a:lnTo>
                  <a:pt x="377493" y="4830665"/>
                </a:lnTo>
                <a:lnTo>
                  <a:pt x="311684" y="4810726"/>
                </a:lnTo>
                <a:cubicBezTo>
                  <a:pt x="207384" y="4780819"/>
                  <a:pt x="134125" y="4737205"/>
                  <a:pt x="91908" y="4683621"/>
                </a:cubicBezTo>
                <a:cubicBezTo>
                  <a:pt x="49692" y="4628792"/>
                  <a:pt x="28584" y="4562747"/>
                  <a:pt x="28584" y="4486733"/>
                </a:cubicBezTo>
                <a:cubicBezTo>
                  <a:pt x="28584" y="4436888"/>
                  <a:pt x="36034" y="4390781"/>
                  <a:pt x="52175" y="4348413"/>
                </a:cubicBezTo>
                <a:cubicBezTo>
                  <a:pt x="69558" y="4307291"/>
                  <a:pt x="91908" y="4271153"/>
                  <a:pt x="121709" y="4241246"/>
                </a:cubicBezTo>
                <a:cubicBezTo>
                  <a:pt x="161442" y="4202616"/>
                  <a:pt x="204901" y="4176447"/>
                  <a:pt x="250842" y="4161494"/>
                </a:cubicBezTo>
                <a:cubicBezTo>
                  <a:pt x="280642" y="4152771"/>
                  <a:pt x="322859" y="4145294"/>
                  <a:pt x="377493" y="4140309"/>
                </a:cubicBezTo>
                <a:close/>
                <a:moveTo>
                  <a:pt x="7526365" y="1567055"/>
                </a:moveTo>
                <a:lnTo>
                  <a:pt x="7526365" y="1887043"/>
                </a:lnTo>
                <a:cubicBezTo>
                  <a:pt x="7568582" y="1882062"/>
                  <a:pt x="7599623" y="1872102"/>
                  <a:pt x="7619490" y="1857160"/>
                </a:cubicBezTo>
                <a:cubicBezTo>
                  <a:pt x="7653015" y="1832259"/>
                  <a:pt x="7669157" y="1788681"/>
                  <a:pt x="7669157" y="1727671"/>
                </a:cubicBezTo>
                <a:cubicBezTo>
                  <a:pt x="7669157" y="1680358"/>
                  <a:pt x="7654257" y="1643005"/>
                  <a:pt x="7621973" y="1615613"/>
                </a:cubicBezTo>
                <a:cubicBezTo>
                  <a:pt x="7603349" y="1600672"/>
                  <a:pt x="7571065" y="1584486"/>
                  <a:pt x="7526365" y="1567055"/>
                </a:cubicBezTo>
                <a:close/>
                <a:moveTo>
                  <a:pt x="7446899" y="1031666"/>
                </a:moveTo>
                <a:cubicBezTo>
                  <a:pt x="7399715" y="1032911"/>
                  <a:pt x="7364949" y="1045362"/>
                  <a:pt x="7341357" y="1070264"/>
                </a:cubicBezTo>
                <a:cubicBezTo>
                  <a:pt x="7319007" y="1095165"/>
                  <a:pt x="7307832" y="1127538"/>
                  <a:pt x="7307832" y="1169871"/>
                </a:cubicBezTo>
                <a:cubicBezTo>
                  <a:pt x="7307832" y="1215939"/>
                  <a:pt x="7323974" y="1252047"/>
                  <a:pt x="7358741" y="1279439"/>
                </a:cubicBezTo>
                <a:cubicBezTo>
                  <a:pt x="7378607" y="1293135"/>
                  <a:pt x="7407165" y="1306831"/>
                  <a:pt x="7446899" y="1319282"/>
                </a:cubicBezTo>
                <a:close/>
                <a:moveTo>
                  <a:pt x="7446899" y="741560"/>
                </a:moveTo>
                <a:lnTo>
                  <a:pt x="7526365" y="741560"/>
                </a:lnTo>
                <a:lnTo>
                  <a:pt x="7526365" y="851128"/>
                </a:lnTo>
                <a:cubicBezTo>
                  <a:pt x="7614523" y="858598"/>
                  <a:pt x="7684057" y="881010"/>
                  <a:pt x="7733723" y="917118"/>
                </a:cubicBezTo>
                <a:cubicBezTo>
                  <a:pt x="7825606" y="974392"/>
                  <a:pt x="7872790" y="1070264"/>
                  <a:pt x="7876515" y="1200998"/>
                </a:cubicBezTo>
                <a:lnTo>
                  <a:pt x="7661707" y="1200998"/>
                </a:lnTo>
                <a:cubicBezTo>
                  <a:pt x="7657982" y="1152440"/>
                  <a:pt x="7649290" y="1116332"/>
                  <a:pt x="7636873" y="1095165"/>
                </a:cubicBezTo>
                <a:cubicBezTo>
                  <a:pt x="7617007" y="1055323"/>
                  <a:pt x="7579757" y="1034156"/>
                  <a:pt x="7526365" y="1030421"/>
                </a:cubicBezTo>
                <a:lnTo>
                  <a:pt x="7526365" y="1341693"/>
                </a:lnTo>
                <a:cubicBezTo>
                  <a:pt x="7655498" y="1386516"/>
                  <a:pt x="7742415" y="1426359"/>
                  <a:pt x="7785873" y="1461222"/>
                </a:cubicBezTo>
                <a:cubicBezTo>
                  <a:pt x="7859131" y="1517251"/>
                  <a:pt x="7896381" y="1598182"/>
                  <a:pt x="7896381" y="1702769"/>
                </a:cubicBezTo>
                <a:cubicBezTo>
                  <a:pt x="7896381" y="1840974"/>
                  <a:pt x="7845473" y="1940581"/>
                  <a:pt x="7744898" y="2002836"/>
                </a:cubicBezTo>
                <a:cubicBezTo>
                  <a:pt x="7684057" y="2041434"/>
                  <a:pt x="7610798" y="2062600"/>
                  <a:pt x="7526365" y="2070071"/>
                </a:cubicBezTo>
                <a:lnTo>
                  <a:pt x="7526365" y="2234423"/>
                </a:lnTo>
                <a:lnTo>
                  <a:pt x="7446899" y="2234423"/>
                </a:lnTo>
                <a:lnTo>
                  <a:pt x="7446899" y="2071316"/>
                </a:lnTo>
                <a:cubicBezTo>
                  <a:pt x="7338874" y="2058865"/>
                  <a:pt x="7259407" y="2035208"/>
                  <a:pt x="7207257" y="2000346"/>
                </a:cubicBezTo>
                <a:cubicBezTo>
                  <a:pt x="7114133" y="1938091"/>
                  <a:pt x="7068191" y="1831014"/>
                  <a:pt x="7069433" y="1680358"/>
                </a:cubicBezTo>
                <a:lnTo>
                  <a:pt x="7290449" y="1680358"/>
                </a:lnTo>
                <a:cubicBezTo>
                  <a:pt x="7297899" y="1748838"/>
                  <a:pt x="7307832" y="1794906"/>
                  <a:pt x="7321491" y="1818563"/>
                </a:cubicBezTo>
                <a:cubicBezTo>
                  <a:pt x="7342599" y="1854670"/>
                  <a:pt x="7384815" y="1878327"/>
                  <a:pt x="7446899" y="1889533"/>
                </a:cubicBezTo>
                <a:lnTo>
                  <a:pt x="7446899" y="1539663"/>
                </a:lnTo>
                <a:lnTo>
                  <a:pt x="7381091" y="1520986"/>
                </a:lnTo>
                <a:cubicBezTo>
                  <a:pt x="7276791" y="1489859"/>
                  <a:pt x="7203532" y="1447526"/>
                  <a:pt x="7161316" y="1392742"/>
                </a:cubicBezTo>
                <a:cubicBezTo>
                  <a:pt x="7117858" y="1337958"/>
                  <a:pt x="7096749" y="1273213"/>
                  <a:pt x="7096749" y="1196018"/>
                </a:cubicBezTo>
                <a:cubicBezTo>
                  <a:pt x="7096749" y="1144969"/>
                  <a:pt x="7104199" y="1098901"/>
                  <a:pt x="7121583" y="1057813"/>
                </a:cubicBezTo>
                <a:cubicBezTo>
                  <a:pt x="7137724" y="1016725"/>
                  <a:pt x="7161316" y="980617"/>
                  <a:pt x="7191116" y="950735"/>
                </a:cubicBezTo>
                <a:cubicBezTo>
                  <a:pt x="7229607" y="912137"/>
                  <a:pt x="7273066" y="884745"/>
                  <a:pt x="7320249" y="869804"/>
                </a:cubicBezTo>
                <a:cubicBezTo>
                  <a:pt x="7348807" y="861089"/>
                  <a:pt x="7392265" y="853618"/>
                  <a:pt x="7446899" y="849883"/>
                </a:cubicBezTo>
                <a:close/>
                <a:moveTo>
                  <a:pt x="2014854" y="373283"/>
                </a:moveTo>
                <a:lnTo>
                  <a:pt x="2014854" y="517619"/>
                </a:lnTo>
                <a:cubicBezTo>
                  <a:pt x="2034868" y="515130"/>
                  <a:pt x="2048627" y="511397"/>
                  <a:pt x="2057383" y="505176"/>
                </a:cubicBezTo>
                <a:cubicBezTo>
                  <a:pt x="2072394" y="493978"/>
                  <a:pt x="2079899" y="474069"/>
                  <a:pt x="2079899" y="445451"/>
                </a:cubicBezTo>
                <a:cubicBezTo>
                  <a:pt x="2079899" y="424298"/>
                  <a:pt x="2072394" y="406878"/>
                  <a:pt x="2058634" y="395680"/>
                </a:cubicBezTo>
                <a:cubicBezTo>
                  <a:pt x="2049878" y="388214"/>
                  <a:pt x="2034868" y="380748"/>
                  <a:pt x="2014854" y="373283"/>
                </a:cubicBezTo>
                <a:close/>
                <a:moveTo>
                  <a:pt x="1978579" y="130649"/>
                </a:moveTo>
                <a:cubicBezTo>
                  <a:pt x="1957314" y="131893"/>
                  <a:pt x="1941053" y="136870"/>
                  <a:pt x="1929796" y="149313"/>
                </a:cubicBezTo>
                <a:cubicBezTo>
                  <a:pt x="1919789" y="159267"/>
                  <a:pt x="1914785" y="174199"/>
                  <a:pt x="1914785" y="194107"/>
                </a:cubicBezTo>
                <a:cubicBezTo>
                  <a:pt x="1914785" y="214015"/>
                  <a:pt x="1922290" y="230191"/>
                  <a:pt x="1938552" y="242634"/>
                </a:cubicBezTo>
                <a:cubicBezTo>
                  <a:pt x="1947308" y="248855"/>
                  <a:pt x="1961067" y="255076"/>
                  <a:pt x="1978579" y="261298"/>
                </a:cubicBezTo>
                <a:close/>
                <a:moveTo>
                  <a:pt x="1978579" y="0"/>
                </a:moveTo>
                <a:lnTo>
                  <a:pt x="2014854" y="0"/>
                </a:lnTo>
                <a:lnTo>
                  <a:pt x="2014854" y="49771"/>
                </a:lnTo>
                <a:cubicBezTo>
                  <a:pt x="2054882" y="52259"/>
                  <a:pt x="2086153" y="63458"/>
                  <a:pt x="2108669" y="78389"/>
                </a:cubicBezTo>
                <a:cubicBezTo>
                  <a:pt x="2151198" y="105763"/>
                  <a:pt x="2172463" y="148069"/>
                  <a:pt x="2173713" y="207794"/>
                </a:cubicBezTo>
                <a:lnTo>
                  <a:pt x="2076146" y="207794"/>
                </a:lnTo>
                <a:cubicBezTo>
                  <a:pt x="2073645" y="185397"/>
                  <a:pt x="2071143" y="169221"/>
                  <a:pt x="2066139" y="159267"/>
                </a:cubicBezTo>
                <a:cubicBezTo>
                  <a:pt x="2056133" y="141847"/>
                  <a:pt x="2038620" y="131893"/>
                  <a:pt x="2014854" y="130649"/>
                </a:cubicBezTo>
                <a:lnTo>
                  <a:pt x="2014854" y="271252"/>
                </a:lnTo>
                <a:cubicBezTo>
                  <a:pt x="2073645" y="292405"/>
                  <a:pt x="2113672" y="308580"/>
                  <a:pt x="2132435" y="324756"/>
                </a:cubicBezTo>
                <a:cubicBezTo>
                  <a:pt x="2166208" y="350886"/>
                  <a:pt x="2183720" y="386970"/>
                  <a:pt x="2183720" y="435497"/>
                </a:cubicBezTo>
                <a:cubicBezTo>
                  <a:pt x="2183720" y="496466"/>
                  <a:pt x="2159954" y="542504"/>
                  <a:pt x="2114923" y="569878"/>
                </a:cubicBezTo>
                <a:cubicBezTo>
                  <a:pt x="2086153" y="587298"/>
                  <a:pt x="2053631" y="597252"/>
                  <a:pt x="2014854" y="600985"/>
                </a:cubicBezTo>
                <a:lnTo>
                  <a:pt x="2014854" y="674398"/>
                </a:lnTo>
                <a:lnTo>
                  <a:pt x="1978579" y="674398"/>
                </a:lnTo>
                <a:lnTo>
                  <a:pt x="1978579" y="600985"/>
                </a:lnTo>
                <a:cubicBezTo>
                  <a:pt x="1929796" y="594764"/>
                  <a:pt x="1893521" y="584810"/>
                  <a:pt x="1869754" y="569878"/>
                </a:cubicBezTo>
                <a:cubicBezTo>
                  <a:pt x="1827225" y="541260"/>
                  <a:pt x="1805960" y="492733"/>
                  <a:pt x="1807211" y="424298"/>
                </a:cubicBezTo>
                <a:lnTo>
                  <a:pt x="1907280" y="424298"/>
                </a:lnTo>
                <a:cubicBezTo>
                  <a:pt x="1909782" y="455405"/>
                  <a:pt x="1916036" y="476558"/>
                  <a:pt x="1922290" y="486512"/>
                </a:cubicBezTo>
                <a:cubicBezTo>
                  <a:pt x="1931046" y="502687"/>
                  <a:pt x="1949809" y="513886"/>
                  <a:pt x="1978579" y="518863"/>
                </a:cubicBezTo>
                <a:lnTo>
                  <a:pt x="1978579" y="360840"/>
                </a:lnTo>
                <a:lnTo>
                  <a:pt x="1948558" y="352130"/>
                </a:lnTo>
                <a:cubicBezTo>
                  <a:pt x="1901026" y="338443"/>
                  <a:pt x="1867252" y="319779"/>
                  <a:pt x="1848490" y="293649"/>
                </a:cubicBezTo>
                <a:cubicBezTo>
                  <a:pt x="1828476" y="270008"/>
                  <a:pt x="1819720" y="240145"/>
                  <a:pt x="1819720" y="205305"/>
                </a:cubicBezTo>
                <a:cubicBezTo>
                  <a:pt x="1819720" y="181664"/>
                  <a:pt x="1823472" y="161756"/>
                  <a:pt x="1829727" y="143092"/>
                </a:cubicBezTo>
                <a:cubicBezTo>
                  <a:pt x="1837232" y="123183"/>
                  <a:pt x="1848490" y="107008"/>
                  <a:pt x="1862249" y="93321"/>
                </a:cubicBezTo>
                <a:cubicBezTo>
                  <a:pt x="1879761" y="77145"/>
                  <a:pt x="1899775" y="64702"/>
                  <a:pt x="1921039" y="58481"/>
                </a:cubicBezTo>
                <a:cubicBezTo>
                  <a:pt x="1933548" y="53504"/>
                  <a:pt x="1953562" y="51015"/>
                  <a:pt x="1978579" y="48527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0893413E-E5CB-EE46-BD9F-E82D8DD0A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705" y="1925247"/>
            <a:ext cx="1175489" cy="1356785"/>
          </a:xfrm>
          <a:custGeom>
            <a:avLst/>
            <a:gdLst>
              <a:gd name="T0" fmla="*/ 615732 w 944"/>
              <a:gd name="T1" fmla="*/ 307789 h 1091"/>
              <a:gd name="T2" fmla="*/ 615732 w 944"/>
              <a:gd name="T3" fmla="*/ 307789 h 1091"/>
              <a:gd name="T4" fmla="*/ 307540 w 944"/>
              <a:gd name="T5" fmla="*/ 0 h 1091"/>
              <a:gd name="T6" fmla="*/ 307540 w 944"/>
              <a:gd name="T7" fmla="*/ 0 h 1091"/>
              <a:gd name="T8" fmla="*/ 0 w 944"/>
              <a:gd name="T9" fmla="*/ 307789 h 1091"/>
              <a:gd name="T10" fmla="*/ 0 w 944"/>
              <a:gd name="T11" fmla="*/ 307789 h 1091"/>
              <a:gd name="T12" fmla="*/ 307540 w 944"/>
              <a:gd name="T13" fmla="*/ 614926 h 1091"/>
              <a:gd name="T14" fmla="*/ 307540 w 944"/>
              <a:gd name="T15" fmla="*/ 614926 h 1091"/>
              <a:gd name="T16" fmla="*/ 411359 w 944"/>
              <a:gd name="T17" fmla="*/ 597319 h 1091"/>
              <a:gd name="T18" fmla="*/ 511913 w 944"/>
              <a:gd name="T19" fmla="*/ 710784 h 1091"/>
              <a:gd name="T20" fmla="*/ 490366 w 944"/>
              <a:gd name="T21" fmla="*/ 554281 h 1091"/>
              <a:gd name="T22" fmla="*/ 490366 w 944"/>
              <a:gd name="T23" fmla="*/ 554281 h 1091"/>
              <a:gd name="T24" fmla="*/ 615732 w 944"/>
              <a:gd name="T25" fmla="*/ 307789 h 10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44" h="1091">
                <a:moveTo>
                  <a:pt x="943" y="472"/>
                </a:moveTo>
                <a:lnTo>
                  <a:pt x="943" y="472"/>
                </a:lnTo>
                <a:cubicBezTo>
                  <a:pt x="943" y="211"/>
                  <a:pt x="732" y="0"/>
                  <a:pt x="471" y="0"/>
                </a:cubicBezTo>
                <a:cubicBezTo>
                  <a:pt x="211" y="0"/>
                  <a:pt x="0" y="211"/>
                  <a:pt x="0" y="472"/>
                </a:cubicBezTo>
                <a:cubicBezTo>
                  <a:pt x="0" y="732"/>
                  <a:pt x="211" y="943"/>
                  <a:pt x="471" y="943"/>
                </a:cubicBezTo>
                <a:cubicBezTo>
                  <a:pt x="527" y="943"/>
                  <a:pt x="580" y="933"/>
                  <a:pt x="630" y="916"/>
                </a:cubicBezTo>
                <a:lnTo>
                  <a:pt x="784" y="1090"/>
                </a:lnTo>
                <a:lnTo>
                  <a:pt x="751" y="850"/>
                </a:lnTo>
                <a:cubicBezTo>
                  <a:pt x="868" y="765"/>
                  <a:pt x="943" y="627"/>
                  <a:pt x="943" y="472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52CD360-8889-4545-B483-1AA97100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1946" y="2072842"/>
            <a:ext cx="807141" cy="757519"/>
          </a:xfrm>
          <a:custGeom>
            <a:avLst/>
            <a:gdLst>
              <a:gd name="connsiteX0" fmla="*/ 0 w 807141"/>
              <a:gd name="connsiteY0" fmla="*/ 313820 h 757519"/>
              <a:gd name="connsiteX1" fmla="*/ 185514 w 807141"/>
              <a:gd name="connsiteY1" fmla="*/ 313820 h 757519"/>
              <a:gd name="connsiteX2" fmla="*/ 185514 w 807141"/>
              <a:gd name="connsiteY2" fmla="*/ 757512 h 757519"/>
              <a:gd name="connsiteX3" fmla="*/ 0 w 807141"/>
              <a:gd name="connsiteY3" fmla="*/ 757512 h 757519"/>
              <a:gd name="connsiteX4" fmla="*/ 385355 w 807141"/>
              <a:gd name="connsiteY4" fmla="*/ 191 h 757519"/>
              <a:gd name="connsiteX5" fmla="*/ 504684 w 807141"/>
              <a:gd name="connsiteY5" fmla="*/ 315537 h 757519"/>
              <a:gd name="connsiteX6" fmla="*/ 740858 w 807141"/>
              <a:gd name="connsiteY6" fmla="*/ 315537 h 757519"/>
              <a:gd name="connsiteX7" fmla="*/ 799280 w 807141"/>
              <a:gd name="connsiteY7" fmla="*/ 351541 h 757519"/>
              <a:gd name="connsiteX8" fmla="*/ 793065 w 807141"/>
              <a:gd name="connsiteY8" fmla="*/ 421067 h 757519"/>
              <a:gd name="connsiteX9" fmla="*/ 764475 w 807141"/>
              <a:gd name="connsiteY9" fmla="*/ 458312 h 757519"/>
              <a:gd name="connsiteX10" fmla="*/ 778149 w 807141"/>
              <a:gd name="connsiteY10" fmla="*/ 509215 h 757519"/>
              <a:gd name="connsiteX11" fmla="*/ 757017 w 807141"/>
              <a:gd name="connsiteY11" fmla="*/ 575015 h 757519"/>
              <a:gd name="connsiteX12" fmla="*/ 723456 w 807141"/>
              <a:gd name="connsiteY12" fmla="*/ 604812 h 757519"/>
              <a:gd name="connsiteX13" fmla="*/ 737129 w 807141"/>
              <a:gd name="connsiteY13" fmla="*/ 653231 h 757519"/>
              <a:gd name="connsiteX14" fmla="*/ 718484 w 807141"/>
              <a:gd name="connsiteY14" fmla="*/ 722756 h 757519"/>
              <a:gd name="connsiteX15" fmla="*/ 696109 w 807141"/>
              <a:gd name="connsiteY15" fmla="*/ 742620 h 757519"/>
              <a:gd name="connsiteX16" fmla="*/ 652604 w 807141"/>
              <a:gd name="connsiteY16" fmla="*/ 757519 h 757519"/>
              <a:gd name="connsiteX17" fmla="*/ 236192 w 807141"/>
              <a:gd name="connsiteY17" fmla="*/ 757519 h 757519"/>
              <a:gd name="connsiteX18" fmla="*/ 236192 w 807141"/>
              <a:gd name="connsiteY18" fmla="*/ 315537 h 757519"/>
              <a:gd name="connsiteX19" fmla="*/ 284670 w 807141"/>
              <a:gd name="connsiteY19" fmla="*/ 315537 h 757519"/>
              <a:gd name="connsiteX20" fmla="*/ 380382 w 807141"/>
              <a:gd name="connsiteY20" fmla="*/ 183936 h 757519"/>
              <a:gd name="connsiteX21" fmla="*/ 397785 w 807141"/>
              <a:gd name="connsiteY21" fmla="*/ 98271 h 757519"/>
              <a:gd name="connsiteX22" fmla="*/ 385355 w 807141"/>
              <a:gd name="connsiteY22" fmla="*/ 191 h 75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07141" h="757519">
                <a:moveTo>
                  <a:pt x="0" y="313820"/>
                </a:moveTo>
                <a:lnTo>
                  <a:pt x="185514" y="313820"/>
                </a:lnTo>
                <a:lnTo>
                  <a:pt x="185514" y="757512"/>
                </a:lnTo>
                <a:lnTo>
                  <a:pt x="0" y="757512"/>
                </a:lnTo>
                <a:close/>
                <a:moveTo>
                  <a:pt x="385355" y="191"/>
                </a:moveTo>
                <a:cubicBezTo>
                  <a:pt x="443776" y="-4775"/>
                  <a:pt x="554405" y="87098"/>
                  <a:pt x="504684" y="315537"/>
                </a:cubicBezTo>
                <a:lnTo>
                  <a:pt x="740858" y="315537"/>
                </a:lnTo>
                <a:cubicBezTo>
                  <a:pt x="766962" y="315537"/>
                  <a:pt x="789336" y="330436"/>
                  <a:pt x="799280" y="351541"/>
                </a:cubicBezTo>
                <a:cubicBezTo>
                  <a:pt x="811710" y="373889"/>
                  <a:pt x="809224" y="401202"/>
                  <a:pt x="793065" y="421067"/>
                </a:cubicBezTo>
                <a:lnTo>
                  <a:pt x="764475" y="458312"/>
                </a:lnTo>
                <a:lnTo>
                  <a:pt x="778149" y="509215"/>
                </a:lnTo>
                <a:cubicBezTo>
                  <a:pt x="785607" y="532803"/>
                  <a:pt x="776906" y="558875"/>
                  <a:pt x="757017" y="575015"/>
                </a:cubicBezTo>
                <a:lnTo>
                  <a:pt x="723456" y="604812"/>
                </a:lnTo>
                <a:lnTo>
                  <a:pt x="737129" y="653231"/>
                </a:lnTo>
                <a:cubicBezTo>
                  <a:pt x="744587" y="679303"/>
                  <a:pt x="737129" y="705375"/>
                  <a:pt x="718484" y="722756"/>
                </a:cubicBezTo>
                <a:lnTo>
                  <a:pt x="696109" y="742620"/>
                </a:lnTo>
                <a:cubicBezTo>
                  <a:pt x="683679" y="752553"/>
                  <a:pt x="668763" y="757519"/>
                  <a:pt x="652604" y="757519"/>
                </a:cubicBezTo>
                <a:lnTo>
                  <a:pt x="236192" y="757519"/>
                </a:lnTo>
                <a:lnTo>
                  <a:pt x="236192" y="315537"/>
                </a:lnTo>
                <a:lnTo>
                  <a:pt x="284670" y="315537"/>
                </a:lnTo>
                <a:lnTo>
                  <a:pt x="380382" y="183936"/>
                </a:lnTo>
                <a:cubicBezTo>
                  <a:pt x="397785" y="159106"/>
                  <a:pt x="405243" y="128068"/>
                  <a:pt x="397785" y="98271"/>
                </a:cubicBezTo>
                <a:cubicBezTo>
                  <a:pt x="386598" y="51094"/>
                  <a:pt x="361737" y="2674"/>
                  <a:pt x="385355" y="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B0F45383-3E23-314C-8CF9-72F38263A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331" y="8665216"/>
            <a:ext cx="1680839" cy="1939044"/>
          </a:xfrm>
          <a:custGeom>
            <a:avLst/>
            <a:gdLst>
              <a:gd name="T0" fmla="*/ 880720 w 1349"/>
              <a:gd name="T1" fmla="*/ 439198 h 1558"/>
              <a:gd name="T2" fmla="*/ 880720 w 1349"/>
              <a:gd name="T3" fmla="*/ 439198 h 1558"/>
              <a:gd name="T4" fmla="*/ 440360 w 1349"/>
              <a:gd name="T5" fmla="*/ 0 h 1558"/>
              <a:gd name="T6" fmla="*/ 440360 w 1349"/>
              <a:gd name="T7" fmla="*/ 0 h 1558"/>
              <a:gd name="T8" fmla="*/ 0 w 1349"/>
              <a:gd name="T9" fmla="*/ 439198 h 1558"/>
              <a:gd name="T10" fmla="*/ 0 w 1349"/>
              <a:gd name="T11" fmla="*/ 439198 h 1558"/>
              <a:gd name="T12" fmla="*/ 440360 w 1349"/>
              <a:gd name="T13" fmla="*/ 879048 h 1558"/>
              <a:gd name="T14" fmla="*/ 440360 w 1349"/>
              <a:gd name="T15" fmla="*/ 879048 h 1558"/>
              <a:gd name="T16" fmla="*/ 588671 w 1349"/>
              <a:gd name="T17" fmla="*/ 853597 h 1558"/>
              <a:gd name="T18" fmla="*/ 732409 w 1349"/>
              <a:gd name="T19" fmla="*/ 1016093 h 1558"/>
              <a:gd name="T20" fmla="*/ 702354 w 1349"/>
              <a:gd name="T21" fmla="*/ 792905 h 1558"/>
              <a:gd name="T22" fmla="*/ 702354 w 1349"/>
              <a:gd name="T23" fmla="*/ 792905 h 1558"/>
              <a:gd name="T24" fmla="*/ 880720 w 1349"/>
              <a:gd name="T25" fmla="*/ 439198 h 15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49" h="1558">
                <a:moveTo>
                  <a:pt x="1348" y="673"/>
                </a:moveTo>
                <a:lnTo>
                  <a:pt x="1348" y="673"/>
                </a:lnTo>
                <a:cubicBezTo>
                  <a:pt x="1348" y="301"/>
                  <a:pt x="1047" y="0"/>
                  <a:pt x="674" y="0"/>
                </a:cubicBezTo>
                <a:cubicBezTo>
                  <a:pt x="302" y="0"/>
                  <a:pt x="0" y="301"/>
                  <a:pt x="0" y="673"/>
                </a:cubicBezTo>
                <a:cubicBezTo>
                  <a:pt x="0" y="1045"/>
                  <a:pt x="302" y="1347"/>
                  <a:pt x="674" y="1347"/>
                </a:cubicBezTo>
                <a:cubicBezTo>
                  <a:pt x="754" y="1347"/>
                  <a:pt x="830" y="1333"/>
                  <a:pt x="901" y="1308"/>
                </a:cubicBezTo>
                <a:lnTo>
                  <a:pt x="1121" y="1557"/>
                </a:lnTo>
                <a:lnTo>
                  <a:pt x="1075" y="1215"/>
                </a:lnTo>
                <a:cubicBezTo>
                  <a:pt x="1241" y="1092"/>
                  <a:pt x="1348" y="895"/>
                  <a:pt x="1348" y="673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542ACA49-D3EB-B14A-9669-9BB210AFA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7851" y="8797049"/>
            <a:ext cx="983233" cy="889873"/>
          </a:xfrm>
          <a:custGeom>
            <a:avLst/>
            <a:gdLst>
              <a:gd name="T0" fmla="*/ 177289 w 791"/>
              <a:gd name="T1" fmla="*/ 465955 h 713"/>
              <a:gd name="T2" fmla="*/ 35197 w 791"/>
              <a:gd name="T3" fmla="*/ 213344 h 713"/>
              <a:gd name="T4" fmla="*/ 35197 w 791"/>
              <a:gd name="T5" fmla="*/ 213344 h 713"/>
              <a:gd name="T6" fmla="*/ 84734 w 791"/>
              <a:gd name="T7" fmla="*/ 35339 h 713"/>
              <a:gd name="T8" fmla="*/ 84734 w 791"/>
              <a:gd name="T9" fmla="*/ 35339 h 713"/>
              <a:gd name="T10" fmla="*/ 262023 w 791"/>
              <a:gd name="T11" fmla="*/ 85076 h 713"/>
              <a:gd name="T12" fmla="*/ 275711 w 791"/>
              <a:gd name="T13" fmla="*/ 110599 h 713"/>
              <a:gd name="T14" fmla="*/ 303087 w 791"/>
              <a:gd name="T15" fmla="*/ 95547 h 713"/>
              <a:gd name="T16" fmla="*/ 303087 w 791"/>
              <a:gd name="T17" fmla="*/ 95547 h 713"/>
              <a:gd name="T18" fmla="*/ 480376 w 791"/>
              <a:gd name="T19" fmla="*/ 145284 h 713"/>
              <a:gd name="T20" fmla="*/ 480376 w 791"/>
              <a:gd name="T21" fmla="*/ 145284 h 713"/>
              <a:gd name="T22" fmla="*/ 430187 w 791"/>
              <a:gd name="T23" fmla="*/ 322634 h 713"/>
              <a:gd name="T24" fmla="*/ 177289 w 791"/>
              <a:gd name="T25" fmla="*/ 465955 h 7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1" h="713">
                <a:moveTo>
                  <a:pt x="272" y="712"/>
                </a:moveTo>
                <a:lnTo>
                  <a:pt x="54" y="326"/>
                </a:lnTo>
                <a:cubicBezTo>
                  <a:pt x="0" y="230"/>
                  <a:pt x="34" y="108"/>
                  <a:pt x="130" y="54"/>
                </a:cubicBezTo>
                <a:cubicBezTo>
                  <a:pt x="226" y="0"/>
                  <a:pt x="348" y="34"/>
                  <a:pt x="402" y="130"/>
                </a:cubicBezTo>
                <a:lnTo>
                  <a:pt x="423" y="169"/>
                </a:lnTo>
                <a:lnTo>
                  <a:pt x="465" y="146"/>
                </a:lnTo>
                <a:cubicBezTo>
                  <a:pt x="560" y="91"/>
                  <a:pt x="682" y="126"/>
                  <a:pt x="737" y="222"/>
                </a:cubicBezTo>
                <a:cubicBezTo>
                  <a:pt x="790" y="318"/>
                  <a:pt x="756" y="439"/>
                  <a:pt x="660" y="493"/>
                </a:cubicBezTo>
                <a:lnTo>
                  <a:pt x="272" y="71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D3B4201C-9AB6-A94B-88B7-B6288E3A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288" y="4084017"/>
            <a:ext cx="983233" cy="889873"/>
          </a:xfrm>
          <a:custGeom>
            <a:avLst/>
            <a:gdLst>
              <a:gd name="T0" fmla="*/ 337407 w 790"/>
              <a:gd name="T1" fmla="*/ 465956 h 715"/>
              <a:gd name="T2" fmla="*/ 84841 w 790"/>
              <a:gd name="T3" fmla="*/ 324342 h 715"/>
              <a:gd name="T4" fmla="*/ 84841 w 790"/>
              <a:gd name="T5" fmla="*/ 324342 h 715"/>
              <a:gd name="T6" fmla="*/ 35242 w 790"/>
              <a:gd name="T7" fmla="*/ 146835 h 715"/>
              <a:gd name="T8" fmla="*/ 35242 w 790"/>
              <a:gd name="T9" fmla="*/ 146835 h 715"/>
              <a:gd name="T10" fmla="*/ 212103 w 790"/>
              <a:gd name="T11" fmla="*/ 97237 h 715"/>
              <a:gd name="T12" fmla="*/ 237555 w 790"/>
              <a:gd name="T13" fmla="*/ 111595 h 715"/>
              <a:gd name="T14" fmla="*/ 253218 w 790"/>
              <a:gd name="T15" fmla="*/ 84838 h 715"/>
              <a:gd name="T16" fmla="*/ 253218 w 790"/>
              <a:gd name="T17" fmla="*/ 84838 h 715"/>
              <a:gd name="T18" fmla="*/ 430079 w 790"/>
              <a:gd name="T19" fmla="*/ 34588 h 715"/>
              <a:gd name="T20" fmla="*/ 430079 w 790"/>
              <a:gd name="T21" fmla="*/ 34588 h 715"/>
              <a:gd name="T22" fmla="*/ 480331 w 790"/>
              <a:gd name="T23" fmla="*/ 212095 h 715"/>
              <a:gd name="T24" fmla="*/ 337407 w 790"/>
              <a:gd name="T25" fmla="*/ 465956 h 7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" h="715">
                <a:moveTo>
                  <a:pt x="517" y="714"/>
                </a:moveTo>
                <a:lnTo>
                  <a:pt x="130" y="497"/>
                </a:lnTo>
                <a:cubicBezTo>
                  <a:pt x="34" y="443"/>
                  <a:pt x="0" y="321"/>
                  <a:pt x="54" y="225"/>
                </a:cubicBezTo>
                <a:cubicBezTo>
                  <a:pt x="107" y="129"/>
                  <a:pt x="229" y="95"/>
                  <a:pt x="325" y="149"/>
                </a:cubicBezTo>
                <a:lnTo>
                  <a:pt x="364" y="171"/>
                </a:lnTo>
                <a:lnTo>
                  <a:pt x="388" y="130"/>
                </a:lnTo>
                <a:cubicBezTo>
                  <a:pt x="441" y="33"/>
                  <a:pt x="563" y="0"/>
                  <a:pt x="659" y="53"/>
                </a:cubicBezTo>
                <a:cubicBezTo>
                  <a:pt x="755" y="107"/>
                  <a:pt x="789" y="229"/>
                  <a:pt x="736" y="325"/>
                </a:cubicBezTo>
                <a:lnTo>
                  <a:pt x="517" y="71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09DB503-1647-B04C-ADA8-13B3AE68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458" y="8874470"/>
            <a:ext cx="1146135" cy="1091346"/>
          </a:xfrm>
          <a:custGeom>
            <a:avLst/>
            <a:gdLst>
              <a:gd name="connsiteX0" fmla="*/ 0 w 1146135"/>
              <a:gd name="connsiteY0" fmla="*/ 455402 h 1091346"/>
              <a:gd name="connsiteX1" fmla="*/ 267894 w 1146135"/>
              <a:gd name="connsiteY1" fmla="*/ 455402 h 1091346"/>
              <a:gd name="connsiteX2" fmla="*/ 267894 w 1146135"/>
              <a:gd name="connsiteY2" fmla="*/ 1091346 h 1091346"/>
              <a:gd name="connsiteX3" fmla="*/ 0 w 1146135"/>
              <a:gd name="connsiteY3" fmla="*/ 1091346 h 1091346"/>
              <a:gd name="connsiteX4" fmla="*/ 544571 w 1146135"/>
              <a:gd name="connsiteY4" fmla="*/ 214 h 1091346"/>
              <a:gd name="connsiteX5" fmla="*/ 713584 w 1146135"/>
              <a:gd name="connsiteY5" fmla="*/ 452152 h 1091346"/>
              <a:gd name="connsiteX6" fmla="*/ 1052854 w 1146135"/>
              <a:gd name="connsiteY6" fmla="*/ 452152 h 1091346"/>
              <a:gd name="connsiteX7" fmla="*/ 1136118 w 1146135"/>
              <a:gd name="connsiteY7" fmla="*/ 504443 h 1091346"/>
              <a:gd name="connsiteX8" fmla="*/ 1127419 w 1146135"/>
              <a:gd name="connsiteY8" fmla="*/ 604043 h 1091346"/>
              <a:gd name="connsiteX9" fmla="*/ 1086408 w 1146135"/>
              <a:gd name="connsiteY9" fmla="*/ 656334 h 1091346"/>
              <a:gd name="connsiteX10" fmla="*/ 1106292 w 1146135"/>
              <a:gd name="connsiteY10" fmla="*/ 729789 h 1091346"/>
              <a:gd name="connsiteX11" fmla="*/ 1076466 w 1146135"/>
              <a:gd name="connsiteY11" fmla="*/ 825655 h 1091346"/>
              <a:gd name="connsiteX12" fmla="*/ 1025513 w 1146135"/>
              <a:gd name="connsiteY12" fmla="*/ 866740 h 1091346"/>
              <a:gd name="connsiteX13" fmla="*/ 1046640 w 1146135"/>
              <a:gd name="connsiteY13" fmla="*/ 937706 h 1091346"/>
              <a:gd name="connsiteX14" fmla="*/ 1019300 w 1146135"/>
              <a:gd name="connsiteY14" fmla="*/ 1034817 h 1091346"/>
              <a:gd name="connsiteX15" fmla="*/ 988231 w 1146135"/>
              <a:gd name="connsiteY15" fmla="*/ 1063452 h 1091346"/>
              <a:gd name="connsiteX16" fmla="*/ 926094 w 1146135"/>
              <a:gd name="connsiteY16" fmla="*/ 1085862 h 1091346"/>
              <a:gd name="connsiteX17" fmla="*/ 329576 w 1146135"/>
              <a:gd name="connsiteY17" fmla="*/ 1085862 h 1091346"/>
              <a:gd name="connsiteX18" fmla="*/ 329576 w 1146135"/>
              <a:gd name="connsiteY18" fmla="*/ 452152 h 1091346"/>
              <a:gd name="connsiteX19" fmla="*/ 399170 w 1146135"/>
              <a:gd name="connsiteY19" fmla="*/ 452152 h 1091346"/>
              <a:gd name="connsiteX20" fmla="*/ 535872 w 1146135"/>
              <a:gd name="connsiteY20" fmla="*/ 262911 h 1091346"/>
              <a:gd name="connsiteX21" fmla="*/ 561969 w 1146135"/>
              <a:gd name="connsiteY21" fmla="*/ 140900 h 1091346"/>
              <a:gd name="connsiteX22" fmla="*/ 544571 w 1146135"/>
              <a:gd name="connsiteY22" fmla="*/ 214 h 109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46135" h="1091346">
                <a:moveTo>
                  <a:pt x="0" y="455402"/>
                </a:moveTo>
                <a:lnTo>
                  <a:pt x="267894" y="455402"/>
                </a:lnTo>
                <a:lnTo>
                  <a:pt x="267894" y="1091346"/>
                </a:lnTo>
                <a:lnTo>
                  <a:pt x="0" y="1091346"/>
                </a:lnTo>
                <a:close/>
                <a:moveTo>
                  <a:pt x="544571" y="214"/>
                </a:moveTo>
                <a:cubicBezTo>
                  <a:pt x="626592" y="-6011"/>
                  <a:pt x="784421" y="123470"/>
                  <a:pt x="713584" y="452152"/>
                </a:cubicBezTo>
                <a:lnTo>
                  <a:pt x="1052854" y="452152"/>
                </a:lnTo>
                <a:cubicBezTo>
                  <a:pt x="1087651" y="452152"/>
                  <a:pt x="1121205" y="473318"/>
                  <a:pt x="1136118" y="504443"/>
                </a:cubicBezTo>
                <a:cubicBezTo>
                  <a:pt x="1152273" y="535568"/>
                  <a:pt x="1148545" y="574163"/>
                  <a:pt x="1127419" y="604043"/>
                </a:cubicBezTo>
                <a:lnTo>
                  <a:pt x="1086408" y="656334"/>
                </a:lnTo>
                <a:lnTo>
                  <a:pt x="1106292" y="729789"/>
                </a:lnTo>
                <a:cubicBezTo>
                  <a:pt x="1114991" y="764650"/>
                  <a:pt x="1103806" y="802000"/>
                  <a:pt x="1076466" y="825655"/>
                </a:cubicBezTo>
                <a:lnTo>
                  <a:pt x="1025513" y="866740"/>
                </a:lnTo>
                <a:lnTo>
                  <a:pt x="1046640" y="937706"/>
                </a:lnTo>
                <a:cubicBezTo>
                  <a:pt x="1057825" y="972566"/>
                  <a:pt x="1046640" y="1011161"/>
                  <a:pt x="1019300" y="1034817"/>
                </a:cubicBezTo>
                <a:lnTo>
                  <a:pt x="988231" y="1063452"/>
                </a:lnTo>
                <a:cubicBezTo>
                  <a:pt x="970833" y="1078392"/>
                  <a:pt x="948463" y="1085862"/>
                  <a:pt x="926094" y="1085862"/>
                </a:cubicBezTo>
                <a:lnTo>
                  <a:pt x="329576" y="1085862"/>
                </a:lnTo>
                <a:lnTo>
                  <a:pt x="329576" y="452152"/>
                </a:lnTo>
                <a:lnTo>
                  <a:pt x="399170" y="452152"/>
                </a:lnTo>
                <a:lnTo>
                  <a:pt x="535872" y="262911"/>
                </a:lnTo>
                <a:cubicBezTo>
                  <a:pt x="561969" y="228051"/>
                  <a:pt x="570669" y="183230"/>
                  <a:pt x="561969" y="140900"/>
                </a:cubicBezTo>
                <a:cubicBezTo>
                  <a:pt x="545814" y="73670"/>
                  <a:pt x="508531" y="3949"/>
                  <a:pt x="544571" y="2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712B4D34-3220-434E-9CF1-AA179A1B7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291" y="3518229"/>
            <a:ext cx="4289985" cy="8157175"/>
          </a:xfrm>
          <a:custGeom>
            <a:avLst/>
            <a:gdLst>
              <a:gd name="T0" fmla="*/ 2113697 w 3445"/>
              <a:gd name="T1" fmla="*/ 4276597 h 6549"/>
              <a:gd name="T2" fmla="*/ 135167 w 3445"/>
              <a:gd name="T3" fmla="*/ 4276597 h 6549"/>
              <a:gd name="T4" fmla="*/ 135167 w 3445"/>
              <a:gd name="T5" fmla="*/ 4276597 h 6549"/>
              <a:gd name="T6" fmla="*/ 0 w 3445"/>
              <a:gd name="T7" fmla="*/ 4141402 h 6549"/>
              <a:gd name="T8" fmla="*/ 0 w 3445"/>
              <a:gd name="T9" fmla="*/ 134542 h 6549"/>
              <a:gd name="T10" fmla="*/ 0 w 3445"/>
              <a:gd name="T11" fmla="*/ 134542 h 6549"/>
              <a:gd name="T12" fmla="*/ 135167 w 3445"/>
              <a:gd name="T13" fmla="*/ 0 h 6549"/>
              <a:gd name="T14" fmla="*/ 2113697 w 3445"/>
              <a:gd name="T15" fmla="*/ 0 h 6549"/>
              <a:gd name="T16" fmla="*/ 2113697 w 3445"/>
              <a:gd name="T17" fmla="*/ 0 h 6549"/>
              <a:gd name="T18" fmla="*/ 2248864 w 3445"/>
              <a:gd name="T19" fmla="*/ 134542 h 6549"/>
              <a:gd name="T20" fmla="*/ 2248864 w 3445"/>
              <a:gd name="T21" fmla="*/ 4141402 h 6549"/>
              <a:gd name="T22" fmla="*/ 2248864 w 3445"/>
              <a:gd name="T23" fmla="*/ 4141402 h 6549"/>
              <a:gd name="T24" fmla="*/ 2113697 w 3445"/>
              <a:gd name="T25" fmla="*/ 4276597 h 65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45" h="6549">
                <a:moveTo>
                  <a:pt x="3237" y="6548"/>
                </a:moveTo>
                <a:lnTo>
                  <a:pt x="207" y="6548"/>
                </a:lnTo>
                <a:cubicBezTo>
                  <a:pt x="92" y="6548"/>
                  <a:pt x="0" y="6456"/>
                  <a:pt x="0" y="6341"/>
                </a:cubicBezTo>
                <a:lnTo>
                  <a:pt x="0" y="206"/>
                </a:lnTo>
                <a:cubicBezTo>
                  <a:pt x="0" y="92"/>
                  <a:pt x="92" y="0"/>
                  <a:pt x="207" y="0"/>
                </a:cubicBezTo>
                <a:lnTo>
                  <a:pt x="3237" y="0"/>
                </a:lnTo>
                <a:cubicBezTo>
                  <a:pt x="3352" y="0"/>
                  <a:pt x="3444" y="92"/>
                  <a:pt x="3444" y="206"/>
                </a:cubicBezTo>
                <a:lnTo>
                  <a:pt x="3444" y="6341"/>
                </a:lnTo>
                <a:cubicBezTo>
                  <a:pt x="3444" y="6456"/>
                  <a:pt x="3352" y="6548"/>
                  <a:pt x="3237" y="6548"/>
                </a:cubicBezTo>
              </a:path>
            </a:pathLst>
          </a:custGeom>
          <a:solidFill>
            <a:srgbClr val="011B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048034E5-530F-6B40-9780-D322A96AF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562" y="4116973"/>
            <a:ext cx="3921956" cy="6674050"/>
          </a:xfrm>
          <a:custGeom>
            <a:avLst/>
            <a:gdLst>
              <a:gd name="T0" fmla="*/ 2055883 w 3147"/>
              <a:gd name="T1" fmla="*/ 3498914 h 5358"/>
              <a:gd name="T2" fmla="*/ 0 w 3147"/>
              <a:gd name="T3" fmla="*/ 3498914 h 5358"/>
              <a:gd name="T4" fmla="*/ 0 w 3147"/>
              <a:gd name="T5" fmla="*/ 0 h 5358"/>
              <a:gd name="T6" fmla="*/ 2055883 w 3147"/>
              <a:gd name="T7" fmla="*/ 0 h 5358"/>
              <a:gd name="T8" fmla="*/ 2055883 w 3147"/>
              <a:gd name="T9" fmla="*/ 3498914 h 5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7" h="5358">
                <a:moveTo>
                  <a:pt x="3146" y="5357"/>
                </a:moveTo>
                <a:lnTo>
                  <a:pt x="0" y="5357"/>
                </a:lnTo>
                <a:lnTo>
                  <a:pt x="0" y="0"/>
                </a:lnTo>
                <a:lnTo>
                  <a:pt x="3146" y="0"/>
                </a:lnTo>
                <a:lnTo>
                  <a:pt x="3146" y="535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533A280-DA50-2644-BE48-ACBD6D8A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135" y="4616839"/>
            <a:ext cx="3250572" cy="6107021"/>
          </a:xfrm>
          <a:custGeom>
            <a:avLst/>
            <a:gdLst>
              <a:gd name="connsiteX0" fmla="*/ 184224 w 3250572"/>
              <a:gd name="connsiteY0" fmla="*/ 4800924 h 6107021"/>
              <a:gd name="connsiteX1" fmla="*/ 3059611 w 3250572"/>
              <a:gd name="connsiteY1" fmla="*/ 4800924 h 6107021"/>
              <a:gd name="connsiteX2" fmla="*/ 3245079 w 3250572"/>
              <a:gd name="connsiteY2" fmla="*/ 4986797 h 6107021"/>
              <a:gd name="connsiteX3" fmla="*/ 3245079 w 3250572"/>
              <a:gd name="connsiteY3" fmla="*/ 5921149 h 6107021"/>
              <a:gd name="connsiteX4" fmla="*/ 3059611 w 3250572"/>
              <a:gd name="connsiteY4" fmla="*/ 6107021 h 6107021"/>
              <a:gd name="connsiteX5" fmla="*/ 184224 w 3250572"/>
              <a:gd name="connsiteY5" fmla="*/ 6107021 h 6107021"/>
              <a:gd name="connsiteX6" fmla="*/ 0 w 3250572"/>
              <a:gd name="connsiteY6" fmla="*/ 5921149 h 6107021"/>
              <a:gd name="connsiteX7" fmla="*/ 0 w 3250572"/>
              <a:gd name="connsiteY7" fmla="*/ 4986797 h 6107021"/>
              <a:gd name="connsiteX8" fmla="*/ 184224 w 3250572"/>
              <a:gd name="connsiteY8" fmla="*/ 4800924 h 6107021"/>
              <a:gd name="connsiteX9" fmla="*/ 184224 w 3250572"/>
              <a:gd name="connsiteY9" fmla="*/ 966776 h 6107021"/>
              <a:gd name="connsiteX10" fmla="*/ 3059611 w 3250572"/>
              <a:gd name="connsiteY10" fmla="*/ 966776 h 6107021"/>
              <a:gd name="connsiteX11" fmla="*/ 3245079 w 3250572"/>
              <a:gd name="connsiteY11" fmla="*/ 1151042 h 6107021"/>
              <a:gd name="connsiteX12" fmla="*/ 3245079 w 3250572"/>
              <a:gd name="connsiteY12" fmla="*/ 4368225 h 6107021"/>
              <a:gd name="connsiteX13" fmla="*/ 3059611 w 3250572"/>
              <a:gd name="connsiteY13" fmla="*/ 4552491 h 6107021"/>
              <a:gd name="connsiteX14" fmla="*/ 184224 w 3250572"/>
              <a:gd name="connsiteY14" fmla="*/ 4552491 h 6107021"/>
              <a:gd name="connsiteX15" fmla="*/ 0 w 3250572"/>
              <a:gd name="connsiteY15" fmla="*/ 4368225 h 6107021"/>
              <a:gd name="connsiteX16" fmla="*/ 0 w 3250572"/>
              <a:gd name="connsiteY16" fmla="*/ 1151042 h 6107021"/>
              <a:gd name="connsiteX17" fmla="*/ 184224 w 3250572"/>
              <a:gd name="connsiteY17" fmla="*/ 966776 h 6107021"/>
              <a:gd name="connsiteX18" fmla="*/ 1304332 w 3250572"/>
              <a:gd name="connsiteY18" fmla="*/ 0 h 6107021"/>
              <a:gd name="connsiteX19" fmla="*/ 3127219 w 3250572"/>
              <a:gd name="connsiteY19" fmla="*/ 0 h 6107021"/>
              <a:gd name="connsiteX20" fmla="*/ 3250572 w 3250572"/>
              <a:gd name="connsiteY20" fmla="*/ 123700 h 6107021"/>
              <a:gd name="connsiteX21" fmla="*/ 3250572 w 3250572"/>
              <a:gd name="connsiteY21" fmla="*/ 457314 h 6107021"/>
              <a:gd name="connsiteX22" fmla="*/ 3127219 w 3250572"/>
              <a:gd name="connsiteY22" fmla="*/ 581014 h 6107021"/>
              <a:gd name="connsiteX23" fmla="*/ 1304332 w 3250572"/>
              <a:gd name="connsiteY23" fmla="*/ 581014 h 6107021"/>
              <a:gd name="connsiteX24" fmla="*/ 1180979 w 3250572"/>
              <a:gd name="connsiteY24" fmla="*/ 457314 h 6107021"/>
              <a:gd name="connsiteX25" fmla="*/ 1180979 w 3250572"/>
              <a:gd name="connsiteY25" fmla="*/ 123700 h 6107021"/>
              <a:gd name="connsiteX26" fmla="*/ 1304332 w 3250572"/>
              <a:gd name="connsiteY26" fmla="*/ 0 h 6107021"/>
              <a:gd name="connsiteX27" fmla="*/ 439436 w 3250572"/>
              <a:gd name="connsiteY27" fmla="*/ 0 h 6107021"/>
              <a:gd name="connsiteX28" fmla="*/ 729312 w 3250572"/>
              <a:gd name="connsiteY28" fmla="*/ 291132 h 6107021"/>
              <a:gd name="connsiteX29" fmla="*/ 439436 w 3250572"/>
              <a:gd name="connsiteY29" fmla="*/ 581014 h 6107021"/>
              <a:gd name="connsiteX30" fmla="*/ 148311 w 3250572"/>
              <a:gd name="connsiteY30" fmla="*/ 291132 h 6107021"/>
              <a:gd name="connsiteX31" fmla="*/ 439436 w 3250572"/>
              <a:gd name="connsiteY31" fmla="*/ 0 h 610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250572" h="6107021">
                <a:moveTo>
                  <a:pt x="184224" y="4800924"/>
                </a:moveTo>
                <a:lnTo>
                  <a:pt x="3059611" y="4800924"/>
                </a:lnTo>
                <a:cubicBezTo>
                  <a:pt x="3161681" y="4800924"/>
                  <a:pt x="3245079" y="4884504"/>
                  <a:pt x="3245079" y="4986797"/>
                </a:cubicBezTo>
                <a:lnTo>
                  <a:pt x="3245079" y="5921149"/>
                </a:lnTo>
                <a:cubicBezTo>
                  <a:pt x="3245079" y="6023441"/>
                  <a:pt x="3161681" y="6107021"/>
                  <a:pt x="3059611" y="6107021"/>
                </a:cubicBezTo>
                <a:lnTo>
                  <a:pt x="184224" y="6107021"/>
                </a:lnTo>
                <a:cubicBezTo>
                  <a:pt x="82154" y="6107021"/>
                  <a:pt x="0" y="6023441"/>
                  <a:pt x="0" y="5921149"/>
                </a:cubicBezTo>
                <a:lnTo>
                  <a:pt x="0" y="4986797"/>
                </a:lnTo>
                <a:cubicBezTo>
                  <a:pt x="0" y="4884504"/>
                  <a:pt x="82154" y="4800924"/>
                  <a:pt x="184224" y="4800924"/>
                </a:cubicBezTo>
                <a:close/>
                <a:moveTo>
                  <a:pt x="184224" y="966776"/>
                </a:moveTo>
                <a:lnTo>
                  <a:pt x="3059611" y="966776"/>
                </a:lnTo>
                <a:cubicBezTo>
                  <a:pt x="3161681" y="966776"/>
                  <a:pt x="3245079" y="1048949"/>
                  <a:pt x="3245079" y="1151042"/>
                </a:cubicBezTo>
                <a:lnTo>
                  <a:pt x="3245079" y="4368225"/>
                </a:lnTo>
                <a:cubicBezTo>
                  <a:pt x="3245079" y="4470318"/>
                  <a:pt x="3161681" y="4552491"/>
                  <a:pt x="3059611" y="4552491"/>
                </a:cubicBezTo>
                <a:lnTo>
                  <a:pt x="184224" y="4552491"/>
                </a:lnTo>
                <a:cubicBezTo>
                  <a:pt x="82154" y="4552491"/>
                  <a:pt x="0" y="4470318"/>
                  <a:pt x="0" y="4368225"/>
                </a:cubicBezTo>
                <a:lnTo>
                  <a:pt x="0" y="1151042"/>
                </a:lnTo>
                <a:cubicBezTo>
                  <a:pt x="0" y="1048949"/>
                  <a:pt x="82154" y="966776"/>
                  <a:pt x="184224" y="966776"/>
                </a:cubicBezTo>
                <a:close/>
                <a:moveTo>
                  <a:pt x="1304332" y="0"/>
                </a:moveTo>
                <a:lnTo>
                  <a:pt x="3127219" y="0"/>
                </a:lnTo>
                <a:cubicBezTo>
                  <a:pt x="3194503" y="0"/>
                  <a:pt x="3250572" y="54978"/>
                  <a:pt x="3250572" y="123700"/>
                </a:cubicBezTo>
                <a:lnTo>
                  <a:pt x="3250572" y="457314"/>
                </a:lnTo>
                <a:cubicBezTo>
                  <a:pt x="3250572" y="526036"/>
                  <a:pt x="3194503" y="581014"/>
                  <a:pt x="3127219" y="581014"/>
                </a:cubicBezTo>
                <a:lnTo>
                  <a:pt x="1304332" y="581014"/>
                </a:lnTo>
                <a:cubicBezTo>
                  <a:pt x="1235803" y="581014"/>
                  <a:pt x="1180979" y="526036"/>
                  <a:pt x="1180979" y="457314"/>
                </a:cubicBezTo>
                <a:lnTo>
                  <a:pt x="1180979" y="123700"/>
                </a:lnTo>
                <a:cubicBezTo>
                  <a:pt x="1180979" y="54978"/>
                  <a:pt x="1235803" y="0"/>
                  <a:pt x="1304332" y="0"/>
                </a:cubicBezTo>
                <a:close/>
                <a:moveTo>
                  <a:pt x="439436" y="0"/>
                </a:moveTo>
                <a:cubicBezTo>
                  <a:pt x="599368" y="0"/>
                  <a:pt x="729312" y="129947"/>
                  <a:pt x="729312" y="291132"/>
                </a:cubicBezTo>
                <a:cubicBezTo>
                  <a:pt x="729312" y="451067"/>
                  <a:pt x="599368" y="581014"/>
                  <a:pt x="439436" y="581014"/>
                </a:cubicBezTo>
                <a:cubicBezTo>
                  <a:pt x="278255" y="581014"/>
                  <a:pt x="148311" y="451067"/>
                  <a:pt x="148311" y="291132"/>
                </a:cubicBezTo>
                <a:cubicBezTo>
                  <a:pt x="148311" y="129947"/>
                  <a:pt x="278255" y="0"/>
                  <a:pt x="439436" y="0"/>
                </a:cubicBezTo>
                <a:close/>
              </a:path>
            </a:pathLst>
          </a:custGeom>
          <a:solidFill>
            <a:srgbClr val="A7DFEC">
              <a:alpha val="5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34">
            <a:extLst>
              <a:ext uri="{FF2B5EF4-FFF2-40B4-BE49-F238E27FC236}">
                <a16:creationId xmlns:a16="http://schemas.microsoft.com/office/drawing/2014/main" id="{103F0B25-44E3-694A-BD8D-D977BEA89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877" y="10911869"/>
            <a:ext cx="527322" cy="527332"/>
          </a:xfrm>
          <a:custGeom>
            <a:avLst/>
            <a:gdLst>
              <a:gd name="T0" fmla="*/ 275858 w 425"/>
              <a:gd name="T1" fmla="*/ 138580 h 425"/>
              <a:gd name="T2" fmla="*/ 275858 w 425"/>
              <a:gd name="T3" fmla="*/ 138580 h 425"/>
              <a:gd name="T4" fmla="*/ 137929 w 425"/>
              <a:gd name="T5" fmla="*/ 275858 h 425"/>
              <a:gd name="T6" fmla="*/ 137929 w 425"/>
              <a:gd name="T7" fmla="*/ 275858 h 425"/>
              <a:gd name="T8" fmla="*/ 0 w 425"/>
              <a:gd name="T9" fmla="*/ 138580 h 425"/>
              <a:gd name="T10" fmla="*/ 0 w 425"/>
              <a:gd name="T11" fmla="*/ 138580 h 425"/>
              <a:gd name="T12" fmla="*/ 137929 w 425"/>
              <a:gd name="T13" fmla="*/ 0 h 425"/>
              <a:gd name="T14" fmla="*/ 137929 w 425"/>
              <a:gd name="T15" fmla="*/ 0 h 425"/>
              <a:gd name="T16" fmla="*/ 275858 w 425"/>
              <a:gd name="T17" fmla="*/ 138580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5" h="425">
                <a:moveTo>
                  <a:pt x="424" y="213"/>
                </a:moveTo>
                <a:lnTo>
                  <a:pt x="424" y="213"/>
                </a:lnTo>
                <a:cubicBezTo>
                  <a:pt x="424" y="329"/>
                  <a:pt x="329" y="424"/>
                  <a:pt x="212" y="424"/>
                </a:cubicBezTo>
                <a:cubicBezTo>
                  <a:pt x="95" y="424"/>
                  <a:pt x="0" y="329"/>
                  <a:pt x="0" y="213"/>
                </a:cubicBezTo>
                <a:cubicBezTo>
                  <a:pt x="0" y="95"/>
                  <a:pt x="95" y="0"/>
                  <a:pt x="212" y="0"/>
                </a:cubicBezTo>
                <a:cubicBezTo>
                  <a:pt x="329" y="0"/>
                  <a:pt x="424" y="95"/>
                  <a:pt x="424" y="2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1804980-B302-7E4D-AD13-31030CE93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512" y="3721474"/>
            <a:ext cx="1262126" cy="108598"/>
          </a:xfrm>
          <a:custGeom>
            <a:avLst/>
            <a:gdLst>
              <a:gd name="connsiteX0" fmla="*/ 252673 w 1262126"/>
              <a:gd name="connsiteY0" fmla="*/ 0 h 108598"/>
              <a:gd name="connsiteX1" fmla="*/ 1262126 w 1262126"/>
              <a:gd name="connsiteY1" fmla="*/ 0 h 108598"/>
              <a:gd name="connsiteX2" fmla="*/ 1262126 w 1262126"/>
              <a:gd name="connsiteY2" fmla="*/ 108598 h 108598"/>
              <a:gd name="connsiteX3" fmla="*/ 252673 w 1262126"/>
              <a:gd name="connsiteY3" fmla="*/ 108598 h 108598"/>
              <a:gd name="connsiteX4" fmla="*/ 54298 w 1262126"/>
              <a:gd name="connsiteY4" fmla="*/ 0 h 108598"/>
              <a:gd name="connsiteX5" fmla="*/ 108596 w 1262126"/>
              <a:gd name="connsiteY5" fmla="*/ 54299 h 108598"/>
              <a:gd name="connsiteX6" fmla="*/ 54298 w 1262126"/>
              <a:gd name="connsiteY6" fmla="*/ 108598 h 108598"/>
              <a:gd name="connsiteX7" fmla="*/ 0 w 1262126"/>
              <a:gd name="connsiteY7" fmla="*/ 54299 h 108598"/>
              <a:gd name="connsiteX8" fmla="*/ 54298 w 1262126"/>
              <a:gd name="connsiteY8" fmla="*/ 0 h 10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2126" h="108598">
                <a:moveTo>
                  <a:pt x="252673" y="0"/>
                </a:moveTo>
                <a:lnTo>
                  <a:pt x="1262126" y="0"/>
                </a:lnTo>
                <a:lnTo>
                  <a:pt x="1262126" y="108598"/>
                </a:lnTo>
                <a:lnTo>
                  <a:pt x="252673" y="108598"/>
                </a:lnTo>
                <a:close/>
                <a:moveTo>
                  <a:pt x="54298" y="0"/>
                </a:moveTo>
                <a:cubicBezTo>
                  <a:pt x="84604" y="0"/>
                  <a:pt x="108596" y="25256"/>
                  <a:pt x="108596" y="54299"/>
                </a:cubicBezTo>
                <a:cubicBezTo>
                  <a:pt x="108596" y="84606"/>
                  <a:pt x="84604" y="108598"/>
                  <a:pt x="54298" y="108598"/>
                </a:cubicBezTo>
                <a:cubicBezTo>
                  <a:pt x="23992" y="108598"/>
                  <a:pt x="0" y="84606"/>
                  <a:pt x="0" y="54299"/>
                </a:cubicBezTo>
                <a:cubicBezTo>
                  <a:pt x="0" y="25256"/>
                  <a:pt x="23992" y="0"/>
                  <a:pt x="54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37">
            <a:extLst>
              <a:ext uri="{FF2B5EF4-FFF2-40B4-BE49-F238E27FC236}">
                <a16:creationId xmlns:a16="http://schemas.microsoft.com/office/drawing/2014/main" id="{0B5567AB-C538-6C4F-BB36-CB3F6846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445" y="6319684"/>
            <a:ext cx="2944214" cy="2120316"/>
          </a:xfrm>
          <a:custGeom>
            <a:avLst/>
            <a:gdLst>
              <a:gd name="T0" fmla="*/ 1543189 w 2365"/>
              <a:gd name="T1" fmla="*/ 1111144 h 1703"/>
              <a:gd name="T2" fmla="*/ 0 w 2365"/>
              <a:gd name="T3" fmla="*/ 1111144 h 1703"/>
              <a:gd name="T4" fmla="*/ 0 w 2365"/>
              <a:gd name="T5" fmla="*/ 0 h 1703"/>
              <a:gd name="T6" fmla="*/ 1543189 w 2365"/>
              <a:gd name="T7" fmla="*/ 0 h 1703"/>
              <a:gd name="T8" fmla="*/ 1543189 w 2365"/>
              <a:gd name="T9" fmla="*/ 1111144 h 17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5" h="1703">
                <a:moveTo>
                  <a:pt x="2364" y="1702"/>
                </a:moveTo>
                <a:lnTo>
                  <a:pt x="0" y="1702"/>
                </a:lnTo>
                <a:lnTo>
                  <a:pt x="0" y="0"/>
                </a:lnTo>
                <a:lnTo>
                  <a:pt x="2364" y="0"/>
                </a:lnTo>
                <a:lnTo>
                  <a:pt x="2364" y="170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38">
            <a:extLst>
              <a:ext uri="{FF2B5EF4-FFF2-40B4-BE49-F238E27FC236}">
                <a16:creationId xmlns:a16="http://schemas.microsoft.com/office/drawing/2014/main" id="{47985EDE-6079-9F4A-8B89-3C893D01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410" y="7594072"/>
            <a:ext cx="631686" cy="499868"/>
          </a:xfrm>
          <a:custGeom>
            <a:avLst/>
            <a:gdLst>
              <a:gd name="T0" fmla="*/ 330581 w 507"/>
              <a:gd name="T1" fmla="*/ 0 h 401"/>
              <a:gd name="T2" fmla="*/ 41159 w 507"/>
              <a:gd name="T3" fmla="*/ 261454 h 401"/>
              <a:gd name="T4" fmla="*/ 0 w 507"/>
              <a:gd name="T5" fmla="*/ 175828 h 401"/>
              <a:gd name="T6" fmla="*/ 330581 w 507"/>
              <a:gd name="T7" fmla="*/ 0 h 4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7" h="401">
                <a:moveTo>
                  <a:pt x="506" y="0"/>
                </a:moveTo>
                <a:lnTo>
                  <a:pt x="63" y="400"/>
                </a:lnTo>
                <a:lnTo>
                  <a:pt x="0" y="269"/>
                </a:lnTo>
                <a:lnTo>
                  <a:pt x="506" y="0"/>
                </a:lnTo>
              </a:path>
            </a:pathLst>
          </a:custGeom>
          <a:solidFill>
            <a:srgbClr val="E867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39">
            <a:extLst>
              <a:ext uri="{FF2B5EF4-FFF2-40B4-BE49-F238E27FC236}">
                <a16:creationId xmlns:a16="http://schemas.microsoft.com/office/drawing/2014/main" id="{2702C4EC-E435-5742-A11A-EC1FAC26E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339" y="8720147"/>
            <a:ext cx="208731" cy="98874"/>
          </a:xfrm>
          <a:custGeom>
            <a:avLst/>
            <a:gdLst>
              <a:gd name="T0" fmla="*/ 0 w 169"/>
              <a:gd name="T1" fmla="*/ 0 h 80"/>
              <a:gd name="T2" fmla="*/ 35620 w 169"/>
              <a:gd name="T3" fmla="*/ 51197 h 80"/>
              <a:gd name="T4" fmla="*/ 108803 w 169"/>
              <a:gd name="T5" fmla="*/ 0 h 80"/>
              <a:gd name="T6" fmla="*/ 0 w 169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9" h="80">
                <a:moveTo>
                  <a:pt x="0" y="0"/>
                </a:moveTo>
                <a:lnTo>
                  <a:pt x="55" y="79"/>
                </a:lnTo>
                <a:lnTo>
                  <a:pt x="168" y="0"/>
                </a:lnTo>
                <a:lnTo>
                  <a:pt x="0" y="0"/>
                </a:lnTo>
              </a:path>
            </a:pathLst>
          </a:custGeom>
          <a:solidFill>
            <a:srgbClr val="E867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id="{6AD86132-172E-A740-9851-5C669DAC3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114" y="8209292"/>
            <a:ext cx="477883" cy="450430"/>
          </a:xfrm>
          <a:custGeom>
            <a:avLst/>
            <a:gdLst>
              <a:gd name="T0" fmla="*/ 0 w 383"/>
              <a:gd name="T1" fmla="*/ 105335 h 361"/>
              <a:gd name="T2" fmla="*/ 211983 w 383"/>
              <a:gd name="T3" fmla="*/ 0 h 361"/>
              <a:gd name="T4" fmla="*/ 249931 w 383"/>
              <a:gd name="T5" fmla="*/ 79819 h 361"/>
              <a:gd name="T6" fmla="*/ 62810 w 383"/>
              <a:gd name="T7" fmla="*/ 235531 h 361"/>
              <a:gd name="T8" fmla="*/ 0 w 383"/>
              <a:gd name="T9" fmla="*/ 105335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" h="361">
                <a:moveTo>
                  <a:pt x="0" y="161"/>
                </a:moveTo>
                <a:lnTo>
                  <a:pt x="324" y="0"/>
                </a:lnTo>
                <a:lnTo>
                  <a:pt x="382" y="122"/>
                </a:lnTo>
                <a:lnTo>
                  <a:pt x="96" y="360"/>
                </a:lnTo>
                <a:lnTo>
                  <a:pt x="0" y="161"/>
                </a:lnTo>
              </a:path>
            </a:pathLst>
          </a:custGeom>
          <a:solidFill>
            <a:srgbClr val="E867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41">
            <a:extLst>
              <a:ext uri="{FF2B5EF4-FFF2-40B4-BE49-F238E27FC236}">
                <a16:creationId xmlns:a16="http://schemas.microsoft.com/office/drawing/2014/main" id="{890B2741-E096-6E41-8644-B5118495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270" y="7956610"/>
            <a:ext cx="648167" cy="395500"/>
          </a:xfrm>
          <a:custGeom>
            <a:avLst/>
            <a:gdLst>
              <a:gd name="T0" fmla="*/ 0 w 520"/>
              <a:gd name="T1" fmla="*/ 103035 h 316"/>
              <a:gd name="T2" fmla="*/ 339222 w 520"/>
              <a:gd name="T3" fmla="*/ 0 h 316"/>
              <a:gd name="T4" fmla="*/ 49021 w 520"/>
              <a:gd name="T5" fmla="*/ 206726 h 316"/>
              <a:gd name="T6" fmla="*/ 0 w 520"/>
              <a:gd name="T7" fmla="*/ 103035 h 3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0" h="316">
                <a:moveTo>
                  <a:pt x="0" y="157"/>
                </a:moveTo>
                <a:lnTo>
                  <a:pt x="519" y="0"/>
                </a:lnTo>
                <a:lnTo>
                  <a:pt x="75" y="315"/>
                </a:lnTo>
                <a:lnTo>
                  <a:pt x="0" y="157"/>
                </a:lnTo>
              </a:path>
            </a:pathLst>
          </a:custGeom>
          <a:solidFill>
            <a:srgbClr val="E867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42">
            <a:extLst>
              <a:ext uri="{FF2B5EF4-FFF2-40B4-BE49-F238E27FC236}">
                <a16:creationId xmlns:a16="http://schemas.microsoft.com/office/drawing/2014/main" id="{40B9F5E4-E29B-6840-B1EA-B187DEDC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093" y="7813792"/>
            <a:ext cx="1741259" cy="2114824"/>
          </a:xfrm>
          <a:custGeom>
            <a:avLst/>
            <a:gdLst>
              <a:gd name="T0" fmla="*/ 374235 w 1398"/>
              <a:gd name="T1" fmla="*/ 159256 h 1699"/>
              <a:gd name="T2" fmla="*/ 656381 w 1398"/>
              <a:gd name="T3" fmla="*/ 0 h 1699"/>
              <a:gd name="T4" fmla="*/ 912402 w 1398"/>
              <a:gd name="T5" fmla="*/ 533246 h 1699"/>
              <a:gd name="T6" fmla="*/ 912402 w 1398"/>
              <a:gd name="T7" fmla="*/ 533246 h 1699"/>
              <a:gd name="T8" fmla="*/ 0 w 1398"/>
              <a:gd name="T9" fmla="*/ 755160 h 1699"/>
              <a:gd name="T10" fmla="*/ 16328 w 1398"/>
              <a:gd name="T11" fmla="*/ 662478 h 1699"/>
              <a:gd name="T12" fmla="*/ 16328 w 1398"/>
              <a:gd name="T13" fmla="*/ 662478 h 1699"/>
              <a:gd name="T14" fmla="*/ 374235 w 1398"/>
              <a:gd name="T15" fmla="*/ 159256 h 16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98" h="1699">
                <a:moveTo>
                  <a:pt x="573" y="244"/>
                </a:moveTo>
                <a:lnTo>
                  <a:pt x="1005" y="0"/>
                </a:lnTo>
                <a:lnTo>
                  <a:pt x="1397" y="817"/>
                </a:lnTo>
                <a:cubicBezTo>
                  <a:pt x="798" y="1698"/>
                  <a:pt x="0" y="1157"/>
                  <a:pt x="0" y="1157"/>
                </a:cubicBezTo>
                <a:lnTo>
                  <a:pt x="25" y="1015"/>
                </a:lnTo>
                <a:cubicBezTo>
                  <a:pt x="83" y="689"/>
                  <a:pt x="284" y="406"/>
                  <a:pt x="573" y="244"/>
                </a:cubicBezTo>
              </a:path>
            </a:pathLst>
          </a:custGeom>
          <a:solidFill>
            <a:srgbClr val="E867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C41F462A-6B00-3049-B4CF-4F5AEA12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905" y="7275473"/>
            <a:ext cx="1362248" cy="2224685"/>
          </a:xfrm>
          <a:custGeom>
            <a:avLst/>
            <a:gdLst>
              <a:gd name="T0" fmla="*/ 459203 w 1092"/>
              <a:gd name="T1" fmla="*/ 479527 h 1788"/>
              <a:gd name="T2" fmla="*/ 677683 w 1092"/>
              <a:gd name="T3" fmla="*/ 810955 h 1788"/>
              <a:gd name="T4" fmla="*/ 677683 w 1092"/>
              <a:gd name="T5" fmla="*/ 810955 h 1788"/>
              <a:gd name="T6" fmla="*/ 652172 w 1092"/>
              <a:gd name="T7" fmla="*/ 979279 h 1788"/>
              <a:gd name="T8" fmla="*/ 493218 w 1092"/>
              <a:gd name="T9" fmla="*/ 1110415 h 1788"/>
              <a:gd name="T10" fmla="*/ 493218 w 1092"/>
              <a:gd name="T11" fmla="*/ 1110415 h 1788"/>
              <a:gd name="T12" fmla="*/ 291744 w 1092"/>
              <a:gd name="T13" fmla="*/ 1054307 h 1788"/>
              <a:gd name="T14" fmla="*/ 132789 w 1092"/>
              <a:gd name="T15" fmla="*/ 609358 h 1788"/>
              <a:gd name="T16" fmla="*/ 0 w 1092"/>
              <a:gd name="T17" fmla="*/ 176153 h 1788"/>
              <a:gd name="T18" fmla="*/ 365661 w 1092"/>
              <a:gd name="T19" fmla="*/ 0 h 1788"/>
              <a:gd name="T20" fmla="*/ 459203 w 1092"/>
              <a:gd name="T21" fmla="*/ 479527 h 17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92" h="1788">
                <a:moveTo>
                  <a:pt x="702" y="735"/>
                </a:moveTo>
                <a:lnTo>
                  <a:pt x="1036" y="1243"/>
                </a:lnTo>
                <a:cubicBezTo>
                  <a:pt x="1091" y="1326"/>
                  <a:pt x="1075" y="1438"/>
                  <a:pt x="997" y="1501"/>
                </a:cubicBezTo>
                <a:lnTo>
                  <a:pt x="754" y="1702"/>
                </a:lnTo>
                <a:cubicBezTo>
                  <a:pt x="649" y="1787"/>
                  <a:pt x="491" y="1743"/>
                  <a:pt x="446" y="1616"/>
                </a:cubicBezTo>
                <a:lnTo>
                  <a:pt x="203" y="934"/>
                </a:lnTo>
                <a:lnTo>
                  <a:pt x="0" y="270"/>
                </a:lnTo>
                <a:lnTo>
                  <a:pt x="559" y="0"/>
                </a:lnTo>
                <a:lnTo>
                  <a:pt x="702" y="735"/>
                </a:lnTo>
              </a:path>
            </a:pathLst>
          </a:custGeom>
          <a:solidFill>
            <a:srgbClr val="000B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B973C96A-24E4-734D-A679-9CC50611F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581" y="7378310"/>
            <a:ext cx="892189" cy="1498907"/>
          </a:xfrm>
          <a:custGeom>
            <a:avLst/>
            <a:gdLst>
              <a:gd name="connsiteX0" fmla="*/ 705931 w 892189"/>
              <a:gd name="connsiteY0" fmla="*/ 1117372 h 1498907"/>
              <a:gd name="connsiteX1" fmla="*/ 733289 w 892189"/>
              <a:gd name="connsiteY1" fmla="*/ 1119392 h 1498907"/>
              <a:gd name="connsiteX2" fmla="*/ 738279 w 892189"/>
              <a:gd name="connsiteY2" fmla="*/ 1347024 h 1498907"/>
              <a:gd name="connsiteX3" fmla="*/ 485049 w 892189"/>
              <a:gd name="connsiteY3" fmla="*/ 1393300 h 1498907"/>
              <a:gd name="connsiteX4" fmla="*/ 279221 w 892189"/>
              <a:gd name="connsiteY4" fmla="*/ 1490857 h 1498907"/>
              <a:gd name="connsiteX5" fmla="*/ 164457 w 892189"/>
              <a:gd name="connsiteY5" fmla="*/ 1450834 h 1498907"/>
              <a:gd name="connsiteX6" fmla="*/ 191900 w 892189"/>
              <a:gd name="connsiteY6" fmla="*/ 1340770 h 1498907"/>
              <a:gd name="connsiteX7" fmla="*/ 365294 w 892189"/>
              <a:gd name="connsiteY7" fmla="*/ 1219450 h 1498907"/>
              <a:gd name="connsiteX8" fmla="*/ 426419 w 892189"/>
              <a:gd name="connsiteY8" fmla="*/ 1188182 h 1498907"/>
              <a:gd name="connsiteX9" fmla="*/ 705931 w 892189"/>
              <a:gd name="connsiteY9" fmla="*/ 1117372 h 1498907"/>
              <a:gd name="connsiteX10" fmla="*/ 724293 w 892189"/>
              <a:gd name="connsiteY10" fmla="*/ 735325 h 1498907"/>
              <a:gd name="connsiteX11" fmla="*/ 787942 w 892189"/>
              <a:gd name="connsiteY11" fmla="*/ 980448 h 1498907"/>
              <a:gd name="connsiteX12" fmla="*/ 465956 w 892189"/>
              <a:gd name="connsiteY12" fmla="*/ 1057594 h 1498907"/>
              <a:gd name="connsiteX13" fmla="*/ 227586 w 892189"/>
              <a:gd name="connsiteY13" fmla="*/ 1153404 h 1498907"/>
              <a:gd name="connsiteX14" fmla="*/ 80321 w 892189"/>
              <a:gd name="connsiteY14" fmla="*/ 1089945 h 1498907"/>
              <a:gd name="connsiteX15" fmla="*/ 141473 w 892189"/>
              <a:gd name="connsiteY15" fmla="*/ 945608 h 1498907"/>
              <a:gd name="connsiteX16" fmla="*/ 362371 w 892189"/>
              <a:gd name="connsiteY16" fmla="*/ 852287 h 1498907"/>
              <a:gd name="connsiteX17" fmla="*/ 724293 w 892189"/>
              <a:gd name="connsiteY17" fmla="*/ 735325 h 1498907"/>
              <a:gd name="connsiteX18" fmla="*/ 572054 w 892189"/>
              <a:gd name="connsiteY18" fmla="*/ 1991 h 1498907"/>
              <a:gd name="connsiteX19" fmla="*/ 708652 w 892189"/>
              <a:gd name="connsiteY19" fmla="*/ 216321 h 1498907"/>
              <a:gd name="connsiteX20" fmla="*/ 647261 w 892189"/>
              <a:gd name="connsiteY20" fmla="*/ 281762 h 1498907"/>
              <a:gd name="connsiteX21" fmla="*/ 644733 w 892189"/>
              <a:gd name="connsiteY21" fmla="*/ 283199 h 1498907"/>
              <a:gd name="connsiteX22" fmla="*/ 644817 w 892189"/>
              <a:gd name="connsiteY22" fmla="*/ 283159 h 1498907"/>
              <a:gd name="connsiteX23" fmla="*/ 711104 w 892189"/>
              <a:gd name="connsiteY23" fmla="*/ 267288 h 1498907"/>
              <a:gd name="connsiteX24" fmla="*/ 871643 w 892189"/>
              <a:gd name="connsiteY24" fmla="*/ 368015 h 1498907"/>
              <a:gd name="connsiteX25" fmla="*/ 877874 w 892189"/>
              <a:gd name="connsiteY25" fmla="*/ 382990 h 1498907"/>
              <a:gd name="connsiteX26" fmla="*/ 770693 w 892189"/>
              <a:gd name="connsiteY26" fmla="*/ 612600 h 1498907"/>
              <a:gd name="connsiteX27" fmla="*/ 552591 w 892189"/>
              <a:gd name="connsiteY27" fmla="*/ 676242 h 1498907"/>
              <a:gd name="connsiteX28" fmla="*/ 242263 w 892189"/>
              <a:gd name="connsiteY28" fmla="*/ 802278 h 1498907"/>
              <a:gd name="connsiteX29" fmla="*/ 61549 w 892189"/>
              <a:gd name="connsiteY29" fmla="*/ 731149 h 1498907"/>
              <a:gd name="connsiteX30" fmla="*/ 122618 w 892189"/>
              <a:gd name="connsiteY30" fmla="*/ 548958 h 1498907"/>
              <a:gd name="connsiteX31" fmla="*/ 398050 w 892189"/>
              <a:gd name="connsiteY31" fmla="*/ 400460 h 1498907"/>
              <a:gd name="connsiteX32" fmla="*/ 497747 w 892189"/>
              <a:gd name="connsiteY32" fmla="*/ 353069 h 1498907"/>
              <a:gd name="connsiteX33" fmla="*/ 483285 w 892189"/>
              <a:gd name="connsiteY33" fmla="*/ 358711 h 1498907"/>
              <a:gd name="connsiteX34" fmla="*/ 389510 w 892189"/>
              <a:gd name="connsiteY34" fmla="*/ 389531 h 1498907"/>
              <a:gd name="connsiteX35" fmla="*/ 208207 w 892189"/>
              <a:gd name="connsiteY35" fmla="*/ 481743 h 1498907"/>
              <a:gd name="connsiteX36" fmla="*/ 16969 w 892189"/>
              <a:gd name="connsiteY36" fmla="*/ 418191 h 1498907"/>
              <a:gd name="connsiteX37" fmla="*/ 74092 w 892189"/>
              <a:gd name="connsiteY37" fmla="*/ 243736 h 1498907"/>
              <a:gd name="connsiteX38" fmla="*/ 244219 w 892189"/>
              <a:gd name="connsiteY38" fmla="*/ 154016 h 1498907"/>
              <a:gd name="connsiteX39" fmla="*/ 572054 w 892189"/>
              <a:gd name="connsiteY39" fmla="*/ 1991 h 14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92189" h="1498907">
                <a:moveTo>
                  <a:pt x="705931" y="1117372"/>
                </a:moveTo>
                <a:cubicBezTo>
                  <a:pt x="716546" y="1117066"/>
                  <a:pt x="725805" y="1117672"/>
                  <a:pt x="733289" y="1119392"/>
                </a:cubicBezTo>
                <a:cubicBezTo>
                  <a:pt x="786929" y="1130648"/>
                  <a:pt x="798156" y="1307000"/>
                  <a:pt x="738279" y="1347024"/>
                </a:cubicBezTo>
                <a:cubicBezTo>
                  <a:pt x="664680" y="1395802"/>
                  <a:pt x="485049" y="1393300"/>
                  <a:pt x="485049" y="1393300"/>
                </a:cubicBezTo>
                <a:lnTo>
                  <a:pt x="279221" y="1490857"/>
                </a:lnTo>
                <a:cubicBezTo>
                  <a:pt x="235561" y="1510868"/>
                  <a:pt x="184416" y="1492107"/>
                  <a:pt x="164457" y="1450834"/>
                </a:cubicBezTo>
                <a:cubicBezTo>
                  <a:pt x="145745" y="1412061"/>
                  <a:pt x="156972" y="1364534"/>
                  <a:pt x="191900" y="1340770"/>
                </a:cubicBezTo>
                <a:lnTo>
                  <a:pt x="365294" y="1219450"/>
                </a:lnTo>
                <a:cubicBezTo>
                  <a:pt x="384006" y="1206943"/>
                  <a:pt x="405213" y="1195686"/>
                  <a:pt x="426419" y="1188182"/>
                </a:cubicBezTo>
                <a:cubicBezTo>
                  <a:pt x="490818" y="1166294"/>
                  <a:pt x="631623" y="1119509"/>
                  <a:pt x="705931" y="1117372"/>
                </a:cubicBezTo>
                <a:close/>
                <a:moveTo>
                  <a:pt x="724293" y="735325"/>
                </a:moveTo>
                <a:cubicBezTo>
                  <a:pt x="785446" y="741546"/>
                  <a:pt x="864070" y="918234"/>
                  <a:pt x="787942" y="980448"/>
                </a:cubicBezTo>
                <a:cubicBezTo>
                  <a:pt x="718053" y="1037685"/>
                  <a:pt x="465956" y="1057594"/>
                  <a:pt x="465956" y="1057594"/>
                </a:cubicBezTo>
                <a:lnTo>
                  <a:pt x="227586" y="1153404"/>
                </a:lnTo>
                <a:cubicBezTo>
                  <a:pt x="168930" y="1175801"/>
                  <a:pt x="102785" y="1148427"/>
                  <a:pt x="80321" y="1089945"/>
                </a:cubicBezTo>
                <a:cubicBezTo>
                  <a:pt x="57857" y="1032708"/>
                  <a:pt x="85313" y="969250"/>
                  <a:pt x="141473" y="945608"/>
                </a:cubicBezTo>
                <a:lnTo>
                  <a:pt x="362371" y="852287"/>
                </a:lnTo>
                <a:cubicBezTo>
                  <a:pt x="362371" y="852287"/>
                  <a:pt x="641925" y="726615"/>
                  <a:pt x="724293" y="735325"/>
                </a:cubicBezTo>
                <a:close/>
                <a:moveTo>
                  <a:pt x="572054" y="1991"/>
                </a:moveTo>
                <a:cubicBezTo>
                  <a:pt x="651529" y="20682"/>
                  <a:pt x="732246" y="137817"/>
                  <a:pt x="708652" y="216321"/>
                </a:cubicBezTo>
                <a:cubicBezTo>
                  <a:pt x="701822" y="239063"/>
                  <a:pt x="678461" y="261259"/>
                  <a:pt x="647261" y="281762"/>
                </a:cubicBezTo>
                <a:lnTo>
                  <a:pt x="644733" y="283199"/>
                </a:lnTo>
                <a:lnTo>
                  <a:pt x="644817" y="283159"/>
                </a:lnTo>
                <a:cubicBezTo>
                  <a:pt x="666315" y="273176"/>
                  <a:pt x="688827" y="268029"/>
                  <a:pt x="711104" y="267288"/>
                </a:cubicBezTo>
                <a:cubicBezTo>
                  <a:pt x="777937" y="265065"/>
                  <a:pt x="842666" y="302501"/>
                  <a:pt x="871643" y="368015"/>
                </a:cubicBezTo>
                <a:lnTo>
                  <a:pt x="877874" y="382990"/>
                </a:lnTo>
                <a:cubicBezTo>
                  <a:pt x="919002" y="475333"/>
                  <a:pt x="867904" y="583899"/>
                  <a:pt x="770693" y="612600"/>
                </a:cubicBezTo>
                <a:lnTo>
                  <a:pt x="552591" y="676242"/>
                </a:lnTo>
                <a:lnTo>
                  <a:pt x="242263" y="802278"/>
                </a:lnTo>
                <a:cubicBezTo>
                  <a:pt x="172470" y="829732"/>
                  <a:pt x="93953" y="799783"/>
                  <a:pt x="61549" y="731149"/>
                </a:cubicBezTo>
                <a:cubicBezTo>
                  <a:pt x="30392" y="663763"/>
                  <a:pt x="57810" y="583899"/>
                  <a:pt x="122618" y="548958"/>
                </a:cubicBezTo>
                <a:lnTo>
                  <a:pt x="398050" y="400460"/>
                </a:lnTo>
                <a:lnTo>
                  <a:pt x="497747" y="353069"/>
                </a:lnTo>
                <a:lnTo>
                  <a:pt x="483285" y="358711"/>
                </a:lnTo>
                <a:cubicBezTo>
                  <a:pt x="430547" y="377965"/>
                  <a:pt x="389510" y="389531"/>
                  <a:pt x="389510" y="389531"/>
                </a:cubicBezTo>
                <a:lnTo>
                  <a:pt x="208207" y="481743"/>
                </a:lnTo>
                <a:cubicBezTo>
                  <a:pt x="137424" y="516634"/>
                  <a:pt x="51739" y="489219"/>
                  <a:pt x="16969" y="418191"/>
                </a:cubicBezTo>
                <a:cubicBezTo>
                  <a:pt x="-19043" y="347163"/>
                  <a:pt x="3309" y="278627"/>
                  <a:pt x="74092" y="243736"/>
                </a:cubicBezTo>
                <a:lnTo>
                  <a:pt x="244219" y="154016"/>
                </a:lnTo>
                <a:cubicBezTo>
                  <a:pt x="244219" y="154016"/>
                  <a:pt x="485128" y="-20439"/>
                  <a:pt x="572054" y="199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49">
            <a:extLst>
              <a:ext uri="{FF2B5EF4-FFF2-40B4-BE49-F238E27FC236}">
                <a16:creationId xmlns:a16="http://schemas.microsoft.com/office/drawing/2014/main" id="{0CE33453-ED24-5643-AF56-C4F3A18A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502" y="9258464"/>
            <a:ext cx="1180979" cy="1538053"/>
          </a:xfrm>
          <a:custGeom>
            <a:avLst/>
            <a:gdLst>
              <a:gd name="T0" fmla="*/ 618611 w 949"/>
              <a:gd name="T1" fmla="*/ 100647 h 1234"/>
              <a:gd name="T2" fmla="*/ 167704 w 949"/>
              <a:gd name="T3" fmla="*/ 0 h 1234"/>
              <a:gd name="T4" fmla="*/ 0 w 949"/>
              <a:gd name="T5" fmla="*/ 805831 h 1234"/>
              <a:gd name="T6" fmla="*/ 618611 w 949"/>
              <a:gd name="T7" fmla="*/ 805831 h 1234"/>
              <a:gd name="T8" fmla="*/ 618611 w 949"/>
              <a:gd name="T9" fmla="*/ 100647 h 1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" h="1234">
                <a:moveTo>
                  <a:pt x="948" y="154"/>
                </a:moveTo>
                <a:lnTo>
                  <a:pt x="257" y="0"/>
                </a:lnTo>
                <a:lnTo>
                  <a:pt x="0" y="1233"/>
                </a:lnTo>
                <a:lnTo>
                  <a:pt x="948" y="1233"/>
                </a:lnTo>
                <a:lnTo>
                  <a:pt x="948" y="154"/>
                </a:lnTo>
              </a:path>
            </a:pathLst>
          </a:custGeom>
          <a:solidFill>
            <a:srgbClr val="FF93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7F88A39-9E61-2C45-9999-0D8BD7192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438" y="7627111"/>
            <a:ext cx="339161" cy="1190685"/>
          </a:xfrm>
          <a:custGeom>
            <a:avLst/>
            <a:gdLst>
              <a:gd name="connsiteX0" fmla="*/ 278579 w 339161"/>
              <a:gd name="connsiteY0" fmla="*/ 1033988 h 1190685"/>
              <a:gd name="connsiteX1" fmla="*/ 300985 w 339161"/>
              <a:gd name="connsiteY1" fmla="*/ 1037511 h 1190685"/>
              <a:gd name="connsiteX2" fmla="*/ 314871 w 339161"/>
              <a:gd name="connsiteY2" fmla="*/ 1106133 h 1190685"/>
              <a:gd name="connsiteX3" fmla="*/ 198736 w 339161"/>
              <a:gd name="connsiteY3" fmla="*/ 1190685 h 1190685"/>
              <a:gd name="connsiteX4" fmla="*/ 131832 w 339161"/>
              <a:gd name="connsiteY4" fmla="*/ 1123288 h 1190685"/>
              <a:gd name="connsiteX5" fmla="*/ 258066 w 339161"/>
              <a:gd name="connsiteY5" fmla="*/ 1038736 h 1190685"/>
              <a:gd name="connsiteX6" fmla="*/ 278579 w 339161"/>
              <a:gd name="connsiteY6" fmla="*/ 1033988 h 1190685"/>
              <a:gd name="connsiteX7" fmla="*/ 194622 w 339161"/>
              <a:gd name="connsiteY7" fmla="*/ 709216 h 1190685"/>
              <a:gd name="connsiteX8" fmla="*/ 262337 w 339161"/>
              <a:gd name="connsiteY8" fmla="*/ 742639 h 1190685"/>
              <a:gd name="connsiteX9" fmla="*/ 241407 w 339161"/>
              <a:gd name="connsiteY9" fmla="*/ 813198 h 1190685"/>
              <a:gd name="connsiteX10" fmla="*/ 107207 w 339161"/>
              <a:gd name="connsiteY10" fmla="*/ 877567 h 1190685"/>
              <a:gd name="connsiteX11" fmla="*/ 60422 w 339161"/>
              <a:gd name="connsiteY11" fmla="*/ 763683 h 1190685"/>
              <a:gd name="connsiteX12" fmla="*/ 290771 w 339161"/>
              <a:gd name="connsiteY12" fmla="*/ 291805 h 1190685"/>
              <a:gd name="connsiteX13" fmla="*/ 329222 w 339161"/>
              <a:gd name="connsiteY13" fmla="*/ 323895 h 1190685"/>
              <a:gd name="connsiteX14" fmla="*/ 299454 w 339161"/>
              <a:gd name="connsiteY14" fmla="*/ 425331 h 1190685"/>
              <a:gd name="connsiteX15" fmla="*/ 109681 w 339161"/>
              <a:gd name="connsiteY15" fmla="*/ 520505 h 1190685"/>
              <a:gd name="connsiteX16" fmla="*/ 43943 w 339161"/>
              <a:gd name="connsiteY16" fmla="*/ 371482 h 1190685"/>
              <a:gd name="connsiteX17" fmla="*/ 241158 w 339161"/>
              <a:gd name="connsiteY17" fmla="*/ 292588 h 1190685"/>
              <a:gd name="connsiteX18" fmla="*/ 290771 w 339161"/>
              <a:gd name="connsiteY18" fmla="*/ 291805 h 1190685"/>
              <a:gd name="connsiteX19" fmla="*/ 165523 w 339161"/>
              <a:gd name="connsiteY19" fmla="*/ 3074 h 1190685"/>
              <a:gd name="connsiteX20" fmla="*/ 237167 w 339161"/>
              <a:gd name="connsiteY20" fmla="*/ 29011 h 1190685"/>
              <a:gd name="connsiteX21" fmla="*/ 214933 w 339161"/>
              <a:gd name="connsiteY21" fmla="*/ 117940 h 1190685"/>
              <a:gd name="connsiteX22" fmla="*/ 79055 w 339161"/>
              <a:gd name="connsiteY22" fmla="*/ 201928 h 1190685"/>
              <a:gd name="connsiteX23" fmla="*/ 0 w 339161"/>
              <a:gd name="connsiteY23" fmla="*/ 56184 h 11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9161" h="1190685">
                <a:moveTo>
                  <a:pt x="278579" y="1033988"/>
                </a:moveTo>
                <a:cubicBezTo>
                  <a:pt x="286468" y="1033835"/>
                  <a:pt x="294673" y="1035060"/>
                  <a:pt x="300985" y="1037511"/>
                </a:cubicBezTo>
                <a:cubicBezTo>
                  <a:pt x="324970" y="1048539"/>
                  <a:pt x="333806" y="1086526"/>
                  <a:pt x="314871" y="1106133"/>
                </a:cubicBezTo>
                <a:lnTo>
                  <a:pt x="198736" y="1190685"/>
                </a:lnTo>
                <a:lnTo>
                  <a:pt x="131832" y="1123288"/>
                </a:lnTo>
                <a:lnTo>
                  <a:pt x="258066" y="1038736"/>
                </a:lnTo>
                <a:cubicBezTo>
                  <a:pt x="263115" y="1035673"/>
                  <a:pt x="270689" y="1034141"/>
                  <a:pt x="278579" y="1033988"/>
                </a:cubicBezTo>
                <a:close/>
                <a:moveTo>
                  <a:pt x="194622" y="709216"/>
                </a:moveTo>
                <a:cubicBezTo>
                  <a:pt x="221708" y="703027"/>
                  <a:pt x="251257" y="716643"/>
                  <a:pt x="262337" y="742639"/>
                </a:cubicBezTo>
                <a:cubicBezTo>
                  <a:pt x="273418" y="768634"/>
                  <a:pt x="264800" y="798343"/>
                  <a:pt x="241407" y="813198"/>
                </a:cubicBezTo>
                <a:lnTo>
                  <a:pt x="107207" y="877567"/>
                </a:lnTo>
                <a:lnTo>
                  <a:pt x="60422" y="763683"/>
                </a:lnTo>
                <a:close/>
                <a:moveTo>
                  <a:pt x="290771" y="291805"/>
                </a:moveTo>
                <a:cubicBezTo>
                  <a:pt x="306586" y="297284"/>
                  <a:pt x="320540" y="308242"/>
                  <a:pt x="329222" y="323895"/>
                </a:cubicBezTo>
                <a:cubicBezTo>
                  <a:pt x="350308" y="360212"/>
                  <a:pt x="336664" y="407799"/>
                  <a:pt x="299454" y="425331"/>
                </a:cubicBezTo>
                <a:lnTo>
                  <a:pt x="109681" y="520505"/>
                </a:lnTo>
                <a:lnTo>
                  <a:pt x="43943" y="371482"/>
                </a:lnTo>
                <a:lnTo>
                  <a:pt x="241158" y="292588"/>
                </a:lnTo>
                <a:cubicBezTo>
                  <a:pt x="257282" y="286326"/>
                  <a:pt x="274957" y="286326"/>
                  <a:pt x="290771" y="291805"/>
                </a:cubicBezTo>
                <a:close/>
                <a:moveTo>
                  <a:pt x="165523" y="3074"/>
                </a:moveTo>
                <a:cubicBezTo>
                  <a:pt x="192698" y="-5572"/>
                  <a:pt x="222344" y="4309"/>
                  <a:pt x="237167" y="29011"/>
                </a:cubicBezTo>
                <a:cubicBezTo>
                  <a:pt x="256931" y="58654"/>
                  <a:pt x="247049" y="99413"/>
                  <a:pt x="214933" y="117940"/>
                </a:cubicBezTo>
                <a:lnTo>
                  <a:pt x="79055" y="201928"/>
                </a:lnTo>
                <a:lnTo>
                  <a:pt x="0" y="56184"/>
                </a:lnTo>
                <a:close/>
              </a:path>
            </a:pathLst>
          </a:custGeom>
          <a:solidFill>
            <a:srgbClr val="FEB3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C4B4FF7-EAAA-4745-92CD-70EF5742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581" y="7378308"/>
            <a:ext cx="892189" cy="1498908"/>
          </a:xfrm>
          <a:custGeom>
            <a:avLst/>
            <a:gdLst>
              <a:gd name="connsiteX0" fmla="*/ 705931 w 892189"/>
              <a:gd name="connsiteY0" fmla="*/ 1117373 h 1498908"/>
              <a:gd name="connsiteX1" fmla="*/ 733289 w 892189"/>
              <a:gd name="connsiteY1" fmla="*/ 1119393 h 1498908"/>
              <a:gd name="connsiteX2" fmla="*/ 738279 w 892189"/>
              <a:gd name="connsiteY2" fmla="*/ 1347025 h 1498908"/>
              <a:gd name="connsiteX3" fmla="*/ 485049 w 892189"/>
              <a:gd name="connsiteY3" fmla="*/ 1393301 h 1498908"/>
              <a:gd name="connsiteX4" fmla="*/ 279221 w 892189"/>
              <a:gd name="connsiteY4" fmla="*/ 1490858 h 1498908"/>
              <a:gd name="connsiteX5" fmla="*/ 164457 w 892189"/>
              <a:gd name="connsiteY5" fmla="*/ 1450835 h 1498908"/>
              <a:gd name="connsiteX6" fmla="*/ 191900 w 892189"/>
              <a:gd name="connsiteY6" fmla="*/ 1340771 h 1498908"/>
              <a:gd name="connsiteX7" fmla="*/ 365294 w 892189"/>
              <a:gd name="connsiteY7" fmla="*/ 1219451 h 1498908"/>
              <a:gd name="connsiteX8" fmla="*/ 426419 w 892189"/>
              <a:gd name="connsiteY8" fmla="*/ 1188183 h 1498908"/>
              <a:gd name="connsiteX9" fmla="*/ 705931 w 892189"/>
              <a:gd name="connsiteY9" fmla="*/ 1117373 h 1498908"/>
              <a:gd name="connsiteX10" fmla="*/ 724293 w 892189"/>
              <a:gd name="connsiteY10" fmla="*/ 735326 h 1498908"/>
              <a:gd name="connsiteX11" fmla="*/ 787942 w 892189"/>
              <a:gd name="connsiteY11" fmla="*/ 980450 h 1498908"/>
              <a:gd name="connsiteX12" fmla="*/ 465956 w 892189"/>
              <a:gd name="connsiteY12" fmla="*/ 1057595 h 1498908"/>
              <a:gd name="connsiteX13" fmla="*/ 227586 w 892189"/>
              <a:gd name="connsiteY13" fmla="*/ 1153405 h 1498908"/>
              <a:gd name="connsiteX14" fmla="*/ 80321 w 892189"/>
              <a:gd name="connsiteY14" fmla="*/ 1089946 h 1498908"/>
              <a:gd name="connsiteX15" fmla="*/ 141474 w 892189"/>
              <a:gd name="connsiteY15" fmla="*/ 945610 h 1498908"/>
              <a:gd name="connsiteX16" fmla="*/ 362371 w 892189"/>
              <a:gd name="connsiteY16" fmla="*/ 852289 h 1498908"/>
              <a:gd name="connsiteX17" fmla="*/ 724293 w 892189"/>
              <a:gd name="connsiteY17" fmla="*/ 735326 h 1498908"/>
              <a:gd name="connsiteX18" fmla="*/ 572054 w 892189"/>
              <a:gd name="connsiteY18" fmla="*/ 1992 h 1498908"/>
              <a:gd name="connsiteX19" fmla="*/ 708652 w 892189"/>
              <a:gd name="connsiteY19" fmla="*/ 216323 h 1498908"/>
              <a:gd name="connsiteX20" fmla="*/ 647261 w 892189"/>
              <a:gd name="connsiteY20" fmla="*/ 281763 h 1498908"/>
              <a:gd name="connsiteX21" fmla="*/ 644733 w 892189"/>
              <a:gd name="connsiteY21" fmla="*/ 283201 h 1498908"/>
              <a:gd name="connsiteX22" fmla="*/ 644817 w 892189"/>
              <a:gd name="connsiteY22" fmla="*/ 283161 h 1498908"/>
              <a:gd name="connsiteX23" fmla="*/ 871643 w 892189"/>
              <a:gd name="connsiteY23" fmla="*/ 368017 h 1498908"/>
              <a:gd name="connsiteX24" fmla="*/ 877874 w 892189"/>
              <a:gd name="connsiteY24" fmla="*/ 382991 h 1498908"/>
              <a:gd name="connsiteX25" fmla="*/ 770693 w 892189"/>
              <a:gd name="connsiteY25" fmla="*/ 612602 h 1498908"/>
              <a:gd name="connsiteX26" fmla="*/ 552591 w 892189"/>
              <a:gd name="connsiteY26" fmla="*/ 676244 h 1498908"/>
              <a:gd name="connsiteX27" fmla="*/ 242263 w 892189"/>
              <a:gd name="connsiteY27" fmla="*/ 802280 h 1498908"/>
              <a:gd name="connsiteX28" fmla="*/ 61550 w 892189"/>
              <a:gd name="connsiteY28" fmla="*/ 731151 h 1498908"/>
              <a:gd name="connsiteX29" fmla="*/ 122618 w 892189"/>
              <a:gd name="connsiteY29" fmla="*/ 548960 h 1498908"/>
              <a:gd name="connsiteX30" fmla="*/ 398050 w 892189"/>
              <a:gd name="connsiteY30" fmla="*/ 400462 h 1498908"/>
              <a:gd name="connsiteX31" fmla="*/ 497747 w 892189"/>
              <a:gd name="connsiteY31" fmla="*/ 353071 h 1498908"/>
              <a:gd name="connsiteX32" fmla="*/ 483285 w 892189"/>
              <a:gd name="connsiteY32" fmla="*/ 358713 h 1498908"/>
              <a:gd name="connsiteX33" fmla="*/ 389510 w 892189"/>
              <a:gd name="connsiteY33" fmla="*/ 389532 h 1498908"/>
              <a:gd name="connsiteX34" fmla="*/ 208207 w 892189"/>
              <a:gd name="connsiteY34" fmla="*/ 481744 h 1498908"/>
              <a:gd name="connsiteX35" fmla="*/ 16969 w 892189"/>
              <a:gd name="connsiteY35" fmla="*/ 418193 h 1498908"/>
              <a:gd name="connsiteX36" fmla="*/ 74092 w 892189"/>
              <a:gd name="connsiteY36" fmla="*/ 243737 h 1498908"/>
              <a:gd name="connsiteX37" fmla="*/ 244219 w 892189"/>
              <a:gd name="connsiteY37" fmla="*/ 154017 h 1498908"/>
              <a:gd name="connsiteX38" fmla="*/ 572054 w 892189"/>
              <a:gd name="connsiteY38" fmla="*/ 1992 h 149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2189" h="1498908">
                <a:moveTo>
                  <a:pt x="705931" y="1117373"/>
                </a:moveTo>
                <a:cubicBezTo>
                  <a:pt x="716546" y="1117067"/>
                  <a:pt x="725805" y="1117673"/>
                  <a:pt x="733289" y="1119393"/>
                </a:cubicBezTo>
                <a:cubicBezTo>
                  <a:pt x="786929" y="1130649"/>
                  <a:pt x="798156" y="1307001"/>
                  <a:pt x="738279" y="1347025"/>
                </a:cubicBezTo>
                <a:cubicBezTo>
                  <a:pt x="664680" y="1395803"/>
                  <a:pt x="485049" y="1393301"/>
                  <a:pt x="485049" y="1393301"/>
                </a:cubicBezTo>
                <a:lnTo>
                  <a:pt x="279221" y="1490858"/>
                </a:lnTo>
                <a:cubicBezTo>
                  <a:pt x="235561" y="1510869"/>
                  <a:pt x="184416" y="1492108"/>
                  <a:pt x="164457" y="1450835"/>
                </a:cubicBezTo>
                <a:cubicBezTo>
                  <a:pt x="145745" y="1412062"/>
                  <a:pt x="156972" y="1364535"/>
                  <a:pt x="191900" y="1340771"/>
                </a:cubicBezTo>
                <a:lnTo>
                  <a:pt x="365294" y="1219451"/>
                </a:lnTo>
                <a:cubicBezTo>
                  <a:pt x="384006" y="1206944"/>
                  <a:pt x="405213" y="1195687"/>
                  <a:pt x="426419" y="1188183"/>
                </a:cubicBezTo>
                <a:cubicBezTo>
                  <a:pt x="490818" y="1166295"/>
                  <a:pt x="631623" y="1119510"/>
                  <a:pt x="705931" y="1117373"/>
                </a:cubicBezTo>
                <a:close/>
                <a:moveTo>
                  <a:pt x="724293" y="735326"/>
                </a:moveTo>
                <a:cubicBezTo>
                  <a:pt x="785446" y="741548"/>
                  <a:pt x="864070" y="918236"/>
                  <a:pt x="787942" y="980450"/>
                </a:cubicBezTo>
                <a:cubicBezTo>
                  <a:pt x="718053" y="1037686"/>
                  <a:pt x="465956" y="1057595"/>
                  <a:pt x="465956" y="1057595"/>
                </a:cubicBezTo>
                <a:lnTo>
                  <a:pt x="227586" y="1153405"/>
                </a:lnTo>
                <a:cubicBezTo>
                  <a:pt x="168930" y="1175802"/>
                  <a:pt x="102786" y="1148428"/>
                  <a:pt x="80321" y="1089946"/>
                </a:cubicBezTo>
                <a:cubicBezTo>
                  <a:pt x="57857" y="1032709"/>
                  <a:pt x="85313" y="969251"/>
                  <a:pt x="141474" y="945610"/>
                </a:cubicBezTo>
                <a:lnTo>
                  <a:pt x="362371" y="852289"/>
                </a:lnTo>
                <a:cubicBezTo>
                  <a:pt x="362371" y="852289"/>
                  <a:pt x="641925" y="726616"/>
                  <a:pt x="724293" y="735326"/>
                </a:cubicBezTo>
                <a:close/>
                <a:moveTo>
                  <a:pt x="572054" y="1992"/>
                </a:moveTo>
                <a:cubicBezTo>
                  <a:pt x="651529" y="20684"/>
                  <a:pt x="732246" y="137818"/>
                  <a:pt x="708652" y="216323"/>
                </a:cubicBezTo>
                <a:cubicBezTo>
                  <a:pt x="701822" y="239064"/>
                  <a:pt x="678461" y="261261"/>
                  <a:pt x="647261" y="281763"/>
                </a:cubicBezTo>
                <a:lnTo>
                  <a:pt x="644733" y="283201"/>
                </a:lnTo>
                <a:lnTo>
                  <a:pt x="644817" y="283161"/>
                </a:lnTo>
                <a:cubicBezTo>
                  <a:pt x="730811" y="243228"/>
                  <a:pt x="833007" y="280665"/>
                  <a:pt x="871643" y="368017"/>
                </a:cubicBezTo>
                <a:lnTo>
                  <a:pt x="877874" y="382991"/>
                </a:lnTo>
                <a:cubicBezTo>
                  <a:pt x="919002" y="475335"/>
                  <a:pt x="867904" y="583900"/>
                  <a:pt x="770693" y="612602"/>
                </a:cubicBezTo>
                <a:lnTo>
                  <a:pt x="552591" y="676244"/>
                </a:lnTo>
                <a:lnTo>
                  <a:pt x="242263" y="802280"/>
                </a:lnTo>
                <a:cubicBezTo>
                  <a:pt x="172470" y="829733"/>
                  <a:pt x="93953" y="799784"/>
                  <a:pt x="61550" y="731151"/>
                </a:cubicBezTo>
                <a:cubicBezTo>
                  <a:pt x="30392" y="663765"/>
                  <a:pt x="57811" y="583900"/>
                  <a:pt x="122618" y="548960"/>
                </a:cubicBezTo>
                <a:lnTo>
                  <a:pt x="398050" y="400462"/>
                </a:lnTo>
                <a:lnTo>
                  <a:pt x="497747" y="353071"/>
                </a:lnTo>
                <a:lnTo>
                  <a:pt x="483285" y="358713"/>
                </a:lnTo>
                <a:cubicBezTo>
                  <a:pt x="430547" y="377967"/>
                  <a:pt x="389510" y="389532"/>
                  <a:pt x="389510" y="389532"/>
                </a:cubicBezTo>
                <a:lnTo>
                  <a:pt x="208207" y="481744"/>
                </a:lnTo>
                <a:cubicBezTo>
                  <a:pt x="137424" y="516635"/>
                  <a:pt x="51740" y="489221"/>
                  <a:pt x="16969" y="418193"/>
                </a:cubicBezTo>
                <a:cubicBezTo>
                  <a:pt x="-19043" y="347164"/>
                  <a:pt x="3310" y="278628"/>
                  <a:pt x="74092" y="243737"/>
                </a:cubicBezTo>
                <a:lnTo>
                  <a:pt x="244219" y="154017"/>
                </a:lnTo>
                <a:cubicBezTo>
                  <a:pt x="244219" y="154017"/>
                  <a:pt x="485128" y="-20438"/>
                  <a:pt x="572054" y="1992"/>
                </a:cubicBezTo>
                <a:close/>
              </a:path>
            </a:pathLst>
          </a:custGeom>
          <a:solidFill>
            <a:srgbClr val="E86768">
              <a:alpha val="3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57">
            <a:extLst>
              <a:ext uri="{FF2B5EF4-FFF2-40B4-BE49-F238E27FC236}">
                <a16:creationId xmlns:a16="http://schemas.microsoft.com/office/drawing/2014/main" id="{43FA10E1-8B52-1547-99E9-0F3F7B8F7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091" y="7583084"/>
            <a:ext cx="1603937" cy="1675380"/>
          </a:xfrm>
          <a:custGeom>
            <a:avLst/>
            <a:gdLst>
              <a:gd name="T0" fmla="*/ 365673 w 1288"/>
              <a:gd name="T1" fmla="*/ 679133 h 1344"/>
              <a:gd name="T2" fmla="*/ 365673 w 1288"/>
              <a:gd name="T3" fmla="*/ 679133 h 1344"/>
              <a:gd name="T4" fmla="*/ 471457 w 1288"/>
              <a:gd name="T5" fmla="*/ 284334 h 1344"/>
              <a:gd name="T6" fmla="*/ 559610 w 1288"/>
              <a:gd name="T7" fmla="*/ 207204 h 1344"/>
              <a:gd name="T8" fmla="*/ 559610 w 1288"/>
              <a:gd name="T9" fmla="*/ 207204 h 1344"/>
              <a:gd name="T10" fmla="*/ 840395 w 1288"/>
              <a:gd name="T11" fmla="*/ 79091 h 1344"/>
              <a:gd name="T12" fmla="*/ 559610 w 1288"/>
              <a:gd name="T13" fmla="*/ 19609 h 1344"/>
              <a:gd name="T14" fmla="*/ 559610 w 1288"/>
              <a:gd name="T15" fmla="*/ 19609 h 1344"/>
              <a:gd name="T16" fmla="*/ 300374 w 1288"/>
              <a:gd name="T17" fmla="*/ 91510 h 1344"/>
              <a:gd name="T18" fmla="*/ 147575 w 1288"/>
              <a:gd name="T19" fmla="*/ 232696 h 1344"/>
              <a:gd name="T20" fmla="*/ 147575 w 1288"/>
              <a:gd name="T21" fmla="*/ 232696 h 1344"/>
              <a:gd name="T22" fmla="*/ 0 w 1288"/>
              <a:gd name="T23" fmla="*/ 571936 h 1344"/>
              <a:gd name="T24" fmla="*/ 0 w 1288"/>
              <a:gd name="T25" fmla="*/ 877839 h 1344"/>
              <a:gd name="T26" fmla="*/ 365673 w 1288"/>
              <a:gd name="T27" fmla="*/ 679133 h 13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88" h="1344">
                <a:moveTo>
                  <a:pt x="560" y="1039"/>
                </a:moveTo>
                <a:lnTo>
                  <a:pt x="560" y="1039"/>
                </a:lnTo>
                <a:cubicBezTo>
                  <a:pt x="757" y="917"/>
                  <a:pt x="722" y="435"/>
                  <a:pt x="722" y="435"/>
                </a:cubicBezTo>
                <a:lnTo>
                  <a:pt x="857" y="317"/>
                </a:lnTo>
                <a:cubicBezTo>
                  <a:pt x="1262" y="427"/>
                  <a:pt x="1287" y="121"/>
                  <a:pt x="1287" y="121"/>
                </a:cubicBezTo>
                <a:lnTo>
                  <a:pt x="857" y="30"/>
                </a:lnTo>
                <a:cubicBezTo>
                  <a:pt x="715" y="0"/>
                  <a:pt x="567" y="41"/>
                  <a:pt x="460" y="140"/>
                </a:cubicBezTo>
                <a:lnTo>
                  <a:pt x="226" y="356"/>
                </a:lnTo>
                <a:cubicBezTo>
                  <a:pt x="82" y="490"/>
                  <a:pt x="0" y="679"/>
                  <a:pt x="0" y="875"/>
                </a:cubicBezTo>
                <a:lnTo>
                  <a:pt x="0" y="1343"/>
                </a:lnTo>
                <a:lnTo>
                  <a:pt x="560" y="1039"/>
                </a:lnTo>
              </a:path>
            </a:pathLst>
          </a:custGeom>
          <a:solidFill>
            <a:srgbClr val="FF93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58">
            <a:extLst>
              <a:ext uri="{FF2B5EF4-FFF2-40B4-BE49-F238E27FC236}">
                <a16:creationId xmlns:a16="http://schemas.microsoft.com/office/drawing/2014/main" id="{DDB59239-CABB-CA46-8AA5-BADBBF48D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481" y="7692944"/>
            <a:ext cx="302110" cy="109861"/>
          </a:xfrm>
          <a:custGeom>
            <a:avLst/>
            <a:gdLst>
              <a:gd name="T0" fmla="*/ 157761 w 242"/>
              <a:gd name="T1" fmla="*/ 25530 h 88"/>
              <a:gd name="T2" fmla="*/ 22911 w 242"/>
              <a:gd name="T3" fmla="*/ 0 h 88"/>
              <a:gd name="T4" fmla="*/ 22911 w 242"/>
              <a:gd name="T5" fmla="*/ 0 h 88"/>
              <a:gd name="T6" fmla="*/ 53678 w 242"/>
              <a:gd name="T7" fmla="*/ 46478 h 88"/>
              <a:gd name="T8" fmla="*/ 53678 w 242"/>
              <a:gd name="T9" fmla="*/ 46478 h 88"/>
              <a:gd name="T10" fmla="*/ 145324 w 242"/>
              <a:gd name="T11" fmla="*/ 56951 h 88"/>
              <a:gd name="T12" fmla="*/ 157761 w 242"/>
              <a:gd name="T13" fmla="*/ 25530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2" h="88">
                <a:moveTo>
                  <a:pt x="241" y="39"/>
                </a:moveTo>
                <a:lnTo>
                  <a:pt x="35" y="0"/>
                </a:lnTo>
                <a:cubicBezTo>
                  <a:pt x="35" y="0"/>
                  <a:pt x="0" y="55"/>
                  <a:pt x="82" y="71"/>
                </a:cubicBezTo>
                <a:cubicBezTo>
                  <a:pt x="164" y="86"/>
                  <a:pt x="222" y="87"/>
                  <a:pt x="222" y="87"/>
                </a:cubicBezTo>
                <a:lnTo>
                  <a:pt x="241" y="39"/>
                </a:lnTo>
              </a:path>
            </a:pathLst>
          </a:custGeom>
          <a:solidFill>
            <a:srgbClr val="FEB3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6D652C2-0929-2C44-9B56-BAB20170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784" y="4149283"/>
            <a:ext cx="1662600" cy="2620926"/>
          </a:xfrm>
          <a:custGeom>
            <a:avLst/>
            <a:gdLst>
              <a:gd name="connsiteX0" fmla="*/ 833213 w 1662600"/>
              <a:gd name="connsiteY0" fmla="*/ 2437789 h 2620926"/>
              <a:gd name="connsiteX1" fmla="*/ 1433022 w 1662600"/>
              <a:gd name="connsiteY1" fmla="*/ 2525855 h 2620926"/>
              <a:gd name="connsiteX2" fmla="*/ 1472843 w 1662600"/>
              <a:gd name="connsiteY2" fmla="*/ 2580432 h 2620926"/>
              <a:gd name="connsiteX3" fmla="*/ 1418089 w 1662600"/>
              <a:gd name="connsiteY3" fmla="*/ 2620123 h 2620926"/>
              <a:gd name="connsiteX4" fmla="*/ 819524 w 1662600"/>
              <a:gd name="connsiteY4" fmla="*/ 2532057 h 2620926"/>
              <a:gd name="connsiteX5" fmla="*/ 778458 w 1662600"/>
              <a:gd name="connsiteY5" fmla="*/ 2478721 h 2620926"/>
              <a:gd name="connsiteX6" fmla="*/ 833213 w 1662600"/>
              <a:gd name="connsiteY6" fmla="*/ 2437789 h 2620926"/>
              <a:gd name="connsiteX7" fmla="*/ 1389936 w 1662600"/>
              <a:gd name="connsiteY7" fmla="*/ 1809102 h 2620926"/>
              <a:gd name="connsiteX8" fmla="*/ 1441120 w 1662600"/>
              <a:gd name="connsiteY8" fmla="*/ 1853875 h 2620926"/>
              <a:gd name="connsiteX9" fmla="*/ 1394929 w 1662600"/>
              <a:gd name="connsiteY9" fmla="*/ 1903624 h 2620926"/>
              <a:gd name="connsiteX10" fmla="*/ 810682 w 1662600"/>
              <a:gd name="connsiteY10" fmla="*/ 1937204 h 2620926"/>
              <a:gd name="connsiteX11" fmla="*/ 759498 w 1662600"/>
              <a:gd name="connsiteY11" fmla="*/ 1892430 h 2620926"/>
              <a:gd name="connsiteX12" fmla="*/ 805689 w 1662600"/>
              <a:gd name="connsiteY12" fmla="*/ 1842682 h 2620926"/>
              <a:gd name="connsiteX13" fmla="*/ 1620133 w 1662600"/>
              <a:gd name="connsiteY13" fmla="*/ 1017052 h 2620926"/>
              <a:gd name="connsiteX14" fmla="*/ 1660105 w 1662600"/>
              <a:gd name="connsiteY14" fmla="*/ 1049975 h 2620926"/>
              <a:gd name="connsiteX15" fmla="*/ 1627691 w 1662600"/>
              <a:gd name="connsiteY15" fmla="*/ 1109750 h 2620926"/>
              <a:gd name="connsiteX16" fmla="*/ 627828 w 1662600"/>
              <a:gd name="connsiteY16" fmla="*/ 1402398 h 2620926"/>
              <a:gd name="connsiteX17" fmla="*/ 569233 w 1662600"/>
              <a:gd name="connsiteY17" fmla="*/ 1370020 h 2620926"/>
              <a:gd name="connsiteX18" fmla="*/ 601647 w 1662600"/>
              <a:gd name="connsiteY18" fmla="*/ 1311490 h 2620926"/>
              <a:gd name="connsiteX19" fmla="*/ 1601510 w 1662600"/>
              <a:gd name="connsiteY19" fmla="*/ 1018842 h 2620926"/>
              <a:gd name="connsiteX20" fmla="*/ 1620133 w 1662600"/>
              <a:gd name="connsiteY20" fmla="*/ 1017052 h 2620926"/>
              <a:gd name="connsiteX21" fmla="*/ 886208 w 1662600"/>
              <a:gd name="connsiteY21" fmla="*/ 447755 h 2620926"/>
              <a:gd name="connsiteX22" fmla="*/ 935566 w 1662600"/>
              <a:gd name="connsiteY22" fmla="*/ 468866 h 2620926"/>
              <a:gd name="connsiteX23" fmla="*/ 921875 w 1662600"/>
              <a:gd name="connsiteY23" fmla="*/ 535170 h 2620926"/>
              <a:gd name="connsiteX24" fmla="*/ 366760 w 1662600"/>
              <a:gd name="connsiteY24" fmla="*/ 901721 h 2620926"/>
              <a:gd name="connsiteX25" fmla="*/ 300794 w 1662600"/>
              <a:gd name="connsiteY25" fmla="*/ 887960 h 2620926"/>
              <a:gd name="connsiteX26" fmla="*/ 314485 w 1662600"/>
              <a:gd name="connsiteY26" fmla="*/ 821655 h 2620926"/>
              <a:gd name="connsiteX27" fmla="*/ 868355 w 1662600"/>
              <a:gd name="connsiteY27" fmla="*/ 455105 h 2620926"/>
              <a:gd name="connsiteX28" fmla="*/ 886208 w 1662600"/>
              <a:gd name="connsiteY28" fmla="*/ 447755 h 2620926"/>
              <a:gd name="connsiteX29" fmla="*/ 467485 w 1662600"/>
              <a:gd name="connsiteY29" fmla="*/ 4 h 2620926"/>
              <a:gd name="connsiteX30" fmla="*/ 500909 w 1662600"/>
              <a:gd name="connsiteY30" fmla="*/ 13924 h 2620926"/>
              <a:gd name="connsiteX31" fmla="*/ 503397 w 1662600"/>
              <a:gd name="connsiteY31" fmla="*/ 81492 h 2620926"/>
              <a:gd name="connsiteX32" fmla="*/ 81788 w 1662600"/>
              <a:gd name="connsiteY32" fmla="*/ 523188 h 2620926"/>
              <a:gd name="connsiteX33" fmla="*/ 14629 w 1662600"/>
              <a:gd name="connsiteY33" fmla="*/ 523188 h 2620926"/>
              <a:gd name="connsiteX34" fmla="*/ 13385 w 1662600"/>
              <a:gd name="connsiteY34" fmla="*/ 456871 h 2620926"/>
              <a:gd name="connsiteX35" fmla="*/ 434994 w 1662600"/>
              <a:gd name="connsiteY35" fmla="*/ 15175 h 2620926"/>
              <a:gd name="connsiteX36" fmla="*/ 467485 w 1662600"/>
              <a:gd name="connsiteY36" fmla="*/ 4 h 262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62600" h="2620926">
                <a:moveTo>
                  <a:pt x="833213" y="2437789"/>
                </a:moveTo>
                <a:lnTo>
                  <a:pt x="1433022" y="2525855"/>
                </a:lnTo>
                <a:cubicBezTo>
                  <a:pt x="1457910" y="2530817"/>
                  <a:pt x="1476577" y="2554384"/>
                  <a:pt x="1472843" y="2580432"/>
                </a:cubicBezTo>
                <a:cubicBezTo>
                  <a:pt x="1469110" y="2606479"/>
                  <a:pt x="1444222" y="2625085"/>
                  <a:pt x="1418089" y="2620123"/>
                </a:cubicBezTo>
                <a:lnTo>
                  <a:pt x="819524" y="2532057"/>
                </a:lnTo>
                <a:cubicBezTo>
                  <a:pt x="793391" y="2528336"/>
                  <a:pt x="774725" y="2503529"/>
                  <a:pt x="778458" y="2478721"/>
                </a:cubicBezTo>
                <a:cubicBezTo>
                  <a:pt x="782192" y="2451433"/>
                  <a:pt x="807080" y="2434068"/>
                  <a:pt x="833213" y="2437789"/>
                </a:cubicBezTo>
                <a:close/>
                <a:moveTo>
                  <a:pt x="1389936" y="1809102"/>
                </a:moveTo>
                <a:cubicBezTo>
                  <a:pt x="1417400" y="1807858"/>
                  <a:pt x="1439871" y="1827758"/>
                  <a:pt x="1441120" y="1853875"/>
                </a:cubicBezTo>
                <a:cubicBezTo>
                  <a:pt x="1443617" y="1879993"/>
                  <a:pt x="1422394" y="1902380"/>
                  <a:pt x="1394929" y="1903624"/>
                </a:cubicBezTo>
                <a:lnTo>
                  <a:pt x="810682" y="1937204"/>
                </a:lnTo>
                <a:cubicBezTo>
                  <a:pt x="784466" y="1938448"/>
                  <a:pt x="760747" y="1919792"/>
                  <a:pt x="759498" y="1892430"/>
                </a:cubicBezTo>
                <a:cubicBezTo>
                  <a:pt x="758250" y="1866313"/>
                  <a:pt x="778224" y="1843926"/>
                  <a:pt x="805689" y="1842682"/>
                </a:cubicBezTo>
                <a:close/>
                <a:moveTo>
                  <a:pt x="1620133" y="1017052"/>
                </a:moveTo>
                <a:cubicBezTo>
                  <a:pt x="1638366" y="1018920"/>
                  <a:pt x="1654495" y="1031295"/>
                  <a:pt x="1660105" y="1049975"/>
                </a:cubicBezTo>
                <a:cubicBezTo>
                  <a:pt x="1668832" y="1076126"/>
                  <a:pt x="1653872" y="1102278"/>
                  <a:pt x="1627691" y="1109750"/>
                </a:cubicBezTo>
                <a:lnTo>
                  <a:pt x="627828" y="1402398"/>
                </a:lnTo>
                <a:cubicBezTo>
                  <a:pt x="602894" y="1411115"/>
                  <a:pt x="576713" y="1396171"/>
                  <a:pt x="569233" y="1370020"/>
                </a:cubicBezTo>
                <a:cubicBezTo>
                  <a:pt x="560506" y="1345113"/>
                  <a:pt x="576713" y="1318962"/>
                  <a:pt x="601647" y="1311490"/>
                </a:cubicBezTo>
                <a:lnTo>
                  <a:pt x="1601510" y="1018842"/>
                </a:lnTo>
                <a:cubicBezTo>
                  <a:pt x="1607743" y="1016974"/>
                  <a:pt x="1614055" y="1016429"/>
                  <a:pt x="1620133" y="1017052"/>
                </a:cubicBezTo>
                <a:close/>
                <a:moveTo>
                  <a:pt x="886208" y="447755"/>
                </a:moveTo>
                <a:cubicBezTo>
                  <a:pt x="904761" y="444236"/>
                  <a:pt x="924364" y="451977"/>
                  <a:pt x="935566" y="468866"/>
                </a:cubicBezTo>
                <a:cubicBezTo>
                  <a:pt x="949257" y="490133"/>
                  <a:pt x="943034" y="520158"/>
                  <a:pt x="921875" y="535170"/>
                </a:cubicBezTo>
                <a:lnTo>
                  <a:pt x="366760" y="901721"/>
                </a:lnTo>
                <a:cubicBezTo>
                  <a:pt x="344357" y="916733"/>
                  <a:pt x="315730" y="910478"/>
                  <a:pt x="300794" y="887960"/>
                </a:cubicBezTo>
                <a:cubicBezTo>
                  <a:pt x="285858" y="865441"/>
                  <a:pt x="292081" y="835417"/>
                  <a:pt x="314485" y="821655"/>
                </a:cubicBezTo>
                <a:lnTo>
                  <a:pt x="868355" y="455105"/>
                </a:lnTo>
                <a:cubicBezTo>
                  <a:pt x="873956" y="451352"/>
                  <a:pt x="880024" y="448928"/>
                  <a:pt x="886208" y="447755"/>
                </a:cubicBezTo>
                <a:close/>
                <a:moveTo>
                  <a:pt x="467485" y="4"/>
                </a:moveTo>
                <a:cubicBezTo>
                  <a:pt x="479456" y="-153"/>
                  <a:pt x="491582" y="4540"/>
                  <a:pt x="500909" y="13924"/>
                </a:cubicBezTo>
                <a:cubicBezTo>
                  <a:pt x="520808" y="31442"/>
                  <a:pt x="520808" y="62723"/>
                  <a:pt x="503397" y="81492"/>
                </a:cubicBezTo>
                <a:lnTo>
                  <a:pt x="81788" y="523188"/>
                </a:lnTo>
                <a:cubicBezTo>
                  <a:pt x="63133" y="541957"/>
                  <a:pt x="33284" y="543208"/>
                  <a:pt x="14629" y="523188"/>
                </a:cubicBezTo>
                <a:cubicBezTo>
                  <a:pt x="-4026" y="505670"/>
                  <a:pt x="-5270" y="475640"/>
                  <a:pt x="13385" y="456871"/>
                </a:cubicBezTo>
                <a:lnTo>
                  <a:pt x="434994" y="15175"/>
                </a:lnTo>
                <a:cubicBezTo>
                  <a:pt x="443700" y="5165"/>
                  <a:pt x="455515" y="160"/>
                  <a:pt x="467485" y="4"/>
                </a:cubicBezTo>
                <a:close/>
              </a:path>
            </a:pathLst>
          </a:custGeom>
          <a:solidFill>
            <a:srgbClr val="0336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64">
            <a:extLst>
              <a:ext uri="{FF2B5EF4-FFF2-40B4-BE49-F238E27FC236}">
                <a16:creationId xmlns:a16="http://schemas.microsoft.com/office/drawing/2014/main" id="{D0CF5F02-5760-2045-8B8D-0B7CEDF8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302" y="5660517"/>
            <a:ext cx="752531" cy="1010721"/>
          </a:xfrm>
          <a:custGeom>
            <a:avLst/>
            <a:gdLst>
              <a:gd name="T0" fmla="*/ 393950 w 606"/>
              <a:gd name="T1" fmla="*/ 284568 h 812"/>
              <a:gd name="T2" fmla="*/ 393950 w 606"/>
              <a:gd name="T3" fmla="*/ 284568 h 812"/>
              <a:gd name="T4" fmla="*/ 345113 w 606"/>
              <a:gd name="T5" fmla="*/ 131189 h 812"/>
              <a:gd name="T6" fmla="*/ 345113 w 606"/>
              <a:gd name="T7" fmla="*/ 131189 h 812"/>
              <a:gd name="T8" fmla="*/ 313858 w 606"/>
              <a:gd name="T9" fmla="*/ 0 h 812"/>
              <a:gd name="T10" fmla="*/ 0 w 606"/>
              <a:gd name="T11" fmla="*/ 352447 h 812"/>
              <a:gd name="T12" fmla="*/ 85302 w 606"/>
              <a:gd name="T13" fmla="*/ 529323 h 812"/>
              <a:gd name="T14" fmla="*/ 393950 w 606"/>
              <a:gd name="T15" fmla="*/ 284568 h 8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6" h="812">
                <a:moveTo>
                  <a:pt x="605" y="436"/>
                </a:moveTo>
                <a:lnTo>
                  <a:pt x="605" y="436"/>
                </a:lnTo>
                <a:cubicBezTo>
                  <a:pt x="577" y="359"/>
                  <a:pt x="552" y="281"/>
                  <a:pt x="530" y="201"/>
                </a:cubicBezTo>
                <a:cubicBezTo>
                  <a:pt x="510" y="131"/>
                  <a:pt x="495" y="64"/>
                  <a:pt x="482" y="0"/>
                </a:cubicBezTo>
                <a:lnTo>
                  <a:pt x="0" y="540"/>
                </a:lnTo>
                <a:lnTo>
                  <a:pt x="131" y="811"/>
                </a:lnTo>
                <a:lnTo>
                  <a:pt x="605" y="436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B70136A8-CB7F-0645-98B0-3B9A194F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874" y="4435573"/>
            <a:ext cx="1340277" cy="1351289"/>
          </a:xfrm>
          <a:custGeom>
            <a:avLst/>
            <a:gdLst>
              <a:gd name="T0" fmla="*/ 292504 w 1074"/>
              <a:gd name="T1" fmla="*/ 696777 h 1083"/>
              <a:gd name="T2" fmla="*/ 292504 w 1074"/>
              <a:gd name="T3" fmla="*/ 696777 h 1083"/>
              <a:gd name="T4" fmla="*/ 295776 w 1074"/>
              <a:gd name="T5" fmla="*/ 707900 h 1083"/>
              <a:gd name="T6" fmla="*/ 702140 w 1074"/>
              <a:gd name="T7" fmla="*/ 386662 h 1083"/>
              <a:gd name="T8" fmla="*/ 509755 w 1074"/>
              <a:gd name="T9" fmla="*/ 0 h 1083"/>
              <a:gd name="T10" fmla="*/ 0 w 1074"/>
              <a:gd name="T11" fmla="*/ 572470 h 1083"/>
              <a:gd name="T12" fmla="*/ 228375 w 1074"/>
              <a:gd name="T13" fmla="*/ 315349 h 1083"/>
              <a:gd name="T14" fmla="*/ 228375 w 1074"/>
              <a:gd name="T15" fmla="*/ 315349 h 1083"/>
              <a:gd name="T16" fmla="*/ 292504 w 1074"/>
              <a:gd name="T17" fmla="*/ 696777 h 10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74" h="1083">
                <a:moveTo>
                  <a:pt x="447" y="1065"/>
                </a:moveTo>
                <a:lnTo>
                  <a:pt x="447" y="1065"/>
                </a:lnTo>
                <a:cubicBezTo>
                  <a:pt x="449" y="1070"/>
                  <a:pt x="450" y="1076"/>
                  <a:pt x="452" y="1082"/>
                </a:cubicBezTo>
                <a:lnTo>
                  <a:pt x="1073" y="591"/>
                </a:lnTo>
                <a:lnTo>
                  <a:pt x="779" y="0"/>
                </a:lnTo>
                <a:lnTo>
                  <a:pt x="0" y="875"/>
                </a:lnTo>
                <a:lnTo>
                  <a:pt x="349" y="482"/>
                </a:lnTo>
                <a:cubicBezTo>
                  <a:pt x="357" y="618"/>
                  <a:pt x="381" y="828"/>
                  <a:pt x="447" y="1065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D2F2A753-9C3F-9C42-A7A8-131A9A85C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555" y="6374612"/>
            <a:ext cx="3596629" cy="1272634"/>
          </a:xfrm>
          <a:custGeom>
            <a:avLst/>
            <a:gdLst>
              <a:gd name="connsiteX0" fmla="*/ 482258 w 3596629"/>
              <a:gd name="connsiteY0" fmla="*/ 856915 h 1272634"/>
              <a:gd name="connsiteX1" fmla="*/ 635931 w 3596629"/>
              <a:gd name="connsiteY1" fmla="*/ 1174865 h 1272634"/>
              <a:gd name="connsiteX2" fmla="*/ 517240 w 3596629"/>
              <a:gd name="connsiteY2" fmla="*/ 1232447 h 1272634"/>
              <a:gd name="connsiteX3" fmla="*/ 0 w 3596629"/>
              <a:gd name="connsiteY3" fmla="*/ 1082234 h 1272634"/>
              <a:gd name="connsiteX4" fmla="*/ 1637862 w 3596629"/>
              <a:gd name="connsiteY4" fmla="*/ 450430 h 1272634"/>
              <a:gd name="connsiteX5" fmla="*/ 1948752 w 3596629"/>
              <a:gd name="connsiteY5" fmla="*/ 874278 h 1272634"/>
              <a:gd name="connsiteX6" fmla="*/ 1072042 w 3596629"/>
              <a:gd name="connsiteY6" fmla="*/ 960042 h 1272634"/>
              <a:gd name="connsiteX7" fmla="*/ 922815 w 3596629"/>
              <a:gd name="connsiteY7" fmla="*/ 650546 h 1272634"/>
              <a:gd name="connsiteX8" fmla="*/ 3243089 w 3596629"/>
              <a:gd name="connsiteY8" fmla="*/ 0 h 1272634"/>
              <a:gd name="connsiteX9" fmla="*/ 3596629 w 3596629"/>
              <a:gd name="connsiteY9" fmla="*/ 715346 h 1272634"/>
              <a:gd name="connsiteX10" fmla="*/ 2783737 w 3596629"/>
              <a:gd name="connsiteY10" fmla="*/ 795245 h 1272634"/>
              <a:gd name="connsiteX11" fmla="*/ 2279569 w 3596629"/>
              <a:gd name="connsiteY11" fmla="*/ 270908 h 127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6629" h="1272634">
                <a:moveTo>
                  <a:pt x="482258" y="856915"/>
                </a:moveTo>
                <a:lnTo>
                  <a:pt x="635931" y="1174865"/>
                </a:lnTo>
                <a:lnTo>
                  <a:pt x="517240" y="1232447"/>
                </a:lnTo>
                <a:cubicBezTo>
                  <a:pt x="329835" y="1322574"/>
                  <a:pt x="106197" y="1256231"/>
                  <a:pt x="0" y="1082234"/>
                </a:cubicBezTo>
                <a:close/>
                <a:moveTo>
                  <a:pt x="1637862" y="450430"/>
                </a:moveTo>
                <a:cubicBezTo>
                  <a:pt x="1731129" y="599585"/>
                  <a:pt x="1834344" y="742524"/>
                  <a:pt x="1948752" y="874278"/>
                </a:cubicBezTo>
                <a:lnTo>
                  <a:pt x="1072042" y="960042"/>
                </a:lnTo>
                <a:lnTo>
                  <a:pt x="922815" y="650546"/>
                </a:lnTo>
                <a:close/>
                <a:moveTo>
                  <a:pt x="3243089" y="0"/>
                </a:moveTo>
                <a:lnTo>
                  <a:pt x="3596629" y="715346"/>
                </a:lnTo>
                <a:lnTo>
                  <a:pt x="2783737" y="795245"/>
                </a:lnTo>
                <a:cubicBezTo>
                  <a:pt x="2589539" y="645435"/>
                  <a:pt x="2421483" y="471904"/>
                  <a:pt x="2279569" y="270908"/>
                </a:cubicBezTo>
                <a:close/>
              </a:path>
            </a:pathLst>
          </a:custGeom>
          <a:solidFill>
            <a:srgbClr val="B755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664E615-0855-9144-B626-E1783F756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74" y="5171638"/>
            <a:ext cx="3409868" cy="2278375"/>
          </a:xfrm>
          <a:custGeom>
            <a:avLst/>
            <a:gdLst>
              <a:gd name="connsiteX0" fmla="*/ 480594 w 3409868"/>
              <a:gd name="connsiteY0" fmla="*/ 1702847 h 2278375"/>
              <a:gd name="connsiteX1" fmla="*/ 652413 w 3409868"/>
              <a:gd name="connsiteY1" fmla="*/ 2055110 h 2278375"/>
              <a:gd name="connsiteX2" fmla="*/ 171819 w 3409868"/>
              <a:gd name="connsiteY2" fmla="*/ 2278375 h 2278375"/>
              <a:gd name="connsiteX3" fmla="*/ 150653 w 3409868"/>
              <a:gd name="connsiteY3" fmla="*/ 2241164 h 2278375"/>
              <a:gd name="connsiteX4" fmla="*/ 16186 w 3409868"/>
              <a:gd name="connsiteY4" fmla="*/ 1962083 h 2278375"/>
              <a:gd name="connsiteX5" fmla="*/ 0 w 3409868"/>
              <a:gd name="connsiteY5" fmla="*/ 1924872 h 2278375"/>
              <a:gd name="connsiteX6" fmla="*/ 1513561 w 3409868"/>
              <a:gd name="connsiteY6" fmla="*/ 1032695 h 2278375"/>
              <a:gd name="connsiteX7" fmla="*/ 1811426 w 3409868"/>
              <a:gd name="connsiteY7" fmla="*/ 1654407 h 2278375"/>
              <a:gd name="connsiteX8" fmla="*/ 1094805 w 3409868"/>
              <a:gd name="connsiteY8" fmla="*/ 1855403 h 2278375"/>
              <a:gd name="connsiteX9" fmla="*/ 922816 w 3409868"/>
              <a:gd name="connsiteY9" fmla="*/ 1500852 h 2278375"/>
              <a:gd name="connsiteX10" fmla="*/ 2811726 w 3409868"/>
              <a:gd name="connsiteY10" fmla="*/ 0 h 2278375"/>
              <a:gd name="connsiteX11" fmla="*/ 3409868 w 3409868"/>
              <a:gd name="connsiteY11" fmla="*/ 1200625 h 2278375"/>
              <a:gd name="connsiteX12" fmla="*/ 2445364 w 3409868"/>
              <a:gd name="connsiteY12" fmla="*/ 1470890 h 2278375"/>
              <a:gd name="connsiteX13" fmla="*/ 2037879 w 3409868"/>
              <a:gd name="connsiteY13" fmla="*/ 611522 h 227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9868" h="2278375">
                <a:moveTo>
                  <a:pt x="480594" y="1702847"/>
                </a:moveTo>
                <a:lnTo>
                  <a:pt x="652413" y="2055110"/>
                </a:lnTo>
                <a:lnTo>
                  <a:pt x="171819" y="2278375"/>
                </a:lnTo>
                <a:cubicBezTo>
                  <a:pt x="164349" y="2265971"/>
                  <a:pt x="156878" y="2253568"/>
                  <a:pt x="150653" y="2241164"/>
                </a:cubicBezTo>
                <a:lnTo>
                  <a:pt x="16186" y="1962083"/>
                </a:lnTo>
                <a:cubicBezTo>
                  <a:pt x="9961" y="1949679"/>
                  <a:pt x="4981" y="1937276"/>
                  <a:pt x="0" y="1924872"/>
                </a:cubicBezTo>
                <a:close/>
                <a:moveTo>
                  <a:pt x="1513561" y="1032695"/>
                </a:moveTo>
                <a:cubicBezTo>
                  <a:pt x="1593324" y="1253665"/>
                  <a:pt x="1693028" y="1462151"/>
                  <a:pt x="1811426" y="1654407"/>
                </a:cubicBezTo>
                <a:lnTo>
                  <a:pt x="1094805" y="1855403"/>
                </a:lnTo>
                <a:lnTo>
                  <a:pt x="922816" y="1500852"/>
                </a:lnTo>
                <a:close/>
                <a:moveTo>
                  <a:pt x="2811726" y="0"/>
                </a:moveTo>
                <a:lnTo>
                  <a:pt x="3409868" y="1200625"/>
                </a:lnTo>
                <a:lnTo>
                  <a:pt x="2445364" y="1470890"/>
                </a:lnTo>
                <a:cubicBezTo>
                  <a:pt x="2268413" y="1223043"/>
                  <a:pt x="2131339" y="935342"/>
                  <a:pt x="2037879" y="611522"/>
                </a:cubicBezTo>
                <a:close/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77">
            <a:extLst>
              <a:ext uri="{FF2B5EF4-FFF2-40B4-BE49-F238E27FC236}">
                <a16:creationId xmlns:a16="http://schemas.microsoft.com/office/drawing/2014/main" id="{C4C88E57-E7A5-E540-A555-C3381A75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866" y="6544900"/>
            <a:ext cx="549293" cy="554797"/>
          </a:xfrm>
          <a:custGeom>
            <a:avLst/>
            <a:gdLst>
              <a:gd name="T0" fmla="*/ 203507 w 443"/>
              <a:gd name="T1" fmla="*/ 0 h 446"/>
              <a:gd name="T2" fmla="*/ 142390 w 443"/>
              <a:gd name="T3" fmla="*/ 30004 h 446"/>
              <a:gd name="T4" fmla="*/ 142390 w 443"/>
              <a:gd name="T5" fmla="*/ 30004 h 446"/>
              <a:gd name="T6" fmla="*/ 36410 w 443"/>
              <a:gd name="T7" fmla="*/ 290258 h 446"/>
              <a:gd name="T8" fmla="*/ 287380 w 443"/>
              <a:gd name="T9" fmla="*/ 172850 h 446"/>
              <a:gd name="T10" fmla="*/ 203507 w 443"/>
              <a:gd name="T11" fmla="*/ 0 h 4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3" h="446">
                <a:moveTo>
                  <a:pt x="313" y="0"/>
                </a:moveTo>
                <a:lnTo>
                  <a:pt x="219" y="46"/>
                </a:lnTo>
                <a:cubicBezTo>
                  <a:pt x="69" y="118"/>
                  <a:pt x="0" y="291"/>
                  <a:pt x="56" y="445"/>
                </a:cubicBezTo>
                <a:lnTo>
                  <a:pt x="442" y="265"/>
                </a:lnTo>
                <a:lnTo>
                  <a:pt x="313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AE3FB525-9B69-C748-A026-CC2DF2F9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867" y="5034311"/>
            <a:ext cx="1718044" cy="1838930"/>
          </a:xfrm>
          <a:custGeom>
            <a:avLst/>
            <a:gdLst>
              <a:gd name="connsiteX0" fmla="*/ 439434 w 1718044"/>
              <a:gd name="connsiteY0" fmla="*/ 1296360 h 1838930"/>
              <a:gd name="connsiteX1" fmla="*/ 602974 w 1718044"/>
              <a:gd name="connsiteY1" fmla="*/ 1633600 h 1838930"/>
              <a:gd name="connsiteX2" fmla="*/ 600477 w 1718044"/>
              <a:gd name="connsiteY2" fmla="*/ 1634844 h 1838930"/>
              <a:gd name="connsiteX3" fmla="*/ 161043 w 1718044"/>
              <a:gd name="connsiteY3" fmla="*/ 1838930 h 1838930"/>
              <a:gd name="connsiteX4" fmla="*/ 0 w 1718044"/>
              <a:gd name="connsiteY4" fmla="*/ 1507913 h 1838930"/>
              <a:gd name="connsiteX5" fmla="*/ 1590255 w 1718044"/>
              <a:gd name="connsiteY5" fmla="*/ 0 h 1838930"/>
              <a:gd name="connsiteX6" fmla="*/ 1711840 w 1718044"/>
              <a:gd name="connsiteY6" fmla="*/ 727208 h 1838930"/>
              <a:gd name="connsiteX7" fmla="*/ 1718044 w 1718044"/>
              <a:gd name="connsiteY7" fmla="*/ 748413 h 1838930"/>
              <a:gd name="connsiteX8" fmla="*/ 1190763 w 1718044"/>
              <a:gd name="connsiteY8" fmla="*/ 1168772 h 1838930"/>
              <a:gd name="connsiteX9" fmla="*/ 1097713 w 1718044"/>
              <a:gd name="connsiteY9" fmla="*/ 875644 h 1838930"/>
              <a:gd name="connsiteX10" fmla="*/ 1038161 w 1718044"/>
              <a:gd name="connsiteY10" fmla="*/ 624925 h 1838930"/>
              <a:gd name="connsiteX11" fmla="*/ 1157265 w 1718044"/>
              <a:gd name="connsiteY11" fmla="*/ 490211 h 183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8044" h="1838930">
                <a:moveTo>
                  <a:pt x="439434" y="1296360"/>
                </a:moveTo>
                <a:lnTo>
                  <a:pt x="602974" y="1633600"/>
                </a:lnTo>
                <a:lnTo>
                  <a:pt x="600477" y="1634844"/>
                </a:lnTo>
                <a:lnTo>
                  <a:pt x="161043" y="1838930"/>
                </a:lnTo>
                <a:lnTo>
                  <a:pt x="0" y="1507913"/>
                </a:lnTo>
                <a:close/>
                <a:moveTo>
                  <a:pt x="1590255" y="0"/>
                </a:moveTo>
                <a:cubicBezTo>
                  <a:pt x="1600181" y="169640"/>
                  <a:pt x="1629957" y="431585"/>
                  <a:pt x="1711840" y="727208"/>
                </a:cubicBezTo>
                <a:cubicBezTo>
                  <a:pt x="1714322" y="733445"/>
                  <a:pt x="1715562" y="740929"/>
                  <a:pt x="1718044" y="748413"/>
                </a:cubicBezTo>
                <a:lnTo>
                  <a:pt x="1190763" y="1168772"/>
                </a:lnTo>
                <a:cubicBezTo>
                  <a:pt x="1156024" y="1072726"/>
                  <a:pt x="1125008" y="975432"/>
                  <a:pt x="1097713" y="875644"/>
                </a:cubicBezTo>
                <a:cubicBezTo>
                  <a:pt x="1072900" y="788329"/>
                  <a:pt x="1054290" y="704756"/>
                  <a:pt x="1038161" y="624925"/>
                </a:cubicBezTo>
                <a:lnTo>
                  <a:pt x="1157265" y="490211"/>
                </a:lnTo>
                <a:close/>
              </a:path>
            </a:pathLst>
          </a:custGeom>
          <a:solidFill>
            <a:srgbClr val="0336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BD39E050-4C77-694B-A067-D5BBDA5E4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159" y="5781367"/>
            <a:ext cx="1970721" cy="1448917"/>
          </a:xfrm>
          <a:custGeom>
            <a:avLst/>
            <a:gdLst>
              <a:gd name="connsiteX0" fmla="*/ 441753 w 1970721"/>
              <a:gd name="connsiteY0" fmla="*/ 889871 h 1448917"/>
              <a:gd name="connsiteX1" fmla="*/ 613961 w 1970721"/>
              <a:gd name="connsiteY1" fmla="*/ 1243477 h 1448917"/>
              <a:gd name="connsiteX2" fmla="*/ 172209 w 1970721"/>
              <a:gd name="connsiteY2" fmla="*/ 1448917 h 1448917"/>
              <a:gd name="connsiteX3" fmla="*/ 0 w 1970721"/>
              <a:gd name="connsiteY3" fmla="*/ 1095311 h 1448917"/>
              <a:gd name="connsiteX4" fmla="*/ 439257 w 1970721"/>
              <a:gd name="connsiteY4" fmla="*/ 891116 h 1448917"/>
              <a:gd name="connsiteX5" fmla="*/ 1562820 w 1970721"/>
              <a:gd name="connsiteY5" fmla="*/ 0 h 1448917"/>
              <a:gd name="connsiteX6" fmla="*/ 1970721 w 1970721"/>
              <a:gd name="connsiteY6" fmla="*/ 861409 h 1448917"/>
              <a:gd name="connsiteX7" fmla="*/ 1330803 w 1970721"/>
              <a:gd name="connsiteY7" fmla="*/ 1042430 h 1448917"/>
              <a:gd name="connsiteX8" fmla="*/ 1032673 w 1970721"/>
              <a:gd name="connsiteY8" fmla="*/ 420717 h 144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721" h="1448917">
                <a:moveTo>
                  <a:pt x="441753" y="889871"/>
                </a:moveTo>
                <a:lnTo>
                  <a:pt x="613961" y="1243477"/>
                </a:lnTo>
                <a:lnTo>
                  <a:pt x="172209" y="1448917"/>
                </a:lnTo>
                <a:lnTo>
                  <a:pt x="0" y="1095311"/>
                </a:lnTo>
                <a:lnTo>
                  <a:pt x="439257" y="891116"/>
                </a:lnTo>
                <a:close/>
                <a:moveTo>
                  <a:pt x="1562820" y="0"/>
                </a:moveTo>
                <a:cubicBezTo>
                  <a:pt x="1656375" y="324589"/>
                  <a:pt x="1793589" y="612973"/>
                  <a:pt x="1970721" y="861409"/>
                </a:cubicBezTo>
                <a:lnTo>
                  <a:pt x="1330803" y="1042430"/>
                </a:lnTo>
                <a:cubicBezTo>
                  <a:pt x="1212299" y="850173"/>
                  <a:pt x="1112507" y="641687"/>
                  <a:pt x="1032673" y="420717"/>
                </a:cubicBezTo>
                <a:close/>
              </a:path>
            </a:pathLst>
          </a:custGeom>
          <a:solidFill>
            <a:srgbClr val="0122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EB3151B0-F3C3-A54C-9500-F109AA4D7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932" y="6643776"/>
            <a:ext cx="2294805" cy="899619"/>
          </a:xfrm>
          <a:custGeom>
            <a:avLst/>
            <a:gdLst>
              <a:gd name="connsiteX0" fmla="*/ 442119 w 2294805"/>
              <a:gd name="connsiteY0" fmla="*/ 379019 h 899619"/>
              <a:gd name="connsiteX1" fmla="*/ 591989 w 2294805"/>
              <a:gd name="connsiteY1" fmla="*/ 688397 h 899619"/>
              <a:gd name="connsiteX2" fmla="*/ 153618 w 2294805"/>
              <a:gd name="connsiteY2" fmla="*/ 899619 h 899619"/>
              <a:gd name="connsiteX3" fmla="*/ 0 w 2294805"/>
              <a:gd name="connsiteY3" fmla="*/ 584029 h 899619"/>
              <a:gd name="connsiteX4" fmla="*/ 1791296 w 2294805"/>
              <a:gd name="connsiteY4" fmla="*/ 0 h 899619"/>
              <a:gd name="connsiteX5" fmla="*/ 2294805 w 2294805"/>
              <a:gd name="connsiteY5" fmla="*/ 521106 h 899619"/>
              <a:gd name="connsiteX6" fmla="*/ 1464325 w 2294805"/>
              <a:gd name="connsiteY6" fmla="*/ 602994 h 899619"/>
              <a:gd name="connsiteX7" fmla="*/ 1153517 w 2294805"/>
              <a:gd name="connsiteY7" fmla="*/ 179905 h 89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805" h="899619">
                <a:moveTo>
                  <a:pt x="442119" y="379019"/>
                </a:moveTo>
                <a:lnTo>
                  <a:pt x="591989" y="688397"/>
                </a:lnTo>
                <a:lnTo>
                  <a:pt x="153618" y="899619"/>
                </a:lnTo>
                <a:lnTo>
                  <a:pt x="0" y="584029"/>
                </a:lnTo>
                <a:close/>
                <a:moveTo>
                  <a:pt x="1791296" y="0"/>
                </a:moveTo>
                <a:cubicBezTo>
                  <a:pt x="1933024" y="199757"/>
                  <a:pt x="2100861" y="372218"/>
                  <a:pt x="2294805" y="521106"/>
                </a:cubicBezTo>
                <a:lnTo>
                  <a:pt x="1464325" y="602994"/>
                </a:lnTo>
                <a:cubicBezTo>
                  <a:pt x="1349948" y="471477"/>
                  <a:pt x="1246760" y="328793"/>
                  <a:pt x="1153517" y="179905"/>
                </a:cubicBezTo>
                <a:close/>
              </a:path>
            </a:pathLst>
          </a:custGeom>
          <a:solidFill>
            <a:srgbClr val="011B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32CDB6E2-AFBF-0C4C-9FC6-A3F97DE8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318" y="4435572"/>
            <a:ext cx="2842584" cy="2662880"/>
          </a:xfrm>
          <a:custGeom>
            <a:avLst/>
            <a:gdLst>
              <a:gd name="connsiteX0" fmla="*/ 342648 w 2842584"/>
              <a:gd name="connsiteY0" fmla="*/ 2109327 h 2662880"/>
              <a:gd name="connsiteX1" fmla="*/ 502600 w 2842584"/>
              <a:gd name="connsiteY1" fmla="*/ 2438971 h 2662880"/>
              <a:gd name="connsiteX2" fmla="*/ 23984 w 2842584"/>
              <a:gd name="connsiteY2" fmla="*/ 2662880 h 2662880"/>
              <a:gd name="connsiteX3" fmla="*/ 226094 w 2842584"/>
              <a:gd name="connsiteY3" fmla="*/ 2166548 h 2662880"/>
              <a:gd name="connsiteX4" fmla="*/ 1382531 w 2842584"/>
              <a:gd name="connsiteY4" fmla="*/ 1224944 h 2662880"/>
              <a:gd name="connsiteX5" fmla="*/ 1442137 w 2842584"/>
              <a:gd name="connsiteY5" fmla="*/ 1475135 h 2662880"/>
              <a:gd name="connsiteX6" fmla="*/ 1535272 w 2842584"/>
              <a:gd name="connsiteY6" fmla="*/ 1767646 h 2662880"/>
              <a:gd name="connsiteX7" fmla="*/ 946659 w 2842584"/>
              <a:gd name="connsiteY7" fmla="*/ 2234420 h 2662880"/>
              <a:gd name="connsiteX8" fmla="*/ 783983 w 2842584"/>
              <a:gd name="connsiteY8" fmla="*/ 1897098 h 2662880"/>
              <a:gd name="connsiteX9" fmla="*/ 1939083 w 2842584"/>
              <a:gd name="connsiteY9" fmla="*/ 601404 h 2662880"/>
              <a:gd name="connsiteX10" fmla="*/ 1939163 w 2842584"/>
              <a:gd name="connsiteY10" fmla="*/ 602551 h 2662880"/>
              <a:gd name="connsiteX11" fmla="*/ 1503555 w 2842584"/>
              <a:gd name="connsiteY11" fmla="*/ 1091761 h 2662880"/>
              <a:gd name="connsiteX12" fmla="*/ 2475693 w 2842584"/>
              <a:gd name="connsiteY12" fmla="*/ 0 h 2662880"/>
              <a:gd name="connsiteX13" fmla="*/ 2842584 w 2842584"/>
              <a:gd name="connsiteY13" fmla="*/ 737407 h 2662880"/>
              <a:gd name="connsiteX14" fmla="*/ 2067620 w 2842584"/>
              <a:gd name="connsiteY14" fmla="*/ 1350041 h 2662880"/>
              <a:gd name="connsiteX15" fmla="*/ 2061380 w 2842584"/>
              <a:gd name="connsiteY15" fmla="*/ 1328830 h 2662880"/>
              <a:gd name="connsiteX16" fmla="*/ 1943826 w 2842584"/>
              <a:gd name="connsiteY16" fmla="*/ 669252 h 2662880"/>
              <a:gd name="connsiteX17" fmla="*/ 1939163 w 2842584"/>
              <a:gd name="connsiteY17" fmla="*/ 602551 h 266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42584" h="2662880">
                <a:moveTo>
                  <a:pt x="342648" y="2109327"/>
                </a:moveTo>
                <a:lnTo>
                  <a:pt x="502600" y="2438971"/>
                </a:lnTo>
                <a:lnTo>
                  <a:pt x="23984" y="2662880"/>
                </a:lnTo>
                <a:cubicBezTo>
                  <a:pt x="-45453" y="2471314"/>
                  <a:pt x="40103" y="2256112"/>
                  <a:pt x="226094" y="2166548"/>
                </a:cubicBezTo>
                <a:close/>
                <a:moveTo>
                  <a:pt x="1382531" y="1224944"/>
                </a:moveTo>
                <a:cubicBezTo>
                  <a:pt x="1398674" y="1304606"/>
                  <a:pt x="1417301" y="1388003"/>
                  <a:pt x="1442137" y="1475135"/>
                </a:cubicBezTo>
                <a:cubicBezTo>
                  <a:pt x="1469457" y="1574713"/>
                  <a:pt x="1500502" y="1671802"/>
                  <a:pt x="1535272" y="1767646"/>
                </a:cubicBezTo>
                <a:lnTo>
                  <a:pt x="946659" y="2234420"/>
                </a:lnTo>
                <a:lnTo>
                  <a:pt x="783983" y="1897098"/>
                </a:lnTo>
                <a:close/>
                <a:moveTo>
                  <a:pt x="1939083" y="601404"/>
                </a:moveTo>
                <a:lnTo>
                  <a:pt x="1939163" y="602551"/>
                </a:lnTo>
                <a:lnTo>
                  <a:pt x="1503555" y="1091761"/>
                </a:lnTo>
                <a:close/>
                <a:moveTo>
                  <a:pt x="2475693" y="0"/>
                </a:moveTo>
                <a:lnTo>
                  <a:pt x="2842584" y="737407"/>
                </a:lnTo>
                <a:lnTo>
                  <a:pt x="2067620" y="1350041"/>
                </a:lnTo>
                <a:cubicBezTo>
                  <a:pt x="2065124" y="1342555"/>
                  <a:pt x="2063876" y="1335068"/>
                  <a:pt x="2061380" y="1328830"/>
                </a:cubicBezTo>
                <a:cubicBezTo>
                  <a:pt x="1989312" y="1070082"/>
                  <a:pt x="1957373" y="837127"/>
                  <a:pt x="1943826" y="669252"/>
                </a:cubicBezTo>
                <a:lnTo>
                  <a:pt x="1939163" y="602551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84">
            <a:extLst>
              <a:ext uri="{FF2B5EF4-FFF2-40B4-BE49-F238E27FC236}">
                <a16:creationId xmlns:a16="http://schemas.microsoft.com/office/drawing/2014/main" id="{83CD7248-81DD-454D-8595-1AB9A8059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0957" y="4309229"/>
            <a:ext cx="1812669" cy="2905823"/>
          </a:xfrm>
          <a:custGeom>
            <a:avLst/>
            <a:gdLst>
              <a:gd name="T0" fmla="*/ 709280 w 1454"/>
              <a:gd name="T1" fmla="*/ 645816 h 2331"/>
              <a:gd name="T2" fmla="*/ 709280 w 1454"/>
              <a:gd name="T3" fmla="*/ 645816 h 2331"/>
              <a:gd name="T4" fmla="*/ 820411 w 1454"/>
              <a:gd name="T5" fmla="*/ 1458969 h 2331"/>
              <a:gd name="T6" fmla="*/ 820411 w 1454"/>
              <a:gd name="T7" fmla="*/ 1458969 h 2331"/>
              <a:gd name="T8" fmla="*/ 239913 w 1454"/>
              <a:gd name="T9" fmla="*/ 877865 h 2331"/>
              <a:gd name="T10" fmla="*/ 239913 w 1454"/>
              <a:gd name="T11" fmla="*/ 877865 h 2331"/>
              <a:gd name="T12" fmla="*/ 129435 w 1454"/>
              <a:gd name="T13" fmla="*/ 64059 h 2331"/>
              <a:gd name="T14" fmla="*/ 129435 w 1454"/>
              <a:gd name="T15" fmla="*/ 64059 h 2331"/>
              <a:gd name="T16" fmla="*/ 709280 w 1454"/>
              <a:gd name="T17" fmla="*/ 645816 h 23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54" h="2331">
                <a:moveTo>
                  <a:pt x="1085" y="988"/>
                </a:moveTo>
                <a:lnTo>
                  <a:pt x="1085" y="988"/>
                </a:lnTo>
                <a:cubicBezTo>
                  <a:pt x="1377" y="1577"/>
                  <a:pt x="1453" y="2133"/>
                  <a:pt x="1255" y="2232"/>
                </a:cubicBezTo>
                <a:cubicBezTo>
                  <a:pt x="1057" y="2330"/>
                  <a:pt x="659" y="1933"/>
                  <a:pt x="367" y="1343"/>
                </a:cubicBezTo>
                <a:cubicBezTo>
                  <a:pt x="76" y="754"/>
                  <a:pt x="0" y="196"/>
                  <a:pt x="198" y="98"/>
                </a:cubicBezTo>
                <a:cubicBezTo>
                  <a:pt x="396" y="0"/>
                  <a:pt x="793" y="398"/>
                  <a:pt x="1085" y="988"/>
                </a:cubicBezTo>
              </a:path>
            </a:pathLst>
          </a:custGeom>
          <a:solidFill>
            <a:srgbClr val="0336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7498FF63-C6B2-6543-AC9D-3E208DFF0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54" y="4468529"/>
            <a:ext cx="1565485" cy="2576237"/>
          </a:xfrm>
          <a:custGeom>
            <a:avLst/>
            <a:gdLst>
              <a:gd name="T0" fmla="*/ 591299 w 1255"/>
              <a:gd name="T1" fmla="*/ 585853 h 2066"/>
              <a:gd name="T2" fmla="*/ 591299 w 1255"/>
              <a:gd name="T3" fmla="*/ 585853 h 2066"/>
              <a:gd name="T4" fmla="*/ 720155 w 1255"/>
              <a:gd name="T5" fmla="*/ 1300514 h 2066"/>
              <a:gd name="T6" fmla="*/ 720155 w 1255"/>
              <a:gd name="T7" fmla="*/ 1300514 h 2066"/>
              <a:gd name="T8" fmla="*/ 228278 w 1255"/>
              <a:gd name="T9" fmla="*/ 765662 h 2066"/>
              <a:gd name="T10" fmla="*/ 228278 w 1255"/>
              <a:gd name="T11" fmla="*/ 765662 h 2066"/>
              <a:gd name="T12" fmla="*/ 100076 w 1255"/>
              <a:gd name="T13" fmla="*/ 49693 h 2066"/>
              <a:gd name="T14" fmla="*/ 100076 w 1255"/>
              <a:gd name="T15" fmla="*/ 49693 h 2066"/>
              <a:gd name="T16" fmla="*/ 591299 w 1255"/>
              <a:gd name="T17" fmla="*/ 585853 h 20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5" h="2066">
                <a:moveTo>
                  <a:pt x="904" y="896"/>
                </a:moveTo>
                <a:lnTo>
                  <a:pt x="904" y="896"/>
                </a:lnTo>
                <a:cubicBezTo>
                  <a:pt x="1166" y="1424"/>
                  <a:pt x="1254" y="1915"/>
                  <a:pt x="1101" y="1989"/>
                </a:cubicBezTo>
                <a:cubicBezTo>
                  <a:pt x="947" y="2065"/>
                  <a:pt x="611" y="1699"/>
                  <a:pt x="349" y="1171"/>
                </a:cubicBezTo>
                <a:cubicBezTo>
                  <a:pt x="87" y="642"/>
                  <a:pt x="0" y="152"/>
                  <a:pt x="153" y="76"/>
                </a:cubicBezTo>
                <a:cubicBezTo>
                  <a:pt x="306" y="0"/>
                  <a:pt x="643" y="367"/>
                  <a:pt x="904" y="896"/>
                </a:cubicBezTo>
              </a:path>
            </a:pathLst>
          </a:custGeom>
          <a:solidFill>
            <a:srgbClr val="000B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86">
            <a:extLst>
              <a:ext uri="{FF2B5EF4-FFF2-40B4-BE49-F238E27FC236}">
                <a16:creationId xmlns:a16="http://schemas.microsoft.com/office/drawing/2014/main" id="{DCAFBC2B-A53A-1247-BB4F-DDEB63A9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000" y="5210089"/>
            <a:ext cx="801968" cy="1181007"/>
          </a:xfrm>
          <a:custGeom>
            <a:avLst/>
            <a:gdLst>
              <a:gd name="T0" fmla="*/ 344777 w 644"/>
              <a:gd name="T1" fmla="*/ 242095 h 949"/>
              <a:gd name="T2" fmla="*/ 344777 w 644"/>
              <a:gd name="T3" fmla="*/ 242095 h 949"/>
              <a:gd name="T4" fmla="*/ 35261 w 644"/>
              <a:gd name="T5" fmla="*/ 46983 h 949"/>
              <a:gd name="T6" fmla="*/ 35261 w 644"/>
              <a:gd name="T7" fmla="*/ 46983 h 949"/>
              <a:gd name="T8" fmla="*/ 0 w 644"/>
              <a:gd name="T9" fmla="*/ 72433 h 949"/>
              <a:gd name="T10" fmla="*/ 0 w 644"/>
              <a:gd name="T11" fmla="*/ 72433 h 949"/>
              <a:gd name="T12" fmla="*/ 124068 w 644"/>
              <a:gd name="T13" fmla="*/ 376519 h 949"/>
              <a:gd name="T14" fmla="*/ 124068 w 644"/>
              <a:gd name="T15" fmla="*/ 376519 h 949"/>
              <a:gd name="T16" fmla="*/ 262501 w 644"/>
              <a:gd name="T17" fmla="*/ 618613 h 949"/>
              <a:gd name="T18" fmla="*/ 262501 w 644"/>
              <a:gd name="T19" fmla="*/ 618613 h 949"/>
              <a:gd name="T20" fmla="*/ 305598 w 644"/>
              <a:gd name="T21" fmla="*/ 606868 h 949"/>
              <a:gd name="T22" fmla="*/ 305598 w 644"/>
              <a:gd name="T23" fmla="*/ 606868 h 949"/>
              <a:gd name="T24" fmla="*/ 344777 w 644"/>
              <a:gd name="T25" fmla="*/ 242095 h 9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4" h="949">
                <a:moveTo>
                  <a:pt x="528" y="371"/>
                </a:moveTo>
                <a:lnTo>
                  <a:pt x="528" y="371"/>
                </a:lnTo>
                <a:cubicBezTo>
                  <a:pt x="414" y="134"/>
                  <a:pt x="201" y="0"/>
                  <a:pt x="54" y="72"/>
                </a:cubicBezTo>
                <a:cubicBezTo>
                  <a:pt x="34" y="82"/>
                  <a:pt x="16" y="94"/>
                  <a:pt x="0" y="111"/>
                </a:cubicBezTo>
                <a:cubicBezTo>
                  <a:pt x="46" y="255"/>
                  <a:pt x="109" y="414"/>
                  <a:pt x="190" y="577"/>
                </a:cubicBezTo>
                <a:cubicBezTo>
                  <a:pt x="257" y="713"/>
                  <a:pt x="329" y="838"/>
                  <a:pt x="402" y="948"/>
                </a:cubicBezTo>
                <a:cubicBezTo>
                  <a:pt x="426" y="946"/>
                  <a:pt x="448" y="939"/>
                  <a:pt x="468" y="930"/>
                </a:cubicBezTo>
                <a:cubicBezTo>
                  <a:pt x="616" y="858"/>
                  <a:pt x="643" y="608"/>
                  <a:pt x="528" y="371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87">
            <a:extLst>
              <a:ext uri="{FF2B5EF4-FFF2-40B4-BE49-F238E27FC236}">
                <a16:creationId xmlns:a16="http://schemas.microsoft.com/office/drawing/2014/main" id="{913E61C5-042D-7247-A616-45A0B2A1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389" y="1518761"/>
            <a:ext cx="1867599" cy="1867636"/>
          </a:xfrm>
          <a:custGeom>
            <a:avLst/>
            <a:gdLst>
              <a:gd name="T0" fmla="*/ 978650 w 1500"/>
              <a:gd name="T1" fmla="*/ 489325 h 1499"/>
              <a:gd name="T2" fmla="*/ 978650 w 1500"/>
              <a:gd name="T3" fmla="*/ 489325 h 1499"/>
              <a:gd name="T4" fmla="*/ 488999 w 1500"/>
              <a:gd name="T5" fmla="*/ 978650 h 1499"/>
              <a:gd name="T6" fmla="*/ 488999 w 1500"/>
              <a:gd name="T7" fmla="*/ 978650 h 1499"/>
              <a:gd name="T8" fmla="*/ 0 w 1500"/>
              <a:gd name="T9" fmla="*/ 489325 h 1499"/>
              <a:gd name="T10" fmla="*/ 0 w 1500"/>
              <a:gd name="T11" fmla="*/ 489325 h 1499"/>
              <a:gd name="T12" fmla="*/ 488999 w 1500"/>
              <a:gd name="T13" fmla="*/ 0 h 1499"/>
              <a:gd name="T14" fmla="*/ 488999 w 1500"/>
              <a:gd name="T15" fmla="*/ 0 h 1499"/>
              <a:gd name="T16" fmla="*/ 978650 w 1500"/>
              <a:gd name="T17" fmla="*/ 489325 h 1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00" h="1499">
                <a:moveTo>
                  <a:pt x="1499" y="749"/>
                </a:moveTo>
                <a:lnTo>
                  <a:pt x="1499" y="749"/>
                </a:lnTo>
                <a:cubicBezTo>
                  <a:pt x="1499" y="1163"/>
                  <a:pt x="1163" y="1498"/>
                  <a:pt x="749" y="1498"/>
                </a:cubicBezTo>
                <a:cubicBezTo>
                  <a:pt x="335" y="1498"/>
                  <a:pt x="0" y="1163"/>
                  <a:pt x="0" y="749"/>
                </a:cubicBezTo>
                <a:cubicBezTo>
                  <a:pt x="0" y="335"/>
                  <a:pt x="335" y="0"/>
                  <a:pt x="749" y="0"/>
                </a:cubicBezTo>
                <a:cubicBezTo>
                  <a:pt x="1163" y="0"/>
                  <a:pt x="1499" y="335"/>
                  <a:pt x="1499" y="74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88">
            <a:extLst>
              <a:ext uri="{FF2B5EF4-FFF2-40B4-BE49-F238E27FC236}">
                <a16:creationId xmlns:a16="http://schemas.microsoft.com/office/drawing/2014/main" id="{C9A7C33C-6DCE-2645-87AA-99AAF26DF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5552" y="1518761"/>
            <a:ext cx="1867599" cy="1867636"/>
          </a:xfrm>
          <a:custGeom>
            <a:avLst/>
            <a:gdLst>
              <a:gd name="T0" fmla="*/ 978650 w 1499"/>
              <a:gd name="T1" fmla="*/ 489325 h 1499"/>
              <a:gd name="T2" fmla="*/ 978650 w 1499"/>
              <a:gd name="T3" fmla="*/ 489325 h 1499"/>
              <a:gd name="T4" fmla="*/ 489325 w 1499"/>
              <a:gd name="T5" fmla="*/ 978650 h 1499"/>
              <a:gd name="T6" fmla="*/ 489325 w 1499"/>
              <a:gd name="T7" fmla="*/ 978650 h 1499"/>
              <a:gd name="T8" fmla="*/ 0 w 1499"/>
              <a:gd name="T9" fmla="*/ 489325 h 1499"/>
              <a:gd name="T10" fmla="*/ 0 w 1499"/>
              <a:gd name="T11" fmla="*/ 489325 h 1499"/>
              <a:gd name="T12" fmla="*/ 489325 w 1499"/>
              <a:gd name="T13" fmla="*/ 0 h 1499"/>
              <a:gd name="T14" fmla="*/ 489325 w 1499"/>
              <a:gd name="T15" fmla="*/ 0 h 1499"/>
              <a:gd name="T16" fmla="*/ 978650 w 1499"/>
              <a:gd name="T17" fmla="*/ 489325 h 1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9" h="1499">
                <a:moveTo>
                  <a:pt x="1498" y="749"/>
                </a:moveTo>
                <a:lnTo>
                  <a:pt x="1498" y="749"/>
                </a:lnTo>
                <a:cubicBezTo>
                  <a:pt x="1498" y="1163"/>
                  <a:pt x="1163" y="1498"/>
                  <a:pt x="749" y="1498"/>
                </a:cubicBezTo>
                <a:cubicBezTo>
                  <a:pt x="335" y="1498"/>
                  <a:pt x="0" y="1163"/>
                  <a:pt x="0" y="749"/>
                </a:cubicBezTo>
                <a:cubicBezTo>
                  <a:pt x="0" y="335"/>
                  <a:pt x="335" y="0"/>
                  <a:pt x="749" y="0"/>
                </a:cubicBezTo>
                <a:cubicBezTo>
                  <a:pt x="1163" y="0"/>
                  <a:pt x="1498" y="335"/>
                  <a:pt x="1498" y="74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89">
            <a:extLst>
              <a:ext uri="{FF2B5EF4-FFF2-40B4-BE49-F238E27FC236}">
                <a16:creationId xmlns:a16="http://schemas.microsoft.com/office/drawing/2014/main" id="{B2221F44-0270-834E-A918-EECD5B415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714" y="3710489"/>
            <a:ext cx="2378443" cy="71408"/>
          </a:xfrm>
          <a:custGeom>
            <a:avLst/>
            <a:gdLst>
              <a:gd name="T0" fmla="*/ 1246518 w 1908"/>
              <a:gd name="T1" fmla="*/ 0 h 59"/>
              <a:gd name="T2" fmla="*/ 0 w 1908"/>
              <a:gd name="T3" fmla="*/ 0 h 59"/>
              <a:gd name="T4" fmla="*/ 0 w 1908"/>
              <a:gd name="T5" fmla="*/ 36808 h 59"/>
              <a:gd name="T6" fmla="*/ 1246518 w 1908"/>
              <a:gd name="T7" fmla="*/ 36808 h 59"/>
              <a:gd name="T8" fmla="*/ 1246518 w 1908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8" h="59">
                <a:moveTo>
                  <a:pt x="1907" y="0"/>
                </a:moveTo>
                <a:lnTo>
                  <a:pt x="0" y="0"/>
                </a:lnTo>
                <a:lnTo>
                  <a:pt x="0" y="58"/>
                </a:lnTo>
                <a:lnTo>
                  <a:pt x="1907" y="58"/>
                </a:lnTo>
                <a:lnTo>
                  <a:pt x="1907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90">
            <a:extLst>
              <a:ext uri="{FF2B5EF4-FFF2-40B4-BE49-F238E27FC236}">
                <a16:creationId xmlns:a16="http://schemas.microsoft.com/office/drawing/2014/main" id="{6608FA20-ABEA-0149-80C6-14B5DEC0F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2877" y="3710489"/>
            <a:ext cx="2378443" cy="71408"/>
          </a:xfrm>
          <a:custGeom>
            <a:avLst/>
            <a:gdLst>
              <a:gd name="T0" fmla="*/ 1246518 w 1908"/>
              <a:gd name="T1" fmla="*/ 0 h 59"/>
              <a:gd name="T2" fmla="*/ 0 w 1908"/>
              <a:gd name="T3" fmla="*/ 0 h 59"/>
              <a:gd name="T4" fmla="*/ 0 w 1908"/>
              <a:gd name="T5" fmla="*/ 36808 h 59"/>
              <a:gd name="T6" fmla="*/ 1246518 w 1908"/>
              <a:gd name="T7" fmla="*/ 36808 h 59"/>
              <a:gd name="T8" fmla="*/ 1246518 w 1908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8" h="59">
                <a:moveTo>
                  <a:pt x="1907" y="0"/>
                </a:moveTo>
                <a:lnTo>
                  <a:pt x="0" y="0"/>
                </a:lnTo>
                <a:lnTo>
                  <a:pt x="0" y="58"/>
                </a:lnTo>
                <a:lnTo>
                  <a:pt x="1907" y="58"/>
                </a:lnTo>
                <a:lnTo>
                  <a:pt x="1907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203">
            <a:extLst>
              <a:ext uri="{FF2B5EF4-FFF2-40B4-BE49-F238E27FC236}">
                <a16:creationId xmlns:a16="http://schemas.microsoft.com/office/drawing/2014/main" id="{7703EA2E-21C7-D44A-B45A-7EE34F036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389" y="7412800"/>
            <a:ext cx="1867599" cy="1867636"/>
          </a:xfrm>
          <a:custGeom>
            <a:avLst/>
            <a:gdLst>
              <a:gd name="T0" fmla="*/ 978650 w 1500"/>
              <a:gd name="T1" fmla="*/ 489651 h 1500"/>
              <a:gd name="T2" fmla="*/ 978650 w 1500"/>
              <a:gd name="T3" fmla="*/ 489651 h 1500"/>
              <a:gd name="T4" fmla="*/ 488999 w 1500"/>
              <a:gd name="T5" fmla="*/ 978650 h 1500"/>
              <a:gd name="T6" fmla="*/ 488999 w 1500"/>
              <a:gd name="T7" fmla="*/ 978650 h 1500"/>
              <a:gd name="T8" fmla="*/ 0 w 1500"/>
              <a:gd name="T9" fmla="*/ 489651 h 1500"/>
              <a:gd name="T10" fmla="*/ 0 w 1500"/>
              <a:gd name="T11" fmla="*/ 489651 h 1500"/>
              <a:gd name="T12" fmla="*/ 488999 w 1500"/>
              <a:gd name="T13" fmla="*/ 0 h 1500"/>
              <a:gd name="T14" fmla="*/ 488999 w 1500"/>
              <a:gd name="T15" fmla="*/ 0 h 1500"/>
              <a:gd name="T16" fmla="*/ 978650 w 1500"/>
              <a:gd name="T17" fmla="*/ 489651 h 1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00" h="1500">
                <a:moveTo>
                  <a:pt x="1499" y="750"/>
                </a:moveTo>
                <a:lnTo>
                  <a:pt x="1499" y="750"/>
                </a:lnTo>
                <a:cubicBezTo>
                  <a:pt x="1499" y="1163"/>
                  <a:pt x="1163" y="1499"/>
                  <a:pt x="749" y="1499"/>
                </a:cubicBezTo>
                <a:cubicBezTo>
                  <a:pt x="335" y="1499"/>
                  <a:pt x="0" y="1163"/>
                  <a:pt x="0" y="750"/>
                </a:cubicBezTo>
                <a:cubicBezTo>
                  <a:pt x="0" y="336"/>
                  <a:pt x="335" y="0"/>
                  <a:pt x="749" y="0"/>
                </a:cubicBezTo>
                <a:cubicBezTo>
                  <a:pt x="1163" y="0"/>
                  <a:pt x="1499" y="336"/>
                  <a:pt x="1499" y="75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204">
            <a:extLst>
              <a:ext uri="{FF2B5EF4-FFF2-40B4-BE49-F238E27FC236}">
                <a16:creationId xmlns:a16="http://schemas.microsoft.com/office/drawing/2014/main" id="{6FD3CEC1-0575-C343-A85B-52052E8B3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5552" y="7412800"/>
            <a:ext cx="1867599" cy="1867636"/>
          </a:xfrm>
          <a:custGeom>
            <a:avLst/>
            <a:gdLst>
              <a:gd name="T0" fmla="*/ 978650 w 1499"/>
              <a:gd name="T1" fmla="*/ 489651 h 1500"/>
              <a:gd name="T2" fmla="*/ 978650 w 1499"/>
              <a:gd name="T3" fmla="*/ 489651 h 1500"/>
              <a:gd name="T4" fmla="*/ 489325 w 1499"/>
              <a:gd name="T5" fmla="*/ 978650 h 1500"/>
              <a:gd name="T6" fmla="*/ 489325 w 1499"/>
              <a:gd name="T7" fmla="*/ 978650 h 1500"/>
              <a:gd name="T8" fmla="*/ 0 w 1499"/>
              <a:gd name="T9" fmla="*/ 489651 h 1500"/>
              <a:gd name="T10" fmla="*/ 0 w 1499"/>
              <a:gd name="T11" fmla="*/ 489651 h 1500"/>
              <a:gd name="T12" fmla="*/ 489325 w 1499"/>
              <a:gd name="T13" fmla="*/ 0 h 1500"/>
              <a:gd name="T14" fmla="*/ 489325 w 1499"/>
              <a:gd name="T15" fmla="*/ 0 h 1500"/>
              <a:gd name="T16" fmla="*/ 978650 w 1499"/>
              <a:gd name="T17" fmla="*/ 489651 h 1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9" h="1500">
                <a:moveTo>
                  <a:pt x="1498" y="750"/>
                </a:moveTo>
                <a:lnTo>
                  <a:pt x="1498" y="750"/>
                </a:lnTo>
                <a:cubicBezTo>
                  <a:pt x="1498" y="1163"/>
                  <a:pt x="1163" y="1499"/>
                  <a:pt x="749" y="1499"/>
                </a:cubicBezTo>
                <a:cubicBezTo>
                  <a:pt x="335" y="1499"/>
                  <a:pt x="0" y="1163"/>
                  <a:pt x="0" y="750"/>
                </a:cubicBezTo>
                <a:cubicBezTo>
                  <a:pt x="0" y="336"/>
                  <a:pt x="335" y="0"/>
                  <a:pt x="749" y="0"/>
                </a:cubicBezTo>
                <a:cubicBezTo>
                  <a:pt x="1163" y="0"/>
                  <a:pt x="1498" y="336"/>
                  <a:pt x="1498" y="75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205">
            <a:extLst>
              <a:ext uri="{FF2B5EF4-FFF2-40B4-BE49-F238E27FC236}">
                <a16:creationId xmlns:a16="http://schemas.microsoft.com/office/drawing/2014/main" id="{CCFE77EF-04DA-F44A-8307-4FBE56C96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714" y="9604524"/>
            <a:ext cx="2378443" cy="71412"/>
          </a:xfrm>
          <a:custGeom>
            <a:avLst/>
            <a:gdLst>
              <a:gd name="T0" fmla="*/ 1246518 w 1908"/>
              <a:gd name="T1" fmla="*/ 0 h 59"/>
              <a:gd name="T2" fmla="*/ 0 w 1908"/>
              <a:gd name="T3" fmla="*/ 0 h 59"/>
              <a:gd name="T4" fmla="*/ 0 w 1908"/>
              <a:gd name="T5" fmla="*/ 36810 h 59"/>
              <a:gd name="T6" fmla="*/ 1246518 w 1908"/>
              <a:gd name="T7" fmla="*/ 36810 h 59"/>
              <a:gd name="T8" fmla="*/ 1246518 w 1908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8" h="59">
                <a:moveTo>
                  <a:pt x="1907" y="0"/>
                </a:moveTo>
                <a:lnTo>
                  <a:pt x="0" y="0"/>
                </a:lnTo>
                <a:lnTo>
                  <a:pt x="0" y="58"/>
                </a:lnTo>
                <a:lnTo>
                  <a:pt x="1907" y="58"/>
                </a:lnTo>
                <a:lnTo>
                  <a:pt x="1907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206">
            <a:extLst>
              <a:ext uri="{FF2B5EF4-FFF2-40B4-BE49-F238E27FC236}">
                <a16:creationId xmlns:a16="http://schemas.microsoft.com/office/drawing/2014/main" id="{101E77C4-92FE-2042-A481-5DBFE55D6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2877" y="9604524"/>
            <a:ext cx="2378443" cy="71412"/>
          </a:xfrm>
          <a:custGeom>
            <a:avLst/>
            <a:gdLst>
              <a:gd name="T0" fmla="*/ 1246518 w 1908"/>
              <a:gd name="T1" fmla="*/ 0 h 59"/>
              <a:gd name="T2" fmla="*/ 0 w 1908"/>
              <a:gd name="T3" fmla="*/ 0 h 59"/>
              <a:gd name="T4" fmla="*/ 0 w 1908"/>
              <a:gd name="T5" fmla="*/ 36810 h 59"/>
              <a:gd name="T6" fmla="*/ 1246518 w 1908"/>
              <a:gd name="T7" fmla="*/ 36810 h 59"/>
              <a:gd name="T8" fmla="*/ 1246518 w 1908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8" h="59">
                <a:moveTo>
                  <a:pt x="1907" y="0"/>
                </a:moveTo>
                <a:lnTo>
                  <a:pt x="0" y="0"/>
                </a:lnTo>
                <a:lnTo>
                  <a:pt x="0" y="58"/>
                </a:lnTo>
                <a:lnTo>
                  <a:pt x="1907" y="58"/>
                </a:lnTo>
                <a:lnTo>
                  <a:pt x="1907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75FE73FF-434D-BB46-8E02-EEB3C0224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3156" y="7791818"/>
            <a:ext cx="1112589" cy="1113845"/>
          </a:xfrm>
          <a:custGeom>
            <a:avLst/>
            <a:gdLst>
              <a:gd name="connsiteX0" fmla="*/ 64973 w 1112589"/>
              <a:gd name="connsiteY0" fmla="*/ 892223 h 1113845"/>
              <a:gd name="connsiteX1" fmla="*/ 33992 w 1112589"/>
              <a:gd name="connsiteY1" fmla="*/ 923277 h 1113845"/>
              <a:gd name="connsiteX2" fmla="*/ 33992 w 1112589"/>
              <a:gd name="connsiteY2" fmla="*/ 1058670 h 1113845"/>
              <a:gd name="connsiteX3" fmla="*/ 53820 w 1112589"/>
              <a:gd name="connsiteY3" fmla="*/ 1078544 h 1113845"/>
              <a:gd name="connsiteX4" fmla="*/ 156677 w 1112589"/>
              <a:gd name="connsiteY4" fmla="*/ 1078544 h 1113845"/>
              <a:gd name="connsiteX5" fmla="*/ 176505 w 1112589"/>
              <a:gd name="connsiteY5" fmla="*/ 1058670 h 1113845"/>
              <a:gd name="connsiteX6" fmla="*/ 176505 w 1112589"/>
              <a:gd name="connsiteY6" fmla="*/ 923277 h 1113845"/>
              <a:gd name="connsiteX7" fmla="*/ 145524 w 1112589"/>
              <a:gd name="connsiteY7" fmla="*/ 892223 h 1113845"/>
              <a:gd name="connsiteX8" fmla="*/ 64973 w 1112589"/>
              <a:gd name="connsiteY8" fmla="*/ 862412 h 1113845"/>
              <a:gd name="connsiteX9" fmla="*/ 145524 w 1112589"/>
              <a:gd name="connsiteY9" fmla="*/ 862412 h 1113845"/>
              <a:gd name="connsiteX10" fmla="*/ 206247 w 1112589"/>
              <a:gd name="connsiteY10" fmla="*/ 923277 h 1113845"/>
              <a:gd name="connsiteX11" fmla="*/ 206247 w 1112589"/>
              <a:gd name="connsiteY11" fmla="*/ 1058670 h 1113845"/>
              <a:gd name="connsiteX12" fmla="*/ 156677 w 1112589"/>
              <a:gd name="connsiteY12" fmla="*/ 1108356 h 1113845"/>
              <a:gd name="connsiteX13" fmla="*/ 53820 w 1112589"/>
              <a:gd name="connsiteY13" fmla="*/ 1108356 h 1113845"/>
              <a:gd name="connsiteX14" fmla="*/ 4250 w 1112589"/>
              <a:gd name="connsiteY14" fmla="*/ 1058670 h 1113845"/>
              <a:gd name="connsiteX15" fmla="*/ 4250 w 1112589"/>
              <a:gd name="connsiteY15" fmla="*/ 923277 h 1113845"/>
              <a:gd name="connsiteX16" fmla="*/ 64973 w 1112589"/>
              <a:gd name="connsiteY16" fmla="*/ 862412 h 1113845"/>
              <a:gd name="connsiteX17" fmla="*/ 366714 w 1112589"/>
              <a:gd name="connsiteY17" fmla="*/ 635539 h 1113845"/>
              <a:gd name="connsiteX18" fmla="*/ 337152 w 1112589"/>
              <a:gd name="connsiteY18" fmla="*/ 666842 h 1113845"/>
              <a:gd name="connsiteX19" fmla="*/ 337152 w 1112589"/>
              <a:gd name="connsiteY19" fmla="*/ 1063756 h 1113845"/>
              <a:gd name="connsiteX20" fmla="*/ 356860 w 1112589"/>
              <a:gd name="connsiteY20" fmla="*/ 1083790 h 1113845"/>
              <a:gd name="connsiteX21" fmla="*/ 457864 w 1112589"/>
              <a:gd name="connsiteY21" fmla="*/ 1083790 h 1113845"/>
              <a:gd name="connsiteX22" fmla="*/ 477572 w 1112589"/>
              <a:gd name="connsiteY22" fmla="*/ 1063756 h 1113845"/>
              <a:gd name="connsiteX23" fmla="*/ 477572 w 1112589"/>
              <a:gd name="connsiteY23" fmla="*/ 666842 h 1113845"/>
              <a:gd name="connsiteX24" fmla="*/ 446778 w 1112589"/>
              <a:gd name="connsiteY24" fmla="*/ 635539 h 1113845"/>
              <a:gd name="connsiteX25" fmla="*/ 366714 w 1112589"/>
              <a:gd name="connsiteY25" fmla="*/ 604237 h 1113845"/>
              <a:gd name="connsiteX26" fmla="*/ 446778 w 1112589"/>
              <a:gd name="connsiteY26" fmla="*/ 604237 h 1113845"/>
              <a:gd name="connsiteX27" fmla="*/ 508366 w 1112589"/>
              <a:gd name="connsiteY27" fmla="*/ 666842 h 1113845"/>
              <a:gd name="connsiteX28" fmla="*/ 508366 w 1112589"/>
              <a:gd name="connsiteY28" fmla="*/ 1063756 h 1113845"/>
              <a:gd name="connsiteX29" fmla="*/ 457864 w 1112589"/>
              <a:gd name="connsiteY29" fmla="*/ 1113840 h 1113845"/>
              <a:gd name="connsiteX30" fmla="*/ 356860 w 1112589"/>
              <a:gd name="connsiteY30" fmla="*/ 1113840 h 1113845"/>
              <a:gd name="connsiteX31" fmla="*/ 306358 w 1112589"/>
              <a:gd name="connsiteY31" fmla="*/ 1063756 h 1113845"/>
              <a:gd name="connsiteX32" fmla="*/ 306358 w 1112589"/>
              <a:gd name="connsiteY32" fmla="*/ 666842 h 1113845"/>
              <a:gd name="connsiteX33" fmla="*/ 366714 w 1112589"/>
              <a:gd name="connsiteY33" fmla="*/ 604237 h 1113845"/>
              <a:gd name="connsiteX34" fmla="*/ 670061 w 1112589"/>
              <a:gd name="connsiteY34" fmla="*/ 333293 h 1113845"/>
              <a:gd name="connsiteX35" fmla="*/ 639267 w 1112589"/>
              <a:gd name="connsiteY35" fmla="*/ 364466 h 1113845"/>
              <a:gd name="connsiteX36" fmla="*/ 639267 w 1112589"/>
              <a:gd name="connsiteY36" fmla="*/ 1063970 h 1113845"/>
              <a:gd name="connsiteX37" fmla="*/ 658975 w 1112589"/>
              <a:gd name="connsiteY37" fmla="*/ 1083920 h 1113845"/>
              <a:gd name="connsiteX38" fmla="*/ 759977 w 1112589"/>
              <a:gd name="connsiteY38" fmla="*/ 1083920 h 1113845"/>
              <a:gd name="connsiteX39" fmla="*/ 779685 w 1112589"/>
              <a:gd name="connsiteY39" fmla="*/ 1063970 h 1113845"/>
              <a:gd name="connsiteX40" fmla="*/ 779685 w 1112589"/>
              <a:gd name="connsiteY40" fmla="*/ 364466 h 1113845"/>
              <a:gd name="connsiteX41" fmla="*/ 750123 w 1112589"/>
              <a:gd name="connsiteY41" fmla="*/ 333293 h 1113845"/>
              <a:gd name="connsiteX42" fmla="*/ 670061 w 1112589"/>
              <a:gd name="connsiteY42" fmla="*/ 302121 h 1113845"/>
              <a:gd name="connsiteX43" fmla="*/ 750123 w 1112589"/>
              <a:gd name="connsiteY43" fmla="*/ 302121 h 1113845"/>
              <a:gd name="connsiteX44" fmla="*/ 810478 w 1112589"/>
              <a:gd name="connsiteY44" fmla="*/ 364466 h 1113845"/>
              <a:gd name="connsiteX45" fmla="*/ 810478 w 1112589"/>
              <a:gd name="connsiteY45" fmla="*/ 1063970 h 1113845"/>
              <a:gd name="connsiteX46" fmla="*/ 759977 w 1112589"/>
              <a:gd name="connsiteY46" fmla="*/ 1113845 h 1113845"/>
              <a:gd name="connsiteX47" fmla="*/ 658975 w 1112589"/>
              <a:gd name="connsiteY47" fmla="*/ 1113845 h 1113845"/>
              <a:gd name="connsiteX48" fmla="*/ 608474 w 1112589"/>
              <a:gd name="connsiteY48" fmla="*/ 1063970 h 1113845"/>
              <a:gd name="connsiteX49" fmla="*/ 608474 w 1112589"/>
              <a:gd name="connsiteY49" fmla="*/ 364466 h 1113845"/>
              <a:gd name="connsiteX50" fmla="*/ 670061 w 1112589"/>
              <a:gd name="connsiteY50" fmla="*/ 302121 h 1113845"/>
              <a:gd name="connsiteX51" fmla="*/ 972169 w 1112589"/>
              <a:gd name="connsiteY51" fmla="*/ 69555 h 1113845"/>
              <a:gd name="connsiteX52" fmla="*/ 941375 w 1112589"/>
              <a:gd name="connsiteY52" fmla="*/ 99413 h 1113845"/>
              <a:gd name="connsiteX53" fmla="*/ 941375 w 1112589"/>
              <a:gd name="connsiteY53" fmla="*/ 1058588 h 1113845"/>
              <a:gd name="connsiteX54" fmla="*/ 961083 w 1112589"/>
              <a:gd name="connsiteY54" fmla="*/ 1078493 h 1113845"/>
              <a:gd name="connsiteX55" fmla="*/ 1063319 w 1112589"/>
              <a:gd name="connsiteY55" fmla="*/ 1078493 h 1113845"/>
              <a:gd name="connsiteX56" fmla="*/ 1081795 w 1112589"/>
              <a:gd name="connsiteY56" fmla="*/ 1058588 h 1113845"/>
              <a:gd name="connsiteX57" fmla="*/ 1081795 w 1112589"/>
              <a:gd name="connsiteY57" fmla="*/ 99413 h 1113845"/>
              <a:gd name="connsiteX58" fmla="*/ 1052233 w 1112589"/>
              <a:gd name="connsiteY58" fmla="*/ 69555 h 1113845"/>
              <a:gd name="connsiteX59" fmla="*/ 972169 w 1112589"/>
              <a:gd name="connsiteY59" fmla="*/ 38453 h 1113845"/>
              <a:gd name="connsiteX60" fmla="*/ 1052233 w 1112589"/>
              <a:gd name="connsiteY60" fmla="*/ 38453 h 1113845"/>
              <a:gd name="connsiteX61" fmla="*/ 1112589 w 1112589"/>
              <a:gd name="connsiteY61" fmla="*/ 99413 h 1113845"/>
              <a:gd name="connsiteX62" fmla="*/ 1112589 w 1112589"/>
              <a:gd name="connsiteY62" fmla="*/ 1058588 h 1113845"/>
              <a:gd name="connsiteX63" fmla="*/ 1063319 w 1112589"/>
              <a:gd name="connsiteY63" fmla="*/ 1108351 h 1113845"/>
              <a:gd name="connsiteX64" fmla="*/ 961083 w 1112589"/>
              <a:gd name="connsiteY64" fmla="*/ 1108351 h 1113845"/>
              <a:gd name="connsiteX65" fmla="*/ 910581 w 1112589"/>
              <a:gd name="connsiteY65" fmla="*/ 1058588 h 1113845"/>
              <a:gd name="connsiteX66" fmla="*/ 910581 w 1112589"/>
              <a:gd name="connsiteY66" fmla="*/ 99413 h 1113845"/>
              <a:gd name="connsiteX67" fmla="*/ 972169 w 1112589"/>
              <a:gd name="connsiteY67" fmla="*/ 38453 h 1113845"/>
              <a:gd name="connsiteX68" fmla="*/ 708219 w 1112589"/>
              <a:gd name="connsiteY68" fmla="*/ 0 h 1113845"/>
              <a:gd name="connsiteX69" fmla="*/ 794253 w 1112589"/>
              <a:gd name="connsiteY69" fmla="*/ 0 h 1113845"/>
              <a:gd name="connsiteX70" fmla="*/ 800487 w 1112589"/>
              <a:gd name="connsiteY70" fmla="*/ 0 h 1113845"/>
              <a:gd name="connsiteX71" fmla="*/ 809215 w 1112589"/>
              <a:gd name="connsiteY71" fmla="*/ 8742 h 1113845"/>
              <a:gd name="connsiteX72" fmla="*/ 810462 w 1112589"/>
              <a:gd name="connsiteY72" fmla="*/ 14986 h 1113845"/>
              <a:gd name="connsiteX73" fmla="*/ 810462 w 1112589"/>
              <a:gd name="connsiteY73" fmla="*/ 102402 h 1113845"/>
              <a:gd name="connsiteX74" fmla="*/ 794253 w 1112589"/>
              <a:gd name="connsiteY74" fmla="*/ 117388 h 1113845"/>
              <a:gd name="connsiteX75" fmla="*/ 779291 w 1112589"/>
              <a:gd name="connsiteY75" fmla="*/ 102402 h 1113845"/>
              <a:gd name="connsiteX76" fmla="*/ 779291 w 1112589"/>
              <a:gd name="connsiteY76" fmla="*/ 52450 h 1113845"/>
              <a:gd name="connsiteX77" fmla="*/ 26185 w 1112589"/>
              <a:gd name="connsiteY77" fmla="*/ 806727 h 1113845"/>
              <a:gd name="connsiteX78" fmla="*/ 14963 w 1112589"/>
              <a:gd name="connsiteY78" fmla="*/ 811722 h 1113845"/>
              <a:gd name="connsiteX79" fmla="*/ 3741 w 1112589"/>
              <a:gd name="connsiteY79" fmla="*/ 806727 h 1113845"/>
              <a:gd name="connsiteX80" fmla="*/ 3741 w 1112589"/>
              <a:gd name="connsiteY80" fmla="*/ 784248 h 1113845"/>
              <a:gd name="connsiteX81" fmla="*/ 758094 w 1112589"/>
              <a:gd name="connsiteY81" fmla="*/ 29972 h 1113845"/>
              <a:gd name="connsiteX82" fmla="*/ 708219 w 1112589"/>
              <a:gd name="connsiteY82" fmla="*/ 29972 h 1113845"/>
              <a:gd name="connsiteX83" fmla="*/ 693257 w 1112589"/>
              <a:gd name="connsiteY83" fmla="*/ 14986 h 1113845"/>
              <a:gd name="connsiteX84" fmla="*/ 708219 w 1112589"/>
              <a:gd name="connsiteY84" fmla="*/ 0 h 111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12589" h="1113845">
                <a:moveTo>
                  <a:pt x="64973" y="892223"/>
                </a:moveTo>
                <a:cubicBezTo>
                  <a:pt x="47624" y="892223"/>
                  <a:pt x="33992" y="905887"/>
                  <a:pt x="33992" y="923277"/>
                </a:cubicBezTo>
                <a:lnTo>
                  <a:pt x="33992" y="1058670"/>
                </a:lnTo>
                <a:cubicBezTo>
                  <a:pt x="33992" y="1068607"/>
                  <a:pt x="43906" y="1078544"/>
                  <a:pt x="53820" y="1078544"/>
                </a:cubicBezTo>
                <a:lnTo>
                  <a:pt x="156677" y="1078544"/>
                </a:lnTo>
                <a:cubicBezTo>
                  <a:pt x="166591" y="1078544"/>
                  <a:pt x="176505" y="1068607"/>
                  <a:pt x="176505" y="1058670"/>
                </a:cubicBezTo>
                <a:lnTo>
                  <a:pt x="176505" y="923277"/>
                </a:lnTo>
                <a:cubicBezTo>
                  <a:pt x="176505" y="905887"/>
                  <a:pt x="162873" y="892223"/>
                  <a:pt x="145524" y="892223"/>
                </a:cubicBezTo>
                <a:close/>
                <a:moveTo>
                  <a:pt x="64973" y="862412"/>
                </a:moveTo>
                <a:lnTo>
                  <a:pt x="145524" y="862412"/>
                </a:lnTo>
                <a:cubicBezTo>
                  <a:pt x="178983" y="862412"/>
                  <a:pt x="206247" y="889739"/>
                  <a:pt x="206247" y="923277"/>
                </a:cubicBezTo>
                <a:lnTo>
                  <a:pt x="206247" y="1058670"/>
                </a:lnTo>
                <a:cubicBezTo>
                  <a:pt x="206247" y="1085997"/>
                  <a:pt x="183940" y="1108356"/>
                  <a:pt x="156677" y="1108356"/>
                </a:cubicBezTo>
                <a:lnTo>
                  <a:pt x="53820" y="1108356"/>
                </a:lnTo>
                <a:cubicBezTo>
                  <a:pt x="26556" y="1108356"/>
                  <a:pt x="4250" y="1085997"/>
                  <a:pt x="4250" y="1058670"/>
                </a:cubicBezTo>
                <a:lnTo>
                  <a:pt x="4250" y="923277"/>
                </a:lnTo>
                <a:cubicBezTo>
                  <a:pt x="4250" y="889739"/>
                  <a:pt x="31513" y="862412"/>
                  <a:pt x="64973" y="862412"/>
                </a:cubicBezTo>
                <a:close/>
                <a:moveTo>
                  <a:pt x="366714" y="635539"/>
                </a:moveTo>
                <a:cubicBezTo>
                  <a:pt x="350701" y="635539"/>
                  <a:pt x="337152" y="650565"/>
                  <a:pt x="337152" y="666842"/>
                </a:cubicBezTo>
                <a:lnTo>
                  <a:pt x="337152" y="1063756"/>
                </a:lnTo>
                <a:cubicBezTo>
                  <a:pt x="337152" y="1073773"/>
                  <a:pt x="345774" y="1083790"/>
                  <a:pt x="356860" y="1083790"/>
                </a:cubicBezTo>
                <a:lnTo>
                  <a:pt x="457864" y="1083790"/>
                </a:lnTo>
                <a:cubicBezTo>
                  <a:pt x="468950" y="1083790"/>
                  <a:pt x="477572" y="1073773"/>
                  <a:pt x="477572" y="1063756"/>
                </a:cubicBezTo>
                <a:lnTo>
                  <a:pt x="477572" y="666842"/>
                </a:lnTo>
                <a:cubicBezTo>
                  <a:pt x="477572" y="650565"/>
                  <a:pt x="464023" y="635539"/>
                  <a:pt x="446778" y="635539"/>
                </a:cubicBezTo>
                <a:close/>
                <a:moveTo>
                  <a:pt x="366714" y="604237"/>
                </a:moveTo>
                <a:lnTo>
                  <a:pt x="446778" y="604237"/>
                </a:lnTo>
                <a:cubicBezTo>
                  <a:pt x="481268" y="604237"/>
                  <a:pt x="508366" y="631783"/>
                  <a:pt x="508366" y="666842"/>
                </a:cubicBezTo>
                <a:lnTo>
                  <a:pt x="508366" y="1063756"/>
                </a:lnTo>
                <a:cubicBezTo>
                  <a:pt x="508366" y="1091302"/>
                  <a:pt x="484963" y="1113840"/>
                  <a:pt x="457864" y="1113840"/>
                </a:cubicBezTo>
                <a:lnTo>
                  <a:pt x="356860" y="1113840"/>
                </a:lnTo>
                <a:cubicBezTo>
                  <a:pt x="328530" y="1113840"/>
                  <a:pt x="306358" y="1091302"/>
                  <a:pt x="306358" y="1063756"/>
                </a:cubicBezTo>
                <a:lnTo>
                  <a:pt x="306358" y="666842"/>
                </a:lnTo>
                <a:cubicBezTo>
                  <a:pt x="306358" y="631783"/>
                  <a:pt x="333457" y="604237"/>
                  <a:pt x="366714" y="604237"/>
                </a:cubicBezTo>
                <a:close/>
                <a:moveTo>
                  <a:pt x="670061" y="333293"/>
                </a:moveTo>
                <a:cubicBezTo>
                  <a:pt x="652816" y="333293"/>
                  <a:pt x="639267" y="347009"/>
                  <a:pt x="639267" y="364466"/>
                </a:cubicBezTo>
                <a:lnTo>
                  <a:pt x="639267" y="1063970"/>
                </a:lnTo>
                <a:cubicBezTo>
                  <a:pt x="639267" y="1073945"/>
                  <a:pt x="647889" y="1083920"/>
                  <a:pt x="658975" y="1083920"/>
                </a:cubicBezTo>
                <a:lnTo>
                  <a:pt x="759977" y="1083920"/>
                </a:lnTo>
                <a:cubicBezTo>
                  <a:pt x="771063" y="1083920"/>
                  <a:pt x="779685" y="1073945"/>
                  <a:pt x="779685" y="1063970"/>
                </a:cubicBezTo>
                <a:lnTo>
                  <a:pt x="779685" y="364466"/>
                </a:lnTo>
                <a:cubicBezTo>
                  <a:pt x="779685" y="347009"/>
                  <a:pt x="766136" y="333293"/>
                  <a:pt x="750123" y="333293"/>
                </a:cubicBezTo>
                <a:close/>
                <a:moveTo>
                  <a:pt x="670061" y="302121"/>
                </a:moveTo>
                <a:lnTo>
                  <a:pt x="750123" y="302121"/>
                </a:lnTo>
                <a:cubicBezTo>
                  <a:pt x="782148" y="302121"/>
                  <a:pt x="810478" y="330800"/>
                  <a:pt x="810478" y="364466"/>
                </a:cubicBezTo>
                <a:lnTo>
                  <a:pt x="810478" y="1063970"/>
                </a:lnTo>
                <a:cubicBezTo>
                  <a:pt x="810478" y="1091401"/>
                  <a:pt x="788307" y="1113845"/>
                  <a:pt x="759977" y="1113845"/>
                </a:cubicBezTo>
                <a:lnTo>
                  <a:pt x="658975" y="1113845"/>
                </a:lnTo>
                <a:cubicBezTo>
                  <a:pt x="631877" y="1113845"/>
                  <a:pt x="608474" y="1091401"/>
                  <a:pt x="608474" y="1063970"/>
                </a:cubicBezTo>
                <a:lnTo>
                  <a:pt x="608474" y="364466"/>
                </a:lnTo>
                <a:cubicBezTo>
                  <a:pt x="608474" y="330800"/>
                  <a:pt x="635572" y="302121"/>
                  <a:pt x="670061" y="302121"/>
                </a:cubicBezTo>
                <a:close/>
                <a:moveTo>
                  <a:pt x="972169" y="69555"/>
                </a:moveTo>
                <a:cubicBezTo>
                  <a:pt x="954924" y="69555"/>
                  <a:pt x="941375" y="83240"/>
                  <a:pt x="941375" y="99413"/>
                </a:cubicBezTo>
                <a:lnTo>
                  <a:pt x="941375" y="1058588"/>
                </a:lnTo>
                <a:cubicBezTo>
                  <a:pt x="941375" y="1068541"/>
                  <a:pt x="949997" y="1078493"/>
                  <a:pt x="961083" y="1078493"/>
                </a:cubicBezTo>
                <a:lnTo>
                  <a:pt x="1063319" y="1078493"/>
                </a:lnTo>
                <a:cubicBezTo>
                  <a:pt x="1073173" y="1078493"/>
                  <a:pt x="1081795" y="1068541"/>
                  <a:pt x="1081795" y="1058588"/>
                </a:cubicBezTo>
                <a:lnTo>
                  <a:pt x="1081795" y="99413"/>
                </a:lnTo>
                <a:cubicBezTo>
                  <a:pt x="1081795" y="83240"/>
                  <a:pt x="1068246" y="69555"/>
                  <a:pt x="1052233" y="69555"/>
                </a:cubicBezTo>
                <a:close/>
                <a:moveTo>
                  <a:pt x="972169" y="38453"/>
                </a:moveTo>
                <a:lnTo>
                  <a:pt x="1052233" y="38453"/>
                </a:lnTo>
                <a:cubicBezTo>
                  <a:pt x="1085491" y="38453"/>
                  <a:pt x="1112589" y="65823"/>
                  <a:pt x="1112589" y="99413"/>
                </a:cubicBezTo>
                <a:lnTo>
                  <a:pt x="1112589" y="1058588"/>
                </a:lnTo>
                <a:cubicBezTo>
                  <a:pt x="1112589" y="1085958"/>
                  <a:pt x="1090418" y="1108351"/>
                  <a:pt x="1063319" y="1108351"/>
                </a:cubicBezTo>
                <a:lnTo>
                  <a:pt x="961083" y="1108351"/>
                </a:lnTo>
                <a:cubicBezTo>
                  <a:pt x="932753" y="1108351"/>
                  <a:pt x="910581" y="1085958"/>
                  <a:pt x="910581" y="1058588"/>
                </a:cubicBezTo>
                <a:lnTo>
                  <a:pt x="910581" y="99413"/>
                </a:lnTo>
                <a:cubicBezTo>
                  <a:pt x="910581" y="65823"/>
                  <a:pt x="938911" y="38453"/>
                  <a:pt x="972169" y="38453"/>
                </a:cubicBezTo>
                <a:close/>
                <a:moveTo>
                  <a:pt x="708219" y="0"/>
                </a:moveTo>
                <a:lnTo>
                  <a:pt x="794253" y="0"/>
                </a:lnTo>
                <a:cubicBezTo>
                  <a:pt x="796747" y="0"/>
                  <a:pt x="797994" y="0"/>
                  <a:pt x="800487" y="0"/>
                </a:cubicBezTo>
                <a:cubicBezTo>
                  <a:pt x="804228" y="1249"/>
                  <a:pt x="807968" y="4995"/>
                  <a:pt x="809215" y="8742"/>
                </a:cubicBezTo>
                <a:cubicBezTo>
                  <a:pt x="809215" y="11239"/>
                  <a:pt x="810462" y="12488"/>
                  <a:pt x="810462" y="14986"/>
                </a:cubicBezTo>
                <a:lnTo>
                  <a:pt x="810462" y="102402"/>
                </a:lnTo>
                <a:cubicBezTo>
                  <a:pt x="810462" y="109895"/>
                  <a:pt x="804228" y="117388"/>
                  <a:pt x="794253" y="117388"/>
                </a:cubicBezTo>
                <a:cubicBezTo>
                  <a:pt x="786772" y="117388"/>
                  <a:pt x="779291" y="109895"/>
                  <a:pt x="779291" y="102402"/>
                </a:cubicBezTo>
                <a:lnTo>
                  <a:pt x="779291" y="52450"/>
                </a:lnTo>
                <a:lnTo>
                  <a:pt x="26185" y="806727"/>
                </a:lnTo>
                <a:cubicBezTo>
                  <a:pt x="22444" y="810473"/>
                  <a:pt x="18704" y="811722"/>
                  <a:pt x="14963" y="811722"/>
                </a:cubicBezTo>
                <a:cubicBezTo>
                  <a:pt x="11223" y="811722"/>
                  <a:pt x="6235" y="810473"/>
                  <a:pt x="3741" y="806727"/>
                </a:cubicBezTo>
                <a:cubicBezTo>
                  <a:pt x="-1246" y="800483"/>
                  <a:pt x="-1246" y="790493"/>
                  <a:pt x="3741" y="784248"/>
                </a:cubicBezTo>
                <a:lnTo>
                  <a:pt x="758094" y="29972"/>
                </a:lnTo>
                <a:lnTo>
                  <a:pt x="708219" y="29972"/>
                </a:lnTo>
                <a:cubicBezTo>
                  <a:pt x="699491" y="29972"/>
                  <a:pt x="693257" y="23728"/>
                  <a:pt x="693257" y="14986"/>
                </a:cubicBezTo>
                <a:cubicBezTo>
                  <a:pt x="693257" y="6244"/>
                  <a:pt x="699491" y="0"/>
                  <a:pt x="7082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60E518CF-4FB3-4148-94FD-8B821DB61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1607" y="7758861"/>
            <a:ext cx="1179734" cy="1179760"/>
          </a:xfrm>
          <a:custGeom>
            <a:avLst/>
            <a:gdLst>
              <a:gd name="connsiteX0" fmla="*/ 586478 w 1179734"/>
              <a:gd name="connsiteY0" fmla="*/ 933817 h 1179760"/>
              <a:gd name="connsiteX1" fmla="*/ 602958 w 1179734"/>
              <a:gd name="connsiteY1" fmla="*/ 949686 h 1179760"/>
              <a:gd name="connsiteX2" fmla="*/ 602958 w 1179734"/>
              <a:gd name="connsiteY2" fmla="*/ 1005837 h 1179760"/>
              <a:gd name="connsiteX3" fmla="*/ 586478 w 1179734"/>
              <a:gd name="connsiteY3" fmla="*/ 1020485 h 1179760"/>
              <a:gd name="connsiteX4" fmla="*/ 571268 w 1179734"/>
              <a:gd name="connsiteY4" fmla="*/ 1005837 h 1179760"/>
              <a:gd name="connsiteX5" fmla="*/ 571268 w 1179734"/>
              <a:gd name="connsiteY5" fmla="*/ 949686 h 1179760"/>
              <a:gd name="connsiteX6" fmla="*/ 586478 w 1179734"/>
              <a:gd name="connsiteY6" fmla="*/ 933817 h 1179760"/>
              <a:gd name="connsiteX7" fmla="*/ 321294 w 1179734"/>
              <a:gd name="connsiteY7" fmla="*/ 828797 h 1179760"/>
              <a:gd name="connsiteX8" fmla="*/ 343986 w 1179734"/>
              <a:gd name="connsiteY8" fmla="*/ 828797 h 1179760"/>
              <a:gd name="connsiteX9" fmla="*/ 343986 w 1179734"/>
              <a:gd name="connsiteY9" fmla="*/ 850584 h 1179760"/>
              <a:gd name="connsiteX10" fmla="*/ 303644 w 1179734"/>
              <a:gd name="connsiteY10" fmla="*/ 889316 h 1179760"/>
              <a:gd name="connsiteX11" fmla="*/ 291038 w 1179734"/>
              <a:gd name="connsiteY11" fmla="*/ 894158 h 1179760"/>
              <a:gd name="connsiteX12" fmla="*/ 280952 w 1179734"/>
              <a:gd name="connsiteY12" fmla="*/ 889316 h 1179760"/>
              <a:gd name="connsiteX13" fmla="*/ 280952 w 1179734"/>
              <a:gd name="connsiteY13" fmla="*/ 868740 h 1179760"/>
              <a:gd name="connsiteX14" fmla="*/ 841434 w 1179734"/>
              <a:gd name="connsiteY14" fmla="*/ 825166 h 1179760"/>
              <a:gd name="connsiteX15" fmla="*/ 851676 w 1179734"/>
              <a:gd name="connsiteY15" fmla="*/ 828797 h 1179760"/>
              <a:gd name="connsiteX16" fmla="*/ 893278 w 1179734"/>
              <a:gd name="connsiteY16" fmla="*/ 868740 h 1179760"/>
              <a:gd name="connsiteX17" fmla="*/ 893278 w 1179734"/>
              <a:gd name="connsiteY17" fmla="*/ 889316 h 1179760"/>
              <a:gd name="connsiteX18" fmla="*/ 881932 w 1179734"/>
              <a:gd name="connsiteY18" fmla="*/ 894158 h 1179760"/>
              <a:gd name="connsiteX19" fmla="*/ 871848 w 1179734"/>
              <a:gd name="connsiteY19" fmla="*/ 889316 h 1179760"/>
              <a:gd name="connsiteX20" fmla="*/ 830246 w 1179734"/>
              <a:gd name="connsiteY20" fmla="*/ 850584 h 1179760"/>
              <a:gd name="connsiteX21" fmla="*/ 830246 w 1179734"/>
              <a:gd name="connsiteY21" fmla="*/ 828797 h 1179760"/>
              <a:gd name="connsiteX22" fmla="*/ 841434 w 1179734"/>
              <a:gd name="connsiteY22" fmla="*/ 825166 h 1179760"/>
              <a:gd name="connsiteX23" fmla="*/ 943160 w 1179734"/>
              <a:gd name="connsiteY23" fmla="*/ 571278 h 1179760"/>
              <a:gd name="connsiteX24" fmla="*/ 1000100 w 1179734"/>
              <a:gd name="connsiteY24" fmla="*/ 571278 h 1179760"/>
              <a:gd name="connsiteX25" fmla="*/ 1014954 w 1179734"/>
              <a:gd name="connsiteY25" fmla="*/ 587758 h 1179760"/>
              <a:gd name="connsiteX26" fmla="*/ 1000100 w 1179734"/>
              <a:gd name="connsiteY26" fmla="*/ 602970 h 1179760"/>
              <a:gd name="connsiteX27" fmla="*/ 943160 w 1179734"/>
              <a:gd name="connsiteY27" fmla="*/ 602970 h 1179760"/>
              <a:gd name="connsiteX28" fmla="*/ 928304 w 1179734"/>
              <a:gd name="connsiteY28" fmla="*/ 587758 h 1179760"/>
              <a:gd name="connsiteX29" fmla="*/ 943160 w 1179734"/>
              <a:gd name="connsiteY29" fmla="*/ 571278 h 1179760"/>
              <a:gd name="connsiteX30" fmla="*/ 169670 w 1179734"/>
              <a:gd name="connsiteY30" fmla="*/ 571278 h 1179760"/>
              <a:gd name="connsiteX31" fmla="*/ 225820 w 1179734"/>
              <a:gd name="connsiteY31" fmla="*/ 571278 h 1179760"/>
              <a:gd name="connsiteX32" fmla="*/ 240468 w 1179734"/>
              <a:gd name="connsiteY32" fmla="*/ 587758 h 1179760"/>
              <a:gd name="connsiteX33" fmla="*/ 225820 w 1179734"/>
              <a:gd name="connsiteY33" fmla="*/ 602970 h 1179760"/>
              <a:gd name="connsiteX34" fmla="*/ 169670 w 1179734"/>
              <a:gd name="connsiteY34" fmla="*/ 602970 h 1179760"/>
              <a:gd name="connsiteX35" fmla="*/ 153802 w 1179734"/>
              <a:gd name="connsiteY35" fmla="*/ 587758 h 1179760"/>
              <a:gd name="connsiteX36" fmla="*/ 169670 w 1179734"/>
              <a:gd name="connsiteY36" fmla="*/ 571278 h 1179760"/>
              <a:gd name="connsiteX37" fmla="*/ 585618 w 1179734"/>
              <a:gd name="connsiteY37" fmla="*/ 560716 h 1179760"/>
              <a:gd name="connsiteX38" fmla="*/ 558330 w 1179734"/>
              <a:gd name="connsiteY38" fmla="*/ 589454 h 1179760"/>
              <a:gd name="connsiteX39" fmla="*/ 585618 w 1179734"/>
              <a:gd name="connsiteY39" fmla="*/ 616942 h 1179760"/>
              <a:gd name="connsiteX40" fmla="*/ 612904 w 1179734"/>
              <a:gd name="connsiteY40" fmla="*/ 589454 h 1179760"/>
              <a:gd name="connsiteX41" fmla="*/ 585618 w 1179734"/>
              <a:gd name="connsiteY41" fmla="*/ 560716 h 1179760"/>
              <a:gd name="connsiteX42" fmla="*/ 585618 w 1179734"/>
              <a:gd name="connsiteY42" fmla="*/ 357050 h 1179760"/>
              <a:gd name="connsiteX43" fmla="*/ 601742 w 1179734"/>
              <a:gd name="connsiteY43" fmla="*/ 373293 h 1179760"/>
              <a:gd name="connsiteX44" fmla="*/ 601742 w 1179734"/>
              <a:gd name="connsiteY44" fmla="*/ 531978 h 1179760"/>
              <a:gd name="connsiteX45" fmla="*/ 641432 w 1179734"/>
              <a:gd name="connsiteY45" fmla="*/ 573210 h 1179760"/>
              <a:gd name="connsiteX46" fmla="*/ 857250 w 1179734"/>
              <a:gd name="connsiteY46" fmla="*/ 573210 h 1179760"/>
              <a:gd name="connsiteX47" fmla="*/ 872134 w 1179734"/>
              <a:gd name="connsiteY47" fmla="*/ 589454 h 1179760"/>
              <a:gd name="connsiteX48" fmla="*/ 857250 w 1179734"/>
              <a:gd name="connsiteY48" fmla="*/ 604447 h 1179760"/>
              <a:gd name="connsiteX49" fmla="*/ 641432 w 1179734"/>
              <a:gd name="connsiteY49" fmla="*/ 604447 h 1179760"/>
              <a:gd name="connsiteX50" fmla="*/ 585618 w 1179734"/>
              <a:gd name="connsiteY50" fmla="*/ 646930 h 1179760"/>
              <a:gd name="connsiteX51" fmla="*/ 527322 w 1179734"/>
              <a:gd name="connsiteY51" fmla="*/ 589454 h 1179760"/>
              <a:gd name="connsiteX52" fmla="*/ 570734 w 1179734"/>
              <a:gd name="connsiteY52" fmla="*/ 531978 h 1179760"/>
              <a:gd name="connsiteX53" fmla="*/ 570734 w 1179734"/>
              <a:gd name="connsiteY53" fmla="*/ 373293 h 1179760"/>
              <a:gd name="connsiteX54" fmla="*/ 585618 w 1179734"/>
              <a:gd name="connsiteY54" fmla="*/ 357050 h 1179760"/>
              <a:gd name="connsiteX55" fmla="*/ 871848 w 1179734"/>
              <a:gd name="connsiteY55" fmla="*/ 284989 h 1179760"/>
              <a:gd name="connsiteX56" fmla="*/ 893278 w 1179734"/>
              <a:gd name="connsiteY56" fmla="*/ 284989 h 1179760"/>
              <a:gd name="connsiteX57" fmla="*/ 893278 w 1179734"/>
              <a:gd name="connsiteY57" fmla="*/ 306774 h 1179760"/>
              <a:gd name="connsiteX58" fmla="*/ 851676 w 1179734"/>
              <a:gd name="connsiteY58" fmla="*/ 346715 h 1179760"/>
              <a:gd name="connsiteX59" fmla="*/ 841592 w 1179734"/>
              <a:gd name="connsiteY59" fmla="*/ 350345 h 1179760"/>
              <a:gd name="connsiteX60" fmla="*/ 830246 w 1179734"/>
              <a:gd name="connsiteY60" fmla="*/ 346715 h 1179760"/>
              <a:gd name="connsiteX61" fmla="*/ 830246 w 1179734"/>
              <a:gd name="connsiteY61" fmla="*/ 324929 h 1179760"/>
              <a:gd name="connsiteX62" fmla="*/ 280952 w 1179734"/>
              <a:gd name="connsiteY62" fmla="*/ 284989 h 1179760"/>
              <a:gd name="connsiteX63" fmla="*/ 303644 w 1179734"/>
              <a:gd name="connsiteY63" fmla="*/ 284989 h 1179760"/>
              <a:gd name="connsiteX64" fmla="*/ 343986 w 1179734"/>
              <a:gd name="connsiteY64" fmla="*/ 324929 h 1179760"/>
              <a:gd name="connsiteX65" fmla="*/ 343986 w 1179734"/>
              <a:gd name="connsiteY65" fmla="*/ 346715 h 1179760"/>
              <a:gd name="connsiteX66" fmla="*/ 333900 w 1179734"/>
              <a:gd name="connsiteY66" fmla="*/ 350345 h 1179760"/>
              <a:gd name="connsiteX67" fmla="*/ 321294 w 1179734"/>
              <a:gd name="connsiteY67" fmla="*/ 346715 h 1179760"/>
              <a:gd name="connsiteX68" fmla="*/ 280952 w 1179734"/>
              <a:gd name="connsiteY68" fmla="*/ 306774 h 1179760"/>
              <a:gd name="connsiteX69" fmla="*/ 280952 w 1179734"/>
              <a:gd name="connsiteY69" fmla="*/ 284989 h 1179760"/>
              <a:gd name="connsiteX70" fmla="*/ 586478 w 1179734"/>
              <a:gd name="connsiteY70" fmla="*/ 159299 h 1179760"/>
              <a:gd name="connsiteX71" fmla="*/ 602958 w 1179734"/>
              <a:gd name="connsiteY71" fmla="*/ 173947 h 1179760"/>
              <a:gd name="connsiteX72" fmla="*/ 602958 w 1179734"/>
              <a:gd name="connsiteY72" fmla="*/ 231319 h 1179760"/>
              <a:gd name="connsiteX73" fmla="*/ 586478 w 1179734"/>
              <a:gd name="connsiteY73" fmla="*/ 245967 h 1179760"/>
              <a:gd name="connsiteX74" fmla="*/ 571268 w 1179734"/>
              <a:gd name="connsiteY74" fmla="*/ 231319 h 1179760"/>
              <a:gd name="connsiteX75" fmla="*/ 571268 w 1179734"/>
              <a:gd name="connsiteY75" fmla="*/ 173947 h 1179760"/>
              <a:gd name="connsiteX76" fmla="*/ 586478 w 1179734"/>
              <a:gd name="connsiteY76" fmla="*/ 159299 h 1179760"/>
              <a:gd name="connsiteX77" fmla="*/ 586502 w 1179734"/>
              <a:gd name="connsiteY77" fmla="*/ 128731 h 1179760"/>
              <a:gd name="connsiteX78" fmla="*/ 128728 w 1179734"/>
              <a:gd name="connsiteY78" fmla="*/ 587758 h 1179760"/>
              <a:gd name="connsiteX79" fmla="*/ 586502 w 1179734"/>
              <a:gd name="connsiteY79" fmla="*/ 1044296 h 1179760"/>
              <a:gd name="connsiteX80" fmla="*/ 1044274 w 1179734"/>
              <a:gd name="connsiteY80" fmla="*/ 587758 h 1179760"/>
              <a:gd name="connsiteX81" fmla="*/ 586502 w 1179734"/>
              <a:gd name="connsiteY81" fmla="*/ 128731 h 1179760"/>
              <a:gd name="connsiteX82" fmla="*/ 586502 w 1179734"/>
              <a:gd name="connsiteY82" fmla="*/ 98876 h 1179760"/>
              <a:gd name="connsiteX83" fmla="*/ 1075374 w 1179734"/>
              <a:gd name="connsiteY83" fmla="*/ 587758 h 1179760"/>
              <a:gd name="connsiteX84" fmla="*/ 586502 w 1179734"/>
              <a:gd name="connsiteY84" fmla="*/ 1075395 h 1179760"/>
              <a:gd name="connsiteX85" fmla="*/ 98874 w 1179734"/>
              <a:gd name="connsiteY85" fmla="*/ 587758 h 1179760"/>
              <a:gd name="connsiteX86" fmla="*/ 586502 w 1179734"/>
              <a:gd name="connsiteY86" fmla="*/ 98876 h 1179760"/>
              <a:gd name="connsiteX87" fmla="*/ 589244 w 1179734"/>
              <a:gd name="connsiteY87" fmla="*/ 31177 h 1179760"/>
              <a:gd name="connsiteX88" fmla="*/ 29900 w 1179734"/>
              <a:gd name="connsiteY88" fmla="*/ 591127 h 1179760"/>
              <a:gd name="connsiteX89" fmla="*/ 589244 w 1179734"/>
              <a:gd name="connsiteY89" fmla="*/ 1149829 h 1179760"/>
              <a:gd name="connsiteX90" fmla="*/ 1148590 w 1179734"/>
              <a:gd name="connsiteY90" fmla="*/ 591127 h 1179760"/>
              <a:gd name="connsiteX91" fmla="*/ 589244 w 1179734"/>
              <a:gd name="connsiteY91" fmla="*/ 31177 h 1179760"/>
              <a:gd name="connsiteX92" fmla="*/ 589244 w 1179734"/>
              <a:gd name="connsiteY92" fmla="*/ 0 h 1179760"/>
              <a:gd name="connsiteX93" fmla="*/ 1179734 w 1179734"/>
              <a:gd name="connsiteY93" fmla="*/ 591127 h 1179760"/>
              <a:gd name="connsiteX94" fmla="*/ 589244 w 1179734"/>
              <a:gd name="connsiteY94" fmla="*/ 1179760 h 1179760"/>
              <a:gd name="connsiteX95" fmla="*/ 0 w 1179734"/>
              <a:gd name="connsiteY95" fmla="*/ 591127 h 1179760"/>
              <a:gd name="connsiteX96" fmla="*/ 589244 w 1179734"/>
              <a:gd name="connsiteY96" fmla="*/ 0 h 117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179734" h="1179760">
                <a:moveTo>
                  <a:pt x="586478" y="933817"/>
                </a:moveTo>
                <a:cubicBezTo>
                  <a:pt x="595352" y="933817"/>
                  <a:pt x="602958" y="941141"/>
                  <a:pt x="602958" y="949686"/>
                </a:cubicBezTo>
                <a:lnTo>
                  <a:pt x="602958" y="1005837"/>
                </a:lnTo>
                <a:cubicBezTo>
                  <a:pt x="602958" y="1013161"/>
                  <a:pt x="595352" y="1020485"/>
                  <a:pt x="586478" y="1020485"/>
                </a:cubicBezTo>
                <a:cubicBezTo>
                  <a:pt x="577606" y="1020485"/>
                  <a:pt x="571268" y="1013161"/>
                  <a:pt x="571268" y="1005837"/>
                </a:cubicBezTo>
                <a:lnTo>
                  <a:pt x="571268" y="949686"/>
                </a:lnTo>
                <a:cubicBezTo>
                  <a:pt x="571268" y="941141"/>
                  <a:pt x="577606" y="933817"/>
                  <a:pt x="586478" y="933817"/>
                </a:cubicBezTo>
                <a:close/>
                <a:moveTo>
                  <a:pt x="321294" y="828797"/>
                </a:moveTo>
                <a:cubicBezTo>
                  <a:pt x="327598" y="823956"/>
                  <a:pt x="337682" y="823956"/>
                  <a:pt x="343986" y="828797"/>
                </a:cubicBezTo>
                <a:cubicBezTo>
                  <a:pt x="350290" y="834849"/>
                  <a:pt x="350290" y="844532"/>
                  <a:pt x="343986" y="850584"/>
                </a:cubicBezTo>
                <a:lnTo>
                  <a:pt x="303644" y="889316"/>
                </a:lnTo>
                <a:cubicBezTo>
                  <a:pt x="299862" y="892947"/>
                  <a:pt x="296080" y="894158"/>
                  <a:pt x="291038" y="894158"/>
                </a:cubicBezTo>
                <a:cubicBezTo>
                  <a:pt x="288516" y="894158"/>
                  <a:pt x="283474" y="892947"/>
                  <a:pt x="280952" y="889316"/>
                </a:cubicBezTo>
                <a:cubicBezTo>
                  <a:pt x="274648" y="883264"/>
                  <a:pt x="274648" y="874792"/>
                  <a:pt x="280952" y="868740"/>
                </a:cubicBezTo>
                <a:close/>
                <a:moveTo>
                  <a:pt x="841434" y="825166"/>
                </a:moveTo>
                <a:cubicBezTo>
                  <a:pt x="845372" y="825166"/>
                  <a:pt x="849154" y="826376"/>
                  <a:pt x="851676" y="828797"/>
                </a:cubicBezTo>
                <a:lnTo>
                  <a:pt x="893278" y="868740"/>
                </a:lnTo>
                <a:cubicBezTo>
                  <a:pt x="899582" y="874792"/>
                  <a:pt x="899582" y="883264"/>
                  <a:pt x="893278" y="889316"/>
                </a:cubicBezTo>
                <a:cubicBezTo>
                  <a:pt x="890758" y="892947"/>
                  <a:pt x="885714" y="894158"/>
                  <a:pt x="881932" y="894158"/>
                </a:cubicBezTo>
                <a:cubicBezTo>
                  <a:pt x="878150" y="894158"/>
                  <a:pt x="874368" y="892947"/>
                  <a:pt x="871848" y="889316"/>
                </a:cubicBezTo>
                <a:lnTo>
                  <a:pt x="830246" y="850584"/>
                </a:lnTo>
                <a:cubicBezTo>
                  <a:pt x="823942" y="844532"/>
                  <a:pt x="823942" y="834849"/>
                  <a:pt x="830246" y="828797"/>
                </a:cubicBezTo>
                <a:cubicBezTo>
                  <a:pt x="833398" y="826376"/>
                  <a:pt x="837494" y="825166"/>
                  <a:pt x="841434" y="825166"/>
                </a:cubicBezTo>
                <a:close/>
                <a:moveTo>
                  <a:pt x="943160" y="571278"/>
                </a:moveTo>
                <a:lnTo>
                  <a:pt x="1000100" y="571278"/>
                </a:lnTo>
                <a:cubicBezTo>
                  <a:pt x="1008764" y="571278"/>
                  <a:pt x="1014954" y="577617"/>
                  <a:pt x="1014954" y="587758"/>
                </a:cubicBezTo>
                <a:cubicBezTo>
                  <a:pt x="1014954" y="596631"/>
                  <a:pt x="1008764" y="602970"/>
                  <a:pt x="1000100" y="602970"/>
                </a:cubicBezTo>
                <a:lnTo>
                  <a:pt x="943160" y="602970"/>
                </a:lnTo>
                <a:cubicBezTo>
                  <a:pt x="935732" y="602970"/>
                  <a:pt x="928304" y="596631"/>
                  <a:pt x="928304" y="587758"/>
                </a:cubicBezTo>
                <a:cubicBezTo>
                  <a:pt x="928304" y="577617"/>
                  <a:pt x="935732" y="571278"/>
                  <a:pt x="943160" y="571278"/>
                </a:cubicBezTo>
                <a:close/>
                <a:moveTo>
                  <a:pt x="169670" y="571278"/>
                </a:moveTo>
                <a:lnTo>
                  <a:pt x="225820" y="571278"/>
                </a:lnTo>
                <a:cubicBezTo>
                  <a:pt x="234366" y="571278"/>
                  <a:pt x="240468" y="577617"/>
                  <a:pt x="240468" y="587758"/>
                </a:cubicBezTo>
                <a:cubicBezTo>
                  <a:pt x="240468" y="596631"/>
                  <a:pt x="234366" y="602970"/>
                  <a:pt x="225820" y="602970"/>
                </a:cubicBezTo>
                <a:lnTo>
                  <a:pt x="169670" y="602970"/>
                </a:lnTo>
                <a:cubicBezTo>
                  <a:pt x="161126" y="602970"/>
                  <a:pt x="153802" y="596631"/>
                  <a:pt x="153802" y="587758"/>
                </a:cubicBezTo>
                <a:cubicBezTo>
                  <a:pt x="153802" y="577617"/>
                  <a:pt x="161126" y="571278"/>
                  <a:pt x="169670" y="571278"/>
                </a:cubicBezTo>
                <a:close/>
                <a:moveTo>
                  <a:pt x="585618" y="560716"/>
                </a:moveTo>
                <a:cubicBezTo>
                  <a:pt x="570734" y="560716"/>
                  <a:pt x="558330" y="573210"/>
                  <a:pt x="558330" y="589454"/>
                </a:cubicBezTo>
                <a:cubicBezTo>
                  <a:pt x="558330" y="604447"/>
                  <a:pt x="570734" y="616942"/>
                  <a:pt x="585618" y="616942"/>
                </a:cubicBezTo>
                <a:cubicBezTo>
                  <a:pt x="601742" y="616942"/>
                  <a:pt x="612904" y="604447"/>
                  <a:pt x="612904" y="589454"/>
                </a:cubicBezTo>
                <a:cubicBezTo>
                  <a:pt x="612904" y="573210"/>
                  <a:pt x="601742" y="560716"/>
                  <a:pt x="585618" y="560716"/>
                </a:cubicBezTo>
                <a:close/>
                <a:moveTo>
                  <a:pt x="585618" y="357050"/>
                </a:moveTo>
                <a:cubicBezTo>
                  <a:pt x="594300" y="357050"/>
                  <a:pt x="601742" y="364547"/>
                  <a:pt x="601742" y="373293"/>
                </a:cubicBezTo>
                <a:lnTo>
                  <a:pt x="601742" y="531978"/>
                </a:lnTo>
                <a:cubicBezTo>
                  <a:pt x="620348" y="538225"/>
                  <a:pt x="636472" y="553219"/>
                  <a:pt x="641432" y="573210"/>
                </a:cubicBezTo>
                <a:lnTo>
                  <a:pt x="857250" y="573210"/>
                </a:lnTo>
                <a:cubicBezTo>
                  <a:pt x="865932" y="573210"/>
                  <a:pt x="872134" y="579458"/>
                  <a:pt x="872134" y="589454"/>
                </a:cubicBezTo>
                <a:cubicBezTo>
                  <a:pt x="872134" y="598200"/>
                  <a:pt x="865932" y="604447"/>
                  <a:pt x="857250" y="604447"/>
                </a:cubicBezTo>
                <a:lnTo>
                  <a:pt x="641432" y="604447"/>
                </a:lnTo>
                <a:cubicBezTo>
                  <a:pt x="635232" y="628188"/>
                  <a:pt x="611664" y="646930"/>
                  <a:pt x="585618" y="646930"/>
                </a:cubicBezTo>
                <a:cubicBezTo>
                  <a:pt x="553368" y="646930"/>
                  <a:pt x="527322" y="620691"/>
                  <a:pt x="527322" y="589454"/>
                </a:cubicBezTo>
                <a:cubicBezTo>
                  <a:pt x="527322" y="561965"/>
                  <a:pt x="545928" y="539474"/>
                  <a:pt x="570734" y="531978"/>
                </a:cubicBezTo>
                <a:lnTo>
                  <a:pt x="570734" y="373293"/>
                </a:lnTo>
                <a:cubicBezTo>
                  <a:pt x="570734" y="364547"/>
                  <a:pt x="576936" y="357050"/>
                  <a:pt x="585618" y="357050"/>
                </a:cubicBezTo>
                <a:close/>
                <a:moveTo>
                  <a:pt x="871848" y="284989"/>
                </a:moveTo>
                <a:cubicBezTo>
                  <a:pt x="878150" y="280148"/>
                  <a:pt x="886976" y="280148"/>
                  <a:pt x="893278" y="284989"/>
                </a:cubicBezTo>
                <a:cubicBezTo>
                  <a:pt x="899582" y="291040"/>
                  <a:pt x="899582" y="300723"/>
                  <a:pt x="893278" y="306774"/>
                </a:cubicBezTo>
                <a:lnTo>
                  <a:pt x="851676" y="346715"/>
                </a:lnTo>
                <a:cubicBezTo>
                  <a:pt x="849156" y="349135"/>
                  <a:pt x="845374" y="350345"/>
                  <a:pt x="841592" y="350345"/>
                </a:cubicBezTo>
                <a:cubicBezTo>
                  <a:pt x="837810" y="350345"/>
                  <a:pt x="834028" y="349135"/>
                  <a:pt x="830246" y="346715"/>
                </a:cubicBezTo>
                <a:cubicBezTo>
                  <a:pt x="823942" y="340663"/>
                  <a:pt x="823942" y="330981"/>
                  <a:pt x="830246" y="324929"/>
                </a:cubicBezTo>
                <a:close/>
                <a:moveTo>
                  <a:pt x="280952" y="284989"/>
                </a:moveTo>
                <a:cubicBezTo>
                  <a:pt x="287256" y="280148"/>
                  <a:pt x="297342" y="280148"/>
                  <a:pt x="303644" y="284989"/>
                </a:cubicBezTo>
                <a:lnTo>
                  <a:pt x="343986" y="324929"/>
                </a:lnTo>
                <a:cubicBezTo>
                  <a:pt x="350290" y="330981"/>
                  <a:pt x="350290" y="340663"/>
                  <a:pt x="343986" y="346715"/>
                </a:cubicBezTo>
                <a:cubicBezTo>
                  <a:pt x="341464" y="349135"/>
                  <a:pt x="337682" y="350345"/>
                  <a:pt x="333900" y="350345"/>
                </a:cubicBezTo>
                <a:cubicBezTo>
                  <a:pt x="328858" y="350345"/>
                  <a:pt x="325076" y="349135"/>
                  <a:pt x="321294" y="346715"/>
                </a:cubicBezTo>
                <a:lnTo>
                  <a:pt x="280952" y="306774"/>
                </a:lnTo>
                <a:cubicBezTo>
                  <a:pt x="274648" y="300723"/>
                  <a:pt x="274648" y="291040"/>
                  <a:pt x="280952" y="284989"/>
                </a:cubicBezTo>
                <a:close/>
                <a:moveTo>
                  <a:pt x="586478" y="159299"/>
                </a:moveTo>
                <a:cubicBezTo>
                  <a:pt x="595352" y="159299"/>
                  <a:pt x="602958" y="165402"/>
                  <a:pt x="602958" y="173947"/>
                </a:cubicBezTo>
                <a:lnTo>
                  <a:pt x="602958" y="231319"/>
                </a:lnTo>
                <a:cubicBezTo>
                  <a:pt x="602958" y="238643"/>
                  <a:pt x="595352" y="245967"/>
                  <a:pt x="586478" y="245967"/>
                </a:cubicBezTo>
                <a:cubicBezTo>
                  <a:pt x="577606" y="245967"/>
                  <a:pt x="571268" y="238643"/>
                  <a:pt x="571268" y="231319"/>
                </a:cubicBezTo>
                <a:lnTo>
                  <a:pt x="571268" y="173947"/>
                </a:lnTo>
                <a:cubicBezTo>
                  <a:pt x="571268" y="165402"/>
                  <a:pt x="577606" y="159299"/>
                  <a:pt x="586478" y="159299"/>
                </a:cubicBezTo>
                <a:close/>
                <a:moveTo>
                  <a:pt x="586502" y="128731"/>
                </a:moveTo>
                <a:cubicBezTo>
                  <a:pt x="333980" y="128731"/>
                  <a:pt x="128728" y="335231"/>
                  <a:pt x="128728" y="587758"/>
                </a:cubicBezTo>
                <a:cubicBezTo>
                  <a:pt x="128728" y="839040"/>
                  <a:pt x="333980" y="1044296"/>
                  <a:pt x="586502" y="1044296"/>
                </a:cubicBezTo>
                <a:cubicBezTo>
                  <a:pt x="839022" y="1044296"/>
                  <a:pt x="1044274" y="839040"/>
                  <a:pt x="1044274" y="587758"/>
                </a:cubicBezTo>
                <a:cubicBezTo>
                  <a:pt x="1044274" y="335231"/>
                  <a:pt x="839022" y="128731"/>
                  <a:pt x="586502" y="128731"/>
                </a:cubicBezTo>
                <a:close/>
                <a:moveTo>
                  <a:pt x="586502" y="98876"/>
                </a:moveTo>
                <a:cubicBezTo>
                  <a:pt x="856438" y="98876"/>
                  <a:pt x="1075374" y="317815"/>
                  <a:pt x="1075374" y="587758"/>
                </a:cubicBezTo>
                <a:cubicBezTo>
                  <a:pt x="1075374" y="856456"/>
                  <a:pt x="856438" y="1075395"/>
                  <a:pt x="586502" y="1075395"/>
                </a:cubicBezTo>
                <a:cubicBezTo>
                  <a:pt x="317808" y="1075395"/>
                  <a:pt x="98874" y="856456"/>
                  <a:pt x="98874" y="587758"/>
                </a:cubicBezTo>
                <a:cubicBezTo>
                  <a:pt x="98874" y="317815"/>
                  <a:pt x="317808" y="98876"/>
                  <a:pt x="586502" y="98876"/>
                </a:cubicBezTo>
                <a:close/>
                <a:moveTo>
                  <a:pt x="589244" y="31177"/>
                </a:moveTo>
                <a:cubicBezTo>
                  <a:pt x="280296" y="31177"/>
                  <a:pt x="29900" y="281845"/>
                  <a:pt x="29900" y="591127"/>
                </a:cubicBezTo>
                <a:cubicBezTo>
                  <a:pt x="29900" y="899162"/>
                  <a:pt x="280296" y="1149829"/>
                  <a:pt x="589244" y="1149829"/>
                </a:cubicBezTo>
                <a:cubicBezTo>
                  <a:pt x="896948" y="1149829"/>
                  <a:pt x="1148590" y="899162"/>
                  <a:pt x="1148590" y="591127"/>
                </a:cubicBezTo>
                <a:cubicBezTo>
                  <a:pt x="1148590" y="281845"/>
                  <a:pt x="896948" y="31177"/>
                  <a:pt x="589244" y="31177"/>
                </a:cubicBezTo>
                <a:close/>
                <a:moveTo>
                  <a:pt x="589244" y="0"/>
                </a:moveTo>
                <a:cubicBezTo>
                  <a:pt x="914388" y="0"/>
                  <a:pt x="1179734" y="264386"/>
                  <a:pt x="1179734" y="591127"/>
                </a:cubicBezTo>
                <a:cubicBezTo>
                  <a:pt x="1179734" y="915374"/>
                  <a:pt x="914388" y="1179760"/>
                  <a:pt x="589244" y="1179760"/>
                </a:cubicBezTo>
                <a:cubicBezTo>
                  <a:pt x="264102" y="1179760"/>
                  <a:pt x="0" y="915374"/>
                  <a:pt x="0" y="591127"/>
                </a:cubicBezTo>
                <a:cubicBezTo>
                  <a:pt x="0" y="264386"/>
                  <a:pt x="264102" y="0"/>
                  <a:pt x="589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3D695B59-20D8-1C43-AE70-CE4FE8A0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4567" y="1925247"/>
            <a:ext cx="1113816" cy="1113846"/>
          </a:xfrm>
          <a:custGeom>
            <a:avLst/>
            <a:gdLst>
              <a:gd name="connsiteX0" fmla="*/ 822706 w 1113816"/>
              <a:gd name="connsiteY0" fmla="*/ 494374 h 1113846"/>
              <a:gd name="connsiteX1" fmla="*/ 837504 w 1113816"/>
              <a:gd name="connsiteY1" fmla="*/ 510243 h 1113846"/>
              <a:gd name="connsiteX2" fmla="*/ 837504 w 1113816"/>
              <a:gd name="connsiteY2" fmla="*/ 539540 h 1113846"/>
              <a:gd name="connsiteX3" fmla="*/ 868332 w 1113816"/>
              <a:gd name="connsiteY3" fmla="*/ 539540 h 1113846"/>
              <a:gd name="connsiteX4" fmla="*/ 883128 w 1113816"/>
              <a:gd name="connsiteY4" fmla="*/ 554188 h 1113846"/>
              <a:gd name="connsiteX5" fmla="*/ 868332 w 1113816"/>
              <a:gd name="connsiteY5" fmla="*/ 568836 h 1113846"/>
              <a:gd name="connsiteX6" fmla="*/ 837504 w 1113816"/>
              <a:gd name="connsiteY6" fmla="*/ 568836 h 1113846"/>
              <a:gd name="connsiteX7" fmla="*/ 837504 w 1113816"/>
              <a:gd name="connsiteY7" fmla="*/ 598133 h 1113846"/>
              <a:gd name="connsiteX8" fmla="*/ 822706 w 1113816"/>
              <a:gd name="connsiteY8" fmla="*/ 614001 h 1113846"/>
              <a:gd name="connsiteX9" fmla="*/ 807910 w 1113816"/>
              <a:gd name="connsiteY9" fmla="*/ 598133 h 1113846"/>
              <a:gd name="connsiteX10" fmla="*/ 807910 w 1113816"/>
              <a:gd name="connsiteY10" fmla="*/ 568836 h 1113846"/>
              <a:gd name="connsiteX11" fmla="*/ 778314 w 1113816"/>
              <a:gd name="connsiteY11" fmla="*/ 568836 h 1113846"/>
              <a:gd name="connsiteX12" fmla="*/ 763516 w 1113816"/>
              <a:gd name="connsiteY12" fmla="*/ 554188 h 1113846"/>
              <a:gd name="connsiteX13" fmla="*/ 778314 w 1113816"/>
              <a:gd name="connsiteY13" fmla="*/ 539540 h 1113846"/>
              <a:gd name="connsiteX14" fmla="*/ 807910 w 1113816"/>
              <a:gd name="connsiteY14" fmla="*/ 539540 h 1113846"/>
              <a:gd name="connsiteX15" fmla="*/ 807910 w 1113816"/>
              <a:gd name="connsiteY15" fmla="*/ 510243 h 1113846"/>
              <a:gd name="connsiteX16" fmla="*/ 822706 w 1113816"/>
              <a:gd name="connsiteY16" fmla="*/ 494374 h 1113846"/>
              <a:gd name="connsiteX17" fmla="*/ 714516 w 1113816"/>
              <a:gd name="connsiteY17" fmla="*/ 287203 h 1113846"/>
              <a:gd name="connsiteX18" fmla="*/ 725662 w 1113816"/>
              <a:gd name="connsiteY18" fmla="*/ 291895 h 1113846"/>
              <a:gd name="connsiteX19" fmla="*/ 761578 w 1113816"/>
              <a:gd name="connsiteY19" fmla="*/ 328184 h 1113846"/>
              <a:gd name="connsiteX20" fmla="*/ 761578 w 1113816"/>
              <a:gd name="connsiteY20" fmla="*/ 350708 h 1113846"/>
              <a:gd name="connsiteX21" fmla="*/ 751670 w 1113816"/>
              <a:gd name="connsiteY21" fmla="*/ 354461 h 1113846"/>
              <a:gd name="connsiteX22" fmla="*/ 740524 w 1113816"/>
              <a:gd name="connsiteY22" fmla="*/ 350708 h 1113846"/>
              <a:gd name="connsiteX23" fmla="*/ 728140 w 1113816"/>
              <a:gd name="connsiteY23" fmla="*/ 338194 h 1113846"/>
              <a:gd name="connsiteX24" fmla="*/ 475492 w 1113816"/>
              <a:gd name="connsiteY24" fmla="*/ 608480 h 1113846"/>
              <a:gd name="connsiteX25" fmla="*/ 316968 w 1113816"/>
              <a:gd name="connsiteY25" fmla="*/ 608480 h 1113846"/>
              <a:gd name="connsiteX26" fmla="*/ 302108 w 1113816"/>
              <a:gd name="connsiteY26" fmla="*/ 593464 h 1113846"/>
              <a:gd name="connsiteX27" fmla="*/ 316968 w 1113816"/>
              <a:gd name="connsiteY27" fmla="*/ 578448 h 1113846"/>
              <a:gd name="connsiteX28" fmla="*/ 475492 w 1113816"/>
              <a:gd name="connsiteY28" fmla="*/ 578448 h 1113846"/>
              <a:gd name="connsiteX29" fmla="*/ 697178 w 1113816"/>
              <a:gd name="connsiteY29" fmla="*/ 340697 h 1113846"/>
              <a:gd name="connsiteX30" fmla="*/ 688508 w 1113816"/>
              <a:gd name="connsiteY30" fmla="*/ 350708 h 1113846"/>
              <a:gd name="connsiteX31" fmla="*/ 667454 w 1113816"/>
              <a:gd name="connsiteY31" fmla="*/ 350708 h 1113846"/>
              <a:gd name="connsiteX32" fmla="*/ 667454 w 1113816"/>
              <a:gd name="connsiteY32" fmla="*/ 328184 h 1113846"/>
              <a:gd name="connsiteX33" fmla="*/ 703370 w 1113816"/>
              <a:gd name="connsiteY33" fmla="*/ 291895 h 1113846"/>
              <a:gd name="connsiteX34" fmla="*/ 714516 w 1113816"/>
              <a:gd name="connsiteY34" fmla="*/ 287203 h 1113846"/>
              <a:gd name="connsiteX35" fmla="*/ 353050 w 1113816"/>
              <a:gd name="connsiteY35" fmla="*/ 285639 h 1113846"/>
              <a:gd name="connsiteX36" fmla="*/ 369202 w 1113816"/>
              <a:gd name="connsiteY36" fmla="*/ 300549 h 1113846"/>
              <a:gd name="connsiteX37" fmla="*/ 369202 w 1113816"/>
              <a:gd name="connsiteY37" fmla="*/ 321671 h 1113846"/>
              <a:gd name="connsiteX38" fmla="*/ 389082 w 1113816"/>
              <a:gd name="connsiteY38" fmla="*/ 321671 h 1113846"/>
              <a:gd name="connsiteX39" fmla="*/ 405234 w 1113816"/>
              <a:gd name="connsiteY39" fmla="*/ 336581 h 1113846"/>
              <a:gd name="connsiteX40" fmla="*/ 389082 w 1113816"/>
              <a:gd name="connsiteY40" fmla="*/ 352734 h 1113846"/>
              <a:gd name="connsiteX41" fmla="*/ 369202 w 1113816"/>
              <a:gd name="connsiteY41" fmla="*/ 352734 h 1113846"/>
              <a:gd name="connsiteX42" fmla="*/ 369202 w 1113816"/>
              <a:gd name="connsiteY42" fmla="*/ 372614 h 1113846"/>
              <a:gd name="connsiteX43" fmla="*/ 353050 w 1113816"/>
              <a:gd name="connsiteY43" fmla="*/ 388766 h 1113846"/>
              <a:gd name="connsiteX44" fmla="*/ 338140 w 1113816"/>
              <a:gd name="connsiteY44" fmla="*/ 372614 h 1113846"/>
              <a:gd name="connsiteX45" fmla="*/ 338140 w 1113816"/>
              <a:gd name="connsiteY45" fmla="*/ 352734 h 1113846"/>
              <a:gd name="connsiteX46" fmla="*/ 317018 w 1113816"/>
              <a:gd name="connsiteY46" fmla="*/ 352734 h 1113846"/>
              <a:gd name="connsiteX47" fmla="*/ 302108 w 1113816"/>
              <a:gd name="connsiteY47" fmla="*/ 336581 h 1113846"/>
              <a:gd name="connsiteX48" fmla="*/ 317018 w 1113816"/>
              <a:gd name="connsiteY48" fmla="*/ 321671 h 1113846"/>
              <a:gd name="connsiteX49" fmla="*/ 338140 w 1113816"/>
              <a:gd name="connsiteY49" fmla="*/ 321671 h 1113846"/>
              <a:gd name="connsiteX50" fmla="*/ 338140 w 1113816"/>
              <a:gd name="connsiteY50" fmla="*/ 300549 h 1113846"/>
              <a:gd name="connsiteX51" fmla="*/ 353050 w 1113816"/>
              <a:gd name="connsiteY51" fmla="*/ 285639 h 1113846"/>
              <a:gd name="connsiteX52" fmla="*/ 208434 w 1113816"/>
              <a:gd name="connsiteY52" fmla="*/ 285639 h 1113846"/>
              <a:gd name="connsiteX53" fmla="*/ 224618 w 1113816"/>
              <a:gd name="connsiteY53" fmla="*/ 300542 h 1113846"/>
              <a:gd name="connsiteX54" fmla="*/ 224618 w 1113816"/>
              <a:gd name="connsiteY54" fmla="*/ 683049 h 1113846"/>
              <a:gd name="connsiteX55" fmla="*/ 895642 w 1113816"/>
              <a:gd name="connsiteY55" fmla="*/ 683049 h 1113846"/>
              <a:gd name="connsiteX56" fmla="*/ 910582 w 1113816"/>
              <a:gd name="connsiteY56" fmla="*/ 697952 h 1113846"/>
              <a:gd name="connsiteX57" fmla="*/ 895642 w 1113816"/>
              <a:gd name="connsiteY57" fmla="*/ 712855 h 1113846"/>
              <a:gd name="connsiteX58" fmla="*/ 208434 w 1113816"/>
              <a:gd name="connsiteY58" fmla="*/ 712855 h 1113846"/>
              <a:gd name="connsiteX59" fmla="*/ 192250 w 1113816"/>
              <a:gd name="connsiteY59" fmla="*/ 697952 h 1113846"/>
              <a:gd name="connsiteX60" fmla="*/ 192250 w 1113816"/>
              <a:gd name="connsiteY60" fmla="*/ 300542 h 1113846"/>
              <a:gd name="connsiteX61" fmla="*/ 208434 w 1113816"/>
              <a:gd name="connsiteY61" fmla="*/ 285639 h 1113846"/>
              <a:gd name="connsiteX62" fmla="*/ 119604 w 1113816"/>
              <a:gd name="connsiteY62" fmla="*/ 210089 h 1113846"/>
              <a:gd name="connsiteX63" fmla="*/ 119604 w 1113816"/>
              <a:gd name="connsiteY63" fmla="*/ 794361 h 1113846"/>
              <a:gd name="connsiteX64" fmla="*/ 994212 w 1113816"/>
              <a:gd name="connsiteY64" fmla="*/ 794361 h 1113846"/>
              <a:gd name="connsiteX65" fmla="*/ 994212 w 1113816"/>
              <a:gd name="connsiteY65" fmla="*/ 664998 h 1113846"/>
              <a:gd name="connsiteX66" fmla="*/ 994212 w 1113816"/>
              <a:gd name="connsiteY66" fmla="*/ 210089 h 1113846"/>
              <a:gd name="connsiteX67" fmla="*/ 630576 w 1113816"/>
              <a:gd name="connsiteY67" fmla="*/ 210089 h 1113846"/>
              <a:gd name="connsiteX68" fmla="*/ 85964 w 1113816"/>
              <a:gd name="connsiteY68" fmla="*/ 101937 h 1113846"/>
              <a:gd name="connsiteX69" fmla="*/ 47342 w 1113816"/>
              <a:gd name="connsiteY69" fmla="*/ 141717 h 1113846"/>
              <a:gd name="connsiteX70" fmla="*/ 85964 w 1113816"/>
              <a:gd name="connsiteY70" fmla="*/ 180254 h 1113846"/>
              <a:gd name="connsiteX71" fmla="*/ 89702 w 1113816"/>
              <a:gd name="connsiteY71" fmla="*/ 180254 h 1113846"/>
              <a:gd name="connsiteX72" fmla="*/ 606726 w 1113816"/>
              <a:gd name="connsiteY72" fmla="*/ 180254 h 1113846"/>
              <a:gd name="connsiteX73" fmla="*/ 1025358 w 1113816"/>
              <a:gd name="connsiteY73" fmla="*/ 180254 h 1113846"/>
              <a:gd name="connsiteX74" fmla="*/ 1027850 w 1113816"/>
              <a:gd name="connsiteY74" fmla="*/ 180254 h 1113846"/>
              <a:gd name="connsiteX75" fmla="*/ 1066472 w 1113816"/>
              <a:gd name="connsiteY75" fmla="*/ 141717 h 1113846"/>
              <a:gd name="connsiteX76" fmla="*/ 1027850 w 1113816"/>
              <a:gd name="connsiteY76" fmla="*/ 101937 h 1113846"/>
              <a:gd name="connsiteX77" fmla="*/ 544122 w 1113816"/>
              <a:gd name="connsiteY77" fmla="*/ 101937 h 1113846"/>
              <a:gd name="connsiteX78" fmla="*/ 556908 w 1113816"/>
              <a:gd name="connsiteY78" fmla="*/ 29835 h 1113846"/>
              <a:gd name="connsiteX79" fmla="*/ 518286 w 1113816"/>
              <a:gd name="connsiteY79" fmla="*/ 69615 h 1113846"/>
              <a:gd name="connsiteX80" fmla="*/ 518286 w 1113816"/>
              <a:gd name="connsiteY80" fmla="*/ 72102 h 1113846"/>
              <a:gd name="connsiteX81" fmla="*/ 520274 w 1113816"/>
              <a:gd name="connsiteY81" fmla="*/ 72102 h 1113846"/>
              <a:gd name="connsiteX82" fmla="*/ 595530 w 1113816"/>
              <a:gd name="connsiteY82" fmla="*/ 72102 h 1113846"/>
              <a:gd name="connsiteX83" fmla="*/ 595530 w 1113816"/>
              <a:gd name="connsiteY83" fmla="*/ 69615 h 1113846"/>
              <a:gd name="connsiteX84" fmla="*/ 556908 w 1113816"/>
              <a:gd name="connsiteY84" fmla="*/ 29835 h 1113846"/>
              <a:gd name="connsiteX85" fmla="*/ 556908 w 1113816"/>
              <a:gd name="connsiteY85" fmla="*/ 0 h 1113846"/>
              <a:gd name="connsiteX86" fmla="*/ 626676 w 1113816"/>
              <a:gd name="connsiteY86" fmla="*/ 69615 h 1113846"/>
              <a:gd name="connsiteX87" fmla="*/ 626676 w 1113816"/>
              <a:gd name="connsiteY87" fmla="*/ 72102 h 1113846"/>
              <a:gd name="connsiteX88" fmla="*/ 1027850 w 1113816"/>
              <a:gd name="connsiteY88" fmla="*/ 72102 h 1113846"/>
              <a:gd name="connsiteX89" fmla="*/ 1097620 w 1113816"/>
              <a:gd name="connsiteY89" fmla="*/ 141717 h 1113846"/>
              <a:gd name="connsiteX90" fmla="*/ 1027850 w 1113816"/>
              <a:gd name="connsiteY90" fmla="*/ 210089 h 1113846"/>
              <a:gd name="connsiteX91" fmla="*/ 1025358 w 1113816"/>
              <a:gd name="connsiteY91" fmla="*/ 210089 h 1113846"/>
              <a:gd name="connsiteX92" fmla="*/ 1025358 w 1113816"/>
              <a:gd name="connsiteY92" fmla="*/ 703962 h 1113846"/>
              <a:gd name="connsiteX93" fmla="*/ 1025358 w 1113816"/>
              <a:gd name="connsiteY93" fmla="*/ 794361 h 1113846"/>
              <a:gd name="connsiteX94" fmla="*/ 1097620 w 1113816"/>
              <a:gd name="connsiteY94" fmla="*/ 794361 h 1113846"/>
              <a:gd name="connsiteX95" fmla="*/ 1113816 w 1113816"/>
              <a:gd name="connsiteY95" fmla="*/ 809279 h 1113846"/>
              <a:gd name="connsiteX96" fmla="*/ 1097620 w 1113816"/>
              <a:gd name="connsiteY96" fmla="*/ 825440 h 1113846"/>
              <a:gd name="connsiteX97" fmla="*/ 1025358 w 1113816"/>
              <a:gd name="connsiteY97" fmla="*/ 825440 h 1113846"/>
              <a:gd name="connsiteX98" fmla="*/ 731330 w 1113816"/>
              <a:gd name="connsiteY98" fmla="*/ 825440 h 1113846"/>
              <a:gd name="connsiteX99" fmla="*/ 797362 w 1113816"/>
              <a:gd name="connsiteY99" fmla="*/ 1095199 h 1113846"/>
              <a:gd name="connsiteX100" fmla="*/ 787396 w 1113816"/>
              <a:gd name="connsiteY100" fmla="*/ 1112603 h 1113846"/>
              <a:gd name="connsiteX101" fmla="*/ 783658 w 1113816"/>
              <a:gd name="connsiteY101" fmla="*/ 1113846 h 1113846"/>
              <a:gd name="connsiteX102" fmla="*/ 768708 w 1113816"/>
              <a:gd name="connsiteY102" fmla="*/ 1102658 h 1113846"/>
              <a:gd name="connsiteX103" fmla="*/ 698938 w 1113816"/>
              <a:gd name="connsiteY103" fmla="*/ 825440 h 1113846"/>
              <a:gd name="connsiteX104" fmla="*/ 406156 w 1113816"/>
              <a:gd name="connsiteY104" fmla="*/ 825440 h 1113846"/>
              <a:gd name="connsiteX105" fmla="*/ 337632 w 1113816"/>
              <a:gd name="connsiteY105" fmla="*/ 1102658 h 1113846"/>
              <a:gd name="connsiteX106" fmla="*/ 321436 w 1113816"/>
              <a:gd name="connsiteY106" fmla="*/ 1113846 h 1113846"/>
              <a:gd name="connsiteX107" fmla="*/ 317698 w 1113816"/>
              <a:gd name="connsiteY107" fmla="*/ 1112603 h 1113846"/>
              <a:gd name="connsiteX108" fmla="*/ 306486 w 1113816"/>
              <a:gd name="connsiteY108" fmla="*/ 1095199 h 1113846"/>
              <a:gd name="connsiteX109" fmla="*/ 373764 w 1113816"/>
              <a:gd name="connsiteY109" fmla="*/ 825440 h 1113846"/>
              <a:gd name="connsiteX110" fmla="*/ 89702 w 1113816"/>
              <a:gd name="connsiteY110" fmla="*/ 825440 h 1113846"/>
              <a:gd name="connsiteX111" fmla="*/ 14950 w 1113816"/>
              <a:gd name="connsiteY111" fmla="*/ 825440 h 1113846"/>
              <a:gd name="connsiteX112" fmla="*/ 0 w 1113816"/>
              <a:gd name="connsiteY112" fmla="*/ 809279 h 1113846"/>
              <a:gd name="connsiteX113" fmla="*/ 14950 w 1113816"/>
              <a:gd name="connsiteY113" fmla="*/ 794361 h 1113846"/>
              <a:gd name="connsiteX114" fmla="*/ 89702 w 1113816"/>
              <a:gd name="connsiteY114" fmla="*/ 794361 h 1113846"/>
              <a:gd name="connsiteX115" fmla="*/ 89702 w 1113816"/>
              <a:gd name="connsiteY115" fmla="*/ 210089 h 1113846"/>
              <a:gd name="connsiteX116" fmla="*/ 85964 w 1113816"/>
              <a:gd name="connsiteY116" fmla="*/ 210089 h 1113846"/>
              <a:gd name="connsiteX117" fmla="*/ 17442 w 1113816"/>
              <a:gd name="connsiteY117" fmla="*/ 141717 h 1113846"/>
              <a:gd name="connsiteX118" fmla="*/ 85964 w 1113816"/>
              <a:gd name="connsiteY118" fmla="*/ 72102 h 1113846"/>
              <a:gd name="connsiteX119" fmla="*/ 488384 w 1113816"/>
              <a:gd name="connsiteY119" fmla="*/ 72102 h 1113846"/>
              <a:gd name="connsiteX120" fmla="*/ 487138 w 1113816"/>
              <a:gd name="connsiteY120" fmla="*/ 69615 h 1113846"/>
              <a:gd name="connsiteX121" fmla="*/ 556908 w 1113816"/>
              <a:gd name="connsiteY121" fmla="*/ 0 h 111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113816" h="1113846">
                <a:moveTo>
                  <a:pt x="822706" y="494374"/>
                </a:moveTo>
                <a:cubicBezTo>
                  <a:pt x="831338" y="494374"/>
                  <a:pt x="837504" y="501698"/>
                  <a:pt x="837504" y="510243"/>
                </a:cubicBezTo>
                <a:lnTo>
                  <a:pt x="837504" y="539540"/>
                </a:lnTo>
                <a:lnTo>
                  <a:pt x="868332" y="539540"/>
                </a:lnTo>
                <a:cubicBezTo>
                  <a:pt x="875730" y="539540"/>
                  <a:pt x="883128" y="545643"/>
                  <a:pt x="883128" y="554188"/>
                </a:cubicBezTo>
                <a:cubicBezTo>
                  <a:pt x="883128" y="562733"/>
                  <a:pt x="875730" y="568836"/>
                  <a:pt x="868332" y="568836"/>
                </a:cubicBezTo>
                <a:lnTo>
                  <a:pt x="837504" y="568836"/>
                </a:lnTo>
                <a:lnTo>
                  <a:pt x="837504" y="598133"/>
                </a:lnTo>
                <a:cubicBezTo>
                  <a:pt x="837504" y="606677"/>
                  <a:pt x="831338" y="614001"/>
                  <a:pt x="822706" y="614001"/>
                </a:cubicBezTo>
                <a:cubicBezTo>
                  <a:pt x="814074" y="614001"/>
                  <a:pt x="807910" y="606677"/>
                  <a:pt x="807910" y="598133"/>
                </a:cubicBezTo>
                <a:lnTo>
                  <a:pt x="807910" y="568836"/>
                </a:lnTo>
                <a:lnTo>
                  <a:pt x="778314" y="568836"/>
                </a:lnTo>
                <a:cubicBezTo>
                  <a:pt x="769682" y="568836"/>
                  <a:pt x="763516" y="562733"/>
                  <a:pt x="763516" y="554188"/>
                </a:cubicBezTo>
                <a:cubicBezTo>
                  <a:pt x="763516" y="545643"/>
                  <a:pt x="769682" y="539540"/>
                  <a:pt x="778314" y="539540"/>
                </a:cubicBezTo>
                <a:lnTo>
                  <a:pt x="807910" y="539540"/>
                </a:lnTo>
                <a:lnTo>
                  <a:pt x="807910" y="510243"/>
                </a:lnTo>
                <a:cubicBezTo>
                  <a:pt x="807910" y="501698"/>
                  <a:pt x="814074" y="494374"/>
                  <a:pt x="822706" y="494374"/>
                </a:cubicBezTo>
                <a:close/>
                <a:moveTo>
                  <a:pt x="714516" y="287203"/>
                </a:moveTo>
                <a:cubicBezTo>
                  <a:pt x="718542" y="287203"/>
                  <a:pt x="722566" y="288767"/>
                  <a:pt x="725662" y="291895"/>
                </a:cubicBezTo>
                <a:lnTo>
                  <a:pt x="761578" y="328184"/>
                </a:lnTo>
                <a:cubicBezTo>
                  <a:pt x="767770" y="334440"/>
                  <a:pt x="767770" y="344451"/>
                  <a:pt x="761578" y="350708"/>
                </a:cubicBezTo>
                <a:cubicBezTo>
                  <a:pt x="759102" y="353210"/>
                  <a:pt x="755386" y="354461"/>
                  <a:pt x="751670" y="354461"/>
                </a:cubicBezTo>
                <a:cubicBezTo>
                  <a:pt x="747956" y="354461"/>
                  <a:pt x="744240" y="353210"/>
                  <a:pt x="740524" y="350708"/>
                </a:cubicBezTo>
                <a:lnTo>
                  <a:pt x="728140" y="338194"/>
                </a:lnTo>
                <a:cubicBezTo>
                  <a:pt x="728140" y="493358"/>
                  <a:pt x="619154" y="608480"/>
                  <a:pt x="475492" y="608480"/>
                </a:cubicBezTo>
                <a:lnTo>
                  <a:pt x="316968" y="608480"/>
                </a:lnTo>
                <a:cubicBezTo>
                  <a:pt x="308300" y="608480"/>
                  <a:pt x="302108" y="602223"/>
                  <a:pt x="302108" y="593464"/>
                </a:cubicBezTo>
                <a:cubicBezTo>
                  <a:pt x="302108" y="584705"/>
                  <a:pt x="308300" y="578448"/>
                  <a:pt x="316968" y="578448"/>
                </a:cubicBezTo>
                <a:lnTo>
                  <a:pt x="475492" y="578448"/>
                </a:lnTo>
                <a:cubicBezTo>
                  <a:pt x="601816" y="578448"/>
                  <a:pt x="697178" y="477091"/>
                  <a:pt x="697178" y="340697"/>
                </a:cubicBezTo>
                <a:lnTo>
                  <a:pt x="688508" y="350708"/>
                </a:lnTo>
                <a:cubicBezTo>
                  <a:pt x="682316" y="356964"/>
                  <a:pt x="673648" y="356964"/>
                  <a:pt x="667454" y="350708"/>
                </a:cubicBezTo>
                <a:cubicBezTo>
                  <a:pt x="661262" y="344451"/>
                  <a:pt x="661262" y="334440"/>
                  <a:pt x="667454" y="328184"/>
                </a:cubicBezTo>
                <a:lnTo>
                  <a:pt x="703370" y="291895"/>
                </a:lnTo>
                <a:cubicBezTo>
                  <a:pt x="706466" y="288767"/>
                  <a:pt x="710492" y="287203"/>
                  <a:pt x="714516" y="287203"/>
                </a:cubicBezTo>
                <a:close/>
                <a:moveTo>
                  <a:pt x="353050" y="285639"/>
                </a:moveTo>
                <a:cubicBezTo>
                  <a:pt x="361748" y="285639"/>
                  <a:pt x="369202" y="291851"/>
                  <a:pt x="369202" y="300549"/>
                </a:cubicBezTo>
                <a:lnTo>
                  <a:pt x="369202" y="321671"/>
                </a:lnTo>
                <a:lnTo>
                  <a:pt x="389082" y="321671"/>
                </a:lnTo>
                <a:cubicBezTo>
                  <a:pt x="397780" y="321671"/>
                  <a:pt x="405234" y="329126"/>
                  <a:pt x="405234" y="336581"/>
                </a:cubicBezTo>
                <a:cubicBezTo>
                  <a:pt x="405234" y="345279"/>
                  <a:pt x="397780" y="352734"/>
                  <a:pt x="389082" y="352734"/>
                </a:cubicBezTo>
                <a:lnTo>
                  <a:pt x="369202" y="352734"/>
                </a:lnTo>
                <a:lnTo>
                  <a:pt x="369202" y="372614"/>
                </a:lnTo>
                <a:cubicBezTo>
                  <a:pt x="369202" y="382554"/>
                  <a:pt x="361748" y="388766"/>
                  <a:pt x="353050" y="388766"/>
                </a:cubicBezTo>
                <a:cubicBezTo>
                  <a:pt x="344354" y="388766"/>
                  <a:pt x="338140" y="382554"/>
                  <a:pt x="338140" y="372614"/>
                </a:cubicBezTo>
                <a:lnTo>
                  <a:pt x="338140" y="352734"/>
                </a:lnTo>
                <a:lnTo>
                  <a:pt x="317018" y="352734"/>
                </a:lnTo>
                <a:cubicBezTo>
                  <a:pt x="308322" y="352734"/>
                  <a:pt x="302108" y="345279"/>
                  <a:pt x="302108" y="336581"/>
                </a:cubicBezTo>
                <a:cubicBezTo>
                  <a:pt x="302108" y="329126"/>
                  <a:pt x="308322" y="321671"/>
                  <a:pt x="317018" y="321671"/>
                </a:cubicBezTo>
                <a:lnTo>
                  <a:pt x="338140" y="321671"/>
                </a:lnTo>
                <a:lnTo>
                  <a:pt x="338140" y="300549"/>
                </a:lnTo>
                <a:cubicBezTo>
                  <a:pt x="338140" y="291851"/>
                  <a:pt x="344354" y="285639"/>
                  <a:pt x="353050" y="285639"/>
                </a:cubicBezTo>
                <a:close/>
                <a:moveTo>
                  <a:pt x="208434" y="285639"/>
                </a:moveTo>
                <a:cubicBezTo>
                  <a:pt x="217148" y="285639"/>
                  <a:pt x="224618" y="291848"/>
                  <a:pt x="224618" y="300542"/>
                </a:cubicBezTo>
                <a:lnTo>
                  <a:pt x="224618" y="683049"/>
                </a:lnTo>
                <a:lnTo>
                  <a:pt x="895642" y="683049"/>
                </a:lnTo>
                <a:cubicBezTo>
                  <a:pt x="904358" y="683049"/>
                  <a:pt x="910582" y="689259"/>
                  <a:pt x="910582" y="697952"/>
                </a:cubicBezTo>
                <a:cubicBezTo>
                  <a:pt x="910582" y="706646"/>
                  <a:pt x="904358" y="712855"/>
                  <a:pt x="895642" y="712855"/>
                </a:cubicBezTo>
                <a:lnTo>
                  <a:pt x="208434" y="712855"/>
                </a:lnTo>
                <a:cubicBezTo>
                  <a:pt x="199720" y="712855"/>
                  <a:pt x="192250" y="706646"/>
                  <a:pt x="192250" y="697952"/>
                </a:cubicBezTo>
                <a:lnTo>
                  <a:pt x="192250" y="300542"/>
                </a:lnTo>
                <a:cubicBezTo>
                  <a:pt x="192250" y="291848"/>
                  <a:pt x="199720" y="285639"/>
                  <a:pt x="208434" y="285639"/>
                </a:cubicBezTo>
                <a:close/>
                <a:moveTo>
                  <a:pt x="119604" y="210089"/>
                </a:moveTo>
                <a:lnTo>
                  <a:pt x="119604" y="794361"/>
                </a:lnTo>
                <a:lnTo>
                  <a:pt x="994212" y="794361"/>
                </a:lnTo>
                <a:lnTo>
                  <a:pt x="994212" y="664998"/>
                </a:lnTo>
                <a:lnTo>
                  <a:pt x="994212" y="210089"/>
                </a:lnTo>
                <a:lnTo>
                  <a:pt x="630576" y="210089"/>
                </a:lnTo>
                <a:close/>
                <a:moveTo>
                  <a:pt x="85964" y="101937"/>
                </a:moveTo>
                <a:cubicBezTo>
                  <a:pt x="64784" y="101937"/>
                  <a:pt x="47342" y="119341"/>
                  <a:pt x="47342" y="141717"/>
                </a:cubicBezTo>
                <a:cubicBezTo>
                  <a:pt x="47342" y="162850"/>
                  <a:pt x="64784" y="180254"/>
                  <a:pt x="85964" y="180254"/>
                </a:cubicBezTo>
                <a:lnTo>
                  <a:pt x="89702" y="180254"/>
                </a:lnTo>
                <a:lnTo>
                  <a:pt x="606726" y="180254"/>
                </a:lnTo>
                <a:lnTo>
                  <a:pt x="1025358" y="180254"/>
                </a:lnTo>
                <a:lnTo>
                  <a:pt x="1027850" y="180254"/>
                </a:lnTo>
                <a:cubicBezTo>
                  <a:pt x="1049030" y="180254"/>
                  <a:pt x="1066472" y="162850"/>
                  <a:pt x="1066472" y="141717"/>
                </a:cubicBezTo>
                <a:cubicBezTo>
                  <a:pt x="1066472" y="119341"/>
                  <a:pt x="1049030" y="101937"/>
                  <a:pt x="1027850" y="101937"/>
                </a:cubicBezTo>
                <a:lnTo>
                  <a:pt x="544122" y="101937"/>
                </a:lnTo>
                <a:close/>
                <a:moveTo>
                  <a:pt x="556908" y="29835"/>
                </a:moveTo>
                <a:cubicBezTo>
                  <a:pt x="535728" y="29835"/>
                  <a:pt x="518286" y="47239"/>
                  <a:pt x="518286" y="69615"/>
                </a:cubicBezTo>
                <a:cubicBezTo>
                  <a:pt x="518286" y="69615"/>
                  <a:pt x="518286" y="70858"/>
                  <a:pt x="518286" y="72102"/>
                </a:cubicBezTo>
                <a:lnTo>
                  <a:pt x="520274" y="72102"/>
                </a:lnTo>
                <a:lnTo>
                  <a:pt x="595530" y="72102"/>
                </a:lnTo>
                <a:cubicBezTo>
                  <a:pt x="595530" y="70858"/>
                  <a:pt x="595530" y="69615"/>
                  <a:pt x="595530" y="69615"/>
                </a:cubicBezTo>
                <a:cubicBezTo>
                  <a:pt x="595530" y="47239"/>
                  <a:pt x="578088" y="29835"/>
                  <a:pt x="556908" y="29835"/>
                </a:cubicBezTo>
                <a:close/>
                <a:moveTo>
                  <a:pt x="556908" y="0"/>
                </a:moveTo>
                <a:cubicBezTo>
                  <a:pt x="595530" y="0"/>
                  <a:pt x="626676" y="31078"/>
                  <a:pt x="626676" y="69615"/>
                </a:cubicBezTo>
                <a:cubicBezTo>
                  <a:pt x="626676" y="69615"/>
                  <a:pt x="626676" y="70858"/>
                  <a:pt x="626676" y="72102"/>
                </a:cubicBezTo>
                <a:lnTo>
                  <a:pt x="1027850" y="72102"/>
                </a:lnTo>
                <a:cubicBezTo>
                  <a:pt x="1066472" y="72102"/>
                  <a:pt x="1097620" y="103180"/>
                  <a:pt x="1097620" y="141717"/>
                </a:cubicBezTo>
                <a:cubicBezTo>
                  <a:pt x="1097620" y="180254"/>
                  <a:pt x="1066472" y="210089"/>
                  <a:pt x="1027850" y="210089"/>
                </a:cubicBezTo>
                <a:lnTo>
                  <a:pt x="1025358" y="210089"/>
                </a:lnTo>
                <a:lnTo>
                  <a:pt x="1025358" y="703962"/>
                </a:lnTo>
                <a:lnTo>
                  <a:pt x="1025358" y="794361"/>
                </a:lnTo>
                <a:lnTo>
                  <a:pt x="1097620" y="794361"/>
                </a:lnTo>
                <a:cubicBezTo>
                  <a:pt x="1107586" y="794361"/>
                  <a:pt x="1113816" y="801820"/>
                  <a:pt x="1113816" y="809279"/>
                </a:cubicBezTo>
                <a:cubicBezTo>
                  <a:pt x="1113816" y="817981"/>
                  <a:pt x="1107586" y="825440"/>
                  <a:pt x="1097620" y="825440"/>
                </a:cubicBezTo>
                <a:lnTo>
                  <a:pt x="1025358" y="825440"/>
                </a:lnTo>
                <a:lnTo>
                  <a:pt x="731330" y="825440"/>
                </a:lnTo>
                <a:lnTo>
                  <a:pt x="797362" y="1095199"/>
                </a:lnTo>
                <a:cubicBezTo>
                  <a:pt x="799854" y="1102658"/>
                  <a:pt x="796116" y="1111360"/>
                  <a:pt x="787396" y="1112603"/>
                </a:cubicBezTo>
                <a:cubicBezTo>
                  <a:pt x="786150" y="1113846"/>
                  <a:pt x="783658" y="1113846"/>
                  <a:pt x="783658" y="1113846"/>
                </a:cubicBezTo>
                <a:cubicBezTo>
                  <a:pt x="776182" y="1113846"/>
                  <a:pt x="769954" y="1108874"/>
                  <a:pt x="768708" y="1102658"/>
                </a:cubicBezTo>
                <a:lnTo>
                  <a:pt x="698938" y="825440"/>
                </a:lnTo>
                <a:lnTo>
                  <a:pt x="406156" y="825440"/>
                </a:lnTo>
                <a:lnTo>
                  <a:pt x="337632" y="1102658"/>
                </a:lnTo>
                <a:cubicBezTo>
                  <a:pt x="335140" y="1108874"/>
                  <a:pt x="328912" y="1113846"/>
                  <a:pt x="321436" y="1113846"/>
                </a:cubicBezTo>
                <a:cubicBezTo>
                  <a:pt x="320190" y="1113846"/>
                  <a:pt x="318944" y="1113846"/>
                  <a:pt x="317698" y="1112603"/>
                </a:cubicBezTo>
                <a:cubicBezTo>
                  <a:pt x="308978" y="1111360"/>
                  <a:pt x="305240" y="1102658"/>
                  <a:pt x="306486" y="1095199"/>
                </a:cubicBezTo>
                <a:lnTo>
                  <a:pt x="373764" y="825440"/>
                </a:lnTo>
                <a:lnTo>
                  <a:pt x="89702" y="825440"/>
                </a:lnTo>
                <a:lnTo>
                  <a:pt x="14950" y="825440"/>
                </a:lnTo>
                <a:cubicBezTo>
                  <a:pt x="7474" y="825440"/>
                  <a:pt x="0" y="817981"/>
                  <a:pt x="0" y="809279"/>
                </a:cubicBezTo>
                <a:cubicBezTo>
                  <a:pt x="0" y="801820"/>
                  <a:pt x="7474" y="794361"/>
                  <a:pt x="14950" y="794361"/>
                </a:cubicBezTo>
                <a:lnTo>
                  <a:pt x="89702" y="794361"/>
                </a:lnTo>
                <a:lnTo>
                  <a:pt x="89702" y="210089"/>
                </a:lnTo>
                <a:lnTo>
                  <a:pt x="85964" y="210089"/>
                </a:lnTo>
                <a:cubicBezTo>
                  <a:pt x="48588" y="210089"/>
                  <a:pt x="17442" y="180254"/>
                  <a:pt x="17442" y="141717"/>
                </a:cubicBezTo>
                <a:cubicBezTo>
                  <a:pt x="17442" y="103180"/>
                  <a:pt x="48588" y="72102"/>
                  <a:pt x="85964" y="72102"/>
                </a:cubicBezTo>
                <a:lnTo>
                  <a:pt x="488384" y="72102"/>
                </a:lnTo>
                <a:cubicBezTo>
                  <a:pt x="488384" y="70858"/>
                  <a:pt x="487138" y="69615"/>
                  <a:pt x="487138" y="69615"/>
                </a:cubicBezTo>
                <a:cubicBezTo>
                  <a:pt x="487138" y="31078"/>
                  <a:pt x="518286" y="0"/>
                  <a:pt x="556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21DB487F-02D8-8341-85D5-8AD237AC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3881" y="1941728"/>
            <a:ext cx="1075370" cy="1075393"/>
          </a:xfrm>
          <a:custGeom>
            <a:avLst/>
            <a:gdLst>
              <a:gd name="connsiteX0" fmla="*/ 738073 w 1075370"/>
              <a:gd name="connsiteY0" fmla="*/ 836693 h 1075393"/>
              <a:gd name="connsiteX1" fmla="*/ 624810 w 1075370"/>
              <a:gd name="connsiteY1" fmla="*/ 1039339 h 1075393"/>
              <a:gd name="connsiteX2" fmla="*/ 888674 w 1075370"/>
              <a:gd name="connsiteY2" fmla="*/ 907557 h 1075393"/>
              <a:gd name="connsiteX3" fmla="*/ 738073 w 1075370"/>
              <a:gd name="connsiteY3" fmla="*/ 836693 h 1075393"/>
              <a:gd name="connsiteX4" fmla="*/ 338543 w 1075370"/>
              <a:gd name="connsiteY4" fmla="*/ 836693 h 1075393"/>
              <a:gd name="connsiteX5" fmla="*/ 187941 w 1075370"/>
              <a:gd name="connsiteY5" fmla="*/ 907557 h 1075393"/>
              <a:gd name="connsiteX6" fmla="*/ 451805 w 1075370"/>
              <a:gd name="connsiteY6" fmla="*/ 1039339 h 1075393"/>
              <a:gd name="connsiteX7" fmla="*/ 338543 w 1075370"/>
              <a:gd name="connsiteY7" fmla="*/ 836693 h 1075393"/>
              <a:gd name="connsiteX8" fmla="*/ 537685 w 1075370"/>
              <a:gd name="connsiteY8" fmla="*/ 806856 h 1075393"/>
              <a:gd name="connsiteX9" fmla="*/ 365925 w 1075370"/>
              <a:gd name="connsiteY9" fmla="*/ 827990 h 1075393"/>
              <a:gd name="connsiteX10" fmla="*/ 537685 w 1075370"/>
              <a:gd name="connsiteY10" fmla="*/ 1048042 h 1075393"/>
              <a:gd name="connsiteX11" fmla="*/ 709446 w 1075370"/>
              <a:gd name="connsiteY11" fmla="*/ 827990 h 1075393"/>
              <a:gd name="connsiteX12" fmla="*/ 537685 w 1075370"/>
              <a:gd name="connsiteY12" fmla="*/ 806856 h 1075393"/>
              <a:gd name="connsiteX13" fmla="*/ 776656 w 1075370"/>
              <a:gd name="connsiteY13" fmla="*/ 538318 h 1075393"/>
              <a:gd name="connsiteX14" fmla="*/ 745540 w 1075370"/>
              <a:gd name="connsiteY14" fmla="*/ 809342 h 1075393"/>
              <a:gd name="connsiteX15" fmla="*/ 908588 w 1075370"/>
              <a:gd name="connsiteY15" fmla="*/ 887665 h 1075393"/>
              <a:gd name="connsiteX16" fmla="*/ 1046744 w 1075370"/>
              <a:gd name="connsiteY16" fmla="*/ 568156 h 1075393"/>
              <a:gd name="connsiteX17" fmla="*/ 776656 w 1075370"/>
              <a:gd name="connsiteY17" fmla="*/ 538318 h 1075393"/>
              <a:gd name="connsiteX18" fmla="*/ 299959 w 1075370"/>
              <a:gd name="connsiteY18" fmla="*/ 538318 h 1075393"/>
              <a:gd name="connsiteX19" fmla="*/ 28627 w 1075370"/>
              <a:gd name="connsiteY19" fmla="*/ 568156 h 1075393"/>
              <a:gd name="connsiteX20" fmla="*/ 168027 w 1075370"/>
              <a:gd name="connsiteY20" fmla="*/ 887665 h 1075393"/>
              <a:gd name="connsiteX21" fmla="*/ 331075 w 1075370"/>
              <a:gd name="connsiteY21" fmla="*/ 809342 h 1075393"/>
              <a:gd name="connsiteX22" fmla="*/ 299959 w 1075370"/>
              <a:gd name="connsiteY22" fmla="*/ 538318 h 1075393"/>
              <a:gd name="connsiteX23" fmla="*/ 537685 w 1075370"/>
              <a:gd name="connsiteY23" fmla="*/ 533345 h 1075393"/>
              <a:gd name="connsiteX24" fmla="*/ 327341 w 1075370"/>
              <a:gd name="connsiteY24" fmla="*/ 537075 h 1075393"/>
              <a:gd name="connsiteX25" fmla="*/ 327341 w 1075370"/>
              <a:gd name="connsiteY25" fmla="*/ 538318 h 1075393"/>
              <a:gd name="connsiteX26" fmla="*/ 359701 w 1075370"/>
              <a:gd name="connsiteY26" fmla="*/ 800639 h 1075393"/>
              <a:gd name="connsiteX27" fmla="*/ 537685 w 1075370"/>
              <a:gd name="connsiteY27" fmla="*/ 778261 h 1075393"/>
              <a:gd name="connsiteX28" fmla="*/ 716914 w 1075370"/>
              <a:gd name="connsiteY28" fmla="*/ 800639 h 1075393"/>
              <a:gd name="connsiteX29" fmla="*/ 748030 w 1075370"/>
              <a:gd name="connsiteY29" fmla="*/ 538318 h 1075393"/>
              <a:gd name="connsiteX30" fmla="*/ 748030 w 1075370"/>
              <a:gd name="connsiteY30" fmla="*/ 537075 h 1075393"/>
              <a:gd name="connsiteX31" fmla="*/ 537685 w 1075370"/>
              <a:gd name="connsiteY31" fmla="*/ 533345 h 1075393"/>
              <a:gd name="connsiteX32" fmla="*/ 359701 w 1075370"/>
              <a:gd name="connsiteY32" fmla="*/ 274754 h 1075393"/>
              <a:gd name="connsiteX33" fmla="*/ 328585 w 1075370"/>
              <a:gd name="connsiteY33" fmla="*/ 509724 h 1075393"/>
              <a:gd name="connsiteX34" fmla="*/ 537685 w 1075370"/>
              <a:gd name="connsiteY34" fmla="*/ 504751 h 1075393"/>
              <a:gd name="connsiteX35" fmla="*/ 748030 w 1075370"/>
              <a:gd name="connsiteY35" fmla="*/ 509724 h 1075393"/>
              <a:gd name="connsiteX36" fmla="*/ 716914 w 1075370"/>
              <a:gd name="connsiteY36" fmla="*/ 274754 h 1075393"/>
              <a:gd name="connsiteX37" fmla="*/ 537685 w 1075370"/>
              <a:gd name="connsiteY37" fmla="*/ 298375 h 1075393"/>
              <a:gd name="connsiteX38" fmla="*/ 359701 w 1075370"/>
              <a:gd name="connsiteY38" fmla="*/ 274754 h 1075393"/>
              <a:gd name="connsiteX39" fmla="*/ 776656 w 1075370"/>
              <a:gd name="connsiteY39" fmla="*/ 254862 h 1075393"/>
              <a:gd name="connsiteX40" fmla="*/ 744296 w 1075370"/>
              <a:gd name="connsiteY40" fmla="*/ 267294 h 1075393"/>
              <a:gd name="connsiteX41" fmla="*/ 776656 w 1075370"/>
              <a:gd name="connsiteY41" fmla="*/ 509724 h 1075393"/>
              <a:gd name="connsiteX42" fmla="*/ 898631 w 1075370"/>
              <a:gd name="connsiteY42" fmla="*/ 517183 h 1075393"/>
              <a:gd name="connsiteX43" fmla="*/ 1047988 w 1075370"/>
              <a:gd name="connsiteY43" fmla="*/ 538318 h 1075393"/>
              <a:gd name="connsiteX44" fmla="*/ 1037899 w 1075370"/>
              <a:gd name="connsiteY44" fmla="*/ 436771 h 1075393"/>
              <a:gd name="connsiteX45" fmla="*/ 1037875 w 1075370"/>
              <a:gd name="connsiteY45" fmla="*/ 436529 h 1075393"/>
              <a:gd name="connsiteX46" fmla="*/ 1008160 w 1075370"/>
              <a:gd name="connsiteY46" fmla="*/ 339402 h 1075393"/>
              <a:gd name="connsiteX47" fmla="*/ 934726 w 1075370"/>
              <a:gd name="connsiteY47" fmla="*/ 466211 h 1075393"/>
              <a:gd name="connsiteX48" fmla="*/ 912322 w 1075370"/>
              <a:gd name="connsiteY48" fmla="*/ 478643 h 1075393"/>
              <a:gd name="connsiteX49" fmla="*/ 899876 w 1075370"/>
              <a:gd name="connsiteY49" fmla="*/ 476157 h 1075393"/>
              <a:gd name="connsiteX50" fmla="*/ 896142 w 1075370"/>
              <a:gd name="connsiteY50" fmla="*/ 474913 h 1075393"/>
              <a:gd name="connsiteX51" fmla="*/ 894897 w 1075370"/>
              <a:gd name="connsiteY51" fmla="*/ 472427 h 1075393"/>
              <a:gd name="connsiteX52" fmla="*/ 893653 w 1075370"/>
              <a:gd name="connsiteY52" fmla="*/ 472427 h 1075393"/>
              <a:gd name="connsiteX53" fmla="*/ 889919 w 1075370"/>
              <a:gd name="connsiteY53" fmla="*/ 466211 h 1075393"/>
              <a:gd name="connsiteX54" fmla="*/ 782880 w 1075370"/>
              <a:gd name="connsiteY54" fmla="*/ 269781 h 1075393"/>
              <a:gd name="connsiteX55" fmla="*/ 777901 w 1075370"/>
              <a:gd name="connsiteY55" fmla="*/ 258592 h 1075393"/>
              <a:gd name="connsiteX56" fmla="*/ 776656 w 1075370"/>
              <a:gd name="connsiteY56" fmla="*/ 254862 h 1075393"/>
              <a:gd name="connsiteX57" fmla="*/ 168027 w 1075370"/>
              <a:gd name="connsiteY57" fmla="*/ 188971 h 1075393"/>
              <a:gd name="connsiteX58" fmla="*/ 28627 w 1075370"/>
              <a:gd name="connsiteY58" fmla="*/ 538318 h 1075393"/>
              <a:gd name="connsiteX59" fmla="*/ 176739 w 1075370"/>
              <a:gd name="connsiteY59" fmla="*/ 517183 h 1075393"/>
              <a:gd name="connsiteX60" fmla="*/ 299959 w 1075370"/>
              <a:gd name="connsiteY60" fmla="*/ 509724 h 1075393"/>
              <a:gd name="connsiteX61" fmla="*/ 331075 w 1075370"/>
              <a:gd name="connsiteY61" fmla="*/ 267294 h 1075393"/>
              <a:gd name="connsiteX62" fmla="*/ 168027 w 1075370"/>
              <a:gd name="connsiteY62" fmla="*/ 188971 h 1075393"/>
              <a:gd name="connsiteX63" fmla="*/ 908471 w 1075370"/>
              <a:gd name="connsiteY63" fmla="*/ 116315 h 1075393"/>
              <a:gd name="connsiteX64" fmla="*/ 863119 w 1075370"/>
              <a:gd name="connsiteY64" fmla="*/ 160808 h 1075393"/>
              <a:gd name="connsiteX65" fmla="*/ 908471 w 1075370"/>
              <a:gd name="connsiteY65" fmla="*/ 206537 h 1075393"/>
              <a:gd name="connsiteX66" fmla="*/ 953822 w 1075370"/>
              <a:gd name="connsiteY66" fmla="*/ 160808 h 1075393"/>
              <a:gd name="connsiteX67" fmla="*/ 908471 w 1075370"/>
              <a:gd name="connsiteY67" fmla="*/ 116315 h 1075393"/>
              <a:gd name="connsiteX68" fmla="*/ 908471 w 1075370"/>
              <a:gd name="connsiteY68" fmla="*/ 87889 h 1075393"/>
              <a:gd name="connsiteX69" fmla="*/ 982013 w 1075370"/>
              <a:gd name="connsiteY69" fmla="*/ 160808 h 1075393"/>
              <a:gd name="connsiteX70" fmla="*/ 908471 w 1075370"/>
              <a:gd name="connsiteY70" fmla="*/ 234963 h 1075393"/>
              <a:gd name="connsiteX71" fmla="*/ 834928 w 1075370"/>
              <a:gd name="connsiteY71" fmla="*/ 160808 h 1075393"/>
              <a:gd name="connsiteX72" fmla="*/ 908471 w 1075370"/>
              <a:gd name="connsiteY72" fmla="*/ 87889 h 1075393"/>
              <a:gd name="connsiteX73" fmla="*/ 624810 w 1075370"/>
              <a:gd name="connsiteY73" fmla="*/ 36054 h 1075393"/>
              <a:gd name="connsiteX74" fmla="*/ 658610 w 1075370"/>
              <a:gd name="connsiteY74" fmla="*/ 72107 h 1075393"/>
              <a:gd name="connsiteX75" fmla="*/ 687224 w 1075370"/>
              <a:gd name="connsiteY75" fmla="*/ 115842 h 1075393"/>
              <a:gd name="connsiteX76" fmla="*/ 688909 w 1075370"/>
              <a:gd name="connsiteY76" fmla="*/ 118418 h 1075393"/>
              <a:gd name="connsiteX77" fmla="*/ 714416 w 1075370"/>
              <a:gd name="connsiteY77" fmla="*/ 172282 h 1075393"/>
              <a:gd name="connsiteX78" fmla="*/ 715475 w 1075370"/>
              <a:gd name="connsiteY78" fmla="*/ 174518 h 1075393"/>
              <a:gd name="connsiteX79" fmla="*/ 738073 w 1075370"/>
              <a:gd name="connsiteY79" fmla="*/ 239943 h 1075393"/>
              <a:gd name="connsiteX80" fmla="*/ 766699 w 1075370"/>
              <a:gd name="connsiteY80" fmla="*/ 228754 h 1075393"/>
              <a:gd name="connsiteX81" fmla="*/ 765455 w 1075370"/>
              <a:gd name="connsiteY81" fmla="*/ 225025 h 1075393"/>
              <a:gd name="connsiteX82" fmla="*/ 759231 w 1075370"/>
              <a:gd name="connsiteY82" fmla="*/ 205133 h 1075393"/>
              <a:gd name="connsiteX83" fmla="*/ 751764 w 1075370"/>
              <a:gd name="connsiteY83" fmla="*/ 162863 h 1075393"/>
              <a:gd name="connsiteX84" fmla="*/ 751764 w 1075370"/>
              <a:gd name="connsiteY84" fmla="*/ 149188 h 1075393"/>
              <a:gd name="connsiteX85" fmla="*/ 753008 w 1075370"/>
              <a:gd name="connsiteY85" fmla="*/ 145458 h 1075393"/>
              <a:gd name="connsiteX86" fmla="*/ 753077 w 1075370"/>
              <a:gd name="connsiteY86" fmla="*/ 144698 h 1075393"/>
              <a:gd name="connsiteX87" fmla="*/ 754253 w 1075370"/>
              <a:gd name="connsiteY87" fmla="*/ 131782 h 1075393"/>
              <a:gd name="connsiteX88" fmla="*/ 755497 w 1075370"/>
              <a:gd name="connsiteY88" fmla="*/ 129296 h 1075393"/>
              <a:gd name="connsiteX89" fmla="*/ 757987 w 1075370"/>
              <a:gd name="connsiteY89" fmla="*/ 116864 h 1075393"/>
              <a:gd name="connsiteX90" fmla="*/ 759231 w 1075370"/>
              <a:gd name="connsiteY90" fmla="*/ 114377 h 1075393"/>
              <a:gd name="connsiteX91" fmla="*/ 762965 w 1075370"/>
              <a:gd name="connsiteY91" fmla="*/ 101945 h 1075393"/>
              <a:gd name="connsiteX92" fmla="*/ 765455 w 1075370"/>
              <a:gd name="connsiteY92" fmla="*/ 99458 h 1075393"/>
              <a:gd name="connsiteX93" fmla="*/ 770433 w 1075370"/>
              <a:gd name="connsiteY93" fmla="*/ 88269 h 1075393"/>
              <a:gd name="connsiteX94" fmla="*/ 771678 w 1075370"/>
              <a:gd name="connsiteY94" fmla="*/ 85783 h 1075393"/>
              <a:gd name="connsiteX95" fmla="*/ 624810 w 1075370"/>
              <a:gd name="connsiteY95" fmla="*/ 36054 h 1075393"/>
              <a:gd name="connsiteX96" fmla="*/ 451805 w 1075370"/>
              <a:gd name="connsiteY96" fmla="*/ 36054 h 1075393"/>
              <a:gd name="connsiteX97" fmla="*/ 187941 w 1075370"/>
              <a:gd name="connsiteY97" fmla="*/ 169079 h 1075393"/>
              <a:gd name="connsiteX98" fmla="*/ 338543 w 1075370"/>
              <a:gd name="connsiteY98" fmla="*/ 239943 h 1075393"/>
              <a:gd name="connsiteX99" fmla="*/ 451805 w 1075370"/>
              <a:gd name="connsiteY99" fmla="*/ 36054 h 1075393"/>
              <a:gd name="connsiteX100" fmla="*/ 912322 w 1075370"/>
              <a:gd name="connsiteY100" fmla="*/ 31081 h 1075393"/>
              <a:gd name="connsiteX101" fmla="*/ 802794 w 1075370"/>
              <a:gd name="connsiteY101" fmla="*/ 88269 h 1075393"/>
              <a:gd name="connsiteX102" fmla="*/ 801549 w 1075370"/>
              <a:gd name="connsiteY102" fmla="*/ 90756 h 1075393"/>
              <a:gd name="connsiteX103" fmla="*/ 796571 w 1075370"/>
              <a:gd name="connsiteY103" fmla="*/ 98215 h 1075393"/>
              <a:gd name="connsiteX104" fmla="*/ 795326 w 1075370"/>
              <a:gd name="connsiteY104" fmla="*/ 101945 h 1075393"/>
              <a:gd name="connsiteX105" fmla="*/ 790347 w 1075370"/>
              <a:gd name="connsiteY105" fmla="*/ 109404 h 1075393"/>
              <a:gd name="connsiteX106" fmla="*/ 789103 w 1075370"/>
              <a:gd name="connsiteY106" fmla="*/ 113134 h 1075393"/>
              <a:gd name="connsiteX107" fmla="*/ 787070 w 1075370"/>
              <a:gd name="connsiteY107" fmla="*/ 120445 h 1075393"/>
              <a:gd name="connsiteX108" fmla="*/ 782880 w 1075370"/>
              <a:gd name="connsiteY108" fmla="*/ 135512 h 1075393"/>
              <a:gd name="connsiteX109" fmla="*/ 781635 w 1075370"/>
              <a:gd name="connsiteY109" fmla="*/ 139242 h 1075393"/>
              <a:gd name="connsiteX110" fmla="*/ 780390 w 1075370"/>
              <a:gd name="connsiteY110" fmla="*/ 146701 h 1075393"/>
              <a:gd name="connsiteX111" fmla="*/ 780390 w 1075370"/>
              <a:gd name="connsiteY111" fmla="*/ 150431 h 1075393"/>
              <a:gd name="connsiteX112" fmla="*/ 779146 w 1075370"/>
              <a:gd name="connsiteY112" fmla="*/ 162863 h 1075393"/>
              <a:gd name="connsiteX113" fmla="*/ 912322 w 1075370"/>
              <a:gd name="connsiteY113" fmla="*/ 450049 h 1075393"/>
              <a:gd name="connsiteX114" fmla="*/ 993224 w 1075370"/>
              <a:gd name="connsiteY114" fmla="*/ 305834 h 1075393"/>
              <a:gd name="connsiteX115" fmla="*/ 1045499 w 1075370"/>
              <a:gd name="connsiteY115" fmla="*/ 162863 h 1075393"/>
              <a:gd name="connsiteX116" fmla="*/ 912322 w 1075370"/>
              <a:gd name="connsiteY116" fmla="*/ 31081 h 1075393"/>
              <a:gd name="connsiteX117" fmla="*/ 537685 w 1075370"/>
              <a:gd name="connsiteY117" fmla="*/ 28594 h 1075393"/>
              <a:gd name="connsiteX118" fmla="*/ 399239 w 1075370"/>
              <a:gd name="connsiteY118" fmla="*/ 158143 h 1075393"/>
              <a:gd name="connsiteX119" fmla="*/ 373330 w 1075370"/>
              <a:gd name="connsiteY119" fmla="*/ 227562 h 1075393"/>
              <a:gd name="connsiteX120" fmla="*/ 365925 w 1075370"/>
              <a:gd name="connsiteY120" fmla="*/ 247403 h 1075393"/>
              <a:gd name="connsiteX121" fmla="*/ 537685 w 1075370"/>
              <a:gd name="connsiteY121" fmla="*/ 269781 h 1075393"/>
              <a:gd name="connsiteX122" fmla="*/ 581719 w 1075370"/>
              <a:gd name="connsiteY122" fmla="*/ 266958 h 1075393"/>
              <a:gd name="connsiteX123" fmla="*/ 624965 w 1075370"/>
              <a:gd name="connsiteY123" fmla="*/ 264186 h 1075393"/>
              <a:gd name="connsiteX124" fmla="*/ 709446 w 1075370"/>
              <a:gd name="connsiteY124" fmla="*/ 247403 h 1075393"/>
              <a:gd name="connsiteX125" fmla="*/ 688798 w 1075370"/>
              <a:gd name="connsiteY125" fmla="*/ 190560 h 1075393"/>
              <a:gd name="connsiteX126" fmla="*/ 676833 w 1075370"/>
              <a:gd name="connsiteY126" fmla="*/ 157618 h 1075393"/>
              <a:gd name="connsiteX127" fmla="*/ 658291 w 1075370"/>
              <a:gd name="connsiteY127" fmla="*/ 126139 h 1075393"/>
              <a:gd name="connsiteX128" fmla="*/ 636168 w 1075370"/>
              <a:gd name="connsiteY128" fmla="*/ 88580 h 1075393"/>
              <a:gd name="connsiteX129" fmla="*/ 537685 w 1075370"/>
              <a:gd name="connsiteY129" fmla="*/ 28594 h 1075393"/>
              <a:gd name="connsiteX130" fmla="*/ 537685 w 1075370"/>
              <a:gd name="connsiteY130" fmla="*/ 0 h 1075393"/>
              <a:gd name="connsiteX131" fmla="*/ 787858 w 1075370"/>
              <a:gd name="connsiteY131" fmla="*/ 62161 h 1075393"/>
              <a:gd name="connsiteX132" fmla="*/ 912322 w 1075370"/>
              <a:gd name="connsiteY132" fmla="*/ 2487 h 1075393"/>
              <a:gd name="connsiteX133" fmla="*/ 1072881 w 1075370"/>
              <a:gd name="connsiteY133" fmla="*/ 162863 h 1075393"/>
              <a:gd name="connsiteX134" fmla="*/ 1024340 w 1075370"/>
              <a:gd name="connsiteY134" fmla="*/ 307078 h 1075393"/>
              <a:gd name="connsiteX135" fmla="*/ 1075370 w 1075370"/>
              <a:gd name="connsiteY135" fmla="*/ 538318 h 1075393"/>
              <a:gd name="connsiteX136" fmla="*/ 1075370 w 1075370"/>
              <a:gd name="connsiteY136" fmla="*/ 559453 h 1075393"/>
              <a:gd name="connsiteX137" fmla="*/ 1075370 w 1075370"/>
              <a:gd name="connsiteY137" fmla="*/ 564426 h 1075393"/>
              <a:gd name="connsiteX138" fmla="*/ 537685 w 1075370"/>
              <a:gd name="connsiteY138" fmla="*/ 1075393 h 1075393"/>
              <a:gd name="connsiteX139" fmla="*/ 1245 w 1075370"/>
              <a:gd name="connsiteY139" fmla="*/ 564426 h 1075393"/>
              <a:gd name="connsiteX140" fmla="*/ 0 w 1075370"/>
              <a:gd name="connsiteY140" fmla="*/ 564426 h 1075393"/>
              <a:gd name="connsiteX141" fmla="*/ 1245 w 1075370"/>
              <a:gd name="connsiteY141" fmla="*/ 559453 h 1075393"/>
              <a:gd name="connsiteX142" fmla="*/ 0 w 1075370"/>
              <a:gd name="connsiteY142" fmla="*/ 538318 h 1075393"/>
              <a:gd name="connsiteX143" fmla="*/ 537685 w 1075370"/>
              <a:gd name="connsiteY143" fmla="*/ 0 h 107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75370" h="1075393">
                <a:moveTo>
                  <a:pt x="738073" y="836693"/>
                </a:moveTo>
                <a:cubicBezTo>
                  <a:pt x="710690" y="928692"/>
                  <a:pt x="672107" y="999556"/>
                  <a:pt x="624810" y="1039339"/>
                </a:cubicBezTo>
                <a:cubicBezTo>
                  <a:pt x="725626" y="1021934"/>
                  <a:pt x="816485" y="975935"/>
                  <a:pt x="888674" y="907557"/>
                </a:cubicBezTo>
                <a:cubicBezTo>
                  <a:pt x="841378" y="876476"/>
                  <a:pt x="790347" y="854098"/>
                  <a:pt x="738073" y="836693"/>
                </a:cubicBezTo>
                <a:close/>
                <a:moveTo>
                  <a:pt x="338543" y="836693"/>
                </a:moveTo>
                <a:cubicBezTo>
                  <a:pt x="285023" y="854098"/>
                  <a:pt x="233993" y="876476"/>
                  <a:pt x="187941" y="907557"/>
                </a:cubicBezTo>
                <a:cubicBezTo>
                  <a:pt x="260130" y="975935"/>
                  <a:pt x="349744" y="1021934"/>
                  <a:pt x="451805" y="1039339"/>
                </a:cubicBezTo>
                <a:cubicBezTo>
                  <a:pt x="404509" y="999556"/>
                  <a:pt x="365925" y="928692"/>
                  <a:pt x="338543" y="836693"/>
                </a:cubicBezTo>
                <a:close/>
                <a:moveTo>
                  <a:pt x="537685" y="806856"/>
                </a:moveTo>
                <a:cubicBezTo>
                  <a:pt x="479187" y="806856"/>
                  <a:pt x="421933" y="814315"/>
                  <a:pt x="365925" y="827990"/>
                </a:cubicBezTo>
                <a:cubicBezTo>
                  <a:pt x="404509" y="959773"/>
                  <a:pt x="467985" y="1048042"/>
                  <a:pt x="537685" y="1048042"/>
                </a:cubicBezTo>
                <a:cubicBezTo>
                  <a:pt x="608630" y="1048042"/>
                  <a:pt x="672107" y="959773"/>
                  <a:pt x="709446" y="827990"/>
                </a:cubicBezTo>
                <a:cubicBezTo>
                  <a:pt x="654681" y="814315"/>
                  <a:pt x="597428" y="806856"/>
                  <a:pt x="537685" y="806856"/>
                </a:cubicBezTo>
                <a:close/>
                <a:moveTo>
                  <a:pt x="776656" y="538318"/>
                </a:moveTo>
                <a:cubicBezTo>
                  <a:pt x="776656" y="637776"/>
                  <a:pt x="765455" y="731019"/>
                  <a:pt x="745540" y="809342"/>
                </a:cubicBezTo>
                <a:cubicBezTo>
                  <a:pt x="802794" y="827990"/>
                  <a:pt x="857558" y="854098"/>
                  <a:pt x="908588" y="887665"/>
                </a:cubicBezTo>
                <a:cubicBezTo>
                  <a:pt x="988245" y="803126"/>
                  <a:pt x="1039276" y="691235"/>
                  <a:pt x="1046744" y="568156"/>
                </a:cubicBezTo>
                <a:cubicBezTo>
                  <a:pt x="1025585" y="555723"/>
                  <a:pt x="928503" y="544534"/>
                  <a:pt x="776656" y="538318"/>
                </a:cubicBezTo>
                <a:close/>
                <a:moveTo>
                  <a:pt x="299959" y="538318"/>
                </a:moveTo>
                <a:cubicBezTo>
                  <a:pt x="148112" y="544534"/>
                  <a:pt x="51030" y="555723"/>
                  <a:pt x="28627" y="568156"/>
                </a:cubicBezTo>
                <a:cubicBezTo>
                  <a:pt x="37339" y="691235"/>
                  <a:pt x="87125" y="803126"/>
                  <a:pt x="168027" y="887665"/>
                </a:cubicBezTo>
                <a:cubicBezTo>
                  <a:pt x="217812" y="854098"/>
                  <a:pt x="273821" y="827990"/>
                  <a:pt x="331075" y="809342"/>
                </a:cubicBezTo>
                <a:cubicBezTo>
                  <a:pt x="311160" y="731019"/>
                  <a:pt x="299959" y="637776"/>
                  <a:pt x="299959" y="538318"/>
                </a:cubicBezTo>
                <a:close/>
                <a:moveTo>
                  <a:pt x="537685" y="533345"/>
                </a:moveTo>
                <a:cubicBezTo>
                  <a:pt x="460517" y="533345"/>
                  <a:pt x="389573" y="534588"/>
                  <a:pt x="327341" y="537075"/>
                </a:cubicBezTo>
                <a:lnTo>
                  <a:pt x="327341" y="538318"/>
                </a:lnTo>
                <a:cubicBezTo>
                  <a:pt x="327341" y="634047"/>
                  <a:pt x="339787" y="724802"/>
                  <a:pt x="359701" y="800639"/>
                </a:cubicBezTo>
                <a:cubicBezTo>
                  <a:pt x="416955" y="785721"/>
                  <a:pt x="476698" y="778261"/>
                  <a:pt x="537685" y="778261"/>
                </a:cubicBezTo>
                <a:cubicBezTo>
                  <a:pt x="599917" y="778261"/>
                  <a:pt x="659660" y="785721"/>
                  <a:pt x="716914" y="800639"/>
                </a:cubicBezTo>
                <a:cubicBezTo>
                  <a:pt x="736828" y="724802"/>
                  <a:pt x="748030" y="634047"/>
                  <a:pt x="748030" y="538318"/>
                </a:cubicBezTo>
                <a:lnTo>
                  <a:pt x="748030" y="537075"/>
                </a:lnTo>
                <a:cubicBezTo>
                  <a:pt x="685798" y="534588"/>
                  <a:pt x="616098" y="533345"/>
                  <a:pt x="537685" y="533345"/>
                </a:cubicBezTo>
                <a:close/>
                <a:moveTo>
                  <a:pt x="359701" y="274754"/>
                </a:moveTo>
                <a:cubicBezTo>
                  <a:pt x="341032" y="344374"/>
                  <a:pt x="331075" y="423941"/>
                  <a:pt x="328585" y="509724"/>
                </a:cubicBezTo>
                <a:cubicBezTo>
                  <a:pt x="393307" y="507237"/>
                  <a:pt x="464251" y="504751"/>
                  <a:pt x="537685" y="504751"/>
                </a:cubicBezTo>
                <a:cubicBezTo>
                  <a:pt x="612364" y="504751"/>
                  <a:pt x="683308" y="507237"/>
                  <a:pt x="748030" y="509724"/>
                </a:cubicBezTo>
                <a:cubicBezTo>
                  <a:pt x="745540" y="423941"/>
                  <a:pt x="735583" y="344374"/>
                  <a:pt x="716914" y="274754"/>
                </a:cubicBezTo>
                <a:cubicBezTo>
                  <a:pt x="659660" y="289672"/>
                  <a:pt x="599917" y="298375"/>
                  <a:pt x="537685" y="298375"/>
                </a:cubicBezTo>
                <a:cubicBezTo>
                  <a:pt x="476698" y="298375"/>
                  <a:pt x="416955" y="289672"/>
                  <a:pt x="359701" y="274754"/>
                </a:cubicBezTo>
                <a:close/>
                <a:moveTo>
                  <a:pt x="776656" y="254862"/>
                </a:moveTo>
                <a:cubicBezTo>
                  <a:pt x="766699" y="258592"/>
                  <a:pt x="755497" y="262321"/>
                  <a:pt x="744296" y="267294"/>
                </a:cubicBezTo>
                <a:cubicBezTo>
                  <a:pt x="762965" y="338158"/>
                  <a:pt x="774167" y="420211"/>
                  <a:pt x="776656" y="509724"/>
                </a:cubicBezTo>
                <a:cubicBezTo>
                  <a:pt x="821463" y="510967"/>
                  <a:pt x="862537" y="513454"/>
                  <a:pt x="898631" y="517183"/>
                </a:cubicBezTo>
                <a:cubicBezTo>
                  <a:pt x="979533" y="523399"/>
                  <a:pt x="1024340" y="530859"/>
                  <a:pt x="1047988" y="538318"/>
                </a:cubicBezTo>
                <a:lnTo>
                  <a:pt x="1037899" y="436771"/>
                </a:lnTo>
                <a:lnTo>
                  <a:pt x="1037875" y="436529"/>
                </a:lnTo>
                <a:cubicBezTo>
                  <a:pt x="1031186" y="403428"/>
                  <a:pt x="1021229" y="371104"/>
                  <a:pt x="1008160" y="339402"/>
                </a:cubicBezTo>
                <a:cubicBezTo>
                  <a:pt x="978288" y="396590"/>
                  <a:pt x="947172" y="446319"/>
                  <a:pt x="934726" y="466211"/>
                </a:cubicBezTo>
                <a:cubicBezTo>
                  <a:pt x="929747" y="474913"/>
                  <a:pt x="921035" y="478643"/>
                  <a:pt x="912322" y="478643"/>
                </a:cubicBezTo>
                <a:cubicBezTo>
                  <a:pt x="908588" y="478643"/>
                  <a:pt x="903610" y="477400"/>
                  <a:pt x="899876" y="476157"/>
                </a:cubicBezTo>
                <a:cubicBezTo>
                  <a:pt x="898631" y="474913"/>
                  <a:pt x="897387" y="474913"/>
                  <a:pt x="896142" y="474913"/>
                </a:cubicBezTo>
                <a:cubicBezTo>
                  <a:pt x="896142" y="473670"/>
                  <a:pt x="894897" y="472427"/>
                  <a:pt x="894897" y="472427"/>
                </a:cubicBezTo>
                <a:cubicBezTo>
                  <a:pt x="893653" y="472427"/>
                  <a:pt x="893653" y="472427"/>
                  <a:pt x="893653" y="472427"/>
                </a:cubicBezTo>
                <a:cubicBezTo>
                  <a:pt x="892408" y="469941"/>
                  <a:pt x="889919" y="468697"/>
                  <a:pt x="889919" y="466211"/>
                </a:cubicBezTo>
                <a:cubicBezTo>
                  <a:pt x="871249" y="438860"/>
                  <a:pt x="817730" y="348104"/>
                  <a:pt x="782880" y="269781"/>
                </a:cubicBezTo>
                <a:cubicBezTo>
                  <a:pt x="781635" y="266051"/>
                  <a:pt x="779146" y="262321"/>
                  <a:pt x="777901" y="258592"/>
                </a:cubicBezTo>
                <a:cubicBezTo>
                  <a:pt x="777901" y="257348"/>
                  <a:pt x="776656" y="256105"/>
                  <a:pt x="776656" y="254862"/>
                </a:cubicBezTo>
                <a:close/>
                <a:moveTo>
                  <a:pt x="168027" y="188971"/>
                </a:moveTo>
                <a:cubicBezTo>
                  <a:pt x="80902" y="279727"/>
                  <a:pt x="28627" y="402806"/>
                  <a:pt x="28627" y="538318"/>
                </a:cubicBezTo>
                <a:cubicBezTo>
                  <a:pt x="52275" y="530859"/>
                  <a:pt x="97082" y="523399"/>
                  <a:pt x="176739" y="517183"/>
                </a:cubicBezTo>
                <a:cubicBezTo>
                  <a:pt x="212834" y="513454"/>
                  <a:pt x="255152" y="510967"/>
                  <a:pt x="299959" y="509724"/>
                </a:cubicBezTo>
                <a:cubicBezTo>
                  <a:pt x="302448" y="420211"/>
                  <a:pt x="312405" y="338158"/>
                  <a:pt x="331075" y="267294"/>
                </a:cubicBezTo>
                <a:cubicBezTo>
                  <a:pt x="273821" y="248646"/>
                  <a:pt x="217812" y="222538"/>
                  <a:pt x="168027" y="188971"/>
                </a:cubicBezTo>
                <a:close/>
                <a:moveTo>
                  <a:pt x="908471" y="116315"/>
                </a:moveTo>
                <a:cubicBezTo>
                  <a:pt x="883956" y="116315"/>
                  <a:pt x="863119" y="136090"/>
                  <a:pt x="863119" y="160808"/>
                </a:cubicBezTo>
                <a:cubicBezTo>
                  <a:pt x="863119" y="186762"/>
                  <a:pt x="883956" y="206537"/>
                  <a:pt x="908471" y="206537"/>
                </a:cubicBezTo>
                <a:cubicBezTo>
                  <a:pt x="934211" y="206537"/>
                  <a:pt x="953822" y="186762"/>
                  <a:pt x="953822" y="160808"/>
                </a:cubicBezTo>
                <a:cubicBezTo>
                  <a:pt x="953822" y="136090"/>
                  <a:pt x="934211" y="116315"/>
                  <a:pt x="908471" y="116315"/>
                </a:cubicBezTo>
                <a:close/>
                <a:moveTo>
                  <a:pt x="908471" y="87889"/>
                </a:moveTo>
                <a:cubicBezTo>
                  <a:pt x="948919" y="87889"/>
                  <a:pt x="982013" y="120023"/>
                  <a:pt x="982013" y="160808"/>
                </a:cubicBezTo>
                <a:cubicBezTo>
                  <a:pt x="982013" y="201593"/>
                  <a:pt x="948919" y="234963"/>
                  <a:pt x="908471" y="234963"/>
                </a:cubicBezTo>
                <a:cubicBezTo>
                  <a:pt x="868022" y="234963"/>
                  <a:pt x="834928" y="201593"/>
                  <a:pt x="834928" y="160808"/>
                </a:cubicBezTo>
                <a:cubicBezTo>
                  <a:pt x="834928" y="120023"/>
                  <a:pt x="868022" y="87889"/>
                  <a:pt x="908471" y="87889"/>
                </a:cubicBezTo>
                <a:close/>
                <a:moveTo>
                  <a:pt x="624810" y="36054"/>
                </a:moveTo>
                <a:cubicBezTo>
                  <a:pt x="636634" y="46310"/>
                  <a:pt x="647914" y="58354"/>
                  <a:pt x="658610" y="72107"/>
                </a:cubicBezTo>
                <a:lnTo>
                  <a:pt x="687224" y="115842"/>
                </a:lnTo>
                <a:lnTo>
                  <a:pt x="688909" y="118418"/>
                </a:lnTo>
                <a:lnTo>
                  <a:pt x="714416" y="172282"/>
                </a:lnTo>
                <a:lnTo>
                  <a:pt x="715475" y="174518"/>
                </a:lnTo>
                <a:cubicBezTo>
                  <a:pt x="723681" y="194798"/>
                  <a:pt x="731227" y="216633"/>
                  <a:pt x="738073" y="239943"/>
                </a:cubicBezTo>
                <a:cubicBezTo>
                  <a:pt x="746785" y="236214"/>
                  <a:pt x="757987" y="233727"/>
                  <a:pt x="766699" y="228754"/>
                </a:cubicBezTo>
                <a:cubicBezTo>
                  <a:pt x="766699" y="227511"/>
                  <a:pt x="765455" y="227511"/>
                  <a:pt x="765455" y="225025"/>
                </a:cubicBezTo>
                <a:cubicBezTo>
                  <a:pt x="762965" y="218808"/>
                  <a:pt x="760476" y="211349"/>
                  <a:pt x="759231" y="205133"/>
                </a:cubicBezTo>
                <a:cubicBezTo>
                  <a:pt x="754253" y="188971"/>
                  <a:pt x="751764" y="175295"/>
                  <a:pt x="751764" y="162863"/>
                </a:cubicBezTo>
                <a:cubicBezTo>
                  <a:pt x="751764" y="157890"/>
                  <a:pt x="751764" y="152917"/>
                  <a:pt x="751764" y="149188"/>
                </a:cubicBezTo>
                <a:cubicBezTo>
                  <a:pt x="751764" y="146701"/>
                  <a:pt x="751764" y="146701"/>
                  <a:pt x="753008" y="145458"/>
                </a:cubicBezTo>
                <a:lnTo>
                  <a:pt x="753077" y="144698"/>
                </a:lnTo>
                <a:lnTo>
                  <a:pt x="754253" y="131782"/>
                </a:lnTo>
                <a:cubicBezTo>
                  <a:pt x="755497" y="130539"/>
                  <a:pt x="755497" y="129296"/>
                  <a:pt x="755497" y="129296"/>
                </a:cubicBezTo>
                <a:cubicBezTo>
                  <a:pt x="755497" y="125566"/>
                  <a:pt x="757987" y="120593"/>
                  <a:pt x="757987" y="116864"/>
                </a:cubicBezTo>
                <a:cubicBezTo>
                  <a:pt x="759231" y="115620"/>
                  <a:pt x="759231" y="115620"/>
                  <a:pt x="759231" y="114377"/>
                </a:cubicBezTo>
                <a:cubicBezTo>
                  <a:pt x="760476" y="110647"/>
                  <a:pt x="761721" y="105675"/>
                  <a:pt x="762965" y="101945"/>
                </a:cubicBezTo>
                <a:cubicBezTo>
                  <a:pt x="764210" y="100702"/>
                  <a:pt x="764210" y="99458"/>
                  <a:pt x="765455" y="99458"/>
                </a:cubicBezTo>
                <a:cubicBezTo>
                  <a:pt x="766699" y="95729"/>
                  <a:pt x="767944" y="91999"/>
                  <a:pt x="770433" y="88269"/>
                </a:cubicBezTo>
                <a:cubicBezTo>
                  <a:pt x="770433" y="87026"/>
                  <a:pt x="771678" y="85783"/>
                  <a:pt x="771678" y="85783"/>
                </a:cubicBezTo>
                <a:cubicBezTo>
                  <a:pt x="725626" y="60918"/>
                  <a:pt x="675840" y="46000"/>
                  <a:pt x="624810" y="36054"/>
                </a:cubicBezTo>
                <a:close/>
                <a:moveTo>
                  <a:pt x="451805" y="36054"/>
                </a:moveTo>
                <a:cubicBezTo>
                  <a:pt x="349744" y="53459"/>
                  <a:pt x="260130" y="100702"/>
                  <a:pt x="187941" y="169079"/>
                </a:cubicBezTo>
                <a:cubicBezTo>
                  <a:pt x="233993" y="198917"/>
                  <a:pt x="285023" y="222538"/>
                  <a:pt x="338543" y="239943"/>
                </a:cubicBezTo>
                <a:cubicBezTo>
                  <a:pt x="365925" y="146701"/>
                  <a:pt x="404509" y="77080"/>
                  <a:pt x="451805" y="36054"/>
                </a:cubicBezTo>
                <a:close/>
                <a:moveTo>
                  <a:pt x="912322" y="31081"/>
                </a:moveTo>
                <a:cubicBezTo>
                  <a:pt x="867515" y="31081"/>
                  <a:pt x="826442" y="53459"/>
                  <a:pt x="802794" y="88269"/>
                </a:cubicBezTo>
                <a:cubicBezTo>
                  <a:pt x="802794" y="89513"/>
                  <a:pt x="801549" y="90756"/>
                  <a:pt x="801549" y="90756"/>
                </a:cubicBezTo>
                <a:cubicBezTo>
                  <a:pt x="799060" y="93242"/>
                  <a:pt x="797815" y="96972"/>
                  <a:pt x="796571" y="98215"/>
                </a:cubicBezTo>
                <a:cubicBezTo>
                  <a:pt x="795326" y="99458"/>
                  <a:pt x="795326" y="100702"/>
                  <a:pt x="795326" y="101945"/>
                </a:cubicBezTo>
                <a:cubicBezTo>
                  <a:pt x="792837" y="104431"/>
                  <a:pt x="792837" y="106918"/>
                  <a:pt x="790347" y="109404"/>
                </a:cubicBezTo>
                <a:cubicBezTo>
                  <a:pt x="790347" y="110647"/>
                  <a:pt x="790347" y="111891"/>
                  <a:pt x="789103" y="113134"/>
                </a:cubicBezTo>
                <a:lnTo>
                  <a:pt x="787070" y="120445"/>
                </a:lnTo>
                <a:lnTo>
                  <a:pt x="782880" y="135512"/>
                </a:lnTo>
                <a:cubicBezTo>
                  <a:pt x="782880" y="136755"/>
                  <a:pt x="782880" y="137998"/>
                  <a:pt x="781635" y="139242"/>
                </a:cubicBezTo>
                <a:cubicBezTo>
                  <a:pt x="781635" y="141728"/>
                  <a:pt x="781635" y="144215"/>
                  <a:pt x="780390" y="146701"/>
                </a:cubicBezTo>
                <a:cubicBezTo>
                  <a:pt x="780390" y="149188"/>
                  <a:pt x="780390" y="149188"/>
                  <a:pt x="780390" y="150431"/>
                </a:cubicBezTo>
                <a:cubicBezTo>
                  <a:pt x="779146" y="155404"/>
                  <a:pt x="779146" y="159133"/>
                  <a:pt x="779146" y="162863"/>
                </a:cubicBezTo>
                <a:cubicBezTo>
                  <a:pt x="779146" y="220052"/>
                  <a:pt x="867515" y="380428"/>
                  <a:pt x="912322" y="450049"/>
                </a:cubicBezTo>
                <a:cubicBezTo>
                  <a:pt x="929747" y="422698"/>
                  <a:pt x="963353" y="364266"/>
                  <a:pt x="993224" y="305834"/>
                </a:cubicBezTo>
                <a:cubicBezTo>
                  <a:pt x="1021851" y="248646"/>
                  <a:pt x="1045499" y="191457"/>
                  <a:pt x="1045499" y="162863"/>
                </a:cubicBezTo>
                <a:cubicBezTo>
                  <a:pt x="1045499" y="90756"/>
                  <a:pt x="985756" y="31081"/>
                  <a:pt x="912322" y="31081"/>
                </a:cubicBezTo>
                <a:close/>
                <a:moveTo>
                  <a:pt x="537685" y="28594"/>
                </a:moveTo>
                <a:cubicBezTo>
                  <a:pt x="485410" y="28594"/>
                  <a:pt x="436636" y="78246"/>
                  <a:pt x="399239" y="158143"/>
                </a:cubicBezTo>
                <a:lnTo>
                  <a:pt x="373330" y="227562"/>
                </a:lnTo>
                <a:lnTo>
                  <a:pt x="365925" y="247403"/>
                </a:lnTo>
                <a:cubicBezTo>
                  <a:pt x="421933" y="262321"/>
                  <a:pt x="479187" y="269781"/>
                  <a:pt x="537685" y="269781"/>
                </a:cubicBezTo>
                <a:lnTo>
                  <a:pt x="581719" y="266958"/>
                </a:lnTo>
                <a:lnTo>
                  <a:pt x="624965" y="264186"/>
                </a:lnTo>
                <a:cubicBezTo>
                  <a:pt x="653748" y="260457"/>
                  <a:pt x="682063" y="254862"/>
                  <a:pt x="709446" y="247403"/>
                </a:cubicBezTo>
                <a:lnTo>
                  <a:pt x="688798" y="190560"/>
                </a:lnTo>
                <a:lnTo>
                  <a:pt x="676833" y="157618"/>
                </a:lnTo>
                <a:lnTo>
                  <a:pt x="658291" y="126139"/>
                </a:lnTo>
                <a:lnTo>
                  <a:pt x="636168" y="88580"/>
                </a:lnTo>
                <a:cubicBezTo>
                  <a:pt x="606763" y="50351"/>
                  <a:pt x="573158" y="28594"/>
                  <a:pt x="537685" y="28594"/>
                </a:cubicBezTo>
                <a:close/>
                <a:moveTo>
                  <a:pt x="537685" y="0"/>
                </a:moveTo>
                <a:cubicBezTo>
                  <a:pt x="624810" y="0"/>
                  <a:pt x="710690" y="21135"/>
                  <a:pt x="787858" y="62161"/>
                </a:cubicBezTo>
                <a:cubicBezTo>
                  <a:pt x="816485" y="26108"/>
                  <a:pt x="861292" y="2487"/>
                  <a:pt x="912322" y="2487"/>
                </a:cubicBezTo>
                <a:cubicBezTo>
                  <a:pt x="1000692" y="2487"/>
                  <a:pt x="1072881" y="74594"/>
                  <a:pt x="1072881" y="162863"/>
                </a:cubicBezTo>
                <a:cubicBezTo>
                  <a:pt x="1072881" y="196430"/>
                  <a:pt x="1050477" y="252376"/>
                  <a:pt x="1024340" y="307078"/>
                </a:cubicBezTo>
                <a:cubicBezTo>
                  <a:pt x="1057945" y="380428"/>
                  <a:pt x="1075370" y="457508"/>
                  <a:pt x="1075370" y="538318"/>
                </a:cubicBezTo>
                <a:cubicBezTo>
                  <a:pt x="1075370" y="544534"/>
                  <a:pt x="1075370" y="553237"/>
                  <a:pt x="1075370" y="559453"/>
                </a:cubicBezTo>
                <a:cubicBezTo>
                  <a:pt x="1075370" y="560696"/>
                  <a:pt x="1075370" y="561940"/>
                  <a:pt x="1075370" y="564426"/>
                </a:cubicBezTo>
                <a:cubicBezTo>
                  <a:pt x="1061679" y="847882"/>
                  <a:pt x="826442" y="1075393"/>
                  <a:pt x="537685" y="1075393"/>
                </a:cubicBezTo>
                <a:cubicBezTo>
                  <a:pt x="250173" y="1075393"/>
                  <a:pt x="14936" y="847882"/>
                  <a:pt x="1245" y="564426"/>
                </a:cubicBezTo>
                <a:lnTo>
                  <a:pt x="0" y="564426"/>
                </a:lnTo>
                <a:cubicBezTo>
                  <a:pt x="0" y="561940"/>
                  <a:pt x="1245" y="560696"/>
                  <a:pt x="1245" y="559453"/>
                </a:cubicBezTo>
                <a:cubicBezTo>
                  <a:pt x="1245" y="553237"/>
                  <a:pt x="0" y="544534"/>
                  <a:pt x="0" y="538318"/>
                </a:cubicBezTo>
                <a:cubicBezTo>
                  <a:pt x="0" y="241186"/>
                  <a:pt x="241460" y="0"/>
                  <a:pt x="537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91AC4-7975-1A4A-876D-637A747BB3D6}"/>
              </a:ext>
            </a:extLst>
          </p:cNvPr>
          <p:cNvSpPr txBox="1"/>
          <p:nvPr/>
        </p:nvSpPr>
        <p:spPr>
          <a:xfrm>
            <a:off x="14149074" y="4142869"/>
            <a:ext cx="328722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649F2-5384-9A41-993A-4A90ED79400C}"/>
              </a:ext>
            </a:extLst>
          </p:cNvPr>
          <p:cNvSpPr txBox="1"/>
          <p:nvPr/>
        </p:nvSpPr>
        <p:spPr>
          <a:xfrm>
            <a:off x="14149076" y="4853589"/>
            <a:ext cx="3287226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Apply your own style to make your infographic unique.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2FB1E-8F00-7A44-8D40-18B4A8BAECE1}"/>
              </a:ext>
            </a:extLst>
          </p:cNvPr>
          <p:cNvSpPr txBox="1"/>
          <p:nvPr/>
        </p:nvSpPr>
        <p:spPr>
          <a:xfrm>
            <a:off x="19460361" y="4142869"/>
            <a:ext cx="328722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B79E3-DA98-7A4C-94CD-4683B9C2A8FF}"/>
              </a:ext>
            </a:extLst>
          </p:cNvPr>
          <p:cNvSpPr txBox="1"/>
          <p:nvPr/>
        </p:nvSpPr>
        <p:spPr>
          <a:xfrm>
            <a:off x="19460360" y="4853589"/>
            <a:ext cx="3287226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Apply your own style to make your infographic unique.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7D29E-DFC8-7841-98D6-6B833B5CB117}"/>
              </a:ext>
            </a:extLst>
          </p:cNvPr>
          <p:cNvSpPr txBox="1"/>
          <p:nvPr/>
        </p:nvSpPr>
        <p:spPr>
          <a:xfrm>
            <a:off x="14149075" y="10028130"/>
            <a:ext cx="328722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E81E8-CBC0-F042-A367-C1D91127246B}"/>
              </a:ext>
            </a:extLst>
          </p:cNvPr>
          <p:cNvSpPr txBox="1"/>
          <p:nvPr/>
        </p:nvSpPr>
        <p:spPr>
          <a:xfrm>
            <a:off x="14149076" y="10738850"/>
            <a:ext cx="3287226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Apply your own style to make your infographic unique.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9CC34-9194-9048-9DD6-1EC2DE983855}"/>
              </a:ext>
            </a:extLst>
          </p:cNvPr>
          <p:cNvSpPr txBox="1"/>
          <p:nvPr/>
        </p:nvSpPr>
        <p:spPr>
          <a:xfrm>
            <a:off x="19460360" y="10028130"/>
            <a:ext cx="328722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43E9A-181D-8046-BE37-80F602BF1272}"/>
              </a:ext>
            </a:extLst>
          </p:cNvPr>
          <p:cNvSpPr txBox="1"/>
          <p:nvPr/>
        </p:nvSpPr>
        <p:spPr>
          <a:xfrm>
            <a:off x="19460360" y="10738850"/>
            <a:ext cx="3287226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Apply your own style to make your infographic unique.</a:t>
            </a:r>
          </a:p>
        </p:txBody>
      </p:sp>
    </p:spTree>
    <p:extLst>
      <p:ext uri="{BB962C8B-B14F-4D97-AF65-F5344CB8AC3E}">
        <p14:creationId xmlns:p14="http://schemas.microsoft.com/office/powerpoint/2010/main" val="161208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0F31BA06-4DE8-614B-99D7-2B97F736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352" y="4188381"/>
            <a:ext cx="10716720" cy="7778153"/>
          </a:xfrm>
          <a:custGeom>
            <a:avLst/>
            <a:gdLst>
              <a:gd name="T0" fmla="*/ 5320959 w 8603"/>
              <a:gd name="T1" fmla="*/ 2565966 h 6245"/>
              <a:gd name="T2" fmla="*/ 5320959 w 8603"/>
              <a:gd name="T3" fmla="*/ 2565966 h 6245"/>
              <a:gd name="T4" fmla="*/ 4757902 w 8603"/>
              <a:gd name="T5" fmla="*/ 1412620 h 6245"/>
              <a:gd name="T6" fmla="*/ 4757902 w 8603"/>
              <a:gd name="T7" fmla="*/ 1412620 h 6245"/>
              <a:gd name="T8" fmla="*/ 4237302 w 8603"/>
              <a:gd name="T9" fmla="*/ 367686 h 6245"/>
              <a:gd name="T10" fmla="*/ 4237302 w 8603"/>
              <a:gd name="T11" fmla="*/ 367686 h 6245"/>
              <a:gd name="T12" fmla="*/ 2375032 w 8603"/>
              <a:gd name="T13" fmla="*/ 981585 h 6245"/>
              <a:gd name="T14" fmla="*/ 2375032 w 8603"/>
              <a:gd name="T15" fmla="*/ 981585 h 6245"/>
              <a:gd name="T16" fmla="*/ 2253537 w 8603"/>
              <a:gd name="T17" fmla="*/ 1208858 h 6245"/>
              <a:gd name="T18" fmla="*/ 2253537 w 8603"/>
              <a:gd name="T19" fmla="*/ 1208858 h 6245"/>
              <a:gd name="T20" fmla="*/ 2005974 w 8603"/>
              <a:gd name="T21" fmla="*/ 1024035 h 6245"/>
              <a:gd name="T22" fmla="*/ 2005974 w 8603"/>
              <a:gd name="T23" fmla="*/ 1024035 h 6245"/>
              <a:gd name="T24" fmla="*/ 313536 w 8603"/>
              <a:gd name="T25" fmla="*/ 1052118 h 6245"/>
              <a:gd name="T26" fmla="*/ 313536 w 8603"/>
              <a:gd name="T27" fmla="*/ 1052118 h 6245"/>
              <a:gd name="T28" fmla="*/ 580041 w 8603"/>
              <a:gd name="T29" fmla="*/ 2396817 h 6245"/>
              <a:gd name="T30" fmla="*/ 580041 w 8603"/>
              <a:gd name="T31" fmla="*/ 2396817 h 6245"/>
              <a:gd name="T32" fmla="*/ 0 w 8603"/>
              <a:gd name="T33" fmla="*/ 3309175 h 6245"/>
              <a:gd name="T34" fmla="*/ 0 w 8603"/>
              <a:gd name="T35" fmla="*/ 3309175 h 6245"/>
              <a:gd name="T36" fmla="*/ 1317502 w 8603"/>
              <a:gd name="T37" fmla="*/ 4077855 h 6245"/>
              <a:gd name="T38" fmla="*/ 1317502 w 8603"/>
              <a:gd name="T39" fmla="*/ 4077855 h 6245"/>
              <a:gd name="T40" fmla="*/ 1875334 w 8603"/>
              <a:gd name="T41" fmla="*/ 4006016 h 6245"/>
              <a:gd name="T42" fmla="*/ 1875334 w 8603"/>
              <a:gd name="T43" fmla="*/ 4006016 h 6245"/>
              <a:gd name="T44" fmla="*/ 2775443 w 8603"/>
              <a:gd name="T45" fmla="*/ 3974668 h 6245"/>
              <a:gd name="T46" fmla="*/ 2775443 w 8603"/>
              <a:gd name="T47" fmla="*/ 3974668 h 6245"/>
              <a:gd name="T48" fmla="*/ 3565813 w 8603"/>
              <a:gd name="T49" fmla="*/ 4049772 h 6245"/>
              <a:gd name="T50" fmla="*/ 3565813 w 8603"/>
              <a:gd name="T51" fmla="*/ 4049772 h 6245"/>
              <a:gd name="T52" fmla="*/ 5618818 w 8603"/>
              <a:gd name="T53" fmla="*/ 3073412 h 6245"/>
              <a:gd name="T54" fmla="*/ 5618818 w 8603"/>
              <a:gd name="T55" fmla="*/ 3073412 h 6245"/>
              <a:gd name="T56" fmla="*/ 5320959 w 8603"/>
              <a:gd name="T57" fmla="*/ 2565966 h 62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03" h="6245">
                <a:moveTo>
                  <a:pt x="8146" y="3929"/>
                </a:moveTo>
                <a:lnTo>
                  <a:pt x="8146" y="3929"/>
                </a:lnTo>
                <a:cubicBezTo>
                  <a:pt x="7602" y="3503"/>
                  <a:pt x="7278" y="2854"/>
                  <a:pt x="7284" y="2163"/>
                </a:cubicBezTo>
                <a:cubicBezTo>
                  <a:pt x="7290" y="1501"/>
                  <a:pt x="7015" y="897"/>
                  <a:pt x="6487" y="563"/>
                </a:cubicBezTo>
                <a:cubicBezTo>
                  <a:pt x="5595" y="0"/>
                  <a:pt x="4318" y="421"/>
                  <a:pt x="3636" y="1503"/>
                </a:cubicBezTo>
                <a:cubicBezTo>
                  <a:pt x="3565" y="1617"/>
                  <a:pt x="3502" y="1733"/>
                  <a:pt x="3450" y="1851"/>
                </a:cubicBezTo>
                <a:cubicBezTo>
                  <a:pt x="3334" y="1750"/>
                  <a:pt x="3208" y="1655"/>
                  <a:pt x="3071" y="1568"/>
                </a:cubicBezTo>
                <a:cubicBezTo>
                  <a:pt x="2068" y="925"/>
                  <a:pt x="908" y="944"/>
                  <a:pt x="480" y="1611"/>
                </a:cubicBezTo>
                <a:cubicBezTo>
                  <a:pt x="62" y="2261"/>
                  <a:pt x="969" y="3128"/>
                  <a:pt x="888" y="3670"/>
                </a:cubicBezTo>
                <a:cubicBezTo>
                  <a:pt x="827" y="4070"/>
                  <a:pt x="0" y="4531"/>
                  <a:pt x="0" y="5067"/>
                </a:cubicBezTo>
                <a:cubicBezTo>
                  <a:pt x="0" y="5717"/>
                  <a:pt x="903" y="6244"/>
                  <a:pt x="2017" y="6244"/>
                </a:cubicBezTo>
                <a:cubicBezTo>
                  <a:pt x="2322" y="6244"/>
                  <a:pt x="2611" y="6205"/>
                  <a:pt x="2871" y="6134"/>
                </a:cubicBezTo>
                <a:cubicBezTo>
                  <a:pt x="3321" y="6011"/>
                  <a:pt x="3794" y="5996"/>
                  <a:pt x="4249" y="6086"/>
                </a:cubicBezTo>
                <a:cubicBezTo>
                  <a:pt x="4622" y="6160"/>
                  <a:pt x="5030" y="6201"/>
                  <a:pt x="5459" y="6201"/>
                </a:cubicBezTo>
                <a:cubicBezTo>
                  <a:pt x="7195" y="6201"/>
                  <a:pt x="8602" y="5532"/>
                  <a:pt x="8602" y="4706"/>
                </a:cubicBezTo>
                <a:cubicBezTo>
                  <a:pt x="8602" y="4421"/>
                  <a:pt x="8436" y="4155"/>
                  <a:pt x="8146" y="3929"/>
                </a:cubicBezTo>
              </a:path>
            </a:pathLst>
          </a:custGeom>
          <a:solidFill>
            <a:srgbClr val="E7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9937490-8FC9-B540-960E-A980283DD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350" y="11510613"/>
            <a:ext cx="11189113" cy="571276"/>
          </a:xfrm>
          <a:custGeom>
            <a:avLst/>
            <a:gdLst>
              <a:gd name="T0" fmla="*/ 5866524 w 8983"/>
              <a:gd name="T1" fmla="*/ 149449 h 459"/>
              <a:gd name="T2" fmla="*/ 5866524 w 8983"/>
              <a:gd name="T3" fmla="*/ 149449 h 459"/>
              <a:gd name="T4" fmla="*/ 2933262 w 8983"/>
              <a:gd name="T5" fmla="*/ 298898 h 459"/>
              <a:gd name="T6" fmla="*/ 2933262 w 8983"/>
              <a:gd name="T7" fmla="*/ 298898 h 459"/>
              <a:gd name="T8" fmla="*/ 0 w 8983"/>
              <a:gd name="T9" fmla="*/ 149449 h 459"/>
              <a:gd name="T10" fmla="*/ 0 w 8983"/>
              <a:gd name="T11" fmla="*/ 149449 h 459"/>
              <a:gd name="T12" fmla="*/ 2933262 w 8983"/>
              <a:gd name="T13" fmla="*/ 0 h 459"/>
              <a:gd name="T14" fmla="*/ 2933262 w 8983"/>
              <a:gd name="T15" fmla="*/ 0 h 459"/>
              <a:gd name="T16" fmla="*/ 5866524 w 8983"/>
              <a:gd name="T17" fmla="*/ 149449 h 4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983" h="459">
                <a:moveTo>
                  <a:pt x="8982" y="229"/>
                </a:moveTo>
                <a:lnTo>
                  <a:pt x="8982" y="229"/>
                </a:lnTo>
                <a:cubicBezTo>
                  <a:pt x="8982" y="356"/>
                  <a:pt x="6971" y="458"/>
                  <a:pt x="4491" y="458"/>
                </a:cubicBezTo>
                <a:cubicBezTo>
                  <a:pt x="2011" y="458"/>
                  <a:pt x="0" y="356"/>
                  <a:pt x="0" y="229"/>
                </a:cubicBezTo>
                <a:cubicBezTo>
                  <a:pt x="0" y="103"/>
                  <a:pt x="2011" y="0"/>
                  <a:pt x="4491" y="0"/>
                </a:cubicBezTo>
                <a:cubicBezTo>
                  <a:pt x="6971" y="0"/>
                  <a:pt x="8982" y="103"/>
                  <a:pt x="8982" y="229"/>
                </a:cubicBezTo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4E77302-F484-6644-BCAB-750DC012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487" y="7033780"/>
            <a:ext cx="548025" cy="130566"/>
          </a:xfrm>
          <a:custGeom>
            <a:avLst/>
            <a:gdLst>
              <a:gd name="connsiteX0" fmla="*/ 417463 w 548025"/>
              <a:gd name="connsiteY0" fmla="*/ 0 h 130566"/>
              <a:gd name="connsiteX1" fmla="*/ 548025 w 548025"/>
              <a:gd name="connsiteY1" fmla="*/ 0 h 130566"/>
              <a:gd name="connsiteX2" fmla="*/ 548025 w 548025"/>
              <a:gd name="connsiteY2" fmla="*/ 130566 h 130566"/>
              <a:gd name="connsiteX3" fmla="*/ 417463 w 548025"/>
              <a:gd name="connsiteY3" fmla="*/ 130566 h 130566"/>
              <a:gd name="connsiteX4" fmla="*/ 208731 w 548025"/>
              <a:gd name="connsiteY4" fmla="*/ 0 h 130566"/>
              <a:gd name="connsiteX5" fmla="*/ 339293 w 548025"/>
              <a:gd name="connsiteY5" fmla="*/ 0 h 130566"/>
              <a:gd name="connsiteX6" fmla="*/ 339293 w 548025"/>
              <a:gd name="connsiteY6" fmla="*/ 130566 h 130566"/>
              <a:gd name="connsiteX7" fmla="*/ 208731 w 548025"/>
              <a:gd name="connsiteY7" fmla="*/ 130566 h 130566"/>
              <a:gd name="connsiteX8" fmla="*/ 0 w 548025"/>
              <a:gd name="connsiteY8" fmla="*/ 0 h 130566"/>
              <a:gd name="connsiteX9" fmla="*/ 130562 w 548025"/>
              <a:gd name="connsiteY9" fmla="*/ 0 h 130566"/>
              <a:gd name="connsiteX10" fmla="*/ 130562 w 548025"/>
              <a:gd name="connsiteY10" fmla="*/ 130566 h 130566"/>
              <a:gd name="connsiteX11" fmla="*/ 0 w 548025"/>
              <a:gd name="connsiteY11" fmla="*/ 130566 h 1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025" h="130566">
                <a:moveTo>
                  <a:pt x="417463" y="0"/>
                </a:moveTo>
                <a:lnTo>
                  <a:pt x="548025" y="0"/>
                </a:lnTo>
                <a:lnTo>
                  <a:pt x="548025" y="130566"/>
                </a:lnTo>
                <a:lnTo>
                  <a:pt x="417463" y="130566"/>
                </a:lnTo>
                <a:close/>
                <a:moveTo>
                  <a:pt x="208731" y="0"/>
                </a:moveTo>
                <a:lnTo>
                  <a:pt x="339293" y="0"/>
                </a:lnTo>
                <a:lnTo>
                  <a:pt x="339293" y="130566"/>
                </a:lnTo>
                <a:lnTo>
                  <a:pt x="208731" y="130566"/>
                </a:lnTo>
                <a:close/>
                <a:moveTo>
                  <a:pt x="0" y="0"/>
                </a:moveTo>
                <a:lnTo>
                  <a:pt x="130562" y="0"/>
                </a:lnTo>
                <a:lnTo>
                  <a:pt x="130562" y="130566"/>
                </a:lnTo>
                <a:lnTo>
                  <a:pt x="0" y="130566"/>
                </a:lnTo>
                <a:close/>
              </a:path>
            </a:pathLst>
          </a:custGeom>
          <a:solidFill>
            <a:srgbClr val="92B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C7D02E72-A565-AE4D-AF2C-214F2568C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2466" y="6907439"/>
            <a:ext cx="324085" cy="521838"/>
          </a:xfrm>
          <a:custGeom>
            <a:avLst/>
            <a:gdLst>
              <a:gd name="T0" fmla="*/ 84970 w 262"/>
              <a:gd name="T1" fmla="*/ 66116 h 418"/>
              <a:gd name="T2" fmla="*/ 84970 w 262"/>
              <a:gd name="T3" fmla="*/ 66116 h 418"/>
              <a:gd name="T4" fmla="*/ 90158 w 262"/>
              <a:gd name="T5" fmla="*/ 28803 h 418"/>
              <a:gd name="T6" fmla="*/ 9729 w 262"/>
              <a:gd name="T7" fmla="*/ 0 h 418"/>
              <a:gd name="T8" fmla="*/ 9729 w 262"/>
              <a:gd name="T9" fmla="*/ 0 h 418"/>
              <a:gd name="T10" fmla="*/ 0 w 262"/>
              <a:gd name="T11" fmla="*/ 66116 h 418"/>
              <a:gd name="T12" fmla="*/ 0 w 262"/>
              <a:gd name="T13" fmla="*/ 66116 h 418"/>
              <a:gd name="T14" fmla="*/ 142697 w 262"/>
              <a:gd name="T15" fmla="*/ 272973 h 418"/>
              <a:gd name="T16" fmla="*/ 169290 w 262"/>
              <a:gd name="T17" fmla="*/ 190492 h 418"/>
              <a:gd name="T18" fmla="*/ 169290 w 262"/>
              <a:gd name="T19" fmla="*/ 190492 h 418"/>
              <a:gd name="T20" fmla="*/ 84970 w 262"/>
              <a:gd name="T21" fmla="*/ 66116 h 4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2" h="418">
                <a:moveTo>
                  <a:pt x="131" y="101"/>
                </a:moveTo>
                <a:lnTo>
                  <a:pt x="131" y="101"/>
                </a:lnTo>
                <a:cubicBezTo>
                  <a:pt x="131" y="81"/>
                  <a:pt x="134" y="62"/>
                  <a:pt x="139" y="44"/>
                </a:cubicBezTo>
                <a:lnTo>
                  <a:pt x="15" y="0"/>
                </a:lnTo>
                <a:cubicBezTo>
                  <a:pt x="5" y="32"/>
                  <a:pt x="0" y="66"/>
                  <a:pt x="0" y="101"/>
                </a:cubicBezTo>
                <a:cubicBezTo>
                  <a:pt x="0" y="245"/>
                  <a:pt x="91" y="369"/>
                  <a:pt x="220" y="417"/>
                </a:cubicBezTo>
                <a:lnTo>
                  <a:pt x="261" y="291"/>
                </a:lnTo>
                <a:cubicBezTo>
                  <a:pt x="185" y="261"/>
                  <a:pt x="131" y="187"/>
                  <a:pt x="131" y="101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D1F9E587-29F2-7540-8ACA-B896391E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9932" y="6616308"/>
            <a:ext cx="373520" cy="318598"/>
          </a:xfrm>
          <a:custGeom>
            <a:avLst/>
            <a:gdLst>
              <a:gd name="T0" fmla="*/ 195212 w 302"/>
              <a:gd name="T1" fmla="*/ 86139 h 256"/>
              <a:gd name="T2" fmla="*/ 195212 w 302"/>
              <a:gd name="T3" fmla="*/ 0 h 256"/>
              <a:gd name="T4" fmla="*/ 195212 w 302"/>
              <a:gd name="T5" fmla="*/ 0 h 256"/>
              <a:gd name="T6" fmla="*/ 0 w 302"/>
              <a:gd name="T7" fmla="*/ 138345 h 256"/>
              <a:gd name="T8" fmla="*/ 80420 w 302"/>
              <a:gd name="T9" fmla="*/ 166405 h 256"/>
              <a:gd name="T10" fmla="*/ 80420 w 302"/>
              <a:gd name="T11" fmla="*/ 166405 h 256"/>
              <a:gd name="T12" fmla="*/ 195212 w 302"/>
              <a:gd name="T13" fmla="*/ 86139 h 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56">
                <a:moveTo>
                  <a:pt x="301" y="132"/>
                </a:moveTo>
                <a:lnTo>
                  <a:pt x="301" y="0"/>
                </a:lnTo>
                <a:cubicBezTo>
                  <a:pt x="164" y="5"/>
                  <a:pt x="48" y="92"/>
                  <a:pt x="0" y="212"/>
                </a:cubicBezTo>
                <a:lnTo>
                  <a:pt x="124" y="255"/>
                </a:lnTo>
                <a:cubicBezTo>
                  <a:pt x="154" y="187"/>
                  <a:pt x="221" y="137"/>
                  <a:pt x="301" y="132"/>
                </a:cubicBezTo>
              </a:path>
            </a:pathLst>
          </a:custGeom>
          <a:solidFill>
            <a:srgbClr val="92B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84F87CB-145C-FE46-AFF7-B05BA6DC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4578" y="7099695"/>
            <a:ext cx="521828" cy="351554"/>
          </a:xfrm>
          <a:custGeom>
            <a:avLst/>
            <a:gdLst>
              <a:gd name="T0" fmla="*/ 59938 w 420"/>
              <a:gd name="T1" fmla="*/ 98358 h 283"/>
              <a:gd name="T2" fmla="*/ 59938 w 420"/>
              <a:gd name="T3" fmla="*/ 98358 h 283"/>
              <a:gd name="T4" fmla="*/ 26060 w 420"/>
              <a:gd name="T5" fmla="*/ 93798 h 283"/>
              <a:gd name="T6" fmla="*/ 0 w 420"/>
              <a:gd name="T7" fmla="*/ 175220 h 283"/>
              <a:gd name="T8" fmla="*/ 0 w 420"/>
              <a:gd name="T9" fmla="*/ 175220 h 283"/>
              <a:gd name="T10" fmla="*/ 59938 w 420"/>
              <a:gd name="T11" fmla="*/ 183688 h 283"/>
              <a:gd name="T12" fmla="*/ 59938 w 420"/>
              <a:gd name="T13" fmla="*/ 183688 h 283"/>
              <a:gd name="T14" fmla="*/ 272977 w 420"/>
              <a:gd name="T15" fmla="*/ 17587 h 283"/>
              <a:gd name="T16" fmla="*/ 188934 w 420"/>
              <a:gd name="T17" fmla="*/ 0 h 283"/>
              <a:gd name="T18" fmla="*/ 188934 w 420"/>
              <a:gd name="T19" fmla="*/ 0 h 283"/>
              <a:gd name="T20" fmla="*/ 59938 w 420"/>
              <a:gd name="T21" fmla="*/ 98358 h 2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0" h="283">
                <a:moveTo>
                  <a:pt x="92" y="151"/>
                </a:moveTo>
                <a:lnTo>
                  <a:pt x="92" y="151"/>
                </a:lnTo>
                <a:cubicBezTo>
                  <a:pt x="74" y="151"/>
                  <a:pt x="57" y="148"/>
                  <a:pt x="40" y="144"/>
                </a:cubicBezTo>
                <a:lnTo>
                  <a:pt x="0" y="269"/>
                </a:lnTo>
                <a:cubicBezTo>
                  <a:pt x="29" y="278"/>
                  <a:pt x="60" y="282"/>
                  <a:pt x="92" y="282"/>
                </a:cubicBezTo>
                <a:cubicBezTo>
                  <a:pt x="250" y="282"/>
                  <a:pt x="382" y="174"/>
                  <a:pt x="419" y="27"/>
                </a:cubicBezTo>
                <a:lnTo>
                  <a:pt x="290" y="0"/>
                </a:lnTo>
                <a:cubicBezTo>
                  <a:pt x="266" y="87"/>
                  <a:pt x="186" y="151"/>
                  <a:pt x="92" y="151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44E49F25-DBA4-0E48-BF1A-6FC8F6266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6412" y="6616310"/>
            <a:ext cx="406477" cy="494374"/>
          </a:xfrm>
          <a:custGeom>
            <a:avLst/>
            <a:gdLst>
              <a:gd name="T0" fmla="*/ 126839 w 326"/>
              <a:gd name="T1" fmla="*/ 220507 h 395"/>
              <a:gd name="T2" fmla="*/ 126839 w 326"/>
              <a:gd name="T3" fmla="*/ 220507 h 395"/>
              <a:gd name="T4" fmla="*/ 124878 w 326"/>
              <a:gd name="T5" fmla="*/ 240195 h 395"/>
              <a:gd name="T6" fmla="*/ 209219 w 326"/>
              <a:gd name="T7" fmla="*/ 258571 h 395"/>
              <a:gd name="T8" fmla="*/ 209219 w 326"/>
              <a:gd name="T9" fmla="*/ 258571 h 395"/>
              <a:gd name="T10" fmla="*/ 212488 w 326"/>
              <a:gd name="T11" fmla="*/ 220507 h 395"/>
              <a:gd name="T12" fmla="*/ 212488 w 326"/>
              <a:gd name="T13" fmla="*/ 220507 h 395"/>
              <a:gd name="T14" fmla="*/ 0 w 326"/>
              <a:gd name="T15" fmla="*/ 0 h 395"/>
              <a:gd name="T16" fmla="*/ 0 w 326"/>
              <a:gd name="T17" fmla="*/ 86628 h 395"/>
              <a:gd name="T18" fmla="*/ 0 w 326"/>
              <a:gd name="T19" fmla="*/ 86628 h 395"/>
              <a:gd name="T20" fmla="*/ 126839 w 326"/>
              <a:gd name="T21" fmla="*/ 220507 h 3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6" h="395">
                <a:moveTo>
                  <a:pt x="194" y="336"/>
                </a:moveTo>
                <a:lnTo>
                  <a:pt x="194" y="336"/>
                </a:lnTo>
                <a:cubicBezTo>
                  <a:pt x="194" y="346"/>
                  <a:pt x="192" y="356"/>
                  <a:pt x="191" y="366"/>
                </a:cubicBezTo>
                <a:lnTo>
                  <a:pt x="320" y="394"/>
                </a:lnTo>
                <a:cubicBezTo>
                  <a:pt x="323" y="375"/>
                  <a:pt x="325" y="356"/>
                  <a:pt x="325" y="336"/>
                </a:cubicBezTo>
                <a:cubicBezTo>
                  <a:pt x="325" y="155"/>
                  <a:pt x="181" y="7"/>
                  <a:pt x="0" y="0"/>
                </a:cubicBezTo>
                <a:lnTo>
                  <a:pt x="0" y="132"/>
                </a:lnTo>
                <a:cubicBezTo>
                  <a:pt x="108" y="138"/>
                  <a:pt x="194" y="227"/>
                  <a:pt x="194" y="336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90A8926A-755B-CE4E-B36D-88377B32F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7827" y="4457544"/>
            <a:ext cx="801968" cy="801984"/>
          </a:xfrm>
          <a:custGeom>
            <a:avLst/>
            <a:gdLst>
              <a:gd name="T0" fmla="*/ 419871 w 644"/>
              <a:gd name="T1" fmla="*/ 209609 h 644"/>
              <a:gd name="T2" fmla="*/ 419871 w 644"/>
              <a:gd name="T3" fmla="*/ 209609 h 644"/>
              <a:gd name="T4" fmla="*/ 209609 w 644"/>
              <a:gd name="T5" fmla="*/ 419871 h 644"/>
              <a:gd name="T6" fmla="*/ 209609 w 644"/>
              <a:gd name="T7" fmla="*/ 419871 h 644"/>
              <a:gd name="T8" fmla="*/ 0 w 644"/>
              <a:gd name="T9" fmla="*/ 209609 h 644"/>
              <a:gd name="T10" fmla="*/ 0 w 644"/>
              <a:gd name="T11" fmla="*/ 209609 h 644"/>
              <a:gd name="T12" fmla="*/ 209609 w 644"/>
              <a:gd name="T13" fmla="*/ 0 h 644"/>
              <a:gd name="T14" fmla="*/ 209609 w 644"/>
              <a:gd name="T15" fmla="*/ 0 h 644"/>
              <a:gd name="T16" fmla="*/ 419871 w 644"/>
              <a:gd name="T17" fmla="*/ 209609 h 6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4" h="644">
                <a:moveTo>
                  <a:pt x="643" y="321"/>
                </a:moveTo>
                <a:lnTo>
                  <a:pt x="643" y="321"/>
                </a:lnTo>
                <a:cubicBezTo>
                  <a:pt x="643" y="498"/>
                  <a:pt x="498" y="643"/>
                  <a:pt x="321" y="643"/>
                </a:cubicBezTo>
                <a:cubicBezTo>
                  <a:pt x="144" y="643"/>
                  <a:pt x="0" y="498"/>
                  <a:pt x="0" y="321"/>
                </a:cubicBezTo>
                <a:cubicBezTo>
                  <a:pt x="0" y="144"/>
                  <a:pt x="144" y="0"/>
                  <a:pt x="321" y="0"/>
                </a:cubicBezTo>
                <a:cubicBezTo>
                  <a:pt x="498" y="0"/>
                  <a:pt x="643" y="144"/>
                  <a:pt x="643" y="321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52A181BC-CB56-634E-BA16-0360FE6C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0079" y="4710223"/>
            <a:ext cx="455915" cy="335075"/>
          </a:xfrm>
          <a:custGeom>
            <a:avLst/>
            <a:gdLst>
              <a:gd name="T0" fmla="*/ 77942 w 365"/>
              <a:gd name="T1" fmla="*/ 175042 h 268"/>
              <a:gd name="T2" fmla="*/ 0 w 365"/>
              <a:gd name="T3" fmla="*/ 98994 h 268"/>
              <a:gd name="T4" fmla="*/ 14409 w 365"/>
              <a:gd name="T5" fmla="*/ 83915 h 268"/>
              <a:gd name="T6" fmla="*/ 77287 w 365"/>
              <a:gd name="T7" fmla="*/ 144885 h 268"/>
              <a:gd name="T8" fmla="*/ 222692 w 365"/>
              <a:gd name="T9" fmla="*/ 0 h 268"/>
              <a:gd name="T10" fmla="*/ 238411 w 365"/>
              <a:gd name="T11" fmla="*/ 15079 h 268"/>
              <a:gd name="T12" fmla="*/ 77942 w 365"/>
              <a:gd name="T13" fmla="*/ 175042 h 2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5" h="268">
                <a:moveTo>
                  <a:pt x="119" y="267"/>
                </a:moveTo>
                <a:lnTo>
                  <a:pt x="0" y="151"/>
                </a:lnTo>
                <a:lnTo>
                  <a:pt x="22" y="128"/>
                </a:lnTo>
                <a:lnTo>
                  <a:pt x="118" y="221"/>
                </a:lnTo>
                <a:lnTo>
                  <a:pt x="340" y="0"/>
                </a:lnTo>
                <a:lnTo>
                  <a:pt x="364" y="23"/>
                </a:lnTo>
                <a:lnTo>
                  <a:pt x="119" y="26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5B9EE9A-55BB-A04F-8DE7-544CCE703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421" y="5435302"/>
            <a:ext cx="1580723" cy="1388510"/>
          </a:xfrm>
          <a:custGeom>
            <a:avLst/>
            <a:gdLst>
              <a:gd name="connsiteX0" fmla="*/ 0 w 1580723"/>
              <a:gd name="connsiteY0" fmla="*/ 1307345 h 1388510"/>
              <a:gd name="connsiteX1" fmla="*/ 1580721 w 1580723"/>
              <a:gd name="connsiteY1" fmla="*/ 1307345 h 1388510"/>
              <a:gd name="connsiteX2" fmla="*/ 1580721 w 1580723"/>
              <a:gd name="connsiteY2" fmla="*/ 1388510 h 1388510"/>
              <a:gd name="connsiteX3" fmla="*/ 0 w 1580723"/>
              <a:gd name="connsiteY3" fmla="*/ 1388510 h 1388510"/>
              <a:gd name="connsiteX4" fmla="*/ 450423 w 1580723"/>
              <a:gd name="connsiteY4" fmla="*/ 1043680 h 1388510"/>
              <a:gd name="connsiteX5" fmla="*/ 1580723 w 1580723"/>
              <a:gd name="connsiteY5" fmla="*/ 1043680 h 1388510"/>
              <a:gd name="connsiteX6" fmla="*/ 1580723 w 1580723"/>
              <a:gd name="connsiteY6" fmla="*/ 1124863 h 1388510"/>
              <a:gd name="connsiteX7" fmla="*/ 450423 w 1580723"/>
              <a:gd name="connsiteY7" fmla="*/ 1124863 h 1388510"/>
              <a:gd name="connsiteX8" fmla="*/ 785493 w 1580723"/>
              <a:gd name="connsiteY8" fmla="*/ 785507 h 1388510"/>
              <a:gd name="connsiteX9" fmla="*/ 1580723 w 1580723"/>
              <a:gd name="connsiteY9" fmla="*/ 785507 h 1388510"/>
              <a:gd name="connsiteX10" fmla="*/ 1580723 w 1580723"/>
              <a:gd name="connsiteY10" fmla="*/ 866674 h 1388510"/>
              <a:gd name="connsiteX11" fmla="*/ 785493 w 1580723"/>
              <a:gd name="connsiteY11" fmla="*/ 866674 h 1388510"/>
              <a:gd name="connsiteX12" fmla="*/ 1032672 w 1580723"/>
              <a:gd name="connsiteY12" fmla="*/ 521840 h 1388510"/>
              <a:gd name="connsiteX13" fmla="*/ 1580719 w 1580723"/>
              <a:gd name="connsiteY13" fmla="*/ 521840 h 1388510"/>
              <a:gd name="connsiteX14" fmla="*/ 1580719 w 1580723"/>
              <a:gd name="connsiteY14" fmla="*/ 603007 h 1388510"/>
              <a:gd name="connsiteX15" fmla="*/ 1032672 w 1580723"/>
              <a:gd name="connsiteY15" fmla="*/ 603007 h 1388510"/>
              <a:gd name="connsiteX16" fmla="*/ 785493 w 1580723"/>
              <a:gd name="connsiteY16" fmla="*/ 263667 h 1388510"/>
              <a:gd name="connsiteX17" fmla="*/ 1580723 w 1580723"/>
              <a:gd name="connsiteY17" fmla="*/ 263667 h 1388510"/>
              <a:gd name="connsiteX18" fmla="*/ 1580723 w 1580723"/>
              <a:gd name="connsiteY18" fmla="*/ 344832 h 1388510"/>
              <a:gd name="connsiteX19" fmla="*/ 785493 w 1580723"/>
              <a:gd name="connsiteY19" fmla="*/ 344832 h 1388510"/>
              <a:gd name="connsiteX20" fmla="*/ 785493 w 1580723"/>
              <a:gd name="connsiteY20" fmla="*/ 0 h 1388510"/>
              <a:gd name="connsiteX21" fmla="*/ 1580723 w 1580723"/>
              <a:gd name="connsiteY21" fmla="*/ 0 h 1388510"/>
              <a:gd name="connsiteX22" fmla="*/ 1580723 w 1580723"/>
              <a:gd name="connsiteY22" fmla="*/ 81165 h 1388510"/>
              <a:gd name="connsiteX23" fmla="*/ 785493 w 1580723"/>
              <a:gd name="connsiteY23" fmla="*/ 81165 h 138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0723" h="1388510">
                <a:moveTo>
                  <a:pt x="0" y="1307345"/>
                </a:moveTo>
                <a:lnTo>
                  <a:pt x="1580721" y="1307345"/>
                </a:lnTo>
                <a:lnTo>
                  <a:pt x="1580721" y="1388510"/>
                </a:lnTo>
                <a:lnTo>
                  <a:pt x="0" y="1388510"/>
                </a:lnTo>
                <a:close/>
                <a:moveTo>
                  <a:pt x="450423" y="1043680"/>
                </a:moveTo>
                <a:lnTo>
                  <a:pt x="1580723" y="1043680"/>
                </a:lnTo>
                <a:lnTo>
                  <a:pt x="1580723" y="1124863"/>
                </a:lnTo>
                <a:lnTo>
                  <a:pt x="450423" y="1124863"/>
                </a:lnTo>
                <a:close/>
                <a:moveTo>
                  <a:pt x="785493" y="785507"/>
                </a:moveTo>
                <a:lnTo>
                  <a:pt x="1580723" y="785507"/>
                </a:lnTo>
                <a:lnTo>
                  <a:pt x="1580723" y="866674"/>
                </a:lnTo>
                <a:lnTo>
                  <a:pt x="785493" y="866674"/>
                </a:lnTo>
                <a:close/>
                <a:moveTo>
                  <a:pt x="1032672" y="521840"/>
                </a:moveTo>
                <a:lnTo>
                  <a:pt x="1580719" y="521840"/>
                </a:lnTo>
                <a:lnTo>
                  <a:pt x="1580719" y="603007"/>
                </a:lnTo>
                <a:lnTo>
                  <a:pt x="1032672" y="603007"/>
                </a:lnTo>
                <a:close/>
                <a:moveTo>
                  <a:pt x="785493" y="263667"/>
                </a:moveTo>
                <a:lnTo>
                  <a:pt x="1580723" y="263667"/>
                </a:lnTo>
                <a:lnTo>
                  <a:pt x="1580723" y="344832"/>
                </a:lnTo>
                <a:lnTo>
                  <a:pt x="785493" y="344832"/>
                </a:lnTo>
                <a:close/>
                <a:moveTo>
                  <a:pt x="785493" y="0"/>
                </a:moveTo>
                <a:lnTo>
                  <a:pt x="1580723" y="0"/>
                </a:lnTo>
                <a:lnTo>
                  <a:pt x="1580723" y="81165"/>
                </a:lnTo>
                <a:lnTo>
                  <a:pt x="785493" y="81165"/>
                </a:lnTo>
                <a:close/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03AAD171-9341-5145-A0AE-C223940DE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401" y="5435305"/>
            <a:ext cx="21971" cy="1384247"/>
          </a:xfrm>
          <a:custGeom>
            <a:avLst/>
            <a:gdLst>
              <a:gd name="T0" fmla="*/ 10843 w 17"/>
              <a:gd name="T1" fmla="*/ 725184 h 1113"/>
              <a:gd name="T2" fmla="*/ 0 w 17"/>
              <a:gd name="T3" fmla="*/ 725184 h 1113"/>
              <a:gd name="T4" fmla="*/ 0 w 17"/>
              <a:gd name="T5" fmla="*/ 0 h 1113"/>
              <a:gd name="T6" fmla="*/ 10843 w 17"/>
              <a:gd name="T7" fmla="*/ 0 h 1113"/>
              <a:gd name="T8" fmla="*/ 10843 w 17"/>
              <a:gd name="T9" fmla="*/ 725184 h 1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113">
                <a:moveTo>
                  <a:pt x="16" y="1112"/>
                </a:moveTo>
                <a:lnTo>
                  <a:pt x="0" y="1112"/>
                </a:lnTo>
                <a:lnTo>
                  <a:pt x="0" y="0"/>
                </a:lnTo>
                <a:lnTo>
                  <a:pt x="16" y="0"/>
                </a:lnTo>
                <a:lnTo>
                  <a:pt x="16" y="1112"/>
                </a:lnTo>
              </a:path>
            </a:pathLst>
          </a:custGeom>
          <a:solidFill>
            <a:srgbClr val="406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906AE944-F17D-584F-97ED-655D2100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189" y="7088712"/>
            <a:ext cx="1702811" cy="1027200"/>
          </a:xfrm>
          <a:custGeom>
            <a:avLst/>
            <a:gdLst>
              <a:gd name="T0" fmla="*/ 892240 w 1366"/>
              <a:gd name="T1" fmla="*/ 381548 h 823"/>
              <a:gd name="T2" fmla="*/ 892240 w 1366"/>
              <a:gd name="T3" fmla="*/ 0 h 823"/>
              <a:gd name="T4" fmla="*/ 0 w 1366"/>
              <a:gd name="T5" fmla="*/ 0 h 823"/>
              <a:gd name="T6" fmla="*/ 0 w 1366"/>
              <a:gd name="T7" fmla="*/ 381548 h 823"/>
              <a:gd name="T8" fmla="*/ 606593 w 1366"/>
              <a:gd name="T9" fmla="*/ 381548 h 823"/>
              <a:gd name="T10" fmla="*/ 606593 w 1366"/>
              <a:gd name="T11" fmla="*/ 381548 h 823"/>
              <a:gd name="T12" fmla="*/ 768699 w 1366"/>
              <a:gd name="T13" fmla="*/ 537963 h 823"/>
              <a:gd name="T14" fmla="*/ 768699 w 1366"/>
              <a:gd name="T15" fmla="*/ 537963 h 823"/>
              <a:gd name="T16" fmla="*/ 736670 w 1366"/>
              <a:gd name="T17" fmla="*/ 381548 h 823"/>
              <a:gd name="T18" fmla="*/ 892240 w 1366"/>
              <a:gd name="T19" fmla="*/ 381548 h 8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66" h="823">
                <a:moveTo>
                  <a:pt x="1365" y="583"/>
                </a:moveTo>
                <a:lnTo>
                  <a:pt x="1365" y="0"/>
                </a:lnTo>
                <a:lnTo>
                  <a:pt x="0" y="0"/>
                </a:lnTo>
                <a:lnTo>
                  <a:pt x="0" y="583"/>
                </a:lnTo>
                <a:lnTo>
                  <a:pt x="928" y="583"/>
                </a:lnTo>
                <a:cubicBezTo>
                  <a:pt x="937" y="653"/>
                  <a:pt x="980" y="822"/>
                  <a:pt x="1176" y="822"/>
                </a:cubicBezTo>
                <a:cubicBezTo>
                  <a:pt x="1176" y="822"/>
                  <a:pt x="1046" y="745"/>
                  <a:pt x="1127" y="583"/>
                </a:cubicBezTo>
                <a:lnTo>
                  <a:pt x="1365" y="583"/>
                </a:lnTo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5677D2DC-4FD7-8947-AE54-71D1BAF4B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103" y="7154625"/>
            <a:ext cx="1565485" cy="598744"/>
          </a:xfrm>
          <a:custGeom>
            <a:avLst/>
            <a:gdLst>
              <a:gd name="T0" fmla="*/ 820231 w 1256"/>
              <a:gd name="T1" fmla="*/ 313303 h 482"/>
              <a:gd name="T2" fmla="*/ 0 w 1256"/>
              <a:gd name="T3" fmla="*/ 313303 h 482"/>
              <a:gd name="T4" fmla="*/ 0 w 1256"/>
              <a:gd name="T5" fmla="*/ 0 h 482"/>
              <a:gd name="T6" fmla="*/ 820231 w 1256"/>
              <a:gd name="T7" fmla="*/ 0 h 482"/>
              <a:gd name="T8" fmla="*/ 820231 w 1256"/>
              <a:gd name="T9" fmla="*/ 313303 h 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6" h="482">
                <a:moveTo>
                  <a:pt x="1255" y="481"/>
                </a:moveTo>
                <a:lnTo>
                  <a:pt x="0" y="481"/>
                </a:lnTo>
                <a:lnTo>
                  <a:pt x="0" y="0"/>
                </a:lnTo>
                <a:lnTo>
                  <a:pt x="1255" y="0"/>
                </a:lnTo>
                <a:lnTo>
                  <a:pt x="1255" y="48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A07BD79-70D7-264A-88EB-6EA1048B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019" y="7258997"/>
            <a:ext cx="1410437" cy="372307"/>
          </a:xfrm>
          <a:custGeom>
            <a:avLst/>
            <a:gdLst>
              <a:gd name="connsiteX0" fmla="*/ 0 w 1410437"/>
              <a:gd name="connsiteY0" fmla="*/ 340568 h 372307"/>
              <a:gd name="connsiteX1" fmla="*/ 1410437 w 1410437"/>
              <a:gd name="connsiteY1" fmla="*/ 340568 h 372307"/>
              <a:gd name="connsiteX2" fmla="*/ 1410437 w 1410437"/>
              <a:gd name="connsiteY2" fmla="*/ 372307 h 372307"/>
              <a:gd name="connsiteX3" fmla="*/ 0 w 1410437"/>
              <a:gd name="connsiteY3" fmla="*/ 372307 h 372307"/>
              <a:gd name="connsiteX4" fmla="*/ 0 w 1410437"/>
              <a:gd name="connsiteY4" fmla="*/ 170282 h 372307"/>
              <a:gd name="connsiteX5" fmla="*/ 1410437 w 1410437"/>
              <a:gd name="connsiteY5" fmla="*/ 170282 h 372307"/>
              <a:gd name="connsiteX6" fmla="*/ 1410437 w 1410437"/>
              <a:gd name="connsiteY6" fmla="*/ 201973 h 372307"/>
              <a:gd name="connsiteX7" fmla="*/ 0 w 1410437"/>
              <a:gd name="connsiteY7" fmla="*/ 201973 h 372307"/>
              <a:gd name="connsiteX8" fmla="*/ 0 w 1410437"/>
              <a:gd name="connsiteY8" fmla="*/ 0 h 372307"/>
              <a:gd name="connsiteX9" fmla="*/ 1410437 w 1410437"/>
              <a:gd name="connsiteY9" fmla="*/ 0 h 372307"/>
              <a:gd name="connsiteX10" fmla="*/ 1410437 w 1410437"/>
              <a:gd name="connsiteY10" fmla="*/ 31691 h 372307"/>
              <a:gd name="connsiteX11" fmla="*/ 0 w 1410437"/>
              <a:gd name="connsiteY11" fmla="*/ 31691 h 3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0437" h="372307">
                <a:moveTo>
                  <a:pt x="0" y="340568"/>
                </a:moveTo>
                <a:lnTo>
                  <a:pt x="1410437" y="340568"/>
                </a:lnTo>
                <a:lnTo>
                  <a:pt x="1410437" y="372307"/>
                </a:lnTo>
                <a:lnTo>
                  <a:pt x="0" y="372307"/>
                </a:lnTo>
                <a:close/>
                <a:moveTo>
                  <a:pt x="0" y="170282"/>
                </a:moveTo>
                <a:lnTo>
                  <a:pt x="1410437" y="170282"/>
                </a:lnTo>
                <a:lnTo>
                  <a:pt x="1410437" y="201973"/>
                </a:lnTo>
                <a:lnTo>
                  <a:pt x="0" y="201973"/>
                </a:lnTo>
                <a:close/>
                <a:moveTo>
                  <a:pt x="0" y="0"/>
                </a:moveTo>
                <a:lnTo>
                  <a:pt x="1410437" y="0"/>
                </a:lnTo>
                <a:lnTo>
                  <a:pt x="1410437" y="31691"/>
                </a:lnTo>
                <a:lnTo>
                  <a:pt x="0" y="31691"/>
                </a:lnTo>
                <a:close/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25">
            <a:extLst>
              <a:ext uri="{FF2B5EF4-FFF2-40B4-BE49-F238E27FC236}">
                <a16:creationId xmlns:a16="http://schemas.microsoft.com/office/drawing/2014/main" id="{B0E29471-BB2C-A045-BBF0-08D32C51C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6419" y="6083485"/>
            <a:ext cx="1516049" cy="911845"/>
          </a:xfrm>
          <a:custGeom>
            <a:avLst/>
            <a:gdLst>
              <a:gd name="T0" fmla="*/ 0 w 1216"/>
              <a:gd name="T1" fmla="*/ 339002 h 732"/>
              <a:gd name="T2" fmla="*/ 0 w 1216"/>
              <a:gd name="T3" fmla="*/ 0 h 732"/>
              <a:gd name="T4" fmla="*/ 794309 w 1216"/>
              <a:gd name="T5" fmla="*/ 0 h 732"/>
              <a:gd name="T6" fmla="*/ 794309 w 1216"/>
              <a:gd name="T7" fmla="*/ 339002 h 732"/>
              <a:gd name="T8" fmla="*/ 253656 w 1216"/>
              <a:gd name="T9" fmla="*/ 339002 h 732"/>
              <a:gd name="T10" fmla="*/ 253656 w 1216"/>
              <a:gd name="T11" fmla="*/ 339002 h 732"/>
              <a:gd name="T12" fmla="*/ 109177 w 1216"/>
              <a:gd name="T13" fmla="*/ 477477 h 732"/>
              <a:gd name="T14" fmla="*/ 109177 w 1216"/>
              <a:gd name="T15" fmla="*/ 477477 h 732"/>
              <a:gd name="T16" fmla="*/ 137942 w 1216"/>
              <a:gd name="T17" fmla="*/ 339002 h 732"/>
              <a:gd name="T18" fmla="*/ 0 w 1216"/>
              <a:gd name="T19" fmla="*/ 339002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6" h="732">
                <a:moveTo>
                  <a:pt x="0" y="519"/>
                </a:moveTo>
                <a:lnTo>
                  <a:pt x="0" y="0"/>
                </a:lnTo>
                <a:lnTo>
                  <a:pt x="1215" y="0"/>
                </a:lnTo>
                <a:lnTo>
                  <a:pt x="1215" y="519"/>
                </a:lnTo>
                <a:lnTo>
                  <a:pt x="388" y="519"/>
                </a:lnTo>
                <a:cubicBezTo>
                  <a:pt x="380" y="581"/>
                  <a:pt x="342" y="731"/>
                  <a:pt x="167" y="731"/>
                </a:cubicBezTo>
                <a:cubicBezTo>
                  <a:pt x="167" y="731"/>
                  <a:pt x="283" y="662"/>
                  <a:pt x="211" y="519"/>
                </a:cubicBezTo>
                <a:lnTo>
                  <a:pt x="0" y="519"/>
                </a:lnTo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26">
            <a:extLst>
              <a:ext uri="{FF2B5EF4-FFF2-40B4-BE49-F238E27FC236}">
                <a16:creationId xmlns:a16="http://schemas.microsoft.com/office/drawing/2014/main" id="{7DA47CBC-B5EC-1B46-B375-1CF1311B6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2335" y="6143906"/>
            <a:ext cx="1395206" cy="538319"/>
          </a:xfrm>
          <a:custGeom>
            <a:avLst/>
            <a:gdLst>
              <a:gd name="T0" fmla="*/ 0 w 1118"/>
              <a:gd name="T1" fmla="*/ 281614 h 430"/>
              <a:gd name="T2" fmla="*/ 730943 w 1118"/>
              <a:gd name="T3" fmla="*/ 281614 h 430"/>
              <a:gd name="T4" fmla="*/ 730943 w 1118"/>
              <a:gd name="T5" fmla="*/ 0 h 430"/>
              <a:gd name="T6" fmla="*/ 0 w 1118"/>
              <a:gd name="T7" fmla="*/ 0 h 430"/>
              <a:gd name="T8" fmla="*/ 0 w 1118"/>
              <a:gd name="T9" fmla="*/ 281614 h 4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8" h="430">
                <a:moveTo>
                  <a:pt x="0" y="429"/>
                </a:moveTo>
                <a:lnTo>
                  <a:pt x="1117" y="429"/>
                </a:lnTo>
                <a:lnTo>
                  <a:pt x="1117" y="0"/>
                </a:lnTo>
                <a:lnTo>
                  <a:pt x="0" y="0"/>
                </a:lnTo>
                <a:lnTo>
                  <a:pt x="0" y="42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F6795DC3-89B3-FA4E-869D-0D2288044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3741" y="6231795"/>
            <a:ext cx="1256637" cy="333883"/>
          </a:xfrm>
          <a:custGeom>
            <a:avLst/>
            <a:gdLst>
              <a:gd name="connsiteX0" fmla="*/ 0 w 1256637"/>
              <a:gd name="connsiteY0" fmla="*/ 307611 h 333883"/>
              <a:gd name="connsiteX1" fmla="*/ 1256637 w 1256637"/>
              <a:gd name="connsiteY1" fmla="*/ 307611 h 333883"/>
              <a:gd name="connsiteX2" fmla="*/ 1256637 w 1256637"/>
              <a:gd name="connsiteY2" fmla="*/ 333883 h 333883"/>
              <a:gd name="connsiteX3" fmla="*/ 0 w 1256637"/>
              <a:gd name="connsiteY3" fmla="*/ 333883 h 333883"/>
              <a:gd name="connsiteX4" fmla="*/ 0 w 1256637"/>
              <a:gd name="connsiteY4" fmla="*/ 153805 h 333883"/>
              <a:gd name="connsiteX5" fmla="*/ 1256637 w 1256637"/>
              <a:gd name="connsiteY5" fmla="*/ 153805 h 333883"/>
              <a:gd name="connsiteX6" fmla="*/ 1256637 w 1256637"/>
              <a:gd name="connsiteY6" fmla="*/ 180077 h 333883"/>
              <a:gd name="connsiteX7" fmla="*/ 0 w 1256637"/>
              <a:gd name="connsiteY7" fmla="*/ 180077 h 333883"/>
              <a:gd name="connsiteX8" fmla="*/ 0 w 1256637"/>
              <a:gd name="connsiteY8" fmla="*/ 0 h 333883"/>
              <a:gd name="connsiteX9" fmla="*/ 1256637 w 1256637"/>
              <a:gd name="connsiteY9" fmla="*/ 0 h 333883"/>
              <a:gd name="connsiteX10" fmla="*/ 1256637 w 1256637"/>
              <a:gd name="connsiteY10" fmla="*/ 26272 h 333883"/>
              <a:gd name="connsiteX11" fmla="*/ 0 w 1256637"/>
              <a:gd name="connsiteY11" fmla="*/ 26272 h 33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6637" h="333883">
                <a:moveTo>
                  <a:pt x="0" y="307611"/>
                </a:moveTo>
                <a:lnTo>
                  <a:pt x="1256637" y="307611"/>
                </a:lnTo>
                <a:lnTo>
                  <a:pt x="1256637" y="333883"/>
                </a:lnTo>
                <a:lnTo>
                  <a:pt x="0" y="333883"/>
                </a:lnTo>
                <a:close/>
                <a:moveTo>
                  <a:pt x="0" y="153805"/>
                </a:moveTo>
                <a:lnTo>
                  <a:pt x="1256637" y="153805"/>
                </a:lnTo>
                <a:lnTo>
                  <a:pt x="1256637" y="180077"/>
                </a:lnTo>
                <a:lnTo>
                  <a:pt x="0" y="180077"/>
                </a:lnTo>
                <a:close/>
                <a:moveTo>
                  <a:pt x="0" y="0"/>
                </a:moveTo>
                <a:lnTo>
                  <a:pt x="1256637" y="0"/>
                </a:lnTo>
                <a:lnTo>
                  <a:pt x="1256637" y="26272"/>
                </a:lnTo>
                <a:lnTo>
                  <a:pt x="0" y="26272"/>
                </a:lnTo>
                <a:close/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A3F684F1-5C22-9F49-816D-9BFFA8C8F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9790" y="9730866"/>
            <a:ext cx="285633" cy="1488614"/>
          </a:xfrm>
          <a:custGeom>
            <a:avLst/>
            <a:gdLst>
              <a:gd name="T0" fmla="*/ 40072 w 228"/>
              <a:gd name="T1" fmla="*/ 103377 h 1193"/>
              <a:gd name="T2" fmla="*/ 74231 w 228"/>
              <a:gd name="T3" fmla="*/ 0 h 1193"/>
              <a:gd name="T4" fmla="*/ 109047 w 228"/>
              <a:gd name="T5" fmla="*/ 103377 h 1193"/>
              <a:gd name="T6" fmla="*/ 109047 w 228"/>
              <a:gd name="T7" fmla="*/ 103377 h 1193"/>
              <a:gd name="T8" fmla="*/ 139922 w 228"/>
              <a:gd name="T9" fmla="*/ 380139 h 1193"/>
              <a:gd name="T10" fmla="*/ 100508 w 228"/>
              <a:gd name="T11" fmla="*/ 779907 h 1193"/>
              <a:gd name="T12" fmla="*/ 47955 w 228"/>
              <a:gd name="T13" fmla="*/ 779907 h 1193"/>
              <a:gd name="T14" fmla="*/ 9197 w 228"/>
              <a:gd name="T15" fmla="*/ 380139 h 1193"/>
              <a:gd name="T16" fmla="*/ 9197 w 228"/>
              <a:gd name="T17" fmla="*/ 380139 h 1193"/>
              <a:gd name="T18" fmla="*/ 40072 w 228"/>
              <a:gd name="T19" fmla="*/ 103377 h 11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8" h="1193">
                <a:moveTo>
                  <a:pt x="61" y="158"/>
                </a:moveTo>
                <a:lnTo>
                  <a:pt x="113" y="0"/>
                </a:lnTo>
                <a:lnTo>
                  <a:pt x="166" y="158"/>
                </a:lnTo>
                <a:cubicBezTo>
                  <a:pt x="210" y="294"/>
                  <a:pt x="227" y="438"/>
                  <a:pt x="213" y="581"/>
                </a:cubicBezTo>
                <a:lnTo>
                  <a:pt x="153" y="1192"/>
                </a:lnTo>
                <a:lnTo>
                  <a:pt x="73" y="1192"/>
                </a:lnTo>
                <a:lnTo>
                  <a:pt x="14" y="581"/>
                </a:lnTo>
                <a:cubicBezTo>
                  <a:pt x="0" y="438"/>
                  <a:pt x="16" y="294"/>
                  <a:pt x="61" y="158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DF6F4BE8-EF25-3F4B-823F-4BBB3F17B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7113" y="9835233"/>
            <a:ext cx="10987" cy="1323826"/>
          </a:xfrm>
          <a:custGeom>
            <a:avLst/>
            <a:gdLst>
              <a:gd name="T0" fmla="*/ 2560 w 9"/>
              <a:gd name="T1" fmla="*/ 693500 h 1062"/>
              <a:gd name="T2" fmla="*/ 2560 w 9"/>
              <a:gd name="T3" fmla="*/ 693500 h 1062"/>
              <a:gd name="T4" fmla="*/ 0 w 9"/>
              <a:gd name="T5" fmla="*/ 690232 h 1062"/>
              <a:gd name="T6" fmla="*/ 0 w 9"/>
              <a:gd name="T7" fmla="*/ 2615 h 1062"/>
              <a:gd name="T8" fmla="*/ 0 w 9"/>
              <a:gd name="T9" fmla="*/ 2615 h 1062"/>
              <a:gd name="T10" fmla="*/ 2560 w 9"/>
              <a:gd name="T11" fmla="*/ 0 h 1062"/>
              <a:gd name="T12" fmla="*/ 2560 w 9"/>
              <a:gd name="T13" fmla="*/ 0 h 1062"/>
              <a:gd name="T14" fmla="*/ 5121 w 9"/>
              <a:gd name="T15" fmla="*/ 2615 h 1062"/>
              <a:gd name="T16" fmla="*/ 5121 w 9"/>
              <a:gd name="T17" fmla="*/ 690232 h 1062"/>
              <a:gd name="T18" fmla="*/ 5121 w 9"/>
              <a:gd name="T19" fmla="*/ 690232 h 1062"/>
              <a:gd name="T20" fmla="*/ 2560 w 9"/>
              <a:gd name="T21" fmla="*/ 693500 h 10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1062">
                <a:moveTo>
                  <a:pt x="4" y="1061"/>
                </a:moveTo>
                <a:lnTo>
                  <a:pt x="4" y="1061"/>
                </a:lnTo>
                <a:cubicBezTo>
                  <a:pt x="2" y="1061"/>
                  <a:pt x="0" y="1059"/>
                  <a:pt x="0" y="1056"/>
                </a:cubicBezTo>
                <a:lnTo>
                  <a:pt x="0" y="4"/>
                </a:lnTo>
                <a:cubicBezTo>
                  <a:pt x="0" y="2"/>
                  <a:pt x="2" y="0"/>
                  <a:pt x="4" y="0"/>
                </a:cubicBezTo>
                <a:cubicBezTo>
                  <a:pt x="7" y="0"/>
                  <a:pt x="8" y="2"/>
                  <a:pt x="8" y="4"/>
                </a:cubicBezTo>
                <a:lnTo>
                  <a:pt x="8" y="1056"/>
                </a:lnTo>
                <a:cubicBezTo>
                  <a:pt x="8" y="1059"/>
                  <a:pt x="7" y="1061"/>
                  <a:pt x="4" y="1061"/>
                </a:cubicBezTo>
              </a:path>
            </a:pathLst>
          </a:custGeom>
          <a:solidFill>
            <a:srgbClr val="6EB8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FACEDEEC-61E6-7641-9F9D-47EA9EE7B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5567" y="10263689"/>
            <a:ext cx="313095" cy="950298"/>
          </a:xfrm>
          <a:custGeom>
            <a:avLst/>
            <a:gdLst>
              <a:gd name="T0" fmla="*/ 163519 w 250"/>
              <a:gd name="T1" fmla="*/ 0 h 763"/>
              <a:gd name="T2" fmla="*/ 48596 w 250"/>
              <a:gd name="T3" fmla="*/ 0 h 763"/>
              <a:gd name="T4" fmla="*/ 0 w 250"/>
              <a:gd name="T5" fmla="*/ 497640 h 763"/>
              <a:gd name="T6" fmla="*/ 43999 w 250"/>
              <a:gd name="T7" fmla="*/ 497640 h 763"/>
              <a:gd name="T8" fmla="*/ 163519 w 250"/>
              <a:gd name="T9" fmla="*/ 0 h 7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0" h="763">
                <a:moveTo>
                  <a:pt x="249" y="0"/>
                </a:moveTo>
                <a:lnTo>
                  <a:pt x="74" y="0"/>
                </a:lnTo>
                <a:lnTo>
                  <a:pt x="0" y="762"/>
                </a:lnTo>
                <a:lnTo>
                  <a:pt x="67" y="762"/>
                </a:lnTo>
                <a:lnTo>
                  <a:pt x="249" y="0"/>
                </a:lnTo>
              </a:path>
            </a:pathLst>
          </a:custGeom>
          <a:solidFill>
            <a:srgbClr val="6EB8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C8BEA9D1-F059-4249-843E-14933C49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4013" y="10340593"/>
            <a:ext cx="175775" cy="878887"/>
          </a:xfrm>
          <a:custGeom>
            <a:avLst/>
            <a:gdLst>
              <a:gd name="T0" fmla="*/ 3315 w 139"/>
              <a:gd name="T1" fmla="*/ 460196 h 707"/>
              <a:gd name="T2" fmla="*/ 3315 w 139"/>
              <a:gd name="T3" fmla="*/ 460196 h 707"/>
              <a:gd name="T4" fmla="*/ 5968 w 139"/>
              <a:gd name="T5" fmla="*/ 458241 h 707"/>
              <a:gd name="T6" fmla="*/ 90844 w 139"/>
              <a:gd name="T7" fmla="*/ 3259 h 707"/>
              <a:gd name="T8" fmla="*/ 90844 w 139"/>
              <a:gd name="T9" fmla="*/ 3259 h 707"/>
              <a:gd name="T10" fmla="*/ 89518 w 139"/>
              <a:gd name="T11" fmla="*/ 0 h 707"/>
              <a:gd name="T12" fmla="*/ 89518 w 139"/>
              <a:gd name="T13" fmla="*/ 0 h 707"/>
              <a:gd name="T14" fmla="*/ 86202 w 139"/>
              <a:gd name="T15" fmla="*/ 2607 h 707"/>
              <a:gd name="T16" fmla="*/ 663 w 139"/>
              <a:gd name="T17" fmla="*/ 456937 h 707"/>
              <a:gd name="T18" fmla="*/ 663 w 139"/>
              <a:gd name="T19" fmla="*/ 456937 h 707"/>
              <a:gd name="T20" fmla="*/ 2652 w 139"/>
              <a:gd name="T21" fmla="*/ 460196 h 707"/>
              <a:gd name="T22" fmla="*/ 2652 w 139"/>
              <a:gd name="T23" fmla="*/ 460196 h 707"/>
              <a:gd name="T24" fmla="*/ 3315 w 139"/>
              <a:gd name="T25" fmla="*/ 460196 h 7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9" h="707">
                <a:moveTo>
                  <a:pt x="5" y="706"/>
                </a:moveTo>
                <a:lnTo>
                  <a:pt x="5" y="706"/>
                </a:lnTo>
                <a:cubicBezTo>
                  <a:pt x="7" y="706"/>
                  <a:pt x="9" y="705"/>
                  <a:pt x="9" y="703"/>
                </a:cubicBezTo>
                <a:lnTo>
                  <a:pt x="137" y="5"/>
                </a:lnTo>
                <a:cubicBezTo>
                  <a:pt x="138" y="3"/>
                  <a:pt x="136" y="1"/>
                  <a:pt x="135" y="0"/>
                </a:cubicBezTo>
                <a:cubicBezTo>
                  <a:pt x="132" y="0"/>
                  <a:pt x="130" y="1"/>
                  <a:pt x="130" y="4"/>
                </a:cubicBezTo>
                <a:lnTo>
                  <a:pt x="1" y="701"/>
                </a:lnTo>
                <a:cubicBezTo>
                  <a:pt x="0" y="703"/>
                  <a:pt x="2" y="706"/>
                  <a:pt x="4" y="706"/>
                </a:cubicBezTo>
                <a:lnTo>
                  <a:pt x="5" y="706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B823EB82-468E-1F4D-B666-475B3069D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439" y="10263691"/>
            <a:ext cx="274647" cy="719592"/>
          </a:xfrm>
          <a:custGeom>
            <a:avLst/>
            <a:gdLst>
              <a:gd name="T0" fmla="*/ 119904 w 221"/>
              <a:gd name="T1" fmla="*/ 376666 h 576"/>
              <a:gd name="T2" fmla="*/ 134892 w 221"/>
              <a:gd name="T3" fmla="*/ 233205 h 576"/>
              <a:gd name="T4" fmla="*/ 134892 w 221"/>
              <a:gd name="T5" fmla="*/ 233205 h 576"/>
              <a:gd name="T6" fmla="*/ 110129 w 221"/>
              <a:gd name="T7" fmla="*/ 0 h 576"/>
              <a:gd name="T8" fmla="*/ 0 w 221"/>
              <a:gd name="T9" fmla="*/ 0 h 576"/>
              <a:gd name="T10" fmla="*/ 18246 w 221"/>
              <a:gd name="T11" fmla="*/ 30133 h 576"/>
              <a:gd name="T12" fmla="*/ 18246 w 221"/>
              <a:gd name="T13" fmla="*/ 30133 h 576"/>
              <a:gd name="T14" fmla="*/ 90580 w 221"/>
              <a:gd name="T15" fmla="*/ 218794 h 576"/>
              <a:gd name="T16" fmla="*/ 119904 w 221"/>
              <a:gd name="T17" fmla="*/ 376666 h 5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1" h="576">
                <a:moveTo>
                  <a:pt x="184" y="575"/>
                </a:moveTo>
                <a:lnTo>
                  <a:pt x="207" y="356"/>
                </a:lnTo>
                <a:cubicBezTo>
                  <a:pt x="220" y="236"/>
                  <a:pt x="207" y="115"/>
                  <a:pt x="169" y="0"/>
                </a:cubicBezTo>
                <a:lnTo>
                  <a:pt x="0" y="0"/>
                </a:lnTo>
                <a:lnTo>
                  <a:pt x="28" y="46"/>
                </a:lnTo>
                <a:cubicBezTo>
                  <a:pt x="83" y="134"/>
                  <a:pt x="120" y="232"/>
                  <a:pt x="139" y="334"/>
                </a:cubicBezTo>
                <a:lnTo>
                  <a:pt x="184" y="575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08DC0943-9433-0347-8A25-F476F485B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311" y="10263691"/>
            <a:ext cx="137322" cy="516346"/>
          </a:xfrm>
          <a:custGeom>
            <a:avLst/>
            <a:gdLst>
              <a:gd name="T0" fmla="*/ 68734 w 110"/>
              <a:gd name="T1" fmla="*/ 270094 h 414"/>
              <a:gd name="T2" fmla="*/ 68734 w 110"/>
              <a:gd name="T3" fmla="*/ 270094 h 414"/>
              <a:gd name="T4" fmla="*/ 71352 w 110"/>
              <a:gd name="T5" fmla="*/ 267478 h 414"/>
              <a:gd name="T6" fmla="*/ 71352 w 110"/>
              <a:gd name="T7" fmla="*/ 267478 h 414"/>
              <a:gd name="T8" fmla="*/ 4582 w 110"/>
              <a:gd name="T9" fmla="*/ 654 h 414"/>
              <a:gd name="T10" fmla="*/ 4582 w 110"/>
              <a:gd name="T11" fmla="*/ 654 h 414"/>
              <a:gd name="T12" fmla="*/ 655 w 110"/>
              <a:gd name="T13" fmla="*/ 654 h 414"/>
              <a:gd name="T14" fmla="*/ 655 w 110"/>
              <a:gd name="T15" fmla="*/ 654 h 414"/>
              <a:gd name="T16" fmla="*/ 1309 w 110"/>
              <a:gd name="T17" fmla="*/ 4578 h 414"/>
              <a:gd name="T18" fmla="*/ 1309 w 110"/>
              <a:gd name="T19" fmla="*/ 4578 h 414"/>
              <a:gd name="T20" fmla="*/ 33385 w 110"/>
              <a:gd name="T21" fmla="*/ 60166 h 414"/>
              <a:gd name="T22" fmla="*/ 33385 w 110"/>
              <a:gd name="T23" fmla="*/ 60166 h 414"/>
              <a:gd name="T24" fmla="*/ 66116 w 110"/>
              <a:gd name="T25" fmla="*/ 267478 h 414"/>
              <a:gd name="T26" fmla="*/ 66116 w 110"/>
              <a:gd name="T27" fmla="*/ 267478 h 414"/>
              <a:gd name="T28" fmla="*/ 68734 w 110"/>
              <a:gd name="T29" fmla="*/ 270094 h 4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0" h="414">
                <a:moveTo>
                  <a:pt x="105" y="413"/>
                </a:moveTo>
                <a:lnTo>
                  <a:pt x="105" y="413"/>
                </a:lnTo>
                <a:cubicBezTo>
                  <a:pt x="107" y="413"/>
                  <a:pt x="109" y="411"/>
                  <a:pt x="109" y="409"/>
                </a:cubicBezTo>
                <a:cubicBezTo>
                  <a:pt x="109" y="98"/>
                  <a:pt x="12" y="5"/>
                  <a:pt x="7" y="1"/>
                </a:cubicBezTo>
                <a:cubicBezTo>
                  <a:pt x="6" y="0"/>
                  <a:pt x="3" y="0"/>
                  <a:pt x="1" y="1"/>
                </a:cubicBezTo>
                <a:cubicBezTo>
                  <a:pt x="0" y="3"/>
                  <a:pt x="0" y="5"/>
                  <a:pt x="2" y="7"/>
                </a:cubicBezTo>
                <a:cubicBezTo>
                  <a:pt x="2" y="7"/>
                  <a:pt x="27" y="31"/>
                  <a:pt x="51" y="92"/>
                </a:cubicBezTo>
                <a:cubicBezTo>
                  <a:pt x="74" y="148"/>
                  <a:pt x="101" y="249"/>
                  <a:pt x="101" y="409"/>
                </a:cubicBezTo>
                <a:cubicBezTo>
                  <a:pt x="101" y="411"/>
                  <a:pt x="103" y="413"/>
                  <a:pt x="105" y="413"/>
                </a:cubicBezTo>
              </a:path>
            </a:pathLst>
          </a:custGeom>
          <a:solidFill>
            <a:srgbClr val="6EB8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99087E6E-4571-284A-BF71-2C0C3F28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6550" y="10263689"/>
            <a:ext cx="313099" cy="950298"/>
          </a:xfrm>
          <a:custGeom>
            <a:avLst/>
            <a:gdLst>
              <a:gd name="T0" fmla="*/ 0 w 250"/>
              <a:gd name="T1" fmla="*/ 0 h 763"/>
              <a:gd name="T2" fmla="*/ 114925 w 250"/>
              <a:gd name="T3" fmla="*/ 0 h 763"/>
              <a:gd name="T4" fmla="*/ 163521 w 250"/>
              <a:gd name="T5" fmla="*/ 497640 h 763"/>
              <a:gd name="T6" fmla="*/ 119522 w 250"/>
              <a:gd name="T7" fmla="*/ 497640 h 763"/>
              <a:gd name="T8" fmla="*/ 0 w 250"/>
              <a:gd name="T9" fmla="*/ 0 h 7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0" h="763">
                <a:moveTo>
                  <a:pt x="0" y="0"/>
                </a:moveTo>
                <a:lnTo>
                  <a:pt x="175" y="0"/>
                </a:lnTo>
                <a:lnTo>
                  <a:pt x="249" y="762"/>
                </a:lnTo>
                <a:lnTo>
                  <a:pt x="182" y="762"/>
                </a:lnTo>
                <a:lnTo>
                  <a:pt x="0" y="0"/>
                </a:lnTo>
              </a:path>
            </a:pathLst>
          </a:custGeom>
          <a:solidFill>
            <a:srgbClr val="6EB8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2960BB23-B8CB-EA45-B1E7-F29954348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0918" y="10340593"/>
            <a:ext cx="170278" cy="878887"/>
          </a:xfrm>
          <a:custGeom>
            <a:avLst/>
            <a:gdLst>
              <a:gd name="T0" fmla="*/ 86053 w 138"/>
              <a:gd name="T1" fmla="*/ 460196 h 707"/>
              <a:gd name="T2" fmla="*/ 86053 w 138"/>
              <a:gd name="T3" fmla="*/ 460196 h 707"/>
              <a:gd name="T4" fmla="*/ 83465 w 138"/>
              <a:gd name="T5" fmla="*/ 458241 h 707"/>
              <a:gd name="T6" fmla="*/ 0 w 138"/>
              <a:gd name="T7" fmla="*/ 3259 h 707"/>
              <a:gd name="T8" fmla="*/ 0 w 138"/>
              <a:gd name="T9" fmla="*/ 3259 h 707"/>
              <a:gd name="T10" fmla="*/ 2588 w 138"/>
              <a:gd name="T11" fmla="*/ 0 h 707"/>
              <a:gd name="T12" fmla="*/ 2588 w 138"/>
              <a:gd name="T13" fmla="*/ 0 h 707"/>
              <a:gd name="T14" fmla="*/ 5176 w 138"/>
              <a:gd name="T15" fmla="*/ 2607 h 707"/>
              <a:gd name="T16" fmla="*/ 88641 w 138"/>
              <a:gd name="T17" fmla="*/ 456937 h 707"/>
              <a:gd name="T18" fmla="*/ 88641 w 138"/>
              <a:gd name="T19" fmla="*/ 456937 h 707"/>
              <a:gd name="T20" fmla="*/ 86700 w 138"/>
              <a:gd name="T21" fmla="*/ 460196 h 707"/>
              <a:gd name="T22" fmla="*/ 86700 w 138"/>
              <a:gd name="T23" fmla="*/ 460196 h 707"/>
              <a:gd name="T24" fmla="*/ 86053 w 138"/>
              <a:gd name="T25" fmla="*/ 460196 h 7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8" h="707">
                <a:moveTo>
                  <a:pt x="133" y="706"/>
                </a:moveTo>
                <a:lnTo>
                  <a:pt x="133" y="706"/>
                </a:lnTo>
                <a:cubicBezTo>
                  <a:pt x="131" y="706"/>
                  <a:pt x="129" y="705"/>
                  <a:pt x="129" y="703"/>
                </a:cubicBezTo>
                <a:lnTo>
                  <a:pt x="0" y="5"/>
                </a:lnTo>
                <a:cubicBezTo>
                  <a:pt x="0" y="3"/>
                  <a:pt x="2" y="1"/>
                  <a:pt x="4" y="0"/>
                </a:cubicBezTo>
                <a:cubicBezTo>
                  <a:pt x="6" y="0"/>
                  <a:pt x="8" y="1"/>
                  <a:pt x="8" y="4"/>
                </a:cubicBezTo>
                <a:lnTo>
                  <a:pt x="137" y="701"/>
                </a:lnTo>
                <a:cubicBezTo>
                  <a:pt x="137" y="703"/>
                  <a:pt x="136" y="706"/>
                  <a:pt x="134" y="706"/>
                </a:cubicBezTo>
                <a:lnTo>
                  <a:pt x="133" y="706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7A0F1D95-4291-5947-9DFB-397FB9050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636" y="10263691"/>
            <a:ext cx="274647" cy="719592"/>
          </a:xfrm>
          <a:custGeom>
            <a:avLst/>
            <a:gdLst>
              <a:gd name="T0" fmla="*/ 23566 w 220"/>
              <a:gd name="T1" fmla="*/ 376666 h 576"/>
              <a:gd name="T2" fmla="*/ 8510 w 220"/>
              <a:gd name="T3" fmla="*/ 233205 h 576"/>
              <a:gd name="T4" fmla="*/ 8510 w 220"/>
              <a:gd name="T5" fmla="*/ 233205 h 576"/>
              <a:gd name="T6" fmla="*/ 33385 w 220"/>
              <a:gd name="T7" fmla="*/ 0 h 576"/>
              <a:gd name="T8" fmla="*/ 143360 w 220"/>
              <a:gd name="T9" fmla="*/ 0 h 576"/>
              <a:gd name="T10" fmla="*/ 125031 w 220"/>
              <a:gd name="T11" fmla="*/ 30133 h 576"/>
              <a:gd name="T12" fmla="*/ 125031 w 220"/>
              <a:gd name="T13" fmla="*/ 30133 h 576"/>
              <a:gd name="T14" fmla="*/ 52369 w 220"/>
              <a:gd name="T15" fmla="*/ 218794 h 576"/>
              <a:gd name="T16" fmla="*/ 23566 w 220"/>
              <a:gd name="T17" fmla="*/ 376666 h 5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0" h="576">
                <a:moveTo>
                  <a:pt x="36" y="575"/>
                </a:moveTo>
                <a:lnTo>
                  <a:pt x="13" y="356"/>
                </a:lnTo>
                <a:cubicBezTo>
                  <a:pt x="0" y="236"/>
                  <a:pt x="13" y="115"/>
                  <a:pt x="51" y="0"/>
                </a:cubicBezTo>
                <a:lnTo>
                  <a:pt x="219" y="0"/>
                </a:lnTo>
                <a:lnTo>
                  <a:pt x="191" y="46"/>
                </a:lnTo>
                <a:cubicBezTo>
                  <a:pt x="137" y="134"/>
                  <a:pt x="100" y="232"/>
                  <a:pt x="80" y="334"/>
                </a:cubicBezTo>
                <a:lnTo>
                  <a:pt x="36" y="575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5CE88EC4-C2ED-F04C-BFD8-ADC3B88A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4579" y="10263691"/>
            <a:ext cx="137324" cy="516346"/>
          </a:xfrm>
          <a:custGeom>
            <a:avLst/>
            <a:gdLst>
              <a:gd name="T0" fmla="*/ 2618 w 110"/>
              <a:gd name="T1" fmla="*/ 270094 h 414"/>
              <a:gd name="T2" fmla="*/ 2618 w 110"/>
              <a:gd name="T3" fmla="*/ 270094 h 414"/>
              <a:gd name="T4" fmla="*/ 0 w 110"/>
              <a:gd name="T5" fmla="*/ 267478 h 414"/>
              <a:gd name="T6" fmla="*/ 0 w 110"/>
              <a:gd name="T7" fmla="*/ 267478 h 414"/>
              <a:gd name="T8" fmla="*/ 66771 w 110"/>
              <a:gd name="T9" fmla="*/ 654 h 414"/>
              <a:gd name="T10" fmla="*/ 66771 w 110"/>
              <a:gd name="T11" fmla="*/ 654 h 414"/>
              <a:gd name="T12" fmla="*/ 70699 w 110"/>
              <a:gd name="T13" fmla="*/ 654 h 414"/>
              <a:gd name="T14" fmla="*/ 70699 w 110"/>
              <a:gd name="T15" fmla="*/ 654 h 414"/>
              <a:gd name="T16" fmla="*/ 70044 w 110"/>
              <a:gd name="T17" fmla="*/ 4578 h 414"/>
              <a:gd name="T18" fmla="*/ 70044 w 110"/>
              <a:gd name="T19" fmla="*/ 4578 h 414"/>
              <a:gd name="T20" fmla="*/ 37968 w 110"/>
              <a:gd name="T21" fmla="*/ 60166 h 414"/>
              <a:gd name="T22" fmla="*/ 37968 w 110"/>
              <a:gd name="T23" fmla="*/ 60166 h 414"/>
              <a:gd name="T24" fmla="*/ 5892 w 110"/>
              <a:gd name="T25" fmla="*/ 267478 h 414"/>
              <a:gd name="T26" fmla="*/ 5892 w 110"/>
              <a:gd name="T27" fmla="*/ 267478 h 414"/>
              <a:gd name="T28" fmla="*/ 2618 w 110"/>
              <a:gd name="T29" fmla="*/ 270094 h 4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0" h="414">
                <a:moveTo>
                  <a:pt x="4" y="413"/>
                </a:moveTo>
                <a:lnTo>
                  <a:pt x="4" y="413"/>
                </a:lnTo>
                <a:cubicBezTo>
                  <a:pt x="2" y="413"/>
                  <a:pt x="0" y="411"/>
                  <a:pt x="0" y="409"/>
                </a:cubicBezTo>
                <a:cubicBezTo>
                  <a:pt x="0" y="98"/>
                  <a:pt x="97" y="5"/>
                  <a:pt x="102" y="1"/>
                </a:cubicBezTo>
                <a:cubicBezTo>
                  <a:pt x="103" y="0"/>
                  <a:pt x="106" y="0"/>
                  <a:pt x="108" y="1"/>
                </a:cubicBezTo>
                <a:cubicBezTo>
                  <a:pt x="109" y="3"/>
                  <a:pt x="109" y="5"/>
                  <a:pt x="107" y="7"/>
                </a:cubicBezTo>
                <a:cubicBezTo>
                  <a:pt x="107" y="7"/>
                  <a:pt x="83" y="31"/>
                  <a:pt x="58" y="92"/>
                </a:cubicBezTo>
                <a:cubicBezTo>
                  <a:pt x="36" y="148"/>
                  <a:pt x="9" y="249"/>
                  <a:pt x="9" y="409"/>
                </a:cubicBezTo>
                <a:cubicBezTo>
                  <a:pt x="9" y="411"/>
                  <a:pt x="7" y="413"/>
                  <a:pt x="4" y="413"/>
                </a:cubicBezTo>
              </a:path>
            </a:pathLst>
          </a:custGeom>
          <a:solidFill>
            <a:srgbClr val="6EB8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9E0A9F0D-2FCF-0241-8D58-870A5EB3E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0356" y="11192017"/>
            <a:ext cx="405236" cy="548065"/>
          </a:xfrm>
          <a:custGeom>
            <a:avLst/>
            <a:gdLst>
              <a:gd name="connsiteX0" fmla="*/ 0 w 405236"/>
              <a:gd name="connsiteY0" fmla="*/ 137325 h 548065"/>
              <a:gd name="connsiteX1" fmla="*/ 405236 w 405236"/>
              <a:gd name="connsiteY1" fmla="*/ 137325 h 548065"/>
              <a:gd name="connsiteX2" fmla="*/ 405236 w 405236"/>
              <a:gd name="connsiteY2" fmla="*/ 387988 h 548065"/>
              <a:gd name="connsiteX3" fmla="*/ 245372 w 405236"/>
              <a:gd name="connsiteY3" fmla="*/ 548065 h 548065"/>
              <a:gd name="connsiteX4" fmla="*/ 159864 w 405236"/>
              <a:gd name="connsiteY4" fmla="*/ 548065 h 548065"/>
              <a:gd name="connsiteX5" fmla="*/ 0 w 405236"/>
              <a:gd name="connsiteY5" fmla="*/ 387988 h 548065"/>
              <a:gd name="connsiteX6" fmla="*/ 0 w 405236"/>
              <a:gd name="connsiteY6" fmla="*/ 0 h 548065"/>
              <a:gd name="connsiteX7" fmla="*/ 405236 w 405236"/>
              <a:gd name="connsiteY7" fmla="*/ 0 h 548065"/>
              <a:gd name="connsiteX8" fmla="*/ 405236 w 405236"/>
              <a:gd name="connsiteY8" fmla="*/ 70155 h 548065"/>
              <a:gd name="connsiteX9" fmla="*/ 0 w 405236"/>
              <a:gd name="connsiteY9" fmla="*/ 70155 h 54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236" h="548065">
                <a:moveTo>
                  <a:pt x="0" y="137325"/>
                </a:moveTo>
                <a:lnTo>
                  <a:pt x="405236" y="137325"/>
                </a:lnTo>
                <a:lnTo>
                  <a:pt x="405236" y="387988"/>
                </a:lnTo>
                <a:cubicBezTo>
                  <a:pt x="405236" y="476093"/>
                  <a:pt x="334598" y="548065"/>
                  <a:pt x="245372" y="548065"/>
                </a:cubicBezTo>
                <a:lnTo>
                  <a:pt x="159864" y="548065"/>
                </a:lnTo>
                <a:cubicBezTo>
                  <a:pt x="71876" y="548065"/>
                  <a:pt x="0" y="476093"/>
                  <a:pt x="0" y="387988"/>
                </a:cubicBezTo>
                <a:close/>
                <a:moveTo>
                  <a:pt x="0" y="0"/>
                </a:moveTo>
                <a:lnTo>
                  <a:pt x="405236" y="0"/>
                </a:lnTo>
                <a:lnTo>
                  <a:pt x="405236" y="70155"/>
                </a:lnTo>
                <a:lnTo>
                  <a:pt x="0" y="70155"/>
                </a:lnTo>
                <a:close/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8496432A-3F7C-9E42-9424-C876D83B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0355" y="11263423"/>
            <a:ext cx="406477" cy="65917"/>
          </a:xfrm>
          <a:custGeom>
            <a:avLst/>
            <a:gdLst>
              <a:gd name="T0" fmla="*/ 212492 w 328"/>
              <a:gd name="T1" fmla="*/ 0 h 55"/>
              <a:gd name="T2" fmla="*/ 0 w 328"/>
              <a:gd name="T3" fmla="*/ 0 h 55"/>
              <a:gd name="T4" fmla="*/ 0 w 328"/>
              <a:gd name="T5" fmla="*/ 33936 h 55"/>
              <a:gd name="T6" fmla="*/ 212492 w 328"/>
              <a:gd name="T7" fmla="*/ 33936 h 55"/>
              <a:gd name="T8" fmla="*/ 212492 w 328"/>
              <a:gd name="T9" fmla="*/ 0 h 55"/>
              <a:gd name="T10" fmla="*/ 207294 w 328"/>
              <a:gd name="T11" fmla="*/ 28908 h 55"/>
              <a:gd name="T12" fmla="*/ 5199 w 328"/>
              <a:gd name="T13" fmla="*/ 28908 h 55"/>
              <a:gd name="T14" fmla="*/ 5199 w 328"/>
              <a:gd name="T15" fmla="*/ 4399 h 55"/>
              <a:gd name="T16" fmla="*/ 207294 w 328"/>
              <a:gd name="T17" fmla="*/ 4399 h 55"/>
              <a:gd name="T18" fmla="*/ 207294 w 328"/>
              <a:gd name="T19" fmla="*/ 28908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8" h="55">
                <a:moveTo>
                  <a:pt x="327" y="0"/>
                </a:moveTo>
                <a:lnTo>
                  <a:pt x="0" y="0"/>
                </a:lnTo>
                <a:lnTo>
                  <a:pt x="0" y="54"/>
                </a:lnTo>
                <a:lnTo>
                  <a:pt x="327" y="54"/>
                </a:lnTo>
                <a:lnTo>
                  <a:pt x="327" y="0"/>
                </a:lnTo>
                <a:close/>
                <a:moveTo>
                  <a:pt x="319" y="46"/>
                </a:moveTo>
                <a:lnTo>
                  <a:pt x="8" y="46"/>
                </a:lnTo>
                <a:lnTo>
                  <a:pt x="8" y="7"/>
                </a:lnTo>
                <a:lnTo>
                  <a:pt x="319" y="7"/>
                </a:lnTo>
                <a:lnTo>
                  <a:pt x="319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3C1D751B-F422-7944-AF96-4F2578DD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0355" y="11268920"/>
            <a:ext cx="406477" cy="49436"/>
          </a:xfrm>
          <a:custGeom>
            <a:avLst/>
            <a:gdLst>
              <a:gd name="T0" fmla="*/ 0 w 328"/>
              <a:gd name="T1" fmla="*/ 0 h 40"/>
              <a:gd name="T2" fmla="*/ 212492 w 328"/>
              <a:gd name="T3" fmla="*/ 0 h 40"/>
              <a:gd name="T4" fmla="*/ 212492 w 328"/>
              <a:gd name="T5" fmla="*/ 25274 h 40"/>
              <a:gd name="T6" fmla="*/ 0 w 328"/>
              <a:gd name="T7" fmla="*/ 25274 h 40"/>
              <a:gd name="T8" fmla="*/ 0 w 328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" h="40">
                <a:moveTo>
                  <a:pt x="0" y="0"/>
                </a:moveTo>
                <a:lnTo>
                  <a:pt x="327" y="0"/>
                </a:lnTo>
                <a:lnTo>
                  <a:pt x="327" y="39"/>
                </a:lnTo>
                <a:lnTo>
                  <a:pt x="0" y="39"/>
                </a:lnTo>
                <a:lnTo>
                  <a:pt x="0" y="0"/>
                </a:lnTo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EB00DCE5-491D-744E-9971-03DA55F3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8265" y="4149934"/>
            <a:ext cx="1653376" cy="1653405"/>
          </a:xfrm>
          <a:custGeom>
            <a:avLst/>
            <a:gdLst>
              <a:gd name="T0" fmla="*/ 433813 w 1327"/>
              <a:gd name="T1" fmla="*/ 670971 h 1327"/>
              <a:gd name="T2" fmla="*/ 433813 w 1327"/>
              <a:gd name="T3" fmla="*/ 670971 h 1327"/>
              <a:gd name="T4" fmla="*/ 195346 w 1327"/>
              <a:gd name="T5" fmla="*/ 433158 h 1327"/>
              <a:gd name="T6" fmla="*/ 195346 w 1327"/>
              <a:gd name="T7" fmla="*/ 433158 h 1327"/>
              <a:gd name="T8" fmla="*/ 433813 w 1327"/>
              <a:gd name="T9" fmla="*/ 194693 h 1327"/>
              <a:gd name="T10" fmla="*/ 433813 w 1327"/>
              <a:gd name="T11" fmla="*/ 194693 h 1327"/>
              <a:gd name="T12" fmla="*/ 670319 w 1327"/>
              <a:gd name="T13" fmla="*/ 433158 h 1327"/>
              <a:gd name="T14" fmla="*/ 670319 w 1327"/>
              <a:gd name="T15" fmla="*/ 433158 h 1327"/>
              <a:gd name="T16" fmla="*/ 433813 w 1327"/>
              <a:gd name="T17" fmla="*/ 670971 h 1327"/>
              <a:gd name="T18" fmla="*/ 866319 w 1327"/>
              <a:gd name="T19" fmla="*/ 484771 h 1327"/>
              <a:gd name="T20" fmla="*/ 866319 w 1327"/>
              <a:gd name="T21" fmla="*/ 381545 h 1327"/>
              <a:gd name="T22" fmla="*/ 755906 w 1327"/>
              <a:gd name="T23" fmla="*/ 369785 h 1327"/>
              <a:gd name="T24" fmla="*/ 755906 w 1327"/>
              <a:gd name="T25" fmla="*/ 369785 h 1327"/>
              <a:gd name="T26" fmla="*/ 706252 w 1327"/>
              <a:gd name="T27" fmla="*/ 249572 h 1327"/>
              <a:gd name="T28" fmla="*/ 775505 w 1327"/>
              <a:gd name="T29" fmla="*/ 163333 h 1327"/>
              <a:gd name="T30" fmla="*/ 702986 w 1327"/>
              <a:gd name="T31" fmla="*/ 90160 h 1327"/>
              <a:gd name="T32" fmla="*/ 616092 w 1327"/>
              <a:gd name="T33" fmla="*/ 159413 h 1327"/>
              <a:gd name="T34" fmla="*/ 616092 w 1327"/>
              <a:gd name="T35" fmla="*/ 159413 h 1327"/>
              <a:gd name="T36" fmla="*/ 497186 w 1327"/>
              <a:gd name="T37" fmla="*/ 109760 h 1327"/>
              <a:gd name="T38" fmla="*/ 485426 w 1327"/>
              <a:gd name="T39" fmla="*/ 0 h 1327"/>
              <a:gd name="T40" fmla="*/ 382199 w 1327"/>
              <a:gd name="T41" fmla="*/ 0 h 1327"/>
              <a:gd name="T42" fmla="*/ 369786 w 1327"/>
              <a:gd name="T43" fmla="*/ 109760 h 1327"/>
              <a:gd name="T44" fmla="*/ 369786 w 1327"/>
              <a:gd name="T45" fmla="*/ 109760 h 1327"/>
              <a:gd name="T46" fmla="*/ 250226 w 1327"/>
              <a:gd name="T47" fmla="*/ 159413 h 1327"/>
              <a:gd name="T48" fmla="*/ 163333 w 1327"/>
              <a:gd name="T49" fmla="*/ 90160 h 1327"/>
              <a:gd name="T50" fmla="*/ 90160 w 1327"/>
              <a:gd name="T51" fmla="*/ 163333 h 1327"/>
              <a:gd name="T52" fmla="*/ 160066 w 1327"/>
              <a:gd name="T53" fmla="*/ 249572 h 1327"/>
              <a:gd name="T54" fmla="*/ 160066 w 1327"/>
              <a:gd name="T55" fmla="*/ 249572 h 1327"/>
              <a:gd name="T56" fmla="*/ 110413 w 1327"/>
              <a:gd name="T57" fmla="*/ 369785 h 1327"/>
              <a:gd name="T58" fmla="*/ 0 w 1327"/>
              <a:gd name="T59" fmla="*/ 381545 h 1327"/>
              <a:gd name="T60" fmla="*/ 0 w 1327"/>
              <a:gd name="T61" fmla="*/ 484771 h 1327"/>
              <a:gd name="T62" fmla="*/ 110413 w 1327"/>
              <a:gd name="T63" fmla="*/ 497185 h 1327"/>
              <a:gd name="T64" fmla="*/ 110413 w 1327"/>
              <a:gd name="T65" fmla="*/ 497185 h 1327"/>
              <a:gd name="T66" fmla="*/ 160066 w 1327"/>
              <a:gd name="T67" fmla="*/ 616744 h 1327"/>
              <a:gd name="T68" fmla="*/ 90160 w 1327"/>
              <a:gd name="T69" fmla="*/ 702984 h 1327"/>
              <a:gd name="T70" fmla="*/ 163333 w 1327"/>
              <a:gd name="T71" fmla="*/ 775504 h 1327"/>
              <a:gd name="T72" fmla="*/ 250226 w 1327"/>
              <a:gd name="T73" fmla="*/ 706904 h 1327"/>
              <a:gd name="T74" fmla="*/ 250226 w 1327"/>
              <a:gd name="T75" fmla="*/ 706904 h 1327"/>
              <a:gd name="T76" fmla="*/ 369786 w 1327"/>
              <a:gd name="T77" fmla="*/ 756557 h 1327"/>
              <a:gd name="T78" fmla="*/ 382199 w 1327"/>
              <a:gd name="T79" fmla="*/ 866317 h 1327"/>
              <a:gd name="T80" fmla="*/ 485426 w 1327"/>
              <a:gd name="T81" fmla="*/ 866317 h 1327"/>
              <a:gd name="T82" fmla="*/ 497186 w 1327"/>
              <a:gd name="T83" fmla="*/ 756557 h 1327"/>
              <a:gd name="T84" fmla="*/ 497186 w 1327"/>
              <a:gd name="T85" fmla="*/ 756557 h 1327"/>
              <a:gd name="T86" fmla="*/ 616092 w 1327"/>
              <a:gd name="T87" fmla="*/ 706904 h 1327"/>
              <a:gd name="T88" fmla="*/ 702986 w 1327"/>
              <a:gd name="T89" fmla="*/ 775504 h 1327"/>
              <a:gd name="T90" fmla="*/ 775505 w 1327"/>
              <a:gd name="T91" fmla="*/ 702984 h 1327"/>
              <a:gd name="T92" fmla="*/ 706252 w 1327"/>
              <a:gd name="T93" fmla="*/ 616744 h 1327"/>
              <a:gd name="T94" fmla="*/ 706252 w 1327"/>
              <a:gd name="T95" fmla="*/ 616744 h 1327"/>
              <a:gd name="T96" fmla="*/ 755906 w 1327"/>
              <a:gd name="T97" fmla="*/ 497185 h 1327"/>
              <a:gd name="T98" fmla="*/ 866319 w 1327"/>
              <a:gd name="T99" fmla="*/ 484771 h 132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27" h="1327">
                <a:moveTo>
                  <a:pt x="664" y="1027"/>
                </a:moveTo>
                <a:lnTo>
                  <a:pt x="664" y="1027"/>
                </a:lnTo>
                <a:cubicBezTo>
                  <a:pt x="462" y="1027"/>
                  <a:pt x="299" y="864"/>
                  <a:pt x="299" y="663"/>
                </a:cubicBezTo>
                <a:cubicBezTo>
                  <a:pt x="299" y="462"/>
                  <a:pt x="462" y="298"/>
                  <a:pt x="664" y="298"/>
                </a:cubicBezTo>
                <a:cubicBezTo>
                  <a:pt x="864" y="298"/>
                  <a:pt x="1026" y="462"/>
                  <a:pt x="1026" y="663"/>
                </a:cubicBezTo>
                <a:cubicBezTo>
                  <a:pt x="1026" y="864"/>
                  <a:pt x="864" y="1027"/>
                  <a:pt x="664" y="1027"/>
                </a:cubicBezTo>
                <a:close/>
                <a:moveTo>
                  <a:pt x="1326" y="742"/>
                </a:moveTo>
                <a:lnTo>
                  <a:pt x="1326" y="584"/>
                </a:lnTo>
                <a:lnTo>
                  <a:pt x="1157" y="566"/>
                </a:lnTo>
                <a:cubicBezTo>
                  <a:pt x="1144" y="499"/>
                  <a:pt x="1118" y="437"/>
                  <a:pt x="1081" y="382"/>
                </a:cubicBezTo>
                <a:lnTo>
                  <a:pt x="1187" y="250"/>
                </a:lnTo>
                <a:lnTo>
                  <a:pt x="1076" y="138"/>
                </a:lnTo>
                <a:lnTo>
                  <a:pt x="943" y="244"/>
                </a:lnTo>
                <a:cubicBezTo>
                  <a:pt x="889" y="208"/>
                  <a:pt x="828" y="181"/>
                  <a:pt x="761" y="168"/>
                </a:cubicBezTo>
                <a:lnTo>
                  <a:pt x="743" y="0"/>
                </a:lnTo>
                <a:lnTo>
                  <a:pt x="585" y="0"/>
                </a:lnTo>
                <a:lnTo>
                  <a:pt x="566" y="168"/>
                </a:lnTo>
                <a:cubicBezTo>
                  <a:pt x="499" y="181"/>
                  <a:pt x="437" y="208"/>
                  <a:pt x="383" y="244"/>
                </a:cubicBezTo>
                <a:lnTo>
                  <a:pt x="250" y="138"/>
                </a:lnTo>
                <a:lnTo>
                  <a:pt x="138" y="250"/>
                </a:lnTo>
                <a:lnTo>
                  <a:pt x="245" y="382"/>
                </a:lnTo>
                <a:cubicBezTo>
                  <a:pt x="208" y="437"/>
                  <a:pt x="182" y="499"/>
                  <a:pt x="169" y="566"/>
                </a:cubicBezTo>
                <a:lnTo>
                  <a:pt x="0" y="584"/>
                </a:lnTo>
                <a:lnTo>
                  <a:pt x="0" y="742"/>
                </a:lnTo>
                <a:lnTo>
                  <a:pt x="169" y="761"/>
                </a:lnTo>
                <a:cubicBezTo>
                  <a:pt x="182" y="827"/>
                  <a:pt x="208" y="889"/>
                  <a:pt x="245" y="944"/>
                </a:cubicBezTo>
                <a:lnTo>
                  <a:pt x="138" y="1076"/>
                </a:lnTo>
                <a:lnTo>
                  <a:pt x="250" y="1187"/>
                </a:lnTo>
                <a:lnTo>
                  <a:pt x="383" y="1082"/>
                </a:lnTo>
                <a:cubicBezTo>
                  <a:pt x="437" y="1118"/>
                  <a:pt x="499" y="1145"/>
                  <a:pt x="566" y="1158"/>
                </a:cubicBezTo>
                <a:lnTo>
                  <a:pt x="585" y="1326"/>
                </a:lnTo>
                <a:lnTo>
                  <a:pt x="743" y="1326"/>
                </a:lnTo>
                <a:lnTo>
                  <a:pt x="761" y="1158"/>
                </a:lnTo>
                <a:cubicBezTo>
                  <a:pt x="828" y="1145"/>
                  <a:pt x="889" y="1118"/>
                  <a:pt x="943" y="1082"/>
                </a:cubicBezTo>
                <a:lnTo>
                  <a:pt x="1076" y="1187"/>
                </a:lnTo>
                <a:lnTo>
                  <a:pt x="1187" y="1076"/>
                </a:lnTo>
                <a:lnTo>
                  <a:pt x="1081" y="944"/>
                </a:lnTo>
                <a:cubicBezTo>
                  <a:pt x="1118" y="889"/>
                  <a:pt x="1144" y="827"/>
                  <a:pt x="1157" y="761"/>
                </a:cubicBezTo>
                <a:lnTo>
                  <a:pt x="1326" y="742"/>
                </a:lnTo>
                <a:close/>
              </a:path>
            </a:pathLst>
          </a:custGeom>
          <a:solidFill>
            <a:srgbClr val="92B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118942B3-6C77-2F4F-9F14-33B6471D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272" y="4979379"/>
            <a:ext cx="5641246" cy="3762738"/>
          </a:xfrm>
          <a:custGeom>
            <a:avLst/>
            <a:gdLst>
              <a:gd name="T0" fmla="*/ 2957418 w 4527"/>
              <a:gd name="T1" fmla="*/ 1972354 h 3019"/>
              <a:gd name="T2" fmla="*/ 0 w 4527"/>
              <a:gd name="T3" fmla="*/ 1972354 h 3019"/>
              <a:gd name="T4" fmla="*/ 0 w 4527"/>
              <a:gd name="T5" fmla="*/ 0 h 3019"/>
              <a:gd name="T6" fmla="*/ 2957418 w 4527"/>
              <a:gd name="T7" fmla="*/ 0 h 3019"/>
              <a:gd name="T8" fmla="*/ 2957418 w 4527"/>
              <a:gd name="T9" fmla="*/ 1972354 h 30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27" h="3019">
                <a:moveTo>
                  <a:pt x="4526" y="3018"/>
                </a:moveTo>
                <a:lnTo>
                  <a:pt x="0" y="3018"/>
                </a:lnTo>
                <a:lnTo>
                  <a:pt x="0" y="0"/>
                </a:lnTo>
                <a:lnTo>
                  <a:pt x="4526" y="0"/>
                </a:lnTo>
                <a:lnTo>
                  <a:pt x="4526" y="3018"/>
                </a:lnTo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881EE364-34B1-3F4A-8824-E8D24B08B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1" y="5067268"/>
            <a:ext cx="5421529" cy="3581466"/>
          </a:xfrm>
          <a:custGeom>
            <a:avLst/>
            <a:gdLst>
              <a:gd name="T0" fmla="*/ 2842206 w 4352"/>
              <a:gd name="T1" fmla="*/ 1877304 h 2876"/>
              <a:gd name="T2" fmla="*/ 0 w 4352"/>
              <a:gd name="T3" fmla="*/ 1877304 h 2876"/>
              <a:gd name="T4" fmla="*/ 0 w 4352"/>
              <a:gd name="T5" fmla="*/ 0 h 2876"/>
              <a:gd name="T6" fmla="*/ 2842206 w 4352"/>
              <a:gd name="T7" fmla="*/ 0 h 2876"/>
              <a:gd name="T8" fmla="*/ 2842206 w 4352"/>
              <a:gd name="T9" fmla="*/ 1877304 h 2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52" h="2876">
                <a:moveTo>
                  <a:pt x="4351" y="2875"/>
                </a:moveTo>
                <a:lnTo>
                  <a:pt x="0" y="2875"/>
                </a:lnTo>
                <a:lnTo>
                  <a:pt x="0" y="0"/>
                </a:lnTo>
                <a:lnTo>
                  <a:pt x="4351" y="0"/>
                </a:lnTo>
                <a:lnTo>
                  <a:pt x="4351" y="28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DF98B216-8B8A-574E-A38E-DD1BCE52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105" y="7319418"/>
            <a:ext cx="307605" cy="214231"/>
          </a:xfrm>
          <a:custGeom>
            <a:avLst/>
            <a:gdLst>
              <a:gd name="T0" fmla="*/ 160644 w 247"/>
              <a:gd name="T1" fmla="*/ 55842 h 173"/>
              <a:gd name="T2" fmla="*/ 160644 w 247"/>
              <a:gd name="T3" fmla="*/ 55842 h 173"/>
              <a:gd name="T4" fmla="*/ 80322 w 247"/>
              <a:gd name="T5" fmla="*/ 111684 h 173"/>
              <a:gd name="T6" fmla="*/ 80322 w 247"/>
              <a:gd name="T7" fmla="*/ 111684 h 173"/>
              <a:gd name="T8" fmla="*/ 0 w 247"/>
              <a:gd name="T9" fmla="*/ 55842 h 173"/>
              <a:gd name="T10" fmla="*/ 0 w 247"/>
              <a:gd name="T11" fmla="*/ 55842 h 173"/>
              <a:gd name="T12" fmla="*/ 80322 w 247"/>
              <a:gd name="T13" fmla="*/ 0 h 173"/>
              <a:gd name="T14" fmla="*/ 80322 w 247"/>
              <a:gd name="T15" fmla="*/ 0 h 173"/>
              <a:gd name="T16" fmla="*/ 160644 w 247"/>
              <a:gd name="T17" fmla="*/ 55842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7" h="173">
                <a:moveTo>
                  <a:pt x="246" y="86"/>
                </a:moveTo>
                <a:lnTo>
                  <a:pt x="246" y="86"/>
                </a:lnTo>
                <a:cubicBezTo>
                  <a:pt x="246" y="133"/>
                  <a:pt x="191" y="172"/>
                  <a:pt x="123" y="172"/>
                </a:cubicBezTo>
                <a:cubicBezTo>
                  <a:pt x="55" y="172"/>
                  <a:pt x="0" y="133"/>
                  <a:pt x="0" y="86"/>
                </a:cubicBezTo>
                <a:cubicBezTo>
                  <a:pt x="0" y="38"/>
                  <a:pt x="55" y="0"/>
                  <a:pt x="123" y="0"/>
                </a:cubicBezTo>
                <a:cubicBezTo>
                  <a:pt x="191" y="0"/>
                  <a:pt x="246" y="38"/>
                  <a:pt x="246" y="86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32823326-B108-1045-9013-F00C4B008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0098" y="6012073"/>
            <a:ext cx="1043657" cy="1224950"/>
          </a:xfrm>
          <a:custGeom>
            <a:avLst/>
            <a:gdLst>
              <a:gd name="T0" fmla="*/ 546604 w 838"/>
              <a:gd name="T1" fmla="*/ 273878 h 985"/>
              <a:gd name="T2" fmla="*/ 546604 w 838"/>
              <a:gd name="T3" fmla="*/ 273878 h 985"/>
              <a:gd name="T4" fmla="*/ 272975 w 838"/>
              <a:gd name="T5" fmla="*/ 0 h 985"/>
              <a:gd name="T6" fmla="*/ 272975 w 838"/>
              <a:gd name="T7" fmla="*/ 0 h 985"/>
              <a:gd name="T8" fmla="*/ 0 w 838"/>
              <a:gd name="T9" fmla="*/ 273878 h 985"/>
              <a:gd name="T10" fmla="*/ 0 w 838"/>
              <a:gd name="T11" fmla="*/ 273878 h 985"/>
              <a:gd name="T12" fmla="*/ 114937 w 838"/>
              <a:gd name="T13" fmla="*/ 495588 h 985"/>
              <a:gd name="T14" fmla="*/ 126039 w 838"/>
              <a:gd name="T15" fmla="*/ 603835 h 985"/>
              <a:gd name="T16" fmla="*/ 126039 w 838"/>
              <a:gd name="T17" fmla="*/ 603835 h 985"/>
              <a:gd name="T18" fmla="*/ 272975 w 838"/>
              <a:gd name="T19" fmla="*/ 641004 h 985"/>
              <a:gd name="T20" fmla="*/ 272975 w 838"/>
              <a:gd name="T21" fmla="*/ 641004 h 985"/>
              <a:gd name="T22" fmla="*/ 420565 w 838"/>
              <a:gd name="T23" fmla="*/ 608399 h 985"/>
              <a:gd name="T24" fmla="*/ 432320 w 838"/>
              <a:gd name="T25" fmla="*/ 494936 h 985"/>
              <a:gd name="T26" fmla="*/ 432320 w 838"/>
              <a:gd name="T27" fmla="*/ 494936 h 985"/>
              <a:gd name="T28" fmla="*/ 546604 w 838"/>
              <a:gd name="T29" fmla="*/ 273878 h 9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38" h="985">
                <a:moveTo>
                  <a:pt x="837" y="420"/>
                </a:moveTo>
                <a:lnTo>
                  <a:pt x="837" y="420"/>
                </a:lnTo>
                <a:cubicBezTo>
                  <a:pt x="837" y="188"/>
                  <a:pt x="649" y="0"/>
                  <a:pt x="418" y="0"/>
                </a:cubicBezTo>
                <a:cubicBezTo>
                  <a:pt x="187" y="0"/>
                  <a:pt x="0" y="188"/>
                  <a:pt x="0" y="420"/>
                </a:cubicBezTo>
                <a:cubicBezTo>
                  <a:pt x="0" y="560"/>
                  <a:pt x="69" y="684"/>
                  <a:pt x="176" y="760"/>
                </a:cubicBezTo>
                <a:lnTo>
                  <a:pt x="193" y="926"/>
                </a:lnTo>
                <a:cubicBezTo>
                  <a:pt x="226" y="948"/>
                  <a:pt x="298" y="983"/>
                  <a:pt x="418" y="983"/>
                </a:cubicBezTo>
                <a:cubicBezTo>
                  <a:pt x="532" y="984"/>
                  <a:pt x="606" y="954"/>
                  <a:pt x="644" y="933"/>
                </a:cubicBezTo>
                <a:lnTo>
                  <a:pt x="662" y="759"/>
                </a:lnTo>
                <a:cubicBezTo>
                  <a:pt x="767" y="683"/>
                  <a:pt x="837" y="560"/>
                  <a:pt x="837" y="420"/>
                </a:cubicBezTo>
              </a:path>
            </a:pathLst>
          </a:custGeom>
          <a:solidFill>
            <a:srgbClr val="ECD8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7E36F013-D04F-B248-9C53-121A45393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3474" y="6121934"/>
            <a:ext cx="856898" cy="1005229"/>
          </a:xfrm>
          <a:custGeom>
            <a:avLst/>
            <a:gdLst>
              <a:gd name="T0" fmla="*/ 448675 w 689"/>
              <a:gd name="T1" fmla="*/ 224781 h 809"/>
              <a:gd name="T2" fmla="*/ 448675 w 689"/>
              <a:gd name="T3" fmla="*/ 224781 h 809"/>
              <a:gd name="T4" fmla="*/ 224337 w 689"/>
              <a:gd name="T5" fmla="*/ 0 h 809"/>
              <a:gd name="T6" fmla="*/ 224337 w 689"/>
              <a:gd name="T7" fmla="*/ 0 h 809"/>
              <a:gd name="T8" fmla="*/ 0 w 689"/>
              <a:gd name="T9" fmla="*/ 224781 h 809"/>
              <a:gd name="T10" fmla="*/ 0 w 689"/>
              <a:gd name="T11" fmla="*/ 224781 h 809"/>
              <a:gd name="T12" fmla="*/ 94561 w 689"/>
              <a:gd name="T13" fmla="*/ 406561 h 809"/>
              <a:gd name="T14" fmla="*/ 103691 w 689"/>
              <a:gd name="T15" fmla="*/ 495822 h 809"/>
              <a:gd name="T16" fmla="*/ 103691 w 689"/>
              <a:gd name="T17" fmla="*/ 495822 h 809"/>
              <a:gd name="T18" fmla="*/ 224337 w 689"/>
              <a:gd name="T19" fmla="*/ 526444 h 809"/>
              <a:gd name="T20" fmla="*/ 224337 w 689"/>
              <a:gd name="T21" fmla="*/ 526444 h 809"/>
              <a:gd name="T22" fmla="*/ 345636 w 689"/>
              <a:gd name="T23" fmla="*/ 499080 h 809"/>
              <a:gd name="T24" fmla="*/ 354766 w 689"/>
              <a:gd name="T25" fmla="*/ 406561 h 809"/>
              <a:gd name="T26" fmla="*/ 354766 w 689"/>
              <a:gd name="T27" fmla="*/ 406561 h 809"/>
              <a:gd name="T28" fmla="*/ 448675 w 689"/>
              <a:gd name="T29" fmla="*/ 224781 h 8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9" h="809">
                <a:moveTo>
                  <a:pt x="688" y="345"/>
                </a:moveTo>
                <a:lnTo>
                  <a:pt x="688" y="345"/>
                </a:lnTo>
                <a:cubicBezTo>
                  <a:pt x="688" y="154"/>
                  <a:pt x="534" y="0"/>
                  <a:pt x="344" y="0"/>
                </a:cubicBezTo>
                <a:cubicBezTo>
                  <a:pt x="154" y="0"/>
                  <a:pt x="0" y="154"/>
                  <a:pt x="0" y="345"/>
                </a:cubicBezTo>
                <a:cubicBezTo>
                  <a:pt x="0" y="460"/>
                  <a:pt x="58" y="563"/>
                  <a:pt x="145" y="624"/>
                </a:cubicBezTo>
                <a:lnTo>
                  <a:pt x="159" y="761"/>
                </a:lnTo>
                <a:cubicBezTo>
                  <a:pt x="186" y="778"/>
                  <a:pt x="245" y="808"/>
                  <a:pt x="344" y="808"/>
                </a:cubicBezTo>
                <a:cubicBezTo>
                  <a:pt x="438" y="808"/>
                  <a:pt x="498" y="784"/>
                  <a:pt x="530" y="766"/>
                </a:cubicBezTo>
                <a:lnTo>
                  <a:pt x="544" y="624"/>
                </a:lnTo>
                <a:cubicBezTo>
                  <a:pt x="632" y="562"/>
                  <a:pt x="688" y="460"/>
                  <a:pt x="688" y="345"/>
                </a:cubicBezTo>
              </a:path>
            </a:pathLst>
          </a:custGeom>
          <a:solidFill>
            <a:srgbClr val="FAEE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EC6182A2-B7C5-2C4D-885C-C991BF379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1785" y="7165614"/>
            <a:ext cx="565770" cy="296624"/>
          </a:xfrm>
          <a:custGeom>
            <a:avLst/>
            <a:gdLst>
              <a:gd name="T0" fmla="*/ 0 w 452"/>
              <a:gd name="T1" fmla="*/ 0 h 236"/>
              <a:gd name="T2" fmla="*/ 10502 w 452"/>
              <a:gd name="T3" fmla="*/ 104130 h 236"/>
              <a:gd name="T4" fmla="*/ 10502 w 452"/>
              <a:gd name="T5" fmla="*/ 104130 h 236"/>
              <a:gd name="T6" fmla="*/ 148335 w 452"/>
              <a:gd name="T7" fmla="*/ 154877 h 236"/>
              <a:gd name="T8" fmla="*/ 148335 w 452"/>
              <a:gd name="T9" fmla="*/ 154877 h 236"/>
              <a:gd name="T10" fmla="*/ 285512 w 452"/>
              <a:gd name="T11" fmla="*/ 104130 h 236"/>
              <a:gd name="T12" fmla="*/ 296014 w 452"/>
              <a:gd name="T13" fmla="*/ 4613 h 236"/>
              <a:gd name="T14" fmla="*/ 296014 w 452"/>
              <a:gd name="T15" fmla="*/ 4613 h 236"/>
              <a:gd name="T16" fmla="*/ 147679 w 452"/>
              <a:gd name="T17" fmla="*/ 37566 h 236"/>
              <a:gd name="T18" fmla="*/ 147679 w 452"/>
              <a:gd name="T19" fmla="*/ 37566 h 236"/>
              <a:gd name="T20" fmla="*/ 0 w 452"/>
              <a:gd name="T21" fmla="*/ 0 h 2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236">
                <a:moveTo>
                  <a:pt x="0" y="0"/>
                </a:moveTo>
                <a:lnTo>
                  <a:pt x="16" y="158"/>
                </a:lnTo>
                <a:cubicBezTo>
                  <a:pt x="16" y="158"/>
                  <a:pt x="81" y="235"/>
                  <a:pt x="226" y="235"/>
                </a:cubicBezTo>
                <a:cubicBezTo>
                  <a:pt x="371" y="235"/>
                  <a:pt x="435" y="158"/>
                  <a:pt x="435" y="158"/>
                </a:cubicBezTo>
                <a:lnTo>
                  <a:pt x="451" y="7"/>
                </a:lnTo>
                <a:cubicBezTo>
                  <a:pt x="413" y="28"/>
                  <a:pt x="339" y="58"/>
                  <a:pt x="225" y="57"/>
                </a:cubicBezTo>
                <a:cubicBezTo>
                  <a:pt x="105" y="57"/>
                  <a:pt x="33" y="22"/>
                  <a:pt x="0" y="0"/>
                </a:cubicBezTo>
              </a:path>
            </a:pathLst>
          </a:custGeom>
          <a:solidFill>
            <a:srgbClr val="92B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81BF5F2E-3DF3-5C4A-BB9D-1287884E8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8258" y="5418824"/>
            <a:ext cx="1779711" cy="856915"/>
          </a:xfrm>
          <a:custGeom>
            <a:avLst/>
            <a:gdLst>
              <a:gd name="T0" fmla="*/ 498631 w 1428"/>
              <a:gd name="T1" fmla="*/ 5240 h 686"/>
              <a:gd name="T2" fmla="*/ 535228 w 1428"/>
              <a:gd name="T3" fmla="*/ 26200 h 686"/>
              <a:gd name="T4" fmla="*/ 443736 w 1428"/>
              <a:gd name="T5" fmla="*/ 39955 h 686"/>
              <a:gd name="T6" fmla="*/ 475105 w 1428"/>
              <a:gd name="T7" fmla="*/ 10480 h 686"/>
              <a:gd name="T8" fmla="*/ 899889 w 1428"/>
              <a:gd name="T9" fmla="*/ 45850 h 686"/>
              <a:gd name="T10" fmla="*/ 932564 w 1428"/>
              <a:gd name="T11" fmla="*/ 35370 h 686"/>
              <a:gd name="T12" fmla="*/ 899889 w 1428"/>
              <a:gd name="T13" fmla="*/ 45850 h 686"/>
              <a:gd name="T14" fmla="*/ 843033 w 1428"/>
              <a:gd name="T15" fmla="*/ 84494 h 686"/>
              <a:gd name="T16" fmla="*/ 877016 w 1428"/>
              <a:gd name="T17" fmla="*/ 57640 h 686"/>
              <a:gd name="T18" fmla="*/ 567250 w 1428"/>
              <a:gd name="T19" fmla="*/ 89734 h 686"/>
              <a:gd name="T20" fmla="*/ 550912 w 1428"/>
              <a:gd name="T21" fmla="*/ 49125 h 686"/>
              <a:gd name="T22" fmla="*/ 419556 w 1428"/>
              <a:gd name="T23" fmla="*/ 106764 h 686"/>
              <a:gd name="T24" fmla="*/ 431319 w 1428"/>
              <a:gd name="T25" fmla="*/ 64845 h 686"/>
              <a:gd name="T26" fmla="*/ 419556 w 1428"/>
              <a:gd name="T27" fmla="*/ 106764 h 686"/>
              <a:gd name="T28" fmla="*/ 812318 w 1428"/>
              <a:gd name="T29" fmla="*/ 148684 h 686"/>
              <a:gd name="T30" fmla="*/ 833884 w 1428"/>
              <a:gd name="T31" fmla="*/ 110694 h 686"/>
              <a:gd name="T32" fmla="*/ 591430 w 1428"/>
              <a:gd name="T33" fmla="*/ 138204 h 686"/>
              <a:gd name="T34" fmla="*/ 584895 w 1428"/>
              <a:gd name="T35" fmla="*/ 111349 h 686"/>
              <a:gd name="T36" fmla="*/ 603193 w 1428"/>
              <a:gd name="T37" fmla="*/ 150649 h 686"/>
              <a:gd name="T38" fmla="*/ 390801 w 1428"/>
              <a:gd name="T39" fmla="*/ 171609 h 686"/>
              <a:gd name="T40" fmla="*/ 409753 w 1428"/>
              <a:gd name="T41" fmla="*/ 132309 h 686"/>
              <a:gd name="T42" fmla="*/ 148348 w 1428"/>
              <a:gd name="T43" fmla="*/ 212874 h 686"/>
              <a:gd name="T44" fmla="*/ 118286 w 1428"/>
              <a:gd name="T45" fmla="*/ 195844 h 686"/>
              <a:gd name="T46" fmla="*/ 112404 w 1428"/>
              <a:gd name="T47" fmla="*/ 190604 h 686"/>
              <a:gd name="T48" fmla="*/ 152269 w 1428"/>
              <a:gd name="T49" fmla="*/ 209599 h 686"/>
              <a:gd name="T50" fmla="*/ 631295 w 1428"/>
              <a:gd name="T51" fmla="*/ 216149 h 686"/>
              <a:gd name="T52" fmla="*/ 615610 w 1428"/>
              <a:gd name="T53" fmla="*/ 175539 h 686"/>
              <a:gd name="T54" fmla="*/ 794673 w 1428"/>
              <a:gd name="T55" fmla="*/ 217459 h 686"/>
              <a:gd name="T56" fmla="*/ 799901 w 1428"/>
              <a:gd name="T57" fmla="*/ 185364 h 686"/>
              <a:gd name="T58" fmla="*/ 805129 w 1428"/>
              <a:gd name="T59" fmla="*/ 187329 h 686"/>
              <a:gd name="T60" fmla="*/ 373156 w 1428"/>
              <a:gd name="T61" fmla="*/ 240383 h 686"/>
              <a:gd name="T62" fmla="*/ 382306 w 1428"/>
              <a:gd name="T63" fmla="*/ 197154 h 686"/>
              <a:gd name="T64" fmla="*/ 373156 w 1428"/>
              <a:gd name="T65" fmla="*/ 240383 h 686"/>
              <a:gd name="T66" fmla="*/ 67312 w 1428"/>
              <a:gd name="T67" fmla="*/ 245623 h 686"/>
              <a:gd name="T68" fmla="*/ 94106 w 1428"/>
              <a:gd name="T69" fmla="*/ 210909 h 686"/>
              <a:gd name="T70" fmla="*/ 188212 w 1428"/>
              <a:gd name="T71" fmla="*/ 270513 h 686"/>
              <a:gd name="T72" fmla="*/ 169260 w 1428"/>
              <a:gd name="T73" fmla="*/ 231213 h 686"/>
              <a:gd name="T74" fmla="*/ 672466 w 1428"/>
              <a:gd name="T75" fmla="*/ 273788 h 686"/>
              <a:gd name="T76" fmla="*/ 649593 w 1428"/>
              <a:gd name="T77" fmla="*/ 236453 h 686"/>
              <a:gd name="T78" fmla="*/ 672466 w 1428"/>
              <a:gd name="T79" fmla="*/ 273788 h 686"/>
              <a:gd name="T80" fmla="*/ 757423 w 1428"/>
              <a:gd name="T81" fmla="*/ 277063 h 686"/>
              <a:gd name="T82" fmla="*/ 784217 w 1428"/>
              <a:gd name="T83" fmla="*/ 243003 h 686"/>
              <a:gd name="T84" fmla="*/ 722133 w 1428"/>
              <a:gd name="T85" fmla="*/ 298023 h 686"/>
              <a:gd name="T86" fmla="*/ 696646 w 1428"/>
              <a:gd name="T87" fmla="*/ 286233 h 686"/>
              <a:gd name="T88" fmla="*/ 737817 w 1428"/>
              <a:gd name="T89" fmla="*/ 296058 h 686"/>
              <a:gd name="T90" fmla="*/ 343095 w 1428"/>
              <a:gd name="T91" fmla="*/ 304573 h 686"/>
              <a:gd name="T92" fmla="*/ 363354 w 1428"/>
              <a:gd name="T93" fmla="*/ 265928 h 686"/>
              <a:gd name="T94" fmla="*/ 45092 w 1428"/>
              <a:gd name="T95" fmla="*/ 313088 h 686"/>
              <a:gd name="T96" fmla="*/ 55549 w 1428"/>
              <a:gd name="T97" fmla="*/ 270513 h 686"/>
              <a:gd name="T98" fmla="*/ 45092 w 1428"/>
              <a:gd name="T99" fmla="*/ 313088 h 686"/>
              <a:gd name="T100" fmla="*/ 201936 w 1428"/>
              <a:gd name="T101" fmla="*/ 293438 h 686"/>
              <a:gd name="T102" fmla="*/ 230690 w 1428"/>
              <a:gd name="T103" fmla="*/ 326843 h 686"/>
              <a:gd name="T104" fmla="*/ 305845 w 1428"/>
              <a:gd name="T105" fmla="*/ 362868 h 686"/>
              <a:gd name="T106" fmla="*/ 335906 w 1428"/>
              <a:gd name="T107" fmla="*/ 331428 h 686"/>
              <a:gd name="T108" fmla="*/ 282318 w 1428"/>
              <a:gd name="T109" fmla="*/ 374003 h 686"/>
              <a:gd name="T110" fmla="*/ 248335 w 1428"/>
              <a:gd name="T111" fmla="*/ 347148 h 686"/>
              <a:gd name="T112" fmla="*/ 282318 w 1428"/>
              <a:gd name="T113" fmla="*/ 374003 h 686"/>
              <a:gd name="T114" fmla="*/ 18952 w 1428"/>
              <a:gd name="T115" fmla="*/ 379242 h 686"/>
              <a:gd name="T116" fmla="*/ 36597 w 1428"/>
              <a:gd name="T117" fmla="*/ 338633 h 686"/>
              <a:gd name="T118" fmla="*/ 0 w 1428"/>
              <a:gd name="T119" fmla="*/ 447362 h 686"/>
              <a:gd name="T120" fmla="*/ 16338 w 1428"/>
              <a:gd name="T121" fmla="*/ 406752 h 68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28" h="686">
                <a:moveTo>
                  <a:pt x="812" y="45"/>
                </a:moveTo>
                <a:lnTo>
                  <a:pt x="812" y="45"/>
                </a:lnTo>
                <a:cubicBezTo>
                  <a:pt x="795" y="24"/>
                  <a:pt x="779" y="12"/>
                  <a:pt x="763" y="8"/>
                </a:cubicBezTo>
                <a:lnTo>
                  <a:pt x="764" y="0"/>
                </a:lnTo>
                <a:cubicBezTo>
                  <a:pt x="782" y="4"/>
                  <a:pt x="800" y="18"/>
                  <a:pt x="819" y="40"/>
                </a:cubicBezTo>
                <a:lnTo>
                  <a:pt x="812" y="45"/>
                </a:lnTo>
                <a:close/>
                <a:moveTo>
                  <a:pt x="687" y="65"/>
                </a:moveTo>
                <a:lnTo>
                  <a:pt x="679" y="61"/>
                </a:lnTo>
                <a:cubicBezTo>
                  <a:pt x="694" y="36"/>
                  <a:pt x="708" y="19"/>
                  <a:pt x="722" y="9"/>
                </a:cubicBezTo>
                <a:lnTo>
                  <a:pt x="727" y="16"/>
                </a:lnTo>
                <a:cubicBezTo>
                  <a:pt x="714" y="25"/>
                  <a:pt x="700" y="42"/>
                  <a:pt x="687" y="65"/>
                </a:cubicBezTo>
                <a:close/>
                <a:moveTo>
                  <a:pt x="1377" y="70"/>
                </a:moveTo>
                <a:lnTo>
                  <a:pt x="1375" y="62"/>
                </a:lnTo>
                <a:cubicBezTo>
                  <a:pt x="1391" y="56"/>
                  <a:pt x="1408" y="54"/>
                  <a:pt x="1427" y="54"/>
                </a:cubicBezTo>
                <a:lnTo>
                  <a:pt x="1427" y="63"/>
                </a:lnTo>
                <a:cubicBezTo>
                  <a:pt x="1409" y="63"/>
                  <a:pt x="1393" y="65"/>
                  <a:pt x="1377" y="70"/>
                </a:cubicBezTo>
                <a:close/>
                <a:moveTo>
                  <a:pt x="1297" y="133"/>
                </a:moveTo>
                <a:lnTo>
                  <a:pt x="1290" y="129"/>
                </a:lnTo>
                <a:cubicBezTo>
                  <a:pt x="1304" y="108"/>
                  <a:pt x="1320" y="92"/>
                  <a:pt x="1337" y="81"/>
                </a:cubicBezTo>
                <a:lnTo>
                  <a:pt x="1342" y="88"/>
                </a:lnTo>
                <a:cubicBezTo>
                  <a:pt x="1325" y="99"/>
                  <a:pt x="1311" y="114"/>
                  <a:pt x="1297" y="133"/>
                </a:cubicBezTo>
                <a:close/>
                <a:moveTo>
                  <a:pt x="868" y="137"/>
                </a:moveTo>
                <a:lnTo>
                  <a:pt x="868" y="137"/>
                </a:lnTo>
                <a:cubicBezTo>
                  <a:pt x="857" y="114"/>
                  <a:pt x="846" y="95"/>
                  <a:pt x="836" y="79"/>
                </a:cubicBezTo>
                <a:lnTo>
                  <a:pt x="843" y="75"/>
                </a:lnTo>
                <a:cubicBezTo>
                  <a:pt x="853" y="91"/>
                  <a:pt x="864" y="110"/>
                  <a:pt x="876" y="133"/>
                </a:cubicBezTo>
                <a:lnTo>
                  <a:pt x="868" y="137"/>
                </a:lnTo>
                <a:close/>
                <a:moveTo>
                  <a:pt x="642" y="163"/>
                </a:moveTo>
                <a:lnTo>
                  <a:pt x="634" y="160"/>
                </a:lnTo>
                <a:cubicBezTo>
                  <a:pt x="643" y="136"/>
                  <a:pt x="652" y="116"/>
                  <a:pt x="660" y="99"/>
                </a:cubicBezTo>
                <a:lnTo>
                  <a:pt x="668" y="102"/>
                </a:lnTo>
                <a:cubicBezTo>
                  <a:pt x="659" y="119"/>
                  <a:pt x="651" y="139"/>
                  <a:pt x="642" y="163"/>
                </a:cubicBezTo>
                <a:close/>
                <a:moveTo>
                  <a:pt x="1251" y="229"/>
                </a:moveTo>
                <a:lnTo>
                  <a:pt x="1243" y="227"/>
                </a:lnTo>
                <a:cubicBezTo>
                  <a:pt x="1252" y="203"/>
                  <a:pt x="1260" y="183"/>
                  <a:pt x="1269" y="165"/>
                </a:cubicBezTo>
                <a:lnTo>
                  <a:pt x="1276" y="169"/>
                </a:lnTo>
                <a:cubicBezTo>
                  <a:pt x="1268" y="186"/>
                  <a:pt x="1260" y="206"/>
                  <a:pt x="1251" y="229"/>
                </a:cubicBezTo>
                <a:close/>
                <a:moveTo>
                  <a:pt x="916" y="234"/>
                </a:moveTo>
                <a:lnTo>
                  <a:pt x="905" y="211"/>
                </a:lnTo>
                <a:cubicBezTo>
                  <a:pt x="899" y="198"/>
                  <a:pt x="893" y="186"/>
                  <a:pt x="887" y="174"/>
                </a:cubicBezTo>
                <a:lnTo>
                  <a:pt x="895" y="170"/>
                </a:lnTo>
                <a:cubicBezTo>
                  <a:pt x="900" y="182"/>
                  <a:pt x="906" y="195"/>
                  <a:pt x="912" y="207"/>
                </a:cubicBezTo>
                <a:lnTo>
                  <a:pt x="923" y="230"/>
                </a:lnTo>
                <a:lnTo>
                  <a:pt x="916" y="234"/>
                </a:lnTo>
                <a:close/>
                <a:moveTo>
                  <a:pt x="606" y="264"/>
                </a:moveTo>
                <a:lnTo>
                  <a:pt x="598" y="262"/>
                </a:lnTo>
                <a:cubicBezTo>
                  <a:pt x="607" y="237"/>
                  <a:pt x="613" y="217"/>
                  <a:pt x="619" y="199"/>
                </a:cubicBezTo>
                <a:lnTo>
                  <a:pt x="627" y="202"/>
                </a:lnTo>
                <a:cubicBezTo>
                  <a:pt x="621" y="220"/>
                  <a:pt x="614" y="239"/>
                  <a:pt x="606" y="264"/>
                </a:cubicBezTo>
                <a:close/>
                <a:moveTo>
                  <a:pt x="227" y="325"/>
                </a:moveTo>
                <a:lnTo>
                  <a:pt x="227" y="325"/>
                </a:lnTo>
                <a:cubicBezTo>
                  <a:pt x="210" y="307"/>
                  <a:pt x="195" y="299"/>
                  <a:pt x="181" y="299"/>
                </a:cubicBezTo>
                <a:cubicBezTo>
                  <a:pt x="178" y="299"/>
                  <a:pt x="177" y="299"/>
                  <a:pt x="174" y="299"/>
                </a:cubicBezTo>
                <a:lnTo>
                  <a:pt x="172" y="291"/>
                </a:lnTo>
                <a:cubicBezTo>
                  <a:pt x="175" y="291"/>
                  <a:pt x="178" y="290"/>
                  <a:pt x="181" y="290"/>
                </a:cubicBezTo>
                <a:cubicBezTo>
                  <a:pt x="198" y="290"/>
                  <a:pt x="215" y="300"/>
                  <a:pt x="233" y="320"/>
                </a:cubicBezTo>
                <a:lnTo>
                  <a:pt x="227" y="325"/>
                </a:lnTo>
                <a:close/>
                <a:moveTo>
                  <a:pt x="966" y="330"/>
                </a:moveTo>
                <a:lnTo>
                  <a:pt x="966" y="330"/>
                </a:lnTo>
                <a:cubicBezTo>
                  <a:pt x="956" y="313"/>
                  <a:pt x="946" y="294"/>
                  <a:pt x="934" y="271"/>
                </a:cubicBezTo>
                <a:lnTo>
                  <a:pt x="942" y="268"/>
                </a:lnTo>
                <a:cubicBezTo>
                  <a:pt x="953" y="290"/>
                  <a:pt x="963" y="309"/>
                  <a:pt x="973" y="326"/>
                </a:cubicBezTo>
                <a:lnTo>
                  <a:pt x="966" y="330"/>
                </a:lnTo>
                <a:close/>
                <a:moveTo>
                  <a:pt x="1216" y="332"/>
                </a:moveTo>
                <a:lnTo>
                  <a:pt x="1209" y="329"/>
                </a:lnTo>
                <a:cubicBezTo>
                  <a:pt x="1213" y="315"/>
                  <a:pt x="1219" y="299"/>
                  <a:pt x="1224" y="283"/>
                </a:cubicBezTo>
                <a:lnTo>
                  <a:pt x="1229" y="266"/>
                </a:lnTo>
                <a:lnTo>
                  <a:pt x="1237" y="269"/>
                </a:lnTo>
                <a:lnTo>
                  <a:pt x="1232" y="286"/>
                </a:lnTo>
                <a:cubicBezTo>
                  <a:pt x="1226" y="302"/>
                  <a:pt x="1221" y="317"/>
                  <a:pt x="1216" y="332"/>
                </a:cubicBezTo>
                <a:close/>
                <a:moveTo>
                  <a:pt x="571" y="367"/>
                </a:moveTo>
                <a:lnTo>
                  <a:pt x="563" y="364"/>
                </a:lnTo>
                <a:cubicBezTo>
                  <a:pt x="570" y="344"/>
                  <a:pt x="577" y="322"/>
                  <a:pt x="585" y="301"/>
                </a:cubicBezTo>
                <a:lnTo>
                  <a:pt x="592" y="304"/>
                </a:lnTo>
                <a:cubicBezTo>
                  <a:pt x="585" y="325"/>
                  <a:pt x="578" y="346"/>
                  <a:pt x="571" y="367"/>
                </a:cubicBezTo>
                <a:close/>
                <a:moveTo>
                  <a:pt x="110" y="378"/>
                </a:moveTo>
                <a:lnTo>
                  <a:pt x="103" y="375"/>
                </a:lnTo>
                <a:cubicBezTo>
                  <a:pt x="115" y="350"/>
                  <a:pt x="126" y="331"/>
                  <a:pt x="137" y="318"/>
                </a:cubicBezTo>
                <a:lnTo>
                  <a:pt x="144" y="322"/>
                </a:lnTo>
                <a:cubicBezTo>
                  <a:pt x="133" y="336"/>
                  <a:pt x="122" y="355"/>
                  <a:pt x="110" y="378"/>
                </a:cubicBezTo>
                <a:lnTo>
                  <a:pt x="288" y="413"/>
                </a:lnTo>
                <a:cubicBezTo>
                  <a:pt x="276" y="394"/>
                  <a:pt x="264" y="374"/>
                  <a:pt x="252" y="357"/>
                </a:cubicBezTo>
                <a:lnTo>
                  <a:pt x="259" y="353"/>
                </a:lnTo>
                <a:cubicBezTo>
                  <a:pt x="272" y="370"/>
                  <a:pt x="284" y="390"/>
                  <a:pt x="295" y="409"/>
                </a:cubicBezTo>
                <a:lnTo>
                  <a:pt x="110" y="378"/>
                </a:lnTo>
                <a:close/>
                <a:moveTo>
                  <a:pt x="1029" y="418"/>
                </a:moveTo>
                <a:lnTo>
                  <a:pt x="1029" y="418"/>
                </a:lnTo>
                <a:cubicBezTo>
                  <a:pt x="1016" y="405"/>
                  <a:pt x="1002" y="387"/>
                  <a:pt x="988" y="365"/>
                </a:cubicBezTo>
                <a:lnTo>
                  <a:pt x="994" y="361"/>
                </a:lnTo>
                <a:cubicBezTo>
                  <a:pt x="1008" y="383"/>
                  <a:pt x="1022" y="399"/>
                  <a:pt x="1035" y="412"/>
                </a:cubicBezTo>
                <a:lnTo>
                  <a:pt x="1029" y="418"/>
                </a:lnTo>
                <a:close/>
                <a:moveTo>
                  <a:pt x="1165" y="428"/>
                </a:moveTo>
                <a:lnTo>
                  <a:pt x="1159" y="423"/>
                </a:lnTo>
                <a:cubicBezTo>
                  <a:pt x="1172" y="410"/>
                  <a:pt x="1183" y="392"/>
                  <a:pt x="1193" y="368"/>
                </a:cubicBezTo>
                <a:lnTo>
                  <a:pt x="1200" y="371"/>
                </a:lnTo>
                <a:cubicBezTo>
                  <a:pt x="1189" y="396"/>
                  <a:pt x="1178" y="415"/>
                  <a:pt x="1165" y="428"/>
                </a:cubicBezTo>
                <a:close/>
                <a:moveTo>
                  <a:pt x="1105" y="455"/>
                </a:moveTo>
                <a:lnTo>
                  <a:pt x="1105" y="455"/>
                </a:lnTo>
                <a:cubicBezTo>
                  <a:pt x="1091" y="455"/>
                  <a:pt x="1077" y="452"/>
                  <a:pt x="1063" y="444"/>
                </a:cubicBezTo>
                <a:lnTo>
                  <a:pt x="1066" y="437"/>
                </a:lnTo>
                <a:cubicBezTo>
                  <a:pt x="1087" y="448"/>
                  <a:pt x="1109" y="450"/>
                  <a:pt x="1127" y="444"/>
                </a:cubicBezTo>
                <a:lnTo>
                  <a:pt x="1129" y="452"/>
                </a:lnTo>
                <a:cubicBezTo>
                  <a:pt x="1122" y="454"/>
                  <a:pt x="1113" y="455"/>
                  <a:pt x="1105" y="455"/>
                </a:cubicBezTo>
                <a:close/>
                <a:moveTo>
                  <a:pt x="532" y="468"/>
                </a:moveTo>
                <a:lnTo>
                  <a:pt x="525" y="465"/>
                </a:lnTo>
                <a:cubicBezTo>
                  <a:pt x="532" y="447"/>
                  <a:pt x="540" y="427"/>
                  <a:pt x="549" y="403"/>
                </a:cubicBezTo>
                <a:lnTo>
                  <a:pt x="556" y="406"/>
                </a:lnTo>
                <a:cubicBezTo>
                  <a:pt x="548" y="430"/>
                  <a:pt x="540" y="450"/>
                  <a:pt x="532" y="468"/>
                </a:cubicBezTo>
                <a:close/>
                <a:moveTo>
                  <a:pt x="69" y="478"/>
                </a:moveTo>
                <a:lnTo>
                  <a:pt x="62" y="475"/>
                </a:lnTo>
                <a:cubicBezTo>
                  <a:pt x="70" y="453"/>
                  <a:pt x="78" y="431"/>
                  <a:pt x="85" y="413"/>
                </a:cubicBezTo>
                <a:lnTo>
                  <a:pt x="93" y="416"/>
                </a:lnTo>
                <a:cubicBezTo>
                  <a:pt x="85" y="434"/>
                  <a:pt x="77" y="455"/>
                  <a:pt x="69" y="478"/>
                </a:cubicBezTo>
                <a:close/>
                <a:moveTo>
                  <a:pt x="347" y="504"/>
                </a:moveTo>
                <a:lnTo>
                  <a:pt x="347" y="504"/>
                </a:lnTo>
                <a:cubicBezTo>
                  <a:pt x="336" y="489"/>
                  <a:pt x="324" y="472"/>
                  <a:pt x="309" y="448"/>
                </a:cubicBezTo>
                <a:lnTo>
                  <a:pt x="317" y="444"/>
                </a:lnTo>
                <a:cubicBezTo>
                  <a:pt x="331" y="468"/>
                  <a:pt x="342" y="485"/>
                  <a:pt x="353" y="499"/>
                </a:cubicBezTo>
                <a:lnTo>
                  <a:pt x="347" y="504"/>
                </a:lnTo>
                <a:close/>
                <a:moveTo>
                  <a:pt x="474" y="560"/>
                </a:moveTo>
                <a:lnTo>
                  <a:pt x="468" y="554"/>
                </a:lnTo>
                <a:cubicBezTo>
                  <a:pt x="481" y="544"/>
                  <a:pt x="493" y="527"/>
                  <a:pt x="507" y="502"/>
                </a:cubicBezTo>
                <a:lnTo>
                  <a:pt x="514" y="506"/>
                </a:lnTo>
                <a:cubicBezTo>
                  <a:pt x="500" y="532"/>
                  <a:pt x="487" y="549"/>
                  <a:pt x="474" y="560"/>
                </a:cubicBezTo>
                <a:close/>
                <a:moveTo>
                  <a:pt x="432" y="571"/>
                </a:moveTo>
                <a:lnTo>
                  <a:pt x="432" y="571"/>
                </a:lnTo>
                <a:cubicBezTo>
                  <a:pt x="413" y="567"/>
                  <a:pt x="394" y="556"/>
                  <a:pt x="374" y="536"/>
                </a:cubicBezTo>
                <a:lnTo>
                  <a:pt x="380" y="530"/>
                </a:lnTo>
                <a:cubicBezTo>
                  <a:pt x="399" y="549"/>
                  <a:pt x="417" y="559"/>
                  <a:pt x="434" y="563"/>
                </a:cubicBezTo>
                <a:lnTo>
                  <a:pt x="432" y="571"/>
                </a:lnTo>
                <a:close/>
                <a:moveTo>
                  <a:pt x="37" y="580"/>
                </a:moveTo>
                <a:lnTo>
                  <a:pt x="29" y="579"/>
                </a:lnTo>
                <a:cubicBezTo>
                  <a:pt x="35" y="556"/>
                  <a:pt x="42" y="535"/>
                  <a:pt x="48" y="515"/>
                </a:cubicBezTo>
                <a:lnTo>
                  <a:pt x="56" y="517"/>
                </a:lnTo>
                <a:cubicBezTo>
                  <a:pt x="50" y="537"/>
                  <a:pt x="43" y="559"/>
                  <a:pt x="37" y="580"/>
                </a:cubicBezTo>
                <a:close/>
                <a:moveTo>
                  <a:pt x="9" y="685"/>
                </a:moveTo>
                <a:lnTo>
                  <a:pt x="0" y="683"/>
                </a:lnTo>
                <a:cubicBezTo>
                  <a:pt x="0" y="683"/>
                  <a:pt x="7" y="657"/>
                  <a:pt x="17" y="619"/>
                </a:cubicBezTo>
                <a:lnTo>
                  <a:pt x="25" y="621"/>
                </a:lnTo>
                <a:cubicBezTo>
                  <a:pt x="15" y="659"/>
                  <a:pt x="9" y="685"/>
                  <a:pt x="9" y="685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3FFAF4F6-A460-7A4B-B07D-226F2CB26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2764" y="5347416"/>
            <a:ext cx="1785206" cy="994240"/>
          </a:xfrm>
          <a:custGeom>
            <a:avLst/>
            <a:gdLst>
              <a:gd name="T0" fmla="*/ 4570 w 1434"/>
              <a:gd name="T1" fmla="*/ 520682 h 800"/>
              <a:gd name="T2" fmla="*/ 0 w 1434"/>
              <a:gd name="T3" fmla="*/ 518727 h 800"/>
              <a:gd name="T4" fmla="*/ 0 w 1434"/>
              <a:gd name="T5" fmla="*/ 518727 h 800"/>
              <a:gd name="T6" fmla="*/ 122724 w 1434"/>
              <a:gd name="T7" fmla="*/ 301070 h 800"/>
              <a:gd name="T8" fmla="*/ 122724 w 1434"/>
              <a:gd name="T9" fmla="*/ 301070 h 800"/>
              <a:gd name="T10" fmla="*/ 201059 w 1434"/>
              <a:gd name="T11" fmla="*/ 251544 h 800"/>
              <a:gd name="T12" fmla="*/ 201059 w 1434"/>
              <a:gd name="T13" fmla="*/ 251544 h 800"/>
              <a:gd name="T14" fmla="*/ 242837 w 1434"/>
              <a:gd name="T15" fmla="*/ 351249 h 800"/>
              <a:gd name="T16" fmla="*/ 242837 w 1434"/>
              <a:gd name="T17" fmla="*/ 351249 h 800"/>
              <a:gd name="T18" fmla="*/ 298977 w 1434"/>
              <a:gd name="T19" fmla="*/ 506346 h 800"/>
              <a:gd name="T20" fmla="*/ 298977 w 1434"/>
              <a:gd name="T21" fmla="*/ 506346 h 800"/>
              <a:gd name="T22" fmla="*/ 342714 w 1434"/>
              <a:gd name="T23" fmla="*/ 488751 h 800"/>
              <a:gd name="T24" fmla="*/ 342714 w 1434"/>
              <a:gd name="T25" fmla="*/ 488751 h 800"/>
              <a:gd name="T26" fmla="*/ 498731 w 1434"/>
              <a:gd name="T27" fmla="*/ 173344 h 800"/>
              <a:gd name="T28" fmla="*/ 498731 w 1434"/>
              <a:gd name="T29" fmla="*/ 173344 h 800"/>
              <a:gd name="T30" fmla="*/ 599913 w 1434"/>
              <a:gd name="T31" fmla="*/ 0 h 800"/>
              <a:gd name="T32" fmla="*/ 599913 w 1434"/>
              <a:gd name="T33" fmla="*/ 0 h 800"/>
              <a:gd name="T34" fmla="*/ 674984 w 1434"/>
              <a:gd name="T35" fmla="*/ 242420 h 800"/>
              <a:gd name="T36" fmla="*/ 674984 w 1434"/>
              <a:gd name="T37" fmla="*/ 242420 h 800"/>
              <a:gd name="T38" fmla="*/ 744832 w 1434"/>
              <a:gd name="T39" fmla="*/ 482886 h 800"/>
              <a:gd name="T40" fmla="*/ 744832 w 1434"/>
              <a:gd name="T41" fmla="*/ 482886 h 800"/>
              <a:gd name="T42" fmla="*/ 846014 w 1434"/>
              <a:gd name="T43" fmla="*/ 362979 h 800"/>
              <a:gd name="T44" fmla="*/ 846014 w 1434"/>
              <a:gd name="T45" fmla="*/ 362979 h 800"/>
              <a:gd name="T46" fmla="*/ 935446 w 1434"/>
              <a:gd name="T47" fmla="*/ 250892 h 800"/>
              <a:gd name="T48" fmla="*/ 935446 w 1434"/>
              <a:gd name="T49" fmla="*/ 256757 h 800"/>
              <a:gd name="T50" fmla="*/ 935446 w 1434"/>
              <a:gd name="T51" fmla="*/ 256757 h 800"/>
              <a:gd name="T52" fmla="*/ 850584 w 1434"/>
              <a:gd name="T53" fmla="*/ 364934 h 800"/>
              <a:gd name="T54" fmla="*/ 850584 w 1434"/>
              <a:gd name="T55" fmla="*/ 364934 h 800"/>
              <a:gd name="T56" fmla="*/ 744179 w 1434"/>
              <a:gd name="T57" fmla="*/ 488099 h 800"/>
              <a:gd name="T58" fmla="*/ 744179 w 1434"/>
              <a:gd name="T59" fmla="*/ 488099 h 800"/>
              <a:gd name="T60" fmla="*/ 669761 w 1434"/>
              <a:gd name="T61" fmla="*/ 243072 h 800"/>
              <a:gd name="T62" fmla="*/ 669761 w 1434"/>
              <a:gd name="T63" fmla="*/ 243072 h 800"/>
              <a:gd name="T64" fmla="*/ 599913 w 1434"/>
              <a:gd name="T65" fmla="*/ 5213 h 800"/>
              <a:gd name="T66" fmla="*/ 599913 w 1434"/>
              <a:gd name="T67" fmla="*/ 5213 h 800"/>
              <a:gd name="T68" fmla="*/ 503953 w 1434"/>
              <a:gd name="T69" fmla="*/ 175299 h 800"/>
              <a:gd name="T70" fmla="*/ 503953 w 1434"/>
              <a:gd name="T71" fmla="*/ 175299 h 800"/>
              <a:gd name="T72" fmla="*/ 346631 w 1434"/>
              <a:gd name="T73" fmla="*/ 492009 h 800"/>
              <a:gd name="T74" fmla="*/ 346631 w 1434"/>
              <a:gd name="T75" fmla="*/ 492009 h 800"/>
              <a:gd name="T76" fmla="*/ 297019 w 1434"/>
              <a:gd name="T77" fmla="*/ 511559 h 800"/>
              <a:gd name="T78" fmla="*/ 297019 w 1434"/>
              <a:gd name="T79" fmla="*/ 511559 h 800"/>
              <a:gd name="T80" fmla="*/ 237615 w 1434"/>
              <a:gd name="T81" fmla="*/ 351249 h 800"/>
              <a:gd name="T82" fmla="*/ 237615 w 1434"/>
              <a:gd name="T83" fmla="*/ 351249 h 800"/>
              <a:gd name="T84" fmla="*/ 199101 w 1434"/>
              <a:gd name="T85" fmla="*/ 256105 h 800"/>
              <a:gd name="T86" fmla="*/ 199101 w 1434"/>
              <a:gd name="T87" fmla="*/ 256105 h 800"/>
              <a:gd name="T88" fmla="*/ 127294 w 1434"/>
              <a:gd name="T89" fmla="*/ 304329 h 800"/>
              <a:gd name="T90" fmla="*/ 127294 w 1434"/>
              <a:gd name="T91" fmla="*/ 304329 h 800"/>
              <a:gd name="T92" fmla="*/ 4570 w 1434"/>
              <a:gd name="T93" fmla="*/ 520682 h 8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34" h="800">
                <a:moveTo>
                  <a:pt x="7" y="799"/>
                </a:moveTo>
                <a:lnTo>
                  <a:pt x="0" y="796"/>
                </a:lnTo>
                <a:cubicBezTo>
                  <a:pt x="0" y="793"/>
                  <a:pt x="115" y="567"/>
                  <a:pt x="188" y="462"/>
                </a:cubicBezTo>
                <a:cubicBezTo>
                  <a:pt x="229" y="404"/>
                  <a:pt x="273" y="376"/>
                  <a:pt x="308" y="386"/>
                </a:cubicBezTo>
                <a:cubicBezTo>
                  <a:pt x="333" y="393"/>
                  <a:pt x="366" y="426"/>
                  <a:pt x="372" y="539"/>
                </a:cubicBezTo>
                <a:cubicBezTo>
                  <a:pt x="380" y="670"/>
                  <a:pt x="413" y="762"/>
                  <a:pt x="458" y="777"/>
                </a:cubicBezTo>
                <a:cubicBezTo>
                  <a:pt x="479" y="785"/>
                  <a:pt x="502" y="775"/>
                  <a:pt x="525" y="750"/>
                </a:cubicBezTo>
                <a:cubicBezTo>
                  <a:pt x="643" y="618"/>
                  <a:pt x="710" y="423"/>
                  <a:pt x="764" y="266"/>
                </a:cubicBezTo>
                <a:cubicBezTo>
                  <a:pt x="815" y="118"/>
                  <a:pt x="855" y="0"/>
                  <a:pt x="919" y="0"/>
                </a:cubicBezTo>
                <a:cubicBezTo>
                  <a:pt x="1002" y="0"/>
                  <a:pt x="1017" y="181"/>
                  <a:pt x="1034" y="372"/>
                </a:cubicBezTo>
                <a:cubicBezTo>
                  <a:pt x="1050" y="552"/>
                  <a:pt x="1066" y="738"/>
                  <a:pt x="1141" y="741"/>
                </a:cubicBezTo>
                <a:cubicBezTo>
                  <a:pt x="1220" y="745"/>
                  <a:pt x="1258" y="649"/>
                  <a:pt x="1296" y="557"/>
                </a:cubicBezTo>
                <a:cubicBezTo>
                  <a:pt x="1331" y="469"/>
                  <a:pt x="1365" y="385"/>
                  <a:pt x="1433" y="385"/>
                </a:cubicBezTo>
                <a:lnTo>
                  <a:pt x="1433" y="394"/>
                </a:lnTo>
                <a:cubicBezTo>
                  <a:pt x="1371" y="394"/>
                  <a:pt x="1338" y="475"/>
                  <a:pt x="1303" y="560"/>
                </a:cubicBezTo>
                <a:cubicBezTo>
                  <a:pt x="1265" y="655"/>
                  <a:pt x="1226" y="753"/>
                  <a:pt x="1140" y="749"/>
                </a:cubicBezTo>
                <a:cubicBezTo>
                  <a:pt x="1059" y="746"/>
                  <a:pt x="1043" y="564"/>
                  <a:pt x="1026" y="373"/>
                </a:cubicBezTo>
                <a:cubicBezTo>
                  <a:pt x="1010" y="193"/>
                  <a:pt x="994" y="8"/>
                  <a:pt x="919" y="8"/>
                </a:cubicBezTo>
                <a:cubicBezTo>
                  <a:pt x="861" y="8"/>
                  <a:pt x="822" y="123"/>
                  <a:pt x="772" y="269"/>
                </a:cubicBezTo>
                <a:cubicBezTo>
                  <a:pt x="718" y="426"/>
                  <a:pt x="651" y="622"/>
                  <a:pt x="531" y="755"/>
                </a:cubicBezTo>
                <a:cubicBezTo>
                  <a:pt x="499" y="791"/>
                  <a:pt x="472" y="791"/>
                  <a:pt x="455" y="785"/>
                </a:cubicBezTo>
                <a:cubicBezTo>
                  <a:pt x="406" y="768"/>
                  <a:pt x="372" y="676"/>
                  <a:pt x="364" y="539"/>
                </a:cubicBezTo>
                <a:cubicBezTo>
                  <a:pt x="358" y="431"/>
                  <a:pt x="328" y="400"/>
                  <a:pt x="305" y="393"/>
                </a:cubicBezTo>
                <a:cubicBezTo>
                  <a:pt x="274" y="385"/>
                  <a:pt x="232" y="413"/>
                  <a:pt x="195" y="467"/>
                </a:cubicBezTo>
                <a:cubicBezTo>
                  <a:pt x="122" y="571"/>
                  <a:pt x="8" y="797"/>
                  <a:pt x="7" y="799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3737F9FC-F05F-9A41-8191-44B0D9DEA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5722" y="5254035"/>
            <a:ext cx="1757740" cy="1224950"/>
          </a:xfrm>
          <a:custGeom>
            <a:avLst/>
            <a:gdLst>
              <a:gd name="T0" fmla="*/ 917131 w 1413"/>
              <a:gd name="T1" fmla="*/ 501170 h 983"/>
              <a:gd name="T2" fmla="*/ 600766 w 1413"/>
              <a:gd name="T3" fmla="*/ 344350 h 983"/>
              <a:gd name="T4" fmla="*/ 600766 w 1413"/>
              <a:gd name="T5" fmla="*/ 501170 h 983"/>
              <a:gd name="T6" fmla="*/ 596853 w 1413"/>
              <a:gd name="T7" fmla="*/ 344350 h 983"/>
              <a:gd name="T8" fmla="*/ 440953 w 1413"/>
              <a:gd name="T9" fmla="*/ 344350 h 983"/>
              <a:gd name="T10" fmla="*/ 436387 w 1413"/>
              <a:gd name="T11" fmla="*/ 501170 h 983"/>
              <a:gd name="T12" fmla="*/ 120023 w 1413"/>
              <a:gd name="T13" fmla="*/ 344350 h 983"/>
              <a:gd name="T14" fmla="*/ 120023 w 1413"/>
              <a:gd name="T15" fmla="*/ 501170 h 983"/>
              <a:gd name="T16" fmla="*/ 276574 w 1413"/>
              <a:gd name="T17" fmla="*/ 184263 h 983"/>
              <a:gd name="T18" fmla="*/ 120023 w 1413"/>
              <a:gd name="T19" fmla="*/ 184263 h 983"/>
              <a:gd name="T20" fmla="*/ 276574 w 1413"/>
              <a:gd name="T21" fmla="*/ 180343 h 983"/>
              <a:gd name="T22" fmla="*/ 436387 w 1413"/>
              <a:gd name="T23" fmla="*/ 180343 h 983"/>
              <a:gd name="T24" fmla="*/ 436387 w 1413"/>
              <a:gd name="T25" fmla="*/ 24176 h 983"/>
              <a:gd name="T26" fmla="*/ 440953 w 1413"/>
              <a:gd name="T27" fmla="*/ 180343 h 983"/>
              <a:gd name="T28" fmla="*/ 596853 w 1413"/>
              <a:gd name="T29" fmla="*/ 180343 h 983"/>
              <a:gd name="T30" fmla="*/ 600766 w 1413"/>
              <a:gd name="T31" fmla="*/ 24176 h 983"/>
              <a:gd name="T32" fmla="*/ 761232 w 1413"/>
              <a:gd name="T33" fmla="*/ 184263 h 983"/>
              <a:gd name="T34" fmla="*/ 761232 w 1413"/>
              <a:gd name="T35" fmla="*/ 340430 h 983"/>
              <a:gd name="T36" fmla="*/ 756666 w 1413"/>
              <a:gd name="T37" fmla="*/ 184263 h 983"/>
              <a:gd name="T38" fmla="*/ 600766 w 1413"/>
              <a:gd name="T39" fmla="*/ 184263 h 983"/>
              <a:gd name="T40" fmla="*/ 280488 w 1413"/>
              <a:gd name="T41" fmla="*/ 184263 h 983"/>
              <a:gd name="T42" fmla="*/ 440953 w 1413"/>
              <a:gd name="T43" fmla="*/ 184263 h 983"/>
              <a:gd name="T44" fmla="*/ 440953 w 1413"/>
              <a:gd name="T45" fmla="*/ 340430 h 983"/>
              <a:gd name="T46" fmla="*/ 761232 w 1413"/>
              <a:gd name="T47" fmla="*/ 180343 h 983"/>
              <a:gd name="T48" fmla="*/ 917131 w 1413"/>
              <a:gd name="T49" fmla="*/ 180343 h 983"/>
              <a:gd name="T50" fmla="*/ 761232 w 1413"/>
              <a:gd name="T51" fmla="*/ 20256 h 983"/>
              <a:gd name="T52" fmla="*/ 756666 w 1413"/>
              <a:gd name="T53" fmla="*/ 20256 h 983"/>
              <a:gd name="T54" fmla="*/ 596853 w 1413"/>
              <a:gd name="T55" fmla="*/ 0 h 983"/>
              <a:gd name="T56" fmla="*/ 440953 w 1413"/>
              <a:gd name="T57" fmla="*/ 0 h 983"/>
              <a:gd name="T58" fmla="*/ 280488 w 1413"/>
              <a:gd name="T59" fmla="*/ 20256 h 983"/>
              <a:gd name="T60" fmla="*/ 276574 w 1413"/>
              <a:gd name="T61" fmla="*/ 20256 h 983"/>
              <a:gd name="T62" fmla="*/ 116109 w 1413"/>
              <a:gd name="T63" fmla="*/ 0 h 983"/>
              <a:gd name="T64" fmla="*/ 0 w 1413"/>
              <a:gd name="T65" fmla="*/ 24176 h 983"/>
              <a:gd name="T66" fmla="*/ 0 w 1413"/>
              <a:gd name="T67" fmla="*/ 180343 h 983"/>
              <a:gd name="T68" fmla="*/ 116109 w 1413"/>
              <a:gd name="T69" fmla="*/ 340430 h 983"/>
              <a:gd name="T70" fmla="*/ 116109 w 1413"/>
              <a:gd name="T71" fmla="*/ 344350 h 983"/>
              <a:gd name="T72" fmla="*/ 0 w 1413"/>
              <a:gd name="T73" fmla="*/ 505091 h 983"/>
              <a:gd name="T74" fmla="*/ 120023 w 1413"/>
              <a:gd name="T75" fmla="*/ 641655 h 983"/>
              <a:gd name="T76" fmla="*/ 276574 w 1413"/>
              <a:gd name="T77" fmla="*/ 641655 h 983"/>
              <a:gd name="T78" fmla="*/ 436387 w 1413"/>
              <a:gd name="T79" fmla="*/ 505091 h 983"/>
              <a:gd name="T80" fmla="*/ 440953 w 1413"/>
              <a:gd name="T81" fmla="*/ 505091 h 983"/>
              <a:gd name="T82" fmla="*/ 600766 w 1413"/>
              <a:gd name="T83" fmla="*/ 641655 h 983"/>
              <a:gd name="T84" fmla="*/ 756666 w 1413"/>
              <a:gd name="T85" fmla="*/ 641655 h 983"/>
              <a:gd name="T86" fmla="*/ 917131 w 1413"/>
              <a:gd name="T87" fmla="*/ 505091 h 983"/>
              <a:gd name="T88" fmla="*/ 921045 w 1413"/>
              <a:gd name="T89" fmla="*/ 0 h 9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413" h="983">
                <a:moveTo>
                  <a:pt x="1167" y="527"/>
                </a:moveTo>
                <a:lnTo>
                  <a:pt x="1406" y="527"/>
                </a:lnTo>
                <a:lnTo>
                  <a:pt x="1406" y="767"/>
                </a:lnTo>
                <a:lnTo>
                  <a:pt x="1167" y="767"/>
                </a:lnTo>
                <a:lnTo>
                  <a:pt x="1167" y="527"/>
                </a:lnTo>
                <a:close/>
                <a:moveTo>
                  <a:pt x="921" y="527"/>
                </a:moveTo>
                <a:lnTo>
                  <a:pt x="1160" y="527"/>
                </a:lnTo>
                <a:lnTo>
                  <a:pt x="1160" y="767"/>
                </a:lnTo>
                <a:lnTo>
                  <a:pt x="921" y="767"/>
                </a:lnTo>
                <a:lnTo>
                  <a:pt x="921" y="527"/>
                </a:lnTo>
                <a:close/>
                <a:moveTo>
                  <a:pt x="676" y="527"/>
                </a:moveTo>
                <a:lnTo>
                  <a:pt x="915" y="527"/>
                </a:lnTo>
                <a:lnTo>
                  <a:pt x="915" y="767"/>
                </a:lnTo>
                <a:lnTo>
                  <a:pt x="676" y="767"/>
                </a:lnTo>
                <a:lnTo>
                  <a:pt x="676" y="527"/>
                </a:lnTo>
                <a:close/>
                <a:moveTo>
                  <a:pt x="430" y="527"/>
                </a:moveTo>
                <a:lnTo>
                  <a:pt x="669" y="527"/>
                </a:lnTo>
                <a:lnTo>
                  <a:pt x="669" y="767"/>
                </a:lnTo>
                <a:lnTo>
                  <a:pt x="430" y="767"/>
                </a:lnTo>
                <a:lnTo>
                  <a:pt x="430" y="527"/>
                </a:lnTo>
                <a:close/>
                <a:moveTo>
                  <a:pt x="184" y="527"/>
                </a:moveTo>
                <a:lnTo>
                  <a:pt x="424" y="527"/>
                </a:lnTo>
                <a:lnTo>
                  <a:pt x="424" y="767"/>
                </a:lnTo>
                <a:lnTo>
                  <a:pt x="184" y="767"/>
                </a:lnTo>
                <a:lnTo>
                  <a:pt x="184" y="527"/>
                </a:lnTo>
                <a:close/>
                <a:moveTo>
                  <a:pt x="184" y="282"/>
                </a:moveTo>
                <a:lnTo>
                  <a:pt x="424" y="282"/>
                </a:lnTo>
                <a:lnTo>
                  <a:pt x="424" y="521"/>
                </a:lnTo>
                <a:lnTo>
                  <a:pt x="184" y="521"/>
                </a:lnTo>
                <a:lnTo>
                  <a:pt x="184" y="282"/>
                </a:lnTo>
                <a:close/>
                <a:moveTo>
                  <a:pt x="184" y="37"/>
                </a:moveTo>
                <a:lnTo>
                  <a:pt x="424" y="37"/>
                </a:lnTo>
                <a:lnTo>
                  <a:pt x="424" y="276"/>
                </a:lnTo>
                <a:lnTo>
                  <a:pt x="184" y="276"/>
                </a:lnTo>
                <a:lnTo>
                  <a:pt x="184" y="37"/>
                </a:lnTo>
                <a:close/>
                <a:moveTo>
                  <a:pt x="669" y="276"/>
                </a:moveTo>
                <a:lnTo>
                  <a:pt x="430" y="276"/>
                </a:lnTo>
                <a:lnTo>
                  <a:pt x="430" y="37"/>
                </a:lnTo>
                <a:lnTo>
                  <a:pt x="669" y="37"/>
                </a:lnTo>
                <a:lnTo>
                  <a:pt x="669" y="276"/>
                </a:lnTo>
                <a:close/>
                <a:moveTo>
                  <a:pt x="915" y="276"/>
                </a:moveTo>
                <a:lnTo>
                  <a:pt x="676" y="276"/>
                </a:lnTo>
                <a:lnTo>
                  <a:pt x="676" y="37"/>
                </a:lnTo>
                <a:lnTo>
                  <a:pt x="915" y="37"/>
                </a:lnTo>
                <a:lnTo>
                  <a:pt x="915" y="276"/>
                </a:lnTo>
                <a:close/>
                <a:moveTo>
                  <a:pt x="1160" y="276"/>
                </a:moveTo>
                <a:lnTo>
                  <a:pt x="921" y="276"/>
                </a:lnTo>
                <a:lnTo>
                  <a:pt x="921" y="37"/>
                </a:lnTo>
                <a:lnTo>
                  <a:pt x="1160" y="37"/>
                </a:lnTo>
                <a:lnTo>
                  <a:pt x="1160" y="276"/>
                </a:lnTo>
                <a:close/>
                <a:moveTo>
                  <a:pt x="1167" y="282"/>
                </a:moveTo>
                <a:lnTo>
                  <a:pt x="1406" y="282"/>
                </a:lnTo>
                <a:lnTo>
                  <a:pt x="1406" y="521"/>
                </a:lnTo>
                <a:lnTo>
                  <a:pt x="1167" y="521"/>
                </a:lnTo>
                <a:lnTo>
                  <a:pt x="1167" y="282"/>
                </a:lnTo>
                <a:close/>
                <a:moveTo>
                  <a:pt x="921" y="282"/>
                </a:moveTo>
                <a:lnTo>
                  <a:pt x="1160" y="282"/>
                </a:lnTo>
                <a:lnTo>
                  <a:pt x="1160" y="521"/>
                </a:lnTo>
                <a:lnTo>
                  <a:pt x="921" y="521"/>
                </a:lnTo>
                <a:lnTo>
                  <a:pt x="921" y="282"/>
                </a:lnTo>
                <a:close/>
                <a:moveTo>
                  <a:pt x="669" y="521"/>
                </a:moveTo>
                <a:lnTo>
                  <a:pt x="430" y="521"/>
                </a:lnTo>
                <a:lnTo>
                  <a:pt x="430" y="282"/>
                </a:lnTo>
                <a:lnTo>
                  <a:pt x="669" y="282"/>
                </a:lnTo>
                <a:lnTo>
                  <a:pt x="669" y="521"/>
                </a:lnTo>
                <a:close/>
                <a:moveTo>
                  <a:pt x="676" y="282"/>
                </a:moveTo>
                <a:lnTo>
                  <a:pt x="915" y="282"/>
                </a:lnTo>
                <a:lnTo>
                  <a:pt x="915" y="521"/>
                </a:lnTo>
                <a:lnTo>
                  <a:pt x="676" y="521"/>
                </a:lnTo>
                <a:lnTo>
                  <a:pt x="676" y="282"/>
                </a:lnTo>
                <a:close/>
                <a:moveTo>
                  <a:pt x="1406" y="276"/>
                </a:moveTo>
                <a:lnTo>
                  <a:pt x="1167" y="276"/>
                </a:lnTo>
                <a:lnTo>
                  <a:pt x="1167" y="37"/>
                </a:lnTo>
                <a:lnTo>
                  <a:pt x="1406" y="37"/>
                </a:lnTo>
                <a:lnTo>
                  <a:pt x="1406" y="276"/>
                </a:lnTo>
                <a:close/>
                <a:moveTo>
                  <a:pt x="1406" y="0"/>
                </a:moveTo>
                <a:lnTo>
                  <a:pt x="1406" y="31"/>
                </a:lnTo>
                <a:lnTo>
                  <a:pt x="1167" y="31"/>
                </a:lnTo>
                <a:lnTo>
                  <a:pt x="1167" y="0"/>
                </a:lnTo>
                <a:lnTo>
                  <a:pt x="1160" y="0"/>
                </a:lnTo>
                <a:lnTo>
                  <a:pt x="1160" y="31"/>
                </a:lnTo>
                <a:lnTo>
                  <a:pt x="921" y="31"/>
                </a:lnTo>
                <a:lnTo>
                  <a:pt x="921" y="0"/>
                </a:lnTo>
                <a:lnTo>
                  <a:pt x="915" y="0"/>
                </a:lnTo>
                <a:lnTo>
                  <a:pt x="915" y="31"/>
                </a:lnTo>
                <a:lnTo>
                  <a:pt x="676" y="31"/>
                </a:lnTo>
                <a:lnTo>
                  <a:pt x="676" y="0"/>
                </a:lnTo>
                <a:lnTo>
                  <a:pt x="669" y="0"/>
                </a:lnTo>
                <a:lnTo>
                  <a:pt x="669" y="31"/>
                </a:lnTo>
                <a:lnTo>
                  <a:pt x="430" y="31"/>
                </a:lnTo>
                <a:lnTo>
                  <a:pt x="430" y="0"/>
                </a:lnTo>
                <a:lnTo>
                  <a:pt x="424" y="0"/>
                </a:lnTo>
                <a:lnTo>
                  <a:pt x="424" y="31"/>
                </a:lnTo>
                <a:lnTo>
                  <a:pt x="184" y="31"/>
                </a:lnTo>
                <a:lnTo>
                  <a:pt x="184" y="0"/>
                </a:lnTo>
                <a:lnTo>
                  <a:pt x="178" y="0"/>
                </a:lnTo>
                <a:lnTo>
                  <a:pt x="178" y="31"/>
                </a:lnTo>
                <a:lnTo>
                  <a:pt x="0" y="31"/>
                </a:lnTo>
                <a:lnTo>
                  <a:pt x="0" y="37"/>
                </a:lnTo>
                <a:lnTo>
                  <a:pt x="178" y="37"/>
                </a:lnTo>
                <a:lnTo>
                  <a:pt x="178" y="276"/>
                </a:lnTo>
                <a:lnTo>
                  <a:pt x="0" y="276"/>
                </a:lnTo>
                <a:lnTo>
                  <a:pt x="0" y="282"/>
                </a:lnTo>
                <a:lnTo>
                  <a:pt x="178" y="282"/>
                </a:lnTo>
                <a:lnTo>
                  <a:pt x="178" y="521"/>
                </a:lnTo>
                <a:lnTo>
                  <a:pt x="0" y="521"/>
                </a:lnTo>
                <a:lnTo>
                  <a:pt x="0" y="527"/>
                </a:lnTo>
                <a:lnTo>
                  <a:pt x="178" y="527"/>
                </a:lnTo>
                <a:lnTo>
                  <a:pt x="178" y="767"/>
                </a:lnTo>
                <a:lnTo>
                  <a:pt x="0" y="767"/>
                </a:lnTo>
                <a:lnTo>
                  <a:pt x="0" y="773"/>
                </a:lnTo>
                <a:lnTo>
                  <a:pt x="178" y="773"/>
                </a:lnTo>
                <a:lnTo>
                  <a:pt x="178" y="982"/>
                </a:lnTo>
                <a:lnTo>
                  <a:pt x="184" y="982"/>
                </a:lnTo>
                <a:lnTo>
                  <a:pt x="184" y="773"/>
                </a:lnTo>
                <a:lnTo>
                  <a:pt x="424" y="773"/>
                </a:lnTo>
                <a:lnTo>
                  <a:pt x="424" y="982"/>
                </a:lnTo>
                <a:lnTo>
                  <a:pt x="430" y="982"/>
                </a:lnTo>
                <a:lnTo>
                  <a:pt x="430" y="773"/>
                </a:lnTo>
                <a:lnTo>
                  <a:pt x="669" y="773"/>
                </a:lnTo>
                <a:lnTo>
                  <a:pt x="669" y="982"/>
                </a:lnTo>
                <a:lnTo>
                  <a:pt x="676" y="982"/>
                </a:lnTo>
                <a:lnTo>
                  <a:pt x="676" y="773"/>
                </a:lnTo>
                <a:lnTo>
                  <a:pt x="915" y="773"/>
                </a:lnTo>
                <a:lnTo>
                  <a:pt x="915" y="982"/>
                </a:lnTo>
                <a:lnTo>
                  <a:pt x="921" y="982"/>
                </a:lnTo>
                <a:lnTo>
                  <a:pt x="921" y="773"/>
                </a:lnTo>
                <a:lnTo>
                  <a:pt x="1160" y="773"/>
                </a:lnTo>
                <a:lnTo>
                  <a:pt x="1160" y="982"/>
                </a:lnTo>
                <a:lnTo>
                  <a:pt x="1167" y="982"/>
                </a:lnTo>
                <a:lnTo>
                  <a:pt x="1167" y="773"/>
                </a:lnTo>
                <a:lnTo>
                  <a:pt x="1406" y="773"/>
                </a:lnTo>
                <a:lnTo>
                  <a:pt x="1406" y="982"/>
                </a:lnTo>
                <a:lnTo>
                  <a:pt x="1412" y="982"/>
                </a:lnTo>
                <a:lnTo>
                  <a:pt x="1412" y="0"/>
                </a:lnTo>
                <a:lnTo>
                  <a:pt x="1406" y="0"/>
                </a:lnTo>
                <a:close/>
              </a:path>
            </a:pathLst>
          </a:custGeom>
          <a:solidFill>
            <a:srgbClr val="2F3C5F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EB89E556-178F-6F4B-89A8-06D2DB0A8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1357" y="5292486"/>
            <a:ext cx="1867599" cy="1268892"/>
          </a:xfrm>
          <a:custGeom>
            <a:avLst/>
            <a:gdLst>
              <a:gd name="T0" fmla="*/ 970151 w 1498"/>
              <a:gd name="T1" fmla="*/ 649694 h 1020"/>
              <a:gd name="T2" fmla="*/ 820444 w 1498"/>
              <a:gd name="T3" fmla="*/ 641214 h 1020"/>
              <a:gd name="T4" fmla="*/ 811945 w 1498"/>
              <a:gd name="T5" fmla="*/ 649694 h 1020"/>
              <a:gd name="T6" fmla="*/ 659624 w 1498"/>
              <a:gd name="T7" fmla="*/ 641214 h 1020"/>
              <a:gd name="T8" fmla="*/ 651779 w 1498"/>
              <a:gd name="T9" fmla="*/ 649694 h 1020"/>
              <a:gd name="T10" fmla="*/ 498804 w 1498"/>
              <a:gd name="T11" fmla="*/ 641214 h 1020"/>
              <a:gd name="T12" fmla="*/ 490959 w 1498"/>
              <a:gd name="T13" fmla="*/ 649694 h 1020"/>
              <a:gd name="T14" fmla="*/ 338637 w 1498"/>
              <a:gd name="T15" fmla="*/ 641214 h 1020"/>
              <a:gd name="T16" fmla="*/ 330793 w 1498"/>
              <a:gd name="T17" fmla="*/ 649694 h 1020"/>
              <a:gd name="T18" fmla="*/ 178471 w 1498"/>
              <a:gd name="T19" fmla="*/ 641214 h 1020"/>
              <a:gd name="T20" fmla="*/ 169972 w 1498"/>
              <a:gd name="T21" fmla="*/ 649694 h 1020"/>
              <a:gd name="T22" fmla="*/ 15690 w 1498"/>
              <a:gd name="T23" fmla="*/ 487923 h 1020"/>
              <a:gd name="T24" fmla="*/ 22227 w 1498"/>
              <a:gd name="T25" fmla="*/ 480095 h 1020"/>
              <a:gd name="T26" fmla="*/ 15690 w 1498"/>
              <a:gd name="T27" fmla="*/ 328108 h 1020"/>
              <a:gd name="T28" fmla="*/ 22227 w 1498"/>
              <a:gd name="T29" fmla="*/ 319628 h 1020"/>
              <a:gd name="T30" fmla="*/ 15690 w 1498"/>
              <a:gd name="T31" fmla="*/ 167642 h 1020"/>
              <a:gd name="T32" fmla="*/ 22227 w 1498"/>
              <a:gd name="T33" fmla="*/ 159814 h 1020"/>
              <a:gd name="T34" fmla="*/ 15690 w 1498"/>
              <a:gd name="T35" fmla="*/ 7828 h 1020"/>
              <a:gd name="T36" fmla="*/ 22227 w 1498"/>
              <a:gd name="T37" fmla="*/ 0 h 1020"/>
              <a:gd name="T38" fmla="*/ 0 w 1498"/>
              <a:gd name="T39" fmla="*/ 7828 h 1020"/>
              <a:gd name="T40" fmla="*/ 7845 w 1498"/>
              <a:gd name="T41" fmla="*/ 159814 h 1020"/>
              <a:gd name="T42" fmla="*/ 0 w 1498"/>
              <a:gd name="T43" fmla="*/ 167642 h 1020"/>
              <a:gd name="T44" fmla="*/ 7845 w 1498"/>
              <a:gd name="T45" fmla="*/ 319628 h 1020"/>
              <a:gd name="T46" fmla="*/ 0 w 1498"/>
              <a:gd name="T47" fmla="*/ 328108 h 1020"/>
              <a:gd name="T48" fmla="*/ 7845 w 1498"/>
              <a:gd name="T49" fmla="*/ 480095 h 1020"/>
              <a:gd name="T50" fmla="*/ 0 w 1498"/>
              <a:gd name="T51" fmla="*/ 487923 h 1020"/>
              <a:gd name="T52" fmla="*/ 7845 w 1498"/>
              <a:gd name="T53" fmla="*/ 657521 h 1020"/>
              <a:gd name="T54" fmla="*/ 169972 w 1498"/>
              <a:gd name="T55" fmla="*/ 664697 h 1020"/>
              <a:gd name="T56" fmla="*/ 178471 w 1498"/>
              <a:gd name="T57" fmla="*/ 657521 h 1020"/>
              <a:gd name="T58" fmla="*/ 330793 w 1498"/>
              <a:gd name="T59" fmla="*/ 664697 h 1020"/>
              <a:gd name="T60" fmla="*/ 338637 w 1498"/>
              <a:gd name="T61" fmla="*/ 657521 h 1020"/>
              <a:gd name="T62" fmla="*/ 490959 w 1498"/>
              <a:gd name="T63" fmla="*/ 664697 h 1020"/>
              <a:gd name="T64" fmla="*/ 498804 w 1498"/>
              <a:gd name="T65" fmla="*/ 657521 h 1020"/>
              <a:gd name="T66" fmla="*/ 651779 w 1498"/>
              <a:gd name="T67" fmla="*/ 664697 h 1020"/>
              <a:gd name="T68" fmla="*/ 659624 w 1498"/>
              <a:gd name="T69" fmla="*/ 657521 h 1020"/>
              <a:gd name="T70" fmla="*/ 811945 w 1498"/>
              <a:gd name="T71" fmla="*/ 664697 h 1020"/>
              <a:gd name="T72" fmla="*/ 820444 w 1498"/>
              <a:gd name="T73" fmla="*/ 657521 h 1020"/>
              <a:gd name="T74" fmla="*/ 970151 w 1498"/>
              <a:gd name="T75" fmla="*/ 664697 h 1020"/>
              <a:gd name="T76" fmla="*/ 978649 w 1498"/>
              <a:gd name="T77" fmla="*/ 641214 h 10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98" h="1020">
                <a:moveTo>
                  <a:pt x="1484" y="983"/>
                </a:moveTo>
                <a:lnTo>
                  <a:pt x="1484" y="996"/>
                </a:lnTo>
                <a:lnTo>
                  <a:pt x="1255" y="996"/>
                </a:lnTo>
                <a:lnTo>
                  <a:pt x="1255" y="983"/>
                </a:lnTo>
                <a:lnTo>
                  <a:pt x="1242" y="983"/>
                </a:lnTo>
                <a:lnTo>
                  <a:pt x="1242" y="996"/>
                </a:lnTo>
                <a:lnTo>
                  <a:pt x="1009" y="996"/>
                </a:lnTo>
                <a:lnTo>
                  <a:pt x="1009" y="983"/>
                </a:lnTo>
                <a:lnTo>
                  <a:pt x="997" y="983"/>
                </a:lnTo>
                <a:lnTo>
                  <a:pt x="997" y="996"/>
                </a:lnTo>
                <a:lnTo>
                  <a:pt x="763" y="996"/>
                </a:lnTo>
                <a:lnTo>
                  <a:pt x="763" y="983"/>
                </a:lnTo>
                <a:lnTo>
                  <a:pt x="751" y="983"/>
                </a:lnTo>
                <a:lnTo>
                  <a:pt x="751" y="996"/>
                </a:lnTo>
                <a:lnTo>
                  <a:pt x="518" y="996"/>
                </a:lnTo>
                <a:lnTo>
                  <a:pt x="518" y="983"/>
                </a:lnTo>
                <a:lnTo>
                  <a:pt x="506" y="983"/>
                </a:lnTo>
                <a:lnTo>
                  <a:pt x="506" y="996"/>
                </a:lnTo>
                <a:lnTo>
                  <a:pt x="273" y="996"/>
                </a:lnTo>
                <a:lnTo>
                  <a:pt x="273" y="983"/>
                </a:lnTo>
                <a:lnTo>
                  <a:pt x="260" y="983"/>
                </a:lnTo>
                <a:lnTo>
                  <a:pt x="260" y="996"/>
                </a:lnTo>
                <a:lnTo>
                  <a:pt x="24" y="996"/>
                </a:lnTo>
                <a:lnTo>
                  <a:pt x="24" y="748"/>
                </a:lnTo>
                <a:lnTo>
                  <a:pt x="34" y="748"/>
                </a:lnTo>
                <a:lnTo>
                  <a:pt x="34" y="736"/>
                </a:lnTo>
                <a:lnTo>
                  <a:pt x="24" y="736"/>
                </a:lnTo>
                <a:lnTo>
                  <a:pt x="24" y="503"/>
                </a:lnTo>
                <a:lnTo>
                  <a:pt x="34" y="503"/>
                </a:lnTo>
                <a:lnTo>
                  <a:pt x="34" y="490"/>
                </a:lnTo>
                <a:lnTo>
                  <a:pt x="24" y="490"/>
                </a:lnTo>
                <a:lnTo>
                  <a:pt x="24" y="257"/>
                </a:lnTo>
                <a:lnTo>
                  <a:pt x="34" y="257"/>
                </a:lnTo>
                <a:lnTo>
                  <a:pt x="34" y="245"/>
                </a:lnTo>
                <a:lnTo>
                  <a:pt x="24" y="245"/>
                </a:lnTo>
                <a:lnTo>
                  <a:pt x="24" y="12"/>
                </a:lnTo>
                <a:lnTo>
                  <a:pt x="34" y="12"/>
                </a:lnTo>
                <a:lnTo>
                  <a:pt x="34" y="0"/>
                </a:ln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2" y="245"/>
                </a:lnTo>
                <a:lnTo>
                  <a:pt x="0" y="245"/>
                </a:lnTo>
                <a:lnTo>
                  <a:pt x="0" y="257"/>
                </a:lnTo>
                <a:lnTo>
                  <a:pt x="12" y="257"/>
                </a:lnTo>
                <a:lnTo>
                  <a:pt x="12" y="490"/>
                </a:lnTo>
                <a:lnTo>
                  <a:pt x="0" y="490"/>
                </a:lnTo>
                <a:lnTo>
                  <a:pt x="0" y="503"/>
                </a:lnTo>
                <a:lnTo>
                  <a:pt x="12" y="503"/>
                </a:lnTo>
                <a:lnTo>
                  <a:pt x="12" y="736"/>
                </a:lnTo>
                <a:lnTo>
                  <a:pt x="0" y="736"/>
                </a:lnTo>
                <a:lnTo>
                  <a:pt x="0" y="748"/>
                </a:lnTo>
                <a:lnTo>
                  <a:pt x="12" y="748"/>
                </a:lnTo>
                <a:lnTo>
                  <a:pt x="12" y="1008"/>
                </a:lnTo>
                <a:lnTo>
                  <a:pt x="260" y="1008"/>
                </a:lnTo>
                <a:lnTo>
                  <a:pt x="260" y="1019"/>
                </a:lnTo>
                <a:lnTo>
                  <a:pt x="273" y="1019"/>
                </a:lnTo>
                <a:lnTo>
                  <a:pt x="273" y="1008"/>
                </a:lnTo>
                <a:lnTo>
                  <a:pt x="506" y="1008"/>
                </a:lnTo>
                <a:lnTo>
                  <a:pt x="506" y="1019"/>
                </a:lnTo>
                <a:lnTo>
                  <a:pt x="518" y="1019"/>
                </a:lnTo>
                <a:lnTo>
                  <a:pt x="518" y="1008"/>
                </a:lnTo>
                <a:lnTo>
                  <a:pt x="751" y="1008"/>
                </a:lnTo>
                <a:lnTo>
                  <a:pt x="751" y="1019"/>
                </a:lnTo>
                <a:lnTo>
                  <a:pt x="763" y="1019"/>
                </a:lnTo>
                <a:lnTo>
                  <a:pt x="763" y="1008"/>
                </a:lnTo>
                <a:lnTo>
                  <a:pt x="997" y="1008"/>
                </a:lnTo>
                <a:lnTo>
                  <a:pt x="997" y="1019"/>
                </a:lnTo>
                <a:lnTo>
                  <a:pt x="1009" y="1019"/>
                </a:lnTo>
                <a:lnTo>
                  <a:pt x="1009" y="1008"/>
                </a:lnTo>
                <a:lnTo>
                  <a:pt x="1242" y="1008"/>
                </a:lnTo>
                <a:lnTo>
                  <a:pt x="1242" y="1019"/>
                </a:lnTo>
                <a:lnTo>
                  <a:pt x="1255" y="1019"/>
                </a:lnTo>
                <a:lnTo>
                  <a:pt x="1255" y="1008"/>
                </a:lnTo>
                <a:lnTo>
                  <a:pt x="1484" y="1008"/>
                </a:lnTo>
                <a:lnTo>
                  <a:pt x="1484" y="1019"/>
                </a:lnTo>
                <a:lnTo>
                  <a:pt x="1497" y="1019"/>
                </a:lnTo>
                <a:lnTo>
                  <a:pt x="1497" y="983"/>
                </a:lnTo>
                <a:lnTo>
                  <a:pt x="1484" y="983"/>
                </a:lnTo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241E274C-9C8B-8A4A-93D7-FFBBB0C3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7422" y="5462767"/>
            <a:ext cx="444929" cy="444938"/>
          </a:xfrm>
          <a:custGeom>
            <a:avLst/>
            <a:gdLst>
              <a:gd name="T0" fmla="*/ 232650 w 356"/>
              <a:gd name="T1" fmla="*/ 0 h 356"/>
              <a:gd name="T2" fmla="*/ 232650 w 356"/>
              <a:gd name="T3" fmla="*/ 0 h 356"/>
              <a:gd name="T4" fmla="*/ 0 w 356"/>
              <a:gd name="T5" fmla="*/ 232650 h 356"/>
              <a:gd name="T6" fmla="*/ 232650 w 356"/>
              <a:gd name="T7" fmla="*/ 232650 h 356"/>
              <a:gd name="T8" fmla="*/ 232650 w 356"/>
              <a:gd name="T9" fmla="*/ 0 h 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" h="356">
                <a:moveTo>
                  <a:pt x="355" y="0"/>
                </a:moveTo>
                <a:lnTo>
                  <a:pt x="355" y="0"/>
                </a:lnTo>
                <a:cubicBezTo>
                  <a:pt x="159" y="0"/>
                  <a:pt x="0" y="159"/>
                  <a:pt x="0" y="355"/>
                </a:cubicBezTo>
                <a:lnTo>
                  <a:pt x="355" y="355"/>
                </a:lnTo>
                <a:lnTo>
                  <a:pt x="355" y="0"/>
                </a:lnTo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FEEA9604-8FC0-0C4F-ABDB-7AAB842FD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7422" y="5902211"/>
            <a:ext cx="444929" cy="444938"/>
          </a:xfrm>
          <a:custGeom>
            <a:avLst/>
            <a:gdLst>
              <a:gd name="T0" fmla="*/ 0 w 356"/>
              <a:gd name="T1" fmla="*/ 0 h 355"/>
              <a:gd name="T2" fmla="*/ 0 w 356"/>
              <a:gd name="T3" fmla="*/ 0 h 355"/>
              <a:gd name="T4" fmla="*/ 232650 w 356"/>
              <a:gd name="T5" fmla="*/ 232648 h 355"/>
              <a:gd name="T6" fmla="*/ 232650 w 356"/>
              <a:gd name="T7" fmla="*/ 0 h 355"/>
              <a:gd name="T8" fmla="*/ 0 w 356"/>
              <a:gd name="T9" fmla="*/ 0 h 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" h="355">
                <a:moveTo>
                  <a:pt x="0" y="0"/>
                </a:moveTo>
                <a:lnTo>
                  <a:pt x="0" y="0"/>
                </a:lnTo>
                <a:cubicBezTo>
                  <a:pt x="0" y="195"/>
                  <a:pt x="159" y="354"/>
                  <a:pt x="355" y="354"/>
                </a:cubicBezTo>
                <a:lnTo>
                  <a:pt x="355" y="0"/>
                </a:lnTo>
                <a:lnTo>
                  <a:pt x="0" y="0"/>
                </a:lnTo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463084C3-4AAC-8843-B590-8051D5098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9815" y="5358403"/>
            <a:ext cx="307605" cy="444936"/>
          </a:xfrm>
          <a:custGeom>
            <a:avLst/>
            <a:gdLst>
              <a:gd name="T0" fmla="*/ 0 w 247"/>
              <a:gd name="T1" fmla="*/ 0 h 355"/>
              <a:gd name="T2" fmla="*/ 0 w 247"/>
              <a:gd name="T3" fmla="*/ 232647 h 355"/>
              <a:gd name="T4" fmla="*/ 160644 w 247"/>
              <a:gd name="T5" fmla="*/ 65719 h 355"/>
              <a:gd name="T6" fmla="*/ 160644 w 247"/>
              <a:gd name="T7" fmla="*/ 65719 h 355"/>
              <a:gd name="T8" fmla="*/ 0 w 247"/>
              <a:gd name="T9" fmla="*/ 0 h 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7" h="355">
                <a:moveTo>
                  <a:pt x="0" y="0"/>
                </a:moveTo>
                <a:lnTo>
                  <a:pt x="0" y="354"/>
                </a:lnTo>
                <a:lnTo>
                  <a:pt x="246" y="100"/>
                </a:lnTo>
                <a:cubicBezTo>
                  <a:pt x="182" y="38"/>
                  <a:pt x="95" y="0"/>
                  <a:pt x="0" y="0"/>
                </a:cubicBez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id="{603FAA11-17AD-084C-8768-7F4FFB90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6859" y="5583615"/>
            <a:ext cx="444929" cy="318598"/>
          </a:xfrm>
          <a:custGeom>
            <a:avLst/>
            <a:gdLst>
              <a:gd name="T0" fmla="*/ 232648 w 355"/>
              <a:gd name="T1" fmla="*/ 166405 h 256"/>
              <a:gd name="T2" fmla="*/ 232648 w 355"/>
              <a:gd name="T3" fmla="*/ 166405 h 256"/>
              <a:gd name="T4" fmla="*/ 161671 w 355"/>
              <a:gd name="T5" fmla="*/ 0 h 256"/>
              <a:gd name="T6" fmla="*/ 0 w 355"/>
              <a:gd name="T7" fmla="*/ 165753 h 256"/>
              <a:gd name="T8" fmla="*/ 0 w 355"/>
              <a:gd name="T9" fmla="*/ 166405 h 256"/>
              <a:gd name="T10" fmla="*/ 232648 w 355"/>
              <a:gd name="T11" fmla="*/ 166405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5" h="256">
                <a:moveTo>
                  <a:pt x="354" y="255"/>
                </a:moveTo>
                <a:lnTo>
                  <a:pt x="354" y="255"/>
                </a:lnTo>
                <a:cubicBezTo>
                  <a:pt x="354" y="154"/>
                  <a:pt x="312" y="64"/>
                  <a:pt x="246" y="0"/>
                </a:cubicBezTo>
                <a:lnTo>
                  <a:pt x="0" y="254"/>
                </a:lnTo>
                <a:lnTo>
                  <a:pt x="0" y="255"/>
                </a:lnTo>
                <a:lnTo>
                  <a:pt x="354" y="255"/>
                </a:lnTo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1DC63FFF-A045-7148-ACFF-D3A4687DE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6859" y="5902211"/>
            <a:ext cx="318591" cy="444938"/>
          </a:xfrm>
          <a:custGeom>
            <a:avLst/>
            <a:gdLst>
              <a:gd name="T0" fmla="*/ 0 w 255"/>
              <a:gd name="T1" fmla="*/ 0 h 355"/>
              <a:gd name="T2" fmla="*/ 0 w 255"/>
              <a:gd name="T3" fmla="*/ 232648 h 355"/>
              <a:gd name="T4" fmla="*/ 0 w 255"/>
              <a:gd name="T5" fmla="*/ 232648 h 355"/>
              <a:gd name="T6" fmla="*/ 166403 w 255"/>
              <a:gd name="T7" fmla="*/ 161671 h 355"/>
              <a:gd name="T8" fmla="*/ 0 w 255"/>
              <a:gd name="T9" fmla="*/ 0 h 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5" h="355">
                <a:moveTo>
                  <a:pt x="0" y="0"/>
                </a:moveTo>
                <a:lnTo>
                  <a:pt x="0" y="354"/>
                </a:lnTo>
                <a:cubicBezTo>
                  <a:pt x="99" y="354"/>
                  <a:pt x="189" y="313"/>
                  <a:pt x="254" y="246"/>
                </a:cubicBezTo>
                <a:lnTo>
                  <a:pt x="0" y="0"/>
                </a:lnTo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7B9C9A04-17B9-AA44-AD13-DB7EB3C73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7702" y="5951651"/>
            <a:ext cx="444929" cy="307611"/>
          </a:xfrm>
          <a:custGeom>
            <a:avLst/>
            <a:gdLst>
              <a:gd name="T0" fmla="*/ 0 w 355"/>
              <a:gd name="T1" fmla="*/ 0 h 248"/>
              <a:gd name="T2" fmla="*/ 167585 w 355"/>
              <a:gd name="T3" fmla="*/ 160647 h 248"/>
              <a:gd name="T4" fmla="*/ 167585 w 355"/>
              <a:gd name="T5" fmla="*/ 160647 h 248"/>
              <a:gd name="T6" fmla="*/ 232648 w 355"/>
              <a:gd name="T7" fmla="*/ 0 h 248"/>
              <a:gd name="T8" fmla="*/ 0 w 355"/>
              <a:gd name="T9" fmla="*/ 0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248">
                <a:moveTo>
                  <a:pt x="0" y="0"/>
                </a:moveTo>
                <a:lnTo>
                  <a:pt x="255" y="247"/>
                </a:lnTo>
                <a:cubicBezTo>
                  <a:pt x="316" y="183"/>
                  <a:pt x="354" y="96"/>
                  <a:pt x="354" y="0"/>
                </a:cubicBezTo>
                <a:lnTo>
                  <a:pt x="0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F0BEC2F4-0A15-A245-A49B-3CFB1D018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0806" y="6830539"/>
            <a:ext cx="4662256" cy="811741"/>
          </a:xfrm>
          <a:custGeom>
            <a:avLst/>
            <a:gdLst>
              <a:gd name="connsiteX0" fmla="*/ 3109002 w 4662256"/>
              <a:gd name="connsiteY0" fmla="*/ 719586 h 811741"/>
              <a:gd name="connsiteX1" fmla="*/ 4662256 w 4662256"/>
              <a:gd name="connsiteY1" fmla="*/ 719586 h 811741"/>
              <a:gd name="connsiteX2" fmla="*/ 4662256 w 4662256"/>
              <a:gd name="connsiteY2" fmla="*/ 811741 h 811741"/>
              <a:gd name="connsiteX3" fmla="*/ 3109002 w 4662256"/>
              <a:gd name="connsiteY3" fmla="*/ 811741 h 811741"/>
              <a:gd name="connsiteX4" fmla="*/ 0 w 4662256"/>
              <a:gd name="connsiteY4" fmla="*/ 719586 h 811741"/>
              <a:gd name="connsiteX5" fmla="*/ 1553255 w 4662256"/>
              <a:gd name="connsiteY5" fmla="*/ 719586 h 811741"/>
              <a:gd name="connsiteX6" fmla="*/ 1553255 w 4662256"/>
              <a:gd name="connsiteY6" fmla="*/ 811741 h 811741"/>
              <a:gd name="connsiteX7" fmla="*/ 0 w 4662256"/>
              <a:gd name="connsiteY7" fmla="*/ 811741 h 811741"/>
              <a:gd name="connsiteX8" fmla="*/ 3109002 w 4662256"/>
              <a:gd name="connsiteY8" fmla="*/ 477895 h 811741"/>
              <a:gd name="connsiteX9" fmla="*/ 4662256 w 4662256"/>
              <a:gd name="connsiteY9" fmla="*/ 477895 h 811741"/>
              <a:gd name="connsiteX10" fmla="*/ 4662256 w 4662256"/>
              <a:gd name="connsiteY10" fmla="*/ 575501 h 811741"/>
              <a:gd name="connsiteX11" fmla="*/ 3109002 w 4662256"/>
              <a:gd name="connsiteY11" fmla="*/ 575501 h 811741"/>
              <a:gd name="connsiteX12" fmla="*/ 0 w 4662256"/>
              <a:gd name="connsiteY12" fmla="*/ 477895 h 811741"/>
              <a:gd name="connsiteX13" fmla="*/ 1553255 w 4662256"/>
              <a:gd name="connsiteY13" fmla="*/ 477895 h 811741"/>
              <a:gd name="connsiteX14" fmla="*/ 1553255 w 4662256"/>
              <a:gd name="connsiteY14" fmla="*/ 575501 h 811741"/>
              <a:gd name="connsiteX15" fmla="*/ 0 w 4662256"/>
              <a:gd name="connsiteY15" fmla="*/ 575501 h 811741"/>
              <a:gd name="connsiteX16" fmla="*/ 3109002 w 4662256"/>
              <a:gd name="connsiteY16" fmla="*/ 236197 h 811741"/>
              <a:gd name="connsiteX17" fmla="*/ 4662256 w 4662256"/>
              <a:gd name="connsiteY17" fmla="*/ 236197 h 811741"/>
              <a:gd name="connsiteX18" fmla="*/ 4662256 w 4662256"/>
              <a:gd name="connsiteY18" fmla="*/ 328367 h 811741"/>
              <a:gd name="connsiteX19" fmla="*/ 3109002 w 4662256"/>
              <a:gd name="connsiteY19" fmla="*/ 328367 h 811741"/>
              <a:gd name="connsiteX20" fmla="*/ 0 w 4662256"/>
              <a:gd name="connsiteY20" fmla="*/ 236197 h 811741"/>
              <a:gd name="connsiteX21" fmla="*/ 1553255 w 4662256"/>
              <a:gd name="connsiteY21" fmla="*/ 236197 h 811741"/>
              <a:gd name="connsiteX22" fmla="*/ 1553255 w 4662256"/>
              <a:gd name="connsiteY22" fmla="*/ 328367 h 811741"/>
              <a:gd name="connsiteX23" fmla="*/ 0 w 4662256"/>
              <a:gd name="connsiteY23" fmla="*/ 328367 h 811741"/>
              <a:gd name="connsiteX24" fmla="*/ 3109002 w 4662256"/>
              <a:gd name="connsiteY24" fmla="*/ 0 h 811741"/>
              <a:gd name="connsiteX25" fmla="*/ 4662256 w 4662256"/>
              <a:gd name="connsiteY25" fmla="*/ 0 h 811741"/>
              <a:gd name="connsiteX26" fmla="*/ 4662256 w 4662256"/>
              <a:gd name="connsiteY26" fmla="*/ 92151 h 811741"/>
              <a:gd name="connsiteX27" fmla="*/ 3109002 w 4662256"/>
              <a:gd name="connsiteY27" fmla="*/ 92151 h 811741"/>
              <a:gd name="connsiteX28" fmla="*/ 0 w 4662256"/>
              <a:gd name="connsiteY28" fmla="*/ 0 h 811741"/>
              <a:gd name="connsiteX29" fmla="*/ 1553255 w 4662256"/>
              <a:gd name="connsiteY29" fmla="*/ 0 h 811741"/>
              <a:gd name="connsiteX30" fmla="*/ 1553255 w 4662256"/>
              <a:gd name="connsiteY30" fmla="*/ 92152 h 811741"/>
              <a:gd name="connsiteX31" fmla="*/ 0 w 4662256"/>
              <a:gd name="connsiteY31" fmla="*/ 92152 h 81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662256" h="811741">
                <a:moveTo>
                  <a:pt x="3109002" y="719586"/>
                </a:moveTo>
                <a:lnTo>
                  <a:pt x="4662256" y="719586"/>
                </a:lnTo>
                <a:lnTo>
                  <a:pt x="4662256" y="811741"/>
                </a:lnTo>
                <a:lnTo>
                  <a:pt x="3109002" y="811741"/>
                </a:lnTo>
                <a:close/>
                <a:moveTo>
                  <a:pt x="0" y="719586"/>
                </a:moveTo>
                <a:lnTo>
                  <a:pt x="1553255" y="719586"/>
                </a:lnTo>
                <a:lnTo>
                  <a:pt x="1553255" y="811741"/>
                </a:lnTo>
                <a:lnTo>
                  <a:pt x="0" y="811741"/>
                </a:lnTo>
                <a:close/>
                <a:moveTo>
                  <a:pt x="3109002" y="477895"/>
                </a:moveTo>
                <a:lnTo>
                  <a:pt x="4662256" y="477895"/>
                </a:lnTo>
                <a:lnTo>
                  <a:pt x="4662256" y="575501"/>
                </a:lnTo>
                <a:lnTo>
                  <a:pt x="3109002" y="575501"/>
                </a:lnTo>
                <a:close/>
                <a:moveTo>
                  <a:pt x="0" y="477895"/>
                </a:moveTo>
                <a:lnTo>
                  <a:pt x="1553255" y="477895"/>
                </a:lnTo>
                <a:lnTo>
                  <a:pt x="1553255" y="575501"/>
                </a:lnTo>
                <a:lnTo>
                  <a:pt x="0" y="575501"/>
                </a:lnTo>
                <a:close/>
                <a:moveTo>
                  <a:pt x="3109002" y="236197"/>
                </a:moveTo>
                <a:lnTo>
                  <a:pt x="4662256" y="236197"/>
                </a:lnTo>
                <a:lnTo>
                  <a:pt x="4662256" y="328367"/>
                </a:lnTo>
                <a:lnTo>
                  <a:pt x="3109002" y="328367"/>
                </a:lnTo>
                <a:close/>
                <a:moveTo>
                  <a:pt x="0" y="236197"/>
                </a:moveTo>
                <a:lnTo>
                  <a:pt x="1553255" y="236197"/>
                </a:lnTo>
                <a:lnTo>
                  <a:pt x="1553255" y="328367"/>
                </a:lnTo>
                <a:lnTo>
                  <a:pt x="0" y="328367"/>
                </a:lnTo>
                <a:close/>
                <a:moveTo>
                  <a:pt x="3109002" y="0"/>
                </a:moveTo>
                <a:lnTo>
                  <a:pt x="4662256" y="0"/>
                </a:lnTo>
                <a:lnTo>
                  <a:pt x="4662256" y="92151"/>
                </a:lnTo>
                <a:lnTo>
                  <a:pt x="3109002" y="92151"/>
                </a:lnTo>
                <a:close/>
                <a:moveTo>
                  <a:pt x="0" y="0"/>
                </a:moveTo>
                <a:lnTo>
                  <a:pt x="1553255" y="0"/>
                </a:lnTo>
                <a:lnTo>
                  <a:pt x="1553255" y="92152"/>
                </a:lnTo>
                <a:lnTo>
                  <a:pt x="0" y="92152"/>
                </a:lnTo>
                <a:close/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69">
            <a:extLst>
              <a:ext uri="{FF2B5EF4-FFF2-40B4-BE49-F238E27FC236}">
                <a16:creationId xmlns:a16="http://schemas.microsoft.com/office/drawing/2014/main" id="{C2CA16DD-9151-CE49-A2C2-94252CD01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9105" y="5578125"/>
            <a:ext cx="1658866" cy="708601"/>
          </a:xfrm>
          <a:custGeom>
            <a:avLst/>
            <a:gdLst>
              <a:gd name="T0" fmla="*/ 299971 w 1331"/>
              <a:gd name="T1" fmla="*/ 370906 h 570"/>
              <a:gd name="T2" fmla="*/ 299971 w 1331"/>
              <a:gd name="T3" fmla="*/ 370906 h 570"/>
              <a:gd name="T4" fmla="*/ 196060 w 1331"/>
              <a:gd name="T5" fmla="*/ 190994 h 570"/>
              <a:gd name="T6" fmla="*/ 196060 w 1331"/>
              <a:gd name="T7" fmla="*/ 190994 h 570"/>
              <a:gd name="T8" fmla="*/ 138549 w 1331"/>
              <a:gd name="T9" fmla="*/ 68445 h 570"/>
              <a:gd name="T10" fmla="*/ 138549 w 1331"/>
              <a:gd name="T11" fmla="*/ 68445 h 570"/>
              <a:gd name="T12" fmla="*/ 5228 w 1331"/>
              <a:gd name="T13" fmla="*/ 333098 h 570"/>
              <a:gd name="T14" fmla="*/ 0 w 1331"/>
              <a:gd name="T15" fmla="*/ 331795 h 570"/>
              <a:gd name="T16" fmla="*/ 0 w 1331"/>
              <a:gd name="T17" fmla="*/ 331795 h 570"/>
              <a:gd name="T18" fmla="*/ 138549 w 1331"/>
              <a:gd name="T19" fmla="*/ 63230 h 570"/>
              <a:gd name="T20" fmla="*/ 138549 w 1331"/>
              <a:gd name="T21" fmla="*/ 63230 h 570"/>
              <a:gd name="T22" fmla="*/ 201288 w 1331"/>
              <a:gd name="T23" fmla="*/ 189690 h 570"/>
              <a:gd name="T24" fmla="*/ 201288 w 1331"/>
              <a:gd name="T25" fmla="*/ 189690 h 570"/>
              <a:gd name="T26" fmla="*/ 299971 w 1331"/>
              <a:gd name="T27" fmla="*/ 366343 h 570"/>
              <a:gd name="T28" fmla="*/ 299971 w 1331"/>
              <a:gd name="T29" fmla="*/ 366343 h 570"/>
              <a:gd name="T30" fmla="*/ 428717 w 1331"/>
              <a:gd name="T31" fmla="*/ 162312 h 570"/>
              <a:gd name="T32" fmla="*/ 428717 w 1331"/>
              <a:gd name="T33" fmla="*/ 162312 h 570"/>
              <a:gd name="T34" fmla="*/ 525440 w 1331"/>
              <a:gd name="T35" fmla="*/ 0 h 570"/>
              <a:gd name="T36" fmla="*/ 525440 w 1331"/>
              <a:gd name="T37" fmla="*/ 0 h 570"/>
              <a:gd name="T38" fmla="*/ 580990 w 1331"/>
              <a:gd name="T39" fmla="*/ 143408 h 570"/>
              <a:gd name="T40" fmla="*/ 580990 w 1331"/>
              <a:gd name="T41" fmla="*/ 143408 h 570"/>
              <a:gd name="T42" fmla="*/ 661374 w 1331"/>
              <a:gd name="T43" fmla="*/ 329839 h 570"/>
              <a:gd name="T44" fmla="*/ 661374 w 1331"/>
              <a:gd name="T45" fmla="*/ 329839 h 570"/>
              <a:gd name="T46" fmla="*/ 759404 w 1331"/>
              <a:gd name="T47" fmla="*/ 192949 h 570"/>
              <a:gd name="T48" fmla="*/ 759404 w 1331"/>
              <a:gd name="T49" fmla="*/ 192949 h 570"/>
              <a:gd name="T50" fmla="*/ 869197 w 1331"/>
              <a:gd name="T51" fmla="*/ 46934 h 570"/>
              <a:gd name="T52" fmla="*/ 869197 w 1331"/>
              <a:gd name="T53" fmla="*/ 52148 h 570"/>
              <a:gd name="T54" fmla="*/ 869197 w 1331"/>
              <a:gd name="T55" fmla="*/ 52148 h 570"/>
              <a:gd name="T56" fmla="*/ 764632 w 1331"/>
              <a:gd name="T57" fmla="*/ 194905 h 570"/>
              <a:gd name="T58" fmla="*/ 764632 w 1331"/>
              <a:gd name="T59" fmla="*/ 194905 h 570"/>
              <a:gd name="T60" fmla="*/ 661374 w 1331"/>
              <a:gd name="T61" fmla="*/ 335054 h 570"/>
              <a:gd name="T62" fmla="*/ 661374 w 1331"/>
              <a:gd name="T63" fmla="*/ 335054 h 570"/>
              <a:gd name="T64" fmla="*/ 576415 w 1331"/>
              <a:gd name="T65" fmla="*/ 144712 h 570"/>
              <a:gd name="T66" fmla="*/ 576415 w 1331"/>
              <a:gd name="T67" fmla="*/ 144712 h 570"/>
              <a:gd name="T68" fmla="*/ 525440 w 1331"/>
              <a:gd name="T69" fmla="*/ 5215 h 570"/>
              <a:gd name="T70" fmla="*/ 525440 w 1331"/>
              <a:gd name="T71" fmla="*/ 5215 h 570"/>
              <a:gd name="T72" fmla="*/ 433292 w 1331"/>
              <a:gd name="T73" fmla="*/ 164268 h 570"/>
              <a:gd name="T74" fmla="*/ 433292 w 1331"/>
              <a:gd name="T75" fmla="*/ 164268 h 570"/>
              <a:gd name="T76" fmla="*/ 299971 w 1331"/>
              <a:gd name="T77" fmla="*/ 370906 h 5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31" h="570">
                <a:moveTo>
                  <a:pt x="459" y="569"/>
                </a:moveTo>
                <a:lnTo>
                  <a:pt x="459" y="569"/>
                </a:lnTo>
                <a:cubicBezTo>
                  <a:pt x="381" y="569"/>
                  <a:pt x="338" y="423"/>
                  <a:pt x="300" y="293"/>
                </a:cubicBezTo>
                <a:cubicBezTo>
                  <a:pt x="272" y="196"/>
                  <a:pt x="245" y="105"/>
                  <a:pt x="212" y="105"/>
                </a:cubicBezTo>
                <a:cubicBezTo>
                  <a:pt x="146" y="105"/>
                  <a:pt x="42" y="398"/>
                  <a:pt x="8" y="511"/>
                </a:cubicBezTo>
                <a:lnTo>
                  <a:pt x="0" y="509"/>
                </a:lnTo>
                <a:cubicBezTo>
                  <a:pt x="4" y="492"/>
                  <a:pt x="127" y="97"/>
                  <a:pt x="212" y="97"/>
                </a:cubicBezTo>
                <a:cubicBezTo>
                  <a:pt x="252" y="97"/>
                  <a:pt x="277" y="187"/>
                  <a:pt x="308" y="291"/>
                </a:cubicBezTo>
                <a:cubicBezTo>
                  <a:pt x="345" y="418"/>
                  <a:pt x="387" y="562"/>
                  <a:pt x="459" y="562"/>
                </a:cubicBezTo>
                <a:cubicBezTo>
                  <a:pt x="528" y="562"/>
                  <a:pt x="596" y="396"/>
                  <a:pt x="656" y="249"/>
                </a:cubicBezTo>
                <a:cubicBezTo>
                  <a:pt x="710" y="115"/>
                  <a:pt x="757" y="0"/>
                  <a:pt x="804" y="0"/>
                </a:cubicBezTo>
                <a:cubicBezTo>
                  <a:pt x="851" y="0"/>
                  <a:pt x="869" y="102"/>
                  <a:pt x="889" y="220"/>
                </a:cubicBezTo>
                <a:cubicBezTo>
                  <a:pt x="912" y="354"/>
                  <a:pt x="938" y="506"/>
                  <a:pt x="1012" y="506"/>
                </a:cubicBezTo>
                <a:cubicBezTo>
                  <a:pt x="1079" y="506"/>
                  <a:pt x="1122" y="399"/>
                  <a:pt x="1162" y="296"/>
                </a:cubicBezTo>
                <a:cubicBezTo>
                  <a:pt x="1206" y="185"/>
                  <a:pt x="1251" y="72"/>
                  <a:pt x="1330" y="72"/>
                </a:cubicBezTo>
                <a:lnTo>
                  <a:pt x="1330" y="80"/>
                </a:lnTo>
                <a:cubicBezTo>
                  <a:pt x="1256" y="80"/>
                  <a:pt x="1212" y="191"/>
                  <a:pt x="1170" y="299"/>
                </a:cubicBezTo>
                <a:cubicBezTo>
                  <a:pt x="1126" y="409"/>
                  <a:pt x="1085" y="514"/>
                  <a:pt x="1012" y="514"/>
                </a:cubicBezTo>
                <a:cubicBezTo>
                  <a:pt x="931" y="514"/>
                  <a:pt x="905" y="359"/>
                  <a:pt x="882" y="222"/>
                </a:cubicBezTo>
                <a:cubicBezTo>
                  <a:pt x="862" y="112"/>
                  <a:pt x="845" y="8"/>
                  <a:pt x="804" y="8"/>
                </a:cubicBezTo>
                <a:cubicBezTo>
                  <a:pt x="762" y="8"/>
                  <a:pt x="712" y="132"/>
                  <a:pt x="663" y="252"/>
                </a:cubicBezTo>
                <a:cubicBezTo>
                  <a:pt x="600" y="409"/>
                  <a:pt x="535" y="569"/>
                  <a:pt x="459" y="569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4A22730E-2F92-E240-B929-2002B3F73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1220" y="6462502"/>
            <a:ext cx="475142" cy="696372"/>
          </a:xfrm>
          <a:custGeom>
            <a:avLst/>
            <a:gdLst>
              <a:gd name="connsiteX0" fmla="*/ 459486 w 475142"/>
              <a:gd name="connsiteY0" fmla="*/ 95882 h 696372"/>
              <a:gd name="connsiteX1" fmla="*/ 465666 w 475142"/>
              <a:gd name="connsiteY1" fmla="*/ 104621 h 696372"/>
              <a:gd name="connsiteX2" fmla="*/ 333422 w 475142"/>
              <a:gd name="connsiteY2" fmla="*/ 690130 h 696372"/>
              <a:gd name="connsiteX3" fmla="*/ 326007 w 475142"/>
              <a:gd name="connsiteY3" fmla="*/ 696372 h 696372"/>
              <a:gd name="connsiteX4" fmla="*/ 324771 w 475142"/>
              <a:gd name="connsiteY4" fmla="*/ 696372 h 696372"/>
              <a:gd name="connsiteX5" fmla="*/ 318591 w 475142"/>
              <a:gd name="connsiteY5" fmla="*/ 687633 h 696372"/>
              <a:gd name="connsiteX6" fmla="*/ 449599 w 475142"/>
              <a:gd name="connsiteY6" fmla="*/ 100876 h 696372"/>
              <a:gd name="connsiteX7" fmla="*/ 459486 w 475142"/>
              <a:gd name="connsiteY7" fmla="*/ 95882 h 696372"/>
              <a:gd name="connsiteX8" fmla="*/ 6129 w 475142"/>
              <a:gd name="connsiteY8" fmla="*/ 95882 h 696372"/>
              <a:gd name="connsiteX9" fmla="*/ 14709 w 475142"/>
              <a:gd name="connsiteY9" fmla="*/ 100876 h 696372"/>
              <a:gd name="connsiteX10" fmla="*/ 145860 w 475142"/>
              <a:gd name="connsiteY10" fmla="*/ 687633 h 696372"/>
              <a:gd name="connsiteX11" fmla="*/ 139731 w 475142"/>
              <a:gd name="connsiteY11" fmla="*/ 696372 h 696372"/>
              <a:gd name="connsiteX12" fmla="*/ 138505 w 475142"/>
              <a:gd name="connsiteY12" fmla="*/ 696372 h 696372"/>
              <a:gd name="connsiteX13" fmla="*/ 131151 w 475142"/>
              <a:gd name="connsiteY13" fmla="*/ 690130 h 696372"/>
              <a:gd name="connsiteX14" fmla="*/ 0 w 475142"/>
              <a:gd name="connsiteY14" fmla="*/ 104621 h 696372"/>
              <a:gd name="connsiteX15" fmla="*/ 6129 w 475142"/>
              <a:gd name="connsiteY15" fmla="*/ 95882 h 696372"/>
              <a:gd name="connsiteX16" fmla="*/ 42535 w 475142"/>
              <a:gd name="connsiteY16" fmla="*/ 0 h 696372"/>
              <a:gd name="connsiteX17" fmla="*/ 50042 w 475142"/>
              <a:gd name="connsiteY17" fmla="*/ 4988 h 696372"/>
              <a:gd name="connsiteX18" fmla="*/ 103835 w 475142"/>
              <a:gd name="connsiteY18" fmla="*/ 167084 h 696372"/>
              <a:gd name="connsiteX19" fmla="*/ 135110 w 475142"/>
              <a:gd name="connsiteY19" fmla="*/ 36160 h 696372"/>
              <a:gd name="connsiteX20" fmla="*/ 141365 w 475142"/>
              <a:gd name="connsiteY20" fmla="*/ 31173 h 696372"/>
              <a:gd name="connsiteX21" fmla="*/ 148872 w 475142"/>
              <a:gd name="connsiteY21" fmla="*/ 36160 h 696372"/>
              <a:gd name="connsiteX22" fmla="*/ 191406 w 475142"/>
              <a:gd name="connsiteY22" fmla="*/ 169578 h 696372"/>
              <a:gd name="connsiteX23" fmla="*/ 237693 w 475142"/>
              <a:gd name="connsiteY23" fmla="*/ 32420 h 696372"/>
              <a:gd name="connsiteX24" fmla="*/ 245200 w 475142"/>
              <a:gd name="connsiteY24" fmla="*/ 27432 h 696372"/>
              <a:gd name="connsiteX25" fmla="*/ 252706 w 475142"/>
              <a:gd name="connsiteY25" fmla="*/ 32420 h 696372"/>
              <a:gd name="connsiteX26" fmla="*/ 298993 w 475142"/>
              <a:gd name="connsiteY26" fmla="*/ 168331 h 696372"/>
              <a:gd name="connsiteX27" fmla="*/ 335272 w 475142"/>
              <a:gd name="connsiteY27" fmla="*/ 31173 h 696372"/>
              <a:gd name="connsiteX28" fmla="*/ 342779 w 475142"/>
              <a:gd name="connsiteY28" fmla="*/ 24938 h 696372"/>
              <a:gd name="connsiteX29" fmla="*/ 350285 w 475142"/>
              <a:gd name="connsiteY29" fmla="*/ 31173 h 696372"/>
              <a:gd name="connsiteX30" fmla="*/ 380309 w 475142"/>
              <a:gd name="connsiteY30" fmla="*/ 162097 h 696372"/>
              <a:gd name="connsiteX31" fmla="*/ 421592 w 475142"/>
              <a:gd name="connsiteY31" fmla="*/ 4988 h 696372"/>
              <a:gd name="connsiteX32" fmla="*/ 427847 w 475142"/>
              <a:gd name="connsiteY32" fmla="*/ 0 h 696372"/>
              <a:gd name="connsiteX33" fmla="*/ 435354 w 475142"/>
              <a:gd name="connsiteY33" fmla="*/ 3741 h 696372"/>
              <a:gd name="connsiteX34" fmla="*/ 474135 w 475142"/>
              <a:gd name="connsiteY34" fmla="*/ 74814 h 696372"/>
              <a:gd name="connsiteX35" fmla="*/ 470382 w 475142"/>
              <a:gd name="connsiteY35" fmla="*/ 86036 h 696372"/>
              <a:gd name="connsiteX36" fmla="*/ 460374 w 475142"/>
              <a:gd name="connsiteY36" fmla="*/ 82295 h 696372"/>
              <a:gd name="connsiteX37" fmla="*/ 431601 w 475142"/>
              <a:gd name="connsiteY37" fmla="*/ 27432 h 696372"/>
              <a:gd name="connsiteX38" fmla="*/ 387815 w 475142"/>
              <a:gd name="connsiteY38" fmla="*/ 195763 h 696372"/>
              <a:gd name="connsiteX39" fmla="*/ 380309 w 475142"/>
              <a:gd name="connsiteY39" fmla="*/ 201997 h 696372"/>
              <a:gd name="connsiteX40" fmla="*/ 372803 w 475142"/>
              <a:gd name="connsiteY40" fmla="*/ 195763 h 696372"/>
              <a:gd name="connsiteX41" fmla="*/ 342779 w 475142"/>
              <a:gd name="connsiteY41" fmla="*/ 64839 h 696372"/>
              <a:gd name="connsiteX42" fmla="*/ 307750 w 475142"/>
              <a:gd name="connsiteY42" fmla="*/ 195763 h 696372"/>
              <a:gd name="connsiteX43" fmla="*/ 300244 w 475142"/>
              <a:gd name="connsiteY43" fmla="*/ 201997 h 696372"/>
              <a:gd name="connsiteX44" fmla="*/ 292738 w 475142"/>
              <a:gd name="connsiteY44" fmla="*/ 197010 h 696372"/>
              <a:gd name="connsiteX45" fmla="*/ 245200 w 475142"/>
              <a:gd name="connsiteY45" fmla="*/ 58604 h 696372"/>
              <a:gd name="connsiteX46" fmla="*/ 197661 w 475142"/>
              <a:gd name="connsiteY46" fmla="*/ 197010 h 696372"/>
              <a:gd name="connsiteX47" fmla="*/ 190155 w 475142"/>
              <a:gd name="connsiteY47" fmla="*/ 201997 h 696372"/>
              <a:gd name="connsiteX48" fmla="*/ 183900 w 475142"/>
              <a:gd name="connsiteY48" fmla="*/ 197010 h 696372"/>
              <a:gd name="connsiteX49" fmla="*/ 142616 w 475142"/>
              <a:gd name="connsiteY49" fmla="*/ 67333 h 696372"/>
              <a:gd name="connsiteX50" fmla="*/ 113843 w 475142"/>
              <a:gd name="connsiteY50" fmla="*/ 195763 h 696372"/>
              <a:gd name="connsiteX51" fmla="*/ 106337 w 475142"/>
              <a:gd name="connsiteY51" fmla="*/ 201997 h 696372"/>
              <a:gd name="connsiteX52" fmla="*/ 97580 w 475142"/>
              <a:gd name="connsiteY52" fmla="*/ 197010 h 696372"/>
              <a:gd name="connsiteX53" fmla="*/ 41284 w 475142"/>
              <a:gd name="connsiteY53" fmla="*/ 28679 h 696372"/>
              <a:gd name="connsiteX54" fmla="*/ 16264 w 475142"/>
              <a:gd name="connsiteY54" fmla="*/ 83542 h 696372"/>
              <a:gd name="connsiteX55" fmla="*/ 5005 w 475142"/>
              <a:gd name="connsiteY55" fmla="*/ 87283 h 696372"/>
              <a:gd name="connsiteX56" fmla="*/ 1252 w 475142"/>
              <a:gd name="connsiteY56" fmla="*/ 76061 h 696372"/>
              <a:gd name="connsiteX57" fmla="*/ 35029 w 475142"/>
              <a:gd name="connsiteY57" fmla="*/ 3741 h 696372"/>
              <a:gd name="connsiteX58" fmla="*/ 42535 w 475142"/>
              <a:gd name="connsiteY58" fmla="*/ 0 h 69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75142" h="696372">
                <a:moveTo>
                  <a:pt x="459486" y="95882"/>
                </a:moveTo>
                <a:cubicBezTo>
                  <a:pt x="463194" y="95882"/>
                  <a:pt x="465666" y="99627"/>
                  <a:pt x="465666" y="104621"/>
                </a:cubicBezTo>
                <a:lnTo>
                  <a:pt x="333422" y="690130"/>
                </a:lnTo>
                <a:cubicBezTo>
                  <a:pt x="333422" y="693875"/>
                  <a:pt x="329714" y="696372"/>
                  <a:pt x="326007" y="696372"/>
                </a:cubicBezTo>
                <a:cubicBezTo>
                  <a:pt x="326007" y="696372"/>
                  <a:pt x="326007" y="696372"/>
                  <a:pt x="324771" y="696372"/>
                </a:cubicBezTo>
                <a:cubicBezTo>
                  <a:pt x="319827" y="696372"/>
                  <a:pt x="318591" y="691378"/>
                  <a:pt x="318591" y="687633"/>
                </a:cubicBezTo>
                <a:lnTo>
                  <a:pt x="449599" y="100876"/>
                </a:lnTo>
                <a:cubicBezTo>
                  <a:pt x="452071" y="97131"/>
                  <a:pt x="455779" y="93385"/>
                  <a:pt x="459486" y="95882"/>
                </a:cubicBezTo>
                <a:close/>
                <a:moveTo>
                  <a:pt x="6129" y="95882"/>
                </a:moveTo>
                <a:cubicBezTo>
                  <a:pt x="9806" y="93385"/>
                  <a:pt x="13483" y="97131"/>
                  <a:pt x="14709" y="100876"/>
                </a:cubicBezTo>
                <a:lnTo>
                  <a:pt x="145860" y="687633"/>
                </a:lnTo>
                <a:cubicBezTo>
                  <a:pt x="147085" y="691378"/>
                  <a:pt x="143408" y="696372"/>
                  <a:pt x="139731" y="696372"/>
                </a:cubicBezTo>
                <a:cubicBezTo>
                  <a:pt x="138505" y="696372"/>
                  <a:pt x="138505" y="696372"/>
                  <a:pt x="138505" y="696372"/>
                </a:cubicBezTo>
                <a:cubicBezTo>
                  <a:pt x="134828" y="696372"/>
                  <a:pt x="131151" y="693875"/>
                  <a:pt x="131151" y="690130"/>
                </a:cubicBezTo>
                <a:lnTo>
                  <a:pt x="0" y="104621"/>
                </a:lnTo>
                <a:cubicBezTo>
                  <a:pt x="0" y="99627"/>
                  <a:pt x="1226" y="95882"/>
                  <a:pt x="6129" y="95882"/>
                </a:cubicBezTo>
                <a:close/>
                <a:moveTo>
                  <a:pt x="42535" y="0"/>
                </a:moveTo>
                <a:cubicBezTo>
                  <a:pt x="46288" y="0"/>
                  <a:pt x="48791" y="1247"/>
                  <a:pt x="50042" y="4988"/>
                </a:cubicBezTo>
                <a:lnTo>
                  <a:pt x="103835" y="167084"/>
                </a:lnTo>
                <a:lnTo>
                  <a:pt x="135110" y="36160"/>
                </a:lnTo>
                <a:cubicBezTo>
                  <a:pt x="135110" y="32420"/>
                  <a:pt x="138863" y="31173"/>
                  <a:pt x="141365" y="31173"/>
                </a:cubicBezTo>
                <a:cubicBezTo>
                  <a:pt x="145119" y="29926"/>
                  <a:pt x="148872" y="32420"/>
                  <a:pt x="148872" y="36160"/>
                </a:cubicBezTo>
                <a:lnTo>
                  <a:pt x="191406" y="169578"/>
                </a:lnTo>
                <a:lnTo>
                  <a:pt x="237693" y="32420"/>
                </a:lnTo>
                <a:cubicBezTo>
                  <a:pt x="238944" y="29926"/>
                  <a:pt x="241447" y="27432"/>
                  <a:pt x="245200" y="27432"/>
                </a:cubicBezTo>
                <a:cubicBezTo>
                  <a:pt x="248953" y="27432"/>
                  <a:pt x="251455" y="29926"/>
                  <a:pt x="252706" y="32420"/>
                </a:cubicBezTo>
                <a:lnTo>
                  <a:pt x="298993" y="168331"/>
                </a:lnTo>
                <a:lnTo>
                  <a:pt x="335272" y="31173"/>
                </a:lnTo>
                <a:cubicBezTo>
                  <a:pt x="336524" y="27432"/>
                  <a:pt x="339026" y="24938"/>
                  <a:pt x="342779" y="24938"/>
                </a:cubicBezTo>
                <a:cubicBezTo>
                  <a:pt x="346532" y="24938"/>
                  <a:pt x="349034" y="27432"/>
                  <a:pt x="350285" y="31173"/>
                </a:cubicBezTo>
                <a:lnTo>
                  <a:pt x="380309" y="162097"/>
                </a:lnTo>
                <a:lnTo>
                  <a:pt x="421592" y="4988"/>
                </a:lnTo>
                <a:cubicBezTo>
                  <a:pt x="421592" y="2494"/>
                  <a:pt x="424094" y="0"/>
                  <a:pt x="427847" y="0"/>
                </a:cubicBezTo>
                <a:cubicBezTo>
                  <a:pt x="430350" y="0"/>
                  <a:pt x="432852" y="1247"/>
                  <a:pt x="435354" y="3741"/>
                </a:cubicBezTo>
                <a:lnTo>
                  <a:pt x="474135" y="74814"/>
                </a:lnTo>
                <a:cubicBezTo>
                  <a:pt x="476637" y="78555"/>
                  <a:pt x="474135" y="83542"/>
                  <a:pt x="470382" y="86036"/>
                </a:cubicBezTo>
                <a:cubicBezTo>
                  <a:pt x="467880" y="87283"/>
                  <a:pt x="462876" y="86036"/>
                  <a:pt x="460374" y="82295"/>
                </a:cubicBezTo>
                <a:lnTo>
                  <a:pt x="431601" y="27432"/>
                </a:lnTo>
                <a:lnTo>
                  <a:pt x="387815" y="195763"/>
                </a:lnTo>
                <a:cubicBezTo>
                  <a:pt x="386564" y="200750"/>
                  <a:pt x="384062" y="201997"/>
                  <a:pt x="380309" y="201997"/>
                </a:cubicBezTo>
                <a:cubicBezTo>
                  <a:pt x="375305" y="201997"/>
                  <a:pt x="372803" y="200750"/>
                  <a:pt x="372803" y="195763"/>
                </a:cubicBezTo>
                <a:lnTo>
                  <a:pt x="342779" y="64839"/>
                </a:lnTo>
                <a:lnTo>
                  <a:pt x="307750" y="195763"/>
                </a:lnTo>
                <a:cubicBezTo>
                  <a:pt x="306499" y="200750"/>
                  <a:pt x="303997" y="201997"/>
                  <a:pt x="300244" y="201997"/>
                </a:cubicBezTo>
                <a:cubicBezTo>
                  <a:pt x="296491" y="201997"/>
                  <a:pt x="293989" y="200750"/>
                  <a:pt x="292738" y="197010"/>
                </a:cubicBezTo>
                <a:lnTo>
                  <a:pt x="245200" y="58604"/>
                </a:lnTo>
                <a:lnTo>
                  <a:pt x="197661" y="197010"/>
                </a:lnTo>
                <a:cubicBezTo>
                  <a:pt x="196410" y="200750"/>
                  <a:pt x="193908" y="201997"/>
                  <a:pt x="190155" y="201997"/>
                </a:cubicBezTo>
                <a:cubicBezTo>
                  <a:pt x="187653" y="201997"/>
                  <a:pt x="183900" y="200750"/>
                  <a:pt x="183900" y="197010"/>
                </a:cubicBezTo>
                <a:lnTo>
                  <a:pt x="142616" y="67333"/>
                </a:lnTo>
                <a:lnTo>
                  <a:pt x="113843" y="195763"/>
                </a:lnTo>
                <a:cubicBezTo>
                  <a:pt x="112592" y="200750"/>
                  <a:pt x="108839" y="201997"/>
                  <a:pt x="106337" y="201997"/>
                </a:cubicBezTo>
                <a:cubicBezTo>
                  <a:pt x="102584" y="201997"/>
                  <a:pt x="100082" y="200750"/>
                  <a:pt x="97580" y="197010"/>
                </a:cubicBezTo>
                <a:lnTo>
                  <a:pt x="41284" y="28679"/>
                </a:lnTo>
                <a:lnTo>
                  <a:pt x="16264" y="83542"/>
                </a:lnTo>
                <a:cubicBezTo>
                  <a:pt x="13762" y="87283"/>
                  <a:pt x="8758" y="88530"/>
                  <a:pt x="5005" y="87283"/>
                </a:cubicBezTo>
                <a:cubicBezTo>
                  <a:pt x="1252" y="84789"/>
                  <a:pt x="1" y="79802"/>
                  <a:pt x="1252" y="76061"/>
                </a:cubicBezTo>
                <a:lnTo>
                  <a:pt x="35029" y="3741"/>
                </a:lnTo>
                <a:cubicBezTo>
                  <a:pt x="36280" y="1247"/>
                  <a:pt x="40033" y="0"/>
                  <a:pt x="42535" y="0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5709386-92CC-EB49-8D0D-575CF458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6653" y="7038332"/>
            <a:ext cx="1117301" cy="1394928"/>
          </a:xfrm>
          <a:custGeom>
            <a:avLst/>
            <a:gdLst>
              <a:gd name="connsiteX0" fmla="*/ 466731 w 1117301"/>
              <a:gd name="connsiteY0" fmla="*/ 1142 h 1394928"/>
              <a:gd name="connsiteX1" fmla="*/ 887026 w 1117301"/>
              <a:gd name="connsiteY1" fmla="*/ 135904 h 1394928"/>
              <a:gd name="connsiteX2" fmla="*/ 1116679 w 1117301"/>
              <a:gd name="connsiteY2" fmla="*/ 612880 h 1394928"/>
              <a:gd name="connsiteX3" fmla="*/ 918229 w 1117301"/>
              <a:gd name="connsiteY3" fmla="*/ 982754 h 1394928"/>
              <a:gd name="connsiteX4" fmla="*/ 805899 w 1117301"/>
              <a:gd name="connsiteY4" fmla="*/ 1116009 h 1394928"/>
              <a:gd name="connsiteX5" fmla="*/ 832109 w 1117301"/>
              <a:gd name="connsiteY5" fmla="*/ 1200694 h 1394928"/>
              <a:gd name="connsiteX6" fmla="*/ 832109 w 1117301"/>
              <a:gd name="connsiteY6" fmla="*/ 1208166 h 1394928"/>
              <a:gd name="connsiteX7" fmla="*/ 828365 w 1117301"/>
              <a:gd name="connsiteY7" fmla="*/ 1208166 h 1394928"/>
              <a:gd name="connsiteX8" fmla="*/ 824621 w 1117301"/>
              <a:gd name="connsiteY8" fmla="*/ 1206920 h 1394928"/>
              <a:gd name="connsiteX9" fmla="*/ 795914 w 1117301"/>
              <a:gd name="connsiteY9" fmla="*/ 1116009 h 1394928"/>
              <a:gd name="connsiteX10" fmla="*/ 911988 w 1117301"/>
              <a:gd name="connsiteY10" fmla="*/ 974037 h 1394928"/>
              <a:gd name="connsiteX11" fmla="*/ 1106694 w 1117301"/>
              <a:gd name="connsiteY11" fmla="*/ 611635 h 1394928"/>
              <a:gd name="connsiteX12" fmla="*/ 882034 w 1117301"/>
              <a:gd name="connsiteY12" fmla="*/ 144622 h 1394928"/>
              <a:gd name="connsiteX13" fmla="*/ 77114 w 1117301"/>
              <a:gd name="connsiteY13" fmla="*/ 53965 h 1394928"/>
              <a:gd name="connsiteX14" fmla="*/ 53525 w 1117301"/>
              <a:gd name="connsiteY14" fmla="*/ 60254 h 1394928"/>
              <a:gd name="connsiteX15" fmla="*/ 233493 w 1117301"/>
              <a:gd name="connsiteY15" fmla="*/ 38010 h 1394928"/>
              <a:gd name="connsiteX16" fmla="*/ 888892 w 1117301"/>
              <a:gd name="connsiteY16" fmla="*/ 939624 h 1394928"/>
              <a:gd name="connsiteX17" fmla="*/ 870218 w 1117301"/>
              <a:gd name="connsiteY17" fmla="*/ 1394928 h 1394928"/>
              <a:gd name="connsiteX18" fmla="*/ 326183 w 1117301"/>
              <a:gd name="connsiteY18" fmla="*/ 814883 h 1394928"/>
              <a:gd name="connsiteX19" fmla="*/ 22098 w 1117301"/>
              <a:gd name="connsiteY19" fmla="*/ 70569 h 1394928"/>
              <a:gd name="connsiteX20" fmla="*/ 22802 w 1117301"/>
              <a:gd name="connsiteY20" fmla="*/ 67590 h 1394928"/>
              <a:gd name="connsiteX21" fmla="*/ 18339 w 1117301"/>
              <a:gd name="connsiteY21" fmla="*/ 64918 h 1394928"/>
              <a:gd name="connsiteX22" fmla="*/ 20835 w 1117301"/>
              <a:gd name="connsiteY22" fmla="*/ 58691 h 1394928"/>
              <a:gd name="connsiteX23" fmla="*/ 466731 w 1117301"/>
              <a:gd name="connsiteY23" fmla="*/ 1142 h 139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17301" h="1394928">
                <a:moveTo>
                  <a:pt x="466731" y="1142"/>
                </a:moveTo>
                <a:cubicBezTo>
                  <a:pt x="608541" y="7534"/>
                  <a:pt x="761123" y="42035"/>
                  <a:pt x="887026" y="135904"/>
                </a:cubicBezTo>
                <a:cubicBezTo>
                  <a:pt x="1041792" y="251723"/>
                  <a:pt x="1125416" y="424829"/>
                  <a:pt x="1116679" y="612880"/>
                </a:cubicBezTo>
                <a:cubicBezTo>
                  <a:pt x="1109190" y="772287"/>
                  <a:pt x="1034304" y="910523"/>
                  <a:pt x="918229" y="982754"/>
                </a:cubicBezTo>
                <a:cubicBezTo>
                  <a:pt x="849583" y="1025097"/>
                  <a:pt x="812139" y="1069930"/>
                  <a:pt x="805899" y="1116009"/>
                </a:cubicBezTo>
                <a:cubicBezTo>
                  <a:pt x="799658" y="1165823"/>
                  <a:pt x="832109" y="1200694"/>
                  <a:pt x="832109" y="1200694"/>
                </a:cubicBezTo>
                <a:cubicBezTo>
                  <a:pt x="833357" y="1201939"/>
                  <a:pt x="833357" y="1205675"/>
                  <a:pt x="832109" y="1208166"/>
                </a:cubicBezTo>
                <a:cubicBezTo>
                  <a:pt x="830861" y="1208166"/>
                  <a:pt x="829613" y="1208166"/>
                  <a:pt x="828365" y="1208166"/>
                </a:cubicBezTo>
                <a:cubicBezTo>
                  <a:pt x="827117" y="1208166"/>
                  <a:pt x="825869" y="1208166"/>
                  <a:pt x="824621" y="1206920"/>
                </a:cubicBezTo>
                <a:cubicBezTo>
                  <a:pt x="823372" y="1205675"/>
                  <a:pt x="788425" y="1169559"/>
                  <a:pt x="795914" y="1116009"/>
                </a:cubicBezTo>
                <a:cubicBezTo>
                  <a:pt x="803403" y="1064949"/>
                  <a:pt x="842094" y="1017625"/>
                  <a:pt x="911988" y="974037"/>
                </a:cubicBezTo>
                <a:cubicBezTo>
                  <a:pt x="1026815" y="904296"/>
                  <a:pt x="1099205" y="768551"/>
                  <a:pt x="1106694" y="611635"/>
                </a:cubicBezTo>
                <a:cubicBezTo>
                  <a:pt x="1114183" y="428566"/>
                  <a:pt x="1033055" y="257950"/>
                  <a:pt x="882034" y="144622"/>
                </a:cubicBezTo>
                <a:cubicBezTo>
                  <a:pt x="612285" y="-56738"/>
                  <a:pt x="218120" y="18139"/>
                  <a:pt x="77114" y="53965"/>
                </a:cubicBezTo>
                <a:lnTo>
                  <a:pt x="53525" y="60254"/>
                </a:lnTo>
                <a:lnTo>
                  <a:pt x="233493" y="38010"/>
                </a:lnTo>
                <a:cubicBezTo>
                  <a:pt x="1212550" y="-30649"/>
                  <a:pt x="1158497" y="781749"/>
                  <a:pt x="888892" y="939624"/>
                </a:cubicBezTo>
                <a:cubicBezTo>
                  <a:pt x="581394" y="1119251"/>
                  <a:pt x="870218" y="1394928"/>
                  <a:pt x="870218" y="1394928"/>
                </a:cubicBezTo>
                <a:cubicBezTo>
                  <a:pt x="225344" y="1348774"/>
                  <a:pt x="534087" y="889728"/>
                  <a:pt x="326183" y="814883"/>
                </a:cubicBezTo>
                <a:cubicBezTo>
                  <a:pt x="-97483" y="660517"/>
                  <a:pt x="7340" y="135582"/>
                  <a:pt x="22098" y="70569"/>
                </a:cubicBezTo>
                <a:lnTo>
                  <a:pt x="22802" y="67590"/>
                </a:lnTo>
                <a:lnTo>
                  <a:pt x="18339" y="64918"/>
                </a:lnTo>
                <a:cubicBezTo>
                  <a:pt x="17091" y="62427"/>
                  <a:pt x="18339" y="59937"/>
                  <a:pt x="20835" y="58691"/>
                </a:cubicBezTo>
                <a:cubicBezTo>
                  <a:pt x="23956" y="57913"/>
                  <a:pt x="230382" y="-9512"/>
                  <a:pt x="466731" y="1142"/>
                </a:cubicBezTo>
                <a:close/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75">
            <a:extLst>
              <a:ext uri="{FF2B5EF4-FFF2-40B4-BE49-F238E27FC236}">
                <a16:creationId xmlns:a16="http://schemas.microsoft.com/office/drawing/2014/main" id="{899B3D5C-5BCC-004C-8F0D-51ABA0E2D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9807" y="7352375"/>
            <a:ext cx="818445" cy="944804"/>
          </a:xfrm>
          <a:custGeom>
            <a:avLst/>
            <a:gdLst>
              <a:gd name="T0" fmla="*/ 178057 w 658"/>
              <a:gd name="T1" fmla="*/ 268975 h 757"/>
              <a:gd name="T2" fmla="*/ 178057 w 658"/>
              <a:gd name="T3" fmla="*/ 268975 h 757"/>
              <a:gd name="T4" fmla="*/ 133054 w 658"/>
              <a:gd name="T5" fmla="*/ 268975 h 757"/>
              <a:gd name="T6" fmla="*/ 103704 w 658"/>
              <a:gd name="T7" fmla="*/ 234944 h 757"/>
              <a:gd name="T8" fmla="*/ 0 w 658"/>
              <a:gd name="T9" fmla="*/ 321331 h 757"/>
              <a:gd name="T10" fmla="*/ 0 w 658"/>
              <a:gd name="T11" fmla="*/ 321331 h 757"/>
              <a:gd name="T12" fmla="*/ 141533 w 658"/>
              <a:gd name="T13" fmla="*/ 479051 h 757"/>
              <a:gd name="T14" fmla="*/ 141533 w 658"/>
              <a:gd name="T15" fmla="*/ 479051 h 757"/>
              <a:gd name="T16" fmla="*/ 424598 w 658"/>
              <a:gd name="T17" fmla="*/ 353398 h 757"/>
              <a:gd name="T18" fmla="*/ 428512 w 658"/>
              <a:gd name="T19" fmla="*/ 0 h 757"/>
              <a:gd name="T20" fmla="*/ 178057 w 658"/>
              <a:gd name="T21" fmla="*/ 268975 h 7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58" h="757">
                <a:moveTo>
                  <a:pt x="273" y="411"/>
                </a:moveTo>
                <a:lnTo>
                  <a:pt x="273" y="411"/>
                </a:lnTo>
                <a:cubicBezTo>
                  <a:pt x="254" y="432"/>
                  <a:pt x="222" y="431"/>
                  <a:pt x="204" y="411"/>
                </a:cubicBezTo>
                <a:lnTo>
                  <a:pt x="159" y="359"/>
                </a:lnTo>
                <a:lnTo>
                  <a:pt x="0" y="491"/>
                </a:lnTo>
                <a:cubicBezTo>
                  <a:pt x="74" y="611"/>
                  <a:pt x="155" y="717"/>
                  <a:pt x="217" y="732"/>
                </a:cubicBezTo>
                <a:cubicBezTo>
                  <a:pt x="317" y="756"/>
                  <a:pt x="651" y="540"/>
                  <a:pt x="651" y="540"/>
                </a:cubicBezTo>
                <a:lnTo>
                  <a:pt x="657" y="0"/>
                </a:lnTo>
                <a:lnTo>
                  <a:pt x="273" y="411"/>
                </a:lnTo>
              </a:path>
            </a:pathLst>
          </a:custGeom>
          <a:solidFill>
            <a:srgbClr val="95CE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76">
            <a:extLst>
              <a:ext uri="{FF2B5EF4-FFF2-40B4-BE49-F238E27FC236}">
                <a16:creationId xmlns:a16="http://schemas.microsoft.com/office/drawing/2014/main" id="{5F95D1A0-4555-9449-8A1B-0054D12B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302" y="7088710"/>
            <a:ext cx="582251" cy="878887"/>
          </a:xfrm>
          <a:custGeom>
            <a:avLst/>
            <a:gdLst>
              <a:gd name="T0" fmla="*/ 151029 w 469"/>
              <a:gd name="T1" fmla="*/ 200312 h 704"/>
              <a:gd name="T2" fmla="*/ 165350 w 469"/>
              <a:gd name="T3" fmla="*/ 148597 h 704"/>
              <a:gd name="T4" fmla="*/ 147123 w 469"/>
              <a:gd name="T5" fmla="*/ 49751 h 704"/>
              <a:gd name="T6" fmla="*/ 147123 w 469"/>
              <a:gd name="T7" fmla="*/ 49751 h 704"/>
              <a:gd name="T8" fmla="*/ 130848 w 469"/>
              <a:gd name="T9" fmla="*/ 95574 h 704"/>
              <a:gd name="T10" fmla="*/ 134754 w 469"/>
              <a:gd name="T11" fmla="*/ 123722 h 704"/>
              <a:gd name="T12" fmla="*/ 124989 w 469"/>
              <a:gd name="T13" fmla="*/ 144015 h 704"/>
              <a:gd name="T14" fmla="*/ 113922 w 469"/>
              <a:gd name="T15" fmla="*/ 102120 h 704"/>
              <a:gd name="T16" fmla="*/ 113922 w 469"/>
              <a:gd name="T17" fmla="*/ 102120 h 704"/>
              <a:gd name="T18" fmla="*/ 79420 w 469"/>
              <a:gd name="T19" fmla="*/ 7201 h 704"/>
              <a:gd name="T20" fmla="*/ 79420 w 469"/>
              <a:gd name="T21" fmla="*/ 7201 h 704"/>
              <a:gd name="T22" fmla="*/ 70957 w 469"/>
              <a:gd name="T23" fmla="*/ 30767 h 704"/>
              <a:gd name="T24" fmla="*/ 70957 w 469"/>
              <a:gd name="T25" fmla="*/ 30767 h 704"/>
              <a:gd name="T26" fmla="*/ 55985 w 469"/>
              <a:gd name="T27" fmla="*/ 655 h 704"/>
              <a:gd name="T28" fmla="*/ 55985 w 469"/>
              <a:gd name="T29" fmla="*/ 655 h 704"/>
              <a:gd name="T30" fmla="*/ 47522 w 469"/>
              <a:gd name="T31" fmla="*/ 37313 h 704"/>
              <a:gd name="T32" fmla="*/ 47522 w 469"/>
              <a:gd name="T33" fmla="*/ 37313 h 704"/>
              <a:gd name="T34" fmla="*/ 29294 w 469"/>
              <a:gd name="T35" fmla="*/ 19638 h 704"/>
              <a:gd name="T36" fmla="*/ 29294 w 469"/>
              <a:gd name="T37" fmla="*/ 19638 h 704"/>
              <a:gd name="T38" fmla="*/ 26039 w 469"/>
              <a:gd name="T39" fmla="*/ 57606 h 704"/>
              <a:gd name="T40" fmla="*/ 26039 w 469"/>
              <a:gd name="T41" fmla="*/ 57606 h 704"/>
              <a:gd name="T42" fmla="*/ 11067 w 469"/>
              <a:gd name="T43" fmla="*/ 51060 h 704"/>
              <a:gd name="T44" fmla="*/ 11067 w 469"/>
              <a:gd name="T45" fmla="*/ 51060 h 704"/>
              <a:gd name="T46" fmla="*/ 27341 w 469"/>
              <a:gd name="T47" fmla="*/ 154489 h 704"/>
              <a:gd name="T48" fmla="*/ 27341 w 469"/>
              <a:gd name="T49" fmla="*/ 154489 h 704"/>
              <a:gd name="T50" fmla="*/ 76165 w 469"/>
              <a:gd name="T51" fmla="*/ 223878 h 704"/>
              <a:gd name="T52" fmla="*/ 76165 w 469"/>
              <a:gd name="T53" fmla="*/ 223878 h 704"/>
              <a:gd name="T54" fmla="*/ 201154 w 469"/>
              <a:gd name="T55" fmla="*/ 460193 h 704"/>
              <a:gd name="T56" fmla="*/ 304661 w 469"/>
              <a:gd name="T57" fmla="*/ 373784 h 704"/>
              <a:gd name="T58" fmla="*/ 151029 w 469"/>
              <a:gd name="T59" fmla="*/ 200312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69" h="704">
                <a:moveTo>
                  <a:pt x="232" y="306"/>
                </a:moveTo>
                <a:lnTo>
                  <a:pt x="254" y="227"/>
                </a:lnTo>
                <a:lnTo>
                  <a:pt x="226" y="76"/>
                </a:lnTo>
                <a:cubicBezTo>
                  <a:pt x="226" y="76"/>
                  <a:pt x="195" y="118"/>
                  <a:pt x="201" y="146"/>
                </a:cubicBezTo>
                <a:lnTo>
                  <a:pt x="207" y="189"/>
                </a:lnTo>
                <a:lnTo>
                  <a:pt x="192" y="220"/>
                </a:lnTo>
                <a:lnTo>
                  <a:pt x="175" y="156"/>
                </a:lnTo>
                <a:cubicBezTo>
                  <a:pt x="175" y="156"/>
                  <a:pt x="133" y="14"/>
                  <a:pt x="122" y="11"/>
                </a:cubicBezTo>
                <a:cubicBezTo>
                  <a:pt x="111" y="8"/>
                  <a:pt x="109" y="47"/>
                  <a:pt x="109" y="47"/>
                </a:cubicBezTo>
                <a:cubicBezTo>
                  <a:pt x="109" y="47"/>
                  <a:pt x="100" y="1"/>
                  <a:pt x="86" y="1"/>
                </a:cubicBezTo>
                <a:cubicBezTo>
                  <a:pt x="72" y="0"/>
                  <a:pt x="73" y="57"/>
                  <a:pt x="73" y="57"/>
                </a:cubicBezTo>
                <a:cubicBezTo>
                  <a:pt x="73" y="57"/>
                  <a:pt x="54" y="29"/>
                  <a:pt x="45" y="30"/>
                </a:cubicBezTo>
                <a:cubicBezTo>
                  <a:pt x="35" y="31"/>
                  <a:pt x="40" y="88"/>
                  <a:pt x="40" y="88"/>
                </a:cubicBezTo>
                <a:cubicBezTo>
                  <a:pt x="40" y="88"/>
                  <a:pt x="33" y="72"/>
                  <a:pt x="17" y="78"/>
                </a:cubicBezTo>
                <a:cubicBezTo>
                  <a:pt x="0" y="83"/>
                  <a:pt x="42" y="236"/>
                  <a:pt x="42" y="236"/>
                </a:cubicBezTo>
                <a:cubicBezTo>
                  <a:pt x="42" y="236"/>
                  <a:pt x="40" y="303"/>
                  <a:pt x="117" y="342"/>
                </a:cubicBezTo>
                <a:cubicBezTo>
                  <a:pt x="117" y="342"/>
                  <a:pt x="206" y="536"/>
                  <a:pt x="309" y="703"/>
                </a:cubicBezTo>
                <a:lnTo>
                  <a:pt x="468" y="571"/>
                </a:lnTo>
                <a:lnTo>
                  <a:pt x="232" y="306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77">
            <a:extLst>
              <a:ext uri="{FF2B5EF4-FFF2-40B4-BE49-F238E27FC236}">
                <a16:creationId xmlns:a16="http://schemas.microsoft.com/office/drawing/2014/main" id="{7F35AC87-C429-9F4B-B042-BD8DBC233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3750" y="8731132"/>
            <a:ext cx="1153518" cy="3004695"/>
          </a:xfrm>
          <a:custGeom>
            <a:avLst/>
            <a:gdLst>
              <a:gd name="T0" fmla="*/ 604210 w 925"/>
              <a:gd name="T1" fmla="*/ 236002 h 2410"/>
              <a:gd name="T2" fmla="*/ 604210 w 925"/>
              <a:gd name="T3" fmla="*/ 236002 h 2410"/>
              <a:gd name="T4" fmla="*/ 385151 w 925"/>
              <a:gd name="T5" fmla="*/ 836793 h 2410"/>
              <a:gd name="T6" fmla="*/ 385151 w 925"/>
              <a:gd name="T7" fmla="*/ 836793 h 2410"/>
              <a:gd name="T8" fmla="*/ 373381 w 925"/>
              <a:gd name="T9" fmla="*/ 1140785 h 2410"/>
              <a:gd name="T10" fmla="*/ 373381 w 925"/>
              <a:gd name="T11" fmla="*/ 1140785 h 2410"/>
              <a:gd name="T12" fmla="*/ 253062 w 925"/>
              <a:gd name="T13" fmla="*/ 1417973 h 2410"/>
              <a:gd name="T14" fmla="*/ 239330 w 925"/>
              <a:gd name="T15" fmla="*/ 1496422 h 2410"/>
              <a:gd name="T16" fmla="*/ 239330 w 925"/>
              <a:gd name="T17" fmla="*/ 1496422 h 2410"/>
              <a:gd name="T18" fmla="*/ 37273 w 925"/>
              <a:gd name="T19" fmla="*/ 1540877 h 2410"/>
              <a:gd name="T20" fmla="*/ 37273 w 925"/>
              <a:gd name="T21" fmla="*/ 1540877 h 2410"/>
              <a:gd name="T22" fmla="*/ 156284 w 925"/>
              <a:gd name="T23" fmla="*/ 1414050 h 2410"/>
              <a:gd name="T24" fmla="*/ 232137 w 925"/>
              <a:gd name="T25" fmla="*/ 700814 h 2410"/>
              <a:gd name="T26" fmla="*/ 272025 w 925"/>
              <a:gd name="T27" fmla="*/ 315759 h 2410"/>
              <a:gd name="T28" fmla="*/ 272025 w 925"/>
              <a:gd name="T29" fmla="*/ 315759 h 2410"/>
              <a:gd name="T30" fmla="*/ 361611 w 925"/>
              <a:gd name="T31" fmla="*/ 54261 h 2410"/>
              <a:gd name="T32" fmla="*/ 361611 w 925"/>
              <a:gd name="T33" fmla="*/ 54261 h 2410"/>
              <a:gd name="T34" fmla="*/ 604210 w 925"/>
              <a:gd name="T35" fmla="*/ 236002 h 24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25" h="2410">
                <a:moveTo>
                  <a:pt x="924" y="361"/>
                </a:moveTo>
                <a:lnTo>
                  <a:pt x="924" y="361"/>
                </a:lnTo>
                <a:cubicBezTo>
                  <a:pt x="924" y="361"/>
                  <a:pt x="792" y="938"/>
                  <a:pt x="589" y="1280"/>
                </a:cubicBezTo>
                <a:cubicBezTo>
                  <a:pt x="589" y="1280"/>
                  <a:pt x="645" y="1532"/>
                  <a:pt x="571" y="1745"/>
                </a:cubicBezTo>
                <a:cubicBezTo>
                  <a:pt x="524" y="1879"/>
                  <a:pt x="428" y="2064"/>
                  <a:pt x="387" y="2169"/>
                </a:cubicBezTo>
                <a:lnTo>
                  <a:pt x="366" y="2289"/>
                </a:lnTo>
                <a:cubicBezTo>
                  <a:pt x="366" y="2289"/>
                  <a:pt x="148" y="2409"/>
                  <a:pt x="57" y="2357"/>
                </a:cubicBezTo>
                <a:cubicBezTo>
                  <a:pt x="0" y="2324"/>
                  <a:pt x="165" y="2269"/>
                  <a:pt x="239" y="2163"/>
                </a:cubicBezTo>
                <a:lnTo>
                  <a:pt x="355" y="1072"/>
                </a:lnTo>
                <a:lnTo>
                  <a:pt x="416" y="483"/>
                </a:lnTo>
                <a:cubicBezTo>
                  <a:pt x="416" y="483"/>
                  <a:pt x="486" y="147"/>
                  <a:pt x="553" y="83"/>
                </a:cubicBezTo>
                <a:cubicBezTo>
                  <a:pt x="639" y="0"/>
                  <a:pt x="895" y="24"/>
                  <a:pt x="924" y="361"/>
                </a:cubicBezTo>
              </a:path>
            </a:pathLst>
          </a:custGeom>
          <a:solidFill>
            <a:srgbClr val="406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78">
            <a:extLst>
              <a:ext uri="{FF2B5EF4-FFF2-40B4-BE49-F238E27FC236}">
                <a16:creationId xmlns:a16="http://schemas.microsoft.com/office/drawing/2014/main" id="{662D4AF4-419A-E741-A83B-30409D7D8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279" y="8753104"/>
            <a:ext cx="400986" cy="1071142"/>
          </a:xfrm>
          <a:custGeom>
            <a:avLst/>
            <a:gdLst>
              <a:gd name="T0" fmla="*/ 209606 w 320"/>
              <a:gd name="T1" fmla="*/ 225842 h 858"/>
              <a:gd name="T2" fmla="*/ 209606 w 320"/>
              <a:gd name="T3" fmla="*/ 225842 h 858"/>
              <a:gd name="T4" fmla="*/ 0 w 320"/>
              <a:gd name="T5" fmla="*/ 23566 h 858"/>
              <a:gd name="T6" fmla="*/ 0 w 320"/>
              <a:gd name="T7" fmla="*/ 23566 h 858"/>
              <a:gd name="T8" fmla="*/ 109731 w 320"/>
              <a:gd name="T9" fmla="*/ 561003 h 858"/>
              <a:gd name="T10" fmla="*/ 109731 w 320"/>
              <a:gd name="T11" fmla="*/ 561003 h 858"/>
              <a:gd name="T12" fmla="*/ 209606 w 320"/>
              <a:gd name="T13" fmla="*/ 225842 h 8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0" h="858">
                <a:moveTo>
                  <a:pt x="319" y="345"/>
                </a:moveTo>
                <a:lnTo>
                  <a:pt x="319" y="345"/>
                </a:lnTo>
                <a:cubicBezTo>
                  <a:pt x="295" y="62"/>
                  <a:pt x="109" y="0"/>
                  <a:pt x="0" y="36"/>
                </a:cubicBezTo>
                <a:cubicBezTo>
                  <a:pt x="15" y="220"/>
                  <a:pt x="58" y="602"/>
                  <a:pt x="167" y="857"/>
                </a:cubicBezTo>
                <a:cubicBezTo>
                  <a:pt x="263" y="591"/>
                  <a:pt x="319" y="345"/>
                  <a:pt x="319" y="345"/>
                </a:cubicBezTo>
              </a:path>
            </a:pathLst>
          </a:custGeom>
          <a:solidFill>
            <a:srgbClr val="2F3C5F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79">
            <a:extLst>
              <a:ext uri="{FF2B5EF4-FFF2-40B4-BE49-F238E27FC236}">
                <a16:creationId xmlns:a16="http://schemas.microsoft.com/office/drawing/2014/main" id="{4BCFADA8-3ED2-EF4C-8B57-8657FA2F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4027" y="8599299"/>
            <a:ext cx="801968" cy="3180472"/>
          </a:xfrm>
          <a:custGeom>
            <a:avLst/>
            <a:gdLst>
              <a:gd name="T0" fmla="*/ 0 w 642"/>
              <a:gd name="T1" fmla="*/ 214744 h 2555"/>
              <a:gd name="T2" fmla="*/ 0 w 642"/>
              <a:gd name="T3" fmla="*/ 214744 h 2555"/>
              <a:gd name="T4" fmla="*/ 138210 w 642"/>
              <a:gd name="T5" fmla="*/ 896182 h 2555"/>
              <a:gd name="T6" fmla="*/ 138210 w 642"/>
              <a:gd name="T7" fmla="*/ 896182 h 2555"/>
              <a:gd name="T8" fmla="*/ 121179 w 642"/>
              <a:gd name="T9" fmla="*/ 1215361 h 2555"/>
              <a:gd name="T10" fmla="*/ 121179 w 642"/>
              <a:gd name="T11" fmla="*/ 1215361 h 2555"/>
              <a:gd name="T12" fmla="*/ 194541 w 642"/>
              <a:gd name="T13" fmla="*/ 1490807 h 2555"/>
              <a:gd name="T14" fmla="*/ 186026 w 642"/>
              <a:gd name="T15" fmla="*/ 1569134 h 2555"/>
              <a:gd name="T16" fmla="*/ 186026 w 642"/>
              <a:gd name="T17" fmla="*/ 1569134 h 2555"/>
              <a:gd name="T18" fmla="*/ 379258 w 642"/>
              <a:gd name="T19" fmla="*/ 1642238 h 2555"/>
              <a:gd name="T20" fmla="*/ 379258 w 642"/>
              <a:gd name="T21" fmla="*/ 1642238 h 2555"/>
              <a:gd name="T22" fmla="*/ 280349 w 642"/>
              <a:gd name="T23" fmla="*/ 1499293 h 2555"/>
              <a:gd name="T24" fmla="*/ 309170 w 642"/>
              <a:gd name="T25" fmla="*/ 783914 h 2555"/>
              <a:gd name="T26" fmla="*/ 324891 w 642"/>
              <a:gd name="T27" fmla="*/ 338108 h 2555"/>
              <a:gd name="T28" fmla="*/ 324891 w 642"/>
              <a:gd name="T29" fmla="*/ 338108 h 2555"/>
              <a:gd name="T30" fmla="*/ 291485 w 642"/>
              <a:gd name="T31" fmla="*/ 99866 h 2555"/>
              <a:gd name="T32" fmla="*/ 291485 w 642"/>
              <a:gd name="T33" fmla="*/ 99866 h 2555"/>
              <a:gd name="T34" fmla="*/ 0 w 642"/>
              <a:gd name="T35" fmla="*/ 214744 h 25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42" h="2555">
                <a:moveTo>
                  <a:pt x="0" y="329"/>
                </a:moveTo>
                <a:lnTo>
                  <a:pt x="0" y="329"/>
                </a:lnTo>
                <a:cubicBezTo>
                  <a:pt x="0" y="329"/>
                  <a:pt x="60" y="1006"/>
                  <a:pt x="211" y="1373"/>
                </a:cubicBezTo>
                <a:cubicBezTo>
                  <a:pt x="211" y="1373"/>
                  <a:pt x="143" y="1641"/>
                  <a:pt x="185" y="1862"/>
                </a:cubicBezTo>
                <a:cubicBezTo>
                  <a:pt x="212" y="2002"/>
                  <a:pt x="252" y="2148"/>
                  <a:pt x="297" y="2284"/>
                </a:cubicBezTo>
                <a:lnTo>
                  <a:pt x="284" y="2404"/>
                </a:lnTo>
                <a:cubicBezTo>
                  <a:pt x="284" y="2404"/>
                  <a:pt x="482" y="2554"/>
                  <a:pt x="579" y="2516"/>
                </a:cubicBezTo>
                <a:cubicBezTo>
                  <a:pt x="641" y="2492"/>
                  <a:pt x="485" y="2414"/>
                  <a:pt x="428" y="2297"/>
                </a:cubicBezTo>
                <a:lnTo>
                  <a:pt x="472" y="1201"/>
                </a:lnTo>
                <a:lnTo>
                  <a:pt x="496" y="518"/>
                </a:lnTo>
                <a:cubicBezTo>
                  <a:pt x="496" y="518"/>
                  <a:pt x="502" y="225"/>
                  <a:pt x="445" y="153"/>
                </a:cubicBezTo>
                <a:cubicBezTo>
                  <a:pt x="372" y="58"/>
                  <a:pt x="78" y="0"/>
                  <a:pt x="0" y="329"/>
                </a:cubicBezTo>
              </a:path>
            </a:pathLst>
          </a:custGeom>
          <a:solidFill>
            <a:srgbClr val="406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80">
            <a:extLst>
              <a:ext uri="{FF2B5EF4-FFF2-40B4-BE49-F238E27FC236}">
                <a16:creationId xmlns:a16="http://schemas.microsoft.com/office/drawing/2014/main" id="{3DD6806F-DBE1-AE44-B15B-F3183CAFC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2198" y="7253501"/>
            <a:ext cx="1142531" cy="2081867"/>
          </a:xfrm>
          <a:custGeom>
            <a:avLst/>
            <a:gdLst>
              <a:gd name="T0" fmla="*/ 598450 w 917"/>
              <a:gd name="T1" fmla="*/ 1045225 h 1670"/>
              <a:gd name="T2" fmla="*/ 537690 w 917"/>
              <a:gd name="T3" fmla="*/ 827552 h 1670"/>
              <a:gd name="T4" fmla="*/ 528543 w 917"/>
              <a:gd name="T5" fmla="*/ 843893 h 1670"/>
              <a:gd name="T6" fmla="*/ 528543 w 917"/>
              <a:gd name="T7" fmla="*/ 843893 h 1670"/>
              <a:gd name="T8" fmla="*/ 158759 w 917"/>
              <a:gd name="T9" fmla="*/ 1080524 h 1670"/>
              <a:gd name="T10" fmla="*/ 48346 w 917"/>
              <a:gd name="T11" fmla="*/ 1090982 h 1670"/>
              <a:gd name="T12" fmla="*/ 133933 w 917"/>
              <a:gd name="T13" fmla="*/ 625566 h 1670"/>
              <a:gd name="T14" fmla="*/ 100613 w 917"/>
              <a:gd name="T15" fmla="*/ 454304 h 1670"/>
              <a:gd name="T16" fmla="*/ 100613 w 917"/>
              <a:gd name="T17" fmla="*/ 454304 h 1670"/>
              <a:gd name="T18" fmla="*/ 22867 w 917"/>
              <a:gd name="T19" fmla="*/ 394819 h 1670"/>
              <a:gd name="T20" fmla="*/ 22867 w 917"/>
              <a:gd name="T21" fmla="*/ 394819 h 1670"/>
              <a:gd name="T22" fmla="*/ 193385 w 917"/>
              <a:gd name="T23" fmla="*/ 39874 h 1670"/>
              <a:gd name="T24" fmla="*/ 193385 w 917"/>
              <a:gd name="T25" fmla="*/ 39874 h 1670"/>
              <a:gd name="T26" fmla="*/ 273745 w 917"/>
              <a:gd name="T27" fmla="*/ 0 h 1670"/>
              <a:gd name="T28" fmla="*/ 303798 w 917"/>
              <a:gd name="T29" fmla="*/ 0 h 1670"/>
              <a:gd name="T30" fmla="*/ 303798 w 917"/>
              <a:gd name="T31" fmla="*/ 0 h 1670"/>
              <a:gd name="T32" fmla="*/ 469744 w 917"/>
              <a:gd name="T33" fmla="*/ 45104 h 1670"/>
              <a:gd name="T34" fmla="*/ 483464 w 917"/>
              <a:gd name="T35" fmla="*/ 52948 h 1670"/>
              <a:gd name="T36" fmla="*/ 454064 w 917"/>
              <a:gd name="T37" fmla="*/ 500714 h 1670"/>
              <a:gd name="T38" fmla="*/ 547490 w 917"/>
              <a:gd name="T39" fmla="*/ 663479 h 1670"/>
              <a:gd name="T40" fmla="*/ 547490 w 917"/>
              <a:gd name="T41" fmla="*/ 663479 h 1670"/>
              <a:gd name="T42" fmla="*/ 598450 w 917"/>
              <a:gd name="T43" fmla="*/ 856313 h 1670"/>
              <a:gd name="T44" fmla="*/ 598450 w 917"/>
              <a:gd name="T45" fmla="*/ 1045225 h 167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1670">
                <a:moveTo>
                  <a:pt x="916" y="1599"/>
                </a:moveTo>
                <a:lnTo>
                  <a:pt x="823" y="1266"/>
                </a:lnTo>
                <a:lnTo>
                  <a:pt x="809" y="1291"/>
                </a:lnTo>
                <a:cubicBezTo>
                  <a:pt x="690" y="1496"/>
                  <a:pt x="479" y="1631"/>
                  <a:pt x="243" y="1653"/>
                </a:cubicBezTo>
                <a:lnTo>
                  <a:pt x="74" y="1669"/>
                </a:lnTo>
                <a:lnTo>
                  <a:pt x="205" y="957"/>
                </a:lnTo>
                <a:lnTo>
                  <a:pt x="154" y="695"/>
                </a:lnTo>
                <a:cubicBezTo>
                  <a:pt x="154" y="695"/>
                  <a:pt x="55" y="679"/>
                  <a:pt x="35" y="604"/>
                </a:cubicBezTo>
                <a:cubicBezTo>
                  <a:pt x="0" y="468"/>
                  <a:pt x="200" y="185"/>
                  <a:pt x="296" y="61"/>
                </a:cubicBezTo>
                <a:cubicBezTo>
                  <a:pt x="325" y="23"/>
                  <a:pt x="371" y="0"/>
                  <a:pt x="419" y="0"/>
                </a:cubicBezTo>
                <a:lnTo>
                  <a:pt x="465" y="0"/>
                </a:lnTo>
                <a:cubicBezTo>
                  <a:pt x="554" y="0"/>
                  <a:pt x="642" y="24"/>
                  <a:pt x="719" y="69"/>
                </a:cubicBezTo>
                <a:lnTo>
                  <a:pt x="740" y="81"/>
                </a:lnTo>
                <a:lnTo>
                  <a:pt x="695" y="766"/>
                </a:lnTo>
                <a:lnTo>
                  <a:pt x="838" y="1015"/>
                </a:lnTo>
                <a:cubicBezTo>
                  <a:pt x="889" y="1105"/>
                  <a:pt x="916" y="1206"/>
                  <a:pt x="916" y="1310"/>
                </a:cubicBezTo>
                <a:lnTo>
                  <a:pt x="916" y="1599"/>
                </a:ln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81">
            <a:extLst>
              <a:ext uri="{FF2B5EF4-FFF2-40B4-BE49-F238E27FC236}">
                <a16:creationId xmlns:a16="http://schemas.microsoft.com/office/drawing/2014/main" id="{7BAFA58E-BE16-EA49-A113-CE1C961F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0083" y="7528153"/>
            <a:ext cx="659152" cy="1719326"/>
          </a:xfrm>
          <a:custGeom>
            <a:avLst/>
            <a:gdLst>
              <a:gd name="T0" fmla="*/ 294214 w 531"/>
              <a:gd name="T1" fmla="*/ 519640 h 1381"/>
              <a:gd name="T2" fmla="*/ 201133 w 531"/>
              <a:gd name="T3" fmla="*/ 357089 h 1381"/>
              <a:gd name="T4" fmla="*/ 224566 w 531"/>
              <a:gd name="T5" fmla="*/ 0 h 1381"/>
              <a:gd name="T6" fmla="*/ 224566 w 531"/>
              <a:gd name="T7" fmla="*/ 0 h 1381"/>
              <a:gd name="T8" fmla="*/ 104146 w 531"/>
              <a:gd name="T9" fmla="*/ 115548 h 1381"/>
              <a:gd name="T10" fmla="*/ 104146 w 531"/>
              <a:gd name="T11" fmla="*/ 115548 h 1381"/>
              <a:gd name="T12" fmla="*/ 167936 w 531"/>
              <a:gd name="T13" fmla="*/ 554892 h 1381"/>
              <a:gd name="T14" fmla="*/ 167936 w 531"/>
              <a:gd name="T15" fmla="*/ 554892 h 1381"/>
              <a:gd name="T16" fmla="*/ 195275 w 531"/>
              <a:gd name="T17" fmla="*/ 802308 h 1381"/>
              <a:gd name="T18" fmla="*/ 195275 w 531"/>
              <a:gd name="T19" fmla="*/ 802308 h 1381"/>
              <a:gd name="T20" fmla="*/ 275337 w 531"/>
              <a:gd name="T21" fmla="*/ 699817 h 1381"/>
              <a:gd name="T22" fmla="*/ 284450 w 531"/>
              <a:gd name="T23" fmla="*/ 683496 h 1381"/>
              <a:gd name="T24" fmla="*/ 344985 w 531"/>
              <a:gd name="T25" fmla="*/ 900883 h 1381"/>
              <a:gd name="T26" fmla="*/ 344985 w 531"/>
              <a:gd name="T27" fmla="*/ 712220 h 1381"/>
              <a:gd name="T28" fmla="*/ 344985 w 531"/>
              <a:gd name="T29" fmla="*/ 712220 h 1381"/>
              <a:gd name="T30" fmla="*/ 294214 w 531"/>
              <a:gd name="T31" fmla="*/ 519640 h 13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1" h="1381">
                <a:moveTo>
                  <a:pt x="452" y="796"/>
                </a:moveTo>
                <a:lnTo>
                  <a:pt x="309" y="547"/>
                </a:lnTo>
                <a:lnTo>
                  <a:pt x="345" y="0"/>
                </a:lnTo>
                <a:cubicBezTo>
                  <a:pt x="268" y="50"/>
                  <a:pt x="183" y="117"/>
                  <a:pt x="160" y="177"/>
                </a:cubicBezTo>
                <a:cubicBezTo>
                  <a:pt x="115" y="292"/>
                  <a:pt x="0" y="505"/>
                  <a:pt x="258" y="850"/>
                </a:cubicBezTo>
                <a:cubicBezTo>
                  <a:pt x="316" y="927"/>
                  <a:pt x="318" y="1079"/>
                  <a:pt x="300" y="1229"/>
                </a:cubicBezTo>
                <a:cubicBezTo>
                  <a:pt x="348" y="1183"/>
                  <a:pt x="389" y="1131"/>
                  <a:pt x="423" y="1072"/>
                </a:cubicBezTo>
                <a:lnTo>
                  <a:pt x="437" y="1047"/>
                </a:lnTo>
                <a:lnTo>
                  <a:pt x="530" y="1380"/>
                </a:lnTo>
                <a:lnTo>
                  <a:pt x="530" y="1091"/>
                </a:lnTo>
                <a:cubicBezTo>
                  <a:pt x="530" y="987"/>
                  <a:pt x="503" y="886"/>
                  <a:pt x="452" y="796"/>
                </a:cubicBezTo>
              </a:path>
            </a:pathLst>
          </a:custGeom>
          <a:solidFill>
            <a:srgbClr val="95CE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82">
            <a:extLst>
              <a:ext uri="{FF2B5EF4-FFF2-40B4-BE49-F238E27FC236}">
                <a16:creationId xmlns:a16="http://schemas.microsoft.com/office/drawing/2014/main" id="{22096ECA-6661-3040-9D45-AC0B2004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5719" y="8396055"/>
            <a:ext cx="851407" cy="532827"/>
          </a:xfrm>
          <a:custGeom>
            <a:avLst/>
            <a:gdLst>
              <a:gd name="T0" fmla="*/ 194790 w 683"/>
              <a:gd name="T1" fmla="*/ 128899 h 427"/>
              <a:gd name="T2" fmla="*/ 154917 w 683"/>
              <a:gd name="T3" fmla="*/ 97492 h 427"/>
              <a:gd name="T4" fmla="*/ 75171 w 683"/>
              <a:gd name="T5" fmla="*/ 108615 h 427"/>
              <a:gd name="T6" fmla="*/ 38566 w 683"/>
              <a:gd name="T7" fmla="*/ 149837 h 427"/>
              <a:gd name="T8" fmla="*/ 38566 w 683"/>
              <a:gd name="T9" fmla="*/ 149837 h 427"/>
              <a:gd name="T10" fmla="*/ 107853 w 683"/>
              <a:gd name="T11" fmla="*/ 134788 h 427"/>
              <a:gd name="T12" fmla="*/ 133346 w 683"/>
              <a:gd name="T13" fmla="*/ 152454 h 427"/>
              <a:gd name="T14" fmla="*/ 76478 w 683"/>
              <a:gd name="T15" fmla="*/ 176663 h 427"/>
              <a:gd name="T16" fmla="*/ 76478 w 683"/>
              <a:gd name="T17" fmla="*/ 176663 h 427"/>
              <a:gd name="T18" fmla="*/ 8498 w 683"/>
              <a:gd name="T19" fmla="*/ 177972 h 427"/>
              <a:gd name="T20" fmla="*/ 8498 w 683"/>
              <a:gd name="T21" fmla="*/ 177972 h 427"/>
              <a:gd name="T22" fmla="*/ 20917 w 683"/>
              <a:gd name="T23" fmla="*/ 196947 h 427"/>
              <a:gd name="T24" fmla="*/ 20917 w 683"/>
              <a:gd name="T25" fmla="*/ 196947 h 427"/>
              <a:gd name="T26" fmla="*/ 4576 w 683"/>
              <a:gd name="T27" fmla="*/ 206762 h 427"/>
              <a:gd name="T28" fmla="*/ 4576 w 683"/>
              <a:gd name="T29" fmla="*/ 206762 h 427"/>
              <a:gd name="T30" fmla="*/ 26800 w 683"/>
              <a:gd name="T31" fmla="*/ 225082 h 427"/>
              <a:gd name="T32" fmla="*/ 26800 w 683"/>
              <a:gd name="T33" fmla="*/ 231625 h 427"/>
              <a:gd name="T34" fmla="*/ 26800 w 683"/>
              <a:gd name="T35" fmla="*/ 231625 h 427"/>
              <a:gd name="T36" fmla="*/ 66673 w 683"/>
              <a:gd name="T37" fmla="*/ 242749 h 427"/>
              <a:gd name="T38" fmla="*/ 66673 w 683"/>
              <a:gd name="T39" fmla="*/ 242749 h 427"/>
              <a:gd name="T40" fmla="*/ 66673 w 683"/>
              <a:gd name="T41" fmla="*/ 263687 h 427"/>
              <a:gd name="T42" fmla="*/ 66673 w 683"/>
              <a:gd name="T43" fmla="*/ 263687 h 427"/>
              <a:gd name="T44" fmla="*/ 215707 w 683"/>
              <a:gd name="T45" fmla="*/ 207416 h 427"/>
              <a:gd name="T46" fmla="*/ 215707 w 683"/>
              <a:gd name="T47" fmla="*/ 207416 h 427"/>
              <a:gd name="T48" fmla="*/ 445794 w 683"/>
              <a:gd name="T49" fmla="*/ 110578 h 427"/>
              <a:gd name="T50" fmla="*/ 378468 w 683"/>
              <a:gd name="T51" fmla="*/ 0 h 427"/>
              <a:gd name="T52" fmla="*/ 194790 w 683"/>
              <a:gd name="T53" fmla="*/ 128899 h 4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83" h="427">
                <a:moveTo>
                  <a:pt x="298" y="197"/>
                </a:moveTo>
                <a:lnTo>
                  <a:pt x="237" y="149"/>
                </a:lnTo>
                <a:lnTo>
                  <a:pt x="115" y="166"/>
                </a:lnTo>
                <a:lnTo>
                  <a:pt x="59" y="229"/>
                </a:lnTo>
                <a:cubicBezTo>
                  <a:pt x="106" y="229"/>
                  <a:pt x="165" y="206"/>
                  <a:pt x="165" y="206"/>
                </a:cubicBezTo>
                <a:lnTo>
                  <a:pt x="204" y="233"/>
                </a:lnTo>
                <a:lnTo>
                  <a:pt x="117" y="270"/>
                </a:lnTo>
                <a:cubicBezTo>
                  <a:pt x="117" y="270"/>
                  <a:pt x="18" y="255"/>
                  <a:pt x="13" y="272"/>
                </a:cubicBezTo>
                <a:cubicBezTo>
                  <a:pt x="8" y="289"/>
                  <a:pt x="32" y="301"/>
                  <a:pt x="32" y="301"/>
                </a:cubicBezTo>
                <a:cubicBezTo>
                  <a:pt x="32" y="301"/>
                  <a:pt x="13" y="296"/>
                  <a:pt x="7" y="316"/>
                </a:cubicBezTo>
                <a:cubicBezTo>
                  <a:pt x="0" y="334"/>
                  <a:pt x="41" y="344"/>
                  <a:pt x="41" y="344"/>
                </a:cubicBezTo>
                <a:lnTo>
                  <a:pt x="41" y="354"/>
                </a:lnTo>
                <a:cubicBezTo>
                  <a:pt x="43" y="371"/>
                  <a:pt x="102" y="371"/>
                  <a:pt x="102" y="371"/>
                </a:cubicBezTo>
                <a:cubicBezTo>
                  <a:pt x="102" y="371"/>
                  <a:pt x="63" y="395"/>
                  <a:pt x="102" y="403"/>
                </a:cubicBezTo>
                <a:cubicBezTo>
                  <a:pt x="219" y="426"/>
                  <a:pt x="330" y="317"/>
                  <a:pt x="330" y="317"/>
                </a:cubicBezTo>
                <a:cubicBezTo>
                  <a:pt x="330" y="317"/>
                  <a:pt x="508" y="251"/>
                  <a:pt x="682" y="169"/>
                </a:cubicBezTo>
                <a:lnTo>
                  <a:pt x="579" y="0"/>
                </a:lnTo>
                <a:lnTo>
                  <a:pt x="298" y="197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83">
            <a:extLst>
              <a:ext uri="{FF2B5EF4-FFF2-40B4-BE49-F238E27FC236}">
                <a16:creationId xmlns:a16="http://schemas.microsoft.com/office/drawing/2014/main" id="{FB4996C8-A07E-F74D-A625-9E05F024C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5294" y="7352375"/>
            <a:ext cx="593238" cy="1252415"/>
          </a:xfrm>
          <a:custGeom>
            <a:avLst/>
            <a:gdLst>
              <a:gd name="T0" fmla="*/ 113058 w 476"/>
              <a:gd name="T1" fmla="*/ 0 h 1004"/>
              <a:gd name="T2" fmla="*/ 113058 w 476"/>
              <a:gd name="T3" fmla="*/ 0 h 1004"/>
              <a:gd name="T4" fmla="*/ 12417 w 476"/>
              <a:gd name="T5" fmla="*/ 150441 h 1004"/>
              <a:gd name="T6" fmla="*/ 12417 w 476"/>
              <a:gd name="T7" fmla="*/ 150441 h 1004"/>
              <a:gd name="T8" fmla="*/ 130703 w 476"/>
              <a:gd name="T9" fmla="*/ 455248 h 1004"/>
              <a:gd name="T10" fmla="*/ 1307 w 476"/>
              <a:gd name="T11" fmla="*/ 545513 h 1004"/>
              <a:gd name="T12" fmla="*/ 68619 w 476"/>
              <a:gd name="T13" fmla="*/ 656055 h 1004"/>
              <a:gd name="T14" fmla="*/ 68619 w 476"/>
              <a:gd name="T15" fmla="*/ 656055 h 1004"/>
              <a:gd name="T16" fmla="*/ 286893 w 476"/>
              <a:gd name="T17" fmla="*/ 500381 h 1004"/>
              <a:gd name="T18" fmla="*/ 286893 w 476"/>
              <a:gd name="T19" fmla="*/ 500381 h 1004"/>
              <a:gd name="T20" fmla="*/ 113058 w 476"/>
              <a:gd name="T21" fmla="*/ 0 h 10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6" h="1004">
                <a:moveTo>
                  <a:pt x="173" y="0"/>
                </a:moveTo>
                <a:lnTo>
                  <a:pt x="173" y="0"/>
                </a:lnTo>
                <a:cubicBezTo>
                  <a:pt x="173" y="0"/>
                  <a:pt x="0" y="36"/>
                  <a:pt x="19" y="230"/>
                </a:cubicBezTo>
                <a:cubicBezTo>
                  <a:pt x="38" y="425"/>
                  <a:pt x="200" y="696"/>
                  <a:pt x="200" y="696"/>
                </a:cubicBezTo>
                <a:lnTo>
                  <a:pt x="2" y="834"/>
                </a:lnTo>
                <a:lnTo>
                  <a:pt x="105" y="1003"/>
                </a:lnTo>
                <a:cubicBezTo>
                  <a:pt x="267" y="926"/>
                  <a:pt x="426" y="834"/>
                  <a:pt x="439" y="765"/>
                </a:cubicBezTo>
                <a:cubicBezTo>
                  <a:pt x="475" y="573"/>
                  <a:pt x="173" y="0"/>
                  <a:pt x="173" y="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84">
            <a:extLst>
              <a:ext uri="{FF2B5EF4-FFF2-40B4-BE49-F238E27FC236}">
                <a16:creationId xmlns:a16="http://schemas.microsoft.com/office/drawing/2014/main" id="{4EB801B7-7EA5-904F-9665-8444F1F5F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3888" y="6978849"/>
            <a:ext cx="433940" cy="565785"/>
          </a:xfrm>
          <a:custGeom>
            <a:avLst/>
            <a:gdLst>
              <a:gd name="T0" fmla="*/ 113121 w 350"/>
              <a:gd name="T1" fmla="*/ 3904 h 456"/>
              <a:gd name="T2" fmla="*/ 113121 w 350"/>
              <a:gd name="T3" fmla="*/ 142481 h 456"/>
              <a:gd name="T4" fmla="*/ 113121 w 350"/>
              <a:gd name="T5" fmla="*/ 142481 h 456"/>
              <a:gd name="T6" fmla="*/ 25355 w 350"/>
              <a:gd name="T7" fmla="*/ 286262 h 456"/>
              <a:gd name="T8" fmla="*/ 25355 w 350"/>
              <a:gd name="T9" fmla="*/ 286262 h 456"/>
              <a:gd name="T10" fmla="*/ 172283 w 350"/>
              <a:gd name="T11" fmla="*/ 176312 h 456"/>
              <a:gd name="T12" fmla="*/ 226893 w 350"/>
              <a:gd name="T13" fmla="*/ 146384 h 456"/>
              <a:gd name="T14" fmla="*/ 224292 w 350"/>
              <a:gd name="T15" fmla="*/ 0 h 456"/>
              <a:gd name="T16" fmla="*/ 113121 w 350"/>
              <a:gd name="T17" fmla="*/ 3904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0" h="456">
                <a:moveTo>
                  <a:pt x="174" y="6"/>
                </a:moveTo>
                <a:lnTo>
                  <a:pt x="174" y="219"/>
                </a:lnTo>
                <a:cubicBezTo>
                  <a:pt x="174" y="219"/>
                  <a:pt x="0" y="426"/>
                  <a:pt x="39" y="440"/>
                </a:cubicBezTo>
                <a:cubicBezTo>
                  <a:pt x="78" y="455"/>
                  <a:pt x="265" y="271"/>
                  <a:pt x="265" y="271"/>
                </a:cubicBezTo>
                <a:lnTo>
                  <a:pt x="349" y="225"/>
                </a:lnTo>
                <a:lnTo>
                  <a:pt x="345" y="0"/>
                </a:lnTo>
                <a:lnTo>
                  <a:pt x="174" y="6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85">
            <a:extLst>
              <a:ext uri="{FF2B5EF4-FFF2-40B4-BE49-F238E27FC236}">
                <a16:creationId xmlns:a16="http://schemas.microsoft.com/office/drawing/2014/main" id="{C7D657A7-EFE1-6140-88CE-0E2B691A1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606" y="6984345"/>
            <a:ext cx="175775" cy="186763"/>
          </a:xfrm>
          <a:custGeom>
            <a:avLst/>
            <a:gdLst>
              <a:gd name="T0" fmla="*/ 91507 w 139"/>
              <a:gd name="T1" fmla="*/ 0 h 152"/>
              <a:gd name="T2" fmla="*/ 0 w 139"/>
              <a:gd name="T3" fmla="*/ 3221 h 152"/>
              <a:gd name="T4" fmla="*/ 0 w 139"/>
              <a:gd name="T5" fmla="*/ 97286 h 152"/>
              <a:gd name="T6" fmla="*/ 0 w 139"/>
              <a:gd name="T7" fmla="*/ 97286 h 152"/>
              <a:gd name="T8" fmla="*/ 91507 w 139"/>
              <a:gd name="T9" fmla="*/ 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" h="152">
                <a:moveTo>
                  <a:pt x="138" y="0"/>
                </a:moveTo>
                <a:lnTo>
                  <a:pt x="0" y="5"/>
                </a:lnTo>
                <a:lnTo>
                  <a:pt x="0" y="151"/>
                </a:lnTo>
                <a:cubicBezTo>
                  <a:pt x="44" y="131"/>
                  <a:pt x="111" y="87"/>
                  <a:pt x="138" y="0"/>
                </a:cubicBezTo>
              </a:path>
            </a:pathLst>
          </a:custGeom>
          <a:solidFill>
            <a:srgbClr val="E683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86">
            <a:extLst>
              <a:ext uri="{FF2B5EF4-FFF2-40B4-BE49-F238E27FC236}">
                <a16:creationId xmlns:a16="http://schemas.microsoft.com/office/drawing/2014/main" id="{A0433862-8343-4540-A4DB-05087303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1074" y="6511942"/>
            <a:ext cx="516335" cy="637193"/>
          </a:xfrm>
          <a:custGeom>
            <a:avLst/>
            <a:gdLst>
              <a:gd name="T0" fmla="*/ 270094 w 414"/>
              <a:gd name="T1" fmla="*/ 140302 h 512"/>
              <a:gd name="T2" fmla="*/ 270094 w 414"/>
              <a:gd name="T3" fmla="*/ 140302 h 512"/>
              <a:gd name="T4" fmla="*/ 127526 w 414"/>
              <a:gd name="T5" fmla="*/ 333462 h 512"/>
              <a:gd name="T6" fmla="*/ 127526 w 414"/>
              <a:gd name="T7" fmla="*/ 333462 h 512"/>
              <a:gd name="T8" fmla="*/ 22235 w 414"/>
              <a:gd name="T9" fmla="*/ 206864 h 512"/>
              <a:gd name="T10" fmla="*/ 22235 w 414"/>
              <a:gd name="T11" fmla="*/ 206864 h 512"/>
              <a:gd name="T12" fmla="*/ 151070 w 414"/>
              <a:gd name="T13" fmla="*/ 0 h 512"/>
              <a:gd name="T14" fmla="*/ 151070 w 414"/>
              <a:gd name="T15" fmla="*/ 0 h 512"/>
              <a:gd name="T16" fmla="*/ 270094 w 414"/>
              <a:gd name="T17" fmla="*/ 140302 h 5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4" h="512">
                <a:moveTo>
                  <a:pt x="413" y="215"/>
                </a:moveTo>
                <a:lnTo>
                  <a:pt x="413" y="215"/>
                </a:lnTo>
                <a:cubicBezTo>
                  <a:pt x="413" y="365"/>
                  <a:pt x="269" y="511"/>
                  <a:pt x="195" y="511"/>
                </a:cubicBezTo>
                <a:cubicBezTo>
                  <a:pt x="120" y="511"/>
                  <a:pt x="54" y="408"/>
                  <a:pt x="34" y="317"/>
                </a:cubicBezTo>
                <a:cubicBezTo>
                  <a:pt x="0" y="161"/>
                  <a:pt x="102" y="0"/>
                  <a:pt x="231" y="0"/>
                </a:cubicBezTo>
                <a:cubicBezTo>
                  <a:pt x="324" y="0"/>
                  <a:pt x="413" y="63"/>
                  <a:pt x="413" y="215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87">
            <a:extLst>
              <a:ext uri="{FF2B5EF4-FFF2-40B4-BE49-F238E27FC236}">
                <a16:creationId xmlns:a16="http://schemas.microsoft.com/office/drawing/2014/main" id="{4AFC550B-2825-D942-92D9-3C1D15AC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4734" y="6325177"/>
            <a:ext cx="1005209" cy="851420"/>
          </a:xfrm>
          <a:custGeom>
            <a:avLst/>
            <a:gdLst>
              <a:gd name="T0" fmla="*/ 197253 w 807"/>
              <a:gd name="T1" fmla="*/ 300894 h 684"/>
              <a:gd name="T2" fmla="*/ 137816 w 807"/>
              <a:gd name="T3" fmla="*/ 300894 h 684"/>
              <a:gd name="T4" fmla="*/ 137816 w 807"/>
              <a:gd name="T5" fmla="*/ 228445 h 684"/>
              <a:gd name="T6" fmla="*/ 121487 w 807"/>
              <a:gd name="T7" fmla="*/ 300894 h 684"/>
              <a:gd name="T8" fmla="*/ 16329 w 807"/>
              <a:gd name="T9" fmla="*/ 300894 h 684"/>
              <a:gd name="T10" fmla="*/ 16329 w 807"/>
              <a:gd name="T11" fmla="*/ 300894 h 684"/>
              <a:gd name="T12" fmla="*/ 150226 w 807"/>
              <a:gd name="T13" fmla="*/ 98558 h 684"/>
              <a:gd name="T14" fmla="*/ 150226 w 807"/>
              <a:gd name="T15" fmla="*/ 98558 h 684"/>
              <a:gd name="T16" fmla="*/ 317433 w 807"/>
              <a:gd name="T17" fmla="*/ 39162 h 684"/>
              <a:gd name="T18" fmla="*/ 317433 w 807"/>
              <a:gd name="T19" fmla="*/ 39162 h 684"/>
              <a:gd name="T20" fmla="*/ 410834 w 807"/>
              <a:gd name="T21" fmla="*/ 411200 h 684"/>
              <a:gd name="T22" fmla="*/ 410834 w 807"/>
              <a:gd name="T23" fmla="*/ 411200 h 684"/>
              <a:gd name="T24" fmla="*/ 204437 w 807"/>
              <a:gd name="T25" fmla="*/ 248678 h 684"/>
              <a:gd name="T26" fmla="*/ 197253 w 807"/>
              <a:gd name="T27" fmla="*/ 300894 h 6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07" h="684">
                <a:moveTo>
                  <a:pt x="302" y="461"/>
                </a:moveTo>
                <a:lnTo>
                  <a:pt x="211" y="461"/>
                </a:lnTo>
                <a:lnTo>
                  <a:pt x="211" y="350"/>
                </a:lnTo>
                <a:lnTo>
                  <a:pt x="186" y="461"/>
                </a:lnTo>
                <a:lnTo>
                  <a:pt x="25" y="461"/>
                </a:lnTo>
                <a:cubicBezTo>
                  <a:pt x="25" y="461"/>
                  <a:pt x="0" y="135"/>
                  <a:pt x="230" y="151"/>
                </a:cubicBezTo>
                <a:cubicBezTo>
                  <a:pt x="230" y="151"/>
                  <a:pt x="321" y="0"/>
                  <a:pt x="486" y="60"/>
                </a:cubicBezTo>
                <a:cubicBezTo>
                  <a:pt x="806" y="177"/>
                  <a:pt x="629" y="630"/>
                  <a:pt x="629" y="630"/>
                </a:cubicBezTo>
                <a:cubicBezTo>
                  <a:pt x="629" y="630"/>
                  <a:pt x="353" y="683"/>
                  <a:pt x="313" y="381"/>
                </a:cubicBezTo>
                <a:lnTo>
                  <a:pt x="302" y="461"/>
                </a:lnTo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88">
            <a:extLst>
              <a:ext uri="{FF2B5EF4-FFF2-40B4-BE49-F238E27FC236}">
                <a16:creationId xmlns:a16="http://schemas.microsoft.com/office/drawing/2014/main" id="{B00E02DD-5622-AB4B-803B-0B12EBE68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2472" y="7857738"/>
            <a:ext cx="900842" cy="1527067"/>
          </a:xfrm>
          <a:custGeom>
            <a:avLst/>
            <a:gdLst>
              <a:gd name="T0" fmla="*/ 255158 w 722"/>
              <a:gd name="T1" fmla="*/ 12399 h 1227"/>
              <a:gd name="T2" fmla="*/ 255158 w 722"/>
              <a:gd name="T3" fmla="*/ 12399 h 1227"/>
              <a:gd name="T4" fmla="*/ 158983 w 722"/>
              <a:gd name="T5" fmla="*/ 329556 h 1227"/>
              <a:gd name="T6" fmla="*/ 158983 w 722"/>
              <a:gd name="T7" fmla="*/ 329556 h 1227"/>
              <a:gd name="T8" fmla="*/ 109260 w 722"/>
              <a:gd name="T9" fmla="*/ 633009 h 1227"/>
              <a:gd name="T10" fmla="*/ 109260 w 722"/>
              <a:gd name="T11" fmla="*/ 633009 h 1227"/>
              <a:gd name="T12" fmla="*/ 205435 w 722"/>
              <a:gd name="T13" fmla="*/ 780494 h 1227"/>
              <a:gd name="T14" fmla="*/ 205435 w 722"/>
              <a:gd name="T15" fmla="*/ 780494 h 1227"/>
              <a:gd name="T16" fmla="*/ 380775 w 722"/>
              <a:gd name="T17" fmla="*/ 163147 h 1227"/>
              <a:gd name="T18" fmla="*/ 380775 w 722"/>
              <a:gd name="T19" fmla="*/ 163147 h 1227"/>
              <a:gd name="T20" fmla="*/ 255158 w 722"/>
              <a:gd name="T21" fmla="*/ 12399 h 12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2" h="1227">
                <a:moveTo>
                  <a:pt x="390" y="19"/>
                </a:moveTo>
                <a:lnTo>
                  <a:pt x="390" y="19"/>
                </a:lnTo>
                <a:cubicBezTo>
                  <a:pt x="237" y="57"/>
                  <a:pt x="185" y="267"/>
                  <a:pt x="243" y="505"/>
                </a:cubicBezTo>
                <a:cubicBezTo>
                  <a:pt x="306" y="760"/>
                  <a:pt x="0" y="844"/>
                  <a:pt x="167" y="970"/>
                </a:cubicBezTo>
                <a:cubicBezTo>
                  <a:pt x="271" y="1047"/>
                  <a:pt x="185" y="1186"/>
                  <a:pt x="314" y="1196"/>
                </a:cubicBezTo>
                <a:cubicBezTo>
                  <a:pt x="721" y="1226"/>
                  <a:pt x="645" y="592"/>
                  <a:pt x="582" y="250"/>
                </a:cubicBezTo>
                <a:cubicBezTo>
                  <a:pt x="561" y="134"/>
                  <a:pt x="465" y="0"/>
                  <a:pt x="390" y="19"/>
                </a:cubicBezTo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89">
            <a:extLst>
              <a:ext uri="{FF2B5EF4-FFF2-40B4-BE49-F238E27FC236}">
                <a16:creationId xmlns:a16="http://schemas.microsoft.com/office/drawing/2014/main" id="{CCDEC13B-A2D3-234C-AE2E-14FC5020C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0500" y="8549861"/>
            <a:ext cx="856898" cy="1620450"/>
          </a:xfrm>
          <a:custGeom>
            <a:avLst/>
            <a:gdLst>
              <a:gd name="T0" fmla="*/ 170210 w 689"/>
              <a:gd name="T1" fmla="*/ 45064 h 1301"/>
              <a:gd name="T2" fmla="*/ 170210 w 689"/>
              <a:gd name="T3" fmla="*/ 45064 h 1301"/>
              <a:gd name="T4" fmla="*/ 4565 w 689"/>
              <a:gd name="T5" fmla="*/ 324593 h 1301"/>
              <a:gd name="T6" fmla="*/ 4565 w 689"/>
              <a:gd name="T7" fmla="*/ 324593 h 1301"/>
              <a:gd name="T8" fmla="*/ 82822 w 689"/>
              <a:gd name="T9" fmla="*/ 410803 h 1301"/>
              <a:gd name="T10" fmla="*/ 87387 w 689"/>
              <a:gd name="T11" fmla="*/ 498319 h 1301"/>
              <a:gd name="T12" fmla="*/ 10434 w 689"/>
              <a:gd name="T13" fmla="*/ 653758 h 1301"/>
              <a:gd name="T14" fmla="*/ 10434 w 689"/>
              <a:gd name="T15" fmla="*/ 653758 h 1301"/>
              <a:gd name="T16" fmla="*/ 219120 w 689"/>
              <a:gd name="T17" fmla="*/ 754990 h 1301"/>
              <a:gd name="T18" fmla="*/ 219120 w 689"/>
              <a:gd name="T19" fmla="*/ 754990 h 1301"/>
              <a:gd name="T20" fmla="*/ 349549 w 689"/>
              <a:gd name="T21" fmla="*/ 849037 h 1301"/>
              <a:gd name="T22" fmla="*/ 349549 w 689"/>
              <a:gd name="T23" fmla="*/ 849037 h 1301"/>
              <a:gd name="T24" fmla="*/ 331289 w 689"/>
              <a:gd name="T25" fmla="*/ 574733 h 1301"/>
              <a:gd name="T26" fmla="*/ 331289 w 689"/>
              <a:gd name="T27" fmla="*/ 574733 h 1301"/>
              <a:gd name="T28" fmla="*/ 280422 w 689"/>
              <a:gd name="T29" fmla="*/ 0 h 1301"/>
              <a:gd name="T30" fmla="*/ 170210 w 689"/>
              <a:gd name="T31" fmla="*/ 45064 h 13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89" h="1301">
                <a:moveTo>
                  <a:pt x="261" y="69"/>
                </a:moveTo>
                <a:lnTo>
                  <a:pt x="261" y="69"/>
                </a:lnTo>
                <a:cubicBezTo>
                  <a:pt x="261" y="69"/>
                  <a:pt x="13" y="417"/>
                  <a:pt x="7" y="497"/>
                </a:cubicBezTo>
                <a:cubicBezTo>
                  <a:pt x="0" y="600"/>
                  <a:pt x="127" y="629"/>
                  <a:pt x="127" y="629"/>
                </a:cubicBezTo>
                <a:lnTo>
                  <a:pt x="134" y="763"/>
                </a:lnTo>
                <a:lnTo>
                  <a:pt x="16" y="1001"/>
                </a:lnTo>
                <a:cubicBezTo>
                  <a:pt x="16" y="1001"/>
                  <a:pt x="57" y="1132"/>
                  <a:pt x="336" y="1156"/>
                </a:cubicBezTo>
                <a:cubicBezTo>
                  <a:pt x="480" y="1168"/>
                  <a:pt x="536" y="1300"/>
                  <a:pt x="536" y="1300"/>
                </a:cubicBezTo>
                <a:cubicBezTo>
                  <a:pt x="536" y="1300"/>
                  <a:pt x="496" y="985"/>
                  <a:pt x="508" y="880"/>
                </a:cubicBezTo>
                <a:cubicBezTo>
                  <a:pt x="534" y="661"/>
                  <a:pt x="688" y="296"/>
                  <a:pt x="430" y="0"/>
                </a:cubicBezTo>
                <a:lnTo>
                  <a:pt x="261" y="69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90">
            <a:extLst>
              <a:ext uri="{FF2B5EF4-FFF2-40B4-BE49-F238E27FC236}">
                <a16:creationId xmlns:a16="http://schemas.microsoft.com/office/drawing/2014/main" id="{D1F76E45-9806-3B4E-9B03-614F21A79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5013" y="9401284"/>
            <a:ext cx="516335" cy="214227"/>
          </a:xfrm>
          <a:custGeom>
            <a:avLst/>
            <a:gdLst>
              <a:gd name="T0" fmla="*/ 260962 w 415"/>
              <a:gd name="T1" fmla="*/ 99419 h 174"/>
              <a:gd name="T2" fmla="*/ 260962 w 415"/>
              <a:gd name="T3" fmla="*/ 99419 h 174"/>
              <a:gd name="T4" fmla="*/ 197679 w 415"/>
              <a:gd name="T5" fmla="*/ 99419 h 174"/>
              <a:gd name="T6" fmla="*/ 197679 w 415"/>
              <a:gd name="T7" fmla="*/ 99419 h 174"/>
              <a:gd name="T8" fmla="*/ 135700 w 415"/>
              <a:gd name="T9" fmla="*/ 69723 h 174"/>
              <a:gd name="T10" fmla="*/ 100470 w 415"/>
              <a:gd name="T11" fmla="*/ 92318 h 174"/>
              <a:gd name="T12" fmla="*/ 100470 w 415"/>
              <a:gd name="T13" fmla="*/ 92318 h 174"/>
              <a:gd name="T14" fmla="*/ 52845 w 415"/>
              <a:gd name="T15" fmla="*/ 92318 h 174"/>
              <a:gd name="T16" fmla="*/ 52845 w 415"/>
              <a:gd name="T17" fmla="*/ 92318 h 174"/>
              <a:gd name="T18" fmla="*/ 0 w 415"/>
              <a:gd name="T19" fmla="*/ 100711 h 174"/>
              <a:gd name="T20" fmla="*/ 71765 w 415"/>
              <a:gd name="T21" fmla="*/ 15494 h 174"/>
              <a:gd name="T22" fmla="*/ 155925 w 415"/>
              <a:gd name="T23" fmla="*/ 0 h 174"/>
              <a:gd name="T24" fmla="*/ 270096 w 415"/>
              <a:gd name="T25" fmla="*/ 45836 h 174"/>
              <a:gd name="T26" fmla="*/ 260962 w 415"/>
              <a:gd name="T27" fmla="*/ 99419 h 1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15" h="174">
                <a:moveTo>
                  <a:pt x="400" y="154"/>
                </a:moveTo>
                <a:lnTo>
                  <a:pt x="400" y="154"/>
                </a:lnTo>
                <a:cubicBezTo>
                  <a:pt x="400" y="154"/>
                  <a:pt x="384" y="152"/>
                  <a:pt x="303" y="154"/>
                </a:cubicBezTo>
                <a:cubicBezTo>
                  <a:pt x="222" y="155"/>
                  <a:pt x="208" y="108"/>
                  <a:pt x="208" y="108"/>
                </a:cubicBezTo>
                <a:lnTo>
                  <a:pt x="154" y="143"/>
                </a:lnTo>
                <a:cubicBezTo>
                  <a:pt x="128" y="173"/>
                  <a:pt x="81" y="143"/>
                  <a:pt x="81" y="143"/>
                </a:cubicBezTo>
                <a:cubicBezTo>
                  <a:pt x="57" y="168"/>
                  <a:pt x="0" y="156"/>
                  <a:pt x="0" y="156"/>
                </a:cubicBezTo>
                <a:lnTo>
                  <a:pt x="110" y="24"/>
                </a:lnTo>
                <a:lnTo>
                  <a:pt x="239" y="0"/>
                </a:lnTo>
                <a:lnTo>
                  <a:pt x="414" y="71"/>
                </a:lnTo>
                <a:lnTo>
                  <a:pt x="400" y="154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35F27143-B5AB-8048-9205-7257FEB3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1779" y="11510615"/>
            <a:ext cx="587742" cy="296624"/>
          </a:xfrm>
          <a:custGeom>
            <a:avLst/>
            <a:gdLst>
              <a:gd name="T0" fmla="*/ 60724 w 472"/>
              <a:gd name="T1" fmla="*/ 94903 h 236"/>
              <a:gd name="T2" fmla="*/ 60724 w 472"/>
              <a:gd name="T3" fmla="*/ 94903 h 236"/>
              <a:gd name="T4" fmla="*/ 126019 w 472"/>
              <a:gd name="T5" fmla="*/ 132469 h 236"/>
              <a:gd name="T6" fmla="*/ 126019 w 472"/>
              <a:gd name="T7" fmla="*/ 132469 h 236"/>
              <a:gd name="T8" fmla="*/ 307538 w 472"/>
              <a:gd name="T9" fmla="*/ 55360 h 236"/>
              <a:gd name="T10" fmla="*/ 285991 w 472"/>
              <a:gd name="T11" fmla="*/ 4613 h 236"/>
              <a:gd name="T12" fmla="*/ 285991 w 472"/>
              <a:gd name="T13" fmla="*/ 4613 h 236"/>
              <a:gd name="T14" fmla="*/ 287950 w 472"/>
              <a:gd name="T15" fmla="*/ 0 h 236"/>
              <a:gd name="T16" fmla="*/ 287950 w 472"/>
              <a:gd name="T17" fmla="*/ 0 h 236"/>
              <a:gd name="T18" fmla="*/ 91413 w 472"/>
              <a:gd name="T19" fmla="*/ 101494 h 236"/>
              <a:gd name="T20" fmla="*/ 91413 w 472"/>
              <a:gd name="T21" fmla="*/ 101494 h 236"/>
              <a:gd name="T22" fmla="*/ 60724 w 472"/>
              <a:gd name="T23" fmla="*/ 94903 h 2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2" h="236">
                <a:moveTo>
                  <a:pt x="93" y="144"/>
                </a:moveTo>
                <a:lnTo>
                  <a:pt x="93" y="144"/>
                </a:lnTo>
                <a:cubicBezTo>
                  <a:pt x="0" y="206"/>
                  <a:pt x="2" y="235"/>
                  <a:pt x="193" y="201"/>
                </a:cubicBezTo>
                <a:cubicBezTo>
                  <a:pt x="347" y="173"/>
                  <a:pt x="471" y="118"/>
                  <a:pt x="471" y="84"/>
                </a:cubicBezTo>
                <a:lnTo>
                  <a:pt x="438" y="7"/>
                </a:lnTo>
                <a:cubicBezTo>
                  <a:pt x="438" y="7"/>
                  <a:pt x="440" y="4"/>
                  <a:pt x="441" y="0"/>
                </a:cubicBezTo>
                <a:cubicBezTo>
                  <a:pt x="338" y="31"/>
                  <a:pt x="191" y="138"/>
                  <a:pt x="140" y="154"/>
                </a:cubicBezTo>
                <a:cubicBezTo>
                  <a:pt x="101" y="165"/>
                  <a:pt x="91" y="157"/>
                  <a:pt x="93" y="144"/>
                </a:cubicBezTo>
              </a:path>
            </a:pathLst>
          </a:custGeom>
          <a:solidFill>
            <a:srgbClr val="D24C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92">
            <a:extLst>
              <a:ext uri="{FF2B5EF4-FFF2-40B4-BE49-F238E27FC236}">
                <a16:creationId xmlns:a16="http://schemas.microsoft.com/office/drawing/2014/main" id="{2352B7B1-2967-454C-AF31-E96E5E4CE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1639" y="11279904"/>
            <a:ext cx="516335" cy="433949"/>
          </a:xfrm>
          <a:custGeom>
            <a:avLst/>
            <a:gdLst>
              <a:gd name="T0" fmla="*/ 39334 w 413"/>
              <a:gd name="T1" fmla="*/ 190273 h 348"/>
              <a:gd name="T2" fmla="*/ 39334 w 413"/>
              <a:gd name="T3" fmla="*/ 190273 h 348"/>
              <a:gd name="T4" fmla="*/ 1311 w 413"/>
              <a:gd name="T5" fmla="*/ 213158 h 348"/>
              <a:gd name="T6" fmla="*/ 1311 w 413"/>
              <a:gd name="T7" fmla="*/ 213158 h 348"/>
              <a:gd name="T8" fmla="*/ 32123 w 413"/>
              <a:gd name="T9" fmla="*/ 219697 h 348"/>
              <a:gd name="T10" fmla="*/ 32123 w 413"/>
              <a:gd name="T11" fmla="*/ 219697 h 348"/>
              <a:gd name="T12" fmla="*/ 229447 w 413"/>
              <a:gd name="T13" fmla="*/ 119002 h 348"/>
              <a:gd name="T14" fmla="*/ 229447 w 413"/>
              <a:gd name="T15" fmla="*/ 119002 h 348"/>
              <a:gd name="T16" fmla="*/ 270092 w 413"/>
              <a:gd name="T17" fmla="*/ 41193 h 348"/>
              <a:gd name="T18" fmla="*/ 270092 w 413"/>
              <a:gd name="T19" fmla="*/ 41193 h 348"/>
              <a:gd name="T20" fmla="*/ 182247 w 413"/>
              <a:gd name="T21" fmla="*/ 0 h 348"/>
              <a:gd name="T22" fmla="*/ 182247 w 413"/>
              <a:gd name="T23" fmla="*/ 0 h 348"/>
              <a:gd name="T24" fmla="*/ 39334 w 413"/>
              <a:gd name="T25" fmla="*/ 190273 h 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3" h="348">
                <a:moveTo>
                  <a:pt x="60" y="291"/>
                </a:moveTo>
                <a:lnTo>
                  <a:pt x="60" y="291"/>
                </a:lnTo>
                <a:cubicBezTo>
                  <a:pt x="39" y="303"/>
                  <a:pt x="19" y="315"/>
                  <a:pt x="2" y="326"/>
                </a:cubicBezTo>
                <a:cubicBezTo>
                  <a:pt x="0" y="339"/>
                  <a:pt x="10" y="347"/>
                  <a:pt x="49" y="336"/>
                </a:cubicBezTo>
                <a:cubicBezTo>
                  <a:pt x="100" y="320"/>
                  <a:pt x="247" y="213"/>
                  <a:pt x="350" y="182"/>
                </a:cubicBezTo>
                <a:cubicBezTo>
                  <a:pt x="359" y="166"/>
                  <a:pt x="371" y="121"/>
                  <a:pt x="412" y="63"/>
                </a:cubicBezTo>
                <a:cubicBezTo>
                  <a:pt x="363" y="25"/>
                  <a:pt x="325" y="6"/>
                  <a:pt x="278" y="0"/>
                </a:cubicBezTo>
                <a:cubicBezTo>
                  <a:pt x="270" y="14"/>
                  <a:pt x="133" y="249"/>
                  <a:pt x="60" y="291"/>
                </a:cubicBezTo>
              </a:path>
            </a:pathLst>
          </a:custGeom>
          <a:solidFill>
            <a:srgbClr val="E683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93">
            <a:extLst>
              <a:ext uri="{FF2B5EF4-FFF2-40B4-BE49-F238E27FC236}">
                <a16:creationId xmlns:a16="http://schemas.microsoft.com/office/drawing/2014/main" id="{4647C3E5-DA29-9C41-BE9F-90D7AFE4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3747" y="9758332"/>
            <a:ext cx="2383934" cy="1636927"/>
          </a:xfrm>
          <a:custGeom>
            <a:avLst/>
            <a:gdLst>
              <a:gd name="T0" fmla="*/ 1225220 w 1913"/>
              <a:gd name="T1" fmla="*/ 190087 h 1314"/>
              <a:gd name="T2" fmla="*/ 1225220 w 1913"/>
              <a:gd name="T3" fmla="*/ 190087 h 1314"/>
              <a:gd name="T4" fmla="*/ 957959 w 1913"/>
              <a:gd name="T5" fmla="*/ 35927 h 1314"/>
              <a:gd name="T6" fmla="*/ 957959 w 1913"/>
              <a:gd name="T7" fmla="*/ 35927 h 1314"/>
              <a:gd name="T8" fmla="*/ 422129 w 1913"/>
              <a:gd name="T9" fmla="*/ 104515 h 1314"/>
              <a:gd name="T10" fmla="*/ 422129 w 1913"/>
              <a:gd name="T11" fmla="*/ 104515 h 1314"/>
              <a:gd name="T12" fmla="*/ 0 w 1913"/>
              <a:gd name="T13" fmla="*/ 793008 h 1314"/>
              <a:gd name="T14" fmla="*/ 0 w 1913"/>
              <a:gd name="T15" fmla="*/ 793008 h 1314"/>
              <a:gd name="T16" fmla="*/ 55543 w 1913"/>
              <a:gd name="T17" fmla="*/ 839387 h 1314"/>
              <a:gd name="T18" fmla="*/ 55543 w 1913"/>
              <a:gd name="T19" fmla="*/ 839387 h 1314"/>
              <a:gd name="T20" fmla="*/ 143106 w 1913"/>
              <a:gd name="T21" fmla="*/ 847878 h 1314"/>
              <a:gd name="T22" fmla="*/ 143106 w 1913"/>
              <a:gd name="T23" fmla="*/ 847878 h 1314"/>
              <a:gd name="T24" fmla="*/ 276410 w 1913"/>
              <a:gd name="T25" fmla="*/ 675429 h 1314"/>
              <a:gd name="T26" fmla="*/ 276410 w 1913"/>
              <a:gd name="T27" fmla="*/ 675429 h 1314"/>
              <a:gd name="T28" fmla="*/ 504464 w 1913"/>
              <a:gd name="T29" fmla="*/ 265207 h 1314"/>
              <a:gd name="T30" fmla="*/ 504464 w 1913"/>
              <a:gd name="T31" fmla="*/ 265207 h 1314"/>
              <a:gd name="T32" fmla="*/ 1225220 w 1913"/>
              <a:gd name="T33" fmla="*/ 190087 h 13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13" h="1314">
                <a:moveTo>
                  <a:pt x="1875" y="291"/>
                </a:moveTo>
                <a:lnTo>
                  <a:pt x="1875" y="291"/>
                </a:lnTo>
                <a:cubicBezTo>
                  <a:pt x="1850" y="0"/>
                  <a:pt x="1466" y="55"/>
                  <a:pt x="1466" y="55"/>
                </a:cubicBezTo>
                <a:cubicBezTo>
                  <a:pt x="1466" y="55"/>
                  <a:pt x="760" y="82"/>
                  <a:pt x="646" y="160"/>
                </a:cubicBezTo>
                <a:cubicBezTo>
                  <a:pt x="542" y="231"/>
                  <a:pt x="79" y="1064"/>
                  <a:pt x="0" y="1214"/>
                </a:cubicBezTo>
                <a:cubicBezTo>
                  <a:pt x="5" y="1236"/>
                  <a:pt x="10" y="1262"/>
                  <a:pt x="85" y="1285"/>
                </a:cubicBezTo>
                <a:cubicBezTo>
                  <a:pt x="176" y="1313"/>
                  <a:pt x="214" y="1303"/>
                  <a:pt x="219" y="1298"/>
                </a:cubicBezTo>
                <a:cubicBezTo>
                  <a:pt x="270" y="1228"/>
                  <a:pt x="323" y="1116"/>
                  <a:pt x="423" y="1034"/>
                </a:cubicBezTo>
                <a:cubicBezTo>
                  <a:pt x="735" y="773"/>
                  <a:pt x="772" y="406"/>
                  <a:pt x="772" y="406"/>
                </a:cubicBezTo>
                <a:cubicBezTo>
                  <a:pt x="772" y="406"/>
                  <a:pt x="1912" y="711"/>
                  <a:pt x="1875" y="291"/>
                </a:cubicBezTo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94">
            <a:extLst>
              <a:ext uri="{FF2B5EF4-FFF2-40B4-BE49-F238E27FC236}">
                <a16:creationId xmlns:a16="http://schemas.microsoft.com/office/drawing/2014/main" id="{14A049CD-E770-7D40-8685-A3D5CABE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1765" y="8286194"/>
            <a:ext cx="351547" cy="461415"/>
          </a:xfrm>
          <a:custGeom>
            <a:avLst/>
            <a:gdLst>
              <a:gd name="T0" fmla="*/ 183685 w 282"/>
              <a:gd name="T1" fmla="*/ 137232 h 372"/>
              <a:gd name="T2" fmla="*/ 32684 w 282"/>
              <a:gd name="T3" fmla="*/ 241295 h 372"/>
              <a:gd name="T4" fmla="*/ 79096 w 282"/>
              <a:gd name="T5" fmla="*/ 167801 h 372"/>
              <a:gd name="T6" fmla="*/ 0 w 282"/>
              <a:gd name="T7" fmla="*/ 60486 h 372"/>
              <a:gd name="T8" fmla="*/ 83018 w 282"/>
              <a:gd name="T9" fmla="*/ 0 h 372"/>
              <a:gd name="T10" fmla="*/ 183685 w 282"/>
              <a:gd name="T11" fmla="*/ 137232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2" h="372">
                <a:moveTo>
                  <a:pt x="281" y="211"/>
                </a:moveTo>
                <a:lnTo>
                  <a:pt x="50" y="371"/>
                </a:lnTo>
                <a:lnTo>
                  <a:pt x="121" y="258"/>
                </a:lnTo>
                <a:lnTo>
                  <a:pt x="0" y="93"/>
                </a:lnTo>
                <a:lnTo>
                  <a:pt x="127" y="0"/>
                </a:lnTo>
                <a:lnTo>
                  <a:pt x="281" y="211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95">
            <a:extLst>
              <a:ext uri="{FF2B5EF4-FFF2-40B4-BE49-F238E27FC236}">
                <a16:creationId xmlns:a16="http://schemas.microsoft.com/office/drawing/2014/main" id="{8619B0D6-00CF-A14C-B072-6C0F1D38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1765" y="8286194"/>
            <a:ext cx="197746" cy="203244"/>
          </a:xfrm>
          <a:custGeom>
            <a:avLst/>
            <a:gdLst>
              <a:gd name="T0" fmla="*/ 103039 w 159"/>
              <a:gd name="T1" fmla="*/ 27127 h 165"/>
              <a:gd name="T2" fmla="*/ 82822 w 159"/>
              <a:gd name="T3" fmla="*/ 0 h 165"/>
              <a:gd name="T4" fmla="*/ 0 w 159"/>
              <a:gd name="T5" fmla="*/ 60068 h 165"/>
              <a:gd name="T6" fmla="*/ 34564 w 159"/>
              <a:gd name="T7" fmla="*/ 105926 h 165"/>
              <a:gd name="T8" fmla="*/ 34564 w 159"/>
              <a:gd name="T9" fmla="*/ 105926 h 165"/>
              <a:gd name="T10" fmla="*/ 103039 w 159"/>
              <a:gd name="T11" fmla="*/ 27127 h 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9" h="165">
                <a:moveTo>
                  <a:pt x="158" y="42"/>
                </a:moveTo>
                <a:lnTo>
                  <a:pt x="127" y="0"/>
                </a:lnTo>
                <a:lnTo>
                  <a:pt x="0" y="93"/>
                </a:lnTo>
                <a:lnTo>
                  <a:pt x="53" y="164"/>
                </a:lnTo>
                <a:cubicBezTo>
                  <a:pt x="81" y="148"/>
                  <a:pt x="129" y="104"/>
                  <a:pt x="158" y="42"/>
                </a:cubicBezTo>
              </a:path>
            </a:pathLst>
          </a:custGeom>
          <a:solidFill>
            <a:srgbClr val="E683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96">
            <a:extLst>
              <a:ext uri="{FF2B5EF4-FFF2-40B4-BE49-F238E27FC236}">
                <a16:creationId xmlns:a16="http://schemas.microsoft.com/office/drawing/2014/main" id="{0670AC23-64AD-FE40-BA4D-791AFB88E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5573" y="7967598"/>
            <a:ext cx="444927" cy="543814"/>
          </a:xfrm>
          <a:custGeom>
            <a:avLst/>
            <a:gdLst>
              <a:gd name="T0" fmla="*/ 216920 w 356"/>
              <a:gd name="T1" fmla="*/ 106605 h 436"/>
              <a:gd name="T2" fmla="*/ 216920 w 356"/>
              <a:gd name="T3" fmla="*/ 106605 h 436"/>
              <a:gd name="T4" fmla="*/ 100268 w 356"/>
              <a:gd name="T5" fmla="*/ 276649 h 436"/>
              <a:gd name="T6" fmla="*/ 100268 w 356"/>
              <a:gd name="T7" fmla="*/ 276649 h 436"/>
              <a:gd name="T8" fmla="*/ 15073 w 356"/>
              <a:gd name="T9" fmla="*/ 133419 h 436"/>
              <a:gd name="T10" fmla="*/ 15073 w 356"/>
              <a:gd name="T11" fmla="*/ 133419 h 436"/>
              <a:gd name="T12" fmla="*/ 116652 w 356"/>
              <a:gd name="T13" fmla="*/ 2616 h 436"/>
              <a:gd name="T14" fmla="*/ 116652 w 356"/>
              <a:gd name="T15" fmla="*/ 2616 h 436"/>
              <a:gd name="T16" fmla="*/ 216920 w 356"/>
              <a:gd name="T17" fmla="*/ 106605 h 4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6" h="436">
                <a:moveTo>
                  <a:pt x="331" y="163"/>
                </a:moveTo>
                <a:lnTo>
                  <a:pt x="331" y="163"/>
                </a:lnTo>
                <a:cubicBezTo>
                  <a:pt x="355" y="297"/>
                  <a:pt x="216" y="411"/>
                  <a:pt x="153" y="423"/>
                </a:cubicBezTo>
                <a:cubicBezTo>
                  <a:pt x="89" y="435"/>
                  <a:pt x="48" y="361"/>
                  <a:pt x="23" y="204"/>
                </a:cubicBezTo>
                <a:cubicBezTo>
                  <a:pt x="0" y="57"/>
                  <a:pt x="94" y="0"/>
                  <a:pt x="178" y="4"/>
                </a:cubicBezTo>
                <a:cubicBezTo>
                  <a:pt x="287" y="9"/>
                  <a:pt x="319" y="96"/>
                  <a:pt x="331" y="163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97">
            <a:extLst>
              <a:ext uri="{FF2B5EF4-FFF2-40B4-BE49-F238E27FC236}">
                <a16:creationId xmlns:a16="http://schemas.microsoft.com/office/drawing/2014/main" id="{EB2E07EC-33E4-D348-81C3-ADD7EEDA4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586" y="7736890"/>
            <a:ext cx="708587" cy="560291"/>
          </a:xfrm>
          <a:custGeom>
            <a:avLst/>
            <a:gdLst>
              <a:gd name="T0" fmla="*/ 18316 w 568"/>
              <a:gd name="T1" fmla="*/ 112946 h 450"/>
              <a:gd name="T2" fmla="*/ 18316 w 568"/>
              <a:gd name="T3" fmla="*/ 112946 h 450"/>
              <a:gd name="T4" fmla="*/ 237457 w 568"/>
              <a:gd name="T5" fmla="*/ 258536 h 450"/>
              <a:gd name="T6" fmla="*/ 237457 w 568"/>
              <a:gd name="T7" fmla="*/ 258536 h 450"/>
              <a:gd name="T8" fmla="*/ 370904 w 568"/>
              <a:gd name="T9" fmla="*/ 273552 h 450"/>
              <a:gd name="T10" fmla="*/ 370904 w 568"/>
              <a:gd name="T11" fmla="*/ 273552 h 450"/>
              <a:gd name="T12" fmla="*/ 311376 w 568"/>
              <a:gd name="T13" fmla="*/ 61370 h 450"/>
              <a:gd name="T14" fmla="*/ 311376 w 568"/>
              <a:gd name="T15" fmla="*/ 61370 h 450"/>
              <a:gd name="T16" fmla="*/ 18316 w 568"/>
              <a:gd name="T17" fmla="*/ 112946 h 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8" h="450">
                <a:moveTo>
                  <a:pt x="28" y="173"/>
                </a:moveTo>
                <a:lnTo>
                  <a:pt x="28" y="173"/>
                </a:lnTo>
                <a:cubicBezTo>
                  <a:pt x="0" y="270"/>
                  <a:pt x="49" y="449"/>
                  <a:pt x="363" y="396"/>
                </a:cubicBezTo>
                <a:cubicBezTo>
                  <a:pt x="479" y="377"/>
                  <a:pt x="567" y="419"/>
                  <a:pt x="567" y="419"/>
                </a:cubicBezTo>
                <a:cubicBezTo>
                  <a:pt x="567" y="419"/>
                  <a:pt x="554" y="159"/>
                  <a:pt x="476" y="94"/>
                </a:cubicBezTo>
                <a:cubicBezTo>
                  <a:pt x="364" y="0"/>
                  <a:pt x="62" y="54"/>
                  <a:pt x="28" y="173"/>
                </a:cubicBezTo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98">
            <a:extLst>
              <a:ext uri="{FF2B5EF4-FFF2-40B4-BE49-F238E27FC236}">
                <a16:creationId xmlns:a16="http://schemas.microsoft.com/office/drawing/2014/main" id="{817F0342-E4D4-1A41-B07E-FDFEB0DB5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6979" y="8879444"/>
            <a:ext cx="692110" cy="1021706"/>
          </a:xfrm>
          <a:custGeom>
            <a:avLst/>
            <a:gdLst>
              <a:gd name="T0" fmla="*/ 118571 w 554"/>
              <a:gd name="T1" fmla="*/ 469096 h 820"/>
              <a:gd name="T2" fmla="*/ 118571 w 554"/>
              <a:gd name="T3" fmla="*/ 469096 h 820"/>
              <a:gd name="T4" fmla="*/ 298064 w 554"/>
              <a:gd name="T5" fmla="*/ 0 h 820"/>
              <a:gd name="T6" fmla="*/ 72715 w 554"/>
              <a:gd name="T7" fmla="*/ 239775 h 820"/>
              <a:gd name="T8" fmla="*/ 77300 w 554"/>
              <a:gd name="T9" fmla="*/ 324708 h 820"/>
              <a:gd name="T10" fmla="*/ 0 w 554"/>
              <a:gd name="T11" fmla="*/ 480202 h 820"/>
              <a:gd name="T12" fmla="*/ 0 w 554"/>
              <a:gd name="T13" fmla="*/ 480202 h 820"/>
              <a:gd name="T14" fmla="*/ 49787 w 554"/>
              <a:gd name="T15" fmla="*/ 535083 h 820"/>
              <a:gd name="T16" fmla="*/ 49787 w 554"/>
              <a:gd name="T17" fmla="*/ 535083 h 820"/>
              <a:gd name="T18" fmla="*/ 118571 w 554"/>
              <a:gd name="T19" fmla="*/ 469096 h 8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4" h="820">
                <a:moveTo>
                  <a:pt x="181" y="718"/>
                </a:moveTo>
                <a:lnTo>
                  <a:pt x="181" y="718"/>
                </a:lnTo>
                <a:cubicBezTo>
                  <a:pt x="553" y="283"/>
                  <a:pt x="455" y="0"/>
                  <a:pt x="455" y="0"/>
                </a:cubicBezTo>
                <a:lnTo>
                  <a:pt x="111" y="367"/>
                </a:lnTo>
                <a:lnTo>
                  <a:pt x="118" y="497"/>
                </a:lnTo>
                <a:lnTo>
                  <a:pt x="0" y="735"/>
                </a:lnTo>
                <a:cubicBezTo>
                  <a:pt x="0" y="735"/>
                  <a:pt x="14" y="778"/>
                  <a:pt x="76" y="819"/>
                </a:cubicBezTo>
                <a:cubicBezTo>
                  <a:pt x="107" y="797"/>
                  <a:pt x="142" y="764"/>
                  <a:pt x="181" y="718"/>
                </a:cubicBezTo>
              </a:path>
            </a:pathLst>
          </a:custGeom>
          <a:solidFill>
            <a:srgbClr val="D24C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99">
            <a:extLst>
              <a:ext uri="{FF2B5EF4-FFF2-40B4-BE49-F238E27FC236}">
                <a16:creationId xmlns:a16="http://schemas.microsoft.com/office/drawing/2014/main" id="{C789E431-F1C8-EB42-B331-86A85A861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2200" y="11494134"/>
            <a:ext cx="587742" cy="296624"/>
          </a:xfrm>
          <a:custGeom>
            <a:avLst/>
            <a:gdLst>
              <a:gd name="T0" fmla="*/ 61247 w 473"/>
              <a:gd name="T1" fmla="*/ 94503 h 237"/>
              <a:gd name="T2" fmla="*/ 61247 w 473"/>
              <a:gd name="T3" fmla="*/ 94503 h 237"/>
              <a:gd name="T4" fmla="*/ 125752 w 473"/>
              <a:gd name="T5" fmla="*/ 131910 h 237"/>
              <a:gd name="T6" fmla="*/ 125752 w 473"/>
              <a:gd name="T7" fmla="*/ 131910 h 237"/>
              <a:gd name="T8" fmla="*/ 307539 w 473"/>
              <a:gd name="T9" fmla="*/ 55783 h 237"/>
              <a:gd name="T10" fmla="*/ 285386 w 473"/>
              <a:gd name="T11" fmla="*/ 4594 h 237"/>
              <a:gd name="T12" fmla="*/ 285386 w 473"/>
              <a:gd name="T13" fmla="*/ 4594 h 237"/>
              <a:gd name="T14" fmla="*/ 287992 w 473"/>
              <a:gd name="T15" fmla="*/ 0 h 237"/>
              <a:gd name="T16" fmla="*/ 287992 w 473"/>
              <a:gd name="T17" fmla="*/ 0 h 237"/>
              <a:gd name="T18" fmla="*/ 91219 w 473"/>
              <a:gd name="T19" fmla="*/ 101066 h 237"/>
              <a:gd name="T20" fmla="*/ 91219 w 473"/>
              <a:gd name="T21" fmla="*/ 101066 h 237"/>
              <a:gd name="T22" fmla="*/ 61247 w 473"/>
              <a:gd name="T23" fmla="*/ 94503 h 2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3" h="237">
                <a:moveTo>
                  <a:pt x="94" y="144"/>
                </a:moveTo>
                <a:lnTo>
                  <a:pt x="94" y="144"/>
                </a:lnTo>
                <a:cubicBezTo>
                  <a:pt x="0" y="206"/>
                  <a:pt x="2" y="236"/>
                  <a:pt x="193" y="201"/>
                </a:cubicBezTo>
                <a:cubicBezTo>
                  <a:pt x="347" y="173"/>
                  <a:pt x="472" y="118"/>
                  <a:pt x="472" y="85"/>
                </a:cubicBezTo>
                <a:lnTo>
                  <a:pt x="438" y="7"/>
                </a:lnTo>
                <a:cubicBezTo>
                  <a:pt x="438" y="7"/>
                  <a:pt x="439" y="5"/>
                  <a:pt x="442" y="0"/>
                </a:cubicBezTo>
                <a:cubicBezTo>
                  <a:pt x="339" y="31"/>
                  <a:pt x="192" y="138"/>
                  <a:pt x="140" y="154"/>
                </a:cubicBezTo>
                <a:cubicBezTo>
                  <a:pt x="102" y="165"/>
                  <a:pt x="91" y="158"/>
                  <a:pt x="94" y="144"/>
                </a:cubicBezTo>
              </a:path>
            </a:pathLst>
          </a:custGeom>
          <a:solidFill>
            <a:srgbClr val="D24C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00">
            <a:extLst>
              <a:ext uri="{FF2B5EF4-FFF2-40B4-BE49-F238E27FC236}">
                <a16:creationId xmlns:a16="http://schemas.microsoft.com/office/drawing/2014/main" id="{C2E468D2-DB35-0843-AEEC-3D4EBE3D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7551" y="11263425"/>
            <a:ext cx="516335" cy="433953"/>
          </a:xfrm>
          <a:custGeom>
            <a:avLst/>
            <a:gdLst>
              <a:gd name="T0" fmla="*/ 39989 w 413"/>
              <a:gd name="T1" fmla="*/ 190275 h 348"/>
              <a:gd name="T2" fmla="*/ 39989 w 413"/>
              <a:gd name="T3" fmla="*/ 190275 h 348"/>
              <a:gd name="T4" fmla="*/ 1967 w 413"/>
              <a:gd name="T5" fmla="*/ 213160 h 348"/>
              <a:gd name="T6" fmla="*/ 1967 w 413"/>
              <a:gd name="T7" fmla="*/ 213160 h 348"/>
              <a:gd name="T8" fmla="*/ 32123 w 413"/>
              <a:gd name="T9" fmla="*/ 219699 h 348"/>
              <a:gd name="T10" fmla="*/ 32123 w 413"/>
              <a:gd name="T11" fmla="*/ 219699 h 348"/>
              <a:gd name="T12" fmla="*/ 230103 w 413"/>
              <a:gd name="T13" fmla="*/ 119003 h 348"/>
              <a:gd name="T14" fmla="*/ 230103 w 413"/>
              <a:gd name="T15" fmla="*/ 119003 h 348"/>
              <a:gd name="T16" fmla="*/ 270092 w 413"/>
              <a:gd name="T17" fmla="*/ 41193 h 348"/>
              <a:gd name="T18" fmla="*/ 270092 w 413"/>
              <a:gd name="T19" fmla="*/ 41193 h 348"/>
              <a:gd name="T20" fmla="*/ 182247 w 413"/>
              <a:gd name="T21" fmla="*/ 0 h 348"/>
              <a:gd name="T22" fmla="*/ 182247 w 413"/>
              <a:gd name="T23" fmla="*/ 0 h 348"/>
              <a:gd name="T24" fmla="*/ 39989 w 413"/>
              <a:gd name="T25" fmla="*/ 190275 h 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3" h="348">
                <a:moveTo>
                  <a:pt x="61" y="291"/>
                </a:moveTo>
                <a:lnTo>
                  <a:pt x="61" y="291"/>
                </a:lnTo>
                <a:cubicBezTo>
                  <a:pt x="39" y="304"/>
                  <a:pt x="19" y="315"/>
                  <a:pt x="3" y="326"/>
                </a:cubicBezTo>
                <a:cubicBezTo>
                  <a:pt x="0" y="340"/>
                  <a:pt x="11" y="347"/>
                  <a:pt x="49" y="336"/>
                </a:cubicBezTo>
                <a:cubicBezTo>
                  <a:pt x="101" y="320"/>
                  <a:pt x="248" y="213"/>
                  <a:pt x="351" y="182"/>
                </a:cubicBezTo>
                <a:cubicBezTo>
                  <a:pt x="359" y="167"/>
                  <a:pt x="370" y="121"/>
                  <a:pt x="412" y="63"/>
                </a:cubicBezTo>
                <a:cubicBezTo>
                  <a:pt x="363" y="25"/>
                  <a:pt x="325" y="6"/>
                  <a:pt x="278" y="0"/>
                </a:cubicBezTo>
                <a:cubicBezTo>
                  <a:pt x="271" y="15"/>
                  <a:pt x="133" y="250"/>
                  <a:pt x="61" y="291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01">
            <a:extLst>
              <a:ext uri="{FF2B5EF4-FFF2-40B4-BE49-F238E27FC236}">
                <a16:creationId xmlns:a16="http://schemas.microsoft.com/office/drawing/2014/main" id="{E4AAA8DE-5699-414E-A822-58AA4DA8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9663" y="9796783"/>
            <a:ext cx="2356468" cy="1581997"/>
          </a:xfrm>
          <a:custGeom>
            <a:avLst/>
            <a:gdLst>
              <a:gd name="T0" fmla="*/ 1231077 w 1892"/>
              <a:gd name="T1" fmla="*/ 195298 h 1270"/>
              <a:gd name="T2" fmla="*/ 1231077 w 1892"/>
              <a:gd name="T3" fmla="*/ 195298 h 1270"/>
              <a:gd name="T4" fmla="*/ 891470 w 1892"/>
              <a:gd name="T5" fmla="*/ 0 h 1270"/>
              <a:gd name="T6" fmla="*/ 891470 w 1892"/>
              <a:gd name="T7" fmla="*/ 0 h 1270"/>
              <a:gd name="T8" fmla="*/ 421897 w 1892"/>
              <a:gd name="T9" fmla="*/ 75768 h 1270"/>
              <a:gd name="T10" fmla="*/ 421897 w 1892"/>
              <a:gd name="T11" fmla="*/ 75768 h 1270"/>
              <a:gd name="T12" fmla="*/ 0 w 1892"/>
              <a:gd name="T13" fmla="*/ 764210 h 1270"/>
              <a:gd name="T14" fmla="*/ 0 w 1892"/>
              <a:gd name="T15" fmla="*/ 764210 h 1270"/>
              <a:gd name="T16" fmla="*/ 55513 w 1892"/>
              <a:gd name="T17" fmla="*/ 810585 h 1270"/>
              <a:gd name="T18" fmla="*/ 55513 w 1892"/>
              <a:gd name="T19" fmla="*/ 810585 h 1270"/>
              <a:gd name="T20" fmla="*/ 143027 w 1892"/>
              <a:gd name="T21" fmla="*/ 819076 h 1270"/>
              <a:gd name="T22" fmla="*/ 143027 w 1892"/>
              <a:gd name="T23" fmla="*/ 819076 h 1270"/>
              <a:gd name="T24" fmla="*/ 276258 w 1892"/>
              <a:gd name="T25" fmla="*/ 646639 h 1270"/>
              <a:gd name="T26" fmla="*/ 276258 w 1892"/>
              <a:gd name="T27" fmla="*/ 646639 h 1270"/>
              <a:gd name="T28" fmla="*/ 493737 w 1892"/>
              <a:gd name="T29" fmla="*/ 284129 h 1270"/>
              <a:gd name="T30" fmla="*/ 493737 w 1892"/>
              <a:gd name="T31" fmla="*/ 284129 h 1270"/>
              <a:gd name="T32" fmla="*/ 1231077 w 1892"/>
              <a:gd name="T33" fmla="*/ 195298 h 12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92" h="1270">
                <a:moveTo>
                  <a:pt x="1885" y="299"/>
                </a:moveTo>
                <a:lnTo>
                  <a:pt x="1885" y="299"/>
                </a:lnTo>
                <a:cubicBezTo>
                  <a:pt x="1891" y="7"/>
                  <a:pt x="1365" y="0"/>
                  <a:pt x="1365" y="0"/>
                </a:cubicBezTo>
                <a:cubicBezTo>
                  <a:pt x="1365" y="0"/>
                  <a:pt x="760" y="38"/>
                  <a:pt x="646" y="116"/>
                </a:cubicBezTo>
                <a:cubicBezTo>
                  <a:pt x="542" y="188"/>
                  <a:pt x="79" y="1021"/>
                  <a:pt x="0" y="1170"/>
                </a:cubicBezTo>
                <a:cubicBezTo>
                  <a:pt x="5" y="1192"/>
                  <a:pt x="10" y="1219"/>
                  <a:pt x="85" y="1241"/>
                </a:cubicBezTo>
                <a:cubicBezTo>
                  <a:pt x="176" y="1269"/>
                  <a:pt x="215" y="1260"/>
                  <a:pt x="219" y="1254"/>
                </a:cubicBezTo>
                <a:cubicBezTo>
                  <a:pt x="270" y="1185"/>
                  <a:pt x="322" y="1072"/>
                  <a:pt x="423" y="990"/>
                </a:cubicBezTo>
                <a:cubicBezTo>
                  <a:pt x="701" y="763"/>
                  <a:pt x="756" y="435"/>
                  <a:pt x="756" y="435"/>
                </a:cubicBezTo>
                <a:cubicBezTo>
                  <a:pt x="756" y="435"/>
                  <a:pt x="1876" y="774"/>
                  <a:pt x="1885" y="299"/>
                </a:cubicBezTo>
              </a:path>
            </a:pathLst>
          </a:custGeom>
          <a:solidFill>
            <a:srgbClr val="92B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02">
            <a:extLst>
              <a:ext uri="{FF2B5EF4-FFF2-40B4-BE49-F238E27FC236}">
                <a16:creationId xmlns:a16="http://schemas.microsoft.com/office/drawing/2014/main" id="{59AAD2BF-E802-CD4E-86D0-F5BD2BFCB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5710" y="8000555"/>
            <a:ext cx="653661" cy="1257909"/>
          </a:xfrm>
          <a:custGeom>
            <a:avLst/>
            <a:gdLst>
              <a:gd name="T0" fmla="*/ 60179 w 524"/>
              <a:gd name="T1" fmla="*/ 123836 h 1012"/>
              <a:gd name="T2" fmla="*/ 60179 w 524"/>
              <a:gd name="T3" fmla="*/ 123836 h 1012"/>
              <a:gd name="T4" fmla="*/ 50367 w 524"/>
              <a:gd name="T5" fmla="*/ 372160 h 1012"/>
              <a:gd name="T6" fmla="*/ 50367 w 524"/>
              <a:gd name="T7" fmla="*/ 372160 h 1012"/>
              <a:gd name="T8" fmla="*/ 132786 w 524"/>
              <a:gd name="T9" fmla="*/ 502514 h 1012"/>
              <a:gd name="T10" fmla="*/ 132786 w 524"/>
              <a:gd name="T11" fmla="*/ 502514 h 1012"/>
              <a:gd name="T12" fmla="*/ 215858 w 524"/>
              <a:gd name="T13" fmla="*/ 655028 h 1012"/>
              <a:gd name="T14" fmla="*/ 215858 w 524"/>
              <a:gd name="T15" fmla="*/ 655028 h 1012"/>
              <a:gd name="T16" fmla="*/ 217167 w 524"/>
              <a:gd name="T17" fmla="*/ 135568 h 1012"/>
              <a:gd name="T18" fmla="*/ 217167 w 524"/>
              <a:gd name="T19" fmla="*/ 135568 h 1012"/>
              <a:gd name="T20" fmla="*/ 67374 w 524"/>
              <a:gd name="T21" fmla="*/ 101676 h 1012"/>
              <a:gd name="T22" fmla="*/ 60179 w 524"/>
              <a:gd name="T23" fmla="*/ 123836 h 10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24" h="1012">
                <a:moveTo>
                  <a:pt x="92" y="190"/>
                </a:moveTo>
                <a:lnTo>
                  <a:pt x="92" y="190"/>
                </a:lnTo>
                <a:cubicBezTo>
                  <a:pt x="90" y="286"/>
                  <a:pt x="179" y="427"/>
                  <a:pt x="77" y="571"/>
                </a:cubicBezTo>
                <a:cubicBezTo>
                  <a:pt x="0" y="680"/>
                  <a:pt x="59" y="736"/>
                  <a:pt x="203" y="771"/>
                </a:cubicBezTo>
                <a:cubicBezTo>
                  <a:pt x="348" y="808"/>
                  <a:pt x="220" y="999"/>
                  <a:pt x="330" y="1005"/>
                </a:cubicBezTo>
                <a:cubicBezTo>
                  <a:pt x="441" y="1011"/>
                  <a:pt x="523" y="485"/>
                  <a:pt x="332" y="208"/>
                </a:cubicBezTo>
                <a:cubicBezTo>
                  <a:pt x="189" y="0"/>
                  <a:pt x="103" y="156"/>
                  <a:pt x="103" y="156"/>
                </a:cubicBezTo>
                <a:lnTo>
                  <a:pt x="92" y="190"/>
                </a:lnTo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103">
            <a:extLst>
              <a:ext uri="{FF2B5EF4-FFF2-40B4-BE49-F238E27FC236}">
                <a16:creationId xmlns:a16="http://schemas.microsoft.com/office/drawing/2014/main" id="{D896E563-10AD-B641-B702-4AECF5A1D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3883" y="9472691"/>
            <a:ext cx="148311" cy="181272"/>
          </a:xfrm>
          <a:custGeom>
            <a:avLst/>
            <a:gdLst>
              <a:gd name="T0" fmla="*/ 15288 w 117"/>
              <a:gd name="T1" fmla="*/ 0 h 147"/>
              <a:gd name="T2" fmla="*/ 0 w 117"/>
              <a:gd name="T3" fmla="*/ 82119 h 147"/>
              <a:gd name="T4" fmla="*/ 0 w 117"/>
              <a:gd name="T5" fmla="*/ 82119 h 147"/>
              <a:gd name="T6" fmla="*/ 57164 w 117"/>
              <a:gd name="T7" fmla="*/ 94404 h 147"/>
              <a:gd name="T8" fmla="*/ 77104 w 117"/>
              <a:gd name="T9" fmla="*/ 0 h 147"/>
              <a:gd name="T10" fmla="*/ 15288 w 117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7" h="147">
                <a:moveTo>
                  <a:pt x="23" y="0"/>
                </a:moveTo>
                <a:lnTo>
                  <a:pt x="0" y="127"/>
                </a:lnTo>
                <a:cubicBezTo>
                  <a:pt x="0" y="127"/>
                  <a:pt x="34" y="135"/>
                  <a:pt x="86" y="146"/>
                </a:cubicBezTo>
                <a:lnTo>
                  <a:pt x="116" y="0"/>
                </a:lnTo>
                <a:lnTo>
                  <a:pt x="23" y="0"/>
                </a:lnTo>
              </a:path>
            </a:pathLst>
          </a:custGeom>
          <a:solidFill>
            <a:srgbClr val="F2E4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04">
            <a:extLst>
              <a:ext uri="{FF2B5EF4-FFF2-40B4-BE49-F238E27FC236}">
                <a16:creationId xmlns:a16="http://schemas.microsoft.com/office/drawing/2014/main" id="{947E0DE4-4EE1-354A-B532-F44F736DF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3742" y="8731134"/>
            <a:ext cx="1180983" cy="1065652"/>
          </a:xfrm>
          <a:custGeom>
            <a:avLst/>
            <a:gdLst>
              <a:gd name="T0" fmla="*/ 477514 w 948"/>
              <a:gd name="T1" fmla="*/ 47055 h 855"/>
              <a:gd name="T2" fmla="*/ 477514 w 948"/>
              <a:gd name="T3" fmla="*/ 47055 h 855"/>
              <a:gd name="T4" fmla="*/ 437667 w 948"/>
              <a:gd name="T5" fmla="*/ 99338 h 855"/>
              <a:gd name="T6" fmla="*/ 437667 w 948"/>
              <a:gd name="T7" fmla="*/ 99338 h 855"/>
              <a:gd name="T8" fmla="*/ 330536 w 948"/>
              <a:gd name="T9" fmla="*/ 390819 h 855"/>
              <a:gd name="T10" fmla="*/ 19597 w 948"/>
              <a:gd name="T11" fmla="*/ 390819 h 855"/>
              <a:gd name="T12" fmla="*/ 0 w 948"/>
              <a:gd name="T13" fmla="*/ 486236 h 855"/>
              <a:gd name="T14" fmla="*/ 0 w 948"/>
              <a:gd name="T15" fmla="*/ 486236 h 855"/>
              <a:gd name="T16" fmla="*/ 427215 w 948"/>
              <a:gd name="T17" fmla="*/ 521527 h 855"/>
              <a:gd name="T18" fmla="*/ 427215 w 948"/>
              <a:gd name="T19" fmla="*/ 521527 h 855"/>
              <a:gd name="T20" fmla="*/ 610774 w 948"/>
              <a:gd name="T21" fmla="*/ 120252 h 855"/>
              <a:gd name="T22" fmla="*/ 610774 w 948"/>
              <a:gd name="T23" fmla="*/ 120252 h 855"/>
              <a:gd name="T24" fmla="*/ 477514 w 948"/>
              <a:gd name="T25" fmla="*/ 47055 h 8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48" h="855">
                <a:moveTo>
                  <a:pt x="731" y="72"/>
                </a:moveTo>
                <a:lnTo>
                  <a:pt x="731" y="72"/>
                </a:lnTo>
                <a:cubicBezTo>
                  <a:pt x="709" y="91"/>
                  <a:pt x="687" y="116"/>
                  <a:pt x="670" y="152"/>
                </a:cubicBezTo>
                <a:cubicBezTo>
                  <a:pt x="594" y="304"/>
                  <a:pt x="506" y="598"/>
                  <a:pt x="506" y="598"/>
                </a:cubicBezTo>
                <a:lnTo>
                  <a:pt x="30" y="598"/>
                </a:lnTo>
                <a:lnTo>
                  <a:pt x="0" y="744"/>
                </a:lnTo>
                <a:cubicBezTo>
                  <a:pt x="183" y="780"/>
                  <a:pt x="594" y="854"/>
                  <a:pt x="654" y="798"/>
                </a:cubicBezTo>
                <a:cubicBezTo>
                  <a:pt x="711" y="744"/>
                  <a:pt x="913" y="398"/>
                  <a:pt x="935" y="184"/>
                </a:cubicBezTo>
                <a:cubicBezTo>
                  <a:pt x="947" y="71"/>
                  <a:pt x="818" y="0"/>
                  <a:pt x="731" y="72"/>
                </a:cubicBezTo>
              </a:path>
            </a:pathLst>
          </a:custGeom>
          <a:solidFill>
            <a:srgbClr val="F2E4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05">
            <a:extLst>
              <a:ext uri="{FF2B5EF4-FFF2-40B4-BE49-F238E27FC236}">
                <a16:creationId xmlns:a16="http://schemas.microsoft.com/office/drawing/2014/main" id="{DBE3B531-A8CA-474C-81A5-C7F642F46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3883" y="9472691"/>
            <a:ext cx="148311" cy="181272"/>
          </a:xfrm>
          <a:custGeom>
            <a:avLst/>
            <a:gdLst>
              <a:gd name="T0" fmla="*/ 15288 w 117"/>
              <a:gd name="T1" fmla="*/ 0 h 147"/>
              <a:gd name="T2" fmla="*/ 0 w 117"/>
              <a:gd name="T3" fmla="*/ 82119 h 147"/>
              <a:gd name="T4" fmla="*/ 0 w 117"/>
              <a:gd name="T5" fmla="*/ 82119 h 147"/>
              <a:gd name="T6" fmla="*/ 57164 w 117"/>
              <a:gd name="T7" fmla="*/ 94404 h 147"/>
              <a:gd name="T8" fmla="*/ 77104 w 117"/>
              <a:gd name="T9" fmla="*/ 0 h 147"/>
              <a:gd name="T10" fmla="*/ 15288 w 117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7" h="147">
                <a:moveTo>
                  <a:pt x="23" y="0"/>
                </a:moveTo>
                <a:lnTo>
                  <a:pt x="0" y="127"/>
                </a:lnTo>
                <a:cubicBezTo>
                  <a:pt x="0" y="127"/>
                  <a:pt x="34" y="135"/>
                  <a:pt x="86" y="146"/>
                </a:cubicBezTo>
                <a:lnTo>
                  <a:pt x="116" y="0"/>
                </a:lnTo>
                <a:lnTo>
                  <a:pt x="23" y="0"/>
                </a:lnTo>
              </a:path>
            </a:pathLst>
          </a:custGeom>
          <a:solidFill>
            <a:srgbClr val="75523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06">
            <a:extLst>
              <a:ext uri="{FF2B5EF4-FFF2-40B4-BE49-F238E27FC236}">
                <a16:creationId xmlns:a16="http://schemas.microsoft.com/office/drawing/2014/main" id="{7CE3EAEC-19AC-D943-B74D-7EF46626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322" y="9593539"/>
            <a:ext cx="27464" cy="27466"/>
          </a:xfrm>
          <a:custGeom>
            <a:avLst/>
            <a:gdLst>
              <a:gd name="T0" fmla="*/ 13715 w 21"/>
              <a:gd name="T1" fmla="*/ 6858 h 21"/>
              <a:gd name="T2" fmla="*/ 13715 w 21"/>
              <a:gd name="T3" fmla="*/ 6858 h 21"/>
              <a:gd name="T4" fmla="*/ 6858 w 21"/>
              <a:gd name="T5" fmla="*/ 13716 h 21"/>
              <a:gd name="T6" fmla="*/ 6858 w 21"/>
              <a:gd name="T7" fmla="*/ 13716 h 21"/>
              <a:gd name="T8" fmla="*/ 0 w 21"/>
              <a:gd name="T9" fmla="*/ 6858 h 21"/>
              <a:gd name="T10" fmla="*/ 0 w 21"/>
              <a:gd name="T11" fmla="*/ 6858 h 21"/>
              <a:gd name="T12" fmla="*/ 6858 w 21"/>
              <a:gd name="T13" fmla="*/ 0 h 21"/>
              <a:gd name="T14" fmla="*/ 6858 w 21"/>
              <a:gd name="T15" fmla="*/ 0 h 21"/>
              <a:gd name="T16" fmla="*/ 13715 w 21"/>
              <a:gd name="T17" fmla="*/ 6858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" h="21">
                <a:moveTo>
                  <a:pt x="20" y="10"/>
                </a:moveTo>
                <a:lnTo>
                  <a:pt x="20" y="10"/>
                </a:lnTo>
                <a:cubicBezTo>
                  <a:pt x="20" y="15"/>
                  <a:pt x="15" y="20"/>
                  <a:pt x="10" y="20"/>
                </a:cubicBez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5" y="0"/>
                  <a:pt x="20" y="4"/>
                  <a:pt x="20" y="10"/>
                </a:cubicBezTo>
              </a:path>
            </a:pathLst>
          </a:custGeom>
          <a:solidFill>
            <a:srgbClr val="7552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07">
            <a:extLst>
              <a:ext uri="{FF2B5EF4-FFF2-40B4-BE49-F238E27FC236}">
                <a16:creationId xmlns:a16="http://schemas.microsoft.com/office/drawing/2014/main" id="{2B333934-EFD9-B64B-A344-34597B70D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611" y="8181830"/>
            <a:ext cx="109859" cy="142819"/>
          </a:xfrm>
          <a:custGeom>
            <a:avLst/>
            <a:gdLst>
              <a:gd name="T0" fmla="*/ 47250 w 89"/>
              <a:gd name="T1" fmla="*/ 47773 h 116"/>
              <a:gd name="T2" fmla="*/ 47250 w 89"/>
              <a:gd name="T3" fmla="*/ 47773 h 116"/>
              <a:gd name="T4" fmla="*/ 11003 w 89"/>
              <a:gd name="T5" fmla="*/ 68432 h 116"/>
              <a:gd name="T6" fmla="*/ 11003 w 89"/>
              <a:gd name="T7" fmla="*/ 68432 h 116"/>
              <a:gd name="T8" fmla="*/ 10356 w 89"/>
              <a:gd name="T9" fmla="*/ 26469 h 116"/>
              <a:gd name="T10" fmla="*/ 10356 w 89"/>
              <a:gd name="T11" fmla="*/ 26469 h 116"/>
              <a:gd name="T12" fmla="*/ 46603 w 89"/>
              <a:gd name="T13" fmla="*/ 6456 h 116"/>
              <a:gd name="T14" fmla="*/ 46603 w 89"/>
              <a:gd name="T15" fmla="*/ 6456 h 116"/>
              <a:gd name="T16" fmla="*/ 47250 w 89"/>
              <a:gd name="T17" fmla="*/ 47773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9" h="116">
                <a:moveTo>
                  <a:pt x="73" y="74"/>
                </a:moveTo>
                <a:lnTo>
                  <a:pt x="73" y="74"/>
                </a:lnTo>
                <a:cubicBezTo>
                  <a:pt x="58" y="101"/>
                  <a:pt x="32" y="115"/>
                  <a:pt x="17" y="106"/>
                </a:cubicBezTo>
                <a:cubicBezTo>
                  <a:pt x="1" y="96"/>
                  <a:pt x="0" y="68"/>
                  <a:pt x="16" y="41"/>
                </a:cubicBezTo>
                <a:cubicBezTo>
                  <a:pt x="31" y="15"/>
                  <a:pt x="56" y="0"/>
                  <a:pt x="72" y="10"/>
                </a:cubicBezTo>
                <a:cubicBezTo>
                  <a:pt x="88" y="19"/>
                  <a:pt x="88" y="47"/>
                  <a:pt x="73" y="74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08">
            <a:extLst>
              <a:ext uri="{FF2B5EF4-FFF2-40B4-BE49-F238E27FC236}">
                <a16:creationId xmlns:a16="http://schemas.microsoft.com/office/drawing/2014/main" id="{508F7A9E-4D37-844F-93C6-7BB1C8F3B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4163" y="9307902"/>
            <a:ext cx="1356754" cy="2433421"/>
          </a:xfrm>
          <a:custGeom>
            <a:avLst/>
            <a:gdLst>
              <a:gd name="T0" fmla="*/ 0 w 1091"/>
              <a:gd name="T1" fmla="*/ 1275322 h 1954"/>
              <a:gd name="T2" fmla="*/ 134331 w 1091"/>
              <a:gd name="T3" fmla="*/ 629498 h 1954"/>
              <a:gd name="T4" fmla="*/ 134331 w 1091"/>
              <a:gd name="T5" fmla="*/ 629498 h 1954"/>
              <a:gd name="T6" fmla="*/ 43690 w 1091"/>
              <a:gd name="T7" fmla="*/ 651701 h 1954"/>
              <a:gd name="T8" fmla="*/ 43690 w 1091"/>
              <a:gd name="T9" fmla="*/ 651701 h 1954"/>
              <a:gd name="T10" fmla="*/ 11086 w 1091"/>
              <a:gd name="T11" fmla="*/ 643212 h 1954"/>
              <a:gd name="T12" fmla="*/ 11086 w 1091"/>
              <a:gd name="T13" fmla="*/ 643212 h 1954"/>
              <a:gd name="T14" fmla="*/ 19563 w 1091"/>
              <a:gd name="T15" fmla="*/ 609908 h 1954"/>
              <a:gd name="T16" fmla="*/ 19563 w 1091"/>
              <a:gd name="T17" fmla="*/ 609908 h 1954"/>
              <a:gd name="T18" fmla="*/ 478637 w 1091"/>
              <a:gd name="T19" fmla="*/ 604684 h 1954"/>
              <a:gd name="T20" fmla="*/ 485158 w 1091"/>
              <a:gd name="T21" fmla="*/ 605990 h 1954"/>
              <a:gd name="T22" fmla="*/ 485158 w 1091"/>
              <a:gd name="T23" fmla="*/ 605990 h 1954"/>
              <a:gd name="T24" fmla="*/ 574494 w 1091"/>
              <a:gd name="T25" fmla="*/ 586400 h 1954"/>
              <a:gd name="T26" fmla="*/ 574494 w 1091"/>
              <a:gd name="T27" fmla="*/ 586400 h 1954"/>
              <a:gd name="T28" fmla="*/ 604491 w 1091"/>
              <a:gd name="T29" fmla="*/ 307566 h 1954"/>
              <a:gd name="T30" fmla="*/ 604491 w 1091"/>
              <a:gd name="T31" fmla="*/ 307566 h 1954"/>
              <a:gd name="T32" fmla="*/ 602534 w 1091"/>
              <a:gd name="T33" fmla="*/ 278834 h 1954"/>
              <a:gd name="T34" fmla="*/ 602534 w 1091"/>
              <a:gd name="T35" fmla="*/ 278834 h 1954"/>
              <a:gd name="T36" fmla="*/ 667744 w 1091"/>
              <a:gd name="T37" fmla="*/ 9142 h 1954"/>
              <a:gd name="T38" fmla="*/ 667744 w 1091"/>
              <a:gd name="T39" fmla="*/ 9142 h 1954"/>
              <a:gd name="T40" fmla="*/ 701653 w 1091"/>
              <a:gd name="T41" fmla="*/ 11101 h 1954"/>
              <a:gd name="T42" fmla="*/ 701653 w 1091"/>
              <a:gd name="T43" fmla="*/ 11101 h 1954"/>
              <a:gd name="T44" fmla="*/ 699696 w 1091"/>
              <a:gd name="T45" fmla="*/ 45057 h 1954"/>
              <a:gd name="T46" fmla="*/ 699696 w 1091"/>
              <a:gd name="T47" fmla="*/ 45057 h 1954"/>
              <a:gd name="T48" fmla="*/ 650789 w 1091"/>
              <a:gd name="T49" fmla="*/ 275569 h 1954"/>
              <a:gd name="T50" fmla="*/ 650789 w 1091"/>
              <a:gd name="T51" fmla="*/ 275569 h 1954"/>
              <a:gd name="T52" fmla="*/ 652746 w 1091"/>
              <a:gd name="T53" fmla="*/ 303648 h 1954"/>
              <a:gd name="T54" fmla="*/ 652746 w 1091"/>
              <a:gd name="T55" fmla="*/ 303648 h 1954"/>
              <a:gd name="T56" fmla="*/ 607751 w 1091"/>
              <a:gd name="T57" fmla="*/ 621662 h 1954"/>
              <a:gd name="T58" fmla="*/ 607751 w 1091"/>
              <a:gd name="T59" fmla="*/ 621662 h 1954"/>
              <a:gd name="T60" fmla="*/ 520371 w 1091"/>
              <a:gd name="T61" fmla="*/ 655619 h 1954"/>
              <a:gd name="T62" fmla="*/ 639704 w 1091"/>
              <a:gd name="T63" fmla="*/ 1275322 h 1954"/>
              <a:gd name="T64" fmla="*/ 626662 w 1091"/>
              <a:gd name="T65" fmla="*/ 1275322 h 1954"/>
              <a:gd name="T66" fmla="*/ 478637 w 1091"/>
              <a:gd name="T67" fmla="*/ 654313 h 1954"/>
              <a:gd name="T68" fmla="*/ 472116 w 1091"/>
              <a:gd name="T69" fmla="*/ 653007 h 1954"/>
              <a:gd name="T70" fmla="*/ 472116 w 1091"/>
              <a:gd name="T71" fmla="*/ 653007 h 1954"/>
              <a:gd name="T72" fmla="*/ 176717 w 1091"/>
              <a:gd name="T73" fmla="*/ 627539 h 1954"/>
              <a:gd name="T74" fmla="*/ 13694 w 1091"/>
              <a:gd name="T75" fmla="*/ 1275322 h 1954"/>
              <a:gd name="T76" fmla="*/ 0 w 1091"/>
              <a:gd name="T77" fmla="*/ 1275322 h 195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91" h="1954">
                <a:moveTo>
                  <a:pt x="0" y="1953"/>
                </a:moveTo>
                <a:lnTo>
                  <a:pt x="206" y="964"/>
                </a:lnTo>
                <a:cubicBezTo>
                  <a:pt x="149" y="969"/>
                  <a:pt x="100" y="979"/>
                  <a:pt x="67" y="998"/>
                </a:cubicBezTo>
                <a:cubicBezTo>
                  <a:pt x="49" y="1008"/>
                  <a:pt x="27" y="1002"/>
                  <a:pt x="17" y="985"/>
                </a:cubicBezTo>
                <a:cubicBezTo>
                  <a:pt x="7" y="967"/>
                  <a:pt x="13" y="944"/>
                  <a:pt x="30" y="934"/>
                </a:cubicBezTo>
                <a:cubicBezTo>
                  <a:pt x="169" y="854"/>
                  <a:pt x="482" y="894"/>
                  <a:pt x="734" y="926"/>
                </a:cubicBezTo>
                <a:lnTo>
                  <a:pt x="744" y="928"/>
                </a:lnTo>
                <a:cubicBezTo>
                  <a:pt x="807" y="936"/>
                  <a:pt x="851" y="926"/>
                  <a:pt x="881" y="898"/>
                </a:cubicBezTo>
                <a:cubicBezTo>
                  <a:pt x="953" y="830"/>
                  <a:pt x="940" y="648"/>
                  <a:pt x="927" y="471"/>
                </a:cubicBezTo>
                <a:cubicBezTo>
                  <a:pt x="926" y="456"/>
                  <a:pt x="925" y="442"/>
                  <a:pt x="924" y="427"/>
                </a:cubicBezTo>
                <a:cubicBezTo>
                  <a:pt x="903" y="126"/>
                  <a:pt x="1019" y="18"/>
                  <a:pt x="1024" y="14"/>
                </a:cubicBezTo>
                <a:cubicBezTo>
                  <a:pt x="1039" y="0"/>
                  <a:pt x="1062" y="1"/>
                  <a:pt x="1076" y="17"/>
                </a:cubicBezTo>
                <a:cubicBezTo>
                  <a:pt x="1090" y="32"/>
                  <a:pt x="1088" y="56"/>
                  <a:pt x="1073" y="69"/>
                </a:cubicBezTo>
                <a:cubicBezTo>
                  <a:pt x="1072" y="70"/>
                  <a:pt x="980" y="161"/>
                  <a:pt x="998" y="422"/>
                </a:cubicBezTo>
                <a:cubicBezTo>
                  <a:pt x="999" y="437"/>
                  <a:pt x="1000" y="451"/>
                  <a:pt x="1001" y="465"/>
                </a:cubicBezTo>
                <a:cubicBezTo>
                  <a:pt x="1016" y="668"/>
                  <a:pt x="1030" y="859"/>
                  <a:pt x="932" y="952"/>
                </a:cubicBezTo>
                <a:cubicBezTo>
                  <a:pt x="898" y="985"/>
                  <a:pt x="853" y="1002"/>
                  <a:pt x="798" y="1004"/>
                </a:cubicBezTo>
                <a:lnTo>
                  <a:pt x="981" y="1953"/>
                </a:lnTo>
                <a:lnTo>
                  <a:pt x="961" y="1953"/>
                </a:lnTo>
                <a:lnTo>
                  <a:pt x="734" y="1002"/>
                </a:lnTo>
                <a:lnTo>
                  <a:pt x="724" y="1000"/>
                </a:lnTo>
                <a:cubicBezTo>
                  <a:pt x="583" y="982"/>
                  <a:pt x="410" y="960"/>
                  <a:pt x="271" y="961"/>
                </a:cubicBezTo>
                <a:lnTo>
                  <a:pt x="21" y="1953"/>
                </a:lnTo>
                <a:lnTo>
                  <a:pt x="0" y="1953"/>
                </a:lnTo>
              </a:path>
            </a:pathLst>
          </a:custGeom>
          <a:solidFill>
            <a:srgbClr val="315F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09">
            <a:extLst>
              <a:ext uri="{FF2B5EF4-FFF2-40B4-BE49-F238E27FC236}">
                <a16:creationId xmlns:a16="http://schemas.microsoft.com/office/drawing/2014/main" id="{9EE7797E-F1D0-3C43-B9F7-1E66BDB47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3055" y="9241985"/>
            <a:ext cx="1356754" cy="2433421"/>
          </a:xfrm>
          <a:custGeom>
            <a:avLst/>
            <a:gdLst>
              <a:gd name="T0" fmla="*/ 710781 w 1089"/>
              <a:gd name="T1" fmla="*/ 1275322 h 1955"/>
              <a:gd name="T2" fmla="*/ 576203 w 1089"/>
              <a:gd name="T3" fmla="*/ 629176 h 1955"/>
              <a:gd name="T4" fmla="*/ 576203 w 1089"/>
              <a:gd name="T5" fmla="*/ 629176 h 1955"/>
              <a:gd name="T6" fmla="*/ 667663 w 1089"/>
              <a:gd name="T7" fmla="*/ 651367 h 1955"/>
              <a:gd name="T8" fmla="*/ 667663 w 1089"/>
              <a:gd name="T9" fmla="*/ 651367 h 1955"/>
              <a:gd name="T10" fmla="*/ 700981 w 1089"/>
              <a:gd name="T11" fmla="*/ 642883 h 1955"/>
              <a:gd name="T12" fmla="*/ 700981 w 1089"/>
              <a:gd name="T13" fmla="*/ 642883 h 1955"/>
              <a:gd name="T14" fmla="*/ 691835 w 1089"/>
              <a:gd name="T15" fmla="*/ 609596 h 1955"/>
              <a:gd name="T16" fmla="*/ 691835 w 1089"/>
              <a:gd name="T17" fmla="*/ 609596 h 1955"/>
              <a:gd name="T18" fmla="*/ 232572 w 1089"/>
              <a:gd name="T19" fmla="*/ 605028 h 1955"/>
              <a:gd name="T20" fmla="*/ 225385 w 1089"/>
              <a:gd name="T21" fmla="*/ 606333 h 1955"/>
              <a:gd name="T22" fmla="*/ 225385 w 1089"/>
              <a:gd name="T23" fmla="*/ 606333 h 1955"/>
              <a:gd name="T24" fmla="*/ 135885 w 1089"/>
              <a:gd name="T25" fmla="*/ 586753 h 1955"/>
              <a:gd name="T26" fmla="*/ 135885 w 1089"/>
              <a:gd name="T27" fmla="*/ 586753 h 1955"/>
              <a:gd name="T28" fmla="*/ 105833 w 1089"/>
              <a:gd name="T29" fmla="*/ 307409 h 1955"/>
              <a:gd name="T30" fmla="*/ 105833 w 1089"/>
              <a:gd name="T31" fmla="*/ 307409 h 1955"/>
              <a:gd name="T32" fmla="*/ 107793 w 1089"/>
              <a:gd name="T33" fmla="*/ 279344 h 1955"/>
              <a:gd name="T34" fmla="*/ 107793 w 1089"/>
              <a:gd name="T35" fmla="*/ 279344 h 1955"/>
              <a:gd name="T36" fmla="*/ 42464 w 1089"/>
              <a:gd name="T37" fmla="*/ 9790 h 1955"/>
              <a:gd name="T38" fmla="*/ 42464 w 1089"/>
              <a:gd name="T39" fmla="*/ 9790 h 1955"/>
              <a:gd name="T40" fmla="*/ 8493 w 1089"/>
              <a:gd name="T41" fmla="*/ 11095 h 1955"/>
              <a:gd name="T42" fmla="*/ 8493 w 1089"/>
              <a:gd name="T43" fmla="*/ 11095 h 1955"/>
              <a:gd name="T44" fmla="*/ 10453 w 1089"/>
              <a:gd name="T45" fmla="*/ 45034 h 1955"/>
              <a:gd name="T46" fmla="*/ 10453 w 1089"/>
              <a:gd name="T47" fmla="*/ 45034 h 1955"/>
              <a:gd name="T48" fmla="*/ 60103 w 1089"/>
              <a:gd name="T49" fmla="*/ 276081 h 1955"/>
              <a:gd name="T50" fmla="*/ 60103 w 1089"/>
              <a:gd name="T51" fmla="*/ 276081 h 1955"/>
              <a:gd name="T52" fmla="*/ 57490 w 1089"/>
              <a:gd name="T53" fmla="*/ 304145 h 1955"/>
              <a:gd name="T54" fmla="*/ 57490 w 1089"/>
              <a:gd name="T55" fmla="*/ 304145 h 1955"/>
              <a:gd name="T56" fmla="*/ 103220 w 1089"/>
              <a:gd name="T57" fmla="*/ 621997 h 1955"/>
              <a:gd name="T58" fmla="*/ 103220 w 1089"/>
              <a:gd name="T59" fmla="*/ 621997 h 1955"/>
              <a:gd name="T60" fmla="*/ 190761 w 1089"/>
              <a:gd name="T61" fmla="*/ 655936 h 1955"/>
              <a:gd name="T62" fmla="*/ 70555 w 1089"/>
              <a:gd name="T63" fmla="*/ 1275322 h 1955"/>
              <a:gd name="T64" fmla="*/ 83621 w 1089"/>
              <a:gd name="T65" fmla="*/ 1275322 h 1955"/>
              <a:gd name="T66" fmla="*/ 231918 w 1089"/>
              <a:gd name="T67" fmla="*/ 653978 h 1955"/>
              <a:gd name="T68" fmla="*/ 231918 w 1089"/>
              <a:gd name="T69" fmla="*/ 653978 h 1955"/>
              <a:gd name="T70" fmla="*/ 238451 w 1089"/>
              <a:gd name="T71" fmla="*/ 652673 h 1955"/>
              <a:gd name="T72" fmla="*/ 238451 w 1089"/>
              <a:gd name="T73" fmla="*/ 652673 h 1955"/>
              <a:gd name="T74" fmla="*/ 534392 w 1089"/>
              <a:gd name="T75" fmla="*/ 627871 h 1955"/>
              <a:gd name="T76" fmla="*/ 698368 w 1089"/>
              <a:gd name="T77" fmla="*/ 1275322 h 1955"/>
              <a:gd name="T78" fmla="*/ 710781 w 1089"/>
              <a:gd name="T79" fmla="*/ 1275322 h 19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89" h="1955">
                <a:moveTo>
                  <a:pt x="1088" y="1954"/>
                </a:moveTo>
                <a:lnTo>
                  <a:pt x="882" y="964"/>
                </a:lnTo>
                <a:cubicBezTo>
                  <a:pt x="941" y="969"/>
                  <a:pt x="989" y="980"/>
                  <a:pt x="1022" y="998"/>
                </a:cubicBezTo>
                <a:cubicBezTo>
                  <a:pt x="1039" y="1009"/>
                  <a:pt x="1062" y="1003"/>
                  <a:pt x="1073" y="985"/>
                </a:cubicBezTo>
                <a:cubicBezTo>
                  <a:pt x="1083" y="967"/>
                  <a:pt x="1077" y="945"/>
                  <a:pt x="1059" y="934"/>
                </a:cubicBezTo>
                <a:cubicBezTo>
                  <a:pt x="920" y="854"/>
                  <a:pt x="607" y="895"/>
                  <a:pt x="356" y="927"/>
                </a:cubicBezTo>
                <a:lnTo>
                  <a:pt x="345" y="929"/>
                </a:lnTo>
                <a:cubicBezTo>
                  <a:pt x="283" y="937"/>
                  <a:pt x="238" y="927"/>
                  <a:pt x="208" y="899"/>
                </a:cubicBezTo>
                <a:cubicBezTo>
                  <a:pt x="136" y="830"/>
                  <a:pt x="149" y="648"/>
                  <a:pt x="162" y="471"/>
                </a:cubicBezTo>
                <a:cubicBezTo>
                  <a:pt x="163" y="457"/>
                  <a:pt x="165" y="442"/>
                  <a:pt x="165" y="428"/>
                </a:cubicBezTo>
                <a:cubicBezTo>
                  <a:pt x="187" y="126"/>
                  <a:pt x="71" y="19"/>
                  <a:pt x="65" y="15"/>
                </a:cubicBezTo>
                <a:cubicBezTo>
                  <a:pt x="51" y="0"/>
                  <a:pt x="27" y="2"/>
                  <a:pt x="13" y="17"/>
                </a:cubicBezTo>
                <a:cubicBezTo>
                  <a:pt x="0" y="32"/>
                  <a:pt x="1" y="56"/>
                  <a:pt x="16" y="69"/>
                </a:cubicBezTo>
                <a:cubicBezTo>
                  <a:pt x="17" y="70"/>
                  <a:pt x="110" y="161"/>
                  <a:pt x="92" y="423"/>
                </a:cubicBezTo>
                <a:cubicBezTo>
                  <a:pt x="90" y="437"/>
                  <a:pt x="89" y="452"/>
                  <a:pt x="88" y="466"/>
                </a:cubicBezTo>
                <a:cubicBezTo>
                  <a:pt x="73" y="669"/>
                  <a:pt x="59" y="860"/>
                  <a:pt x="158" y="953"/>
                </a:cubicBezTo>
                <a:cubicBezTo>
                  <a:pt x="191" y="985"/>
                  <a:pt x="236" y="1002"/>
                  <a:pt x="292" y="1005"/>
                </a:cubicBezTo>
                <a:lnTo>
                  <a:pt x="108" y="1954"/>
                </a:lnTo>
                <a:lnTo>
                  <a:pt x="128" y="1954"/>
                </a:lnTo>
                <a:lnTo>
                  <a:pt x="355" y="1002"/>
                </a:lnTo>
                <a:lnTo>
                  <a:pt x="365" y="1000"/>
                </a:lnTo>
                <a:cubicBezTo>
                  <a:pt x="506" y="982"/>
                  <a:pt x="679" y="960"/>
                  <a:pt x="818" y="962"/>
                </a:cubicBezTo>
                <a:lnTo>
                  <a:pt x="1069" y="1954"/>
                </a:lnTo>
                <a:lnTo>
                  <a:pt x="1088" y="1954"/>
                </a:lnTo>
              </a:path>
            </a:pathLst>
          </a:custGeom>
          <a:solidFill>
            <a:srgbClr val="315F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110">
            <a:extLst>
              <a:ext uri="{FF2B5EF4-FFF2-40B4-BE49-F238E27FC236}">
                <a16:creationId xmlns:a16="http://schemas.microsoft.com/office/drawing/2014/main" id="{CACA4272-3A05-BE41-9037-8C46FCE2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0792" y="10829476"/>
            <a:ext cx="642675" cy="384513"/>
          </a:xfrm>
          <a:custGeom>
            <a:avLst/>
            <a:gdLst>
              <a:gd name="T0" fmla="*/ 297962 w 518"/>
              <a:gd name="T1" fmla="*/ 58725 h 309"/>
              <a:gd name="T2" fmla="*/ 297962 w 518"/>
              <a:gd name="T3" fmla="*/ 58725 h 309"/>
              <a:gd name="T4" fmla="*/ 251771 w 518"/>
              <a:gd name="T5" fmla="*/ 66555 h 309"/>
              <a:gd name="T6" fmla="*/ 251771 w 518"/>
              <a:gd name="T7" fmla="*/ 66555 h 309"/>
              <a:gd name="T8" fmla="*/ 117103 w 518"/>
              <a:gd name="T9" fmla="*/ 54810 h 309"/>
              <a:gd name="T10" fmla="*/ 117103 w 518"/>
              <a:gd name="T11" fmla="*/ 54810 h 309"/>
              <a:gd name="T12" fmla="*/ 0 w 518"/>
              <a:gd name="T13" fmla="*/ 0 h 309"/>
              <a:gd name="T14" fmla="*/ 0 w 518"/>
              <a:gd name="T15" fmla="*/ 0 h 309"/>
              <a:gd name="T16" fmla="*/ 45540 w 518"/>
              <a:gd name="T17" fmla="*/ 99179 h 309"/>
              <a:gd name="T18" fmla="*/ 45540 w 518"/>
              <a:gd name="T19" fmla="*/ 99179 h 309"/>
              <a:gd name="T20" fmla="*/ 154836 w 518"/>
              <a:gd name="T21" fmla="*/ 200969 h 309"/>
              <a:gd name="T22" fmla="*/ 160691 w 518"/>
              <a:gd name="T23" fmla="*/ 197706 h 309"/>
              <a:gd name="T24" fmla="*/ 78069 w 518"/>
              <a:gd name="T25" fmla="*/ 76994 h 309"/>
              <a:gd name="T26" fmla="*/ 143776 w 518"/>
              <a:gd name="T27" fmla="*/ 146811 h 309"/>
              <a:gd name="T28" fmla="*/ 143776 w 518"/>
              <a:gd name="T29" fmla="*/ 146811 h 309"/>
              <a:gd name="T30" fmla="*/ 222495 w 518"/>
              <a:gd name="T31" fmla="*/ 155294 h 309"/>
              <a:gd name="T32" fmla="*/ 336345 w 518"/>
              <a:gd name="T33" fmla="*/ 76994 h 309"/>
              <a:gd name="T34" fmla="*/ 336345 w 518"/>
              <a:gd name="T35" fmla="*/ 76994 h 309"/>
              <a:gd name="T36" fmla="*/ 297962 w 518"/>
              <a:gd name="T37" fmla="*/ 58725 h 3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8" h="309">
                <a:moveTo>
                  <a:pt x="458" y="90"/>
                </a:moveTo>
                <a:lnTo>
                  <a:pt x="458" y="90"/>
                </a:lnTo>
                <a:cubicBezTo>
                  <a:pt x="443" y="95"/>
                  <a:pt x="417" y="102"/>
                  <a:pt x="387" y="102"/>
                </a:cubicBezTo>
                <a:cubicBezTo>
                  <a:pt x="355" y="148"/>
                  <a:pt x="278" y="213"/>
                  <a:pt x="180" y="84"/>
                </a:cubicBezTo>
                <a:cubicBezTo>
                  <a:pt x="125" y="13"/>
                  <a:pt x="44" y="1"/>
                  <a:pt x="0" y="0"/>
                </a:cubicBezTo>
                <a:cubicBezTo>
                  <a:pt x="0" y="49"/>
                  <a:pt x="28" y="121"/>
                  <a:pt x="70" y="152"/>
                </a:cubicBezTo>
                <a:cubicBezTo>
                  <a:pt x="173" y="229"/>
                  <a:pt x="238" y="308"/>
                  <a:pt x="238" y="308"/>
                </a:cubicBezTo>
                <a:lnTo>
                  <a:pt x="247" y="303"/>
                </a:lnTo>
                <a:lnTo>
                  <a:pt x="120" y="118"/>
                </a:lnTo>
                <a:lnTo>
                  <a:pt x="221" y="225"/>
                </a:lnTo>
                <a:cubicBezTo>
                  <a:pt x="252" y="258"/>
                  <a:pt x="304" y="264"/>
                  <a:pt x="342" y="238"/>
                </a:cubicBezTo>
                <a:lnTo>
                  <a:pt x="517" y="118"/>
                </a:lnTo>
                <a:cubicBezTo>
                  <a:pt x="517" y="118"/>
                  <a:pt x="493" y="77"/>
                  <a:pt x="458" y="9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11">
            <a:extLst>
              <a:ext uri="{FF2B5EF4-FFF2-40B4-BE49-F238E27FC236}">
                <a16:creationId xmlns:a16="http://schemas.microsoft.com/office/drawing/2014/main" id="{B7E55819-2403-0A47-B2E3-93C1951F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444" y="9725372"/>
            <a:ext cx="1378725" cy="1367770"/>
          </a:xfrm>
          <a:custGeom>
            <a:avLst/>
            <a:gdLst>
              <a:gd name="T0" fmla="*/ 586992 w 1106"/>
              <a:gd name="T1" fmla="*/ 632359 h 1099"/>
              <a:gd name="T2" fmla="*/ 586992 w 1106"/>
              <a:gd name="T3" fmla="*/ 632359 h 1099"/>
              <a:gd name="T4" fmla="*/ 722301 w 1106"/>
              <a:gd name="T5" fmla="*/ 644106 h 1099"/>
              <a:gd name="T6" fmla="*/ 722301 w 1106"/>
              <a:gd name="T7" fmla="*/ 644106 h 1099"/>
              <a:gd name="T8" fmla="*/ 644515 w 1106"/>
              <a:gd name="T9" fmla="*/ 604951 h 1099"/>
              <a:gd name="T10" fmla="*/ 644515 w 1106"/>
              <a:gd name="T11" fmla="*/ 604951 h 1099"/>
              <a:gd name="T12" fmla="*/ 560192 w 1106"/>
              <a:gd name="T13" fmla="*/ 520114 h 1099"/>
              <a:gd name="T14" fmla="*/ 560192 w 1106"/>
              <a:gd name="T15" fmla="*/ 520114 h 1099"/>
              <a:gd name="T16" fmla="*/ 266696 w 1106"/>
              <a:gd name="T17" fmla="*/ 32629 h 1099"/>
              <a:gd name="T18" fmla="*/ 266696 w 1106"/>
              <a:gd name="T19" fmla="*/ 32629 h 1099"/>
              <a:gd name="T20" fmla="*/ 0 w 1106"/>
              <a:gd name="T21" fmla="*/ 18273 h 1099"/>
              <a:gd name="T22" fmla="*/ 0 w 1106"/>
              <a:gd name="T23" fmla="*/ 238195 h 1099"/>
              <a:gd name="T24" fmla="*/ 196754 w 1106"/>
              <a:gd name="T25" fmla="*/ 242111 h 1099"/>
              <a:gd name="T26" fmla="*/ 196754 w 1106"/>
              <a:gd name="T27" fmla="*/ 242111 h 1099"/>
              <a:gd name="T28" fmla="*/ 304609 w 1106"/>
              <a:gd name="T29" fmla="*/ 392206 h 1099"/>
              <a:gd name="T30" fmla="*/ 304609 w 1106"/>
              <a:gd name="T31" fmla="*/ 392206 h 1099"/>
              <a:gd name="T32" fmla="*/ 471293 w 1106"/>
              <a:gd name="T33" fmla="*/ 561227 h 1099"/>
              <a:gd name="T34" fmla="*/ 471293 w 1106"/>
              <a:gd name="T35" fmla="*/ 561227 h 1099"/>
              <a:gd name="T36" fmla="*/ 469332 w 1106"/>
              <a:gd name="T37" fmla="*/ 577542 h 1099"/>
              <a:gd name="T38" fmla="*/ 469332 w 1106"/>
              <a:gd name="T39" fmla="*/ 577542 h 1099"/>
              <a:gd name="T40" fmla="*/ 586992 w 1106"/>
              <a:gd name="T41" fmla="*/ 632359 h 10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06" h="1099">
                <a:moveTo>
                  <a:pt x="898" y="969"/>
                </a:moveTo>
                <a:lnTo>
                  <a:pt x="898" y="969"/>
                </a:lnTo>
                <a:cubicBezTo>
                  <a:pt x="996" y="1098"/>
                  <a:pt x="1073" y="1033"/>
                  <a:pt x="1105" y="987"/>
                </a:cubicBezTo>
                <a:cubicBezTo>
                  <a:pt x="1065" y="987"/>
                  <a:pt x="1018" y="974"/>
                  <a:pt x="986" y="927"/>
                </a:cubicBezTo>
                <a:cubicBezTo>
                  <a:pt x="930" y="846"/>
                  <a:pt x="857" y="797"/>
                  <a:pt x="857" y="797"/>
                </a:cubicBezTo>
                <a:cubicBezTo>
                  <a:pt x="857" y="797"/>
                  <a:pt x="563" y="139"/>
                  <a:pt x="408" y="50"/>
                </a:cubicBezTo>
                <a:cubicBezTo>
                  <a:pt x="322" y="0"/>
                  <a:pt x="0" y="28"/>
                  <a:pt x="0" y="28"/>
                </a:cubicBezTo>
                <a:lnTo>
                  <a:pt x="0" y="365"/>
                </a:lnTo>
                <a:lnTo>
                  <a:pt x="301" y="371"/>
                </a:lnTo>
                <a:cubicBezTo>
                  <a:pt x="301" y="371"/>
                  <a:pt x="294" y="528"/>
                  <a:pt x="466" y="601"/>
                </a:cubicBezTo>
                <a:cubicBezTo>
                  <a:pt x="594" y="655"/>
                  <a:pt x="734" y="816"/>
                  <a:pt x="721" y="860"/>
                </a:cubicBezTo>
                <a:cubicBezTo>
                  <a:pt x="719" y="868"/>
                  <a:pt x="718" y="876"/>
                  <a:pt x="718" y="885"/>
                </a:cubicBezTo>
                <a:cubicBezTo>
                  <a:pt x="762" y="886"/>
                  <a:pt x="843" y="898"/>
                  <a:pt x="898" y="969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112">
            <a:extLst>
              <a:ext uri="{FF2B5EF4-FFF2-40B4-BE49-F238E27FC236}">
                <a16:creationId xmlns:a16="http://schemas.microsoft.com/office/drawing/2014/main" id="{BF04C955-7C7C-E442-B0CB-3891B780B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446" y="9725372"/>
            <a:ext cx="642671" cy="769026"/>
          </a:xfrm>
          <a:custGeom>
            <a:avLst/>
            <a:gdLst>
              <a:gd name="T0" fmla="*/ 314875 w 518"/>
              <a:gd name="T1" fmla="*/ 79604 h 618"/>
              <a:gd name="T2" fmla="*/ 314875 w 518"/>
              <a:gd name="T3" fmla="*/ 79604 h 618"/>
              <a:gd name="T4" fmla="*/ 265432 w 518"/>
              <a:gd name="T5" fmla="*/ 32625 h 618"/>
              <a:gd name="T6" fmla="*/ 265432 w 518"/>
              <a:gd name="T7" fmla="*/ 32625 h 618"/>
              <a:gd name="T8" fmla="*/ 0 w 518"/>
              <a:gd name="T9" fmla="*/ 18270 h 618"/>
              <a:gd name="T10" fmla="*/ 0 w 518"/>
              <a:gd name="T11" fmla="*/ 238161 h 618"/>
              <a:gd name="T12" fmla="*/ 195821 w 518"/>
              <a:gd name="T13" fmla="*/ 242076 h 618"/>
              <a:gd name="T14" fmla="*/ 195821 w 518"/>
              <a:gd name="T15" fmla="*/ 242076 h 618"/>
              <a:gd name="T16" fmla="*/ 303164 w 518"/>
              <a:gd name="T17" fmla="*/ 392150 h 618"/>
              <a:gd name="T18" fmla="*/ 303164 w 518"/>
              <a:gd name="T19" fmla="*/ 392150 h 618"/>
              <a:gd name="T20" fmla="*/ 323983 w 518"/>
              <a:gd name="T21" fmla="*/ 402590 h 618"/>
              <a:gd name="T22" fmla="*/ 323983 w 518"/>
              <a:gd name="T23" fmla="*/ 402590 h 618"/>
              <a:gd name="T24" fmla="*/ 314875 w 518"/>
              <a:gd name="T25" fmla="*/ 79604 h 6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18" h="618">
                <a:moveTo>
                  <a:pt x="484" y="122"/>
                </a:moveTo>
                <a:lnTo>
                  <a:pt x="484" y="122"/>
                </a:lnTo>
                <a:cubicBezTo>
                  <a:pt x="457" y="89"/>
                  <a:pt x="431" y="63"/>
                  <a:pt x="408" y="50"/>
                </a:cubicBezTo>
                <a:cubicBezTo>
                  <a:pt x="322" y="0"/>
                  <a:pt x="0" y="28"/>
                  <a:pt x="0" y="28"/>
                </a:cubicBezTo>
                <a:lnTo>
                  <a:pt x="0" y="365"/>
                </a:lnTo>
                <a:lnTo>
                  <a:pt x="301" y="371"/>
                </a:lnTo>
                <a:cubicBezTo>
                  <a:pt x="301" y="371"/>
                  <a:pt x="294" y="528"/>
                  <a:pt x="466" y="601"/>
                </a:cubicBezTo>
                <a:cubicBezTo>
                  <a:pt x="477" y="605"/>
                  <a:pt x="488" y="611"/>
                  <a:pt x="498" y="617"/>
                </a:cubicBezTo>
                <a:cubicBezTo>
                  <a:pt x="517" y="427"/>
                  <a:pt x="498" y="231"/>
                  <a:pt x="484" y="122"/>
                </a:cubicBezTo>
              </a:path>
            </a:pathLst>
          </a:custGeom>
          <a:solidFill>
            <a:srgbClr val="E683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113">
            <a:extLst>
              <a:ext uri="{FF2B5EF4-FFF2-40B4-BE49-F238E27FC236}">
                <a16:creationId xmlns:a16="http://schemas.microsoft.com/office/drawing/2014/main" id="{80197E2A-CABF-3641-8820-937FE40D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586" y="8588312"/>
            <a:ext cx="900842" cy="1186497"/>
          </a:xfrm>
          <a:custGeom>
            <a:avLst/>
            <a:gdLst>
              <a:gd name="T0" fmla="*/ 30012 w 724"/>
              <a:gd name="T1" fmla="*/ 243505 h 953"/>
              <a:gd name="T2" fmla="*/ 102434 w 724"/>
              <a:gd name="T3" fmla="*/ 413240 h 953"/>
              <a:gd name="T4" fmla="*/ 102434 w 724"/>
              <a:gd name="T5" fmla="*/ 413240 h 953"/>
              <a:gd name="T6" fmla="*/ 177465 w 724"/>
              <a:gd name="T7" fmla="*/ 496149 h 953"/>
              <a:gd name="T8" fmla="*/ 405821 w 724"/>
              <a:gd name="T9" fmla="*/ 621492 h 953"/>
              <a:gd name="T10" fmla="*/ 471718 w 724"/>
              <a:gd name="T11" fmla="*/ 550987 h 953"/>
              <a:gd name="T12" fmla="*/ 226398 w 724"/>
              <a:gd name="T13" fmla="*/ 381252 h 953"/>
              <a:gd name="T14" fmla="*/ 226398 w 724"/>
              <a:gd name="T15" fmla="*/ 381252 h 953"/>
              <a:gd name="T16" fmla="*/ 150715 w 724"/>
              <a:gd name="T17" fmla="*/ 159943 h 953"/>
              <a:gd name="T18" fmla="*/ 150715 w 724"/>
              <a:gd name="T19" fmla="*/ 159943 h 953"/>
              <a:gd name="T20" fmla="*/ 36537 w 724"/>
              <a:gd name="T21" fmla="*/ 0 h 953"/>
              <a:gd name="T22" fmla="*/ 24140 w 724"/>
              <a:gd name="T23" fmla="*/ 36558 h 953"/>
              <a:gd name="T24" fmla="*/ 24140 w 724"/>
              <a:gd name="T25" fmla="*/ 36558 h 953"/>
              <a:gd name="T26" fmla="*/ 30012 w 724"/>
              <a:gd name="T27" fmla="*/ 243505 h 9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4" h="953">
                <a:moveTo>
                  <a:pt x="46" y="373"/>
                </a:moveTo>
                <a:lnTo>
                  <a:pt x="157" y="633"/>
                </a:lnTo>
                <a:cubicBezTo>
                  <a:pt x="179" y="687"/>
                  <a:pt x="220" y="732"/>
                  <a:pt x="272" y="760"/>
                </a:cubicBezTo>
                <a:lnTo>
                  <a:pt x="622" y="952"/>
                </a:lnTo>
                <a:lnTo>
                  <a:pt x="723" y="844"/>
                </a:lnTo>
                <a:lnTo>
                  <a:pt x="347" y="584"/>
                </a:lnTo>
                <a:cubicBezTo>
                  <a:pt x="347" y="584"/>
                  <a:pt x="264" y="401"/>
                  <a:pt x="231" y="245"/>
                </a:cubicBezTo>
                <a:cubicBezTo>
                  <a:pt x="200" y="87"/>
                  <a:pt x="56" y="0"/>
                  <a:pt x="56" y="0"/>
                </a:cubicBezTo>
                <a:lnTo>
                  <a:pt x="37" y="56"/>
                </a:lnTo>
                <a:cubicBezTo>
                  <a:pt x="0" y="159"/>
                  <a:pt x="3" y="273"/>
                  <a:pt x="46" y="373"/>
                </a:cubicBezTo>
              </a:path>
            </a:pathLst>
          </a:custGeom>
          <a:solidFill>
            <a:srgbClr val="92B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EE986860-0DE9-6B4A-BC28-60ECB1904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4185" y="7978583"/>
            <a:ext cx="1532530" cy="1774256"/>
          </a:xfrm>
          <a:custGeom>
            <a:avLst/>
            <a:gdLst>
              <a:gd name="T0" fmla="*/ 686562 w 1229"/>
              <a:gd name="T1" fmla="*/ 189199 h 1426"/>
              <a:gd name="T2" fmla="*/ 686562 w 1229"/>
              <a:gd name="T3" fmla="*/ 189199 h 1426"/>
              <a:gd name="T4" fmla="*/ 664985 w 1229"/>
              <a:gd name="T5" fmla="*/ 335992 h 1426"/>
              <a:gd name="T6" fmla="*/ 700948 w 1229"/>
              <a:gd name="T7" fmla="*/ 392752 h 1426"/>
              <a:gd name="T8" fmla="*/ 700948 w 1229"/>
              <a:gd name="T9" fmla="*/ 392752 h 1426"/>
              <a:gd name="T10" fmla="*/ 635561 w 1229"/>
              <a:gd name="T11" fmla="*/ 649802 h 1426"/>
              <a:gd name="T12" fmla="*/ 635561 w 1229"/>
              <a:gd name="T13" fmla="*/ 649802 h 1426"/>
              <a:gd name="T14" fmla="*/ 404091 w 1229"/>
              <a:gd name="T15" fmla="*/ 831825 h 1426"/>
              <a:gd name="T16" fmla="*/ 404091 w 1229"/>
              <a:gd name="T17" fmla="*/ 831825 h 1426"/>
              <a:gd name="T18" fmla="*/ 159544 w 1229"/>
              <a:gd name="T19" fmla="*/ 690904 h 1426"/>
              <a:gd name="T20" fmla="*/ 159544 w 1229"/>
              <a:gd name="T21" fmla="*/ 690904 h 1426"/>
              <a:gd name="T22" fmla="*/ 222315 w 1229"/>
              <a:gd name="T23" fmla="*/ 381661 h 1426"/>
              <a:gd name="T24" fmla="*/ 222315 w 1229"/>
              <a:gd name="T25" fmla="*/ 381661 h 1426"/>
              <a:gd name="T26" fmla="*/ 346551 w 1229"/>
              <a:gd name="T27" fmla="*/ 168975 h 1426"/>
              <a:gd name="T28" fmla="*/ 346551 w 1229"/>
              <a:gd name="T29" fmla="*/ 168975 h 1426"/>
              <a:gd name="T30" fmla="*/ 459016 w 1229"/>
              <a:gd name="T31" fmla="*/ 28054 h 1426"/>
              <a:gd name="T32" fmla="*/ 459016 w 1229"/>
              <a:gd name="T33" fmla="*/ 28054 h 1426"/>
              <a:gd name="T34" fmla="*/ 614637 w 1229"/>
              <a:gd name="T35" fmla="*/ 50888 h 1426"/>
              <a:gd name="T36" fmla="*/ 614637 w 1229"/>
              <a:gd name="T37" fmla="*/ 50888 h 1426"/>
              <a:gd name="T38" fmla="*/ 686562 w 1229"/>
              <a:gd name="T39" fmla="*/ 189199 h 14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29" h="1426">
                <a:moveTo>
                  <a:pt x="1050" y="290"/>
                </a:moveTo>
                <a:lnTo>
                  <a:pt x="1050" y="290"/>
                </a:lnTo>
                <a:cubicBezTo>
                  <a:pt x="1135" y="468"/>
                  <a:pt x="1017" y="515"/>
                  <a:pt x="1017" y="515"/>
                </a:cubicBezTo>
                <a:lnTo>
                  <a:pt x="1072" y="602"/>
                </a:lnTo>
                <a:cubicBezTo>
                  <a:pt x="1228" y="872"/>
                  <a:pt x="972" y="996"/>
                  <a:pt x="972" y="996"/>
                </a:cubicBezTo>
                <a:cubicBezTo>
                  <a:pt x="1019" y="1315"/>
                  <a:pt x="618" y="1275"/>
                  <a:pt x="618" y="1275"/>
                </a:cubicBezTo>
                <a:cubicBezTo>
                  <a:pt x="273" y="1425"/>
                  <a:pt x="244" y="1059"/>
                  <a:pt x="244" y="1059"/>
                </a:cubicBezTo>
                <a:cubicBezTo>
                  <a:pt x="0" y="809"/>
                  <a:pt x="340" y="585"/>
                  <a:pt x="340" y="585"/>
                </a:cubicBezTo>
                <a:cubicBezTo>
                  <a:pt x="285" y="304"/>
                  <a:pt x="530" y="259"/>
                  <a:pt x="530" y="259"/>
                </a:cubicBezTo>
                <a:cubicBezTo>
                  <a:pt x="512" y="59"/>
                  <a:pt x="702" y="43"/>
                  <a:pt x="702" y="43"/>
                </a:cubicBezTo>
                <a:cubicBezTo>
                  <a:pt x="702" y="43"/>
                  <a:pt x="818" y="0"/>
                  <a:pt x="940" y="78"/>
                </a:cubicBezTo>
                <a:cubicBezTo>
                  <a:pt x="1046" y="148"/>
                  <a:pt x="1050" y="290"/>
                  <a:pt x="1050" y="290"/>
                </a:cubicBezTo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15">
            <a:extLst>
              <a:ext uri="{FF2B5EF4-FFF2-40B4-BE49-F238E27FC236}">
                <a16:creationId xmlns:a16="http://schemas.microsoft.com/office/drawing/2014/main" id="{8D21366B-1EE8-1848-87BC-09C5C230E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885" y="8505918"/>
            <a:ext cx="917319" cy="1461149"/>
          </a:xfrm>
          <a:custGeom>
            <a:avLst/>
            <a:gdLst>
              <a:gd name="T0" fmla="*/ 362718 w 736"/>
              <a:gd name="T1" fmla="*/ 42528 h 1171"/>
              <a:gd name="T2" fmla="*/ 292789 w 736"/>
              <a:gd name="T3" fmla="*/ 15703 h 1171"/>
              <a:gd name="T4" fmla="*/ 180379 w 736"/>
              <a:gd name="T5" fmla="*/ 0 h 1171"/>
              <a:gd name="T6" fmla="*/ 0 w 736"/>
              <a:gd name="T7" fmla="*/ 102722 h 1171"/>
              <a:gd name="T8" fmla="*/ 0 w 736"/>
              <a:gd name="T9" fmla="*/ 102722 h 1171"/>
              <a:gd name="T10" fmla="*/ 56859 w 736"/>
              <a:gd name="T11" fmla="*/ 765506 h 1171"/>
              <a:gd name="T12" fmla="*/ 56859 w 736"/>
              <a:gd name="T13" fmla="*/ 765506 h 1171"/>
              <a:gd name="T14" fmla="*/ 436569 w 736"/>
              <a:gd name="T15" fmla="*/ 613059 h 1171"/>
              <a:gd name="T16" fmla="*/ 388206 w 736"/>
              <a:gd name="T17" fmla="*/ 522768 h 1171"/>
              <a:gd name="T18" fmla="*/ 409773 w 736"/>
              <a:gd name="T19" fmla="*/ 410233 h 1171"/>
              <a:gd name="T20" fmla="*/ 409773 w 736"/>
              <a:gd name="T21" fmla="*/ 410233 h 1171"/>
              <a:gd name="T22" fmla="*/ 477089 w 736"/>
              <a:gd name="T23" fmla="*/ 348730 h 1171"/>
              <a:gd name="T24" fmla="*/ 477089 w 736"/>
              <a:gd name="T25" fmla="*/ 348730 h 1171"/>
              <a:gd name="T26" fmla="*/ 362718 w 736"/>
              <a:gd name="T27" fmla="*/ 42528 h 11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6" h="1171">
                <a:moveTo>
                  <a:pt x="555" y="65"/>
                </a:moveTo>
                <a:lnTo>
                  <a:pt x="448" y="24"/>
                </a:lnTo>
                <a:lnTo>
                  <a:pt x="276" y="0"/>
                </a:lnTo>
                <a:lnTo>
                  <a:pt x="0" y="157"/>
                </a:lnTo>
                <a:cubicBezTo>
                  <a:pt x="0" y="157"/>
                  <a:pt x="81" y="1170"/>
                  <a:pt x="87" y="1170"/>
                </a:cubicBezTo>
                <a:cubicBezTo>
                  <a:pt x="93" y="1170"/>
                  <a:pt x="668" y="937"/>
                  <a:pt x="668" y="937"/>
                </a:cubicBezTo>
                <a:lnTo>
                  <a:pt x="594" y="799"/>
                </a:lnTo>
                <a:lnTo>
                  <a:pt x="627" y="627"/>
                </a:lnTo>
                <a:cubicBezTo>
                  <a:pt x="627" y="627"/>
                  <a:pt x="729" y="638"/>
                  <a:pt x="730" y="533"/>
                </a:cubicBezTo>
                <a:cubicBezTo>
                  <a:pt x="735" y="341"/>
                  <a:pt x="555" y="65"/>
                  <a:pt x="555" y="65"/>
                </a:cubicBezTo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116">
            <a:extLst>
              <a:ext uri="{FF2B5EF4-FFF2-40B4-BE49-F238E27FC236}">
                <a16:creationId xmlns:a16="http://schemas.microsoft.com/office/drawing/2014/main" id="{67444C32-311D-7A4C-B2E9-5A6EA1E3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5447" y="8192815"/>
            <a:ext cx="329576" cy="670152"/>
          </a:xfrm>
          <a:custGeom>
            <a:avLst/>
            <a:gdLst>
              <a:gd name="T0" fmla="*/ 112594 w 264"/>
              <a:gd name="T1" fmla="*/ 178952 h 540"/>
              <a:gd name="T2" fmla="*/ 112594 w 264"/>
              <a:gd name="T3" fmla="*/ 178952 h 540"/>
              <a:gd name="T4" fmla="*/ 132232 w 264"/>
              <a:gd name="T5" fmla="*/ 346191 h 540"/>
              <a:gd name="T6" fmla="*/ 132232 w 264"/>
              <a:gd name="T7" fmla="*/ 346191 h 540"/>
              <a:gd name="T8" fmla="*/ 0 w 264"/>
              <a:gd name="T9" fmla="*/ 163335 h 540"/>
              <a:gd name="T10" fmla="*/ 61534 w 264"/>
              <a:gd name="T11" fmla="*/ 0 h 540"/>
              <a:gd name="T12" fmla="*/ 165617 w 264"/>
              <a:gd name="T13" fmla="*/ 39044 h 540"/>
              <a:gd name="T14" fmla="*/ 112594 w 264"/>
              <a:gd name="T15" fmla="*/ 178952 h 5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4" h="540">
                <a:moveTo>
                  <a:pt x="172" y="275"/>
                </a:moveTo>
                <a:lnTo>
                  <a:pt x="172" y="275"/>
                </a:lnTo>
                <a:cubicBezTo>
                  <a:pt x="172" y="275"/>
                  <a:pt x="263" y="539"/>
                  <a:pt x="202" y="532"/>
                </a:cubicBezTo>
                <a:cubicBezTo>
                  <a:pt x="109" y="523"/>
                  <a:pt x="0" y="251"/>
                  <a:pt x="0" y="251"/>
                </a:cubicBezTo>
                <a:lnTo>
                  <a:pt x="94" y="0"/>
                </a:lnTo>
                <a:lnTo>
                  <a:pt x="253" y="60"/>
                </a:lnTo>
                <a:lnTo>
                  <a:pt x="172" y="275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117">
            <a:extLst>
              <a:ext uri="{FF2B5EF4-FFF2-40B4-BE49-F238E27FC236}">
                <a16:creationId xmlns:a16="http://schemas.microsoft.com/office/drawing/2014/main" id="{05F69B43-F437-F64C-8C32-41188776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0093" y="11274410"/>
            <a:ext cx="510841" cy="483389"/>
          </a:xfrm>
          <a:custGeom>
            <a:avLst/>
            <a:gdLst>
              <a:gd name="T0" fmla="*/ 244289 w 409"/>
              <a:gd name="T1" fmla="*/ 215772 h 390"/>
              <a:gd name="T2" fmla="*/ 244289 w 409"/>
              <a:gd name="T3" fmla="*/ 215772 h 390"/>
              <a:gd name="T4" fmla="*/ 200409 w 409"/>
              <a:gd name="T5" fmla="*/ 196274 h 390"/>
              <a:gd name="T6" fmla="*/ 200409 w 409"/>
              <a:gd name="T7" fmla="*/ 196274 h 390"/>
              <a:gd name="T8" fmla="*/ 95620 w 409"/>
              <a:gd name="T9" fmla="*/ 111136 h 390"/>
              <a:gd name="T10" fmla="*/ 95620 w 409"/>
              <a:gd name="T11" fmla="*/ 111136 h 390"/>
              <a:gd name="T12" fmla="*/ 29472 w 409"/>
              <a:gd name="T13" fmla="*/ 0 h 390"/>
              <a:gd name="T14" fmla="*/ 29472 w 409"/>
              <a:gd name="T15" fmla="*/ 0 h 390"/>
              <a:gd name="T16" fmla="*/ 11134 w 409"/>
              <a:gd name="T17" fmla="*/ 107236 h 390"/>
              <a:gd name="T18" fmla="*/ 11134 w 409"/>
              <a:gd name="T19" fmla="*/ 107236 h 390"/>
              <a:gd name="T20" fmla="*/ 43880 w 409"/>
              <a:gd name="T21" fmla="*/ 252817 h 390"/>
              <a:gd name="T22" fmla="*/ 51085 w 409"/>
              <a:gd name="T23" fmla="*/ 252817 h 390"/>
              <a:gd name="T24" fmla="*/ 51085 w 409"/>
              <a:gd name="T25" fmla="*/ 107236 h 390"/>
              <a:gd name="T26" fmla="*/ 65493 w 409"/>
              <a:gd name="T27" fmla="*/ 201474 h 390"/>
              <a:gd name="T28" fmla="*/ 65493 w 409"/>
              <a:gd name="T29" fmla="*/ 201474 h 390"/>
              <a:gd name="T30" fmla="*/ 125747 w 409"/>
              <a:gd name="T31" fmla="*/ 252817 h 390"/>
              <a:gd name="T32" fmla="*/ 265247 w 409"/>
              <a:gd name="T33" fmla="*/ 252817 h 390"/>
              <a:gd name="T34" fmla="*/ 265247 w 409"/>
              <a:gd name="T35" fmla="*/ 252817 h 390"/>
              <a:gd name="T36" fmla="*/ 244289 w 409"/>
              <a:gd name="T37" fmla="*/ 215772 h 3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9" h="390">
                <a:moveTo>
                  <a:pt x="373" y="332"/>
                </a:moveTo>
                <a:lnTo>
                  <a:pt x="373" y="332"/>
                </a:lnTo>
                <a:cubicBezTo>
                  <a:pt x="357" y="328"/>
                  <a:pt x="331" y="319"/>
                  <a:pt x="306" y="302"/>
                </a:cubicBezTo>
                <a:cubicBezTo>
                  <a:pt x="254" y="323"/>
                  <a:pt x="154" y="332"/>
                  <a:pt x="146" y="171"/>
                </a:cubicBezTo>
                <a:cubicBezTo>
                  <a:pt x="141" y="80"/>
                  <a:pt x="81" y="25"/>
                  <a:pt x="45" y="0"/>
                </a:cubicBezTo>
                <a:cubicBezTo>
                  <a:pt x="18" y="40"/>
                  <a:pt x="0" y="115"/>
                  <a:pt x="17" y="165"/>
                </a:cubicBezTo>
                <a:cubicBezTo>
                  <a:pt x="58" y="286"/>
                  <a:pt x="67" y="389"/>
                  <a:pt x="67" y="389"/>
                </a:cubicBezTo>
                <a:lnTo>
                  <a:pt x="78" y="389"/>
                </a:lnTo>
                <a:lnTo>
                  <a:pt x="78" y="165"/>
                </a:lnTo>
                <a:lnTo>
                  <a:pt x="100" y="310"/>
                </a:lnTo>
                <a:cubicBezTo>
                  <a:pt x="107" y="355"/>
                  <a:pt x="146" y="389"/>
                  <a:pt x="192" y="389"/>
                </a:cubicBezTo>
                <a:lnTo>
                  <a:pt x="405" y="389"/>
                </a:lnTo>
                <a:cubicBezTo>
                  <a:pt x="405" y="389"/>
                  <a:pt x="408" y="341"/>
                  <a:pt x="373" y="332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18">
            <a:extLst>
              <a:ext uri="{FF2B5EF4-FFF2-40B4-BE49-F238E27FC236}">
                <a16:creationId xmlns:a16="http://schemas.microsoft.com/office/drawing/2014/main" id="{599BB268-4391-6849-9241-C8925189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0937" y="9725374"/>
            <a:ext cx="653661" cy="1966510"/>
          </a:xfrm>
          <a:custGeom>
            <a:avLst/>
            <a:gdLst>
              <a:gd name="T0" fmla="*/ 237645 w 525"/>
              <a:gd name="T1" fmla="*/ 925289 h 1578"/>
              <a:gd name="T2" fmla="*/ 237645 w 525"/>
              <a:gd name="T3" fmla="*/ 925289 h 1578"/>
              <a:gd name="T4" fmla="*/ 342104 w 525"/>
              <a:gd name="T5" fmla="*/ 1010891 h 1578"/>
              <a:gd name="T6" fmla="*/ 342104 w 525"/>
              <a:gd name="T7" fmla="*/ 1010891 h 1578"/>
              <a:gd name="T8" fmla="*/ 300320 w 525"/>
              <a:gd name="T9" fmla="*/ 935090 h 1578"/>
              <a:gd name="T10" fmla="*/ 300320 w 525"/>
              <a:gd name="T11" fmla="*/ 935090 h 1578"/>
              <a:gd name="T12" fmla="*/ 278776 w 525"/>
              <a:gd name="T13" fmla="*/ 816162 h 1578"/>
              <a:gd name="T14" fmla="*/ 278776 w 525"/>
              <a:gd name="T15" fmla="*/ 816162 h 1578"/>
              <a:gd name="T16" fmla="*/ 273553 w 525"/>
              <a:gd name="T17" fmla="*/ 114354 h 1578"/>
              <a:gd name="T18" fmla="*/ 273553 w 525"/>
              <a:gd name="T19" fmla="*/ 114354 h 1578"/>
              <a:gd name="T20" fmla="*/ 0 w 525"/>
              <a:gd name="T21" fmla="*/ 47049 h 1578"/>
              <a:gd name="T22" fmla="*/ 2611 w 525"/>
              <a:gd name="T23" fmla="*/ 266609 h 1578"/>
              <a:gd name="T24" fmla="*/ 128615 w 525"/>
              <a:gd name="T25" fmla="*/ 256807 h 1578"/>
              <a:gd name="T26" fmla="*/ 128615 w 525"/>
              <a:gd name="T27" fmla="*/ 256807 h 1578"/>
              <a:gd name="T28" fmla="*/ 137756 w 525"/>
              <a:gd name="T29" fmla="*/ 509039 h 1578"/>
              <a:gd name="T30" fmla="*/ 137756 w 525"/>
              <a:gd name="T31" fmla="*/ 509039 h 1578"/>
              <a:gd name="T32" fmla="*/ 182151 w 525"/>
              <a:gd name="T33" fmla="*/ 801133 h 1578"/>
              <a:gd name="T34" fmla="*/ 182151 w 525"/>
              <a:gd name="T35" fmla="*/ 801133 h 1578"/>
              <a:gd name="T36" fmla="*/ 171705 w 525"/>
              <a:gd name="T37" fmla="*/ 813548 h 1578"/>
              <a:gd name="T38" fmla="*/ 171705 w 525"/>
              <a:gd name="T39" fmla="*/ 813548 h 1578"/>
              <a:gd name="T40" fmla="*/ 237645 w 525"/>
              <a:gd name="T41" fmla="*/ 925289 h 15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25" h="1578">
                <a:moveTo>
                  <a:pt x="364" y="1416"/>
                </a:moveTo>
                <a:lnTo>
                  <a:pt x="364" y="1416"/>
                </a:lnTo>
                <a:cubicBezTo>
                  <a:pt x="372" y="1577"/>
                  <a:pt x="472" y="1568"/>
                  <a:pt x="524" y="1547"/>
                </a:cubicBezTo>
                <a:cubicBezTo>
                  <a:pt x="491" y="1524"/>
                  <a:pt x="460" y="1488"/>
                  <a:pt x="460" y="1431"/>
                </a:cubicBezTo>
                <a:cubicBezTo>
                  <a:pt x="460" y="1332"/>
                  <a:pt x="427" y="1249"/>
                  <a:pt x="427" y="1249"/>
                </a:cubicBezTo>
                <a:cubicBezTo>
                  <a:pt x="427" y="1249"/>
                  <a:pt x="452" y="351"/>
                  <a:pt x="419" y="175"/>
                </a:cubicBezTo>
                <a:cubicBezTo>
                  <a:pt x="385" y="0"/>
                  <a:pt x="0" y="72"/>
                  <a:pt x="0" y="72"/>
                </a:cubicBezTo>
                <a:lnTo>
                  <a:pt x="4" y="408"/>
                </a:lnTo>
                <a:lnTo>
                  <a:pt x="197" y="393"/>
                </a:lnTo>
                <a:cubicBezTo>
                  <a:pt x="197" y="393"/>
                  <a:pt x="148" y="610"/>
                  <a:pt x="211" y="779"/>
                </a:cubicBezTo>
                <a:cubicBezTo>
                  <a:pt x="274" y="948"/>
                  <a:pt x="315" y="1196"/>
                  <a:pt x="279" y="1226"/>
                </a:cubicBezTo>
                <a:cubicBezTo>
                  <a:pt x="274" y="1231"/>
                  <a:pt x="268" y="1237"/>
                  <a:pt x="263" y="1245"/>
                </a:cubicBezTo>
                <a:cubicBezTo>
                  <a:pt x="299" y="1270"/>
                  <a:pt x="359" y="1325"/>
                  <a:pt x="364" y="1416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119">
            <a:extLst>
              <a:ext uri="{FF2B5EF4-FFF2-40B4-BE49-F238E27FC236}">
                <a16:creationId xmlns:a16="http://schemas.microsoft.com/office/drawing/2014/main" id="{2692AB9F-5524-C64B-BCE3-ED803636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0937" y="9780304"/>
            <a:ext cx="302114" cy="450430"/>
          </a:xfrm>
          <a:custGeom>
            <a:avLst/>
            <a:gdLst>
              <a:gd name="T0" fmla="*/ 0 w 242"/>
              <a:gd name="T1" fmla="*/ 15702 h 361"/>
              <a:gd name="T2" fmla="*/ 2618 w 242"/>
              <a:gd name="T3" fmla="*/ 235531 h 361"/>
              <a:gd name="T4" fmla="*/ 111940 w 242"/>
              <a:gd name="T5" fmla="*/ 227680 h 361"/>
              <a:gd name="T6" fmla="*/ 111940 w 242"/>
              <a:gd name="T7" fmla="*/ 227680 h 361"/>
              <a:gd name="T8" fmla="*/ 157763 w 242"/>
              <a:gd name="T9" fmla="*/ 8505 h 361"/>
              <a:gd name="T10" fmla="*/ 157763 w 242"/>
              <a:gd name="T11" fmla="*/ 8505 h 361"/>
              <a:gd name="T12" fmla="*/ 0 w 242"/>
              <a:gd name="T13" fmla="*/ 15702 h 3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2" h="361">
                <a:moveTo>
                  <a:pt x="0" y="24"/>
                </a:moveTo>
                <a:lnTo>
                  <a:pt x="4" y="360"/>
                </a:lnTo>
                <a:lnTo>
                  <a:pt x="171" y="348"/>
                </a:lnTo>
                <a:cubicBezTo>
                  <a:pt x="180" y="196"/>
                  <a:pt x="219" y="71"/>
                  <a:pt x="241" y="13"/>
                </a:cubicBezTo>
                <a:cubicBezTo>
                  <a:pt x="126" y="0"/>
                  <a:pt x="0" y="24"/>
                  <a:pt x="0" y="24"/>
                </a:cubicBezTo>
              </a:path>
            </a:pathLst>
          </a:custGeom>
          <a:solidFill>
            <a:srgbClr val="E683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20">
            <a:extLst>
              <a:ext uri="{FF2B5EF4-FFF2-40B4-BE49-F238E27FC236}">
                <a16:creationId xmlns:a16="http://schemas.microsoft.com/office/drawing/2014/main" id="{77D50912-266F-D44E-9BBC-1E29B09F3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7979" y="8560848"/>
            <a:ext cx="181269" cy="274652"/>
          </a:xfrm>
          <a:custGeom>
            <a:avLst/>
            <a:gdLst>
              <a:gd name="T0" fmla="*/ 0 w 147"/>
              <a:gd name="T1" fmla="*/ 141420 h 222"/>
              <a:gd name="T2" fmla="*/ 13579 w 147"/>
              <a:gd name="T3" fmla="*/ 143366 h 222"/>
              <a:gd name="T4" fmla="*/ 94404 w 147"/>
              <a:gd name="T5" fmla="*/ 1946 h 222"/>
              <a:gd name="T6" fmla="*/ 80826 w 147"/>
              <a:gd name="T7" fmla="*/ 0 h 222"/>
              <a:gd name="T8" fmla="*/ 0 w 147"/>
              <a:gd name="T9" fmla="*/ 14142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" h="222">
                <a:moveTo>
                  <a:pt x="0" y="218"/>
                </a:moveTo>
                <a:lnTo>
                  <a:pt x="21" y="221"/>
                </a:lnTo>
                <a:lnTo>
                  <a:pt x="146" y="3"/>
                </a:lnTo>
                <a:lnTo>
                  <a:pt x="125" y="0"/>
                </a:lnTo>
                <a:lnTo>
                  <a:pt x="0" y="218"/>
                </a:lnTo>
              </a:path>
            </a:pathLst>
          </a:custGeom>
          <a:solidFill>
            <a:srgbClr val="406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21">
            <a:extLst>
              <a:ext uri="{FF2B5EF4-FFF2-40B4-BE49-F238E27FC236}">
                <a16:creationId xmlns:a16="http://schemas.microsoft.com/office/drawing/2014/main" id="{20F702E3-DC06-8848-A5F7-42B692A76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9952" y="8566342"/>
            <a:ext cx="296618" cy="291129"/>
          </a:xfrm>
          <a:custGeom>
            <a:avLst/>
            <a:gdLst>
              <a:gd name="T0" fmla="*/ 73232 w 240"/>
              <a:gd name="T1" fmla="*/ 152005 h 235"/>
              <a:gd name="T2" fmla="*/ 0 w 240"/>
              <a:gd name="T3" fmla="*/ 141612 h 235"/>
              <a:gd name="T4" fmla="*/ 81008 w 240"/>
              <a:gd name="T5" fmla="*/ 0 h 235"/>
              <a:gd name="T6" fmla="*/ 154888 w 240"/>
              <a:gd name="T7" fmla="*/ 11043 h 235"/>
              <a:gd name="T8" fmla="*/ 73232 w 240"/>
              <a:gd name="T9" fmla="*/ 152005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235">
                <a:moveTo>
                  <a:pt x="113" y="234"/>
                </a:moveTo>
                <a:lnTo>
                  <a:pt x="0" y="218"/>
                </a:lnTo>
                <a:lnTo>
                  <a:pt x="125" y="0"/>
                </a:lnTo>
                <a:lnTo>
                  <a:pt x="239" y="17"/>
                </a:lnTo>
                <a:lnTo>
                  <a:pt x="113" y="234"/>
                </a:lnTo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22">
            <a:extLst>
              <a:ext uri="{FF2B5EF4-FFF2-40B4-BE49-F238E27FC236}">
                <a16:creationId xmlns:a16="http://schemas.microsoft.com/office/drawing/2014/main" id="{BFBD7B35-B38B-3049-A615-9C66A92B3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379" y="8786062"/>
            <a:ext cx="829436" cy="1181003"/>
          </a:xfrm>
          <a:custGeom>
            <a:avLst/>
            <a:gdLst>
              <a:gd name="T0" fmla="*/ 407458 w 665"/>
              <a:gd name="T1" fmla="*/ 263906 h 948"/>
              <a:gd name="T2" fmla="*/ 407458 w 665"/>
              <a:gd name="T3" fmla="*/ 263906 h 948"/>
              <a:gd name="T4" fmla="*/ 227601 w 665"/>
              <a:gd name="T5" fmla="*/ 179639 h 948"/>
              <a:gd name="T6" fmla="*/ 227601 w 665"/>
              <a:gd name="T7" fmla="*/ 179639 h 948"/>
              <a:gd name="T8" fmla="*/ 0 w 665"/>
              <a:gd name="T9" fmla="*/ 0 h 948"/>
              <a:gd name="T10" fmla="*/ 0 w 665"/>
              <a:gd name="T11" fmla="*/ 0 h 948"/>
              <a:gd name="T12" fmla="*/ 54284 w 665"/>
              <a:gd name="T13" fmla="*/ 618611 h 948"/>
              <a:gd name="T14" fmla="*/ 54284 w 665"/>
              <a:gd name="T15" fmla="*/ 618611 h 948"/>
              <a:gd name="T16" fmla="*/ 434273 w 665"/>
              <a:gd name="T17" fmla="*/ 466408 h 948"/>
              <a:gd name="T18" fmla="*/ 385875 w 665"/>
              <a:gd name="T19" fmla="*/ 376262 h 948"/>
              <a:gd name="T20" fmla="*/ 407458 w 665"/>
              <a:gd name="T21" fmla="*/ 263906 h 9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65" h="948">
                <a:moveTo>
                  <a:pt x="623" y="404"/>
                </a:moveTo>
                <a:lnTo>
                  <a:pt x="623" y="404"/>
                </a:lnTo>
                <a:cubicBezTo>
                  <a:pt x="623" y="404"/>
                  <a:pt x="409" y="456"/>
                  <a:pt x="348" y="275"/>
                </a:cubicBezTo>
                <a:cubicBezTo>
                  <a:pt x="260" y="15"/>
                  <a:pt x="123" y="60"/>
                  <a:pt x="0" y="0"/>
                </a:cubicBezTo>
                <a:cubicBezTo>
                  <a:pt x="19" y="225"/>
                  <a:pt x="78" y="947"/>
                  <a:pt x="83" y="947"/>
                </a:cubicBezTo>
                <a:cubicBezTo>
                  <a:pt x="89" y="947"/>
                  <a:pt x="664" y="714"/>
                  <a:pt x="664" y="714"/>
                </a:cubicBezTo>
                <a:lnTo>
                  <a:pt x="590" y="576"/>
                </a:lnTo>
                <a:lnTo>
                  <a:pt x="623" y="404"/>
                </a:lnTo>
              </a:path>
            </a:pathLst>
          </a:custGeom>
          <a:solidFill>
            <a:srgbClr val="92BBEE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23">
            <a:extLst>
              <a:ext uri="{FF2B5EF4-FFF2-40B4-BE49-F238E27FC236}">
                <a16:creationId xmlns:a16="http://schemas.microsoft.com/office/drawing/2014/main" id="{08DEE170-EA81-F546-B7F2-EB69252F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7000" y="8681694"/>
            <a:ext cx="1202951" cy="999734"/>
          </a:xfrm>
          <a:custGeom>
            <a:avLst/>
            <a:gdLst>
              <a:gd name="T0" fmla="*/ 271642 w 966"/>
              <a:gd name="T1" fmla="*/ 335550 h 803"/>
              <a:gd name="T2" fmla="*/ 565486 w 966"/>
              <a:gd name="T3" fmla="*/ 124689 h 803"/>
              <a:gd name="T4" fmla="*/ 630132 w 966"/>
              <a:gd name="T5" fmla="*/ 190624 h 803"/>
              <a:gd name="T6" fmla="*/ 630132 w 966"/>
              <a:gd name="T7" fmla="*/ 190624 h 803"/>
              <a:gd name="T8" fmla="*/ 237687 w 966"/>
              <a:gd name="T9" fmla="*/ 511159 h 803"/>
              <a:gd name="T10" fmla="*/ 237687 w 966"/>
              <a:gd name="T11" fmla="*/ 511159 h 803"/>
              <a:gd name="T12" fmla="*/ 15672 w 966"/>
              <a:gd name="T13" fmla="*/ 146232 h 803"/>
              <a:gd name="T14" fmla="*/ 15672 w 966"/>
              <a:gd name="T15" fmla="*/ 146232 h 803"/>
              <a:gd name="T16" fmla="*/ 13060 w 966"/>
              <a:gd name="T17" fmla="*/ 43086 h 803"/>
              <a:gd name="T18" fmla="*/ 13060 w 966"/>
              <a:gd name="T19" fmla="*/ 43086 h 803"/>
              <a:gd name="T20" fmla="*/ 82929 w 966"/>
              <a:gd name="T21" fmla="*/ 8487 h 803"/>
              <a:gd name="T22" fmla="*/ 82929 w 966"/>
              <a:gd name="T23" fmla="*/ 8487 h 803"/>
              <a:gd name="T24" fmla="*/ 154105 w 966"/>
              <a:gd name="T25" fmla="*/ 69199 h 803"/>
              <a:gd name="T26" fmla="*/ 271642 w 966"/>
              <a:gd name="T27" fmla="*/ 335550 h 8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6" h="803">
                <a:moveTo>
                  <a:pt x="416" y="514"/>
                </a:moveTo>
                <a:lnTo>
                  <a:pt x="866" y="191"/>
                </a:lnTo>
                <a:lnTo>
                  <a:pt x="965" y="292"/>
                </a:lnTo>
                <a:cubicBezTo>
                  <a:pt x="965" y="292"/>
                  <a:pt x="446" y="759"/>
                  <a:pt x="364" y="783"/>
                </a:cubicBezTo>
                <a:cubicBezTo>
                  <a:pt x="299" y="802"/>
                  <a:pt x="105" y="398"/>
                  <a:pt x="24" y="224"/>
                </a:cubicBezTo>
                <a:cubicBezTo>
                  <a:pt x="1" y="174"/>
                  <a:pt x="0" y="117"/>
                  <a:pt x="20" y="66"/>
                </a:cubicBezTo>
                <a:cubicBezTo>
                  <a:pt x="37" y="24"/>
                  <a:pt x="83" y="0"/>
                  <a:pt x="127" y="13"/>
                </a:cubicBezTo>
                <a:cubicBezTo>
                  <a:pt x="176" y="26"/>
                  <a:pt x="216" y="60"/>
                  <a:pt x="236" y="106"/>
                </a:cubicBezTo>
                <a:lnTo>
                  <a:pt x="416" y="514"/>
                </a:lnTo>
              </a:path>
            </a:pathLst>
          </a:custGeom>
          <a:solidFill>
            <a:srgbClr val="AED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24">
            <a:extLst>
              <a:ext uri="{FF2B5EF4-FFF2-40B4-BE49-F238E27FC236}">
                <a16:creationId xmlns:a16="http://schemas.microsoft.com/office/drawing/2014/main" id="{4F64240B-81F1-2D49-B3C8-8DF9F47D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078" y="8670709"/>
            <a:ext cx="318591" cy="362541"/>
          </a:xfrm>
          <a:custGeom>
            <a:avLst/>
            <a:gdLst>
              <a:gd name="T0" fmla="*/ 44852 w 257"/>
              <a:gd name="T1" fmla="*/ 189442 h 289"/>
              <a:gd name="T2" fmla="*/ 83204 w 257"/>
              <a:gd name="T3" fmla="*/ 136819 h 289"/>
              <a:gd name="T4" fmla="*/ 129356 w 257"/>
              <a:gd name="T5" fmla="*/ 119717 h 289"/>
              <a:gd name="T6" fmla="*/ 129356 w 257"/>
              <a:gd name="T7" fmla="*/ 119717 h 289"/>
              <a:gd name="T8" fmla="*/ 143007 w 257"/>
              <a:gd name="T9" fmla="*/ 102615 h 289"/>
              <a:gd name="T10" fmla="*/ 143007 w 257"/>
              <a:gd name="T11" fmla="*/ 102615 h 289"/>
              <a:gd name="T12" fmla="*/ 150157 w 257"/>
              <a:gd name="T13" fmla="*/ 80908 h 289"/>
              <a:gd name="T14" fmla="*/ 150157 w 257"/>
              <a:gd name="T15" fmla="*/ 80908 h 289"/>
              <a:gd name="T16" fmla="*/ 156007 w 257"/>
              <a:gd name="T17" fmla="*/ 63147 h 289"/>
              <a:gd name="T18" fmla="*/ 156007 w 257"/>
              <a:gd name="T19" fmla="*/ 63147 h 289"/>
              <a:gd name="T20" fmla="*/ 166408 w 257"/>
              <a:gd name="T21" fmla="*/ 28285 h 289"/>
              <a:gd name="T22" fmla="*/ 117656 w 257"/>
              <a:gd name="T23" fmla="*/ 57885 h 289"/>
              <a:gd name="T24" fmla="*/ 66953 w 257"/>
              <a:gd name="T25" fmla="*/ 80908 h 289"/>
              <a:gd name="T26" fmla="*/ 65653 w 257"/>
              <a:gd name="T27" fmla="*/ 52623 h 289"/>
              <a:gd name="T28" fmla="*/ 65653 w 257"/>
              <a:gd name="T29" fmla="*/ 52623 h 289"/>
              <a:gd name="T30" fmla="*/ 78654 w 257"/>
              <a:gd name="T31" fmla="*/ 0 h 289"/>
              <a:gd name="T32" fmla="*/ 39652 w 257"/>
              <a:gd name="T33" fmla="*/ 48018 h 289"/>
              <a:gd name="T34" fmla="*/ 30551 w 257"/>
              <a:gd name="T35" fmla="*/ 104588 h 289"/>
              <a:gd name="T36" fmla="*/ 0 w 257"/>
              <a:gd name="T37" fmla="*/ 144713 h 289"/>
              <a:gd name="T38" fmla="*/ 44852 w 257"/>
              <a:gd name="T39" fmla="*/ 189442 h 2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57" h="289">
                <a:moveTo>
                  <a:pt x="69" y="288"/>
                </a:moveTo>
                <a:lnTo>
                  <a:pt x="128" y="208"/>
                </a:lnTo>
                <a:lnTo>
                  <a:pt x="199" y="182"/>
                </a:lnTo>
                <a:cubicBezTo>
                  <a:pt x="214" y="178"/>
                  <a:pt x="220" y="156"/>
                  <a:pt x="220" y="156"/>
                </a:cubicBezTo>
                <a:cubicBezTo>
                  <a:pt x="231" y="154"/>
                  <a:pt x="231" y="123"/>
                  <a:pt x="231" y="123"/>
                </a:cubicBezTo>
                <a:cubicBezTo>
                  <a:pt x="242" y="116"/>
                  <a:pt x="240" y="96"/>
                  <a:pt x="240" y="96"/>
                </a:cubicBezTo>
                <a:cubicBezTo>
                  <a:pt x="251" y="84"/>
                  <a:pt x="256" y="43"/>
                  <a:pt x="256" y="43"/>
                </a:cubicBezTo>
                <a:lnTo>
                  <a:pt x="181" y="88"/>
                </a:lnTo>
                <a:lnTo>
                  <a:pt x="103" y="123"/>
                </a:lnTo>
                <a:lnTo>
                  <a:pt x="101" y="80"/>
                </a:lnTo>
                <a:cubicBezTo>
                  <a:pt x="142" y="43"/>
                  <a:pt x="121" y="0"/>
                  <a:pt x="121" y="0"/>
                </a:cubicBezTo>
                <a:lnTo>
                  <a:pt x="61" y="73"/>
                </a:lnTo>
                <a:lnTo>
                  <a:pt x="47" y="159"/>
                </a:lnTo>
                <a:lnTo>
                  <a:pt x="0" y="220"/>
                </a:lnTo>
                <a:lnTo>
                  <a:pt x="69" y="288"/>
                </a:lnTo>
              </a:path>
            </a:pathLst>
          </a:custGeom>
          <a:solidFill>
            <a:srgbClr val="E683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125">
            <a:extLst>
              <a:ext uri="{FF2B5EF4-FFF2-40B4-BE49-F238E27FC236}">
                <a16:creationId xmlns:a16="http://schemas.microsoft.com/office/drawing/2014/main" id="{12A00685-A08B-1A46-BE0C-0588D98F3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0803" y="9675936"/>
            <a:ext cx="1285347" cy="785503"/>
          </a:xfrm>
          <a:custGeom>
            <a:avLst/>
            <a:gdLst>
              <a:gd name="T0" fmla="*/ 21531 w 1033"/>
              <a:gd name="T1" fmla="*/ 152090 h 631"/>
              <a:gd name="T2" fmla="*/ 21531 w 1033"/>
              <a:gd name="T3" fmla="*/ 152090 h 631"/>
              <a:gd name="T4" fmla="*/ 238800 w 1033"/>
              <a:gd name="T5" fmla="*/ 380550 h 631"/>
              <a:gd name="T6" fmla="*/ 238800 w 1033"/>
              <a:gd name="T7" fmla="*/ 380550 h 631"/>
              <a:gd name="T8" fmla="*/ 640063 w 1033"/>
              <a:gd name="T9" fmla="*/ 411229 h 631"/>
              <a:gd name="T10" fmla="*/ 640063 w 1033"/>
              <a:gd name="T11" fmla="*/ 411229 h 631"/>
              <a:gd name="T12" fmla="*/ 673339 w 1033"/>
              <a:gd name="T13" fmla="*/ 17624 h 631"/>
              <a:gd name="T14" fmla="*/ 400610 w 1033"/>
              <a:gd name="T15" fmla="*/ 0 h 631"/>
              <a:gd name="T16" fmla="*/ 21531 w 1033"/>
              <a:gd name="T17" fmla="*/ 152090 h 6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33" h="631">
                <a:moveTo>
                  <a:pt x="33" y="233"/>
                </a:moveTo>
                <a:lnTo>
                  <a:pt x="33" y="233"/>
                </a:lnTo>
                <a:cubicBezTo>
                  <a:pt x="33" y="233"/>
                  <a:pt x="0" y="624"/>
                  <a:pt x="366" y="583"/>
                </a:cubicBezTo>
                <a:cubicBezTo>
                  <a:pt x="732" y="542"/>
                  <a:pt x="877" y="496"/>
                  <a:pt x="981" y="630"/>
                </a:cubicBezTo>
                <a:cubicBezTo>
                  <a:pt x="981" y="630"/>
                  <a:pt x="894" y="137"/>
                  <a:pt x="1032" y="27"/>
                </a:cubicBezTo>
                <a:lnTo>
                  <a:pt x="614" y="0"/>
                </a:lnTo>
                <a:lnTo>
                  <a:pt x="33" y="233"/>
                </a:lnTo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126">
            <a:extLst>
              <a:ext uri="{FF2B5EF4-FFF2-40B4-BE49-F238E27FC236}">
                <a16:creationId xmlns:a16="http://schemas.microsoft.com/office/drawing/2014/main" id="{455F2525-2EFD-B143-8F75-2A38B32CA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5447" y="8192815"/>
            <a:ext cx="329576" cy="670152"/>
          </a:xfrm>
          <a:custGeom>
            <a:avLst/>
            <a:gdLst>
              <a:gd name="T0" fmla="*/ 112594 w 264"/>
              <a:gd name="T1" fmla="*/ 178952 h 540"/>
              <a:gd name="T2" fmla="*/ 112594 w 264"/>
              <a:gd name="T3" fmla="*/ 178952 h 540"/>
              <a:gd name="T4" fmla="*/ 132232 w 264"/>
              <a:gd name="T5" fmla="*/ 346191 h 540"/>
              <a:gd name="T6" fmla="*/ 132232 w 264"/>
              <a:gd name="T7" fmla="*/ 346191 h 540"/>
              <a:gd name="T8" fmla="*/ 0 w 264"/>
              <a:gd name="T9" fmla="*/ 163335 h 540"/>
              <a:gd name="T10" fmla="*/ 61534 w 264"/>
              <a:gd name="T11" fmla="*/ 0 h 540"/>
              <a:gd name="T12" fmla="*/ 165617 w 264"/>
              <a:gd name="T13" fmla="*/ 39044 h 540"/>
              <a:gd name="T14" fmla="*/ 112594 w 264"/>
              <a:gd name="T15" fmla="*/ 178952 h 5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4" h="540">
                <a:moveTo>
                  <a:pt x="172" y="275"/>
                </a:moveTo>
                <a:lnTo>
                  <a:pt x="172" y="275"/>
                </a:lnTo>
                <a:cubicBezTo>
                  <a:pt x="172" y="275"/>
                  <a:pt x="263" y="539"/>
                  <a:pt x="202" y="532"/>
                </a:cubicBezTo>
                <a:cubicBezTo>
                  <a:pt x="109" y="523"/>
                  <a:pt x="0" y="251"/>
                  <a:pt x="0" y="251"/>
                </a:cubicBezTo>
                <a:lnTo>
                  <a:pt x="94" y="0"/>
                </a:lnTo>
                <a:lnTo>
                  <a:pt x="253" y="60"/>
                </a:lnTo>
                <a:lnTo>
                  <a:pt x="172" y="275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127">
            <a:extLst>
              <a:ext uri="{FF2B5EF4-FFF2-40B4-BE49-F238E27FC236}">
                <a16:creationId xmlns:a16="http://schemas.microsoft.com/office/drawing/2014/main" id="{D5488795-1E3E-6A4F-8A12-B1E29F9D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3337" y="8192815"/>
            <a:ext cx="230704" cy="252680"/>
          </a:xfrm>
          <a:custGeom>
            <a:avLst/>
            <a:gdLst>
              <a:gd name="T0" fmla="*/ 85470 w 184"/>
              <a:gd name="T1" fmla="*/ 131838 h 202"/>
              <a:gd name="T2" fmla="*/ 120316 w 184"/>
              <a:gd name="T3" fmla="*/ 39355 h 202"/>
              <a:gd name="T4" fmla="*/ 15779 w 184"/>
              <a:gd name="T5" fmla="*/ 0 h 202"/>
              <a:gd name="T6" fmla="*/ 0 w 184"/>
              <a:gd name="T7" fmla="*/ 41978 h 202"/>
              <a:gd name="T8" fmla="*/ 0 w 184"/>
              <a:gd name="T9" fmla="*/ 41978 h 202"/>
              <a:gd name="T10" fmla="*/ 85470 w 184"/>
              <a:gd name="T11" fmla="*/ 131838 h 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" h="202">
                <a:moveTo>
                  <a:pt x="130" y="201"/>
                </a:moveTo>
                <a:lnTo>
                  <a:pt x="183" y="60"/>
                </a:lnTo>
                <a:lnTo>
                  <a:pt x="24" y="0"/>
                </a:lnTo>
                <a:lnTo>
                  <a:pt x="0" y="64"/>
                </a:lnTo>
                <a:cubicBezTo>
                  <a:pt x="20" y="104"/>
                  <a:pt x="61" y="167"/>
                  <a:pt x="130" y="201"/>
                </a:cubicBezTo>
              </a:path>
            </a:pathLst>
          </a:custGeom>
          <a:solidFill>
            <a:srgbClr val="E683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128">
            <a:extLst>
              <a:ext uri="{FF2B5EF4-FFF2-40B4-BE49-F238E27FC236}">
                <a16:creationId xmlns:a16="http://schemas.microsoft.com/office/drawing/2014/main" id="{E015D9F7-6403-5D46-A57D-061D56786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5871" y="7863230"/>
            <a:ext cx="477887" cy="587753"/>
          </a:xfrm>
          <a:custGeom>
            <a:avLst/>
            <a:gdLst>
              <a:gd name="T0" fmla="*/ 249936 w 385"/>
              <a:gd name="T1" fmla="*/ 128631 h 472"/>
              <a:gd name="T2" fmla="*/ 249936 w 385"/>
              <a:gd name="T3" fmla="*/ 128631 h 472"/>
              <a:gd name="T4" fmla="*/ 173784 w 385"/>
              <a:gd name="T5" fmla="*/ 302314 h 472"/>
              <a:gd name="T6" fmla="*/ 173784 w 385"/>
              <a:gd name="T7" fmla="*/ 302314 h 472"/>
              <a:gd name="T8" fmla="*/ 20177 w 385"/>
              <a:gd name="T9" fmla="*/ 158666 h 472"/>
              <a:gd name="T10" fmla="*/ 20177 w 385"/>
              <a:gd name="T11" fmla="*/ 158666 h 472"/>
              <a:gd name="T12" fmla="*/ 137986 w 385"/>
              <a:gd name="T13" fmla="*/ 0 h 472"/>
              <a:gd name="T14" fmla="*/ 137986 w 385"/>
              <a:gd name="T15" fmla="*/ 0 h 472"/>
              <a:gd name="T16" fmla="*/ 249936 w 385"/>
              <a:gd name="T17" fmla="*/ 128631 h 4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5" h="472">
                <a:moveTo>
                  <a:pt x="384" y="197"/>
                </a:moveTo>
                <a:lnTo>
                  <a:pt x="384" y="197"/>
                </a:lnTo>
                <a:cubicBezTo>
                  <a:pt x="384" y="327"/>
                  <a:pt x="330" y="456"/>
                  <a:pt x="267" y="463"/>
                </a:cubicBezTo>
                <a:cubicBezTo>
                  <a:pt x="190" y="471"/>
                  <a:pt x="55" y="355"/>
                  <a:pt x="31" y="243"/>
                </a:cubicBezTo>
                <a:cubicBezTo>
                  <a:pt x="0" y="102"/>
                  <a:pt x="103" y="0"/>
                  <a:pt x="212" y="0"/>
                </a:cubicBezTo>
                <a:cubicBezTo>
                  <a:pt x="321" y="0"/>
                  <a:pt x="384" y="67"/>
                  <a:pt x="384" y="197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129">
            <a:extLst>
              <a:ext uri="{FF2B5EF4-FFF2-40B4-BE49-F238E27FC236}">
                <a16:creationId xmlns:a16="http://schemas.microsoft.com/office/drawing/2014/main" id="{087339D1-B1C4-A64C-A546-97CDAA81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3194" y="7462238"/>
            <a:ext cx="774507" cy="845930"/>
          </a:xfrm>
          <a:custGeom>
            <a:avLst/>
            <a:gdLst>
              <a:gd name="T0" fmla="*/ 379965 w 621"/>
              <a:gd name="T1" fmla="*/ 281973 h 678"/>
              <a:gd name="T2" fmla="*/ 379965 w 621"/>
              <a:gd name="T3" fmla="*/ 281973 h 678"/>
              <a:gd name="T4" fmla="*/ 381273 w 621"/>
              <a:gd name="T5" fmla="*/ 368985 h 678"/>
              <a:gd name="T6" fmla="*/ 381273 w 621"/>
              <a:gd name="T7" fmla="*/ 368985 h 678"/>
              <a:gd name="T8" fmla="*/ 342688 w 621"/>
              <a:gd name="T9" fmla="*/ 333657 h 678"/>
              <a:gd name="T10" fmla="*/ 342688 w 621"/>
              <a:gd name="T11" fmla="*/ 333657 h 678"/>
              <a:gd name="T12" fmla="*/ 60167 w 621"/>
              <a:gd name="T13" fmla="*/ 308796 h 678"/>
              <a:gd name="T14" fmla="*/ 60167 w 621"/>
              <a:gd name="T15" fmla="*/ 308796 h 678"/>
              <a:gd name="T16" fmla="*/ 379965 w 621"/>
              <a:gd name="T17" fmla="*/ 281973 h 6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1" h="678">
                <a:moveTo>
                  <a:pt x="581" y="431"/>
                </a:moveTo>
                <a:lnTo>
                  <a:pt x="581" y="431"/>
                </a:lnTo>
                <a:cubicBezTo>
                  <a:pt x="581" y="431"/>
                  <a:pt x="620" y="553"/>
                  <a:pt x="583" y="564"/>
                </a:cubicBezTo>
                <a:cubicBezTo>
                  <a:pt x="562" y="570"/>
                  <a:pt x="531" y="504"/>
                  <a:pt x="524" y="510"/>
                </a:cubicBezTo>
                <a:cubicBezTo>
                  <a:pt x="434" y="585"/>
                  <a:pt x="250" y="677"/>
                  <a:pt x="92" y="472"/>
                </a:cubicBezTo>
                <a:cubicBezTo>
                  <a:pt x="0" y="352"/>
                  <a:pt x="436" y="0"/>
                  <a:pt x="581" y="431"/>
                </a:cubicBezTo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130">
            <a:extLst>
              <a:ext uri="{FF2B5EF4-FFF2-40B4-BE49-F238E27FC236}">
                <a16:creationId xmlns:a16="http://schemas.microsoft.com/office/drawing/2014/main" id="{A3AE9C9A-6501-1B4C-BFDD-A93E76BE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98" y="8110418"/>
            <a:ext cx="109859" cy="148314"/>
          </a:xfrm>
          <a:custGeom>
            <a:avLst/>
            <a:gdLst>
              <a:gd name="T0" fmla="*/ 45445 w 90"/>
              <a:gd name="T1" fmla="*/ 28922 h 121"/>
              <a:gd name="T2" fmla="*/ 45445 w 90"/>
              <a:gd name="T3" fmla="*/ 28922 h 121"/>
              <a:gd name="T4" fmla="*/ 47365 w 90"/>
              <a:gd name="T5" fmla="*/ 71985 h 121"/>
              <a:gd name="T6" fmla="*/ 47365 w 90"/>
              <a:gd name="T7" fmla="*/ 71985 h 121"/>
              <a:gd name="T8" fmla="*/ 11521 w 90"/>
              <a:gd name="T9" fmla="*/ 48847 h 121"/>
              <a:gd name="T10" fmla="*/ 11521 w 90"/>
              <a:gd name="T11" fmla="*/ 48847 h 121"/>
              <a:gd name="T12" fmla="*/ 9601 w 90"/>
              <a:gd name="T13" fmla="*/ 5142 h 121"/>
              <a:gd name="T14" fmla="*/ 9601 w 90"/>
              <a:gd name="T15" fmla="*/ 5142 h 121"/>
              <a:gd name="T16" fmla="*/ 45445 w 90"/>
              <a:gd name="T17" fmla="*/ 28922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121">
                <a:moveTo>
                  <a:pt x="71" y="45"/>
                </a:moveTo>
                <a:lnTo>
                  <a:pt x="71" y="45"/>
                </a:lnTo>
                <a:cubicBezTo>
                  <a:pt x="88" y="73"/>
                  <a:pt x="89" y="104"/>
                  <a:pt x="74" y="112"/>
                </a:cubicBezTo>
                <a:cubicBezTo>
                  <a:pt x="60" y="120"/>
                  <a:pt x="35" y="104"/>
                  <a:pt x="18" y="76"/>
                </a:cubicBezTo>
                <a:cubicBezTo>
                  <a:pt x="2" y="47"/>
                  <a:pt x="0" y="17"/>
                  <a:pt x="15" y="8"/>
                </a:cubicBezTo>
                <a:cubicBezTo>
                  <a:pt x="30" y="0"/>
                  <a:pt x="55" y="16"/>
                  <a:pt x="71" y="45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131">
            <a:extLst>
              <a:ext uri="{FF2B5EF4-FFF2-40B4-BE49-F238E27FC236}">
                <a16:creationId xmlns:a16="http://schemas.microsoft.com/office/drawing/2014/main" id="{03847211-488C-2648-B173-87D8E39AD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2785" y="8368593"/>
            <a:ext cx="274647" cy="335075"/>
          </a:xfrm>
          <a:custGeom>
            <a:avLst/>
            <a:gdLst>
              <a:gd name="T0" fmla="*/ 99051 w 221"/>
              <a:gd name="T1" fmla="*/ 175050 h 271"/>
              <a:gd name="T2" fmla="*/ 0 w 221"/>
              <a:gd name="T3" fmla="*/ 112161 h 271"/>
              <a:gd name="T4" fmla="*/ 41706 w 221"/>
              <a:gd name="T5" fmla="*/ 0 h 271"/>
              <a:gd name="T6" fmla="*/ 143363 w 221"/>
              <a:gd name="T7" fmla="*/ 55108 h 271"/>
              <a:gd name="T8" fmla="*/ 99051 w 221"/>
              <a:gd name="T9" fmla="*/ 175050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" h="271">
                <a:moveTo>
                  <a:pt x="152" y="270"/>
                </a:moveTo>
                <a:lnTo>
                  <a:pt x="0" y="173"/>
                </a:lnTo>
                <a:lnTo>
                  <a:pt x="64" y="0"/>
                </a:lnTo>
                <a:lnTo>
                  <a:pt x="220" y="85"/>
                </a:lnTo>
                <a:lnTo>
                  <a:pt x="152" y="270"/>
                </a:lnTo>
              </a:path>
            </a:pathLst>
          </a:custGeom>
          <a:solidFill>
            <a:srgbClr val="A569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132">
            <a:extLst>
              <a:ext uri="{FF2B5EF4-FFF2-40B4-BE49-F238E27FC236}">
                <a16:creationId xmlns:a16="http://schemas.microsoft.com/office/drawing/2014/main" id="{C2EC3770-D055-0D4A-A67D-C4A304A4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927" y="8791553"/>
            <a:ext cx="681123" cy="1010721"/>
          </a:xfrm>
          <a:custGeom>
            <a:avLst/>
            <a:gdLst>
              <a:gd name="T0" fmla="*/ 321834 w 546"/>
              <a:gd name="T1" fmla="*/ 0 h 813"/>
              <a:gd name="T2" fmla="*/ 321834 w 546"/>
              <a:gd name="T3" fmla="*/ 0 h 813"/>
              <a:gd name="T4" fmla="*/ 71301 w 546"/>
              <a:gd name="T5" fmla="*/ 461529 h 813"/>
              <a:gd name="T6" fmla="*/ 71301 w 546"/>
              <a:gd name="T7" fmla="*/ 461529 h 813"/>
              <a:gd name="T8" fmla="*/ 356503 w 546"/>
              <a:gd name="T9" fmla="*/ 332457 h 813"/>
              <a:gd name="T10" fmla="*/ 321834 w 546"/>
              <a:gd name="T11" fmla="*/ 0 h 8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6" h="813">
                <a:moveTo>
                  <a:pt x="492" y="0"/>
                </a:moveTo>
                <a:lnTo>
                  <a:pt x="492" y="0"/>
                </a:lnTo>
                <a:cubicBezTo>
                  <a:pt x="492" y="0"/>
                  <a:pt x="0" y="589"/>
                  <a:pt x="109" y="708"/>
                </a:cubicBezTo>
                <a:cubicBezTo>
                  <a:pt x="205" y="812"/>
                  <a:pt x="545" y="510"/>
                  <a:pt x="545" y="510"/>
                </a:cubicBezTo>
                <a:lnTo>
                  <a:pt x="492" y="0"/>
                </a:lnTo>
              </a:path>
            </a:pathLst>
          </a:custGeom>
          <a:solidFill>
            <a:srgbClr val="95CE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133">
            <a:extLst>
              <a:ext uri="{FF2B5EF4-FFF2-40B4-BE49-F238E27FC236}">
                <a16:creationId xmlns:a16="http://schemas.microsoft.com/office/drawing/2014/main" id="{426ACCE2-7269-4842-A10F-87837DCCB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6723" y="11296382"/>
            <a:ext cx="455912" cy="466911"/>
          </a:xfrm>
          <a:custGeom>
            <a:avLst/>
            <a:gdLst>
              <a:gd name="T0" fmla="*/ 59602 w 365"/>
              <a:gd name="T1" fmla="*/ 0 h 376"/>
              <a:gd name="T2" fmla="*/ 59602 w 365"/>
              <a:gd name="T3" fmla="*/ 0 h 376"/>
              <a:gd name="T4" fmla="*/ 7860 w 365"/>
              <a:gd name="T5" fmla="*/ 83345 h 376"/>
              <a:gd name="T6" fmla="*/ 7860 w 365"/>
              <a:gd name="T7" fmla="*/ 83345 h 376"/>
              <a:gd name="T8" fmla="*/ 67462 w 365"/>
              <a:gd name="T9" fmla="*/ 158226 h 376"/>
              <a:gd name="T10" fmla="*/ 67462 w 365"/>
              <a:gd name="T11" fmla="*/ 158226 h 376"/>
              <a:gd name="T12" fmla="*/ 220070 w 365"/>
              <a:gd name="T13" fmla="*/ 218782 h 376"/>
              <a:gd name="T14" fmla="*/ 220070 w 365"/>
              <a:gd name="T15" fmla="*/ 218782 h 376"/>
              <a:gd name="T16" fmla="*/ 142783 w 365"/>
              <a:gd name="T17" fmla="*/ 104833 h 376"/>
              <a:gd name="T18" fmla="*/ 142783 w 365"/>
              <a:gd name="T19" fmla="*/ 104833 h 376"/>
              <a:gd name="T20" fmla="*/ 149333 w 365"/>
              <a:gd name="T21" fmla="*/ 35161 h 376"/>
              <a:gd name="T22" fmla="*/ 59602 w 365"/>
              <a:gd name="T23" fmla="*/ 0 h 3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5" h="376">
                <a:moveTo>
                  <a:pt x="91" y="0"/>
                </a:moveTo>
                <a:lnTo>
                  <a:pt x="91" y="0"/>
                </a:lnTo>
                <a:cubicBezTo>
                  <a:pt x="91" y="0"/>
                  <a:pt x="0" y="81"/>
                  <a:pt x="12" y="128"/>
                </a:cubicBezTo>
                <a:cubicBezTo>
                  <a:pt x="30" y="199"/>
                  <a:pt x="92" y="208"/>
                  <a:pt x="103" y="243"/>
                </a:cubicBezTo>
                <a:cubicBezTo>
                  <a:pt x="143" y="365"/>
                  <a:pt x="288" y="375"/>
                  <a:pt x="336" y="336"/>
                </a:cubicBezTo>
                <a:cubicBezTo>
                  <a:pt x="364" y="313"/>
                  <a:pt x="235" y="285"/>
                  <a:pt x="218" y="161"/>
                </a:cubicBezTo>
                <a:cubicBezTo>
                  <a:pt x="213" y="126"/>
                  <a:pt x="228" y="54"/>
                  <a:pt x="228" y="54"/>
                </a:cubicBezTo>
                <a:lnTo>
                  <a:pt x="91" y="0"/>
                </a:lnTo>
              </a:path>
            </a:pathLst>
          </a:custGeom>
          <a:solidFill>
            <a:srgbClr val="315F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8" name="Freeform 134">
            <a:extLst>
              <a:ext uri="{FF2B5EF4-FFF2-40B4-BE49-F238E27FC236}">
                <a16:creationId xmlns:a16="http://schemas.microsoft.com/office/drawing/2014/main" id="{FBF30FB4-8288-9F43-AED5-A49351173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4463" y="11224976"/>
            <a:ext cx="593238" cy="494374"/>
          </a:xfrm>
          <a:custGeom>
            <a:avLst/>
            <a:gdLst>
              <a:gd name="T0" fmla="*/ 0 w 476"/>
              <a:gd name="T1" fmla="*/ 154489 h 396"/>
              <a:gd name="T2" fmla="*/ 0 w 476"/>
              <a:gd name="T3" fmla="*/ 154489 h 396"/>
              <a:gd name="T4" fmla="*/ 109137 w 476"/>
              <a:gd name="T5" fmla="*/ 250062 h 396"/>
              <a:gd name="T6" fmla="*/ 109137 w 476"/>
              <a:gd name="T7" fmla="*/ 250062 h 396"/>
              <a:gd name="T8" fmla="*/ 182331 w 476"/>
              <a:gd name="T9" fmla="*/ 189838 h 396"/>
              <a:gd name="T10" fmla="*/ 182331 w 476"/>
              <a:gd name="T11" fmla="*/ 189838 h 396"/>
              <a:gd name="T12" fmla="*/ 297349 w 476"/>
              <a:gd name="T13" fmla="*/ 37968 h 396"/>
              <a:gd name="T14" fmla="*/ 297349 w 476"/>
              <a:gd name="T15" fmla="*/ 37968 h 396"/>
              <a:gd name="T16" fmla="*/ 112405 w 476"/>
              <a:gd name="T17" fmla="*/ 84445 h 396"/>
              <a:gd name="T18" fmla="*/ 112405 w 476"/>
              <a:gd name="T19" fmla="*/ 84445 h 396"/>
              <a:gd name="T20" fmla="*/ 70580 w 476"/>
              <a:gd name="T21" fmla="*/ 76590 h 396"/>
              <a:gd name="T22" fmla="*/ 0 w 476"/>
              <a:gd name="T23" fmla="*/ 154489 h 3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6" h="396">
                <a:moveTo>
                  <a:pt x="0" y="236"/>
                </a:moveTo>
                <a:lnTo>
                  <a:pt x="0" y="236"/>
                </a:lnTo>
                <a:cubicBezTo>
                  <a:pt x="0" y="236"/>
                  <a:pt x="132" y="395"/>
                  <a:pt x="167" y="382"/>
                </a:cubicBezTo>
                <a:cubicBezTo>
                  <a:pt x="255" y="348"/>
                  <a:pt x="244" y="285"/>
                  <a:pt x="279" y="290"/>
                </a:cubicBezTo>
                <a:cubicBezTo>
                  <a:pt x="327" y="297"/>
                  <a:pt x="475" y="117"/>
                  <a:pt x="455" y="58"/>
                </a:cubicBezTo>
                <a:cubicBezTo>
                  <a:pt x="435" y="0"/>
                  <a:pt x="255" y="121"/>
                  <a:pt x="172" y="129"/>
                </a:cubicBezTo>
                <a:cubicBezTo>
                  <a:pt x="145" y="132"/>
                  <a:pt x="108" y="117"/>
                  <a:pt x="108" y="117"/>
                </a:cubicBezTo>
                <a:lnTo>
                  <a:pt x="0" y="236"/>
                </a:lnTo>
              </a:path>
            </a:pathLst>
          </a:custGeom>
          <a:solidFill>
            <a:srgbClr val="315F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9" name="Freeform 135">
            <a:extLst>
              <a:ext uri="{FF2B5EF4-FFF2-40B4-BE49-F238E27FC236}">
                <a16:creationId xmlns:a16="http://schemas.microsoft.com/office/drawing/2014/main" id="{2AF79F87-B96F-5948-A7A8-F2AE5155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441" y="9835233"/>
            <a:ext cx="1159012" cy="1543548"/>
          </a:xfrm>
          <a:custGeom>
            <a:avLst/>
            <a:gdLst>
              <a:gd name="T0" fmla="*/ 0 w 929"/>
              <a:gd name="T1" fmla="*/ 35332 h 1237"/>
              <a:gd name="T2" fmla="*/ 0 w 929"/>
              <a:gd name="T3" fmla="*/ 35332 h 1237"/>
              <a:gd name="T4" fmla="*/ 558026 w 929"/>
              <a:gd name="T5" fmla="*/ 102070 h 1237"/>
              <a:gd name="T6" fmla="*/ 558026 w 929"/>
              <a:gd name="T7" fmla="*/ 102070 h 1237"/>
              <a:gd name="T8" fmla="*/ 248593 w 929"/>
              <a:gd name="T9" fmla="*/ 808712 h 1237"/>
              <a:gd name="T10" fmla="*/ 122334 w 929"/>
              <a:gd name="T11" fmla="*/ 758985 h 1237"/>
              <a:gd name="T12" fmla="*/ 300929 w 929"/>
              <a:gd name="T13" fmla="*/ 265645 h 1237"/>
              <a:gd name="T14" fmla="*/ 0 w 929"/>
              <a:gd name="T15" fmla="*/ 272188 h 1237"/>
              <a:gd name="T16" fmla="*/ 0 w 929"/>
              <a:gd name="T17" fmla="*/ 35332 h 12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29" h="1237">
                <a:moveTo>
                  <a:pt x="0" y="54"/>
                </a:moveTo>
                <a:lnTo>
                  <a:pt x="0" y="54"/>
                </a:lnTo>
                <a:cubicBezTo>
                  <a:pt x="0" y="54"/>
                  <a:pt x="798" y="0"/>
                  <a:pt x="853" y="156"/>
                </a:cubicBezTo>
                <a:cubicBezTo>
                  <a:pt x="928" y="366"/>
                  <a:pt x="380" y="1236"/>
                  <a:pt x="380" y="1236"/>
                </a:cubicBezTo>
                <a:lnTo>
                  <a:pt x="187" y="1160"/>
                </a:lnTo>
                <a:lnTo>
                  <a:pt x="460" y="406"/>
                </a:lnTo>
                <a:lnTo>
                  <a:pt x="0" y="416"/>
                </a:lnTo>
                <a:lnTo>
                  <a:pt x="0" y="54"/>
                </a:lnTo>
              </a:path>
            </a:pathLst>
          </a:custGeom>
          <a:solidFill>
            <a:srgbClr val="406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0" name="Freeform 136">
            <a:extLst>
              <a:ext uri="{FF2B5EF4-FFF2-40B4-BE49-F238E27FC236}">
                <a16:creationId xmlns:a16="http://schemas.microsoft.com/office/drawing/2014/main" id="{D33A4004-1C1C-2B4F-BF76-865A31E20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359" y="9769317"/>
            <a:ext cx="2823368" cy="1796228"/>
          </a:xfrm>
          <a:custGeom>
            <a:avLst/>
            <a:gdLst>
              <a:gd name="T0" fmla="*/ 16334 w 2266"/>
              <a:gd name="T1" fmla="*/ 253779 h 1440"/>
              <a:gd name="T2" fmla="*/ 16334 w 2266"/>
              <a:gd name="T3" fmla="*/ 253779 h 1440"/>
              <a:gd name="T4" fmla="*/ 430553 w 2266"/>
              <a:gd name="T5" fmla="*/ 329651 h 1440"/>
              <a:gd name="T6" fmla="*/ 813412 w 2266"/>
              <a:gd name="T7" fmla="*/ 455232 h 1440"/>
              <a:gd name="T8" fmla="*/ 1364833 w 2266"/>
              <a:gd name="T9" fmla="*/ 941206 h 1440"/>
              <a:gd name="T10" fmla="*/ 1479822 w 2266"/>
              <a:gd name="T11" fmla="*/ 813008 h 1440"/>
              <a:gd name="T12" fmla="*/ 919253 w 2266"/>
              <a:gd name="T13" fmla="*/ 264244 h 1440"/>
              <a:gd name="T14" fmla="*/ 416833 w 2266"/>
              <a:gd name="T15" fmla="*/ 69331 h 1440"/>
              <a:gd name="T16" fmla="*/ 416833 w 2266"/>
              <a:gd name="T17" fmla="*/ 69331 h 1440"/>
              <a:gd name="T18" fmla="*/ 16334 w 2266"/>
              <a:gd name="T19" fmla="*/ 253779 h 14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66" h="1440">
                <a:moveTo>
                  <a:pt x="25" y="388"/>
                </a:moveTo>
                <a:lnTo>
                  <a:pt x="25" y="388"/>
                </a:lnTo>
                <a:cubicBezTo>
                  <a:pt x="34" y="527"/>
                  <a:pt x="227" y="630"/>
                  <a:pt x="659" y="504"/>
                </a:cubicBezTo>
                <a:lnTo>
                  <a:pt x="1245" y="696"/>
                </a:lnTo>
                <a:lnTo>
                  <a:pt x="2089" y="1439"/>
                </a:lnTo>
                <a:lnTo>
                  <a:pt x="2265" y="1243"/>
                </a:lnTo>
                <a:lnTo>
                  <a:pt x="1407" y="404"/>
                </a:lnTo>
                <a:lnTo>
                  <a:pt x="638" y="106"/>
                </a:lnTo>
                <a:cubicBezTo>
                  <a:pt x="638" y="106"/>
                  <a:pt x="0" y="0"/>
                  <a:pt x="25" y="388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137">
            <a:extLst>
              <a:ext uri="{FF2B5EF4-FFF2-40B4-BE49-F238E27FC236}">
                <a16:creationId xmlns:a16="http://schemas.microsoft.com/office/drawing/2014/main" id="{AB949ADB-6CE6-054C-AA3B-01BBE22B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305" y="8643245"/>
            <a:ext cx="1142531" cy="1812706"/>
          </a:xfrm>
          <a:custGeom>
            <a:avLst/>
            <a:gdLst>
              <a:gd name="T0" fmla="*/ 598450 w 917"/>
              <a:gd name="T1" fmla="*/ 660251 h 1454"/>
              <a:gd name="T2" fmla="*/ 598450 w 917"/>
              <a:gd name="T3" fmla="*/ 660251 h 1454"/>
              <a:gd name="T4" fmla="*/ 456677 w 917"/>
              <a:gd name="T5" fmla="*/ 832178 h 1454"/>
              <a:gd name="T6" fmla="*/ 456677 w 917"/>
              <a:gd name="T7" fmla="*/ 832178 h 1454"/>
              <a:gd name="T8" fmla="*/ 178359 w 917"/>
              <a:gd name="T9" fmla="*/ 919122 h 1454"/>
              <a:gd name="T10" fmla="*/ 178359 w 917"/>
              <a:gd name="T11" fmla="*/ 919122 h 1454"/>
              <a:gd name="T12" fmla="*/ 96039 w 917"/>
              <a:gd name="T13" fmla="*/ 519703 h 1454"/>
              <a:gd name="T14" fmla="*/ 96039 w 917"/>
              <a:gd name="T15" fmla="*/ 519703 h 1454"/>
              <a:gd name="T16" fmla="*/ 23520 w 917"/>
              <a:gd name="T17" fmla="*/ 191538 h 1454"/>
              <a:gd name="T18" fmla="*/ 23520 w 917"/>
              <a:gd name="T19" fmla="*/ 191538 h 1454"/>
              <a:gd name="T20" fmla="*/ 158759 w 917"/>
              <a:gd name="T21" fmla="*/ 0 h 1454"/>
              <a:gd name="T22" fmla="*/ 368478 w 917"/>
              <a:gd name="T23" fmla="*/ 127474 h 1454"/>
              <a:gd name="T24" fmla="*/ 368478 w 917"/>
              <a:gd name="T25" fmla="*/ 127474 h 1454"/>
              <a:gd name="T26" fmla="*/ 422704 w 917"/>
              <a:gd name="T27" fmla="*/ 426221 h 1454"/>
              <a:gd name="T28" fmla="*/ 422704 w 917"/>
              <a:gd name="T29" fmla="*/ 426221 h 1454"/>
              <a:gd name="T30" fmla="*/ 598450 w 917"/>
              <a:gd name="T31" fmla="*/ 660251 h 14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17" h="1454">
                <a:moveTo>
                  <a:pt x="916" y="1010"/>
                </a:moveTo>
                <a:lnTo>
                  <a:pt x="916" y="1010"/>
                </a:lnTo>
                <a:cubicBezTo>
                  <a:pt x="916" y="1010"/>
                  <a:pt x="820" y="1177"/>
                  <a:pt x="699" y="1273"/>
                </a:cubicBezTo>
                <a:cubicBezTo>
                  <a:pt x="612" y="1342"/>
                  <a:pt x="375" y="1453"/>
                  <a:pt x="273" y="1406"/>
                </a:cubicBezTo>
                <a:cubicBezTo>
                  <a:pt x="235" y="1388"/>
                  <a:pt x="184" y="994"/>
                  <a:pt x="147" y="795"/>
                </a:cubicBezTo>
                <a:cubicBezTo>
                  <a:pt x="125" y="668"/>
                  <a:pt x="0" y="536"/>
                  <a:pt x="36" y="293"/>
                </a:cubicBezTo>
                <a:cubicBezTo>
                  <a:pt x="67" y="77"/>
                  <a:pt x="243" y="0"/>
                  <a:pt x="243" y="0"/>
                </a:cubicBezTo>
                <a:lnTo>
                  <a:pt x="564" y="195"/>
                </a:lnTo>
                <a:cubicBezTo>
                  <a:pt x="564" y="195"/>
                  <a:pt x="591" y="492"/>
                  <a:pt x="647" y="652"/>
                </a:cubicBezTo>
                <a:cubicBezTo>
                  <a:pt x="697" y="791"/>
                  <a:pt x="916" y="1010"/>
                  <a:pt x="916" y="101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138">
            <a:extLst>
              <a:ext uri="{FF2B5EF4-FFF2-40B4-BE49-F238E27FC236}">
                <a16:creationId xmlns:a16="http://schemas.microsoft.com/office/drawing/2014/main" id="{4535A0DD-3645-A046-9D63-BD2D75E4B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712" y="8368591"/>
            <a:ext cx="219717" cy="175778"/>
          </a:xfrm>
          <a:custGeom>
            <a:avLst/>
            <a:gdLst>
              <a:gd name="T0" fmla="*/ 114554 w 175"/>
              <a:gd name="T1" fmla="*/ 55172 h 142"/>
              <a:gd name="T2" fmla="*/ 11850 w 175"/>
              <a:gd name="T3" fmla="*/ 0 h 142"/>
              <a:gd name="T4" fmla="*/ 0 w 175"/>
              <a:gd name="T5" fmla="*/ 33103 h 142"/>
              <a:gd name="T6" fmla="*/ 0 w 175"/>
              <a:gd name="T7" fmla="*/ 33103 h 142"/>
              <a:gd name="T8" fmla="*/ 101387 w 175"/>
              <a:gd name="T9" fmla="*/ 91521 h 142"/>
              <a:gd name="T10" fmla="*/ 114554 w 175"/>
              <a:gd name="T11" fmla="*/ 55172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5" h="142">
                <a:moveTo>
                  <a:pt x="174" y="85"/>
                </a:moveTo>
                <a:lnTo>
                  <a:pt x="18" y="0"/>
                </a:lnTo>
                <a:lnTo>
                  <a:pt x="0" y="51"/>
                </a:lnTo>
                <a:cubicBezTo>
                  <a:pt x="32" y="80"/>
                  <a:pt x="85" y="120"/>
                  <a:pt x="154" y="141"/>
                </a:cubicBezTo>
                <a:lnTo>
                  <a:pt x="174" y="85"/>
                </a:lnTo>
              </a:path>
            </a:pathLst>
          </a:custGeom>
          <a:solidFill>
            <a:srgbClr val="7552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139">
            <a:extLst>
              <a:ext uri="{FF2B5EF4-FFF2-40B4-BE49-F238E27FC236}">
                <a16:creationId xmlns:a16="http://schemas.microsoft.com/office/drawing/2014/main" id="{8D4E735E-937A-824D-9264-32E6307C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3347" y="9340859"/>
            <a:ext cx="1356754" cy="2433421"/>
          </a:xfrm>
          <a:custGeom>
            <a:avLst/>
            <a:gdLst>
              <a:gd name="T0" fmla="*/ 710781 w 1090"/>
              <a:gd name="T1" fmla="*/ 1275322 h 1954"/>
              <a:gd name="T2" fmla="*/ 576327 w 1090"/>
              <a:gd name="T3" fmla="*/ 629498 h 1954"/>
              <a:gd name="T4" fmla="*/ 576327 w 1090"/>
              <a:gd name="T5" fmla="*/ 629498 h 1954"/>
              <a:gd name="T6" fmla="*/ 667051 w 1090"/>
              <a:gd name="T7" fmla="*/ 651701 h 1954"/>
              <a:gd name="T8" fmla="*/ 667051 w 1090"/>
              <a:gd name="T9" fmla="*/ 651701 h 1954"/>
              <a:gd name="T10" fmla="*/ 699686 w 1090"/>
              <a:gd name="T11" fmla="*/ 642559 h 1954"/>
              <a:gd name="T12" fmla="*/ 699686 w 1090"/>
              <a:gd name="T13" fmla="*/ 642559 h 1954"/>
              <a:gd name="T14" fmla="*/ 691201 w 1090"/>
              <a:gd name="T15" fmla="*/ 609908 h 1954"/>
              <a:gd name="T16" fmla="*/ 691201 w 1090"/>
              <a:gd name="T17" fmla="*/ 609908 h 1954"/>
              <a:gd name="T18" fmla="*/ 232358 w 1090"/>
              <a:gd name="T19" fmla="*/ 605337 h 1954"/>
              <a:gd name="T20" fmla="*/ 225831 w 1090"/>
              <a:gd name="T21" fmla="*/ 605990 h 1954"/>
              <a:gd name="T22" fmla="*/ 225831 w 1090"/>
              <a:gd name="T23" fmla="*/ 605990 h 1954"/>
              <a:gd name="T24" fmla="*/ 136413 w 1090"/>
              <a:gd name="T25" fmla="*/ 587053 h 1954"/>
              <a:gd name="T26" fmla="*/ 136413 w 1090"/>
              <a:gd name="T27" fmla="*/ 587053 h 1954"/>
              <a:gd name="T28" fmla="*/ 105736 w 1090"/>
              <a:gd name="T29" fmla="*/ 307566 h 1954"/>
              <a:gd name="T30" fmla="*/ 105736 w 1090"/>
              <a:gd name="T31" fmla="*/ 307566 h 1954"/>
              <a:gd name="T32" fmla="*/ 107694 w 1090"/>
              <a:gd name="T33" fmla="*/ 278834 h 1954"/>
              <a:gd name="T34" fmla="*/ 107694 w 1090"/>
              <a:gd name="T35" fmla="*/ 278834 h 1954"/>
              <a:gd name="T36" fmla="*/ 42425 w 1090"/>
              <a:gd name="T37" fmla="*/ 9142 h 1954"/>
              <a:gd name="T38" fmla="*/ 42425 w 1090"/>
              <a:gd name="T39" fmla="*/ 9142 h 1954"/>
              <a:gd name="T40" fmla="*/ 8485 w 1090"/>
              <a:gd name="T41" fmla="*/ 11101 h 1954"/>
              <a:gd name="T42" fmla="*/ 8485 w 1090"/>
              <a:gd name="T43" fmla="*/ 11101 h 1954"/>
              <a:gd name="T44" fmla="*/ 10443 w 1090"/>
              <a:gd name="T45" fmla="*/ 45057 h 1954"/>
              <a:gd name="T46" fmla="*/ 10443 w 1090"/>
              <a:gd name="T47" fmla="*/ 45057 h 1954"/>
              <a:gd name="T48" fmla="*/ 59395 w 1090"/>
              <a:gd name="T49" fmla="*/ 275569 h 1954"/>
              <a:gd name="T50" fmla="*/ 59395 w 1090"/>
              <a:gd name="T51" fmla="*/ 275569 h 1954"/>
              <a:gd name="T52" fmla="*/ 57437 w 1090"/>
              <a:gd name="T53" fmla="*/ 304301 h 1954"/>
              <a:gd name="T54" fmla="*/ 57437 w 1090"/>
              <a:gd name="T55" fmla="*/ 304301 h 1954"/>
              <a:gd name="T56" fmla="*/ 102473 w 1090"/>
              <a:gd name="T57" fmla="*/ 622315 h 1954"/>
              <a:gd name="T58" fmla="*/ 102473 w 1090"/>
              <a:gd name="T59" fmla="*/ 622315 h 1954"/>
              <a:gd name="T60" fmla="*/ 189933 w 1090"/>
              <a:gd name="T61" fmla="*/ 656272 h 1954"/>
              <a:gd name="T62" fmla="*/ 70491 w 1090"/>
              <a:gd name="T63" fmla="*/ 1275322 h 1954"/>
              <a:gd name="T64" fmla="*/ 83545 w 1090"/>
              <a:gd name="T65" fmla="*/ 1275322 h 1954"/>
              <a:gd name="T66" fmla="*/ 231706 w 1090"/>
              <a:gd name="T67" fmla="*/ 653660 h 1954"/>
              <a:gd name="T68" fmla="*/ 231706 w 1090"/>
              <a:gd name="T69" fmla="*/ 653660 h 1954"/>
              <a:gd name="T70" fmla="*/ 238232 w 1090"/>
              <a:gd name="T71" fmla="*/ 653007 h 1954"/>
              <a:gd name="T72" fmla="*/ 238232 w 1090"/>
              <a:gd name="T73" fmla="*/ 653007 h 1954"/>
              <a:gd name="T74" fmla="*/ 533902 w 1090"/>
              <a:gd name="T75" fmla="*/ 627539 h 1954"/>
              <a:gd name="T76" fmla="*/ 697727 w 1090"/>
              <a:gd name="T77" fmla="*/ 1275322 h 1954"/>
              <a:gd name="T78" fmla="*/ 710781 w 1090"/>
              <a:gd name="T79" fmla="*/ 1275322 h 19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90" h="1954">
                <a:moveTo>
                  <a:pt x="1089" y="1953"/>
                </a:moveTo>
                <a:lnTo>
                  <a:pt x="883" y="964"/>
                </a:lnTo>
                <a:cubicBezTo>
                  <a:pt x="940" y="968"/>
                  <a:pt x="989" y="979"/>
                  <a:pt x="1022" y="998"/>
                </a:cubicBezTo>
                <a:cubicBezTo>
                  <a:pt x="1040" y="1008"/>
                  <a:pt x="1063" y="1002"/>
                  <a:pt x="1072" y="984"/>
                </a:cubicBezTo>
                <a:cubicBezTo>
                  <a:pt x="1083" y="967"/>
                  <a:pt x="1076" y="944"/>
                  <a:pt x="1059" y="934"/>
                </a:cubicBezTo>
                <a:cubicBezTo>
                  <a:pt x="920" y="854"/>
                  <a:pt x="607" y="894"/>
                  <a:pt x="356" y="927"/>
                </a:cubicBezTo>
                <a:lnTo>
                  <a:pt x="346" y="928"/>
                </a:lnTo>
                <a:cubicBezTo>
                  <a:pt x="283" y="936"/>
                  <a:pt x="238" y="927"/>
                  <a:pt x="209" y="899"/>
                </a:cubicBezTo>
                <a:cubicBezTo>
                  <a:pt x="136" y="829"/>
                  <a:pt x="149" y="647"/>
                  <a:pt x="162" y="471"/>
                </a:cubicBezTo>
                <a:cubicBezTo>
                  <a:pt x="163" y="456"/>
                  <a:pt x="164" y="442"/>
                  <a:pt x="165" y="427"/>
                </a:cubicBezTo>
                <a:cubicBezTo>
                  <a:pt x="187" y="126"/>
                  <a:pt x="70" y="18"/>
                  <a:pt x="65" y="14"/>
                </a:cubicBezTo>
                <a:cubicBezTo>
                  <a:pt x="50" y="0"/>
                  <a:pt x="27" y="1"/>
                  <a:pt x="13" y="17"/>
                </a:cubicBezTo>
                <a:cubicBezTo>
                  <a:pt x="0" y="32"/>
                  <a:pt x="1" y="55"/>
                  <a:pt x="16" y="69"/>
                </a:cubicBezTo>
                <a:cubicBezTo>
                  <a:pt x="17" y="70"/>
                  <a:pt x="110" y="161"/>
                  <a:pt x="91" y="422"/>
                </a:cubicBezTo>
                <a:cubicBezTo>
                  <a:pt x="90" y="436"/>
                  <a:pt x="89" y="451"/>
                  <a:pt x="88" y="466"/>
                </a:cubicBezTo>
                <a:cubicBezTo>
                  <a:pt x="74" y="668"/>
                  <a:pt x="59" y="860"/>
                  <a:pt x="157" y="953"/>
                </a:cubicBezTo>
                <a:cubicBezTo>
                  <a:pt x="192" y="984"/>
                  <a:pt x="236" y="1001"/>
                  <a:pt x="291" y="1005"/>
                </a:cubicBezTo>
                <a:lnTo>
                  <a:pt x="108" y="1953"/>
                </a:lnTo>
                <a:lnTo>
                  <a:pt x="128" y="1953"/>
                </a:lnTo>
                <a:lnTo>
                  <a:pt x="355" y="1001"/>
                </a:lnTo>
                <a:lnTo>
                  <a:pt x="365" y="1000"/>
                </a:lnTo>
                <a:cubicBezTo>
                  <a:pt x="506" y="982"/>
                  <a:pt x="679" y="960"/>
                  <a:pt x="818" y="961"/>
                </a:cubicBezTo>
                <a:lnTo>
                  <a:pt x="1069" y="1953"/>
                </a:lnTo>
                <a:lnTo>
                  <a:pt x="1089" y="1953"/>
                </a:lnTo>
              </a:path>
            </a:pathLst>
          </a:custGeom>
          <a:solidFill>
            <a:srgbClr val="315F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140">
            <a:extLst>
              <a:ext uri="{FF2B5EF4-FFF2-40B4-BE49-F238E27FC236}">
                <a16:creationId xmlns:a16="http://schemas.microsoft.com/office/drawing/2014/main" id="{966B0C74-9DC8-AA4E-B09E-D284EC4F3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739" y="9049729"/>
            <a:ext cx="703096" cy="1082129"/>
          </a:xfrm>
          <a:custGeom>
            <a:avLst/>
            <a:gdLst>
              <a:gd name="T0" fmla="*/ 192496 w 565"/>
              <a:gd name="T1" fmla="*/ 211391 h 867"/>
              <a:gd name="T2" fmla="*/ 192496 w 565"/>
              <a:gd name="T3" fmla="*/ 211391 h 867"/>
              <a:gd name="T4" fmla="*/ 148777 w 565"/>
              <a:gd name="T5" fmla="*/ 3927 h 867"/>
              <a:gd name="T6" fmla="*/ 148777 w 565"/>
              <a:gd name="T7" fmla="*/ 3927 h 867"/>
              <a:gd name="T8" fmla="*/ 12398 w 565"/>
              <a:gd name="T9" fmla="*/ 82462 h 867"/>
              <a:gd name="T10" fmla="*/ 12398 w 565"/>
              <a:gd name="T11" fmla="*/ 82462 h 867"/>
              <a:gd name="T12" fmla="*/ 279935 w 565"/>
              <a:gd name="T13" fmla="*/ 566765 h 867"/>
              <a:gd name="T14" fmla="*/ 279935 w 565"/>
              <a:gd name="T15" fmla="*/ 566765 h 867"/>
              <a:gd name="T16" fmla="*/ 368026 w 565"/>
              <a:gd name="T17" fmla="*/ 445689 h 867"/>
              <a:gd name="T18" fmla="*/ 368026 w 565"/>
              <a:gd name="T19" fmla="*/ 445689 h 867"/>
              <a:gd name="T20" fmla="*/ 192496 w 565"/>
              <a:gd name="T21" fmla="*/ 211391 h 8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5" h="867">
                <a:moveTo>
                  <a:pt x="295" y="323"/>
                </a:moveTo>
                <a:lnTo>
                  <a:pt x="295" y="323"/>
                </a:lnTo>
                <a:cubicBezTo>
                  <a:pt x="264" y="235"/>
                  <a:pt x="242" y="105"/>
                  <a:pt x="228" y="6"/>
                </a:cubicBezTo>
                <a:cubicBezTo>
                  <a:pt x="165" y="0"/>
                  <a:pt x="31" y="0"/>
                  <a:pt x="19" y="126"/>
                </a:cubicBezTo>
                <a:cubicBezTo>
                  <a:pt x="0" y="321"/>
                  <a:pt x="159" y="654"/>
                  <a:pt x="429" y="866"/>
                </a:cubicBezTo>
                <a:cubicBezTo>
                  <a:pt x="508" y="777"/>
                  <a:pt x="564" y="681"/>
                  <a:pt x="564" y="681"/>
                </a:cubicBezTo>
                <a:cubicBezTo>
                  <a:pt x="564" y="681"/>
                  <a:pt x="345" y="462"/>
                  <a:pt x="295" y="323"/>
                </a:cubicBezTo>
              </a:path>
            </a:pathLst>
          </a:custGeom>
          <a:solidFill>
            <a:srgbClr val="95CE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141">
            <a:extLst>
              <a:ext uri="{FF2B5EF4-FFF2-40B4-BE49-F238E27FC236}">
                <a16:creationId xmlns:a16="http://schemas.microsoft.com/office/drawing/2014/main" id="{2BD773B9-D7C9-7E4F-AC67-67C9D9238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8417" y="8533382"/>
            <a:ext cx="406477" cy="351554"/>
          </a:xfrm>
          <a:custGeom>
            <a:avLst/>
            <a:gdLst>
              <a:gd name="T0" fmla="*/ 208593 w 328"/>
              <a:gd name="T1" fmla="*/ 183683 h 281"/>
              <a:gd name="T2" fmla="*/ 0 w 328"/>
              <a:gd name="T3" fmla="*/ 55761 h 281"/>
              <a:gd name="T4" fmla="*/ 33791 w 328"/>
              <a:gd name="T5" fmla="*/ 0 h 281"/>
              <a:gd name="T6" fmla="*/ 212492 w 328"/>
              <a:gd name="T7" fmla="*/ 112178 h 281"/>
              <a:gd name="T8" fmla="*/ 208593 w 328"/>
              <a:gd name="T9" fmla="*/ 183683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" h="281">
                <a:moveTo>
                  <a:pt x="321" y="280"/>
                </a:moveTo>
                <a:lnTo>
                  <a:pt x="0" y="85"/>
                </a:lnTo>
                <a:lnTo>
                  <a:pt x="52" y="0"/>
                </a:lnTo>
                <a:lnTo>
                  <a:pt x="327" y="171"/>
                </a:lnTo>
                <a:lnTo>
                  <a:pt x="321" y="280"/>
                </a:lnTo>
              </a:path>
            </a:pathLst>
          </a:custGeom>
          <a:solidFill>
            <a:srgbClr val="95CE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6" name="Freeform 142">
            <a:extLst>
              <a:ext uri="{FF2B5EF4-FFF2-40B4-BE49-F238E27FC236}">
                <a16:creationId xmlns:a16="http://schemas.microsoft.com/office/drawing/2014/main" id="{79C40000-9AFD-5D42-84F6-DE8F11CC6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825" y="7923651"/>
            <a:ext cx="538308" cy="615221"/>
          </a:xfrm>
          <a:custGeom>
            <a:avLst/>
            <a:gdLst>
              <a:gd name="T0" fmla="*/ 249524 w 431"/>
              <a:gd name="T1" fmla="*/ 98209 h 496"/>
              <a:gd name="T2" fmla="*/ 249524 w 431"/>
              <a:gd name="T3" fmla="*/ 98209 h 496"/>
              <a:gd name="T4" fmla="*/ 233806 w 431"/>
              <a:gd name="T5" fmla="*/ 306334 h 496"/>
              <a:gd name="T6" fmla="*/ 233806 w 431"/>
              <a:gd name="T7" fmla="*/ 306334 h 496"/>
              <a:gd name="T8" fmla="*/ 24232 w 431"/>
              <a:gd name="T9" fmla="*/ 189914 h 496"/>
              <a:gd name="T10" fmla="*/ 24232 w 431"/>
              <a:gd name="T11" fmla="*/ 189914 h 496"/>
              <a:gd name="T12" fmla="*/ 98893 w 431"/>
              <a:gd name="T13" fmla="*/ 21463 h 496"/>
              <a:gd name="T14" fmla="*/ 98893 w 431"/>
              <a:gd name="T15" fmla="*/ 21463 h 496"/>
              <a:gd name="T16" fmla="*/ 249524 w 431"/>
              <a:gd name="T17" fmla="*/ 98209 h 4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1" h="496">
                <a:moveTo>
                  <a:pt x="381" y="151"/>
                </a:moveTo>
                <a:lnTo>
                  <a:pt x="381" y="151"/>
                </a:lnTo>
                <a:cubicBezTo>
                  <a:pt x="417" y="261"/>
                  <a:pt x="430" y="447"/>
                  <a:pt x="357" y="471"/>
                </a:cubicBezTo>
                <a:cubicBezTo>
                  <a:pt x="284" y="495"/>
                  <a:pt x="73" y="402"/>
                  <a:pt x="37" y="292"/>
                </a:cubicBezTo>
                <a:cubicBezTo>
                  <a:pt x="0" y="182"/>
                  <a:pt x="51" y="66"/>
                  <a:pt x="151" y="33"/>
                </a:cubicBezTo>
                <a:cubicBezTo>
                  <a:pt x="250" y="0"/>
                  <a:pt x="344" y="41"/>
                  <a:pt x="381" y="151"/>
                </a:cubicBezTo>
              </a:path>
            </a:pathLst>
          </a:custGeom>
          <a:solidFill>
            <a:srgbClr val="A569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7" name="Freeform 143">
            <a:extLst>
              <a:ext uri="{FF2B5EF4-FFF2-40B4-BE49-F238E27FC236}">
                <a16:creationId xmlns:a16="http://schemas.microsoft.com/office/drawing/2014/main" id="{B66A5A0B-95F8-E24F-AA01-D0001EA3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5876" y="8022527"/>
            <a:ext cx="406477" cy="444938"/>
          </a:xfrm>
          <a:custGeom>
            <a:avLst/>
            <a:gdLst>
              <a:gd name="T0" fmla="*/ 32591 w 327"/>
              <a:gd name="T1" fmla="*/ 144583 h 355"/>
              <a:gd name="T2" fmla="*/ 56056 w 327"/>
              <a:gd name="T3" fmla="*/ 44032 h 355"/>
              <a:gd name="T4" fmla="*/ 56056 w 327"/>
              <a:gd name="T5" fmla="*/ 44032 h 355"/>
              <a:gd name="T6" fmla="*/ 208579 w 327"/>
              <a:gd name="T7" fmla="*/ 14458 h 355"/>
              <a:gd name="T8" fmla="*/ 208579 w 327"/>
              <a:gd name="T9" fmla="*/ 14458 h 355"/>
              <a:gd name="T10" fmla="*/ 121889 w 327"/>
              <a:gd name="T11" fmla="*/ 61119 h 355"/>
              <a:gd name="T12" fmla="*/ 162953 w 327"/>
              <a:gd name="T13" fmla="*/ 105809 h 355"/>
              <a:gd name="T14" fmla="*/ 162953 w 327"/>
              <a:gd name="T15" fmla="*/ 105809 h 355"/>
              <a:gd name="T16" fmla="*/ 135577 w 327"/>
              <a:gd name="T17" fmla="*/ 172843 h 355"/>
              <a:gd name="T18" fmla="*/ 135577 w 327"/>
              <a:gd name="T19" fmla="*/ 172843 h 355"/>
              <a:gd name="T20" fmla="*/ 120585 w 327"/>
              <a:gd name="T21" fmla="*/ 161671 h 355"/>
              <a:gd name="T22" fmla="*/ 120585 w 327"/>
              <a:gd name="T23" fmla="*/ 161671 h 355"/>
              <a:gd name="T24" fmla="*/ 97772 w 327"/>
              <a:gd name="T25" fmla="*/ 205703 h 355"/>
              <a:gd name="T26" fmla="*/ 97772 w 327"/>
              <a:gd name="T27" fmla="*/ 205703 h 355"/>
              <a:gd name="T28" fmla="*/ 70396 w 327"/>
              <a:gd name="T29" fmla="*/ 212275 h 355"/>
              <a:gd name="T30" fmla="*/ 53448 w 327"/>
              <a:gd name="T31" fmla="*/ 232648 h 355"/>
              <a:gd name="T32" fmla="*/ 0 w 327"/>
              <a:gd name="T33" fmla="*/ 188616 h 355"/>
              <a:gd name="T34" fmla="*/ 32591 w 327"/>
              <a:gd name="T35" fmla="*/ 144583 h 3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7" h="355">
                <a:moveTo>
                  <a:pt x="50" y="220"/>
                </a:moveTo>
                <a:lnTo>
                  <a:pt x="86" y="67"/>
                </a:lnTo>
                <a:cubicBezTo>
                  <a:pt x="86" y="67"/>
                  <a:pt x="314" y="0"/>
                  <a:pt x="320" y="22"/>
                </a:cubicBezTo>
                <a:cubicBezTo>
                  <a:pt x="326" y="44"/>
                  <a:pt x="187" y="93"/>
                  <a:pt x="187" y="93"/>
                </a:cubicBezTo>
                <a:lnTo>
                  <a:pt x="250" y="161"/>
                </a:lnTo>
                <a:cubicBezTo>
                  <a:pt x="250" y="161"/>
                  <a:pt x="222" y="257"/>
                  <a:pt x="208" y="263"/>
                </a:cubicBezTo>
                <a:cubicBezTo>
                  <a:pt x="194" y="270"/>
                  <a:pt x="185" y="246"/>
                  <a:pt x="185" y="246"/>
                </a:cubicBezTo>
                <a:cubicBezTo>
                  <a:pt x="185" y="246"/>
                  <a:pt x="183" y="304"/>
                  <a:pt x="150" y="313"/>
                </a:cubicBezTo>
                <a:cubicBezTo>
                  <a:pt x="132" y="318"/>
                  <a:pt x="108" y="323"/>
                  <a:pt x="108" y="323"/>
                </a:cubicBezTo>
                <a:lnTo>
                  <a:pt x="82" y="354"/>
                </a:lnTo>
                <a:lnTo>
                  <a:pt x="0" y="287"/>
                </a:lnTo>
                <a:lnTo>
                  <a:pt x="50" y="220"/>
                </a:lnTo>
              </a:path>
            </a:pathLst>
          </a:custGeom>
          <a:solidFill>
            <a:srgbClr val="A569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8" name="Freeform 144">
            <a:extLst>
              <a:ext uri="{FF2B5EF4-FFF2-40B4-BE49-F238E27FC236}">
                <a16:creationId xmlns:a16="http://schemas.microsoft.com/office/drawing/2014/main" id="{78D4C7FF-6B11-624E-8134-88A2FE64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8698" y="7681958"/>
            <a:ext cx="950279" cy="862409"/>
          </a:xfrm>
          <a:custGeom>
            <a:avLst/>
            <a:gdLst>
              <a:gd name="T0" fmla="*/ 231234 w 765"/>
              <a:gd name="T1" fmla="*/ 309543 h 691"/>
              <a:gd name="T2" fmla="*/ 231234 w 765"/>
              <a:gd name="T3" fmla="*/ 309543 h 691"/>
              <a:gd name="T4" fmla="*/ 261197 w 765"/>
              <a:gd name="T5" fmla="*/ 358625 h 691"/>
              <a:gd name="T6" fmla="*/ 261197 w 765"/>
              <a:gd name="T7" fmla="*/ 358625 h 691"/>
              <a:gd name="T8" fmla="*/ 268362 w 765"/>
              <a:gd name="T9" fmla="*/ 301036 h 691"/>
              <a:gd name="T10" fmla="*/ 268362 w 765"/>
              <a:gd name="T11" fmla="*/ 301036 h 691"/>
              <a:gd name="T12" fmla="*/ 283994 w 765"/>
              <a:gd name="T13" fmla="*/ 284675 h 691"/>
              <a:gd name="T14" fmla="*/ 283994 w 765"/>
              <a:gd name="T15" fmla="*/ 284675 h 691"/>
              <a:gd name="T16" fmla="*/ 265105 w 765"/>
              <a:gd name="T17" fmla="*/ 206798 h 691"/>
              <a:gd name="T18" fmla="*/ 265105 w 765"/>
              <a:gd name="T19" fmla="*/ 206798 h 691"/>
              <a:gd name="T20" fmla="*/ 437716 w 765"/>
              <a:gd name="T21" fmla="*/ 162952 h 691"/>
              <a:gd name="T22" fmla="*/ 437716 w 765"/>
              <a:gd name="T23" fmla="*/ 162952 h 691"/>
              <a:gd name="T24" fmla="*/ 418175 w 765"/>
              <a:gd name="T25" fmla="*/ 102090 h 691"/>
              <a:gd name="T26" fmla="*/ 418175 w 765"/>
              <a:gd name="T27" fmla="*/ 102090 h 691"/>
              <a:gd name="T28" fmla="*/ 432505 w 765"/>
              <a:gd name="T29" fmla="*/ 10471 h 691"/>
              <a:gd name="T30" fmla="*/ 432505 w 765"/>
              <a:gd name="T31" fmla="*/ 10471 h 691"/>
              <a:gd name="T32" fmla="*/ 338709 w 765"/>
              <a:gd name="T33" fmla="*/ 67406 h 691"/>
              <a:gd name="T34" fmla="*/ 338709 w 765"/>
              <a:gd name="T35" fmla="*/ 67406 h 691"/>
              <a:gd name="T36" fmla="*/ 334149 w 765"/>
              <a:gd name="T37" fmla="*/ 35339 h 691"/>
              <a:gd name="T38" fmla="*/ 334149 w 765"/>
              <a:gd name="T39" fmla="*/ 35339 h 691"/>
              <a:gd name="T40" fmla="*/ 216904 w 765"/>
              <a:gd name="T41" fmla="*/ 115179 h 691"/>
              <a:gd name="T42" fmla="*/ 216904 w 765"/>
              <a:gd name="T43" fmla="*/ 115179 h 691"/>
              <a:gd name="T44" fmla="*/ 74255 w 765"/>
              <a:gd name="T45" fmla="*/ 227086 h 691"/>
              <a:gd name="T46" fmla="*/ 74255 w 765"/>
              <a:gd name="T47" fmla="*/ 227086 h 691"/>
              <a:gd name="T48" fmla="*/ 100961 w 765"/>
              <a:gd name="T49" fmla="*/ 333757 h 691"/>
              <a:gd name="T50" fmla="*/ 100961 w 765"/>
              <a:gd name="T51" fmla="*/ 333757 h 691"/>
              <a:gd name="T52" fmla="*/ 179776 w 765"/>
              <a:gd name="T53" fmla="*/ 447627 h 691"/>
              <a:gd name="T54" fmla="*/ 179776 w 765"/>
              <a:gd name="T55" fmla="*/ 447627 h 691"/>
              <a:gd name="T56" fmla="*/ 216904 w 765"/>
              <a:gd name="T57" fmla="*/ 319360 h 691"/>
              <a:gd name="T58" fmla="*/ 216904 w 765"/>
              <a:gd name="T59" fmla="*/ 319360 h 691"/>
              <a:gd name="T60" fmla="*/ 192152 w 765"/>
              <a:gd name="T61" fmla="*/ 277476 h 691"/>
              <a:gd name="T62" fmla="*/ 192152 w 765"/>
              <a:gd name="T63" fmla="*/ 277476 h 691"/>
              <a:gd name="T64" fmla="*/ 231234 w 765"/>
              <a:gd name="T65" fmla="*/ 309543 h 6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65" h="691">
                <a:moveTo>
                  <a:pt x="355" y="473"/>
                </a:moveTo>
                <a:lnTo>
                  <a:pt x="355" y="473"/>
                </a:lnTo>
                <a:cubicBezTo>
                  <a:pt x="355" y="473"/>
                  <a:pt x="381" y="566"/>
                  <a:pt x="401" y="548"/>
                </a:cubicBezTo>
                <a:cubicBezTo>
                  <a:pt x="420" y="529"/>
                  <a:pt x="412" y="460"/>
                  <a:pt x="412" y="460"/>
                </a:cubicBezTo>
                <a:cubicBezTo>
                  <a:pt x="412" y="460"/>
                  <a:pt x="442" y="462"/>
                  <a:pt x="436" y="435"/>
                </a:cubicBezTo>
                <a:cubicBezTo>
                  <a:pt x="431" y="408"/>
                  <a:pt x="385" y="340"/>
                  <a:pt x="407" y="316"/>
                </a:cubicBezTo>
                <a:cubicBezTo>
                  <a:pt x="428" y="292"/>
                  <a:pt x="581" y="401"/>
                  <a:pt x="672" y="249"/>
                </a:cubicBezTo>
                <a:cubicBezTo>
                  <a:pt x="764" y="96"/>
                  <a:pt x="642" y="156"/>
                  <a:pt x="642" y="156"/>
                </a:cubicBezTo>
                <a:cubicBezTo>
                  <a:pt x="642" y="156"/>
                  <a:pt x="705" y="31"/>
                  <a:pt x="664" y="16"/>
                </a:cubicBezTo>
                <a:cubicBezTo>
                  <a:pt x="621" y="0"/>
                  <a:pt x="520" y="103"/>
                  <a:pt x="520" y="103"/>
                </a:cubicBezTo>
                <a:cubicBezTo>
                  <a:pt x="520" y="103"/>
                  <a:pt x="547" y="62"/>
                  <a:pt x="513" y="54"/>
                </a:cubicBezTo>
                <a:cubicBezTo>
                  <a:pt x="478" y="47"/>
                  <a:pt x="468" y="143"/>
                  <a:pt x="333" y="176"/>
                </a:cubicBezTo>
                <a:cubicBezTo>
                  <a:pt x="199" y="209"/>
                  <a:pt x="0" y="198"/>
                  <a:pt x="114" y="347"/>
                </a:cubicBezTo>
                <a:cubicBezTo>
                  <a:pt x="114" y="347"/>
                  <a:pt x="53" y="454"/>
                  <a:pt x="155" y="510"/>
                </a:cubicBezTo>
                <a:cubicBezTo>
                  <a:pt x="259" y="567"/>
                  <a:pt x="242" y="690"/>
                  <a:pt x="276" y="684"/>
                </a:cubicBezTo>
                <a:cubicBezTo>
                  <a:pt x="311" y="677"/>
                  <a:pt x="333" y="488"/>
                  <a:pt x="333" y="488"/>
                </a:cubicBezTo>
                <a:cubicBezTo>
                  <a:pt x="333" y="488"/>
                  <a:pt x="253" y="469"/>
                  <a:pt x="295" y="424"/>
                </a:cubicBezTo>
                <a:cubicBezTo>
                  <a:pt x="331" y="386"/>
                  <a:pt x="355" y="473"/>
                  <a:pt x="355" y="473"/>
                </a:cubicBezTo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9" name="Freeform 145">
            <a:extLst>
              <a:ext uri="{FF2B5EF4-FFF2-40B4-BE49-F238E27FC236}">
                <a16:creationId xmlns:a16="http://schemas.microsoft.com/office/drawing/2014/main" id="{D6F85B63-1245-CD47-8D93-0F375B6EC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812" y="8450983"/>
            <a:ext cx="1543513" cy="906355"/>
          </a:xfrm>
          <a:custGeom>
            <a:avLst/>
            <a:gdLst>
              <a:gd name="T0" fmla="*/ 733588 w 1239"/>
              <a:gd name="T1" fmla="*/ 0 h 729"/>
              <a:gd name="T2" fmla="*/ 473599 w 1239"/>
              <a:gd name="T3" fmla="*/ 226869 h 729"/>
              <a:gd name="T4" fmla="*/ 97986 w 1239"/>
              <a:gd name="T5" fmla="*/ 262073 h 729"/>
              <a:gd name="T6" fmla="*/ 97986 w 1239"/>
              <a:gd name="T7" fmla="*/ 262073 h 729"/>
              <a:gd name="T8" fmla="*/ 9799 w 1239"/>
              <a:gd name="T9" fmla="*/ 368988 h 729"/>
              <a:gd name="T10" fmla="*/ 9799 w 1239"/>
              <a:gd name="T11" fmla="*/ 368988 h 729"/>
              <a:gd name="T12" fmla="*/ 128035 w 1239"/>
              <a:gd name="T13" fmla="*/ 457649 h 729"/>
              <a:gd name="T14" fmla="*/ 431791 w 1239"/>
              <a:gd name="T15" fmla="*/ 410059 h 729"/>
              <a:gd name="T16" fmla="*/ 431791 w 1239"/>
              <a:gd name="T17" fmla="*/ 410059 h 729"/>
              <a:gd name="T18" fmla="*/ 627763 w 1239"/>
              <a:gd name="T19" fmla="*/ 295973 h 729"/>
              <a:gd name="T20" fmla="*/ 808711 w 1239"/>
              <a:gd name="T21" fmla="*/ 65844 h 729"/>
              <a:gd name="T22" fmla="*/ 808711 w 1239"/>
              <a:gd name="T23" fmla="*/ 65844 h 729"/>
              <a:gd name="T24" fmla="*/ 733588 w 1239"/>
              <a:gd name="T25" fmla="*/ 0 h 7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39" h="729">
                <a:moveTo>
                  <a:pt x="1123" y="0"/>
                </a:moveTo>
                <a:lnTo>
                  <a:pt x="725" y="348"/>
                </a:lnTo>
                <a:lnTo>
                  <a:pt x="150" y="402"/>
                </a:lnTo>
                <a:cubicBezTo>
                  <a:pt x="150" y="402"/>
                  <a:pt x="0" y="418"/>
                  <a:pt x="15" y="566"/>
                </a:cubicBezTo>
                <a:cubicBezTo>
                  <a:pt x="32" y="728"/>
                  <a:pt x="196" y="702"/>
                  <a:pt x="196" y="702"/>
                </a:cubicBezTo>
                <a:lnTo>
                  <a:pt x="661" y="629"/>
                </a:lnTo>
                <a:cubicBezTo>
                  <a:pt x="780" y="611"/>
                  <a:pt x="887" y="548"/>
                  <a:pt x="961" y="454"/>
                </a:cubicBezTo>
                <a:lnTo>
                  <a:pt x="1238" y="101"/>
                </a:lnTo>
                <a:cubicBezTo>
                  <a:pt x="1180" y="82"/>
                  <a:pt x="1142" y="33"/>
                  <a:pt x="1123" y="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0" name="Freeform 146">
            <a:extLst>
              <a:ext uri="{FF2B5EF4-FFF2-40B4-BE49-F238E27FC236}">
                <a16:creationId xmlns:a16="http://schemas.microsoft.com/office/drawing/2014/main" id="{4B25038B-9914-2741-9F9F-54A8A050D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508" y="8368593"/>
            <a:ext cx="225212" cy="208735"/>
          </a:xfrm>
          <a:custGeom>
            <a:avLst/>
            <a:gdLst>
              <a:gd name="T0" fmla="*/ 50238 w 181"/>
              <a:gd name="T1" fmla="*/ 0 h 169"/>
              <a:gd name="T2" fmla="*/ 0 w 181"/>
              <a:gd name="T3" fmla="*/ 43392 h 169"/>
              <a:gd name="T4" fmla="*/ 0 w 181"/>
              <a:gd name="T5" fmla="*/ 43392 h 169"/>
              <a:gd name="T6" fmla="*/ 75031 w 181"/>
              <a:gd name="T7" fmla="*/ 108803 h 169"/>
              <a:gd name="T8" fmla="*/ 117441 w 181"/>
              <a:gd name="T9" fmla="*/ 55049 h 169"/>
              <a:gd name="T10" fmla="*/ 50238 w 181"/>
              <a:gd name="T11" fmla="*/ 0 h 1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1" h="169">
                <a:moveTo>
                  <a:pt x="77" y="0"/>
                </a:moveTo>
                <a:lnTo>
                  <a:pt x="0" y="67"/>
                </a:lnTo>
                <a:cubicBezTo>
                  <a:pt x="19" y="100"/>
                  <a:pt x="57" y="149"/>
                  <a:pt x="115" y="168"/>
                </a:cubicBezTo>
                <a:lnTo>
                  <a:pt x="180" y="85"/>
                </a:lnTo>
                <a:lnTo>
                  <a:pt x="77" y="0"/>
                </a:lnTo>
              </a:path>
            </a:pathLst>
          </a:custGeom>
          <a:solidFill>
            <a:srgbClr val="95CE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1" name="Freeform 147">
            <a:extLst>
              <a:ext uri="{FF2B5EF4-FFF2-40B4-BE49-F238E27FC236}">
                <a16:creationId xmlns:a16="http://schemas.microsoft.com/office/drawing/2014/main" id="{2F4FD1EE-76C1-D945-94C2-9EFEB2528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2352" y="8478452"/>
            <a:ext cx="43943" cy="43944"/>
          </a:xfrm>
          <a:custGeom>
            <a:avLst/>
            <a:gdLst>
              <a:gd name="T0" fmla="*/ 22384 w 35"/>
              <a:gd name="T1" fmla="*/ 11192 h 35"/>
              <a:gd name="T2" fmla="*/ 22384 w 35"/>
              <a:gd name="T3" fmla="*/ 11192 h 35"/>
              <a:gd name="T4" fmla="*/ 11192 w 35"/>
              <a:gd name="T5" fmla="*/ 22384 h 35"/>
              <a:gd name="T6" fmla="*/ 11192 w 35"/>
              <a:gd name="T7" fmla="*/ 22384 h 35"/>
              <a:gd name="T8" fmla="*/ 0 w 35"/>
              <a:gd name="T9" fmla="*/ 11192 h 35"/>
              <a:gd name="T10" fmla="*/ 0 w 35"/>
              <a:gd name="T11" fmla="*/ 11192 h 35"/>
              <a:gd name="T12" fmla="*/ 11192 w 35"/>
              <a:gd name="T13" fmla="*/ 0 h 35"/>
              <a:gd name="T14" fmla="*/ 11192 w 35"/>
              <a:gd name="T15" fmla="*/ 0 h 35"/>
              <a:gd name="T16" fmla="*/ 22384 w 35"/>
              <a:gd name="T17" fmla="*/ 11192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" h="35">
                <a:moveTo>
                  <a:pt x="34" y="17"/>
                </a:moveTo>
                <a:lnTo>
                  <a:pt x="34" y="17"/>
                </a:lnTo>
                <a:cubicBezTo>
                  <a:pt x="34" y="26"/>
                  <a:pt x="27" y="34"/>
                  <a:pt x="17" y="34"/>
                </a:cubicBezTo>
                <a:cubicBezTo>
                  <a:pt x="8" y="34"/>
                  <a:pt x="0" y="26"/>
                  <a:pt x="0" y="17"/>
                </a:cubicBezTo>
                <a:cubicBezTo>
                  <a:pt x="0" y="7"/>
                  <a:pt x="8" y="0"/>
                  <a:pt x="17" y="0"/>
                </a:cubicBezTo>
                <a:cubicBezTo>
                  <a:pt x="27" y="0"/>
                  <a:pt x="34" y="7"/>
                  <a:pt x="34" y="17"/>
                </a:cubicBezTo>
              </a:path>
            </a:pathLst>
          </a:custGeom>
          <a:solidFill>
            <a:srgbClr val="406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2" name="Freeform 148">
            <a:extLst>
              <a:ext uri="{FF2B5EF4-FFF2-40B4-BE49-F238E27FC236}">
                <a16:creationId xmlns:a16="http://schemas.microsoft.com/office/drawing/2014/main" id="{7322A5F3-D7F0-3B46-A95E-E89540154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2910" y="9011276"/>
            <a:ext cx="1082107" cy="664659"/>
          </a:xfrm>
          <a:custGeom>
            <a:avLst/>
            <a:gdLst>
              <a:gd name="T0" fmla="*/ 184346 w 868"/>
              <a:gd name="T1" fmla="*/ 0 h 533"/>
              <a:gd name="T2" fmla="*/ 0 w 868"/>
              <a:gd name="T3" fmla="*/ 347863 h 533"/>
              <a:gd name="T4" fmla="*/ 377844 w 868"/>
              <a:gd name="T5" fmla="*/ 347863 h 533"/>
              <a:gd name="T6" fmla="*/ 380458 w 868"/>
              <a:gd name="T7" fmla="*/ 347863 h 533"/>
              <a:gd name="T8" fmla="*/ 566765 w 868"/>
              <a:gd name="T9" fmla="*/ 0 h 533"/>
              <a:gd name="T10" fmla="*/ 184346 w 868"/>
              <a:gd name="T11" fmla="*/ 0 h 5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8" h="533">
                <a:moveTo>
                  <a:pt x="282" y="0"/>
                </a:moveTo>
                <a:lnTo>
                  <a:pt x="0" y="532"/>
                </a:lnTo>
                <a:lnTo>
                  <a:pt x="578" y="532"/>
                </a:lnTo>
                <a:lnTo>
                  <a:pt x="582" y="532"/>
                </a:lnTo>
                <a:lnTo>
                  <a:pt x="867" y="0"/>
                </a:lnTo>
                <a:lnTo>
                  <a:pt x="282" y="0"/>
                </a:lnTo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3" name="Freeform 149">
            <a:extLst>
              <a:ext uri="{FF2B5EF4-FFF2-40B4-BE49-F238E27FC236}">
                <a16:creationId xmlns:a16="http://schemas.microsoft.com/office/drawing/2014/main" id="{CA068380-A3C9-604A-8B1E-497EA3D2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5727" y="9011276"/>
            <a:ext cx="988728" cy="664659"/>
          </a:xfrm>
          <a:custGeom>
            <a:avLst/>
            <a:gdLst>
              <a:gd name="T0" fmla="*/ 470788 w 794"/>
              <a:gd name="T1" fmla="*/ 0 h 533"/>
              <a:gd name="T2" fmla="*/ 306240 w 794"/>
              <a:gd name="T3" fmla="*/ 307323 h 533"/>
              <a:gd name="T4" fmla="*/ 0 w 794"/>
              <a:gd name="T5" fmla="*/ 307323 h 533"/>
              <a:gd name="T6" fmla="*/ 0 w 794"/>
              <a:gd name="T7" fmla="*/ 347863 h 533"/>
              <a:gd name="T8" fmla="*/ 284040 w 794"/>
              <a:gd name="T9" fmla="*/ 347863 h 533"/>
              <a:gd name="T10" fmla="*/ 333665 w 794"/>
              <a:gd name="T11" fmla="*/ 347863 h 533"/>
              <a:gd name="T12" fmla="*/ 517801 w 794"/>
              <a:gd name="T13" fmla="*/ 0 h 533"/>
              <a:gd name="T14" fmla="*/ 470788 w 794"/>
              <a:gd name="T15" fmla="*/ 0 h 5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4" h="533">
                <a:moveTo>
                  <a:pt x="721" y="0"/>
                </a:moveTo>
                <a:lnTo>
                  <a:pt x="469" y="470"/>
                </a:lnTo>
                <a:lnTo>
                  <a:pt x="0" y="470"/>
                </a:lnTo>
                <a:lnTo>
                  <a:pt x="0" y="532"/>
                </a:lnTo>
                <a:lnTo>
                  <a:pt x="435" y="532"/>
                </a:lnTo>
                <a:lnTo>
                  <a:pt x="511" y="532"/>
                </a:lnTo>
                <a:lnTo>
                  <a:pt x="793" y="0"/>
                </a:lnTo>
                <a:lnTo>
                  <a:pt x="721" y="0"/>
                </a:lnTo>
              </a:path>
            </a:pathLst>
          </a:custGeom>
          <a:solidFill>
            <a:srgbClr val="4067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4" name="Freeform 150">
            <a:extLst>
              <a:ext uri="{FF2B5EF4-FFF2-40B4-BE49-F238E27FC236}">
                <a16:creationId xmlns:a16="http://schemas.microsoft.com/office/drawing/2014/main" id="{7F27B660-CFEC-BA43-9F91-3D3B61447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7266" y="8989303"/>
            <a:ext cx="1060138" cy="686633"/>
          </a:xfrm>
          <a:custGeom>
            <a:avLst/>
            <a:gdLst>
              <a:gd name="T0" fmla="*/ 194206 w 853"/>
              <a:gd name="T1" fmla="*/ 358730 h 550"/>
              <a:gd name="T2" fmla="*/ 0 w 853"/>
              <a:gd name="T3" fmla="*/ 20948 h 550"/>
              <a:gd name="T4" fmla="*/ 35192 w 853"/>
              <a:gd name="T5" fmla="*/ 0 h 550"/>
              <a:gd name="T6" fmla="*/ 217667 w 853"/>
              <a:gd name="T7" fmla="*/ 318144 h 550"/>
              <a:gd name="T8" fmla="*/ 555247 w 853"/>
              <a:gd name="T9" fmla="*/ 318144 h 550"/>
              <a:gd name="T10" fmla="*/ 555247 w 853"/>
              <a:gd name="T11" fmla="*/ 358730 h 550"/>
              <a:gd name="T12" fmla="*/ 194858 w 853"/>
              <a:gd name="T13" fmla="*/ 358730 h 550"/>
              <a:gd name="T14" fmla="*/ 194206 w 853"/>
              <a:gd name="T15" fmla="*/ 359384 h 550"/>
              <a:gd name="T16" fmla="*/ 194206 w 853"/>
              <a:gd name="T17" fmla="*/ 358730 h 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53" h="550">
                <a:moveTo>
                  <a:pt x="298" y="548"/>
                </a:moveTo>
                <a:lnTo>
                  <a:pt x="0" y="32"/>
                </a:lnTo>
                <a:lnTo>
                  <a:pt x="54" y="0"/>
                </a:lnTo>
                <a:lnTo>
                  <a:pt x="334" y="486"/>
                </a:lnTo>
                <a:lnTo>
                  <a:pt x="852" y="486"/>
                </a:lnTo>
                <a:lnTo>
                  <a:pt x="852" y="548"/>
                </a:lnTo>
                <a:lnTo>
                  <a:pt x="299" y="548"/>
                </a:lnTo>
                <a:lnTo>
                  <a:pt x="298" y="549"/>
                </a:lnTo>
                <a:lnTo>
                  <a:pt x="298" y="548"/>
                </a:lnTo>
              </a:path>
            </a:pathLst>
          </a:custGeom>
          <a:solidFill>
            <a:srgbClr val="92B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5" name="Freeform 151">
            <a:extLst>
              <a:ext uri="{FF2B5EF4-FFF2-40B4-BE49-F238E27FC236}">
                <a16:creationId xmlns:a16="http://schemas.microsoft.com/office/drawing/2014/main" id="{885588F7-46F7-E34E-A5E3-0EB002BC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5168" y="8989303"/>
            <a:ext cx="1060138" cy="686633"/>
          </a:xfrm>
          <a:custGeom>
            <a:avLst/>
            <a:gdLst>
              <a:gd name="T0" fmla="*/ 361041 w 853"/>
              <a:gd name="T1" fmla="*/ 358730 h 550"/>
              <a:gd name="T2" fmla="*/ 555247 w 853"/>
              <a:gd name="T3" fmla="*/ 20948 h 550"/>
              <a:gd name="T4" fmla="*/ 520707 w 853"/>
              <a:gd name="T5" fmla="*/ 0 h 550"/>
              <a:gd name="T6" fmla="*/ 337580 w 853"/>
              <a:gd name="T7" fmla="*/ 318144 h 550"/>
              <a:gd name="T8" fmla="*/ 0 w 853"/>
              <a:gd name="T9" fmla="*/ 318144 h 550"/>
              <a:gd name="T10" fmla="*/ 0 w 853"/>
              <a:gd name="T11" fmla="*/ 358730 h 550"/>
              <a:gd name="T12" fmla="*/ 359738 w 853"/>
              <a:gd name="T13" fmla="*/ 358730 h 550"/>
              <a:gd name="T14" fmla="*/ 361041 w 853"/>
              <a:gd name="T15" fmla="*/ 359384 h 550"/>
              <a:gd name="T16" fmla="*/ 361041 w 853"/>
              <a:gd name="T17" fmla="*/ 358730 h 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53" h="550">
                <a:moveTo>
                  <a:pt x="554" y="548"/>
                </a:moveTo>
                <a:lnTo>
                  <a:pt x="852" y="32"/>
                </a:lnTo>
                <a:lnTo>
                  <a:pt x="799" y="0"/>
                </a:lnTo>
                <a:lnTo>
                  <a:pt x="518" y="486"/>
                </a:lnTo>
                <a:lnTo>
                  <a:pt x="0" y="486"/>
                </a:lnTo>
                <a:lnTo>
                  <a:pt x="0" y="548"/>
                </a:lnTo>
                <a:lnTo>
                  <a:pt x="552" y="548"/>
                </a:lnTo>
                <a:lnTo>
                  <a:pt x="554" y="549"/>
                </a:lnTo>
                <a:lnTo>
                  <a:pt x="554" y="548"/>
                </a:lnTo>
              </a:path>
            </a:pathLst>
          </a:custGeom>
          <a:solidFill>
            <a:srgbClr val="74A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6" name="Freeform 152">
            <a:extLst>
              <a:ext uri="{FF2B5EF4-FFF2-40B4-BE49-F238E27FC236}">
                <a16:creationId xmlns:a16="http://schemas.microsoft.com/office/drawing/2014/main" id="{1F09FAEF-7250-4D46-B2FB-3A4CFA71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4747" y="9675936"/>
            <a:ext cx="5674204" cy="104366"/>
          </a:xfrm>
          <a:custGeom>
            <a:avLst/>
            <a:gdLst>
              <a:gd name="T0" fmla="*/ 2947918 w 4555"/>
              <a:gd name="T1" fmla="*/ 54058 h 82"/>
              <a:gd name="T2" fmla="*/ 26128 w 4555"/>
              <a:gd name="T3" fmla="*/ 54058 h 82"/>
              <a:gd name="T4" fmla="*/ 26128 w 4555"/>
              <a:gd name="T5" fmla="*/ 54058 h 82"/>
              <a:gd name="T6" fmla="*/ 0 w 4555"/>
              <a:gd name="T7" fmla="*/ 26695 h 82"/>
              <a:gd name="T8" fmla="*/ 0 w 4555"/>
              <a:gd name="T9" fmla="*/ 26695 h 82"/>
              <a:gd name="T10" fmla="*/ 26128 w 4555"/>
              <a:gd name="T11" fmla="*/ 0 h 82"/>
              <a:gd name="T12" fmla="*/ 2947918 w 4555"/>
              <a:gd name="T13" fmla="*/ 0 h 82"/>
              <a:gd name="T14" fmla="*/ 2947918 w 4555"/>
              <a:gd name="T15" fmla="*/ 0 h 82"/>
              <a:gd name="T16" fmla="*/ 2974700 w 4555"/>
              <a:gd name="T17" fmla="*/ 26695 h 82"/>
              <a:gd name="T18" fmla="*/ 2974700 w 4555"/>
              <a:gd name="T19" fmla="*/ 26695 h 82"/>
              <a:gd name="T20" fmla="*/ 2947918 w 4555"/>
              <a:gd name="T21" fmla="*/ 54058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55" h="82">
                <a:moveTo>
                  <a:pt x="4513" y="81"/>
                </a:moveTo>
                <a:lnTo>
                  <a:pt x="40" y="81"/>
                </a:lnTo>
                <a:cubicBezTo>
                  <a:pt x="18" y="81"/>
                  <a:pt x="0" y="62"/>
                  <a:pt x="0" y="40"/>
                </a:cubicBezTo>
                <a:cubicBezTo>
                  <a:pt x="0" y="18"/>
                  <a:pt x="18" y="0"/>
                  <a:pt x="40" y="0"/>
                </a:cubicBezTo>
                <a:lnTo>
                  <a:pt x="4513" y="0"/>
                </a:lnTo>
                <a:cubicBezTo>
                  <a:pt x="4536" y="0"/>
                  <a:pt x="4554" y="18"/>
                  <a:pt x="4554" y="40"/>
                </a:cubicBezTo>
                <a:cubicBezTo>
                  <a:pt x="4554" y="62"/>
                  <a:pt x="4536" y="81"/>
                  <a:pt x="4513" y="81"/>
                </a:cubicBezTo>
              </a:path>
            </a:pathLst>
          </a:custGeom>
          <a:solidFill>
            <a:srgbClr val="2F3C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1511E-0AD4-D54F-AFCB-0AC85DF6DDA6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94EB5-524F-6F41-8EF7-7F4D0571C20E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7F840-455B-3741-8B05-01704972169B}"/>
              </a:ext>
            </a:extLst>
          </p:cNvPr>
          <p:cNvSpPr txBox="1"/>
          <p:nvPr/>
        </p:nvSpPr>
        <p:spPr>
          <a:xfrm>
            <a:off x="1688493" y="4340786"/>
            <a:ext cx="370491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0E0F5-BB8C-544B-94E5-89296B2AF2C9}"/>
              </a:ext>
            </a:extLst>
          </p:cNvPr>
          <p:cNvSpPr txBox="1"/>
          <p:nvPr/>
        </p:nvSpPr>
        <p:spPr>
          <a:xfrm>
            <a:off x="1688494" y="4988986"/>
            <a:ext cx="370331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6ED45-1E01-B744-B0B0-0B20FE9DAB2E}"/>
              </a:ext>
            </a:extLst>
          </p:cNvPr>
          <p:cNvSpPr txBox="1"/>
          <p:nvPr/>
        </p:nvSpPr>
        <p:spPr>
          <a:xfrm>
            <a:off x="1688493" y="7234344"/>
            <a:ext cx="371655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272C8-8D8F-104A-B5AD-D01968943F10}"/>
              </a:ext>
            </a:extLst>
          </p:cNvPr>
          <p:cNvSpPr txBox="1"/>
          <p:nvPr/>
        </p:nvSpPr>
        <p:spPr>
          <a:xfrm>
            <a:off x="1688494" y="7882544"/>
            <a:ext cx="370331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13707-AF3F-7A44-A757-69F218139903}"/>
              </a:ext>
            </a:extLst>
          </p:cNvPr>
          <p:cNvSpPr txBox="1"/>
          <p:nvPr/>
        </p:nvSpPr>
        <p:spPr>
          <a:xfrm>
            <a:off x="1688493" y="10121950"/>
            <a:ext cx="370491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7F087-3AE4-4144-AA7E-F5568C7A4737}"/>
              </a:ext>
            </a:extLst>
          </p:cNvPr>
          <p:cNvSpPr txBox="1"/>
          <p:nvPr/>
        </p:nvSpPr>
        <p:spPr>
          <a:xfrm>
            <a:off x="1688494" y="10770150"/>
            <a:ext cx="370331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DCE04-E855-0348-863E-FBD03F39073A}"/>
              </a:ext>
            </a:extLst>
          </p:cNvPr>
          <p:cNvSpPr txBox="1"/>
          <p:nvPr/>
        </p:nvSpPr>
        <p:spPr>
          <a:xfrm>
            <a:off x="18997128" y="4340786"/>
            <a:ext cx="369203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95F12-75FF-A54E-96A1-A61320EE5452}"/>
              </a:ext>
            </a:extLst>
          </p:cNvPr>
          <p:cNvSpPr txBox="1"/>
          <p:nvPr/>
        </p:nvSpPr>
        <p:spPr>
          <a:xfrm>
            <a:off x="19000067" y="4988986"/>
            <a:ext cx="368909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84DF53-000B-2D4C-BF3A-07D94DCB2C8B}"/>
              </a:ext>
            </a:extLst>
          </p:cNvPr>
          <p:cNvSpPr txBox="1"/>
          <p:nvPr/>
        </p:nvSpPr>
        <p:spPr>
          <a:xfrm>
            <a:off x="18997128" y="7234344"/>
            <a:ext cx="369203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82356-3255-2E49-915B-63513FA3F058}"/>
              </a:ext>
            </a:extLst>
          </p:cNvPr>
          <p:cNvSpPr txBox="1"/>
          <p:nvPr/>
        </p:nvSpPr>
        <p:spPr>
          <a:xfrm>
            <a:off x="19000067" y="7882544"/>
            <a:ext cx="368909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30171-A260-2148-9D44-FDFC32ED9C93}"/>
              </a:ext>
            </a:extLst>
          </p:cNvPr>
          <p:cNvSpPr txBox="1"/>
          <p:nvPr/>
        </p:nvSpPr>
        <p:spPr>
          <a:xfrm>
            <a:off x="19000068" y="10121950"/>
            <a:ext cx="368909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 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5FE79-0BD3-C649-A1B7-F1783EEEEA79}"/>
              </a:ext>
            </a:extLst>
          </p:cNvPr>
          <p:cNvSpPr txBox="1"/>
          <p:nvPr/>
        </p:nvSpPr>
        <p:spPr>
          <a:xfrm>
            <a:off x="19000067" y="10770150"/>
            <a:ext cx="3689090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30" dirty="0"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243186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3B234756-4F38-FC4D-8DD6-8BF6AF325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103" y="5045296"/>
            <a:ext cx="11167137" cy="6465317"/>
          </a:xfrm>
          <a:custGeom>
            <a:avLst/>
            <a:gdLst>
              <a:gd name="T0" fmla="*/ 5620566 w 8967"/>
              <a:gd name="T1" fmla="*/ 1113494 h 5191"/>
              <a:gd name="T2" fmla="*/ 5620566 w 8967"/>
              <a:gd name="T3" fmla="*/ 1113494 h 5191"/>
              <a:gd name="T4" fmla="*/ 3304948 w 8967"/>
              <a:gd name="T5" fmla="*/ 478052 h 5191"/>
              <a:gd name="T6" fmla="*/ 3304948 w 8967"/>
              <a:gd name="T7" fmla="*/ 478052 h 5191"/>
              <a:gd name="T8" fmla="*/ 2840648 w 8967"/>
              <a:gd name="T9" fmla="*/ 679852 h 5191"/>
              <a:gd name="T10" fmla="*/ 2840648 w 8967"/>
              <a:gd name="T11" fmla="*/ 679852 h 5191"/>
              <a:gd name="T12" fmla="*/ 2730941 w 8967"/>
              <a:gd name="T13" fmla="*/ 673974 h 5191"/>
              <a:gd name="T14" fmla="*/ 2730941 w 8967"/>
              <a:gd name="T15" fmla="*/ 673974 h 5191"/>
              <a:gd name="T16" fmla="*/ 2730288 w 8967"/>
              <a:gd name="T17" fmla="*/ 673321 h 5191"/>
              <a:gd name="T18" fmla="*/ 2730288 w 8967"/>
              <a:gd name="T19" fmla="*/ 673321 h 5191"/>
              <a:gd name="T20" fmla="*/ 387242 w 8967"/>
              <a:gd name="T21" fmla="*/ 562951 h 5191"/>
              <a:gd name="T22" fmla="*/ 387242 w 8967"/>
              <a:gd name="T23" fmla="*/ 562951 h 5191"/>
              <a:gd name="T24" fmla="*/ 1328248 w 8967"/>
              <a:gd name="T25" fmla="*/ 2710918 h 5191"/>
              <a:gd name="T26" fmla="*/ 1328248 w 8967"/>
              <a:gd name="T27" fmla="*/ 2710918 h 5191"/>
              <a:gd name="T28" fmla="*/ 4155183 w 8967"/>
              <a:gd name="T29" fmla="*/ 3015905 h 5191"/>
              <a:gd name="T30" fmla="*/ 4155183 w 8967"/>
              <a:gd name="T31" fmla="*/ 3015905 h 5191"/>
              <a:gd name="T32" fmla="*/ 5620566 w 8967"/>
              <a:gd name="T33" fmla="*/ 1113494 h 51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67" h="5191">
                <a:moveTo>
                  <a:pt x="8607" y="1705"/>
                </a:moveTo>
                <a:lnTo>
                  <a:pt x="8607" y="1705"/>
                </a:lnTo>
                <a:cubicBezTo>
                  <a:pt x="8247" y="633"/>
                  <a:pt x="6659" y="197"/>
                  <a:pt x="5061" y="732"/>
                </a:cubicBezTo>
                <a:cubicBezTo>
                  <a:pt x="4808" y="817"/>
                  <a:pt x="4570" y="921"/>
                  <a:pt x="4350" y="1041"/>
                </a:cubicBezTo>
                <a:cubicBezTo>
                  <a:pt x="4297" y="1070"/>
                  <a:pt x="4232" y="1066"/>
                  <a:pt x="4182" y="1032"/>
                </a:cubicBezTo>
                <a:cubicBezTo>
                  <a:pt x="4182" y="1032"/>
                  <a:pt x="4182" y="1031"/>
                  <a:pt x="4181" y="1031"/>
                </a:cubicBezTo>
                <a:cubicBezTo>
                  <a:pt x="2792" y="76"/>
                  <a:pt x="1185" y="0"/>
                  <a:pt x="593" y="862"/>
                </a:cubicBezTo>
                <a:cubicBezTo>
                  <a:pt x="0" y="1723"/>
                  <a:pt x="645" y="3196"/>
                  <a:pt x="2034" y="4151"/>
                </a:cubicBezTo>
                <a:cubicBezTo>
                  <a:pt x="3008" y="4821"/>
                  <a:pt x="4588" y="5190"/>
                  <a:pt x="6363" y="4618"/>
                </a:cubicBezTo>
                <a:cubicBezTo>
                  <a:pt x="7968" y="4101"/>
                  <a:pt x="8966" y="2778"/>
                  <a:pt x="8607" y="1705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C86AAF06-961D-F647-8099-F6C6B6145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2764" y="8709158"/>
            <a:ext cx="2202669" cy="2263136"/>
          </a:xfrm>
          <a:custGeom>
            <a:avLst/>
            <a:gdLst>
              <a:gd name="T0" fmla="*/ 1154349 w 1770"/>
              <a:gd name="T1" fmla="*/ 0 h 1818"/>
              <a:gd name="T2" fmla="*/ 1154349 w 1770"/>
              <a:gd name="T3" fmla="*/ 0 h 1818"/>
              <a:gd name="T4" fmla="*/ 267543 w 1770"/>
              <a:gd name="T5" fmla="*/ 677546 h 1818"/>
              <a:gd name="T6" fmla="*/ 267543 w 1770"/>
              <a:gd name="T7" fmla="*/ 677546 h 1818"/>
              <a:gd name="T8" fmla="*/ 565755 w 1770"/>
              <a:gd name="T9" fmla="*/ 486946 h 1818"/>
              <a:gd name="T10" fmla="*/ 565755 w 1770"/>
              <a:gd name="T11" fmla="*/ 486946 h 1818"/>
              <a:gd name="T12" fmla="*/ 1154349 w 1770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70" h="1818">
                <a:moveTo>
                  <a:pt x="1769" y="0"/>
                </a:moveTo>
                <a:lnTo>
                  <a:pt x="1769" y="0"/>
                </a:lnTo>
                <a:cubicBezTo>
                  <a:pt x="1769" y="0"/>
                  <a:pt x="832" y="236"/>
                  <a:pt x="410" y="1038"/>
                </a:cubicBezTo>
                <a:cubicBezTo>
                  <a:pt x="0" y="1817"/>
                  <a:pt x="730" y="904"/>
                  <a:pt x="867" y="746"/>
                </a:cubicBezTo>
                <a:cubicBezTo>
                  <a:pt x="1211" y="350"/>
                  <a:pt x="1769" y="0"/>
                  <a:pt x="1769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67018199-B8A5-0349-AFB8-FAA78F25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1640" y="9719881"/>
            <a:ext cx="3136465" cy="895364"/>
          </a:xfrm>
          <a:custGeom>
            <a:avLst/>
            <a:gdLst>
              <a:gd name="T0" fmla="*/ 1643999 w 2517"/>
              <a:gd name="T1" fmla="*/ 259523 h 720"/>
              <a:gd name="T2" fmla="*/ 1643999 w 2517"/>
              <a:gd name="T3" fmla="*/ 259523 h 720"/>
              <a:gd name="T4" fmla="*/ 526655 w 2517"/>
              <a:gd name="T5" fmla="*/ 237352 h 720"/>
              <a:gd name="T6" fmla="*/ 526655 w 2517"/>
              <a:gd name="T7" fmla="*/ 237352 h 720"/>
              <a:gd name="T8" fmla="*/ 878847 w 2517"/>
              <a:gd name="T9" fmla="*/ 274520 h 720"/>
              <a:gd name="T10" fmla="*/ 878847 w 2517"/>
              <a:gd name="T11" fmla="*/ 274520 h 720"/>
              <a:gd name="T12" fmla="*/ 1643999 w 2517"/>
              <a:gd name="T13" fmla="*/ 259523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17" h="720">
                <a:moveTo>
                  <a:pt x="2516" y="398"/>
                </a:moveTo>
                <a:lnTo>
                  <a:pt x="2516" y="398"/>
                </a:lnTo>
                <a:cubicBezTo>
                  <a:pt x="2516" y="398"/>
                  <a:pt x="1636" y="0"/>
                  <a:pt x="806" y="364"/>
                </a:cubicBezTo>
                <a:cubicBezTo>
                  <a:pt x="0" y="719"/>
                  <a:pt x="1140" y="458"/>
                  <a:pt x="1345" y="421"/>
                </a:cubicBezTo>
                <a:cubicBezTo>
                  <a:pt x="1861" y="325"/>
                  <a:pt x="2516" y="398"/>
                  <a:pt x="2516" y="398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4E3BEFE-7F34-944C-AC9B-3B2920DE7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3468" y="8148869"/>
            <a:ext cx="1202954" cy="2922301"/>
          </a:xfrm>
          <a:custGeom>
            <a:avLst/>
            <a:gdLst>
              <a:gd name="T0" fmla="*/ 630135 w 967"/>
              <a:gd name="T1" fmla="*/ 0 h 2346"/>
              <a:gd name="T2" fmla="*/ 630135 w 967"/>
              <a:gd name="T3" fmla="*/ 0 h 2346"/>
              <a:gd name="T4" fmla="*/ 60013 w 967"/>
              <a:gd name="T5" fmla="*/ 959497 h 2346"/>
              <a:gd name="T6" fmla="*/ 60013 w 967"/>
              <a:gd name="T7" fmla="*/ 959497 h 2346"/>
              <a:gd name="T8" fmla="*/ 265492 w 967"/>
              <a:gd name="T9" fmla="*/ 671452 h 2346"/>
              <a:gd name="T10" fmla="*/ 265492 w 967"/>
              <a:gd name="T11" fmla="*/ 671452 h 2346"/>
              <a:gd name="T12" fmla="*/ 630135 w 967"/>
              <a:gd name="T13" fmla="*/ 0 h 23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7" h="2346">
                <a:moveTo>
                  <a:pt x="966" y="0"/>
                </a:moveTo>
                <a:lnTo>
                  <a:pt x="966" y="0"/>
                </a:lnTo>
                <a:cubicBezTo>
                  <a:pt x="966" y="0"/>
                  <a:pt x="185" y="567"/>
                  <a:pt x="92" y="1469"/>
                </a:cubicBezTo>
                <a:cubicBezTo>
                  <a:pt x="0" y="2345"/>
                  <a:pt x="338" y="1225"/>
                  <a:pt x="407" y="1028"/>
                </a:cubicBezTo>
                <a:cubicBezTo>
                  <a:pt x="579" y="532"/>
                  <a:pt x="966" y="0"/>
                  <a:pt x="966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81045940-F2D8-584A-881B-50731F77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940" y="9066207"/>
            <a:ext cx="2076329" cy="2383981"/>
          </a:xfrm>
          <a:custGeom>
            <a:avLst/>
            <a:gdLst>
              <a:gd name="T0" fmla="*/ 0 w 1668"/>
              <a:gd name="T1" fmla="*/ 0 h 1913"/>
              <a:gd name="T2" fmla="*/ 0 w 1668"/>
              <a:gd name="T3" fmla="*/ 0 h 1913"/>
              <a:gd name="T4" fmla="*/ 848549 w 1668"/>
              <a:gd name="T5" fmla="*/ 725984 h 1913"/>
              <a:gd name="T6" fmla="*/ 848549 w 1668"/>
              <a:gd name="T7" fmla="*/ 725984 h 1913"/>
              <a:gd name="T8" fmla="*/ 561348 w 1668"/>
              <a:gd name="T9" fmla="*/ 519493 h 1913"/>
              <a:gd name="T10" fmla="*/ 561348 w 1668"/>
              <a:gd name="T11" fmla="*/ 519493 h 1913"/>
              <a:gd name="T12" fmla="*/ 0 w 1668"/>
              <a:gd name="T13" fmla="*/ 0 h 19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68" h="1913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923" y="288"/>
                  <a:pt x="1300" y="1111"/>
                </a:cubicBezTo>
                <a:cubicBezTo>
                  <a:pt x="1667" y="1912"/>
                  <a:pt x="988" y="960"/>
                  <a:pt x="860" y="795"/>
                </a:cubicBezTo>
                <a:cubicBezTo>
                  <a:pt x="538" y="381"/>
                  <a:pt x="0" y="0"/>
                  <a:pt x="0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842FC73-A484-814E-AAA0-AE332067B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843" y="10087915"/>
            <a:ext cx="3109001" cy="999734"/>
          </a:xfrm>
          <a:custGeom>
            <a:avLst/>
            <a:gdLst>
              <a:gd name="T0" fmla="*/ 0 w 2496"/>
              <a:gd name="T1" fmla="*/ 229426 h 802"/>
              <a:gd name="T2" fmla="*/ 0 w 2496"/>
              <a:gd name="T3" fmla="*/ 229426 h 802"/>
              <a:gd name="T4" fmla="*/ 1116226 w 2496"/>
              <a:gd name="T5" fmla="*/ 265376 h 802"/>
              <a:gd name="T6" fmla="*/ 1116226 w 2496"/>
              <a:gd name="T7" fmla="*/ 265376 h 802"/>
              <a:gd name="T8" fmla="*/ 762221 w 2496"/>
              <a:gd name="T9" fmla="*/ 283677 h 802"/>
              <a:gd name="T10" fmla="*/ 762221 w 2496"/>
              <a:gd name="T11" fmla="*/ 283677 h 802"/>
              <a:gd name="T12" fmla="*/ 0 w 2496"/>
              <a:gd name="T13" fmla="*/ 229426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96" h="802">
                <a:moveTo>
                  <a:pt x="0" y="351"/>
                </a:moveTo>
                <a:lnTo>
                  <a:pt x="0" y="351"/>
                </a:lnTo>
                <a:cubicBezTo>
                  <a:pt x="0" y="351"/>
                  <a:pt x="898" y="0"/>
                  <a:pt x="1709" y="406"/>
                </a:cubicBezTo>
                <a:cubicBezTo>
                  <a:pt x="2495" y="801"/>
                  <a:pt x="1371" y="483"/>
                  <a:pt x="1167" y="434"/>
                </a:cubicBezTo>
                <a:cubicBezTo>
                  <a:pt x="657" y="313"/>
                  <a:pt x="0" y="351"/>
                  <a:pt x="0" y="351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811889D4-E9AE-F248-9C62-5985EDB33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431" y="9505652"/>
            <a:ext cx="2570695" cy="1840172"/>
          </a:xfrm>
          <a:custGeom>
            <a:avLst/>
            <a:gdLst>
              <a:gd name="T0" fmla="*/ 0 w 2062"/>
              <a:gd name="T1" fmla="*/ 0 h 1479"/>
              <a:gd name="T2" fmla="*/ 0 w 2062"/>
              <a:gd name="T3" fmla="*/ 0 h 1479"/>
              <a:gd name="T4" fmla="*/ 993663 w 2062"/>
              <a:gd name="T5" fmla="*/ 510830 h 1479"/>
              <a:gd name="T6" fmla="*/ 993663 w 2062"/>
              <a:gd name="T7" fmla="*/ 510830 h 1479"/>
              <a:gd name="T8" fmla="*/ 666146 w 2062"/>
              <a:gd name="T9" fmla="*/ 375783 h 1479"/>
              <a:gd name="T10" fmla="*/ 666146 w 2062"/>
              <a:gd name="T11" fmla="*/ 375783 h 1479"/>
              <a:gd name="T12" fmla="*/ 0 w 2062"/>
              <a:gd name="T13" fmla="*/ 0 h 14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62" h="1479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964" y="67"/>
                  <a:pt x="1520" y="783"/>
                </a:cubicBezTo>
                <a:cubicBezTo>
                  <a:pt x="2061" y="1478"/>
                  <a:pt x="1182" y="707"/>
                  <a:pt x="1019" y="576"/>
                </a:cubicBezTo>
                <a:cubicBezTo>
                  <a:pt x="611" y="247"/>
                  <a:pt x="0" y="0"/>
                  <a:pt x="0" y="0"/>
                </a:cubicBez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AFC6022-DA80-414B-9341-BA4BEB520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2904" y="8349967"/>
            <a:ext cx="2652566" cy="2017559"/>
          </a:xfrm>
          <a:custGeom>
            <a:avLst/>
            <a:gdLst>
              <a:gd name="connsiteX0" fmla="*/ 1689463 w 2652566"/>
              <a:gd name="connsiteY0" fmla="*/ 99 h 2017559"/>
              <a:gd name="connsiteX1" fmla="*/ 1734207 w 2652566"/>
              <a:gd name="connsiteY1" fmla="*/ 10032 h 2017559"/>
              <a:gd name="connsiteX2" fmla="*/ 1752802 w 2652566"/>
              <a:gd name="connsiteY2" fmla="*/ 207853 h 2017559"/>
              <a:gd name="connsiteX3" fmla="*/ 1552184 w 2652566"/>
              <a:gd name="connsiteY3" fmla="*/ 533728 h 2017559"/>
              <a:gd name="connsiteX4" fmla="*/ 1541619 w 2652566"/>
              <a:gd name="connsiteY4" fmla="*/ 533156 h 2017559"/>
              <a:gd name="connsiteX5" fmla="*/ 1505001 w 2652566"/>
              <a:gd name="connsiteY5" fmla="*/ 687676 h 2017559"/>
              <a:gd name="connsiteX6" fmla="*/ 1459263 w 2652566"/>
              <a:gd name="connsiteY6" fmla="*/ 827937 h 2017559"/>
              <a:gd name="connsiteX7" fmla="*/ 1510400 w 2652566"/>
              <a:gd name="connsiteY7" fmla="*/ 779313 h 2017559"/>
              <a:gd name="connsiteX8" fmla="*/ 1511647 w 2652566"/>
              <a:gd name="connsiteY8" fmla="*/ 778066 h 2017559"/>
              <a:gd name="connsiteX9" fmla="*/ 1804747 w 2652566"/>
              <a:gd name="connsiteY9" fmla="*/ 589805 h 2017559"/>
              <a:gd name="connsiteX10" fmla="*/ 1937226 w 2652566"/>
              <a:gd name="connsiteY10" fmla="*/ 537461 h 2017559"/>
              <a:gd name="connsiteX11" fmla="*/ 1983772 w 2652566"/>
              <a:gd name="connsiteY11" fmla="*/ 525018 h 2017559"/>
              <a:gd name="connsiteX12" fmla="*/ 1992128 w 2652566"/>
              <a:gd name="connsiteY12" fmla="*/ 507861 h 2017559"/>
              <a:gd name="connsiteX13" fmla="*/ 2465431 w 2652566"/>
              <a:gd name="connsiteY13" fmla="*/ 360443 h 2017559"/>
              <a:gd name="connsiteX14" fmla="*/ 2652351 w 2652566"/>
              <a:gd name="connsiteY14" fmla="*/ 509005 h 2017559"/>
              <a:gd name="connsiteX15" fmla="*/ 2443001 w 2652566"/>
              <a:gd name="connsiteY15" fmla="*/ 625108 h 2017559"/>
              <a:gd name="connsiteX16" fmla="*/ 1987126 w 2652566"/>
              <a:gd name="connsiteY16" fmla="*/ 560402 h 2017559"/>
              <a:gd name="connsiteX17" fmla="*/ 1980296 w 2652566"/>
              <a:gd name="connsiteY17" fmla="*/ 542103 h 2017559"/>
              <a:gd name="connsiteX18" fmla="*/ 1941981 w 2652566"/>
              <a:gd name="connsiteY18" fmla="*/ 552421 h 2017559"/>
              <a:gd name="connsiteX19" fmla="*/ 1810983 w 2652566"/>
              <a:gd name="connsiteY19" fmla="*/ 603519 h 2017559"/>
              <a:gd name="connsiteX20" fmla="*/ 1574009 w 2652566"/>
              <a:gd name="connsiteY20" fmla="*/ 749391 h 2017559"/>
              <a:gd name="connsiteX21" fmla="*/ 1898289 w 2652566"/>
              <a:gd name="connsiteY21" fmla="*/ 738794 h 2017559"/>
              <a:gd name="connsiteX22" fmla="*/ 1961586 w 2652566"/>
              <a:gd name="connsiteY22" fmla="*/ 755296 h 2017559"/>
              <a:gd name="connsiteX23" fmla="*/ 1971359 w 2652566"/>
              <a:gd name="connsiteY23" fmla="*/ 745577 h 2017559"/>
              <a:gd name="connsiteX24" fmla="*/ 2063475 w 2652566"/>
              <a:gd name="connsiteY24" fmla="*/ 726821 h 2017559"/>
              <a:gd name="connsiteX25" fmla="*/ 2387823 w 2652566"/>
              <a:gd name="connsiteY25" fmla="*/ 791264 h 2017559"/>
              <a:gd name="connsiteX26" fmla="*/ 2479034 w 2652566"/>
              <a:gd name="connsiteY26" fmla="*/ 968268 h 2017559"/>
              <a:gd name="connsiteX27" fmla="*/ 2280369 w 2652566"/>
              <a:gd name="connsiteY27" fmla="*/ 984473 h 2017559"/>
              <a:gd name="connsiteX28" fmla="*/ 1956382 w 2652566"/>
              <a:gd name="connsiteY28" fmla="*/ 780309 h 2017559"/>
              <a:gd name="connsiteX29" fmla="*/ 1957133 w 2652566"/>
              <a:gd name="connsiteY29" fmla="*/ 770386 h 2017559"/>
              <a:gd name="connsiteX30" fmla="*/ 1942444 w 2652566"/>
              <a:gd name="connsiteY30" fmla="*/ 765762 h 2017559"/>
              <a:gd name="connsiteX31" fmla="*/ 1521625 w 2652566"/>
              <a:gd name="connsiteY31" fmla="*/ 791781 h 2017559"/>
              <a:gd name="connsiteX32" fmla="*/ 1219794 w 2652566"/>
              <a:gd name="connsiteY32" fmla="*/ 1175784 h 2017559"/>
              <a:gd name="connsiteX33" fmla="*/ 1219794 w 2652566"/>
              <a:gd name="connsiteY33" fmla="*/ 1178277 h 2017559"/>
              <a:gd name="connsiteX34" fmla="*/ 1209817 w 2652566"/>
              <a:gd name="connsiteY34" fmla="*/ 1194485 h 2017559"/>
              <a:gd name="connsiteX35" fmla="*/ 1172399 w 2652566"/>
              <a:gd name="connsiteY35" fmla="*/ 1260564 h 2017559"/>
              <a:gd name="connsiteX36" fmla="*/ 1499175 w 2652566"/>
              <a:gd name="connsiteY36" fmla="*/ 1184511 h 2017559"/>
              <a:gd name="connsiteX37" fmla="*/ 1583616 w 2652566"/>
              <a:gd name="connsiteY37" fmla="*/ 1188018 h 2017559"/>
              <a:gd name="connsiteX38" fmla="*/ 1608144 w 2652566"/>
              <a:gd name="connsiteY38" fmla="*/ 1190755 h 2017559"/>
              <a:gd name="connsiteX39" fmla="*/ 1617747 w 2652566"/>
              <a:gd name="connsiteY39" fmla="*/ 1181841 h 2017559"/>
              <a:gd name="connsiteX40" fmla="*/ 1761684 w 2652566"/>
              <a:gd name="connsiteY40" fmla="*/ 1161421 h 2017559"/>
              <a:gd name="connsiteX41" fmla="*/ 2029919 w 2652566"/>
              <a:gd name="connsiteY41" fmla="*/ 1212220 h 2017559"/>
              <a:gd name="connsiteX42" fmla="*/ 2129960 w 2652566"/>
              <a:gd name="connsiteY42" fmla="*/ 1384783 h 2017559"/>
              <a:gd name="connsiteX43" fmla="*/ 1932379 w 2652566"/>
              <a:gd name="connsiteY43" fmla="*/ 1411042 h 2017559"/>
              <a:gd name="connsiteX44" fmla="*/ 1597912 w 2652566"/>
              <a:gd name="connsiteY44" fmla="*/ 1221259 h 2017559"/>
              <a:gd name="connsiteX45" fmla="*/ 1598329 w 2652566"/>
              <a:gd name="connsiteY45" fmla="*/ 1205762 h 2017559"/>
              <a:gd name="connsiteX46" fmla="*/ 1581300 w 2652566"/>
              <a:gd name="connsiteY46" fmla="*/ 1203899 h 2017559"/>
              <a:gd name="connsiteX47" fmla="*/ 1148702 w 2652566"/>
              <a:gd name="connsiteY47" fmla="*/ 1297967 h 2017559"/>
              <a:gd name="connsiteX48" fmla="*/ 885536 w 2652566"/>
              <a:gd name="connsiteY48" fmla="*/ 1628359 h 2017559"/>
              <a:gd name="connsiteX49" fmla="*/ 1327836 w 2652566"/>
              <a:gd name="connsiteY49" fmla="*/ 1570229 h 2017559"/>
              <a:gd name="connsiteX50" fmla="*/ 1388286 w 2652566"/>
              <a:gd name="connsiteY50" fmla="*/ 1580979 h 2017559"/>
              <a:gd name="connsiteX51" fmla="*/ 1388321 w 2652566"/>
              <a:gd name="connsiteY51" fmla="*/ 1577488 h 2017559"/>
              <a:gd name="connsiteX52" fmla="*/ 1550333 w 2652566"/>
              <a:gd name="connsiteY52" fmla="*/ 1540287 h 2017559"/>
              <a:gd name="connsiteX53" fmla="*/ 1816629 w 2652566"/>
              <a:gd name="connsiteY53" fmla="*/ 1591243 h 2017559"/>
              <a:gd name="connsiteX54" fmla="*/ 1917189 w 2652566"/>
              <a:gd name="connsiteY54" fmla="*/ 1765056 h 2017559"/>
              <a:gd name="connsiteX55" fmla="*/ 1719794 w 2652566"/>
              <a:gd name="connsiteY55" fmla="*/ 1790065 h 2017559"/>
              <a:gd name="connsiteX56" fmla="*/ 1388103 w 2652566"/>
              <a:gd name="connsiteY56" fmla="*/ 1599444 h 2017559"/>
              <a:gd name="connsiteX57" fmla="*/ 1388133 w 2652566"/>
              <a:gd name="connsiteY57" fmla="*/ 1596424 h 2017559"/>
              <a:gd name="connsiteX58" fmla="*/ 1303671 w 2652566"/>
              <a:gd name="connsiteY58" fmla="*/ 1582852 h 2017559"/>
              <a:gd name="connsiteX59" fmla="*/ 840635 w 2652566"/>
              <a:gd name="connsiteY59" fmla="*/ 1669502 h 2017559"/>
              <a:gd name="connsiteX60" fmla="*/ 714665 w 2652566"/>
              <a:gd name="connsiteY60" fmla="*/ 1774230 h 2017559"/>
              <a:gd name="connsiteX61" fmla="*/ 0 w 2652566"/>
              <a:gd name="connsiteY61" fmla="*/ 2017349 h 2017559"/>
              <a:gd name="connsiteX62" fmla="*/ 0 w 2652566"/>
              <a:gd name="connsiteY62" fmla="*/ 2001141 h 2017559"/>
              <a:gd name="connsiteX63" fmla="*/ 704687 w 2652566"/>
              <a:gd name="connsiteY63" fmla="*/ 1761763 h 2017559"/>
              <a:gd name="connsiteX64" fmla="*/ 961617 w 2652566"/>
              <a:gd name="connsiteY64" fmla="*/ 1523631 h 2017559"/>
              <a:gd name="connsiteX65" fmla="*/ 981573 w 2652566"/>
              <a:gd name="connsiteY65" fmla="*/ 1148043 h 2017559"/>
              <a:gd name="connsiteX66" fmla="*/ 968962 w 2652566"/>
              <a:gd name="connsiteY66" fmla="*/ 1108062 h 2017559"/>
              <a:gd name="connsiteX67" fmla="*/ 965917 w 2652566"/>
              <a:gd name="connsiteY67" fmla="*/ 1110247 h 2017559"/>
              <a:gd name="connsiteX68" fmla="*/ 717116 w 2652566"/>
              <a:gd name="connsiteY68" fmla="*/ 755854 h 2017559"/>
              <a:gd name="connsiteX69" fmla="*/ 795882 w 2652566"/>
              <a:gd name="connsiteY69" fmla="*/ 573666 h 2017559"/>
              <a:gd name="connsiteX70" fmla="*/ 935910 w 2652566"/>
              <a:gd name="connsiteY70" fmla="*/ 715922 h 2017559"/>
              <a:gd name="connsiteX71" fmla="*/ 983396 w 2652566"/>
              <a:gd name="connsiteY71" fmla="*/ 1097705 h 2017559"/>
              <a:gd name="connsiteX72" fmla="*/ 982921 w 2652566"/>
              <a:gd name="connsiteY72" fmla="*/ 1098046 h 2017559"/>
              <a:gd name="connsiteX73" fmla="*/ 991083 w 2652566"/>
              <a:gd name="connsiteY73" fmla="*/ 1122485 h 2017559"/>
              <a:gd name="connsiteX74" fmla="*/ 997787 w 2652566"/>
              <a:gd name="connsiteY74" fmla="*/ 1481241 h 2017559"/>
              <a:gd name="connsiteX75" fmla="*/ 1206075 w 2652566"/>
              <a:gd name="connsiteY75" fmla="*/ 1169550 h 2017559"/>
              <a:gd name="connsiteX76" fmla="*/ 1217300 w 2652566"/>
              <a:gd name="connsiteY76" fmla="*/ 821703 h 2017559"/>
              <a:gd name="connsiteX77" fmla="*/ 1192102 w 2652566"/>
              <a:gd name="connsiteY77" fmla="*/ 712319 h 2017559"/>
              <a:gd name="connsiteX78" fmla="*/ 1196326 w 2652566"/>
              <a:gd name="connsiteY78" fmla="*/ 638036 h 2017559"/>
              <a:gd name="connsiteX79" fmla="*/ 1184972 w 2652566"/>
              <a:gd name="connsiteY79" fmla="*/ 625456 h 2017559"/>
              <a:gd name="connsiteX80" fmla="*/ 1217480 w 2652566"/>
              <a:gd name="connsiteY80" fmla="*/ 215424 h 2017559"/>
              <a:gd name="connsiteX81" fmla="*/ 1344635 w 2652566"/>
              <a:gd name="connsiteY81" fmla="*/ 109102 h 2017559"/>
              <a:gd name="connsiteX82" fmla="*/ 1389888 w 2652566"/>
              <a:gd name="connsiteY82" fmla="*/ 117346 h 2017559"/>
              <a:gd name="connsiteX83" fmla="*/ 1414695 w 2652566"/>
              <a:gd name="connsiteY83" fmla="*/ 313503 h 2017559"/>
              <a:gd name="connsiteX84" fmla="*/ 1224021 w 2652566"/>
              <a:gd name="connsiteY84" fmla="*/ 645201 h 2017559"/>
              <a:gd name="connsiteX85" fmla="*/ 1212691 w 2652566"/>
              <a:gd name="connsiteY85" fmla="*/ 645086 h 2017559"/>
              <a:gd name="connsiteX86" fmla="*/ 1208647 w 2652566"/>
              <a:gd name="connsiteY86" fmla="*/ 708189 h 2017559"/>
              <a:gd name="connsiteX87" fmla="*/ 1232267 w 2652566"/>
              <a:gd name="connsiteY87" fmla="*/ 814222 h 2017559"/>
              <a:gd name="connsiteX88" fmla="*/ 1254717 w 2652566"/>
              <a:gd name="connsiteY88" fmla="*/ 1084770 h 2017559"/>
              <a:gd name="connsiteX89" fmla="*/ 1425588 w 2652566"/>
              <a:gd name="connsiteY89" fmla="*/ 861599 h 2017559"/>
              <a:gd name="connsiteX90" fmla="*/ 1521001 w 2652566"/>
              <a:gd name="connsiteY90" fmla="*/ 552714 h 2017559"/>
              <a:gd name="connsiteX91" fmla="*/ 1526325 w 2652566"/>
              <a:gd name="connsiteY91" fmla="*/ 527172 h 2017559"/>
              <a:gd name="connsiteX92" fmla="*/ 1513977 w 2652566"/>
              <a:gd name="connsiteY92" fmla="*/ 512599 h 2017559"/>
              <a:gd name="connsiteX93" fmla="*/ 1559416 w 2652566"/>
              <a:gd name="connsiteY93" fmla="*/ 102100 h 2017559"/>
              <a:gd name="connsiteX94" fmla="*/ 1689463 w 2652566"/>
              <a:gd name="connsiteY94" fmla="*/ 99 h 20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652566" h="2017559">
                <a:moveTo>
                  <a:pt x="1689463" y="99"/>
                </a:moveTo>
                <a:cubicBezTo>
                  <a:pt x="1705540" y="-621"/>
                  <a:pt x="1720881" y="2567"/>
                  <a:pt x="1734207" y="10032"/>
                </a:cubicBezTo>
                <a:cubicBezTo>
                  <a:pt x="1787512" y="38648"/>
                  <a:pt x="1794950" y="126983"/>
                  <a:pt x="1752802" y="207853"/>
                </a:cubicBezTo>
                <a:cubicBezTo>
                  <a:pt x="1676873" y="354818"/>
                  <a:pt x="1604741" y="515119"/>
                  <a:pt x="1552184" y="533728"/>
                </a:cubicBezTo>
                <a:lnTo>
                  <a:pt x="1541619" y="533156"/>
                </a:lnTo>
                <a:lnTo>
                  <a:pt x="1505001" y="687676"/>
                </a:lnTo>
                <a:cubicBezTo>
                  <a:pt x="1490912" y="740040"/>
                  <a:pt x="1475477" y="789287"/>
                  <a:pt x="1459263" y="827937"/>
                </a:cubicBezTo>
                <a:cubicBezTo>
                  <a:pt x="1476724" y="810482"/>
                  <a:pt x="1494186" y="794274"/>
                  <a:pt x="1510400" y="779313"/>
                </a:cubicBezTo>
                <a:cubicBezTo>
                  <a:pt x="1511647" y="779313"/>
                  <a:pt x="1511647" y="779313"/>
                  <a:pt x="1511647" y="778066"/>
                </a:cubicBezTo>
                <a:cubicBezTo>
                  <a:pt x="1616415" y="688299"/>
                  <a:pt x="1718688" y="628455"/>
                  <a:pt x="1804747" y="589805"/>
                </a:cubicBezTo>
                <a:cubicBezTo>
                  <a:pt x="1851830" y="567675"/>
                  <a:pt x="1896574" y="550610"/>
                  <a:pt x="1937226" y="537461"/>
                </a:cubicBezTo>
                <a:lnTo>
                  <a:pt x="1983772" y="525018"/>
                </a:lnTo>
                <a:lnTo>
                  <a:pt x="1992128" y="507861"/>
                </a:lnTo>
                <a:cubicBezTo>
                  <a:pt x="2050274" y="439367"/>
                  <a:pt x="2277889" y="362628"/>
                  <a:pt x="2465431" y="360443"/>
                </a:cubicBezTo>
                <a:cubicBezTo>
                  <a:pt x="2575091" y="359195"/>
                  <a:pt x="2657336" y="436597"/>
                  <a:pt x="2652351" y="509005"/>
                </a:cubicBezTo>
                <a:cubicBezTo>
                  <a:pt x="2646121" y="582662"/>
                  <a:pt x="2552661" y="632599"/>
                  <a:pt x="2443001" y="625108"/>
                </a:cubicBezTo>
                <a:cubicBezTo>
                  <a:pt x="2245645" y="610908"/>
                  <a:pt x="2033023" y="609133"/>
                  <a:pt x="1987126" y="560402"/>
                </a:cubicBezTo>
                <a:lnTo>
                  <a:pt x="1980296" y="542103"/>
                </a:lnTo>
                <a:lnTo>
                  <a:pt x="1941981" y="552421"/>
                </a:lnTo>
                <a:cubicBezTo>
                  <a:pt x="1901953" y="565337"/>
                  <a:pt x="1857754" y="582013"/>
                  <a:pt x="1810983" y="603519"/>
                </a:cubicBezTo>
                <a:cubicBezTo>
                  <a:pt x="1739891" y="637182"/>
                  <a:pt x="1657573" y="682066"/>
                  <a:pt x="1574009" y="749391"/>
                </a:cubicBezTo>
                <a:cubicBezTo>
                  <a:pt x="1682518" y="707625"/>
                  <a:pt x="1803811" y="717910"/>
                  <a:pt x="1898289" y="738794"/>
                </a:cubicBezTo>
                <a:lnTo>
                  <a:pt x="1961586" y="755296"/>
                </a:lnTo>
                <a:lnTo>
                  <a:pt x="1971359" y="745577"/>
                </a:lnTo>
                <a:cubicBezTo>
                  <a:pt x="1989747" y="734087"/>
                  <a:pt x="2022546" y="727927"/>
                  <a:pt x="2063475" y="726821"/>
                </a:cubicBezTo>
                <a:cubicBezTo>
                  <a:pt x="2154427" y="724362"/>
                  <a:pt x="2285523" y="746857"/>
                  <a:pt x="2387823" y="791264"/>
                </a:cubicBezTo>
                <a:cubicBezTo>
                  <a:pt x="2471538" y="827413"/>
                  <a:pt x="2509022" y="914668"/>
                  <a:pt x="2479034" y="968268"/>
                </a:cubicBezTo>
                <a:cubicBezTo>
                  <a:pt x="2450297" y="1021868"/>
                  <a:pt x="2361585" y="1028101"/>
                  <a:pt x="2280369" y="984473"/>
                </a:cubicBezTo>
                <a:cubicBezTo>
                  <a:pt x="2133869" y="907034"/>
                  <a:pt x="1973977" y="833412"/>
                  <a:pt x="1956382" y="780309"/>
                </a:cubicBezTo>
                <a:lnTo>
                  <a:pt x="1957133" y="770386"/>
                </a:lnTo>
                <a:lnTo>
                  <a:pt x="1942444" y="765762"/>
                </a:lnTo>
                <a:cubicBezTo>
                  <a:pt x="1830997" y="734702"/>
                  <a:pt x="1658041" y="709183"/>
                  <a:pt x="1521625" y="791781"/>
                </a:cubicBezTo>
                <a:cubicBezTo>
                  <a:pt x="1415610" y="884041"/>
                  <a:pt x="1309595" y="1008718"/>
                  <a:pt x="1219794" y="1175784"/>
                </a:cubicBezTo>
                <a:cubicBezTo>
                  <a:pt x="1219794" y="1177031"/>
                  <a:pt x="1219794" y="1177031"/>
                  <a:pt x="1219794" y="1178277"/>
                </a:cubicBezTo>
                <a:cubicBezTo>
                  <a:pt x="1213558" y="1188251"/>
                  <a:pt x="1209817" y="1194485"/>
                  <a:pt x="1209817" y="1194485"/>
                </a:cubicBezTo>
                <a:cubicBezTo>
                  <a:pt x="1197344" y="1216927"/>
                  <a:pt x="1184872" y="1239369"/>
                  <a:pt x="1172399" y="1260564"/>
                </a:cubicBezTo>
                <a:cubicBezTo>
                  <a:pt x="1269684" y="1196979"/>
                  <a:pt x="1400643" y="1183264"/>
                  <a:pt x="1499175" y="1184511"/>
                </a:cubicBezTo>
                <a:cubicBezTo>
                  <a:pt x="1529108" y="1184511"/>
                  <a:pt x="1557639" y="1185914"/>
                  <a:pt x="1583616" y="1188018"/>
                </a:cubicBezTo>
                <a:lnTo>
                  <a:pt x="1608144" y="1190755"/>
                </a:lnTo>
                <a:lnTo>
                  <a:pt x="1617747" y="1181841"/>
                </a:lnTo>
                <a:cubicBezTo>
                  <a:pt x="1645855" y="1166726"/>
                  <a:pt x="1698845" y="1159897"/>
                  <a:pt x="1761684" y="1161421"/>
                </a:cubicBezTo>
                <a:cubicBezTo>
                  <a:pt x="1845468" y="1163453"/>
                  <a:pt x="1946760" y="1180334"/>
                  <a:pt x="2029919" y="1212220"/>
                </a:cubicBezTo>
                <a:cubicBezTo>
                  <a:pt x="2116205" y="1245983"/>
                  <a:pt x="2157471" y="1329763"/>
                  <a:pt x="2129960" y="1384783"/>
                </a:cubicBezTo>
                <a:cubicBezTo>
                  <a:pt x="2102449" y="1441053"/>
                  <a:pt x="2014913" y="1451057"/>
                  <a:pt x="1932379" y="1411042"/>
                </a:cubicBezTo>
                <a:cubicBezTo>
                  <a:pt x="1782473" y="1339923"/>
                  <a:pt x="1618206" y="1273590"/>
                  <a:pt x="1597912" y="1221259"/>
                </a:cubicBezTo>
                <a:lnTo>
                  <a:pt x="1598329" y="1205762"/>
                </a:lnTo>
                <a:lnTo>
                  <a:pt x="1581300" y="1203899"/>
                </a:lnTo>
                <a:cubicBezTo>
                  <a:pt x="1453300" y="1193453"/>
                  <a:pt x="1262512" y="1198226"/>
                  <a:pt x="1148702" y="1297967"/>
                </a:cubicBezTo>
                <a:cubicBezTo>
                  <a:pt x="1072621" y="1420149"/>
                  <a:pt x="984067" y="1531111"/>
                  <a:pt x="885536" y="1628359"/>
                </a:cubicBezTo>
                <a:cubicBezTo>
                  <a:pt x="1038322" y="1554800"/>
                  <a:pt x="1202021" y="1553242"/>
                  <a:pt x="1327836" y="1570229"/>
                </a:cubicBezTo>
                <a:lnTo>
                  <a:pt x="1388286" y="1580979"/>
                </a:lnTo>
                <a:lnTo>
                  <a:pt x="1388321" y="1577488"/>
                </a:lnTo>
                <a:cubicBezTo>
                  <a:pt x="1401357" y="1550603"/>
                  <a:pt x="1467154" y="1538099"/>
                  <a:pt x="1550333" y="1540287"/>
                </a:cubicBezTo>
                <a:cubicBezTo>
                  <a:pt x="1633512" y="1542475"/>
                  <a:pt x="1734071" y="1559356"/>
                  <a:pt x="1816629" y="1591243"/>
                </a:cubicBezTo>
                <a:cubicBezTo>
                  <a:pt x="1902291" y="1623755"/>
                  <a:pt x="1943259" y="1710036"/>
                  <a:pt x="1917189" y="1765056"/>
                </a:cubicBezTo>
                <a:cubicBezTo>
                  <a:pt x="1889876" y="1818825"/>
                  <a:pt x="1801732" y="1830080"/>
                  <a:pt x="1719794" y="1790065"/>
                </a:cubicBezTo>
                <a:cubicBezTo>
                  <a:pt x="1570972" y="1718946"/>
                  <a:pt x="1408844" y="1652613"/>
                  <a:pt x="1388103" y="1599444"/>
                </a:cubicBezTo>
                <a:lnTo>
                  <a:pt x="1388133" y="1596424"/>
                </a:lnTo>
                <a:lnTo>
                  <a:pt x="1303671" y="1582852"/>
                </a:lnTo>
                <a:cubicBezTo>
                  <a:pt x="1168970" y="1567580"/>
                  <a:pt x="995916" y="1575995"/>
                  <a:pt x="840635" y="1669502"/>
                </a:cubicBezTo>
                <a:cubicBezTo>
                  <a:pt x="799477" y="1706905"/>
                  <a:pt x="758318" y="1741815"/>
                  <a:pt x="714665" y="1774230"/>
                </a:cubicBezTo>
                <a:cubicBezTo>
                  <a:pt x="490163" y="1938803"/>
                  <a:pt x="244458" y="2022336"/>
                  <a:pt x="0" y="2017349"/>
                </a:cubicBezTo>
                <a:lnTo>
                  <a:pt x="0" y="2001141"/>
                </a:lnTo>
                <a:cubicBezTo>
                  <a:pt x="240716" y="2006128"/>
                  <a:pt x="485174" y="1923842"/>
                  <a:pt x="704687" y="1761763"/>
                </a:cubicBezTo>
                <a:cubicBezTo>
                  <a:pt x="796982" y="1693191"/>
                  <a:pt x="881794" y="1613398"/>
                  <a:pt x="961617" y="1523631"/>
                </a:cubicBezTo>
                <a:cubicBezTo>
                  <a:pt x="1025850" y="1403941"/>
                  <a:pt x="1011818" y="1261187"/>
                  <a:pt x="981573" y="1148043"/>
                </a:cubicBezTo>
                <a:lnTo>
                  <a:pt x="968962" y="1108062"/>
                </a:lnTo>
                <a:lnTo>
                  <a:pt x="965917" y="1110247"/>
                </a:lnTo>
                <a:cubicBezTo>
                  <a:pt x="905904" y="1121478"/>
                  <a:pt x="767126" y="928059"/>
                  <a:pt x="717116" y="755854"/>
                </a:cubicBezTo>
                <a:cubicBezTo>
                  <a:pt x="692111" y="668503"/>
                  <a:pt x="735870" y="584897"/>
                  <a:pt x="795882" y="573666"/>
                </a:cubicBezTo>
                <a:cubicBezTo>
                  <a:pt x="855894" y="562435"/>
                  <a:pt x="917157" y="626076"/>
                  <a:pt x="935910" y="715922"/>
                </a:cubicBezTo>
                <a:cubicBezTo>
                  <a:pt x="968730" y="878613"/>
                  <a:pt x="1013036" y="1049902"/>
                  <a:pt x="983396" y="1097705"/>
                </a:cubicBezTo>
                <a:lnTo>
                  <a:pt x="982921" y="1098046"/>
                </a:lnTo>
                <a:lnTo>
                  <a:pt x="991083" y="1122485"/>
                </a:lnTo>
                <a:cubicBezTo>
                  <a:pt x="1021484" y="1226902"/>
                  <a:pt x="1040817" y="1360928"/>
                  <a:pt x="997787" y="1481241"/>
                </a:cubicBezTo>
                <a:cubicBezTo>
                  <a:pt x="1075115" y="1386487"/>
                  <a:pt x="1144960" y="1281759"/>
                  <a:pt x="1206075" y="1169550"/>
                </a:cubicBezTo>
                <a:cubicBezTo>
                  <a:pt x="1231019" y="1119679"/>
                  <a:pt x="1294628" y="966328"/>
                  <a:pt x="1217300" y="821703"/>
                </a:cubicBezTo>
                <a:cubicBezTo>
                  <a:pt x="1201398" y="791157"/>
                  <a:pt x="1194070" y="752819"/>
                  <a:pt x="1192102" y="712319"/>
                </a:cubicBezTo>
                <a:lnTo>
                  <a:pt x="1196326" y="638036"/>
                </a:lnTo>
                <a:lnTo>
                  <a:pt x="1184972" y="625456"/>
                </a:lnTo>
                <a:cubicBezTo>
                  <a:pt x="1150463" y="559514"/>
                  <a:pt x="1162130" y="359904"/>
                  <a:pt x="1217480" y="215424"/>
                </a:cubicBezTo>
                <a:cubicBezTo>
                  <a:pt x="1242597" y="151177"/>
                  <a:pt x="1296319" y="112768"/>
                  <a:pt x="1344635" y="109102"/>
                </a:cubicBezTo>
                <a:cubicBezTo>
                  <a:pt x="1360740" y="107880"/>
                  <a:pt x="1376244" y="110518"/>
                  <a:pt x="1389888" y="117346"/>
                </a:cubicBezTo>
                <a:cubicBezTo>
                  <a:pt x="1444463" y="143417"/>
                  <a:pt x="1454386" y="231564"/>
                  <a:pt x="1414695" y="313503"/>
                </a:cubicBezTo>
                <a:cubicBezTo>
                  <a:pt x="1343065" y="462327"/>
                  <a:pt x="1276183" y="624460"/>
                  <a:pt x="1224021" y="645201"/>
                </a:cubicBezTo>
                <a:lnTo>
                  <a:pt x="1212691" y="645086"/>
                </a:lnTo>
                <a:lnTo>
                  <a:pt x="1208647" y="708189"/>
                </a:lnTo>
                <a:cubicBezTo>
                  <a:pt x="1210206" y="747910"/>
                  <a:pt x="1216988" y="785235"/>
                  <a:pt x="1232267" y="814222"/>
                </a:cubicBezTo>
                <a:cubicBezTo>
                  <a:pt x="1282156" y="911470"/>
                  <a:pt x="1274673" y="1011211"/>
                  <a:pt x="1254717" y="1084770"/>
                </a:cubicBezTo>
                <a:cubicBezTo>
                  <a:pt x="1308348" y="997497"/>
                  <a:pt x="1366968" y="923938"/>
                  <a:pt x="1425588" y="861599"/>
                </a:cubicBezTo>
                <a:cubicBezTo>
                  <a:pt x="1461134" y="801131"/>
                  <a:pt x="1495433" y="669598"/>
                  <a:pt x="1521001" y="552714"/>
                </a:cubicBezTo>
                <a:lnTo>
                  <a:pt x="1526325" y="527172"/>
                </a:lnTo>
                <a:lnTo>
                  <a:pt x="1513977" y="512599"/>
                </a:lnTo>
                <a:cubicBezTo>
                  <a:pt x="1481589" y="445700"/>
                  <a:pt x="1498673" y="245800"/>
                  <a:pt x="1559416" y="102100"/>
                </a:cubicBezTo>
                <a:cubicBezTo>
                  <a:pt x="1586378" y="39581"/>
                  <a:pt x="1641233" y="2256"/>
                  <a:pt x="1689463" y="99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FF08B3F-22A8-304A-8925-76434AB1E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288" y="7643411"/>
            <a:ext cx="2127904" cy="2415793"/>
          </a:xfrm>
          <a:custGeom>
            <a:avLst/>
            <a:gdLst>
              <a:gd name="connsiteX0" fmla="*/ 1027157 w 2127904"/>
              <a:gd name="connsiteY0" fmla="*/ 1618 h 2415793"/>
              <a:gd name="connsiteX1" fmla="*/ 1168901 w 2127904"/>
              <a:gd name="connsiteY1" fmla="*/ 140428 h 2415793"/>
              <a:gd name="connsiteX2" fmla="*/ 1097401 w 2127904"/>
              <a:gd name="connsiteY2" fmla="*/ 548692 h 2415793"/>
              <a:gd name="connsiteX3" fmla="*/ 1080719 w 2127904"/>
              <a:gd name="connsiteY3" fmla="*/ 559539 h 2415793"/>
              <a:gd name="connsiteX4" fmla="*/ 1078840 w 2127904"/>
              <a:gd name="connsiteY4" fmla="*/ 584148 h 2415793"/>
              <a:gd name="connsiteX5" fmla="*/ 1083979 w 2127904"/>
              <a:gd name="connsiteY5" fmla="*/ 906903 h 2415793"/>
              <a:gd name="connsiteX6" fmla="*/ 1082733 w 2127904"/>
              <a:gd name="connsiteY6" fmla="*/ 906903 h 2415793"/>
              <a:gd name="connsiteX7" fmla="*/ 1183638 w 2127904"/>
              <a:gd name="connsiteY7" fmla="*/ 1168345 h 2415793"/>
              <a:gd name="connsiteX8" fmla="*/ 1282051 w 2127904"/>
              <a:gd name="connsiteY8" fmla="*/ 915618 h 2415793"/>
              <a:gd name="connsiteX9" fmla="*/ 1334430 w 2127904"/>
              <a:gd name="connsiteY9" fmla="*/ 820398 h 2415793"/>
              <a:gd name="connsiteX10" fmla="*/ 1347979 w 2127904"/>
              <a:gd name="connsiteY10" fmla="*/ 760471 h 2415793"/>
              <a:gd name="connsiteX11" fmla="*/ 1337729 w 2127904"/>
              <a:gd name="connsiteY11" fmla="*/ 757630 h 2415793"/>
              <a:gd name="connsiteX12" fmla="*/ 1248629 w 2127904"/>
              <a:gd name="connsiteY12" fmla="*/ 385198 h 2415793"/>
              <a:gd name="connsiteX13" fmla="*/ 1327728 w 2127904"/>
              <a:gd name="connsiteY13" fmla="*/ 203552 h 2415793"/>
              <a:gd name="connsiteX14" fmla="*/ 1463680 w 2127904"/>
              <a:gd name="connsiteY14" fmla="*/ 346630 h 2415793"/>
              <a:gd name="connsiteX15" fmla="*/ 1380832 w 2127904"/>
              <a:gd name="connsiteY15" fmla="*/ 749543 h 2415793"/>
              <a:gd name="connsiteX16" fmla="*/ 1364788 w 2127904"/>
              <a:gd name="connsiteY16" fmla="*/ 759570 h 2415793"/>
              <a:gd name="connsiteX17" fmla="*/ 1348522 w 2127904"/>
              <a:gd name="connsiteY17" fmla="*/ 828802 h 2415793"/>
              <a:gd name="connsiteX18" fmla="*/ 1293262 w 2127904"/>
              <a:gd name="connsiteY18" fmla="*/ 926823 h 2415793"/>
              <a:gd name="connsiteX19" fmla="*/ 1207307 w 2127904"/>
              <a:gd name="connsiteY19" fmla="*/ 1264207 h 2415793"/>
              <a:gd name="connsiteX20" fmla="*/ 1319423 w 2127904"/>
              <a:gd name="connsiteY20" fmla="*/ 1621510 h 2415793"/>
              <a:gd name="connsiteX21" fmla="*/ 1426400 w 2127904"/>
              <a:gd name="connsiteY21" fmla="*/ 1279146 h 2415793"/>
              <a:gd name="connsiteX22" fmla="*/ 1443814 w 2127904"/>
              <a:gd name="connsiteY22" fmla="*/ 1254225 h 2415793"/>
              <a:gd name="connsiteX23" fmla="*/ 1440335 w 2127904"/>
              <a:gd name="connsiteY23" fmla="*/ 1249870 h 2415793"/>
              <a:gd name="connsiteX24" fmla="*/ 1595357 w 2127904"/>
              <a:gd name="connsiteY24" fmla="*/ 900107 h 2415793"/>
              <a:gd name="connsiteX25" fmla="*/ 1725076 w 2127904"/>
              <a:gd name="connsiteY25" fmla="*/ 794923 h 2415793"/>
              <a:gd name="connsiteX26" fmla="*/ 1769569 w 2127904"/>
              <a:gd name="connsiteY26" fmla="*/ 803193 h 2415793"/>
              <a:gd name="connsiteX27" fmla="*/ 1793382 w 2127904"/>
              <a:gd name="connsiteY27" fmla="*/ 999505 h 2415793"/>
              <a:gd name="connsiteX28" fmla="*/ 1479841 w 2127904"/>
              <a:gd name="connsiteY28" fmla="*/ 1269531 h 2415793"/>
              <a:gd name="connsiteX29" fmla="*/ 1454424 w 2127904"/>
              <a:gd name="connsiteY29" fmla="*/ 1266715 h 2415793"/>
              <a:gd name="connsiteX30" fmla="*/ 1427646 w 2127904"/>
              <a:gd name="connsiteY30" fmla="*/ 1306535 h 2415793"/>
              <a:gd name="connsiteX31" fmla="*/ 1340600 w 2127904"/>
              <a:gd name="connsiteY31" fmla="*/ 1672553 h 2415793"/>
              <a:gd name="connsiteX32" fmla="*/ 1519986 w 2127904"/>
              <a:gd name="connsiteY32" fmla="*/ 1971343 h 2415793"/>
              <a:gd name="connsiteX33" fmla="*/ 2127904 w 2127904"/>
              <a:gd name="connsiteY33" fmla="*/ 2399609 h 2415793"/>
              <a:gd name="connsiteX34" fmla="*/ 2124167 w 2127904"/>
              <a:gd name="connsiteY34" fmla="*/ 2415793 h 2415793"/>
              <a:gd name="connsiteX35" fmla="*/ 1507529 w 2127904"/>
              <a:gd name="connsiteY35" fmla="*/ 1981303 h 2415793"/>
              <a:gd name="connsiteX36" fmla="*/ 1415344 w 2127904"/>
              <a:gd name="connsiteY36" fmla="*/ 1845602 h 2415793"/>
              <a:gd name="connsiteX37" fmla="*/ 996777 w 2127904"/>
              <a:gd name="connsiteY37" fmla="*/ 1632403 h 2415793"/>
              <a:gd name="connsiteX38" fmla="*/ 914422 w 2127904"/>
              <a:gd name="connsiteY38" fmla="*/ 1621860 h 2415793"/>
              <a:gd name="connsiteX39" fmla="*/ 891645 w 2127904"/>
              <a:gd name="connsiteY39" fmla="*/ 1639263 h 2415793"/>
              <a:gd name="connsiteX40" fmla="*/ 541034 w 2127904"/>
              <a:gd name="connsiteY40" fmla="*/ 1710008 h 2415793"/>
              <a:gd name="connsiteX41" fmla="*/ 360636 w 2127904"/>
              <a:gd name="connsiteY41" fmla="*/ 1629268 h 2415793"/>
              <a:gd name="connsiteX42" fmla="*/ 503711 w 2127904"/>
              <a:gd name="connsiteY42" fmla="*/ 1492630 h 2415793"/>
              <a:gd name="connsiteX43" fmla="*/ 920493 w 2127904"/>
              <a:gd name="connsiteY43" fmla="*/ 1600698 h 2415793"/>
              <a:gd name="connsiteX44" fmla="*/ 918886 w 2127904"/>
              <a:gd name="connsiteY44" fmla="*/ 1606510 h 2415793"/>
              <a:gd name="connsiteX45" fmla="*/ 977936 w 2127904"/>
              <a:gd name="connsiteY45" fmla="*/ 1613106 h 2415793"/>
              <a:gd name="connsiteX46" fmla="*/ 1385447 w 2127904"/>
              <a:gd name="connsiteY46" fmla="*/ 1793314 h 2415793"/>
              <a:gd name="connsiteX47" fmla="*/ 1224747 w 2127904"/>
              <a:gd name="connsiteY47" fmla="*/ 1403642 h 2415793"/>
              <a:gd name="connsiteX48" fmla="*/ 837122 w 2127904"/>
              <a:gd name="connsiteY48" fmla="*/ 1190662 h 2415793"/>
              <a:gd name="connsiteX49" fmla="*/ 818094 w 2127904"/>
              <a:gd name="connsiteY49" fmla="*/ 1187224 h 2415793"/>
              <a:gd name="connsiteX50" fmla="*/ 815030 w 2127904"/>
              <a:gd name="connsiteY50" fmla="*/ 1199000 h 2415793"/>
              <a:gd name="connsiteX51" fmla="*/ 442993 w 2127904"/>
              <a:gd name="connsiteY51" fmla="*/ 1286969 h 2415793"/>
              <a:gd name="connsiteX52" fmla="*/ 261738 w 2127904"/>
              <a:gd name="connsiteY52" fmla="*/ 1205822 h 2415793"/>
              <a:gd name="connsiteX53" fmla="*/ 404508 w 2127904"/>
              <a:gd name="connsiteY53" fmla="*/ 1068497 h 2415793"/>
              <a:gd name="connsiteX54" fmla="*/ 806604 w 2127904"/>
              <a:gd name="connsiteY54" fmla="*/ 1155510 h 2415793"/>
              <a:gd name="connsiteX55" fmla="*/ 815563 w 2127904"/>
              <a:gd name="connsiteY55" fmla="*/ 1170346 h 2415793"/>
              <a:gd name="connsiteX56" fmla="*/ 839484 w 2127904"/>
              <a:gd name="connsiteY56" fmla="*/ 1174609 h 2415793"/>
              <a:gd name="connsiteX57" fmla="*/ 920788 w 2127904"/>
              <a:gd name="connsiteY57" fmla="*/ 1194489 h 2415793"/>
              <a:gd name="connsiteX58" fmla="*/ 1213535 w 2127904"/>
              <a:gd name="connsiteY58" fmla="*/ 1360068 h 2415793"/>
              <a:gd name="connsiteX59" fmla="*/ 1196095 w 2127904"/>
              <a:gd name="connsiteY59" fmla="*/ 1286616 h 2415793"/>
              <a:gd name="connsiteX60" fmla="*/ 1192358 w 2127904"/>
              <a:gd name="connsiteY60" fmla="*/ 1267941 h 2415793"/>
              <a:gd name="connsiteX61" fmla="*/ 1191112 w 2127904"/>
              <a:gd name="connsiteY61" fmla="*/ 1265451 h 2415793"/>
              <a:gd name="connsiteX62" fmla="*/ 1011726 w 2127904"/>
              <a:gd name="connsiteY62" fmla="*/ 813532 h 2415793"/>
              <a:gd name="connsiteX63" fmla="*/ 615488 w 2127904"/>
              <a:gd name="connsiteY63" fmla="*/ 669802 h 2415793"/>
              <a:gd name="connsiteX64" fmla="*/ 601596 w 2127904"/>
              <a:gd name="connsiteY64" fmla="*/ 670077 h 2415793"/>
              <a:gd name="connsiteX65" fmla="*/ 599946 w 2127904"/>
              <a:gd name="connsiteY65" fmla="*/ 677174 h 2415793"/>
              <a:gd name="connsiteX66" fmla="*/ 229679 w 2127904"/>
              <a:gd name="connsiteY66" fmla="*/ 782128 h 2415793"/>
              <a:gd name="connsiteX67" fmla="*/ 43352 w 2127904"/>
              <a:gd name="connsiteY67" fmla="*/ 709789 h 2415793"/>
              <a:gd name="connsiteX68" fmla="*/ 180909 w 2127904"/>
              <a:gd name="connsiteY68" fmla="*/ 566359 h 2415793"/>
              <a:gd name="connsiteX69" fmla="*/ 320126 w 2127904"/>
              <a:gd name="connsiteY69" fmla="*/ 562500 h 2415793"/>
              <a:gd name="connsiteX70" fmla="*/ 595420 w 2127904"/>
              <a:gd name="connsiteY70" fmla="*/ 639574 h 2415793"/>
              <a:gd name="connsiteX71" fmla="*/ 603378 w 2127904"/>
              <a:gd name="connsiteY71" fmla="*/ 653595 h 2415793"/>
              <a:gd name="connsiteX72" fmla="*/ 665101 w 2127904"/>
              <a:gd name="connsiteY72" fmla="*/ 655577 h 2415793"/>
              <a:gd name="connsiteX73" fmla="*/ 973108 w 2127904"/>
              <a:gd name="connsiteY73" fmla="*/ 756263 h 2415793"/>
              <a:gd name="connsiteX74" fmla="*/ 787494 w 2127904"/>
              <a:gd name="connsiteY74" fmla="*/ 552090 h 2415793"/>
              <a:gd name="connsiteX75" fmla="*/ 676371 w 2127904"/>
              <a:gd name="connsiteY75" fmla="*/ 465857 h 2415793"/>
              <a:gd name="connsiteX76" fmla="*/ 638081 w 2127904"/>
              <a:gd name="connsiteY76" fmla="*/ 442463 h 2415793"/>
              <a:gd name="connsiteX77" fmla="*/ 626610 w 2127904"/>
              <a:gd name="connsiteY77" fmla="*/ 457986 h 2415793"/>
              <a:gd name="connsiteX78" fmla="*/ 170351 w 2127904"/>
              <a:gd name="connsiteY78" fmla="*/ 391988 h 2415793"/>
              <a:gd name="connsiteX79" fmla="*/ 1880 w 2127904"/>
              <a:gd name="connsiteY79" fmla="*/ 221687 h 2415793"/>
              <a:gd name="connsiteX80" fmla="*/ 146660 w 2127904"/>
              <a:gd name="connsiteY80" fmla="*/ 121139 h 2415793"/>
              <a:gd name="connsiteX81" fmla="*/ 224012 w 2127904"/>
              <a:gd name="connsiteY81" fmla="*/ 130276 h 2415793"/>
              <a:gd name="connsiteX82" fmla="*/ 636440 w 2127904"/>
              <a:gd name="connsiteY82" fmla="*/ 405960 h 2415793"/>
              <a:gd name="connsiteX83" fmla="*/ 639847 w 2127904"/>
              <a:gd name="connsiteY83" fmla="*/ 424793 h 2415793"/>
              <a:gd name="connsiteX84" fmla="*/ 684507 w 2127904"/>
              <a:gd name="connsiteY84" fmla="*/ 451968 h 2415793"/>
              <a:gd name="connsiteX85" fmla="*/ 797460 w 2127904"/>
              <a:gd name="connsiteY85" fmla="*/ 539640 h 2415793"/>
              <a:gd name="connsiteX86" fmla="*/ 1022938 w 2127904"/>
              <a:gd name="connsiteY86" fmla="*/ 803572 h 2415793"/>
              <a:gd name="connsiteX87" fmla="*/ 1025429 w 2127904"/>
              <a:gd name="connsiteY87" fmla="*/ 804817 h 2415793"/>
              <a:gd name="connsiteX88" fmla="*/ 1060310 w 2127904"/>
              <a:gd name="connsiteY88" fmla="*/ 864575 h 2415793"/>
              <a:gd name="connsiteX89" fmla="*/ 1056300 w 2127904"/>
              <a:gd name="connsiteY89" fmla="*/ 717650 h 2415793"/>
              <a:gd name="connsiteX90" fmla="*/ 1064375 w 2127904"/>
              <a:gd name="connsiteY90" fmla="*/ 560471 h 2415793"/>
              <a:gd name="connsiteX91" fmla="*/ 1054921 w 2127904"/>
              <a:gd name="connsiteY91" fmla="*/ 558171 h 2415793"/>
              <a:gd name="connsiteX92" fmla="*/ 954436 w 2127904"/>
              <a:gd name="connsiteY92" fmla="*/ 187948 h 2415793"/>
              <a:gd name="connsiteX93" fmla="*/ 1027157 w 2127904"/>
              <a:gd name="connsiteY93" fmla="*/ 1618 h 241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127904" h="2415793">
                <a:moveTo>
                  <a:pt x="1027157" y="1618"/>
                </a:moveTo>
                <a:cubicBezTo>
                  <a:pt x="1086320" y="-10887"/>
                  <a:pt x="1157808" y="50389"/>
                  <a:pt x="1168901" y="140428"/>
                </a:cubicBezTo>
                <a:cubicBezTo>
                  <a:pt x="1186157" y="296901"/>
                  <a:pt x="1147736" y="493588"/>
                  <a:pt x="1097401" y="548692"/>
                </a:cubicBezTo>
                <a:lnTo>
                  <a:pt x="1080719" y="559539"/>
                </a:lnTo>
                <a:lnTo>
                  <a:pt x="1078840" y="584148"/>
                </a:lnTo>
                <a:cubicBezTo>
                  <a:pt x="1070899" y="703352"/>
                  <a:pt x="1067162" y="839053"/>
                  <a:pt x="1083979" y="906903"/>
                </a:cubicBezTo>
                <a:lnTo>
                  <a:pt x="1082733" y="906903"/>
                </a:lnTo>
                <a:cubicBezTo>
                  <a:pt x="1122597" y="982846"/>
                  <a:pt x="1157477" y="1071238"/>
                  <a:pt x="1183638" y="1168345"/>
                </a:cubicBezTo>
                <a:cubicBezTo>
                  <a:pt x="1186129" y="1092402"/>
                  <a:pt x="1206061" y="994051"/>
                  <a:pt x="1282051" y="915618"/>
                </a:cubicBezTo>
                <a:cubicBezTo>
                  <a:pt x="1304785" y="891964"/>
                  <a:pt x="1321758" y="858039"/>
                  <a:pt x="1334430" y="820398"/>
                </a:cubicBezTo>
                <a:lnTo>
                  <a:pt x="1347979" y="760471"/>
                </a:lnTo>
                <a:lnTo>
                  <a:pt x="1337729" y="757630"/>
                </a:lnTo>
                <a:cubicBezTo>
                  <a:pt x="1292968" y="722947"/>
                  <a:pt x="1274583" y="547404"/>
                  <a:pt x="1248629" y="385198"/>
                </a:cubicBezTo>
                <a:cubicBezTo>
                  <a:pt x="1233798" y="295619"/>
                  <a:pt x="1268404" y="213505"/>
                  <a:pt x="1327728" y="203552"/>
                </a:cubicBezTo>
                <a:cubicBezTo>
                  <a:pt x="1387053" y="192355"/>
                  <a:pt x="1456265" y="255806"/>
                  <a:pt x="1463680" y="346630"/>
                </a:cubicBezTo>
                <a:cubicBezTo>
                  <a:pt x="1477739" y="501216"/>
                  <a:pt x="1432183" y="695808"/>
                  <a:pt x="1380832" y="749543"/>
                </a:cubicBezTo>
                <a:lnTo>
                  <a:pt x="1364788" y="759570"/>
                </a:lnTo>
                <a:lnTo>
                  <a:pt x="1348522" y="828802"/>
                </a:lnTo>
                <a:cubicBezTo>
                  <a:pt x="1335150" y="867143"/>
                  <a:pt x="1317242" y="901924"/>
                  <a:pt x="1293262" y="926823"/>
                </a:cubicBezTo>
                <a:cubicBezTo>
                  <a:pt x="1179900" y="1045094"/>
                  <a:pt x="1197341" y="1209428"/>
                  <a:pt x="1207307" y="1264207"/>
                </a:cubicBezTo>
                <a:cubicBezTo>
                  <a:pt x="1233467" y="1388702"/>
                  <a:pt x="1270839" y="1508218"/>
                  <a:pt x="1319423" y="1621510"/>
                </a:cubicBezTo>
                <a:cubicBezTo>
                  <a:pt x="1311326" y="1493901"/>
                  <a:pt x="1367695" y="1370651"/>
                  <a:pt x="1426400" y="1279146"/>
                </a:cubicBezTo>
                <a:lnTo>
                  <a:pt x="1443814" y="1254225"/>
                </a:lnTo>
                <a:lnTo>
                  <a:pt x="1440335" y="1249870"/>
                </a:lnTo>
                <a:cubicBezTo>
                  <a:pt x="1425239" y="1196225"/>
                  <a:pt x="1517495" y="1045788"/>
                  <a:pt x="1595357" y="900107"/>
                </a:cubicBezTo>
                <a:cubicBezTo>
                  <a:pt x="1627317" y="839536"/>
                  <a:pt x="1678312" y="799233"/>
                  <a:pt x="1725076" y="794923"/>
                </a:cubicBezTo>
                <a:cubicBezTo>
                  <a:pt x="1740664" y="793486"/>
                  <a:pt x="1755783" y="796049"/>
                  <a:pt x="1769569" y="803193"/>
                </a:cubicBezTo>
                <a:cubicBezTo>
                  <a:pt x="1824715" y="830528"/>
                  <a:pt x="1842262" y="922471"/>
                  <a:pt x="1793382" y="999505"/>
                </a:cubicBezTo>
                <a:cubicBezTo>
                  <a:pt x="1708939" y="1131053"/>
                  <a:pt x="1553489" y="1258796"/>
                  <a:pt x="1479841" y="1269531"/>
                </a:cubicBezTo>
                <a:lnTo>
                  <a:pt x="1454424" y="1266715"/>
                </a:lnTo>
                <a:lnTo>
                  <a:pt x="1427646" y="1306535"/>
                </a:lnTo>
                <a:cubicBezTo>
                  <a:pt x="1366761" y="1406443"/>
                  <a:pt x="1313194" y="1539343"/>
                  <a:pt x="1340600" y="1672553"/>
                </a:cubicBezTo>
                <a:cubicBezTo>
                  <a:pt x="1391675" y="1779619"/>
                  <a:pt x="1451471" y="1880461"/>
                  <a:pt x="1519986" y="1971343"/>
                </a:cubicBezTo>
                <a:cubicBezTo>
                  <a:pt x="1685669" y="2189211"/>
                  <a:pt x="1894952" y="2337361"/>
                  <a:pt x="2127904" y="2399609"/>
                </a:cubicBezTo>
                <a:lnTo>
                  <a:pt x="2124167" y="2415793"/>
                </a:lnTo>
                <a:cubicBezTo>
                  <a:pt x="1887477" y="2352300"/>
                  <a:pt x="1674457" y="2201660"/>
                  <a:pt x="1507529" y="1981303"/>
                </a:cubicBezTo>
                <a:cubicBezTo>
                  <a:pt x="1475139" y="1938974"/>
                  <a:pt x="1443996" y="1892911"/>
                  <a:pt x="1415344" y="1845602"/>
                </a:cubicBezTo>
                <a:cubicBezTo>
                  <a:pt x="1293262" y="1712392"/>
                  <a:pt x="1130071" y="1655746"/>
                  <a:pt x="996777" y="1632403"/>
                </a:cubicBezTo>
                <a:lnTo>
                  <a:pt x="914422" y="1621860"/>
                </a:lnTo>
                <a:lnTo>
                  <a:pt x="891645" y="1639263"/>
                </a:lnTo>
                <a:cubicBezTo>
                  <a:pt x="830060" y="1671579"/>
                  <a:pt x="680998" y="1687649"/>
                  <a:pt x="541034" y="1710008"/>
                </a:cubicBezTo>
                <a:cubicBezTo>
                  <a:pt x="451457" y="1723672"/>
                  <a:pt x="370589" y="1688891"/>
                  <a:pt x="360636" y="1629268"/>
                </a:cubicBezTo>
                <a:cubicBezTo>
                  <a:pt x="349439" y="1569644"/>
                  <a:pt x="412889" y="1500083"/>
                  <a:pt x="503711" y="1492630"/>
                </a:cubicBezTo>
                <a:cubicBezTo>
                  <a:pt x="681621" y="1477724"/>
                  <a:pt x="909296" y="1541074"/>
                  <a:pt x="920493" y="1600698"/>
                </a:cubicBezTo>
                <a:lnTo>
                  <a:pt x="918886" y="1606510"/>
                </a:lnTo>
                <a:lnTo>
                  <a:pt x="977936" y="1613106"/>
                </a:lnTo>
                <a:cubicBezTo>
                  <a:pt x="1103288" y="1632403"/>
                  <a:pt x="1259627" y="1680023"/>
                  <a:pt x="1385447" y="1793314"/>
                </a:cubicBezTo>
                <a:cubicBezTo>
                  <a:pt x="1318177" y="1672553"/>
                  <a:pt x="1264610" y="1541832"/>
                  <a:pt x="1224747" y="1403642"/>
                </a:cubicBezTo>
                <a:cubicBezTo>
                  <a:pt x="1143774" y="1276034"/>
                  <a:pt x="962559" y="1216996"/>
                  <a:pt x="837122" y="1190662"/>
                </a:cubicBezTo>
                <a:lnTo>
                  <a:pt x="818094" y="1187224"/>
                </a:lnTo>
                <a:lnTo>
                  <a:pt x="815030" y="1199000"/>
                </a:lnTo>
                <a:cubicBezTo>
                  <a:pt x="781237" y="1243138"/>
                  <a:pt x="605936" y="1260752"/>
                  <a:pt x="442993" y="1286969"/>
                </a:cubicBezTo>
                <a:cubicBezTo>
                  <a:pt x="352366" y="1300702"/>
                  <a:pt x="271670" y="1265746"/>
                  <a:pt x="261738" y="1205822"/>
                </a:cubicBezTo>
                <a:cubicBezTo>
                  <a:pt x="250565" y="1145898"/>
                  <a:pt x="313880" y="1075987"/>
                  <a:pt x="404508" y="1068497"/>
                </a:cubicBezTo>
                <a:cubicBezTo>
                  <a:pt x="559847" y="1056481"/>
                  <a:pt x="753206" y="1102770"/>
                  <a:pt x="806604" y="1155510"/>
                </a:cubicBezTo>
                <a:lnTo>
                  <a:pt x="815563" y="1170346"/>
                </a:lnTo>
                <a:lnTo>
                  <a:pt x="839484" y="1174609"/>
                </a:lnTo>
                <a:cubicBezTo>
                  <a:pt x="864886" y="1179861"/>
                  <a:pt x="892448" y="1186397"/>
                  <a:pt x="920788" y="1194489"/>
                </a:cubicBezTo>
                <a:cubicBezTo>
                  <a:pt x="1016709" y="1221878"/>
                  <a:pt x="1138791" y="1271676"/>
                  <a:pt x="1213535" y="1360068"/>
                </a:cubicBezTo>
                <a:cubicBezTo>
                  <a:pt x="1207307" y="1336414"/>
                  <a:pt x="1201078" y="1311515"/>
                  <a:pt x="1196095" y="1286616"/>
                </a:cubicBezTo>
                <a:cubicBezTo>
                  <a:pt x="1196095" y="1286616"/>
                  <a:pt x="1193603" y="1280391"/>
                  <a:pt x="1192358" y="1267941"/>
                </a:cubicBezTo>
                <a:cubicBezTo>
                  <a:pt x="1192358" y="1267941"/>
                  <a:pt x="1192358" y="1266696"/>
                  <a:pt x="1191112" y="1265451"/>
                </a:cubicBezTo>
                <a:cubicBezTo>
                  <a:pt x="1152494" y="1079953"/>
                  <a:pt x="1085225" y="930558"/>
                  <a:pt x="1011726" y="813532"/>
                </a:cubicBezTo>
                <a:cubicBezTo>
                  <a:pt x="904282" y="696039"/>
                  <a:pt x="731144" y="671431"/>
                  <a:pt x="615488" y="669802"/>
                </a:cubicBezTo>
                <a:lnTo>
                  <a:pt x="601596" y="670077"/>
                </a:lnTo>
                <a:lnTo>
                  <a:pt x="599946" y="677174"/>
                </a:lnTo>
                <a:cubicBezTo>
                  <a:pt x="567240" y="723060"/>
                  <a:pt x="392715" y="748297"/>
                  <a:pt x="229679" y="782128"/>
                </a:cubicBezTo>
                <a:cubicBezTo>
                  <a:pt x="139642" y="800837"/>
                  <a:pt x="55857" y="769656"/>
                  <a:pt x="43352" y="709789"/>
                </a:cubicBezTo>
                <a:cubicBezTo>
                  <a:pt x="30847" y="651170"/>
                  <a:pt x="89621" y="577584"/>
                  <a:pt x="180909" y="566359"/>
                </a:cubicBezTo>
                <a:cubicBezTo>
                  <a:pt x="225302" y="560746"/>
                  <a:pt x="273134" y="559811"/>
                  <a:pt x="320126" y="562500"/>
                </a:cubicBezTo>
                <a:cubicBezTo>
                  <a:pt x="443480" y="569560"/>
                  <a:pt x="561045" y="601596"/>
                  <a:pt x="595420" y="639574"/>
                </a:cubicBezTo>
                <a:lnTo>
                  <a:pt x="603378" y="653595"/>
                </a:lnTo>
                <a:lnTo>
                  <a:pt x="665101" y="655577"/>
                </a:lnTo>
                <a:cubicBezTo>
                  <a:pt x="761334" y="662269"/>
                  <a:pt x="880301" y="686545"/>
                  <a:pt x="973108" y="756263"/>
                </a:cubicBezTo>
                <a:cubicBezTo>
                  <a:pt x="910822" y="670361"/>
                  <a:pt x="846044" y="601888"/>
                  <a:pt x="787494" y="552090"/>
                </a:cubicBezTo>
                <a:cubicBezTo>
                  <a:pt x="748876" y="518165"/>
                  <a:pt x="711193" y="489609"/>
                  <a:pt x="676371" y="465857"/>
                </a:cubicBezTo>
                <a:lnTo>
                  <a:pt x="638081" y="442463"/>
                </a:lnTo>
                <a:lnTo>
                  <a:pt x="626610" y="457986"/>
                </a:lnTo>
                <a:cubicBezTo>
                  <a:pt x="568635" y="492791"/>
                  <a:pt x="364716" y="434719"/>
                  <a:pt x="170351" y="391988"/>
                </a:cubicBezTo>
                <a:cubicBezTo>
                  <a:pt x="63029" y="368196"/>
                  <a:pt x="-13095" y="293063"/>
                  <a:pt x="1880" y="221687"/>
                </a:cubicBezTo>
                <a:cubicBezTo>
                  <a:pt x="13111" y="167216"/>
                  <a:pt x="72778" y="125424"/>
                  <a:pt x="146660" y="121139"/>
                </a:cubicBezTo>
                <a:cubicBezTo>
                  <a:pt x="171287" y="119710"/>
                  <a:pt x="197494" y="122450"/>
                  <a:pt x="224012" y="130276"/>
                </a:cubicBezTo>
                <a:cubicBezTo>
                  <a:pt x="403090" y="185060"/>
                  <a:pt x="599365" y="324212"/>
                  <a:pt x="636440" y="405960"/>
                </a:cubicBezTo>
                <a:lnTo>
                  <a:pt x="639847" y="424793"/>
                </a:lnTo>
                <a:lnTo>
                  <a:pt x="684507" y="451968"/>
                </a:lnTo>
                <a:cubicBezTo>
                  <a:pt x="719913" y="476070"/>
                  <a:pt x="758219" y="505093"/>
                  <a:pt x="797460" y="539640"/>
                </a:cubicBezTo>
                <a:cubicBezTo>
                  <a:pt x="868467" y="600643"/>
                  <a:pt x="950685" y="687791"/>
                  <a:pt x="1022938" y="803572"/>
                </a:cubicBezTo>
                <a:cubicBezTo>
                  <a:pt x="1024184" y="803572"/>
                  <a:pt x="1024184" y="803572"/>
                  <a:pt x="1025429" y="804817"/>
                </a:cubicBezTo>
                <a:cubicBezTo>
                  <a:pt x="1036641" y="823491"/>
                  <a:pt x="1049098" y="843411"/>
                  <a:pt x="1060310" y="864575"/>
                </a:cubicBezTo>
                <a:cubicBezTo>
                  <a:pt x="1055950" y="823180"/>
                  <a:pt x="1055094" y="771748"/>
                  <a:pt x="1056300" y="717650"/>
                </a:cubicBezTo>
                <a:lnTo>
                  <a:pt x="1064375" y="560471"/>
                </a:lnTo>
                <a:lnTo>
                  <a:pt x="1054921" y="558171"/>
                </a:lnTo>
                <a:cubicBezTo>
                  <a:pt x="1010652" y="525242"/>
                  <a:pt x="986791" y="349893"/>
                  <a:pt x="954436" y="187948"/>
                </a:cubicBezTo>
                <a:cubicBezTo>
                  <a:pt x="937180" y="96659"/>
                  <a:pt x="969227" y="14124"/>
                  <a:pt x="1027157" y="1618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EBEF9B84-F4F2-9F43-AFFA-83039CF2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474" y="11010745"/>
            <a:ext cx="406477" cy="115355"/>
          </a:xfrm>
          <a:custGeom>
            <a:avLst/>
            <a:gdLst>
              <a:gd name="T0" fmla="*/ 104276 w 325"/>
              <a:gd name="T1" fmla="*/ 17947 h 91"/>
              <a:gd name="T2" fmla="*/ 104276 w 325"/>
              <a:gd name="T3" fmla="*/ 17947 h 91"/>
              <a:gd name="T4" fmla="*/ 115425 w 325"/>
              <a:gd name="T5" fmla="*/ 0 h 91"/>
              <a:gd name="T6" fmla="*/ 177728 w 325"/>
              <a:gd name="T7" fmla="*/ 19941 h 91"/>
              <a:gd name="T8" fmla="*/ 177728 w 325"/>
              <a:gd name="T9" fmla="*/ 19941 h 91"/>
              <a:gd name="T10" fmla="*/ 212486 w 325"/>
              <a:gd name="T11" fmla="*/ 59822 h 91"/>
              <a:gd name="T12" fmla="*/ 78043 w 325"/>
              <a:gd name="T13" fmla="*/ 59822 h 91"/>
              <a:gd name="T14" fmla="*/ 0 w 325"/>
              <a:gd name="T15" fmla="*/ 59822 h 91"/>
              <a:gd name="T16" fmla="*/ 0 w 325"/>
              <a:gd name="T17" fmla="*/ 13294 h 91"/>
              <a:gd name="T18" fmla="*/ 0 w 325"/>
              <a:gd name="T19" fmla="*/ 13294 h 91"/>
              <a:gd name="T20" fmla="*/ 104276 w 325"/>
              <a:gd name="T21" fmla="*/ 17947 h 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5" h="91">
                <a:moveTo>
                  <a:pt x="159" y="27"/>
                </a:moveTo>
                <a:lnTo>
                  <a:pt x="159" y="27"/>
                </a:lnTo>
                <a:cubicBezTo>
                  <a:pt x="160" y="13"/>
                  <a:pt x="167" y="5"/>
                  <a:pt x="176" y="0"/>
                </a:cubicBezTo>
                <a:lnTo>
                  <a:pt x="271" y="30"/>
                </a:lnTo>
                <a:cubicBezTo>
                  <a:pt x="302" y="33"/>
                  <a:pt x="324" y="59"/>
                  <a:pt x="324" y="90"/>
                </a:cubicBezTo>
                <a:lnTo>
                  <a:pt x="119" y="90"/>
                </a:lnTo>
                <a:lnTo>
                  <a:pt x="0" y="90"/>
                </a:lnTo>
                <a:lnTo>
                  <a:pt x="0" y="20"/>
                </a:lnTo>
                <a:cubicBezTo>
                  <a:pt x="39" y="54"/>
                  <a:pt x="157" y="47"/>
                  <a:pt x="159" y="27"/>
                </a:cubicBez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5B882038-6AC3-9C44-9232-0F098E2E0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472" y="10769050"/>
            <a:ext cx="219717" cy="313105"/>
          </a:xfrm>
          <a:custGeom>
            <a:avLst/>
            <a:gdLst>
              <a:gd name="T0" fmla="*/ 0 w 177"/>
              <a:gd name="T1" fmla="*/ 0 h 250"/>
              <a:gd name="T2" fmla="*/ 77459 w 177"/>
              <a:gd name="T3" fmla="*/ 0 h 250"/>
              <a:gd name="T4" fmla="*/ 77459 w 177"/>
              <a:gd name="T5" fmla="*/ 116238 h 250"/>
              <a:gd name="T6" fmla="*/ 114561 w 177"/>
              <a:gd name="T7" fmla="*/ 128059 h 250"/>
              <a:gd name="T8" fmla="*/ 114561 w 177"/>
              <a:gd name="T9" fmla="*/ 128059 h 250"/>
              <a:gd name="T10" fmla="*/ 103496 w 177"/>
              <a:gd name="T11" fmla="*/ 145790 h 250"/>
              <a:gd name="T12" fmla="*/ 103496 w 177"/>
              <a:gd name="T13" fmla="*/ 145790 h 250"/>
              <a:gd name="T14" fmla="*/ 0 w 177"/>
              <a:gd name="T15" fmla="*/ 141193 h 250"/>
              <a:gd name="T16" fmla="*/ 0 w 177"/>
              <a:gd name="T17" fmla="*/ 116238 h 250"/>
              <a:gd name="T18" fmla="*/ 0 w 177"/>
              <a:gd name="T19" fmla="*/ 0 h 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7" h="250">
                <a:moveTo>
                  <a:pt x="0" y="0"/>
                </a:moveTo>
                <a:lnTo>
                  <a:pt x="119" y="0"/>
                </a:lnTo>
                <a:lnTo>
                  <a:pt x="119" y="177"/>
                </a:lnTo>
                <a:lnTo>
                  <a:pt x="176" y="195"/>
                </a:lnTo>
                <a:cubicBezTo>
                  <a:pt x="167" y="200"/>
                  <a:pt x="160" y="208"/>
                  <a:pt x="159" y="222"/>
                </a:cubicBezTo>
                <a:cubicBezTo>
                  <a:pt x="157" y="242"/>
                  <a:pt x="39" y="249"/>
                  <a:pt x="0" y="215"/>
                </a:cubicBezTo>
                <a:lnTo>
                  <a:pt x="0" y="177"/>
                </a:lnTo>
                <a:lnTo>
                  <a:pt x="0" y="0"/>
                </a:lnTo>
              </a:path>
            </a:pathLst>
          </a:custGeom>
          <a:solidFill>
            <a:srgbClr val="D56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B35E433D-35FF-974A-AE77-08AAFC6BB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472" y="10769050"/>
            <a:ext cx="148307" cy="65917"/>
          </a:xfrm>
          <a:custGeom>
            <a:avLst/>
            <a:gdLst>
              <a:gd name="T0" fmla="*/ 77119 w 120"/>
              <a:gd name="T1" fmla="*/ 0 h 55"/>
              <a:gd name="T2" fmla="*/ 0 w 120"/>
              <a:gd name="T3" fmla="*/ 0 h 55"/>
              <a:gd name="T4" fmla="*/ 0 w 120"/>
              <a:gd name="T5" fmla="*/ 33936 h 55"/>
              <a:gd name="T6" fmla="*/ 77119 w 120"/>
              <a:gd name="T7" fmla="*/ 33936 h 55"/>
              <a:gd name="T8" fmla="*/ 77119 w 120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55">
                <a:moveTo>
                  <a:pt x="119" y="0"/>
                </a:moveTo>
                <a:lnTo>
                  <a:pt x="0" y="0"/>
                </a:lnTo>
                <a:lnTo>
                  <a:pt x="0" y="54"/>
                </a:lnTo>
                <a:lnTo>
                  <a:pt x="119" y="54"/>
                </a:lnTo>
                <a:lnTo>
                  <a:pt x="119" y="0"/>
                </a:lnTo>
              </a:path>
            </a:pathLst>
          </a:custGeom>
          <a:solidFill>
            <a:srgbClr val="C35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657EC7C4-6F94-994D-8BEA-02A73140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293" y="11010745"/>
            <a:ext cx="406477" cy="115355"/>
          </a:xfrm>
          <a:custGeom>
            <a:avLst/>
            <a:gdLst>
              <a:gd name="T0" fmla="*/ 108866 w 325"/>
              <a:gd name="T1" fmla="*/ 17947 h 91"/>
              <a:gd name="T2" fmla="*/ 108866 w 325"/>
              <a:gd name="T3" fmla="*/ 17947 h 91"/>
              <a:gd name="T4" fmla="*/ 97717 w 325"/>
              <a:gd name="T5" fmla="*/ 0 h 91"/>
              <a:gd name="T6" fmla="*/ 34759 w 325"/>
              <a:gd name="T7" fmla="*/ 19941 h 91"/>
              <a:gd name="T8" fmla="*/ 34759 w 325"/>
              <a:gd name="T9" fmla="*/ 19941 h 91"/>
              <a:gd name="T10" fmla="*/ 0 w 325"/>
              <a:gd name="T11" fmla="*/ 59822 h 91"/>
              <a:gd name="T12" fmla="*/ 134443 w 325"/>
              <a:gd name="T13" fmla="*/ 59822 h 91"/>
              <a:gd name="T14" fmla="*/ 212486 w 325"/>
              <a:gd name="T15" fmla="*/ 59822 h 91"/>
              <a:gd name="T16" fmla="*/ 212486 w 325"/>
              <a:gd name="T17" fmla="*/ 13294 h 91"/>
              <a:gd name="T18" fmla="*/ 212486 w 325"/>
              <a:gd name="T19" fmla="*/ 13294 h 91"/>
              <a:gd name="T20" fmla="*/ 108866 w 325"/>
              <a:gd name="T21" fmla="*/ 17947 h 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5" h="91">
                <a:moveTo>
                  <a:pt x="166" y="27"/>
                </a:moveTo>
                <a:lnTo>
                  <a:pt x="166" y="27"/>
                </a:lnTo>
                <a:cubicBezTo>
                  <a:pt x="165" y="13"/>
                  <a:pt x="157" y="5"/>
                  <a:pt x="149" y="0"/>
                </a:cubicBezTo>
                <a:lnTo>
                  <a:pt x="53" y="30"/>
                </a:lnTo>
                <a:cubicBezTo>
                  <a:pt x="23" y="33"/>
                  <a:pt x="0" y="59"/>
                  <a:pt x="0" y="90"/>
                </a:cubicBezTo>
                <a:lnTo>
                  <a:pt x="205" y="90"/>
                </a:lnTo>
                <a:lnTo>
                  <a:pt x="324" y="90"/>
                </a:lnTo>
                <a:lnTo>
                  <a:pt x="324" y="20"/>
                </a:lnTo>
                <a:cubicBezTo>
                  <a:pt x="285" y="54"/>
                  <a:pt x="167" y="47"/>
                  <a:pt x="166" y="27"/>
                </a:cubicBez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8C254EA8-2C4D-1B49-84FC-2BD59A53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556" y="10834967"/>
            <a:ext cx="219717" cy="241693"/>
          </a:xfrm>
          <a:custGeom>
            <a:avLst/>
            <a:gdLst>
              <a:gd name="T0" fmla="*/ 114557 w 176"/>
              <a:gd name="T1" fmla="*/ 0 h 196"/>
              <a:gd name="T2" fmla="*/ 36658 w 176"/>
              <a:gd name="T3" fmla="*/ 0 h 196"/>
              <a:gd name="T4" fmla="*/ 36658 w 176"/>
              <a:gd name="T5" fmla="*/ 79531 h 196"/>
              <a:gd name="T6" fmla="*/ 0 w 176"/>
              <a:gd name="T7" fmla="*/ 91170 h 196"/>
              <a:gd name="T8" fmla="*/ 0 w 176"/>
              <a:gd name="T9" fmla="*/ 91170 h 196"/>
              <a:gd name="T10" fmla="*/ 11128 w 176"/>
              <a:gd name="T11" fmla="*/ 108628 h 196"/>
              <a:gd name="T12" fmla="*/ 11128 w 176"/>
              <a:gd name="T13" fmla="*/ 108628 h 196"/>
              <a:gd name="T14" fmla="*/ 114557 w 176"/>
              <a:gd name="T15" fmla="*/ 104102 h 196"/>
              <a:gd name="T16" fmla="*/ 114557 w 176"/>
              <a:gd name="T17" fmla="*/ 79531 h 196"/>
              <a:gd name="T18" fmla="*/ 114557 w 176"/>
              <a:gd name="T19" fmla="*/ 0 h 1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6" h="196">
                <a:moveTo>
                  <a:pt x="175" y="0"/>
                </a:moveTo>
                <a:lnTo>
                  <a:pt x="56" y="0"/>
                </a:lnTo>
                <a:lnTo>
                  <a:pt x="56" y="123"/>
                </a:lnTo>
                <a:lnTo>
                  <a:pt x="0" y="141"/>
                </a:lnTo>
                <a:cubicBezTo>
                  <a:pt x="8" y="146"/>
                  <a:pt x="16" y="154"/>
                  <a:pt x="17" y="168"/>
                </a:cubicBezTo>
                <a:cubicBezTo>
                  <a:pt x="18" y="188"/>
                  <a:pt x="136" y="195"/>
                  <a:pt x="175" y="161"/>
                </a:cubicBezTo>
                <a:lnTo>
                  <a:pt x="175" y="123"/>
                </a:lnTo>
                <a:lnTo>
                  <a:pt x="175" y="0"/>
                </a:lnTo>
              </a:path>
            </a:pathLst>
          </a:custGeom>
          <a:solidFill>
            <a:srgbClr val="D56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C4F873FF-B17B-4147-A48F-357D9E5A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966" y="10834969"/>
            <a:ext cx="148307" cy="104370"/>
          </a:xfrm>
          <a:custGeom>
            <a:avLst/>
            <a:gdLst>
              <a:gd name="T0" fmla="*/ 77119 w 120"/>
              <a:gd name="T1" fmla="*/ 0 h 84"/>
              <a:gd name="T2" fmla="*/ 0 w 120"/>
              <a:gd name="T3" fmla="*/ 0 h 84"/>
              <a:gd name="T4" fmla="*/ 0 w 120"/>
              <a:gd name="T5" fmla="*/ 54075 h 84"/>
              <a:gd name="T6" fmla="*/ 77119 w 120"/>
              <a:gd name="T7" fmla="*/ 44954 h 84"/>
              <a:gd name="T8" fmla="*/ 77119 w 120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84">
                <a:moveTo>
                  <a:pt x="119" y="0"/>
                </a:moveTo>
                <a:lnTo>
                  <a:pt x="0" y="0"/>
                </a:lnTo>
                <a:lnTo>
                  <a:pt x="0" y="83"/>
                </a:lnTo>
                <a:lnTo>
                  <a:pt x="119" y="69"/>
                </a:lnTo>
                <a:lnTo>
                  <a:pt x="119" y="0"/>
                </a:lnTo>
              </a:path>
            </a:pathLst>
          </a:custGeom>
          <a:solidFill>
            <a:srgbClr val="C35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B585022A-1A88-E14F-B792-6C80A2E5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684" y="7868723"/>
            <a:ext cx="439435" cy="681137"/>
          </a:xfrm>
          <a:custGeom>
            <a:avLst/>
            <a:gdLst>
              <a:gd name="T0" fmla="*/ 229773 w 354"/>
              <a:gd name="T1" fmla="*/ 131001 h 548"/>
              <a:gd name="T2" fmla="*/ 229773 w 354"/>
              <a:gd name="T3" fmla="*/ 131001 h 548"/>
              <a:gd name="T4" fmla="*/ 221311 w 354"/>
              <a:gd name="T5" fmla="*/ 356505 h 548"/>
              <a:gd name="T6" fmla="*/ 0 w 354"/>
              <a:gd name="T7" fmla="*/ 356505 h 548"/>
              <a:gd name="T8" fmla="*/ 0 w 354"/>
              <a:gd name="T9" fmla="*/ 131001 h 548"/>
              <a:gd name="T10" fmla="*/ 0 w 354"/>
              <a:gd name="T11" fmla="*/ 131001 h 548"/>
              <a:gd name="T12" fmla="*/ 114561 w 354"/>
              <a:gd name="T13" fmla="*/ 0 h 548"/>
              <a:gd name="T14" fmla="*/ 114561 w 354"/>
              <a:gd name="T15" fmla="*/ 0 h 548"/>
              <a:gd name="T16" fmla="*/ 229773 w 354"/>
              <a:gd name="T17" fmla="*/ 131001 h 5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4" h="548">
                <a:moveTo>
                  <a:pt x="353" y="201"/>
                </a:moveTo>
                <a:lnTo>
                  <a:pt x="353" y="201"/>
                </a:lnTo>
                <a:cubicBezTo>
                  <a:pt x="353" y="284"/>
                  <a:pt x="340" y="547"/>
                  <a:pt x="340" y="547"/>
                </a:cubicBezTo>
                <a:lnTo>
                  <a:pt x="0" y="547"/>
                </a:lnTo>
                <a:lnTo>
                  <a:pt x="0" y="201"/>
                </a:lnTo>
                <a:cubicBezTo>
                  <a:pt x="0" y="90"/>
                  <a:pt x="68" y="0"/>
                  <a:pt x="176" y="0"/>
                </a:cubicBezTo>
                <a:cubicBezTo>
                  <a:pt x="284" y="0"/>
                  <a:pt x="353" y="90"/>
                  <a:pt x="353" y="201"/>
                </a:cubicBez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8D21C44-76E1-A647-B464-96B597382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791" y="8440000"/>
            <a:ext cx="1195307" cy="932570"/>
          </a:xfrm>
          <a:custGeom>
            <a:avLst/>
            <a:gdLst>
              <a:gd name="connsiteX0" fmla="*/ 872618 w 1195307"/>
              <a:gd name="connsiteY0" fmla="*/ 333820 h 932570"/>
              <a:gd name="connsiteX1" fmla="*/ 872618 w 1195307"/>
              <a:gd name="connsiteY1" fmla="*/ 603171 h 932570"/>
              <a:gd name="connsiteX2" fmla="*/ 996362 w 1195307"/>
              <a:gd name="connsiteY2" fmla="*/ 495188 h 932570"/>
              <a:gd name="connsiteX3" fmla="*/ 567411 w 1195307"/>
              <a:gd name="connsiteY3" fmla="*/ 0 h 932570"/>
              <a:gd name="connsiteX4" fmla="*/ 720015 w 1195307"/>
              <a:gd name="connsiteY4" fmla="*/ 0 h 932570"/>
              <a:gd name="connsiteX5" fmla="*/ 869727 w 1195307"/>
              <a:gd name="connsiteY5" fmla="*/ 52594 h 932570"/>
              <a:gd name="connsiteX6" fmla="*/ 869727 w 1195307"/>
              <a:gd name="connsiteY6" fmla="*/ 49438 h 932570"/>
              <a:gd name="connsiteX7" fmla="*/ 1194465 w 1195307"/>
              <a:gd name="connsiteY7" fmla="*/ 526229 h 932570"/>
              <a:gd name="connsiteX8" fmla="*/ 882858 w 1195307"/>
              <a:gd name="connsiteY8" fmla="*/ 731973 h 932570"/>
              <a:gd name="connsiteX9" fmla="*/ 872618 w 1195307"/>
              <a:gd name="connsiteY9" fmla="*/ 734197 h 932570"/>
              <a:gd name="connsiteX10" fmla="*/ 872618 w 1195307"/>
              <a:gd name="connsiteY10" fmla="*/ 774233 h 932570"/>
              <a:gd name="connsiteX11" fmla="*/ 891228 w 1195307"/>
              <a:gd name="connsiteY11" fmla="*/ 795428 h 932570"/>
              <a:gd name="connsiteX12" fmla="*/ 959465 w 1195307"/>
              <a:gd name="connsiteY12" fmla="*/ 932570 h 932570"/>
              <a:gd name="connsiteX13" fmla="*/ 318035 w 1195307"/>
              <a:gd name="connsiteY13" fmla="*/ 932570 h 932570"/>
              <a:gd name="connsiteX14" fmla="*/ 386272 w 1195307"/>
              <a:gd name="connsiteY14" fmla="*/ 795428 h 932570"/>
              <a:gd name="connsiteX15" fmla="*/ 406123 w 1195307"/>
              <a:gd name="connsiteY15" fmla="*/ 774233 h 932570"/>
              <a:gd name="connsiteX16" fmla="*/ 406123 w 1195307"/>
              <a:gd name="connsiteY16" fmla="*/ 328901 h 932570"/>
              <a:gd name="connsiteX17" fmla="*/ 396882 w 1195307"/>
              <a:gd name="connsiteY17" fmla="*/ 344561 h 932570"/>
              <a:gd name="connsiteX18" fmla="*/ 251426 w 1195307"/>
              <a:gd name="connsiteY18" fmla="*/ 446540 h 932570"/>
              <a:gd name="connsiteX19" fmla="*/ 335169 w 1195307"/>
              <a:gd name="connsiteY19" fmla="*/ 664385 h 932570"/>
              <a:gd name="connsiteX20" fmla="*/ 246427 w 1195307"/>
              <a:gd name="connsiteY20" fmla="*/ 740319 h 932570"/>
              <a:gd name="connsiteX21" fmla="*/ 198 w 1195307"/>
              <a:gd name="connsiteY21" fmla="*/ 411685 h 932570"/>
              <a:gd name="connsiteX22" fmla="*/ 410162 w 1195307"/>
              <a:gd name="connsiteY22" fmla="*/ 49440 h 932570"/>
              <a:gd name="connsiteX23" fmla="*/ 410162 w 1195307"/>
              <a:gd name="connsiteY23" fmla="*/ 52268 h 93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5307" h="932570">
                <a:moveTo>
                  <a:pt x="872618" y="333820"/>
                </a:moveTo>
                <a:lnTo>
                  <a:pt x="872618" y="603171"/>
                </a:lnTo>
                <a:lnTo>
                  <a:pt x="996362" y="495188"/>
                </a:lnTo>
                <a:close/>
                <a:moveTo>
                  <a:pt x="567411" y="0"/>
                </a:moveTo>
                <a:lnTo>
                  <a:pt x="720015" y="0"/>
                </a:lnTo>
                <a:lnTo>
                  <a:pt x="869727" y="52594"/>
                </a:lnTo>
                <a:lnTo>
                  <a:pt x="869727" y="49438"/>
                </a:lnTo>
                <a:cubicBezTo>
                  <a:pt x="869727" y="49438"/>
                  <a:pt x="1214526" y="377232"/>
                  <a:pt x="1194465" y="526229"/>
                </a:cubicBezTo>
                <a:cubicBezTo>
                  <a:pt x="1176912" y="656601"/>
                  <a:pt x="941449" y="718528"/>
                  <a:pt x="882858" y="731973"/>
                </a:cubicBezTo>
                <a:lnTo>
                  <a:pt x="872618" y="734197"/>
                </a:lnTo>
                <a:lnTo>
                  <a:pt x="872618" y="774233"/>
                </a:lnTo>
                <a:lnTo>
                  <a:pt x="891228" y="795428"/>
                </a:lnTo>
                <a:cubicBezTo>
                  <a:pt x="925967" y="832830"/>
                  <a:pt x="949540" y="881453"/>
                  <a:pt x="959465" y="932570"/>
                </a:cubicBezTo>
                <a:lnTo>
                  <a:pt x="318035" y="932570"/>
                </a:lnTo>
                <a:cubicBezTo>
                  <a:pt x="327960" y="881453"/>
                  <a:pt x="351533" y="832830"/>
                  <a:pt x="386272" y="795428"/>
                </a:cubicBezTo>
                <a:lnTo>
                  <a:pt x="406123" y="774233"/>
                </a:lnTo>
                <a:lnTo>
                  <a:pt x="406123" y="328901"/>
                </a:lnTo>
                <a:lnTo>
                  <a:pt x="396882" y="344561"/>
                </a:lnTo>
                <a:cubicBezTo>
                  <a:pt x="355733" y="396980"/>
                  <a:pt x="251426" y="446540"/>
                  <a:pt x="251426" y="446540"/>
                </a:cubicBezTo>
                <a:lnTo>
                  <a:pt x="335169" y="664385"/>
                </a:lnTo>
                <a:cubicBezTo>
                  <a:pt x="325170" y="685547"/>
                  <a:pt x="301422" y="712933"/>
                  <a:pt x="246427" y="740319"/>
                </a:cubicBezTo>
                <a:cubicBezTo>
                  <a:pt x="136436" y="634509"/>
                  <a:pt x="-6051" y="481395"/>
                  <a:pt x="198" y="411685"/>
                </a:cubicBezTo>
                <a:cubicBezTo>
                  <a:pt x="12697" y="295916"/>
                  <a:pt x="410162" y="49440"/>
                  <a:pt x="410162" y="49440"/>
                </a:cubicBezTo>
                <a:lnTo>
                  <a:pt x="410162" y="52268"/>
                </a:lnTo>
                <a:close/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34">
            <a:extLst>
              <a:ext uri="{FF2B5EF4-FFF2-40B4-BE49-F238E27FC236}">
                <a16:creationId xmlns:a16="http://schemas.microsoft.com/office/drawing/2014/main" id="{D4444702-8A97-9246-A8DD-5B5581B3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8415" y="9104662"/>
            <a:ext cx="357043" cy="208735"/>
          </a:xfrm>
          <a:custGeom>
            <a:avLst/>
            <a:gdLst>
              <a:gd name="T0" fmla="*/ 156668 w 288"/>
              <a:gd name="T1" fmla="*/ 75824 h 166"/>
              <a:gd name="T2" fmla="*/ 156668 w 288"/>
              <a:gd name="T3" fmla="*/ 75824 h 166"/>
              <a:gd name="T4" fmla="*/ 134565 w 288"/>
              <a:gd name="T5" fmla="*/ 85715 h 166"/>
              <a:gd name="T6" fmla="*/ 134565 w 288"/>
              <a:gd name="T7" fmla="*/ 85715 h 166"/>
              <a:gd name="T8" fmla="*/ 98161 w 288"/>
              <a:gd name="T9" fmla="*/ 52088 h 166"/>
              <a:gd name="T10" fmla="*/ 98161 w 288"/>
              <a:gd name="T11" fmla="*/ 52088 h 166"/>
              <a:gd name="T12" fmla="*/ 66307 w 288"/>
              <a:gd name="T13" fmla="*/ 44176 h 166"/>
              <a:gd name="T14" fmla="*/ 46155 w 288"/>
              <a:gd name="T15" fmla="*/ 0 h 166"/>
              <a:gd name="T16" fmla="*/ 46155 w 288"/>
              <a:gd name="T17" fmla="*/ 0 h 166"/>
              <a:gd name="T18" fmla="*/ 0 w 288"/>
              <a:gd name="T19" fmla="*/ 40220 h 166"/>
              <a:gd name="T20" fmla="*/ 0 w 288"/>
              <a:gd name="T21" fmla="*/ 40220 h 166"/>
              <a:gd name="T22" fmla="*/ 64357 w 288"/>
              <a:gd name="T23" fmla="*/ 100220 h 166"/>
              <a:gd name="T24" fmla="*/ 133915 w 288"/>
              <a:gd name="T25" fmla="*/ 108792 h 166"/>
              <a:gd name="T26" fmla="*/ 172269 w 288"/>
              <a:gd name="T27" fmla="*/ 90330 h 166"/>
              <a:gd name="T28" fmla="*/ 186571 w 288"/>
              <a:gd name="T29" fmla="*/ 69890 h 166"/>
              <a:gd name="T30" fmla="*/ 186571 w 288"/>
              <a:gd name="T31" fmla="*/ 69890 h 166"/>
              <a:gd name="T32" fmla="*/ 156668 w 288"/>
              <a:gd name="T33" fmla="*/ 75824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8" h="166">
                <a:moveTo>
                  <a:pt x="241" y="115"/>
                </a:moveTo>
                <a:lnTo>
                  <a:pt x="241" y="115"/>
                </a:lnTo>
                <a:cubicBezTo>
                  <a:pt x="241" y="115"/>
                  <a:pt x="213" y="124"/>
                  <a:pt x="207" y="130"/>
                </a:cubicBezTo>
                <a:cubicBezTo>
                  <a:pt x="185" y="99"/>
                  <a:pt x="177" y="89"/>
                  <a:pt x="151" y="79"/>
                </a:cubicBezTo>
                <a:cubicBezTo>
                  <a:pt x="136" y="73"/>
                  <a:pt x="102" y="67"/>
                  <a:pt x="102" y="67"/>
                </a:cubicBezTo>
                <a:lnTo>
                  <a:pt x="71" y="0"/>
                </a:lnTo>
                <a:cubicBezTo>
                  <a:pt x="63" y="17"/>
                  <a:pt x="44" y="39"/>
                  <a:pt x="0" y="61"/>
                </a:cubicBezTo>
                <a:cubicBezTo>
                  <a:pt x="55" y="113"/>
                  <a:pt x="99" y="152"/>
                  <a:pt x="99" y="152"/>
                </a:cubicBezTo>
                <a:lnTo>
                  <a:pt x="206" y="165"/>
                </a:lnTo>
                <a:lnTo>
                  <a:pt x="265" y="137"/>
                </a:lnTo>
                <a:lnTo>
                  <a:pt x="287" y="106"/>
                </a:lnTo>
                <a:cubicBezTo>
                  <a:pt x="266" y="99"/>
                  <a:pt x="249" y="101"/>
                  <a:pt x="241" y="115"/>
                </a:cubicBez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571A475B-72FD-D242-851D-685BCEE5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093" y="9368325"/>
            <a:ext cx="856898" cy="1538053"/>
          </a:xfrm>
          <a:custGeom>
            <a:avLst/>
            <a:gdLst>
              <a:gd name="T0" fmla="*/ 402957 w 688"/>
              <a:gd name="T1" fmla="*/ 777705 h 1233"/>
              <a:gd name="T2" fmla="*/ 345485 w 688"/>
              <a:gd name="T3" fmla="*/ 760045 h 1233"/>
              <a:gd name="T4" fmla="*/ 345485 w 688"/>
              <a:gd name="T5" fmla="*/ 760045 h 1233"/>
              <a:gd name="T6" fmla="*/ 213561 w 688"/>
              <a:gd name="T7" fmla="*/ 764624 h 1233"/>
              <a:gd name="T8" fmla="*/ 213561 w 688"/>
              <a:gd name="T9" fmla="*/ 764624 h 1233"/>
              <a:gd name="T10" fmla="*/ 0 w 688"/>
              <a:gd name="T11" fmla="*/ 803215 h 1233"/>
              <a:gd name="T12" fmla="*/ 0 w 688"/>
              <a:gd name="T13" fmla="*/ 803215 h 1233"/>
              <a:gd name="T14" fmla="*/ 64003 w 688"/>
              <a:gd name="T15" fmla="*/ 164829 h 1233"/>
              <a:gd name="T16" fmla="*/ 64003 w 688"/>
              <a:gd name="T17" fmla="*/ 164829 h 1233"/>
              <a:gd name="T18" fmla="*/ 111026 w 688"/>
              <a:gd name="T19" fmla="*/ 0 h 1233"/>
              <a:gd name="T20" fmla="*/ 448674 w 688"/>
              <a:gd name="T21" fmla="*/ 0 h 1233"/>
              <a:gd name="T22" fmla="*/ 402957 w 688"/>
              <a:gd name="T23" fmla="*/ 777705 h 12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8" h="1233">
                <a:moveTo>
                  <a:pt x="617" y="1189"/>
                </a:moveTo>
                <a:lnTo>
                  <a:pt x="529" y="1162"/>
                </a:lnTo>
                <a:cubicBezTo>
                  <a:pt x="463" y="1142"/>
                  <a:pt x="392" y="1144"/>
                  <a:pt x="327" y="1169"/>
                </a:cubicBezTo>
                <a:cubicBezTo>
                  <a:pt x="251" y="1198"/>
                  <a:pt x="133" y="1232"/>
                  <a:pt x="0" y="1228"/>
                </a:cubicBezTo>
                <a:cubicBezTo>
                  <a:pt x="0" y="1228"/>
                  <a:pt x="74" y="494"/>
                  <a:pt x="98" y="252"/>
                </a:cubicBezTo>
                <a:cubicBezTo>
                  <a:pt x="110" y="126"/>
                  <a:pt x="170" y="0"/>
                  <a:pt x="170" y="0"/>
                </a:cubicBezTo>
                <a:lnTo>
                  <a:pt x="687" y="0"/>
                </a:lnTo>
                <a:lnTo>
                  <a:pt x="617" y="1189"/>
                </a:ln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37">
            <a:extLst>
              <a:ext uri="{FF2B5EF4-FFF2-40B4-BE49-F238E27FC236}">
                <a16:creationId xmlns:a16="http://schemas.microsoft.com/office/drawing/2014/main" id="{4456EEDB-7987-F446-B571-70D5D2E26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358" y="8813526"/>
            <a:ext cx="730562" cy="433953"/>
          </a:xfrm>
          <a:custGeom>
            <a:avLst/>
            <a:gdLst>
              <a:gd name="T0" fmla="*/ 344643 w 588"/>
              <a:gd name="T1" fmla="*/ 226893 h 349"/>
              <a:gd name="T2" fmla="*/ 37787 w 588"/>
              <a:gd name="T3" fmla="*/ 226893 h 349"/>
              <a:gd name="T4" fmla="*/ 0 w 588"/>
              <a:gd name="T5" fmla="*/ 0 h 349"/>
              <a:gd name="T6" fmla="*/ 382430 w 588"/>
              <a:gd name="T7" fmla="*/ 0 h 349"/>
              <a:gd name="T8" fmla="*/ 344643 w 588"/>
              <a:gd name="T9" fmla="*/ 226893 h 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8" h="349">
                <a:moveTo>
                  <a:pt x="529" y="348"/>
                </a:moveTo>
                <a:lnTo>
                  <a:pt x="58" y="348"/>
                </a:lnTo>
                <a:lnTo>
                  <a:pt x="0" y="0"/>
                </a:lnTo>
                <a:lnTo>
                  <a:pt x="587" y="0"/>
                </a:lnTo>
                <a:lnTo>
                  <a:pt x="529" y="348"/>
                </a:lnTo>
              </a:path>
            </a:pathLst>
          </a:cu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38">
            <a:extLst>
              <a:ext uri="{FF2B5EF4-FFF2-40B4-BE49-F238E27FC236}">
                <a16:creationId xmlns:a16="http://schemas.microsoft.com/office/drawing/2014/main" id="{26E3ABB7-83AF-5041-921E-A8EBCB025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2500" y="8286194"/>
            <a:ext cx="153801" cy="241693"/>
          </a:xfrm>
          <a:custGeom>
            <a:avLst/>
            <a:gdLst>
              <a:gd name="T0" fmla="*/ 79998 w 124"/>
              <a:gd name="T1" fmla="*/ 99010 h 192"/>
              <a:gd name="T2" fmla="*/ 39674 w 124"/>
              <a:gd name="T3" fmla="*/ 126073 h 192"/>
              <a:gd name="T4" fmla="*/ 0 w 124"/>
              <a:gd name="T5" fmla="*/ 99010 h 192"/>
              <a:gd name="T6" fmla="*/ 0 w 124"/>
              <a:gd name="T7" fmla="*/ 0 h 192"/>
              <a:gd name="T8" fmla="*/ 79998 w 124"/>
              <a:gd name="T9" fmla="*/ 0 h 192"/>
              <a:gd name="T10" fmla="*/ 79998 w 124"/>
              <a:gd name="T11" fmla="*/ 9901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" h="192">
                <a:moveTo>
                  <a:pt x="123" y="150"/>
                </a:moveTo>
                <a:lnTo>
                  <a:pt x="61" y="191"/>
                </a:lnTo>
                <a:lnTo>
                  <a:pt x="0" y="150"/>
                </a:lnTo>
                <a:lnTo>
                  <a:pt x="0" y="0"/>
                </a:lnTo>
                <a:lnTo>
                  <a:pt x="123" y="0"/>
                </a:lnTo>
                <a:lnTo>
                  <a:pt x="123" y="150"/>
                </a:lnTo>
              </a:path>
            </a:pathLst>
          </a:custGeom>
          <a:solidFill>
            <a:srgbClr val="D56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39">
            <a:extLst>
              <a:ext uri="{FF2B5EF4-FFF2-40B4-BE49-F238E27FC236}">
                <a16:creationId xmlns:a16="http://schemas.microsoft.com/office/drawing/2014/main" id="{883196A7-597F-DC45-A73F-976AF7E4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2500" y="8286194"/>
            <a:ext cx="153801" cy="104370"/>
          </a:xfrm>
          <a:custGeom>
            <a:avLst/>
            <a:gdLst>
              <a:gd name="T0" fmla="*/ 79998 w 124"/>
              <a:gd name="T1" fmla="*/ 31649 h 83"/>
              <a:gd name="T2" fmla="*/ 79998 w 124"/>
              <a:gd name="T3" fmla="*/ 0 h 83"/>
              <a:gd name="T4" fmla="*/ 0 w 124"/>
              <a:gd name="T5" fmla="*/ 0 h 83"/>
              <a:gd name="T6" fmla="*/ 0 w 124"/>
              <a:gd name="T7" fmla="*/ 29671 h 83"/>
              <a:gd name="T8" fmla="*/ 0 w 124"/>
              <a:gd name="T9" fmla="*/ 29671 h 83"/>
              <a:gd name="T10" fmla="*/ 79998 w 124"/>
              <a:gd name="T11" fmla="*/ 31649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" h="83">
                <a:moveTo>
                  <a:pt x="123" y="48"/>
                </a:moveTo>
                <a:lnTo>
                  <a:pt x="123" y="0"/>
                </a:lnTo>
                <a:lnTo>
                  <a:pt x="0" y="0"/>
                </a:lnTo>
                <a:lnTo>
                  <a:pt x="0" y="45"/>
                </a:lnTo>
                <a:cubicBezTo>
                  <a:pt x="24" y="61"/>
                  <a:pt x="76" y="82"/>
                  <a:pt x="123" y="48"/>
                </a:cubicBezTo>
              </a:path>
            </a:pathLst>
          </a:custGeom>
          <a:solidFill>
            <a:srgbClr val="C35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DED2E39-3C58-1A43-98A7-6661AA882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953" y="7984191"/>
            <a:ext cx="359918" cy="344705"/>
          </a:xfrm>
          <a:custGeom>
            <a:avLst/>
            <a:gdLst>
              <a:gd name="connsiteX0" fmla="*/ 89069 w 359918"/>
              <a:gd name="connsiteY0" fmla="*/ 604 h 344705"/>
              <a:gd name="connsiteX1" fmla="*/ 190190 w 359918"/>
              <a:gd name="connsiteY1" fmla="*/ 50294 h 344705"/>
              <a:gd name="connsiteX2" fmla="*/ 316065 w 359918"/>
              <a:gd name="connsiteY2" fmla="*/ 121044 h 344705"/>
              <a:gd name="connsiteX3" fmla="*/ 323216 w 359918"/>
              <a:gd name="connsiteY3" fmla="*/ 164747 h 344705"/>
              <a:gd name="connsiteX4" fmla="*/ 331932 w 359918"/>
              <a:gd name="connsiteY4" fmla="*/ 150106 h 344705"/>
              <a:gd name="connsiteX5" fmla="*/ 350572 w 359918"/>
              <a:gd name="connsiteY5" fmla="*/ 140897 h 344705"/>
              <a:gd name="connsiteX6" fmla="*/ 351858 w 359918"/>
              <a:gd name="connsiteY6" fmla="*/ 194924 h 344705"/>
              <a:gd name="connsiteX7" fmla="*/ 315863 w 359918"/>
              <a:gd name="connsiteY7" fmla="*/ 236672 h 344705"/>
              <a:gd name="connsiteX8" fmla="*/ 315371 w 359918"/>
              <a:gd name="connsiteY8" fmla="*/ 235640 h 344705"/>
              <a:gd name="connsiteX9" fmla="*/ 314855 w 359918"/>
              <a:gd name="connsiteY9" fmla="*/ 238843 h 344705"/>
              <a:gd name="connsiteX10" fmla="*/ 180203 w 359918"/>
              <a:gd name="connsiteY10" fmla="*/ 344705 h 344705"/>
              <a:gd name="connsiteX11" fmla="*/ 46955 w 359918"/>
              <a:gd name="connsiteY11" fmla="*/ 238843 h 344705"/>
              <a:gd name="connsiteX12" fmla="*/ 46276 w 359918"/>
              <a:gd name="connsiteY12" fmla="*/ 234693 h 344705"/>
              <a:gd name="connsiteX13" fmla="*/ 44254 w 359918"/>
              <a:gd name="connsiteY13" fmla="*/ 236672 h 344705"/>
              <a:gd name="connsiteX14" fmla="*/ 6973 w 359918"/>
              <a:gd name="connsiteY14" fmla="*/ 194924 h 344705"/>
              <a:gd name="connsiteX15" fmla="*/ 9544 w 359918"/>
              <a:gd name="connsiteY15" fmla="*/ 140897 h 344705"/>
              <a:gd name="connsiteX16" fmla="*/ 28024 w 359918"/>
              <a:gd name="connsiteY16" fmla="*/ 150106 h 344705"/>
              <a:gd name="connsiteX17" fmla="*/ 36351 w 359918"/>
              <a:gd name="connsiteY17" fmla="*/ 164993 h 344705"/>
              <a:gd name="connsiteX18" fmla="*/ 35544 w 359918"/>
              <a:gd name="connsiteY18" fmla="*/ 134456 h 344705"/>
              <a:gd name="connsiteX19" fmla="*/ 65349 w 359918"/>
              <a:gd name="connsiteY19" fmla="*/ 87561 h 344705"/>
              <a:gd name="connsiteX20" fmla="*/ 89069 w 359918"/>
              <a:gd name="connsiteY20" fmla="*/ 604 h 34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9918" h="344705">
                <a:moveTo>
                  <a:pt x="89069" y="604"/>
                </a:moveTo>
                <a:cubicBezTo>
                  <a:pt x="97808" y="-5607"/>
                  <a:pt x="99056" y="37872"/>
                  <a:pt x="190190" y="50294"/>
                </a:cubicBezTo>
                <a:cubicBezTo>
                  <a:pt x="254795" y="58679"/>
                  <a:pt x="298333" y="76148"/>
                  <a:pt x="316065" y="121044"/>
                </a:cubicBezTo>
                <a:lnTo>
                  <a:pt x="323216" y="164747"/>
                </a:lnTo>
                <a:lnTo>
                  <a:pt x="331932" y="150106"/>
                </a:lnTo>
                <a:cubicBezTo>
                  <a:pt x="338681" y="142739"/>
                  <a:pt x="345430" y="139055"/>
                  <a:pt x="350572" y="140897"/>
                </a:cubicBezTo>
                <a:cubicBezTo>
                  <a:pt x="362142" y="143353"/>
                  <a:pt x="363427" y="167910"/>
                  <a:pt x="351858" y="194924"/>
                </a:cubicBezTo>
                <a:cubicBezTo>
                  <a:pt x="342859" y="221937"/>
                  <a:pt x="326147" y="240355"/>
                  <a:pt x="315863" y="236672"/>
                </a:cubicBezTo>
                <a:lnTo>
                  <a:pt x="315371" y="235640"/>
                </a:lnTo>
                <a:lnTo>
                  <a:pt x="314855" y="238843"/>
                </a:lnTo>
                <a:cubicBezTo>
                  <a:pt x="294900" y="298587"/>
                  <a:pt x="246680" y="344705"/>
                  <a:pt x="180203" y="344705"/>
                </a:cubicBezTo>
                <a:cubicBezTo>
                  <a:pt x="115598" y="344705"/>
                  <a:pt x="67144" y="298587"/>
                  <a:pt x="46955" y="238843"/>
                </a:cubicBezTo>
                <a:lnTo>
                  <a:pt x="46276" y="234693"/>
                </a:lnTo>
                <a:lnTo>
                  <a:pt x="44254" y="236672"/>
                </a:lnTo>
                <a:cubicBezTo>
                  <a:pt x="33969" y="240355"/>
                  <a:pt x="17258" y="221937"/>
                  <a:pt x="6973" y="194924"/>
                </a:cubicBezTo>
                <a:cubicBezTo>
                  <a:pt x="-3311" y="167910"/>
                  <a:pt x="-2025" y="143353"/>
                  <a:pt x="9544" y="140897"/>
                </a:cubicBezTo>
                <a:cubicBezTo>
                  <a:pt x="14687" y="139055"/>
                  <a:pt x="21436" y="142739"/>
                  <a:pt x="28024" y="150106"/>
                </a:cubicBezTo>
                <a:lnTo>
                  <a:pt x="36351" y="164993"/>
                </a:lnTo>
                <a:lnTo>
                  <a:pt x="35544" y="134456"/>
                </a:lnTo>
                <a:cubicBezTo>
                  <a:pt x="37572" y="119860"/>
                  <a:pt x="44751" y="104332"/>
                  <a:pt x="65349" y="87561"/>
                </a:cubicBezTo>
                <a:cubicBezTo>
                  <a:pt x="119031" y="42841"/>
                  <a:pt x="79082" y="6816"/>
                  <a:pt x="89069" y="604"/>
                </a:cubicBezTo>
                <a:close/>
              </a:path>
            </a:pathLst>
          </a:custGeom>
          <a:solidFill>
            <a:srgbClr val="D56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2D42D0EB-DC49-1442-B8C4-AF1EC11F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0529" y="8066924"/>
            <a:ext cx="174567" cy="190122"/>
          </a:xfrm>
          <a:custGeom>
            <a:avLst/>
            <a:gdLst>
              <a:gd name="connsiteX0" fmla="*/ 145803 w 174567"/>
              <a:gd name="connsiteY0" fmla="*/ 153354 h 190122"/>
              <a:gd name="connsiteX1" fmla="*/ 139539 w 174567"/>
              <a:gd name="connsiteY1" fmla="*/ 173782 h 190122"/>
              <a:gd name="connsiteX2" fmla="*/ 119495 w 174567"/>
              <a:gd name="connsiteY2" fmla="*/ 187001 h 190122"/>
              <a:gd name="connsiteX3" fmla="*/ 95693 w 174567"/>
              <a:gd name="connsiteY3" fmla="*/ 189404 h 190122"/>
              <a:gd name="connsiteX4" fmla="*/ 76902 w 174567"/>
              <a:gd name="connsiteY4" fmla="*/ 178589 h 190122"/>
              <a:gd name="connsiteX5" fmla="*/ 115737 w 174567"/>
              <a:gd name="connsiteY5" fmla="*/ 172581 h 190122"/>
              <a:gd name="connsiteX6" fmla="*/ 130770 w 174567"/>
              <a:gd name="connsiteY6" fmla="*/ 165371 h 190122"/>
              <a:gd name="connsiteX7" fmla="*/ 145803 w 174567"/>
              <a:gd name="connsiteY7" fmla="*/ 153354 h 190122"/>
              <a:gd name="connsiteX8" fmla="*/ 90632 w 174567"/>
              <a:gd name="connsiteY8" fmla="*/ 48987 h 190122"/>
              <a:gd name="connsiteX9" fmla="*/ 93379 w 174567"/>
              <a:gd name="connsiteY9" fmla="*/ 78142 h 190122"/>
              <a:gd name="connsiteX10" fmla="*/ 92005 w 174567"/>
              <a:gd name="connsiteY10" fmla="*/ 106030 h 190122"/>
              <a:gd name="connsiteX11" fmla="*/ 86512 w 174567"/>
              <a:gd name="connsiteY11" fmla="*/ 121241 h 190122"/>
              <a:gd name="connsiteX12" fmla="*/ 83766 w 174567"/>
              <a:gd name="connsiteY12" fmla="*/ 125044 h 190122"/>
              <a:gd name="connsiteX13" fmla="*/ 81019 w 174567"/>
              <a:gd name="connsiteY13" fmla="*/ 126312 h 190122"/>
              <a:gd name="connsiteX14" fmla="*/ 79646 w 174567"/>
              <a:gd name="connsiteY14" fmla="*/ 131382 h 190122"/>
              <a:gd name="connsiteX15" fmla="*/ 83766 w 174567"/>
              <a:gd name="connsiteY15" fmla="*/ 140256 h 190122"/>
              <a:gd name="connsiteX16" fmla="*/ 97499 w 174567"/>
              <a:gd name="connsiteY16" fmla="*/ 145326 h 190122"/>
              <a:gd name="connsiteX17" fmla="*/ 81019 w 174567"/>
              <a:gd name="connsiteY17" fmla="*/ 144058 h 190122"/>
              <a:gd name="connsiteX18" fmla="*/ 71406 w 174567"/>
              <a:gd name="connsiteY18" fmla="*/ 131382 h 190122"/>
              <a:gd name="connsiteX19" fmla="*/ 75526 w 174567"/>
              <a:gd name="connsiteY19" fmla="*/ 122509 h 190122"/>
              <a:gd name="connsiteX20" fmla="*/ 78273 w 174567"/>
              <a:gd name="connsiteY20" fmla="*/ 118706 h 190122"/>
              <a:gd name="connsiteX21" fmla="*/ 79646 w 174567"/>
              <a:gd name="connsiteY21" fmla="*/ 116171 h 190122"/>
              <a:gd name="connsiteX22" fmla="*/ 82392 w 174567"/>
              <a:gd name="connsiteY22" fmla="*/ 104762 h 190122"/>
              <a:gd name="connsiteX23" fmla="*/ 86512 w 174567"/>
              <a:gd name="connsiteY23" fmla="*/ 76875 h 190122"/>
              <a:gd name="connsiteX24" fmla="*/ 90632 w 174567"/>
              <a:gd name="connsiteY24" fmla="*/ 48987 h 190122"/>
              <a:gd name="connsiteX25" fmla="*/ 148068 w 174567"/>
              <a:gd name="connsiteY25" fmla="*/ 48985 h 190122"/>
              <a:gd name="connsiteX26" fmla="*/ 149262 w 174567"/>
              <a:gd name="connsiteY26" fmla="*/ 48985 h 190122"/>
              <a:gd name="connsiteX27" fmla="*/ 163592 w 174567"/>
              <a:gd name="connsiteY27" fmla="*/ 48985 h 190122"/>
              <a:gd name="connsiteX28" fmla="*/ 157621 w 174567"/>
              <a:gd name="connsiteY28" fmla="*/ 60918 h 190122"/>
              <a:gd name="connsiteX29" fmla="*/ 158815 w 174567"/>
              <a:gd name="connsiteY29" fmla="*/ 67547 h 190122"/>
              <a:gd name="connsiteX30" fmla="*/ 148068 w 174567"/>
              <a:gd name="connsiteY30" fmla="*/ 86108 h 190122"/>
              <a:gd name="connsiteX31" fmla="*/ 137320 w 174567"/>
              <a:gd name="connsiteY31" fmla="*/ 67547 h 190122"/>
              <a:gd name="connsiteX32" fmla="*/ 148068 w 174567"/>
              <a:gd name="connsiteY32" fmla="*/ 48985 h 190122"/>
              <a:gd name="connsiteX33" fmla="*/ 23165 w 174567"/>
              <a:gd name="connsiteY33" fmla="*/ 48985 h 190122"/>
              <a:gd name="connsiteX34" fmla="*/ 35106 w 174567"/>
              <a:gd name="connsiteY34" fmla="*/ 48985 h 190122"/>
              <a:gd name="connsiteX35" fmla="*/ 36300 w 174567"/>
              <a:gd name="connsiteY35" fmla="*/ 48985 h 190122"/>
              <a:gd name="connsiteX36" fmla="*/ 37494 w 174567"/>
              <a:gd name="connsiteY36" fmla="*/ 48985 h 190122"/>
              <a:gd name="connsiteX37" fmla="*/ 48241 w 174567"/>
              <a:gd name="connsiteY37" fmla="*/ 67547 h 190122"/>
              <a:gd name="connsiteX38" fmla="*/ 37494 w 174567"/>
              <a:gd name="connsiteY38" fmla="*/ 86108 h 190122"/>
              <a:gd name="connsiteX39" fmla="*/ 27941 w 174567"/>
              <a:gd name="connsiteY39" fmla="*/ 67547 h 190122"/>
              <a:gd name="connsiteX40" fmla="*/ 27941 w 174567"/>
              <a:gd name="connsiteY40" fmla="*/ 60918 h 190122"/>
              <a:gd name="connsiteX41" fmla="*/ 23165 w 174567"/>
              <a:gd name="connsiteY41" fmla="*/ 48985 h 190122"/>
              <a:gd name="connsiteX42" fmla="*/ 147671 w 174567"/>
              <a:gd name="connsiteY42" fmla="*/ 33880 h 190122"/>
              <a:gd name="connsiteX43" fmla="*/ 160445 w 174567"/>
              <a:gd name="connsiteY43" fmla="*/ 36626 h 190122"/>
              <a:gd name="connsiteX44" fmla="*/ 174497 w 174567"/>
              <a:gd name="connsiteY44" fmla="*/ 40747 h 190122"/>
              <a:gd name="connsiteX45" fmla="*/ 160445 w 174567"/>
              <a:gd name="connsiteY45" fmla="*/ 43494 h 190122"/>
              <a:gd name="connsiteX46" fmla="*/ 146393 w 174567"/>
              <a:gd name="connsiteY46" fmla="*/ 42120 h 190122"/>
              <a:gd name="connsiteX47" fmla="*/ 120845 w 174567"/>
              <a:gd name="connsiteY47" fmla="*/ 47614 h 190122"/>
              <a:gd name="connsiteX48" fmla="*/ 132342 w 174567"/>
              <a:gd name="connsiteY48" fmla="*/ 36626 h 190122"/>
              <a:gd name="connsiteX49" fmla="*/ 147671 w 174567"/>
              <a:gd name="connsiteY49" fmla="*/ 33880 h 190122"/>
              <a:gd name="connsiteX50" fmla="*/ 32957 w 174567"/>
              <a:gd name="connsiteY50" fmla="*/ 33880 h 190122"/>
              <a:gd name="connsiteX51" fmla="*/ 47937 w 174567"/>
              <a:gd name="connsiteY51" fmla="*/ 36626 h 190122"/>
              <a:gd name="connsiteX52" fmla="*/ 59173 w 174567"/>
              <a:gd name="connsiteY52" fmla="*/ 47614 h 190122"/>
              <a:gd name="connsiteX53" fmla="*/ 32957 w 174567"/>
              <a:gd name="connsiteY53" fmla="*/ 42120 h 190122"/>
              <a:gd name="connsiteX54" fmla="*/ 19224 w 174567"/>
              <a:gd name="connsiteY54" fmla="*/ 43494 h 190122"/>
              <a:gd name="connsiteX55" fmla="*/ 5492 w 174567"/>
              <a:gd name="connsiteY55" fmla="*/ 40747 h 190122"/>
              <a:gd name="connsiteX56" fmla="*/ 19224 w 174567"/>
              <a:gd name="connsiteY56" fmla="*/ 36626 h 190122"/>
              <a:gd name="connsiteX57" fmla="*/ 32957 w 174567"/>
              <a:gd name="connsiteY57" fmla="*/ 33880 h 190122"/>
              <a:gd name="connsiteX58" fmla="*/ 149188 w 174567"/>
              <a:gd name="connsiteY58" fmla="*/ 865 h 190122"/>
              <a:gd name="connsiteX59" fmla="*/ 166107 w 174567"/>
              <a:gd name="connsiteY59" fmla="*/ 12730 h 190122"/>
              <a:gd name="connsiteX60" fmla="*/ 174567 w 174567"/>
              <a:gd name="connsiteY60" fmla="*/ 31187 h 190122"/>
              <a:gd name="connsiteX61" fmla="*/ 145563 w 174567"/>
              <a:gd name="connsiteY61" fmla="*/ 18004 h 190122"/>
              <a:gd name="connsiteX62" fmla="*/ 132270 w 174567"/>
              <a:gd name="connsiteY62" fmla="*/ 15367 h 190122"/>
              <a:gd name="connsiteX63" fmla="*/ 115351 w 174567"/>
              <a:gd name="connsiteY63" fmla="*/ 14049 h 190122"/>
              <a:gd name="connsiteX64" fmla="*/ 129853 w 174567"/>
              <a:gd name="connsiteY64" fmla="*/ 2183 h 190122"/>
              <a:gd name="connsiteX65" fmla="*/ 149188 w 174567"/>
              <a:gd name="connsiteY65" fmla="*/ 865 h 190122"/>
              <a:gd name="connsiteX66" fmla="*/ 24168 w 174567"/>
              <a:gd name="connsiteY66" fmla="*/ 865 h 190122"/>
              <a:gd name="connsiteX67" fmla="*/ 43502 w 174567"/>
              <a:gd name="connsiteY67" fmla="*/ 2183 h 190122"/>
              <a:gd name="connsiteX68" fmla="*/ 59212 w 174567"/>
              <a:gd name="connsiteY68" fmla="*/ 14049 h 190122"/>
              <a:gd name="connsiteX69" fmla="*/ 42294 w 174567"/>
              <a:gd name="connsiteY69" fmla="*/ 15367 h 190122"/>
              <a:gd name="connsiteX70" fmla="*/ 29002 w 174567"/>
              <a:gd name="connsiteY70" fmla="*/ 18004 h 190122"/>
              <a:gd name="connsiteX71" fmla="*/ 0 w 174567"/>
              <a:gd name="connsiteY71" fmla="*/ 31187 h 190122"/>
              <a:gd name="connsiteX72" fmla="*/ 8459 w 174567"/>
              <a:gd name="connsiteY72" fmla="*/ 12730 h 190122"/>
              <a:gd name="connsiteX73" fmla="*/ 24168 w 174567"/>
              <a:gd name="connsiteY73" fmla="*/ 865 h 19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4567" h="190122">
                <a:moveTo>
                  <a:pt x="145803" y="153354"/>
                </a:moveTo>
                <a:cubicBezTo>
                  <a:pt x="147055" y="159363"/>
                  <a:pt x="144550" y="167774"/>
                  <a:pt x="139539" y="173782"/>
                </a:cubicBezTo>
                <a:cubicBezTo>
                  <a:pt x="134528" y="179791"/>
                  <a:pt x="128264" y="185799"/>
                  <a:pt x="119495" y="187001"/>
                </a:cubicBezTo>
                <a:cubicBezTo>
                  <a:pt x="111979" y="190606"/>
                  <a:pt x="104462" y="190606"/>
                  <a:pt x="95693" y="189404"/>
                </a:cubicBezTo>
                <a:cubicBezTo>
                  <a:pt x="88177" y="187001"/>
                  <a:pt x="81913" y="183396"/>
                  <a:pt x="76902" y="178589"/>
                </a:cubicBezTo>
                <a:cubicBezTo>
                  <a:pt x="91935" y="177387"/>
                  <a:pt x="104462" y="176186"/>
                  <a:pt x="115737" y="172581"/>
                </a:cubicBezTo>
                <a:cubicBezTo>
                  <a:pt x="120748" y="171379"/>
                  <a:pt x="125759" y="168976"/>
                  <a:pt x="130770" y="165371"/>
                </a:cubicBezTo>
                <a:cubicBezTo>
                  <a:pt x="135781" y="162967"/>
                  <a:pt x="139539" y="156959"/>
                  <a:pt x="145803" y="153354"/>
                </a:cubicBezTo>
                <a:close/>
                <a:moveTo>
                  <a:pt x="90632" y="48987"/>
                </a:moveTo>
                <a:cubicBezTo>
                  <a:pt x="93379" y="59128"/>
                  <a:pt x="93379" y="68001"/>
                  <a:pt x="93379" y="78142"/>
                </a:cubicBezTo>
                <a:cubicBezTo>
                  <a:pt x="94752" y="87016"/>
                  <a:pt x="93379" y="95889"/>
                  <a:pt x="92005" y="106030"/>
                </a:cubicBezTo>
                <a:cubicBezTo>
                  <a:pt x="90632" y="111100"/>
                  <a:pt x="90632" y="116171"/>
                  <a:pt x="86512" y="121241"/>
                </a:cubicBezTo>
                <a:cubicBezTo>
                  <a:pt x="86512" y="122509"/>
                  <a:pt x="83766" y="125044"/>
                  <a:pt x="83766" y="125044"/>
                </a:cubicBezTo>
                <a:cubicBezTo>
                  <a:pt x="82392" y="125044"/>
                  <a:pt x="81019" y="126312"/>
                  <a:pt x="81019" y="126312"/>
                </a:cubicBezTo>
                <a:cubicBezTo>
                  <a:pt x="79646" y="127579"/>
                  <a:pt x="79646" y="128847"/>
                  <a:pt x="79646" y="131382"/>
                </a:cubicBezTo>
                <a:cubicBezTo>
                  <a:pt x="78273" y="133917"/>
                  <a:pt x="81019" y="137720"/>
                  <a:pt x="83766" y="140256"/>
                </a:cubicBezTo>
                <a:cubicBezTo>
                  <a:pt x="87886" y="142791"/>
                  <a:pt x="93379" y="145326"/>
                  <a:pt x="97499" y="145326"/>
                </a:cubicBezTo>
                <a:cubicBezTo>
                  <a:pt x="93379" y="146594"/>
                  <a:pt x="87886" y="146594"/>
                  <a:pt x="81019" y="144058"/>
                </a:cubicBezTo>
                <a:cubicBezTo>
                  <a:pt x="76899" y="141523"/>
                  <a:pt x="71406" y="136453"/>
                  <a:pt x="71406" y="131382"/>
                </a:cubicBezTo>
                <a:cubicBezTo>
                  <a:pt x="71406" y="127579"/>
                  <a:pt x="72779" y="125044"/>
                  <a:pt x="75526" y="122509"/>
                </a:cubicBezTo>
                <a:cubicBezTo>
                  <a:pt x="75526" y="119974"/>
                  <a:pt x="76899" y="119974"/>
                  <a:pt x="78273" y="118706"/>
                </a:cubicBezTo>
                <a:cubicBezTo>
                  <a:pt x="79646" y="117438"/>
                  <a:pt x="78273" y="117438"/>
                  <a:pt x="79646" y="116171"/>
                </a:cubicBezTo>
                <a:cubicBezTo>
                  <a:pt x="81019" y="113636"/>
                  <a:pt x="81019" y="108565"/>
                  <a:pt x="82392" y="104762"/>
                </a:cubicBezTo>
                <a:cubicBezTo>
                  <a:pt x="83766" y="95889"/>
                  <a:pt x="85139" y="87016"/>
                  <a:pt x="86512" y="76875"/>
                </a:cubicBezTo>
                <a:cubicBezTo>
                  <a:pt x="87886" y="68001"/>
                  <a:pt x="87886" y="59128"/>
                  <a:pt x="90632" y="48987"/>
                </a:cubicBezTo>
                <a:close/>
                <a:moveTo>
                  <a:pt x="148068" y="48985"/>
                </a:moveTo>
                <a:lnTo>
                  <a:pt x="149262" y="48985"/>
                </a:lnTo>
                <a:cubicBezTo>
                  <a:pt x="151650" y="50311"/>
                  <a:pt x="160009" y="52963"/>
                  <a:pt x="163592" y="48985"/>
                </a:cubicBezTo>
                <a:cubicBezTo>
                  <a:pt x="163592" y="48985"/>
                  <a:pt x="163592" y="58266"/>
                  <a:pt x="157621" y="60918"/>
                </a:cubicBezTo>
                <a:cubicBezTo>
                  <a:pt x="158815" y="63569"/>
                  <a:pt x="158815" y="66221"/>
                  <a:pt x="158815" y="67547"/>
                </a:cubicBezTo>
                <a:cubicBezTo>
                  <a:pt x="158815" y="78153"/>
                  <a:pt x="152844" y="86108"/>
                  <a:pt x="148068" y="86108"/>
                </a:cubicBezTo>
                <a:cubicBezTo>
                  <a:pt x="142097" y="86108"/>
                  <a:pt x="137320" y="78153"/>
                  <a:pt x="137320" y="67547"/>
                </a:cubicBezTo>
                <a:cubicBezTo>
                  <a:pt x="137320" y="56940"/>
                  <a:pt x="142097" y="48985"/>
                  <a:pt x="148068" y="48985"/>
                </a:cubicBezTo>
                <a:close/>
                <a:moveTo>
                  <a:pt x="23165" y="48985"/>
                </a:moveTo>
                <a:cubicBezTo>
                  <a:pt x="25553" y="52963"/>
                  <a:pt x="33912" y="50311"/>
                  <a:pt x="35106" y="48985"/>
                </a:cubicBezTo>
                <a:cubicBezTo>
                  <a:pt x="36300" y="48985"/>
                  <a:pt x="36300" y="48985"/>
                  <a:pt x="36300" y="48985"/>
                </a:cubicBezTo>
                <a:cubicBezTo>
                  <a:pt x="37494" y="48985"/>
                  <a:pt x="37494" y="48985"/>
                  <a:pt x="37494" y="48985"/>
                </a:cubicBezTo>
                <a:cubicBezTo>
                  <a:pt x="43465" y="48985"/>
                  <a:pt x="48241" y="56940"/>
                  <a:pt x="48241" y="67547"/>
                </a:cubicBezTo>
                <a:cubicBezTo>
                  <a:pt x="48241" y="78153"/>
                  <a:pt x="43465" y="86108"/>
                  <a:pt x="37494" y="86108"/>
                </a:cubicBezTo>
                <a:cubicBezTo>
                  <a:pt x="31524" y="86108"/>
                  <a:pt x="27941" y="78153"/>
                  <a:pt x="27941" y="67547"/>
                </a:cubicBezTo>
                <a:cubicBezTo>
                  <a:pt x="27941" y="66221"/>
                  <a:pt x="27941" y="63569"/>
                  <a:pt x="27941" y="60918"/>
                </a:cubicBezTo>
                <a:cubicBezTo>
                  <a:pt x="21971" y="58266"/>
                  <a:pt x="23165" y="48985"/>
                  <a:pt x="23165" y="48985"/>
                </a:cubicBezTo>
                <a:close/>
                <a:moveTo>
                  <a:pt x="147671" y="33880"/>
                </a:moveTo>
                <a:cubicBezTo>
                  <a:pt x="152780" y="33880"/>
                  <a:pt x="156613" y="35253"/>
                  <a:pt x="160445" y="36626"/>
                </a:cubicBezTo>
                <a:lnTo>
                  <a:pt x="174497" y="40747"/>
                </a:lnTo>
                <a:cubicBezTo>
                  <a:pt x="170664" y="43494"/>
                  <a:pt x="165555" y="43494"/>
                  <a:pt x="160445" y="43494"/>
                </a:cubicBezTo>
                <a:cubicBezTo>
                  <a:pt x="155335" y="43494"/>
                  <a:pt x="150226" y="43494"/>
                  <a:pt x="146393" y="42120"/>
                </a:cubicBezTo>
                <a:cubicBezTo>
                  <a:pt x="138729" y="40747"/>
                  <a:pt x="128510" y="42120"/>
                  <a:pt x="120845" y="47614"/>
                </a:cubicBezTo>
                <a:cubicBezTo>
                  <a:pt x="122122" y="43494"/>
                  <a:pt x="127232" y="39373"/>
                  <a:pt x="132342" y="36626"/>
                </a:cubicBezTo>
                <a:cubicBezTo>
                  <a:pt x="136174" y="33880"/>
                  <a:pt x="141284" y="32506"/>
                  <a:pt x="147671" y="33880"/>
                </a:cubicBezTo>
                <a:close/>
                <a:moveTo>
                  <a:pt x="32957" y="33880"/>
                </a:moveTo>
                <a:cubicBezTo>
                  <a:pt x="37950" y="32506"/>
                  <a:pt x="44192" y="33880"/>
                  <a:pt x="47937" y="36626"/>
                </a:cubicBezTo>
                <a:cubicBezTo>
                  <a:pt x="51682" y="39373"/>
                  <a:pt x="56676" y="43494"/>
                  <a:pt x="59173" y="47614"/>
                </a:cubicBezTo>
                <a:cubicBezTo>
                  <a:pt x="50434" y="42120"/>
                  <a:pt x="41695" y="40747"/>
                  <a:pt x="32957" y="42120"/>
                </a:cubicBezTo>
                <a:cubicBezTo>
                  <a:pt x="30460" y="43494"/>
                  <a:pt x="24218" y="43494"/>
                  <a:pt x="19224" y="43494"/>
                </a:cubicBezTo>
                <a:cubicBezTo>
                  <a:pt x="15479" y="43494"/>
                  <a:pt x="10486" y="43494"/>
                  <a:pt x="5492" y="40747"/>
                </a:cubicBezTo>
                <a:lnTo>
                  <a:pt x="19224" y="36626"/>
                </a:lnTo>
                <a:cubicBezTo>
                  <a:pt x="24218" y="35253"/>
                  <a:pt x="27963" y="33880"/>
                  <a:pt x="32957" y="33880"/>
                </a:cubicBezTo>
                <a:close/>
                <a:moveTo>
                  <a:pt x="149188" y="865"/>
                </a:moveTo>
                <a:cubicBezTo>
                  <a:pt x="156439" y="3502"/>
                  <a:pt x="161273" y="7457"/>
                  <a:pt x="166107" y="12730"/>
                </a:cubicBezTo>
                <a:cubicBezTo>
                  <a:pt x="169733" y="16685"/>
                  <a:pt x="174567" y="23277"/>
                  <a:pt x="174567" y="31187"/>
                </a:cubicBezTo>
                <a:cubicBezTo>
                  <a:pt x="162482" y="25914"/>
                  <a:pt x="154022" y="20641"/>
                  <a:pt x="145563" y="18004"/>
                </a:cubicBezTo>
                <a:cubicBezTo>
                  <a:pt x="140729" y="16685"/>
                  <a:pt x="135895" y="15367"/>
                  <a:pt x="132270" y="15367"/>
                </a:cubicBezTo>
                <a:cubicBezTo>
                  <a:pt x="126227" y="14049"/>
                  <a:pt x="121393" y="14049"/>
                  <a:pt x="115351" y="14049"/>
                </a:cubicBezTo>
                <a:cubicBezTo>
                  <a:pt x="118976" y="8775"/>
                  <a:pt x="123810" y="4820"/>
                  <a:pt x="129853" y="2183"/>
                </a:cubicBezTo>
                <a:cubicBezTo>
                  <a:pt x="135895" y="-453"/>
                  <a:pt x="143146" y="-453"/>
                  <a:pt x="149188" y="865"/>
                </a:cubicBezTo>
                <a:close/>
                <a:moveTo>
                  <a:pt x="24168" y="865"/>
                </a:moveTo>
                <a:cubicBezTo>
                  <a:pt x="30210" y="-453"/>
                  <a:pt x="38669" y="-453"/>
                  <a:pt x="43502" y="2183"/>
                </a:cubicBezTo>
                <a:cubicBezTo>
                  <a:pt x="49544" y="4820"/>
                  <a:pt x="55586" y="8775"/>
                  <a:pt x="59212" y="14049"/>
                </a:cubicBezTo>
                <a:cubicBezTo>
                  <a:pt x="51961" y="14049"/>
                  <a:pt x="47128" y="14049"/>
                  <a:pt x="42294" y="15367"/>
                </a:cubicBezTo>
                <a:cubicBezTo>
                  <a:pt x="37460" y="15367"/>
                  <a:pt x="32627" y="16685"/>
                  <a:pt x="29002" y="18004"/>
                </a:cubicBezTo>
                <a:cubicBezTo>
                  <a:pt x="20543" y="20641"/>
                  <a:pt x="10876" y="25914"/>
                  <a:pt x="0" y="31187"/>
                </a:cubicBezTo>
                <a:cubicBezTo>
                  <a:pt x="0" y="23277"/>
                  <a:pt x="3625" y="16685"/>
                  <a:pt x="8459" y="12730"/>
                </a:cubicBezTo>
                <a:cubicBezTo>
                  <a:pt x="12084" y="7457"/>
                  <a:pt x="18126" y="3502"/>
                  <a:pt x="24168" y="865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51">
            <a:extLst>
              <a:ext uri="{FF2B5EF4-FFF2-40B4-BE49-F238E27FC236}">
                <a16:creationId xmlns:a16="http://schemas.microsoft.com/office/drawing/2014/main" id="{6D8A907F-EDB2-7447-9BBA-2931DD6A6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949" y="8989303"/>
            <a:ext cx="87887" cy="87889"/>
          </a:xfrm>
          <a:custGeom>
            <a:avLst/>
            <a:gdLst>
              <a:gd name="T0" fmla="*/ 45445 w 72"/>
              <a:gd name="T1" fmla="*/ 22402 h 72"/>
              <a:gd name="T2" fmla="*/ 45445 w 72"/>
              <a:gd name="T3" fmla="*/ 22402 h 72"/>
              <a:gd name="T4" fmla="*/ 22402 w 72"/>
              <a:gd name="T5" fmla="*/ 45445 h 72"/>
              <a:gd name="T6" fmla="*/ 22402 w 72"/>
              <a:gd name="T7" fmla="*/ 45445 h 72"/>
              <a:gd name="T8" fmla="*/ 0 w 72"/>
              <a:gd name="T9" fmla="*/ 22402 h 72"/>
              <a:gd name="T10" fmla="*/ 0 w 72"/>
              <a:gd name="T11" fmla="*/ 22402 h 72"/>
              <a:gd name="T12" fmla="*/ 22402 w 72"/>
              <a:gd name="T13" fmla="*/ 0 h 72"/>
              <a:gd name="T14" fmla="*/ 22402 w 72"/>
              <a:gd name="T15" fmla="*/ 0 h 72"/>
              <a:gd name="T16" fmla="*/ 45445 w 72"/>
              <a:gd name="T17" fmla="*/ 22402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" h="72">
                <a:moveTo>
                  <a:pt x="71" y="35"/>
                </a:moveTo>
                <a:lnTo>
                  <a:pt x="71" y="35"/>
                </a:lnTo>
                <a:cubicBezTo>
                  <a:pt x="71" y="55"/>
                  <a:pt x="55" y="71"/>
                  <a:pt x="35" y="71"/>
                </a:cubicBezTo>
                <a:cubicBezTo>
                  <a:pt x="15" y="71"/>
                  <a:pt x="0" y="55"/>
                  <a:pt x="0" y="35"/>
                </a:cubicBezTo>
                <a:cubicBezTo>
                  <a:pt x="0" y="16"/>
                  <a:pt x="15" y="0"/>
                  <a:pt x="35" y="0"/>
                </a:cubicBezTo>
                <a:cubicBezTo>
                  <a:pt x="55" y="0"/>
                  <a:pt x="71" y="16"/>
                  <a:pt x="71" y="3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0FCC356-565E-D642-B93F-AE039CDF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9543" y="8615776"/>
            <a:ext cx="734485" cy="267950"/>
          </a:xfrm>
          <a:custGeom>
            <a:avLst/>
            <a:gdLst>
              <a:gd name="connsiteX0" fmla="*/ 0 w 734485"/>
              <a:gd name="connsiteY0" fmla="*/ 197748 h 267950"/>
              <a:gd name="connsiteX1" fmla="*/ 31924 w 734485"/>
              <a:gd name="connsiteY1" fmla="*/ 203800 h 267950"/>
              <a:gd name="connsiteX2" fmla="*/ 61393 w 734485"/>
              <a:gd name="connsiteY2" fmla="*/ 217114 h 267950"/>
              <a:gd name="connsiteX3" fmla="*/ 103140 w 734485"/>
              <a:gd name="connsiteY3" fmla="*/ 267950 h 267950"/>
              <a:gd name="connsiteX4" fmla="*/ 57709 w 734485"/>
              <a:gd name="connsiteY4" fmla="*/ 224376 h 267950"/>
              <a:gd name="connsiteX5" fmla="*/ 30696 w 734485"/>
              <a:gd name="connsiteY5" fmla="*/ 209852 h 267950"/>
              <a:gd name="connsiteX6" fmla="*/ 0 w 734485"/>
              <a:gd name="connsiteY6" fmla="*/ 197748 h 267950"/>
              <a:gd name="connsiteX7" fmla="*/ 236198 w 734485"/>
              <a:gd name="connsiteY7" fmla="*/ 94167 h 267950"/>
              <a:gd name="connsiteX8" fmla="*/ 241920 w 734485"/>
              <a:gd name="connsiteY8" fmla="*/ 107797 h 267950"/>
              <a:gd name="connsiteX9" fmla="*/ 248786 w 734485"/>
              <a:gd name="connsiteY9" fmla="*/ 120187 h 267950"/>
              <a:gd name="connsiteX10" fmla="*/ 255652 w 734485"/>
              <a:gd name="connsiteY10" fmla="*/ 134380 h 267950"/>
              <a:gd name="connsiteX11" fmla="*/ 255652 w 734485"/>
              <a:gd name="connsiteY11" fmla="*/ 147446 h 267950"/>
              <a:gd name="connsiteX12" fmla="*/ 261373 w 734485"/>
              <a:gd name="connsiteY12" fmla="*/ 146207 h 267950"/>
              <a:gd name="connsiteX13" fmla="*/ 261373 w 734485"/>
              <a:gd name="connsiteY13" fmla="*/ 147446 h 267950"/>
              <a:gd name="connsiteX14" fmla="*/ 261373 w 734485"/>
              <a:gd name="connsiteY14" fmla="*/ 163553 h 267950"/>
              <a:gd name="connsiteX15" fmla="*/ 255652 w 734485"/>
              <a:gd name="connsiteY15" fmla="*/ 148685 h 267950"/>
              <a:gd name="connsiteX16" fmla="*/ 245353 w 734485"/>
              <a:gd name="connsiteY16" fmla="*/ 121426 h 267950"/>
              <a:gd name="connsiteX17" fmla="*/ 240775 w 734485"/>
              <a:gd name="connsiteY17" fmla="*/ 107797 h 267950"/>
              <a:gd name="connsiteX18" fmla="*/ 236198 w 734485"/>
              <a:gd name="connsiteY18" fmla="*/ 94167 h 267950"/>
              <a:gd name="connsiteX19" fmla="*/ 259085 w 734485"/>
              <a:gd name="connsiteY19" fmla="*/ 1 h 267950"/>
              <a:gd name="connsiteX20" fmla="*/ 261373 w 734485"/>
              <a:gd name="connsiteY20" fmla="*/ 37172 h 267950"/>
              <a:gd name="connsiteX21" fmla="*/ 261373 w 734485"/>
              <a:gd name="connsiteY21" fmla="*/ 74343 h 267950"/>
              <a:gd name="connsiteX22" fmla="*/ 261373 w 734485"/>
              <a:gd name="connsiteY22" fmla="*/ 146207 h 267950"/>
              <a:gd name="connsiteX23" fmla="*/ 255652 w 734485"/>
              <a:gd name="connsiteY23" fmla="*/ 134380 h 267950"/>
              <a:gd name="connsiteX24" fmla="*/ 255652 w 734485"/>
              <a:gd name="connsiteY24" fmla="*/ 74343 h 267950"/>
              <a:gd name="connsiteX25" fmla="*/ 255652 w 734485"/>
              <a:gd name="connsiteY25" fmla="*/ 37172 h 267950"/>
              <a:gd name="connsiteX26" fmla="*/ 259085 w 734485"/>
              <a:gd name="connsiteY26" fmla="*/ 1 h 267950"/>
              <a:gd name="connsiteX27" fmla="*/ 729777 w 734485"/>
              <a:gd name="connsiteY27" fmla="*/ 0 h 267950"/>
              <a:gd name="connsiteX28" fmla="*/ 734485 w 734485"/>
              <a:gd name="connsiteY28" fmla="*/ 62558 h 267950"/>
              <a:gd name="connsiteX29" fmla="*/ 729777 w 734485"/>
              <a:gd name="connsiteY29" fmla="*/ 125115 h 267950"/>
              <a:gd name="connsiteX30" fmla="*/ 725068 w 734485"/>
              <a:gd name="connsiteY30" fmla="*/ 62558 h 267950"/>
              <a:gd name="connsiteX31" fmla="*/ 729777 w 734485"/>
              <a:gd name="connsiteY31" fmla="*/ 0 h 2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4485" h="267950">
                <a:moveTo>
                  <a:pt x="0" y="197748"/>
                </a:moveTo>
                <a:cubicBezTo>
                  <a:pt x="11051" y="198958"/>
                  <a:pt x="20874" y="198958"/>
                  <a:pt x="31924" y="203800"/>
                </a:cubicBezTo>
                <a:cubicBezTo>
                  <a:pt x="42975" y="206221"/>
                  <a:pt x="52798" y="211062"/>
                  <a:pt x="61393" y="217114"/>
                </a:cubicBezTo>
                <a:cubicBezTo>
                  <a:pt x="79811" y="230428"/>
                  <a:pt x="94545" y="247373"/>
                  <a:pt x="103140" y="267950"/>
                </a:cubicBezTo>
                <a:cubicBezTo>
                  <a:pt x="89634" y="251004"/>
                  <a:pt x="74899" y="236480"/>
                  <a:pt x="57709" y="224376"/>
                </a:cubicBezTo>
                <a:cubicBezTo>
                  <a:pt x="49114" y="218324"/>
                  <a:pt x="39291" y="212272"/>
                  <a:pt x="30696" y="209852"/>
                </a:cubicBezTo>
                <a:cubicBezTo>
                  <a:pt x="20874" y="205010"/>
                  <a:pt x="9823" y="202589"/>
                  <a:pt x="0" y="197748"/>
                </a:cubicBezTo>
                <a:close/>
                <a:moveTo>
                  <a:pt x="236198" y="94167"/>
                </a:moveTo>
                <a:cubicBezTo>
                  <a:pt x="237342" y="99123"/>
                  <a:pt x="239631" y="102841"/>
                  <a:pt x="241920" y="107797"/>
                </a:cubicBezTo>
                <a:cubicBezTo>
                  <a:pt x="244208" y="112753"/>
                  <a:pt x="246497" y="115231"/>
                  <a:pt x="248786" y="120187"/>
                </a:cubicBezTo>
                <a:lnTo>
                  <a:pt x="255652" y="134380"/>
                </a:lnTo>
                <a:lnTo>
                  <a:pt x="255652" y="147446"/>
                </a:lnTo>
                <a:lnTo>
                  <a:pt x="261373" y="146207"/>
                </a:lnTo>
                <a:lnTo>
                  <a:pt x="261373" y="147446"/>
                </a:lnTo>
                <a:lnTo>
                  <a:pt x="261373" y="163553"/>
                </a:lnTo>
                <a:lnTo>
                  <a:pt x="255652" y="148685"/>
                </a:lnTo>
                <a:lnTo>
                  <a:pt x="245353" y="121426"/>
                </a:lnTo>
                <a:cubicBezTo>
                  <a:pt x="243064" y="117709"/>
                  <a:pt x="241920" y="112753"/>
                  <a:pt x="240775" y="107797"/>
                </a:cubicBezTo>
                <a:cubicBezTo>
                  <a:pt x="238487" y="104080"/>
                  <a:pt x="237342" y="99123"/>
                  <a:pt x="236198" y="94167"/>
                </a:cubicBezTo>
                <a:close/>
                <a:moveTo>
                  <a:pt x="259085" y="1"/>
                </a:moveTo>
                <a:cubicBezTo>
                  <a:pt x="259085" y="12391"/>
                  <a:pt x="260229" y="24782"/>
                  <a:pt x="261373" y="37172"/>
                </a:cubicBezTo>
                <a:cubicBezTo>
                  <a:pt x="261373" y="49562"/>
                  <a:pt x="261373" y="61953"/>
                  <a:pt x="261373" y="74343"/>
                </a:cubicBezTo>
                <a:lnTo>
                  <a:pt x="261373" y="146207"/>
                </a:lnTo>
                <a:lnTo>
                  <a:pt x="255652" y="134380"/>
                </a:lnTo>
                <a:lnTo>
                  <a:pt x="255652" y="74343"/>
                </a:lnTo>
                <a:cubicBezTo>
                  <a:pt x="255652" y="61953"/>
                  <a:pt x="255652" y="49562"/>
                  <a:pt x="255652" y="37172"/>
                </a:cubicBezTo>
                <a:cubicBezTo>
                  <a:pt x="256796" y="24782"/>
                  <a:pt x="257940" y="12391"/>
                  <a:pt x="259085" y="1"/>
                </a:cubicBezTo>
                <a:close/>
                <a:moveTo>
                  <a:pt x="729777" y="0"/>
                </a:moveTo>
                <a:cubicBezTo>
                  <a:pt x="734485" y="22079"/>
                  <a:pt x="734485" y="41705"/>
                  <a:pt x="734485" y="62558"/>
                </a:cubicBezTo>
                <a:cubicBezTo>
                  <a:pt x="734485" y="83410"/>
                  <a:pt x="734485" y="104263"/>
                  <a:pt x="729777" y="125115"/>
                </a:cubicBezTo>
                <a:cubicBezTo>
                  <a:pt x="725068" y="104263"/>
                  <a:pt x="725068" y="83410"/>
                  <a:pt x="725068" y="62558"/>
                </a:cubicBezTo>
                <a:cubicBezTo>
                  <a:pt x="725068" y="41705"/>
                  <a:pt x="725068" y="22079"/>
                  <a:pt x="729777" y="0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7D46A999-30E5-2546-8172-ECCB59A61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644" y="10142843"/>
            <a:ext cx="207501" cy="509636"/>
          </a:xfrm>
          <a:custGeom>
            <a:avLst/>
            <a:gdLst>
              <a:gd name="connsiteX0" fmla="*/ 147066 w 207501"/>
              <a:gd name="connsiteY0" fmla="*/ 433955 h 509636"/>
              <a:gd name="connsiteX1" fmla="*/ 128488 w 207501"/>
              <a:gd name="connsiteY1" fmla="*/ 466913 h 509636"/>
              <a:gd name="connsiteX2" fmla="*/ 97523 w 207501"/>
              <a:gd name="connsiteY2" fmla="*/ 491326 h 509636"/>
              <a:gd name="connsiteX3" fmla="*/ 60365 w 207501"/>
              <a:gd name="connsiteY3" fmla="*/ 504754 h 509636"/>
              <a:gd name="connsiteX4" fmla="*/ 41786 w 207501"/>
              <a:gd name="connsiteY4" fmla="*/ 508416 h 509636"/>
              <a:gd name="connsiteX5" fmla="*/ 21969 w 207501"/>
              <a:gd name="connsiteY5" fmla="*/ 509636 h 509636"/>
              <a:gd name="connsiteX6" fmla="*/ 40548 w 207501"/>
              <a:gd name="connsiteY6" fmla="*/ 504754 h 509636"/>
              <a:gd name="connsiteX7" fmla="*/ 57888 w 207501"/>
              <a:gd name="connsiteY7" fmla="*/ 498650 h 509636"/>
              <a:gd name="connsiteX8" fmla="*/ 76467 w 207501"/>
              <a:gd name="connsiteY8" fmla="*/ 491326 h 509636"/>
              <a:gd name="connsiteX9" fmla="*/ 93807 w 207501"/>
              <a:gd name="connsiteY9" fmla="*/ 484002 h 509636"/>
              <a:gd name="connsiteX10" fmla="*/ 123533 w 207501"/>
              <a:gd name="connsiteY10" fmla="*/ 462030 h 509636"/>
              <a:gd name="connsiteX11" fmla="*/ 147066 w 207501"/>
              <a:gd name="connsiteY11" fmla="*/ 433955 h 509636"/>
              <a:gd name="connsiteX12" fmla="*/ 207501 w 207501"/>
              <a:gd name="connsiteY12" fmla="*/ 203246 h 509636"/>
              <a:gd name="connsiteX13" fmla="*/ 179242 w 207501"/>
              <a:gd name="connsiteY13" fmla="*/ 272925 h 509636"/>
              <a:gd name="connsiteX14" fmla="*/ 138695 w 207501"/>
              <a:gd name="connsiteY14" fmla="*/ 336382 h 509636"/>
              <a:gd name="connsiteX15" fmla="*/ 87091 w 207501"/>
              <a:gd name="connsiteY15" fmla="*/ 389886 h 509636"/>
              <a:gd name="connsiteX16" fmla="*/ 21971 w 207501"/>
              <a:gd name="connsiteY16" fmla="*/ 427214 h 509636"/>
              <a:gd name="connsiteX17" fmla="*/ 53917 w 207501"/>
              <a:gd name="connsiteY17" fmla="*/ 407305 h 509636"/>
              <a:gd name="connsiteX18" fmla="*/ 68661 w 207501"/>
              <a:gd name="connsiteY18" fmla="*/ 397351 h 509636"/>
              <a:gd name="connsiteX19" fmla="*/ 83405 w 207501"/>
              <a:gd name="connsiteY19" fmla="*/ 386153 h 509636"/>
              <a:gd name="connsiteX20" fmla="*/ 132552 w 207501"/>
              <a:gd name="connsiteY20" fmla="*/ 331405 h 509636"/>
              <a:gd name="connsiteX21" fmla="*/ 174327 w 207501"/>
              <a:gd name="connsiteY21" fmla="*/ 270436 h 509636"/>
              <a:gd name="connsiteX22" fmla="*/ 191529 w 207501"/>
              <a:gd name="connsiteY22" fmla="*/ 236841 h 509636"/>
              <a:gd name="connsiteX23" fmla="*/ 207501 w 207501"/>
              <a:gd name="connsiteY23" fmla="*/ 203246 h 509636"/>
              <a:gd name="connsiteX24" fmla="*/ 207481 w 207501"/>
              <a:gd name="connsiteY24" fmla="*/ 0 h 509636"/>
              <a:gd name="connsiteX25" fmla="*/ 167485 w 207501"/>
              <a:gd name="connsiteY25" fmla="*/ 83301 h 509636"/>
              <a:gd name="connsiteX26" fmla="*/ 119989 w 207501"/>
              <a:gd name="connsiteY26" fmla="*/ 161628 h 509636"/>
              <a:gd name="connsiteX27" fmla="*/ 64994 w 207501"/>
              <a:gd name="connsiteY27" fmla="*/ 234982 h 509636"/>
              <a:gd name="connsiteX28" fmla="*/ 0 w 207501"/>
              <a:gd name="connsiteY28" fmla="*/ 300877 h 509636"/>
              <a:gd name="connsiteX29" fmla="*/ 29997 w 207501"/>
              <a:gd name="connsiteY29" fmla="*/ 266065 h 509636"/>
              <a:gd name="connsiteX30" fmla="*/ 44996 w 207501"/>
              <a:gd name="connsiteY30" fmla="*/ 248658 h 509636"/>
              <a:gd name="connsiteX31" fmla="*/ 58745 w 207501"/>
              <a:gd name="connsiteY31" fmla="*/ 231252 h 509636"/>
              <a:gd name="connsiteX32" fmla="*/ 113740 w 207501"/>
              <a:gd name="connsiteY32" fmla="*/ 157898 h 509636"/>
              <a:gd name="connsiteX33" fmla="*/ 162485 w 207501"/>
              <a:gd name="connsiteY33" fmla="*/ 80814 h 509636"/>
              <a:gd name="connsiteX34" fmla="*/ 184983 w 207501"/>
              <a:gd name="connsiteY34" fmla="*/ 41029 h 509636"/>
              <a:gd name="connsiteX35" fmla="*/ 207481 w 207501"/>
              <a:gd name="connsiteY35" fmla="*/ 0 h 50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7501" h="509636">
                <a:moveTo>
                  <a:pt x="147066" y="433955"/>
                </a:moveTo>
                <a:cubicBezTo>
                  <a:pt x="144589" y="446162"/>
                  <a:pt x="135919" y="457148"/>
                  <a:pt x="128488" y="466913"/>
                </a:cubicBezTo>
                <a:cubicBezTo>
                  <a:pt x="118579" y="475458"/>
                  <a:pt x="108670" y="484002"/>
                  <a:pt x="97523" y="491326"/>
                </a:cubicBezTo>
                <a:cubicBezTo>
                  <a:pt x="85137" y="497430"/>
                  <a:pt x="72751" y="501092"/>
                  <a:pt x="60365" y="504754"/>
                </a:cubicBezTo>
                <a:cubicBezTo>
                  <a:pt x="54172" y="507195"/>
                  <a:pt x="47979" y="507195"/>
                  <a:pt x="41786" y="508416"/>
                </a:cubicBezTo>
                <a:cubicBezTo>
                  <a:pt x="34355" y="509636"/>
                  <a:pt x="28162" y="509636"/>
                  <a:pt x="21969" y="509636"/>
                </a:cubicBezTo>
                <a:cubicBezTo>
                  <a:pt x="28162" y="507195"/>
                  <a:pt x="34355" y="505974"/>
                  <a:pt x="40548" y="504754"/>
                </a:cubicBezTo>
                <a:cubicBezTo>
                  <a:pt x="46741" y="502312"/>
                  <a:pt x="52934" y="501092"/>
                  <a:pt x="57888" y="498650"/>
                </a:cubicBezTo>
                <a:cubicBezTo>
                  <a:pt x="64081" y="496209"/>
                  <a:pt x="70274" y="494988"/>
                  <a:pt x="76467" y="491326"/>
                </a:cubicBezTo>
                <a:cubicBezTo>
                  <a:pt x="81421" y="490106"/>
                  <a:pt x="87614" y="486444"/>
                  <a:pt x="93807" y="484002"/>
                </a:cubicBezTo>
                <a:cubicBezTo>
                  <a:pt x="103716" y="477899"/>
                  <a:pt x="114863" y="470575"/>
                  <a:pt x="123533" y="462030"/>
                </a:cubicBezTo>
                <a:cubicBezTo>
                  <a:pt x="132203" y="454706"/>
                  <a:pt x="142112" y="444941"/>
                  <a:pt x="147066" y="433955"/>
                </a:cubicBezTo>
                <a:close/>
                <a:moveTo>
                  <a:pt x="207501" y="203246"/>
                </a:moveTo>
                <a:cubicBezTo>
                  <a:pt x="200129" y="228131"/>
                  <a:pt x="190300" y="250528"/>
                  <a:pt x="179242" y="272925"/>
                </a:cubicBezTo>
                <a:cubicBezTo>
                  <a:pt x="168184" y="295322"/>
                  <a:pt x="154668" y="316474"/>
                  <a:pt x="138695" y="336382"/>
                </a:cubicBezTo>
                <a:cubicBezTo>
                  <a:pt x="123951" y="356291"/>
                  <a:pt x="105521" y="373710"/>
                  <a:pt x="87091" y="389886"/>
                </a:cubicBezTo>
                <a:cubicBezTo>
                  <a:pt x="67432" y="406061"/>
                  <a:pt x="45316" y="418504"/>
                  <a:pt x="21971" y="427214"/>
                </a:cubicBezTo>
                <a:cubicBezTo>
                  <a:pt x="33029" y="420992"/>
                  <a:pt x="44087" y="416015"/>
                  <a:pt x="53917" y="407305"/>
                </a:cubicBezTo>
                <a:cubicBezTo>
                  <a:pt x="58831" y="403573"/>
                  <a:pt x="63746" y="401084"/>
                  <a:pt x="68661" y="397351"/>
                </a:cubicBezTo>
                <a:lnTo>
                  <a:pt x="83405" y="386153"/>
                </a:lnTo>
                <a:cubicBezTo>
                  <a:pt x="100606" y="368733"/>
                  <a:pt x="117808" y="351314"/>
                  <a:pt x="132552" y="331405"/>
                </a:cubicBezTo>
                <a:cubicBezTo>
                  <a:pt x="147296" y="311497"/>
                  <a:pt x="160812" y="291589"/>
                  <a:pt x="174327" y="270436"/>
                </a:cubicBezTo>
                <a:cubicBezTo>
                  <a:pt x="180470" y="259238"/>
                  <a:pt x="185385" y="248040"/>
                  <a:pt x="191529" y="236841"/>
                </a:cubicBezTo>
                <a:cubicBezTo>
                  <a:pt x="196443" y="225643"/>
                  <a:pt x="202587" y="214444"/>
                  <a:pt x="207501" y="203246"/>
                </a:cubicBezTo>
                <a:close/>
                <a:moveTo>
                  <a:pt x="207481" y="0"/>
                </a:moveTo>
                <a:cubicBezTo>
                  <a:pt x="196232" y="29839"/>
                  <a:pt x="182483" y="57191"/>
                  <a:pt x="167485" y="83301"/>
                </a:cubicBezTo>
                <a:cubicBezTo>
                  <a:pt x="153736" y="110653"/>
                  <a:pt x="136238" y="136762"/>
                  <a:pt x="119989" y="161628"/>
                </a:cubicBezTo>
                <a:cubicBezTo>
                  <a:pt x="102491" y="187737"/>
                  <a:pt x="84992" y="211360"/>
                  <a:pt x="64994" y="234982"/>
                </a:cubicBezTo>
                <a:cubicBezTo>
                  <a:pt x="44996" y="258605"/>
                  <a:pt x="22498" y="279741"/>
                  <a:pt x="0" y="300877"/>
                </a:cubicBezTo>
                <a:cubicBezTo>
                  <a:pt x="9999" y="289687"/>
                  <a:pt x="21248" y="278497"/>
                  <a:pt x="29997" y="266065"/>
                </a:cubicBezTo>
                <a:cubicBezTo>
                  <a:pt x="36247" y="259848"/>
                  <a:pt x="39996" y="254875"/>
                  <a:pt x="44996" y="248658"/>
                </a:cubicBezTo>
                <a:lnTo>
                  <a:pt x="58745" y="231252"/>
                </a:lnTo>
                <a:cubicBezTo>
                  <a:pt x="78743" y="207630"/>
                  <a:pt x="96241" y="182764"/>
                  <a:pt x="113740" y="157898"/>
                </a:cubicBezTo>
                <a:cubicBezTo>
                  <a:pt x="129988" y="133032"/>
                  <a:pt x="146237" y="106923"/>
                  <a:pt x="162485" y="80814"/>
                </a:cubicBezTo>
                <a:cubicBezTo>
                  <a:pt x="169985" y="67138"/>
                  <a:pt x="177484" y="54705"/>
                  <a:pt x="184983" y="41029"/>
                </a:cubicBezTo>
                <a:cubicBezTo>
                  <a:pt x="193732" y="27352"/>
                  <a:pt x="199982" y="13676"/>
                  <a:pt x="207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1" name="Freeform 58">
            <a:extLst>
              <a:ext uri="{FF2B5EF4-FFF2-40B4-BE49-F238E27FC236}">
                <a16:creationId xmlns:a16="http://schemas.microsoft.com/office/drawing/2014/main" id="{0485E6D6-27FE-6446-A45D-4345D4D48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720" y="5012337"/>
            <a:ext cx="3905479" cy="6179678"/>
          </a:xfrm>
          <a:custGeom>
            <a:avLst/>
            <a:gdLst>
              <a:gd name="T0" fmla="*/ 1864337 w 3135"/>
              <a:gd name="T1" fmla="*/ 3239688 h 4959"/>
              <a:gd name="T2" fmla="*/ 183559 w 3135"/>
              <a:gd name="T3" fmla="*/ 3239688 h 4959"/>
              <a:gd name="T4" fmla="*/ 183559 w 3135"/>
              <a:gd name="T5" fmla="*/ 3239688 h 4959"/>
              <a:gd name="T6" fmla="*/ 0 w 3135"/>
              <a:gd name="T7" fmla="*/ 3056075 h 4959"/>
              <a:gd name="T8" fmla="*/ 0 w 3135"/>
              <a:gd name="T9" fmla="*/ 183613 h 4959"/>
              <a:gd name="T10" fmla="*/ 0 w 3135"/>
              <a:gd name="T11" fmla="*/ 183613 h 4959"/>
              <a:gd name="T12" fmla="*/ 183559 w 3135"/>
              <a:gd name="T13" fmla="*/ 0 h 4959"/>
              <a:gd name="T14" fmla="*/ 1864337 w 3135"/>
              <a:gd name="T15" fmla="*/ 0 h 4959"/>
              <a:gd name="T16" fmla="*/ 1864337 w 3135"/>
              <a:gd name="T17" fmla="*/ 0 h 4959"/>
              <a:gd name="T18" fmla="*/ 2047243 w 3135"/>
              <a:gd name="T19" fmla="*/ 183613 h 4959"/>
              <a:gd name="T20" fmla="*/ 2047243 w 3135"/>
              <a:gd name="T21" fmla="*/ 3056075 h 4959"/>
              <a:gd name="T22" fmla="*/ 2047243 w 3135"/>
              <a:gd name="T23" fmla="*/ 3056075 h 4959"/>
              <a:gd name="T24" fmla="*/ 1864337 w 3135"/>
              <a:gd name="T25" fmla="*/ 3239688 h 49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35" h="4959">
                <a:moveTo>
                  <a:pt x="2854" y="4958"/>
                </a:moveTo>
                <a:lnTo>
                  <a:pt x="281" y="4958"/>
                </a:lnTo>
                <a:cubicBezTo>
                  <a:pt x="126" y="4958"/>
                  <a:pt x="0" y="4832"/>
                  <a:pt x="0" y="4677"/>
                </a:cubicBezTo>
                <a:lnTo>
                  <a:pt x="0" y="281"/>
                </a:lnTo>
                <a:cubicBezTo>
                  <a:pt x="0" y="126"/>
                  <a:pt x="126" y="0"/>
                  <a:pt x="281" y="0"/>
                </a:cubicBezTo>
                <a:lnTo>
                  <a:pt x="2854" y="0"/>
                </a:lnTo>
                <a:cubicBezTo>
                  <a:pt x="3008" y="0"/>
                  <a:pt x="3134" y="126"/>
                  <a:pt x="3134" y="281"/>
                </a:cubicBezTo>
                <a:lnTo>
                  <a:pt x="3134" y="4677"/>
                </a:lnTo>
                <a:cubicBezTo>
                  <a:pt x="3134" y="4832"/>
                  <a:pt x="3008" y="4958"/>
                  <a:pt x="2854" y="4958"/>
                </a:cubicBezTo>
              </a:path>
            </a:pathLst>
          </a:cu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2" name="Freeform 59">
            <a:extLst>
              <a:ext uri="{FF2B5EF4-FFF2-40B4-BE49-F238E27FC236}">
                <a16:creationId xmlns:a16="http://schemas.microsoft.com/office/drawing/2014/main" id="{B882C1DE-B31F-BB4C-99B1-0E25EA94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3058" y="8879442"/>
            <a:ext cx="3647310" cy="1757775"/>
          </a:xfrm>
          <a:custGeom>
            <a:avLst/>
            <a:gdLst>
              <a:gd name="T0" fmla="*/ 0 w 2930"/>
              <a:gd name="T1" fmla="*/ 921045 h 1413"/>
              <a:gd name="T2" fmla="*/ 1911868 w 2930"/>
              <a:gd name="T3" fmla="*/ 921045 h 1413"/>
              <a:gd name="T4" fmla="*/ 1911868 w 2930"/>
              <a:gd name="T5" fmla="*/ 0 h 1413"/>
              <a:gd name="T6" fmla="*/ 0 w 2930"/>
              <a:gd name="T7" fmla="*/ 0 h 1413"/>
              <a:gd name="T8" fmla="*/ 0 w 2930"/>
              <a:gd name="T9" fmla="*/ 921045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30" h="1413">
                <a:moveTo>
                  <a:pt x="0" y="1412"/>
                </a:moveTo>
                <a:lnTo>
                  <a:pt x="2929" y="1412"/>
                </a:lnTo>
                <a:lnTo>
                  <a:pt x="2929" y="0"/>
                </a:lnTo>
                <a:lnTo>
                  <a:pt x="0" y="0"/>
                </a:lnTo>
                <a:lnTo>
                  <a:pt x="0" y="141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3" name="Freeform 60">
            <a:extLst>
              <a:ext uri="{FF2B5EF4-FFF2-40B4-BE49-F238E27FC236}">
                <a16:creationId xmlns:a16="http://schemas.microsoft.com/office/drawing/2014/main" id="{F4A68855-5079-B840-93F7-E71C71FD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3058" y="5402348"/>
            <a:ext cx="3647310" cy="164791"/>
          </a:xfrm>
          <a:custGeom>
            <a:avLst/>
            <a:gdLst>
              <a:gd name="T0" fmla="*/ 1911868 w 2930"/>
              <a:gd name="T1" fmla="*/ 0 h 132"/>
              <a:gd name="T2" fmla="*/ 0 w 2930"/>
              <a:gd name="T3" fmla="*/ 0 h 132"/>
              <a:gd name="T4" fmla="*/ 0 w 2930"/>
              <a:gd name="T5" fmla="*/ 85754 h 132"/>
              <a:gd name="T6" fmla="*/ 1911868 w 2930"/>
              <a:gd name="T7" fmla="*/ 85754 h 132"/>
              <a:gd name="T8" fmla="*/ 1911868 w 2930"/>
              <a:gd name="T9" fmla="*/ 0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30" h="132">
                <a:moveTo>
                  <a:pt x="2929" y="0"/>
                </a:moveTo>
                <a:lnTo>
                  <a:pt x="0" y="0"/>
                </a:lnTo>
                <a:lnTo>
                  <a:pt x="0" y="131"/>
                </a:lnTo>
                <a:lnTo>
                  <a:pt x="2929" y="131"/>
                </a:lnTo>
                <a:lnTo>
                  <a:pt x="2929" y="0"/>
                </a:ln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4" name="Freeform 61">
            <a:extLst>
              <a:ext uri="{FF2B5EF4-FFF2-40B4-BE49-F238E27FC236}">
                <a16:creationId xmlns:a16="http://schemas.microsoft.com/office/drawing/2014/main" id="{BB9DD266-4D43-6B48-A043-5FA8EB398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3058" y="5567138"/>
            <a:ext cx="3647310" cy="3312304"/>
          </a:xfrm>
          <a:custGeom>
            <a:avLst/>
            <a:gdLst>
              <a:gd name="T0" fmla="*/ 1911868 w 2930"/>
              <a:gd name="T1" fmla="*/ 0 h 2659"/>
              <a:gd name="T2" fmla="*/ 0 w 2930"/>
              <a:gd name="T3" fmla="*/ 0 h 2659"/>
              <a:gd name="T4" fmla="*/ 0 w 2930"/>
              <a:gd name="T5" fmla="*/ 1736168 h 2659"/>
              <a:gd name="T6" fmla="*/ 1911868 w 2930"/>
              <a:gd name="T7" fmla="*/ 1736168 h 2659"/>
              <a:gd name="T8" fmla="*/ 1911868 w 2930"/>
              <a:gd name="T9" fmla="*/ 0 h 2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30" h="2659">
                <a:moveTo>
                  <a:pt x="2929" y="0"/>
                </a:moveTo>
                <a:lnTo>
                  <a:pt x="0" y="0"/>
                </a:lnTo>
                <a:lnTo>
                  <a:pt x="0" y="2658"/>
                </a:lnTo>
                <a:lnTo>
                  <a:pt x="2929" y="2658"/>
                </a:lnTo>
                <a:lnTo>
                  <a:pt x="2929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EA6DCDB-9CF3-C34B-92F0-0A9E88D37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3058" y="5567137"/>
            <a:ext cx="3646065" cy="3311058"/>
          </a:xfrm>
          <a:custGeom>
            <a:avLst/>
            <a:gdLst>
              <a:gd name="connsiteX0" fmla="*/ 3646065 w 3646065"/>
              <a:gd name="connsiteY0" fmla="*/ 2823424 h 3311058"/>
              <a:gd name="connsiteX1" fmla="*/ 3646065 w 3646065"/>
              <a:gd name="connsiteY1" fmla="*/ 2846974 h 3311058"/>
              <a:gd name="connsiteX2" fmla="*/ 2766134 w 3646065"/>
              <a:gd name="connsiteY2" fmla="*/ 3305574 h 3311058"/>
              <a:gd name="connsiteX3" fmla="*/ 2729990 w 3646065"/>
              <a:gd name="connsiteY3" fmla="*/ 3305574 h 3311058"/>
              <a:gd name="connsiteX4" fmla="*/ 3009175 w 3646065"/>
              <a:gd name="connsiteY4" fmla="*/ 3097344 h 3311058"/>
              <a:gd name="connsiteX5" fmla="*/ 3646065 w 3646065"/>
              <a:gd name="connsiteY5" fmla="*/ 2823424 h 3311058"/>
              <a:gd name="connsiteX6" fmla="*/ 1564733 w 3646065"/>
              <a:gd name="connsiteY6" fmla="*/ 2036712 h 3311058"/>
              <a:gd name="connsiteX7" fmla="*/ 1185064 w 3646065"/>
              <a:gd name="connsiteY7" fmla="*/ 2496373 h 3311058"/>
              <a:gd name="connsiteX8" fmla="*/ 1330708 w 3646065"/>
              <a:gd name="connsiteY8" fmla="*/ 3060674 h 3311058"/>
              <a:gd name="connsiteX9" fmla="*/ 2194610 w 3646065"/>
              <a:gd name="connsiteY9" fmla="*/ 2647103 h 3311058"/>
              <a:gd name="connsiteX10" fmla="*/ 2952703 w 3646065"/>
              <a:gd name="connsiteY10" fmla="*/ 2355610 h 3311058"/>
              <a:gd name="connsiteX11" fmla="*/ 2393780 w 3646065"/>
              <a:gd name="connsiteY11" fmla="*/ 2209863 h 3311058"/>
              <a:gd name="connsiteX12" fmla="*/ 1564733 w 3646065"/>
              <a:gd name="connsiteY12" fmla="*/ 2036712 h 3311058"/>
              <a:gd name="connsiteX13" fmla="*/ 909960 w 3646065"/>
              <a:gd name="connsiteY13" fmla="*/ 1939548 h 3311058"/>
              <a:gd name="connsiteX14" fmla="*/ 1085479 w 3646065"/>
              <a:gd name="connsiteY14" fmla="*/ 2254709 h 3311058"/>
              <a:gd name="connsiteX15" fmla="*/ 1175106 w 3646065"/>
              <a:gd name="connsiteY15" fmla="*/ 2470214 h 3311058"/>
              <a:gd name="connsiteX16" fmla="*/ 1537347 w 3646065"/>
              <a:gd name="connsiteY16" fmla="*/ 2031729 h 3311058"/>
              <a:gd name="connsiteX17" fmla="*/ 1023238 w 3646065"/>
              <a:gd name="connsiteY17" fmla="*/ 1954496 h 3311058"/>
              <a:gd name="connsiteX18" fmla="*/ 909960 w 3646065"/>
              <a:gd name="connsiteY18" fmla="*/ 1939548 h 3311058"/>
              <a:gd name="connsiteX19" fmla="*/ 546474 w 3646065"/>
              <a:gd name="connsiteY19" fmla="*/ 1535942 h 3311058"/>
              <a:gd name="connsiteX20" fmla="*/ 504150 w 3646065"/>
              <a:gd name="connsiteY20" fmla="*/ 1879754 h 3311058"/>
              <a:gd name="connsiteX21" fmla="*/ 861412 w 3646065"/>
              <a:gd name="connsiteY21" fmla="*/ 1910897 h 3311058"/>
              <a:gd name="connsiteX22" fmla="*/ 546474 w 3646065"/>
              <a:gd name="connsiteY22" fmla="*/ 1535942 h 3311058"/>
              <a:gd name="connsiteX23" fmla="*/ 603736 w 3646065"/>
              <a:gd name="connsiteY23" fmla="*/ 0 h 3311058"/>
              <a:gd name="connsiteX24" fmla="*/ 628632 w 3646065"/>
              <a:gd name="connsiteY24" fmla="*/ 0 h 3311058"/>
              <a:gd name="connsiteX25" fmla="*/ 550209 w 3646065"/>
              <a:gd name="connsiteY25" fmla="*/ 1504800 h 3311058"/>
              <a:gd name="connsiteX26" fmla="*/ 560167 w 3646065"/>
              <a:gd name="connsiteY26" fmla="*/ 1514765 h 3311058"/>
              <a:gd name="connsiteX27" fmla="*/ 892533 w 3646065"/>
              <a:gd name="connsiteY27" fmla="*/ 1913388 h 3311058"/>
              <a:gd name="connsiteX28" fmla="*/ 1025728 w 3646065"/>
              <a:gd name="connsiteY28" fmla="*/ 1930828 h 3311058"/>
              <a:gd name="connsiteX29" fmla="*/ 1556020 w 3646065"/>
              <a:gd name="connsiteY29" fmla="*/ 2010552 h 3311058"/>
              <a:gd name="connsiteX30" fmla="*/ 2423656 w 3646065"/>
              <a:gd name="connsiteY30" fmla="*/ 1129846 h 3311058"/>
              <a:gd name="connsiteX31" fmla="*/ 3646065 w 3646065"/>
              <a:gd name="connsiteY31" fmla="*/ 518209 h 3311058"/>
              <a:gd name="connsiteX32" fmla="*/ 3646065 w 3646065"/>
              <a:gd name="connsiteY32" fmla="*/ 543123 h 3311058"/>
              <a:gd name="connsiteX33" fmla="*/ 2438594 w 3646065"/>
              <a:gd name="connsiteY33" fmla="*/ 1147285 h 3311058"/>
              <a:gd name="connsiteX34" fmla="*/ 1583406 w 3646065"/>
              <a:gd name="connsiteY34" fmla="*/ 2015535 h 3311058"/>
              <a:gd name="connsiteX35" fmla="*/ 2400005 w 3646065"/>
              <a:gd name="connsiteY35" fmla="*/ 2186195 h 3311058"/>
              <a:gd name="connsiteX36" fmla="*/ 2991292 w 3646065"/>
              <a:gd name="connsiteY36" fmla="*/ 2341907 h 3311058"/>
              <a:gd name="connsiteX37" fmla="*/ 3646065 w 3646065"/>
              <a:gd name="connsiteY37" fmla="*/ 2147579 h 3311058"/>
              <a:gd name="connsiteX38" fmla="*/ 3646065 w 3646065"/>
              <a:gd name="connsiteY38" fmla="*/ 2172493 h 3311058"/>
              <a:gd name="connsiteX39" fmla="*/ 3032371 w 3646065"/>
              <a:gd name="connsiteY39" fmla="*/ 2354364 h 3311058"/>
              <a:gd name="connsiteX40" fmla="*/ 3646065 w 3646065"/>
              <a:gd name="connsiteY40" fmla="*/ 2552430 h 3311058"/>
              <a:gd name="connsiteX41" fmla="*/ 3646065 w 3646065"/>
              <a:gd name="connsiteY41" fmla="*/ 2578589 h 3311058"/>
              <a:gd name="connsiteX42" fmla="*/ 2992537 w 3646065"/>
              <a:gd name="connsiteY42" fmla="*/ 2366821 h 3311058"/>
              <a:gd name="connsiteX43" fmla="*/ 2204568 w 3646065"/>
              <a:gd name="connsiteY43" fmla="*/ 2669525 h 3311058"/>
              <a:gd name="connsiteX44" fmla="*/ 1334442 w 3646065"/>
              <a:gd name="connsiteY44" fmla="*/ 3085588 h 3311058"/>
              <a:gd name="connsiteX45" fmla="*/ 1363073 w 3646065"/>
              <a:gd name="connsiteY45" fmla="*/ 3311058 h 3311058"/>
              <a:gd name="connsiteX46" fmla="*/ 1339422 w 3646065"/>
              <a:gd name="connsiteY46" fmla="*/ 3311058 h 3311058"/>
              <a:gd name="connsiteX47" fmla="*/ 1312036 w 3646065"/>
              <a:gd name="connsiteY47" fmla="*/ 3098044 h 3311058"/>
              <a:gd name="connsiteX48" fmla="*/ 956018 w 3646065"/>
              <a:gd name="connsiteY48" fmla="*/ 3311058 h 3311058"/>
              <a:gd name="connsiteX49" fmla="*/ 912450 w 3646065"/>
              <a:gd name="connsiteY49" fmla="*/ 3311058 h 3311058"/>
              <a:gd name="connsiteX50" fmla="*/ 1309546 w 3646065"/>
              <a:gd name="connsiteY50" fmla="*/ 3073130 h 3311058"/>
              <a:gd name="connsiteX51" fmla="*/ 1167637 w 3646065"/>
              <a:gd name="connsiteY51" fmla="*/ 2518796 h 3311058"/>
              <a:gd name="connsiteX52" fmla="*/ 1125313 w 3646065"/>
              <a:gd name="connsiteY52" fmla="*/ 2571115 h 3311058"/>
              <a:gd name="connsiteX53" fmla="*/ 492947 w 3646065"/>
              <a:gd name="connsiteY53" fmla="*/ 3311058 h 3311058"/>
              <a:gd name="connsiteX54" fmla="*/ 459337 w 3646065"/>
              <a:gd name="connsiteY54" fmla="*/ 3311058 h 3311058"/>
              <a:gd name="connsiteX55" fmla="*/ 1105396 w 3646065"/>
              <a:gd name="connsiteY55" fmla="*/ 2556167 h 3311058"/>
              <a:gd name="connsiteX56" fmla="*/ 1158923 w 3646065"/>
              <a:gd name="connsiteY56" fmla="*/ 2492636 h 3311058"/>
              <a:gd name="connsiteX57" fmla="*/ 1063073 w 3646065"/>
              <a:gd name="connsiteY57" fmla="*/ 2265920 h 3311058"/>
              <a:gd name="connsiteX58" fmla="*/ 878840 w 3646065"/>
              <a:gd name="connsiteY58" fmla="*/ 1935810 h 3311058"/>
              <a:gd name="connsiteX59" fmla="*/ 501661 w 3646065"/>
              <a:gd name="connsiteY59" fmla="*/ 1903422 h 3311058"/>
              <a:gd name="connsiteX60" fmla="*/ 415768 w 3646065"/>
              <a:gd name="connsiteY60" fmla="*/ 2516305 h 3311058"/>
              <a:gd name="connsiteX61" fmla="*/ 316183 w 3646065"/>
              <a:gd name="connsiteY61" fmla="*/ 3311058 h 3311058"/>
              <a:gd name="connsiteX62" fmla="*/ 291287 w 3646065"/>
              <a:gd name="connsiteY62" fmla="*/ 3311058 h 3311058"/>
              <a:gd name="connsiteX63" fmla="*/ 390872 w 3646065"/>
              <a:gd name="connsiteY63" fmla="*/ 2512567 h 3311058"/>
              <a:gd name="connsiteX64" fmla="*/ 478009 w 3646065"/>
              <a:gd name="connsiteY64" fmla="*/ 1902177 h 3311058"/>
              <a:gd name="connsiteX65" fmla="*/ 146888 w 3646065"/>
              <a:gd name="connsiteY65" fmla="*/ 1890965 h 3311058"/>
              <a:gd name="connsiteX66" fmla="*/ 0 w 3646065"/>
              <a:gd name="connsiteY66" fmla="*/ 1893457 h 3311058"/>
              <a:gd name="connsiteX67" fmla="*/ 0 w 3646065"/>
              <a:gd name="connsiteY67" fmla="*/ 1869789 h 3311058"/>
              <a:gd name="connsiteX68" fmla="*/ 480499 w 3646065"/>
              <a:gd name="connsiteY68" fmla="*/ 1877263 h 3311058"/>
              <a:gd name="connsiteX69" fmla="*/ 525312 w 3646065"/>
              <a:gd name="connsiteY69" fmla="*/ 1514765 h 3311058"/>
              <a:gd name="connsiteX70" fmla="*/ 0 w 3646065"/>
              <a:gd name="connsiteY70" fmla="*/ 1141057 h 3311058"/>
              <a:gd name="connsiteX71" fmla="*/ 0 w 3646065"/>
              <a:gd name="connsiteY71" fmla="*/ 1114897 h 3311058"/>
              <a:gd name="connsiteX72" fmla="*/ 527802 w 3646065"/>
              <a:gd name="connsiteY72" fmla="*/ 1484869 h 3311058"/>
              <a:gd name="connsiteX73" fmla="*/ 603736 w 3646065"/>
              <a:gd name="connsiteY73" fmla="*/ 0 h 33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646065" h="3311058">
                <a:moveTo>
                  <a:pt x="3646065" y="2823424"/>
                </a:moveTo>
                <a:lnTo>
                  <a:pt x="3646065" y="2846974"/>
                </a:lnTo>
                <a:cubicBezTo>
                  <a:pt x="3328243" y="2905228"/>
                  <a:pt x="3032856" y="3089908"/>
                  <a:pt x="2766134" y="3305574"/>
                </a:cubicBezTo>
                <a:lnTo>
                  <a:pt x="2729990" y="3305574"/>
                </a:lnTo>
                <a:cubicBezTo>
                  <a:pt x="2819728" y="3231206"/>
                  <a:pt x="2911959" y="3160557"/>
                  <a:pt x="3009175" y="3097344"/>
                </a:cubicBezTo>
                <a:cubicBezTo>
                  <a:pt x="3232273" y="2951088"/>
                  <a:pt x="3441662" y="2859368"/>
                  <a:pt x="3646065" y="2823424"/>
                </a:cubicBezTo>
                <a:close/>
                <a:moveTo>
                  <a:pt x="1564733" y="2036712"/>
                </a:moveTo>
                <a:cubicBezTo>
                  <a:pt x="1432783" y="2191178"/>
                  <a:pt x="1307056" y="2346890"/>
                  <a:pt x="1185064" y="2496373"/>
                </a:cubicBezTo>
                <a:cubicBezTo>
                  <a:pt x="1249795" y="2673262"/>
                  <a:pt x="1298343" y="2862608"/>
                  <a:pt x="1330708" y="3060674"/>
                </a:cubicBezTo>
                <a:cubicBezTo>
                  <a:pt x="1585895" y="2922401"/>
                  <a:pt x="1877182" y="2781638"/>
                  <a:pt x="2194610" y="2647103"/>
                </a:cubicBezTo>
                <a:cubicBezTo>
                  <a:pt x="2447308" y="2539973"/>
                  <a:pt x="2707474" y="2440317"/>
                  <a:pt x="2952703" y="2355610"/>
                </a:cubicBezTo>
                <a:cubicBezTo>
                  <a:pt x="2779674" y="2307028"/>
                  <a:pt x="2591706" y="2257200"/>
                  <a:pt x="2393780" y="2209863"/>
                </a:cubicBezTo>
                <a:cubicBezTo>
                  <a:pt x="2113697" y="2142596"/>
                  <a:pt x="1833614" y="2084048"/>
                  <a:pt x="1564733" y="2036712"/>
                </a:cubicBezTo>
                <a:close/>
                <a:moveTo>
                  <a:pt x="909960" y="1939548"/>
                </a:moveTo>
                <a:cubicBezTo>
                  <a:pt x="974691" y="2039203"/>
                  <a:pt x="1031952" y="2143842"/>
                  <a:pt x="1085479" y="2254709"/>
                </a:cubicBezTo>
                <a:cubicBezTo>
                  <a:pt x="1117844" y="2324467"/>
                  <a:pt x="1147720" y="2396718"/>
                  <a:pt x="1175106" y="2470214"/>
                </a:cubicBezTo>
                <a:cubicBezTo>
                  <a:pt x="1290874" y="2326959"/>
                  <a:pt x="1411621" y="2178721"/>
                  <a:pt x="1537347" y="2031729"/>
                </a:cubicBezTo>
                <a:cubicBezTo>
                  <a:pt x="1360584" y="2000587"/>
                  <a:pt x="1187554" y="1974427"/>
                  <a:pt x="1023238" y="1954496"/>
                </a:cubicBezTo>
                <a:cubicBezTo>
                  <a:pt x="985894" y="1948267"/>
                  <a:pt x="947305" y="1944530"/>
                  <a:pt x="909960" y="1939548"/>
                </a:cubicBezTo>
                <a:close/>
                <a:moveTo>
                  <a:pt x="546474" y="1535942"/>
                </a:moveTo>
                <a:cubicBezTo>
                  <a:pt x="532781" y="1653038"/>
                  <a:pt x="519088" y="1767642"/>
                  <a:pt x="504150" y="1879754"/>
                </a:cubicBezTo>
                <a:cubicBezTo>
                  <a:pt x="617429" y="1887228"/>
                  <a:pt x="736931" y="1897194"/>
                  <a:pt x="861412" y="1910897"/>
                </a:cubicBezTo>
                <a:cubicBezTo>
                  <a:pt x="768051" y="1773870"/>
                  <a:pt x="663487" y="1648055"/>
                  <a:pt x="546474" y="1535942"/>
                </a:cubicBezTo>
                <a:close/>
                <a:moveTo>
                  <a:pt x="603736" y="0"/>
                </a:moveTo>
                <a:lnTo>
                  <a:pt x="628632" y="0"/>
                </a:lnTo>
                <a:cubicBezTo>
                  <a:pt x="639835" y="518209"/>
                  <a:pt x="602491" y="1031436"/>
                  <a:pt x="550209" y="1504800"/>
                </a:cubicBezTo>
                <a:cubicBezTo>
                  <a:pt x="552698" y="1508537"/>
                  <a:pt x="556433" y="1511028"/>
                  <a:pt x="560167" y="1514765"/>
                </a:cubicBezTo>
                <a:cubicBezTo>
                  <a:pt x="683404" y="1634352"/>
                  <a:pt x="795437" y="1767642"/>
                  <a:pt x="892533" y="1913388"/>
                </a:cubicBezTo>
                <a:cubicBezTo>
                  <a:pt x="937346" y="1918371"/>
                  <a:pt x="980915" y="1924599"/>
                  <a:pt x="1025728" y="1930828"/>
                </a:cubicBezTo>
                <a:cubicBezTo>
                  <a:pt x="1195023" y="1952004"/>
                  <a:pt x="1373032" y="1978164"/>
                  <a:pt x="1556020" y="2010552"/>
                </a:cubicBezTo>
                <a:cubicBezTo>
                  <a:pt x="1823655" y="1696637"/>
                  <a:pt x="2112452" y="1385213"/>
                  <a:pt x="2423656" y="1129846"/>
                </a:cubicBezTo>
                <a:cubicBezTo>
                  <a:pt x="2841914" y="782296"/>
                  <a:pt x="3246479" y="580494"/>
                  <a:pt x="3646065" y="518209"/>
                </a:cubicBezTo>
                <a:lnTo>
                  <a:pt x="3646065" y="543123"/>
                </a:lnTo>
                <a:cubicBezTo>
                  <a:pt x="3251458" y="605408"/>
                  <a:pt x="2853118" y="805965"/>
                  <a:pt x="2438594" y="1147285"/>
                </a:cubicBezTo>
                <a:cubicBezTo>
                  <a:pt x="2132369" y="1400161"/>
                  <a:pt x="1847306" y="1705357"/>
                  <a:pt x="1583406" y="2015535"/>
                </a:cubicBezTo>
                <a:cubicBezTo>
                  <a:pt x="1847306" y="2062871"/>
                  <a:pt x="2123656" y="2120173"/>
                  <a:pt x="2400005" y="2186195"/>
                </a:cubicBezTo>
                <a:cubicBezTo>
                  <a:pt x="2604154" y="2236023"/>
                  <a:pt x="2804570" y="2289588"/>
                  <a:pt x="2991292" y="2341907"/>
                </a:cubicBezTo>
                <a:cubicBezTo>
                  <a:pt x="3231542" y="2259691"/>
                  <a:pt x="3455608" y="2192424"/>
                  <a:pt x="3646065" y="2147579"/>
                </a:cubicBezTo>
                <a:lnTo>
                  <a:pt x="3646065" y="2172493"/>
                </a:lnTo>
                <a:cubicBezTo>
                  <a:pt x="3466812" y="2216092"/>
                  <a:pt x="3256438" y="2277131"/>
                  <a:pt x="3032371" y="2354364"/>
                </a:cubicBezTo>
                <a:cubicBezTo>
                  <a:pt x="3266396" y="2421632"/>
                  <a:pt x="3476770" y="2490145"/>
                  <a:pt x="3646065" y="2552430"/>
                </a:cubicBezTo>
                <a:lnTo>
                  <a:pt x="3646065" y="2578589"/>
                </a:lnTo>
                <a:cubicBezTo>
                  <a:pt x="3471791" y="2513813"/>
                  <a:pt x="3250214" y="2440317"/>
                  <a:pt x="2992537" y="2366821"/>
                </a:cubicBezTo>
                <a:cubicBezTo>
                  <a:pt x="2738594" y="2454020"/>
                  <a:pt x="2467225" y="2557412"/>
                  <a:pt x="2204568" y="2669525"/>
                </a:cubicBezTo>
                <a:cubicBezTo>
                  <a:pt x="1884651" y="2805306"/>
                  <a:pt x="1590874" y="2946070"/>
                  <a:pt x="1334442" y="3085588"/>
                </a:cubicBezTo>
                <a:cubicBezTo>
                  <a:pt x="1346891" y="3160329"/>
                  <a:pt x="1355604" y="3235071"/>
                  <a:pt x="1363073" y="3311058"/>
                </a:cubicBezTo>
                <a:lnTo>
                  <a:pt x="1339422" y="3311058"/>
                </a:lnTo>
                <a:cubicBezTo>
                  <a:pt x="1331953" y="3238808"/>
                  <a:pt x="1323239" y="3167803"/>
                  <a:pt x="1312036" y="3098044"/>
                </a:cubicBezTo>
                <a:cubicBezTo>
                  <a:pt x="1183820" y="3170295"/>
                  <a:pt x="1064317" y="3241299"/>
                  <a:pt x="956018" y="3311058"/>
                </a:cubicBezTo>
                <a:lnTo>
                  <a:pt x="912450" y="3311058"/>
                </a:lnTo>
                <a:cubicBezTo>
                  <a:pt x="1030707" y="3232580"/>
                  <a:pt x="1163903" y="3152855"/>
                  <a:pt x="1309546" y="3073130"/>
                </a:cubicBezTo>
                <a:cubicBezTo>
                  <a:pt x="1277181" y="2877556"/>
                  <a:pt x="1229878" y="2693193"/>
                  <a:pt x="1167637" y="2518796"/>
                </a:cubicBezTo>
                <a:cubicBezTo>
                  <a:pt x="1152699" y="2536236"/>
                  <a:pt x="1139006" y="2553675"/>
                  <a:pt x="1125313" y="2571115"/>
                </a:cubicBezTo>
                <a:cubicBezTo>
                  <a:pt x="897512" y="2851397"/>
                  <a:pt x="688383" y="3112993"/>
                  <a:pt x="492947" y="3311058"/>
                </a:cubicBezTo>
                <a:lnTo>
                  <a:pt x="459337" y="3311058"/>
                </a:lnTo>
                <a:cubicBezTo>
                  <a:pt x="657263" y="3111747"/>
                  <a:pt x="873861" y="2843922"/>
                  <a:pt x="1105396" y="2556167"/>
                </a:cubicBezTo>
                <a:cubicBezTo>
                  <a:pt x="1122824" y="2534990"/>
                  <a:pt x="1140251" y="2513813"/>
                  <a:pt x="1158923" y="2492636"/>
                </a:cubicBezTo>
                <a:cubicBezTo>
                  <a:pt x="1129048" y="2414158"/>
                  <a:pt x="1097928" y="2338170"/>
                  <a:pt x="1063073" y="2265920"/>
                </a:cubicBezTo>
                <a:cubicBezTo>
                  <a:pt x="1009546" y="2150070"/>
                  <a:pt x="947305" y="2040449"/>
                  <a:pt x="878840" y="1935810"/>
                </a:cubicBezTo>
                <a:cubicBezTo>
                  <a:pt x="746889" y="1922108"/>
                  <a:pt x="621163" y="1910897"/>
                  <a:pt x="501661" y="1903422"/>
                </a:cubicBezTo>
                <a:cubicBezTo>
                  <a:pt x="473030" y="2120173"/>
                  <a:pt x="443154" y="2325713"/>
                  <a:pt x="415768" y="2516305"/>
                </a:cubicBezTo>
                <a:cubicBezTo>
                  <a:pt x="368465" y="2836448"/>
                  <a:pt x="329876" y="3110501"/>
                  <a:pt x="316183" y="3311058"/>
                </a:cubicBezTo>
                <a:lnTo>
                  <a:pt x="291287" y="3311058"/>
                </a:lnTo>
                <a:cubicBezTo>
                  <a:pt x="304980" y="3119221"/>
                  <a:pt x="342324" y="2853888"/>
                  <a:pt x="390872" y="2512567"/>
                </a:cubicBezTo>
                <a:cubicBezTo>
                  <a:pt x="418258" y="2321976"/>
                  <a:pt x="448134" y="2117682"/>
                  <a:pt x="478009" y="1902177"/>
                </a:cubicBezTo>
                <a:cubicBezTo>
                  <a:pt x="360997" y="1895948"/>
                  <a:pt x="251453" y="1890965"/>
                  <a:pt x="146888" y="1890965"/>
                </a:cubicBezTo>
                <a:cubicBezTo>
                  <a:pt x="95851" y="1890965"/>
                  <a:pt x="47303" y="1892211"/>
                  <a:pt x="0" y="1893457"/>
                </a:cubicBezTo>
                <a:lnTo>
                  <a:pt x="0" y="1869789"/>
                </a:lnTo>
                <a:cubicBezTo>
                  <a:pt x="146888" y="1864806"/>
                  <a:pt x="307469" y="1867297"/>
                  <a:pt x="480499" y="1877263"/>
                </a:cubicBezTo>
                <a:cubicBezTo>
                  <a:pt x="495437" y="1760167"/>
                  <a:pt x="510374" y="1638089"/>
                  <a:pt x="525312" y="1514765"/>
                </a:cubicBezTo>
                <a:cubicBezTo>
                  <a:pt x="337345" y="1336631"/>
                  <a:pt x="143154" y="1215798"/>
                  <a:pt x="0" y="1141057"/>
                </a:cubicBezTo>
                <a:lnTo>
                  <a:pt x="0" y="1114897"/>
                </a:lnTo>
                <a:cubicBezTo>
                  <a:pt x="143154" y="1187148"/>
                  <a:pt x="337345" y="1306734"/>
                  <a:pt x="527802" y="1484869"/>
                </a:cubicBezTo>
                <a:cubicBezTo>
                  <a:pt x="580084" y="1016487"/>
                  <a:pt x="616184" y="510735"/>
                  <a:pt x="603736" y="0"/>
                </a:cubicBezTo>
                <a:close/>
              </a:path>
            </a:pathLst>
          </a:custGeom>
          <a:solidFill>
            <a:srgbClr val="FE84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6" name="Freeform 64">
            <a:extLst>
              <a:ext uri="{FF2B5EF4-FFF2-40B4-BE49-F238E27FC236}">
                <a16:creationId xmlns:a16="http://schemas.microsoft.com/office/drawing/2014/main" id="{4D81706D-8E89-E24D-8215-C3B5F0A91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4743" y="5171638"/>
            <a:ext cx="845913" cy="60421"/>
          </a:xfrm>
          <a:custGeom>
            <a:avLst/>
            <a:gdLst>
              <a:gd name="T0" fmla="*/ 442912 w 677"/>
              <a:gd name="T1" fmla="*/ 31022 h 48"/>
              <a:gd name="T2" fmla="*/ 0 w 677"/>
              <a:gd name="T3" fmla="*/ 31022 h 48"/>
              <a:gd name="T4" fmla="*/ 0 w 677"/>
              <a:gd name="T5" fmla="*/ 0 h 48"/>
              <a:gd name="T6" fmla="*/ 442912 w 677"/>
              <a:gd name="T7" fmla="*/ 0 h 48"/>
              <a:gd name="T8" fmla="*/ 442912 w 677"/>
              <a:gd name="T9" fmla="*/ 31022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" h="48">
                <a:moveTo>
                  <a:pt x="676" y="47"/>
                </a:moveTo>
                <a:lnTo>
                  <a:pt x="0" y="47"/>
                </a:lnTo>
                <a:lnTo>
                  <a:pt x="0" y="0"/>
                </a:lnTo>
                <a:lnTo>
                  <a:pt x="676" y="0"/>
                </a:lnTo>
                <a:lnTo>
                  <a:pt x="676" y="47"/>
                </a:lnTo>
              </a:path>
            </a:pathLst>
          </a:custGeom>
          <a:solidFill>
            <a:srgbClr val="9192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7" name="Freeform 65">
            <a:extLst>
              <a:ext uri="{FF2B5EF4-FFF2-40B4-BE49-F238E27FC236}">
                <a16:creationId xmlns:a16="http://schemas.microsoft.com/office/drawing/2014/main" id="{840286CF-2DE6-3440-85DF-11D8F1E3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2912" y="10719615"/>
            <a:ext cx="335068" cy="335075"/>
          </a:xfrm>
          <a:custGeom>
            <a:avLst/>
            <a:gdLst>
              <a:gd name="T0" fmla="*/ 175047 w 270"/>
              <a:gd name="T1" fmla="*/ 87525 h 271"/>
              <a:gd name="T2" fmla="*/ 175047 w 270"/>
              <a:gd name="T3" fmla="*/ 87525 h 271"/>
              <a:gd name="T4" fmla="*/ 87198 w 270"/>
              <a:gd name="T5" fmla="*/ 175050 h 271"/>
              <a:gd name="T6" fmla="*/ 87198 w 270"/>
              <a:gd name="T7" fmla="*/ 175050 h 271"/>
              <a:gd name="T8" fmla="*/ 0 w 270"/>
              <a:gd name="T9" fmla="*/ 87525 h 271"/>
              <a:gd name="T10" fmla="*/ 0 w 270"/>
              <a:gd name="T11" fmla="*/ 87525 h 271"/>
              <a:gd name="T12" fmla="*/ 87198 w 270"/>
              <a:gd name="T13" fmla="*/ 0 h 271"/>
              <a:gd name="T14" fmla="*/ 87198 w 270"/>
              <a:gd name="T15" fmla="*/ 0 h 271"/>
              <a:gd name="T16" fmla="*/ 175047 w 270"/>
              <a:gd name="T17" fmla="*/ 87525 h 2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0" h="271">
                <a:moveTo>
                  <a:pt x="269" y="135"/>
                </a:moveTo>
                <a:lnTo>
                  <a:pt x="269" y="135"/>
                </a:lnTo>
                <a:cubicBezTo>
                  <a:pt x="269" y="209"/>
                  <a:pt x="209" y="270"/>
                  <a:pt x="134" y="270"/>
                </a:cubicBezTo>
                <a:cubicBezTo>
                  <a:pt x="60" y="270"/>
                  <a:pt x="0" y="209"/>
                  <a:pt x="0" y="135"/>
                </a:cubicBezTo>
                <a:cubicBezTo>
                  <a:pt x="0" y="60"/>
                  <a:pt x="60" y="0"/>
                  <a:pt x="134" y="0"/>
                </a:cubicBezTo>
                <a:cubicBezTo>
                  <a:pt x="209" y="0"/>
                  <a:pt x="269" y="60"/>
                  <a:pt x="269" y="135"/>
                </a:cubicBezTo>
              </a:path>
            </a:pathLst>
          </a:custGeom>
          <a:solidFill>
            <a:srgbClr val="9192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8E3D91A6-1D78-A046-A8C5-F9545B83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962" y="9071701"/>
            <a:ext cx="388761" cy="1388499"/>
          </a:xfrm>
          <a:custGeom>
            <a:avLst/>
            <a:gdLst>
              <a:gd name="connsiteX0" fmla="*/ 194380 w 388761"/>
              <a:gd name="connsiteY0" fmla="*/ 999732 h 1388499"/>
              <a:gd name="connsiteX1" fmla="*/ 388761 w 388761"/>
              <a:gd name="connsiteY1" fmla="*/ 1194115 h 1388499"/>
              <a:gd name="connsiteX2" fmla="*/ 194380 w 388761"/>
              <a:gd name="connsiteY2" fmla="*/ 1388499 h 1388499"/>
              <a:gd name="connsiteX3" fmla="*/ 0 w 388761"/>
              <a:gd name="connsiteY3" fmla="*/ 1194115 h 1388499"/>
              <a:gd name="connsiteX4" fmla="*/ 194380 w 388761"/>
              <a:gd name="connsiteY4" fmla="*/ 999732 h 1388499"/>
              <a:gd name="connsiteX5" fmla="*/ 194380 w 388761"/>
              <a:gd name="connsiteY5" fmla="*/ 0 h 1388499"/>
              <a:gd name="connsiteX6" fmla="*/ 388761 w 388761"/>
              <a:gd name="connsiteY6" fmla="*/ 196498 h 1388499"/>
              <a:gd name="connsiteX7" fmla="*/ 194380 w 388761"/>
              <a:gd name="connsiteY7" fmla="*/ 394248 h 1388499"/>
              <a:gd name="connsiteX8" fmla="*/ 0 w 388761"/>
              <a:gd name="connsiteY8" fmla="*/ 196498 h 1388499"/>
              <a:gd name="connsiteX9" fmla="*/ 194380 w 388761"/>
              <a:gd name="connsiteY9" fmla="*/ 0 h 138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761" h="1388499">
                <a:moveTo>
                  <a:pt x="194380" y="999732"/>
                </a:moveTo>
                <a:cubicBezTo>
                  <a:pt x="300856" y="999732"/>
                  <a:pt x="388761" y="1087638"/>
                  <a:pt x="388761" y="1194115"/>
                </a:cubicBezTo>
                <a:cubicBezTo>
                  <a:pt x="388761" y="1301831"/>
                  <a:pt x="300856" y="1388499"/>
                  <a:pt x="194380" y="1388499"/>
                </a:cubicBezTo>
                <a:cubicBezTo>
                  <a:pt x="86666" y="1388499"/>
                  <a:pt x="0" y="1301831"/>
                  <a:pt x="0" y="1194115"/>
                </a:cubicBezTo>
                <a:cubicBezTo>
                  <a:pt x="0" y="1087638"/>
                  <a:pt x="86666" y="999732"/>
                  <a:pt x="194380" y="999732"/>
                </a:cubicBezTo>
                <a:close/>
                <a:moveTo>
                  <a:pt x="194380" y="0"/>
                </a:moveTo>
                <a:cubicBezTo>
                  <a:pt x="300856" y="0"/>
                  <a:pt x="388761" y="88862"/>
                  <a:pt x="388761" y="196498"/>
                </a:cubicBezTo>
                <a:cubicBezTo>
                  <a:pt x="388761" y="305386"/>
                  <a:pt x="300856" y="394248"/>
                  <a:pt x="194380" y="394248"/>
                </a:cubicBezTo>
                <a:cubicBezTo>
                  <a:pt x="86666" y="394248"/>
                  <a:pt x="0" y="305386"/>
                  <a:pt x="0" y="196498"/>
                </a:cubicBezTo>
                <a:cubicBezTo>
                  <a:pt x="0" y="88862"/>
                  <a:pt x="86666" y="0"/>
                  <a:pt x="194380" y="0"/>
                </a:cubicBezTo>
                <a:close/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6A9B49C5-59E1-514D-8646-EFCDD2A9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296" y="9077191"/>
            <a:ext cx="2585928" cy="1350040"/>
          </a:xfrm>
          <a:custGeom>
            <a:avLst/>
            <a:gdLst>
              <a:gd name="connsiteX0" fmla="*/ 0 w 2585928"/>
              <a:gd name="connsiteY0" fmla="*/ 1241427 h 1350040"/>
              <a:gd name="connsiteX1" fmla="*/ 2086070 w 2585928"/>
              <a:gd name="connsiteY1" fmla="*/ 1241427 h 1350040"/>
              <a:gd name="connsiteX2" fmla="*/ 2086070 w 2585928"/>
              <a:gd name="connsiteY2" fmla="*/ 1350040 h 1350040"/>
              <a:gd name="connsiteX3" fmla="*/ 0 w 2585928"/>
              <a:gd name="connsiteY3" fmla="*/ 1350040 h 1350040"/>
              <a:gd name="connsiteX4" fmla="*/ 0 w 2585928"/>
              <a:gd name="connsiteY4" fmla="*/ 1010721 h 1350040"/>
              <a:gd name="connsiteX5" fmla="*/ 2086070 w 2585928"/>
              <a:gd name="connsiteY5" fmla="*/ 1010721 h 1350040"/>
              <a:gd name="connsiteX6" fmla="*/ 2086070 w 2585928"/>
              <a:gd name="connsiteY6" fmla="*/ 1119334 h 1350040"/>
              <a:gd name="connsiteX7" fmla="*/ 0 w 2585928"/>
              <a:gd name="connsiteY7" fmla="*/ 1119334 h 1350040"/>
              <a:gd name="connsiteX8" fmla="*/ 0 w 2585928"/>
              <a:gd name="connsiteY8" fmla="*/ 769025 h 1350040"/>
              <a:gd name="connsiteX9" fmla="*/ 2585928 w 2585928"/>
              <a:gd name="connsiteY9" fmla="*/ 769025 h 1350040"/>
              <a:gd name="connsiteX10" fmla="*/ 2585928 w 2585928"/>
              <a:gd name="connsiteY10" fmla="*/ 877652 h 1350040"/>
              <a:gd name="connsiteX11" fmla="*/ 0 w 2585928"/>
              <a:gd name="connsiteY11" fmla="*/ 877652 h 1350040"/>
              <a:gd name="connsiteX12" fmla="*/ 0 w 2585928"/>
              <a:gd name="connsiteY12" fmla="*/ 510855 h 1350040"/>
              <a:gd name="connsiteX13" fmla="*/ 2585928 w 2585928"/>
              <a:gd name="connsiteY13" fmla="*/ 510855 h 1350040"/>
              <a:gd name="connsiteX14" fmla="*/ 2585928 w 2585928"/>
              <a:gd name="connsiteY14" fmla="*/ 619482 h 1350040"/>
              <a:gd name="connsiteX15" fmla="*/ 0 w 2585928"/>
              <a:gd name="connsiteY15" fmla="*/ 619482 h 1350040"/>
              <a:gd name="connsiteX16" fmla="*/ 0 w 2585928"/>
              <a:gd name="connsiteY16" fmla="*/ 252680 h 1350040"/>
              <a:gd name="connsiteX17" fmla="*/ 2086070 w 2585928"/>
              <a:gd name="connsiteY17" fmla="*/ 252680 h 1350040"/>
              <a:gd name="connsiteX18" fmla="*/ 2086070 w 2585928"/>
              <a:gd name="connsiteY18" fmla="*/ 361293 h 1350040"/>
              <a:gd name="connsiteX19" fmla="*/ 0 w 2585928"/>
              <a:gd name="connsiteY19" fmla="*/ 361293 h 1350040"/>
              <a:gd name="connsiteX20" fmla="*/ 0 w 2585928"/>
              <a:gd name="connsiteY20" fmla="*/ 0 h 1350040"/>
              <a:gd name="connsiteX21" fmla="*/ 2086070 w 2585928"/>
              <a:gd name="connsiteY21" fmla="*/ 0 h 1350040"/>
              <a:gd name="connsiteX22" fmla="*/ 2086070 w 2585928"/>
              <a:gd name="connsiteY22" fmla="*/ 108598 h 1350040"/>
              <a:gd name="connsiteX23" fmla="*/ 0 w 2585928"/>
              <a:gd name="connsiteY23" fmla="*/ 108598 h 135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85928" h="1350040">
                <a:moveTo>
                  <a:pt x="0" y="1241427"/>
                </a:moveTo>
                <a:lnTo>
                  <a:pt x="2086070" y="1241427"/>
                </a:lnTo>
                <a:lnTo>
                  <a:pt x="2086070" y="1350040"/>
                </a:lnTo>
                <a:lnTo>
                  <a:pt x="0" y="1350040"/>
                </a:lnTo>
                <a:close/>
                <a:moveTo>
                  <a:pt x="0" y="1010721"/>
                </a:moveTo>
                <a:lnTo>
                  <a:pt x="2086070" y="1010721"/>
                </a:lnTo>
                <a:lnTo>
                  <a:pt x="2086070" y="1119334"/>
                </a:lnTo>
                <a:lnTo>
                  <a:pt x="0" y="1119334"/>
                </a:lnTo>
                <a:close/>
                <a:moveTo>
                  <a:pt x="0" y="769025"/>
                </a:moveTo>
                <a:lnTo>
                  <a:pt x="2585928" y="769025"/>
                </a:lnTo>
                <a:lnTo>
                  <a:pt x="2585928" y="877652"/>
                </a:lnTo>
                <a:lnTo>
                  <a:pt x="0" y="877652"/>
                </a:lnTo>
                <a:close/>
                <a:moveTo>
                  <a:pt x="0" y="510855"/>
                </a:moveTo>
                <a:lnTo>
                  <a:pt x="2585928" y="510855"/>
                </a:lnTo>
                <a:lnTo>
                  <a:pt x="2585928" y="619482"/>
                </a:lnTo>
                <a:lnTo>
                  <a:pt x="0" y="619482"/>
                </a:lnTo>
                <a:close/>
                <a:moveTo>
                  <a:pt x="0" y="252680"/>
                </a:moveTo>
                <a:lnTo>
                  <a:pt x="2086070" y="252680"/>
                </a:lnTo>
                <a:lnTo>
                  <a:pt x="2086070" y="361293"/>
                </a:lnTo>
                <a:lnTo>
                  <a:pt x="0" y="361293"/>
                </a:lnTo>
                <a:close/>
                <a:moveTo>
                  <a:pt x="0" y="0"/>
                </a:moveTo>
                <a:lnTo>
                  <a:pt x="2086070" y="0"/>
                </a:lnTo>
                <a:lnTo>
                  <a:pt x="2086070" y="108598"/>
                </a:lnTo>
                <a:lnTo>
                  <a:pt x="0" y="108598"/>
                </a:lnTo>
                <a:close/>
              </a:path>
            </a:pathLst>
          </a:custGeom>
          <a:solidFill>
            <a:srgbClr val="A1DFF3">
              <a:alpha val="8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723570EC-A9CC-EC44-ADCD-BD918463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2626" y="6045030"/>
            <a:ext cx="1196216" cy="284392"/>
          </a:xfrm>
          <a:custGeom>
            <a:avLst/>
            <a:gdLst>
              <a:gd name="connsiteX0" fmla="*/ 0 w 1196216"/>
              <a:gd name="connsiteY0" fmla="*/ 93384 h 284392"/>
              <a:gd name="connsiteX1" fmla="*/ 778747 w 1196216"/>
              <a:gd name="connsiteY1" fmla="*/ 93384 h 284392"/>
              <a:gd name="connsiteX2" fmla="*/ 778747 w 1196216"/>
              <a:gd name="connsiteY2" fmla="*/ 196493 h 284392"/>
              <a:gd name="connsiteX3" fmla="*/ 0 w 1196216"/>
              <a:gd name="connsiteY3" fmla="*/ 196493 h 284392"/>
              <a:gd name="connsiteX4" fmla="*/ 1054641 w 1196216"/>
              <a:gd name="connsiteY4" fmla="*/ 0 h 284392"/>
              <a:gd name="connsiteX5" fmla="*/ 1196216 w 1196216"/>
              <a:gd name="connsiteY5" fmla="*/ 142196 h 284392"/>
              <a:gd name="connsiteX6" fmla="*/ 1054641 w 1196216"/>
              <a:gd name="connsiteY6" fmla="*/ 284392 h 284392"/>
              <a:gd name="connsiteX7" fmla="*/ 911825 w 1196216"/>
              <a:gd name="connsiteY7" fmla="*/ 142196 h 284392"/>
              <a:gd name="connsiteX8" fmla="*/ 1054641 w 1196216"/>
              <a:gd name="connsiteY8" fmla="*/ 0 h 28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216" h="284392">
                <a:moveTo>
                  <a:pt x="0" y="93384"/>
                </a:moveTo>
                <a:lnTo>
                  <a:pt x="778747" y="93384"/>
                </a:lnTo>
                <a:lnTo>
                  <a:pt x="778747" y="196493"/>
                </a:lnTo>
                <a:lnTo>
                  <a:pt x="0" y="196493"/>
                </a:lnTo>
                <a:close/>
                <a:moveTo>
                  <a:pt x="1054641" y="0"/>
                </a:moveTo>
                <a:cubicBezTo>
                  <a:pt x="1132880" y="0"/>
                  <a:pt x="1196216" y="63614"/>
                  <a:pt x="1196216" y="142196"/>
                </a:cubicBezTo>
                <a:cubicBezTo>
                  <a:pt x="1196216" y="222025"/>
                  <a:pt x="1132880" y="284392"/>
                  <a:pt x="1054641" y="284392"/>
                </a:cubicBezTo>
                <a:cubicBezTo>
                  <a:pt x="975161" y="284392"/>
                  <a:pt x="911825" y="222025"/>
                  <a:pt x="911825" y="142196"/>
                </a:cubicBezTo>
                <a:cubicBezTo>
                  <a:pt x="911825" y="63614"/>
                  <a:pt x="975161" y="0"/>
                  <a:pt x="1054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1" name="Freeform 76">
            <a:extLst>
              <a:ext uri="{FF2B5EF4-FFF2-40B4-BE49-F238E27FC236}">
                <a16:creationId xmlns:a16="http://schemas.microsoft.com/office/drawing/2014/main" id="{DB30DF4C-6427-3E46-8940-36FD4F9F4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310" y="9956078"/>
            <a:ext cx="516335" cy="818466"/>
          </a:xfrm>
          <a:custGeom>
            <a:avLst/>
            <a:gdLst>
              <a:gd name="T0" fmla="*/ 58858 w 414"/>
              <a:gd name="T1" fmla="*/ 357748 h 655"/>
              <a:gd name="T2" fmla="*/ 212544 w 414"/>
              <a:gd name="T3" fmla="*/ 428511 h 655"/>
              <a:gd name="T4" fmla="*/ 270094 w 414"/>
              <a:gd name="T5" fmla="*/ 357748 h 655"/>
              <a:gd name="T6" fmla="*/ 120332 w 414"/>
              <a:gd name="T7" fmla="*/ 277811 h 655"/>
              <a:gd name="T8" fmla="*/ 120332 w 414"/>
              <a:gd name="T9" fmla="*/ 277811 h 655"/>
              <a:gd name="T10" fmla="*/ 109869 w 414"/>
              <a:gd name="T11" fmla="*/ 96972 h 655"/>
              <a:gd name="T12" fmla="*/ 109869 w 414"/>
              <a:gd name="T13" fmla="*/ 96972 h 655"/>
              <a:gd name="T14" fmla="*/ 0 w 414"/>
              <a:gd name="T15" fmla="*/ 0 h 655"/>
              <a:gd name="T16" fmla="*/ 58858 w 414"/>
              <a:gd name="T17" fmla="*/ 357748 h 6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4" h="655">
                <a:moveTo>
                  <a:pt x="90" y="546"/>
                </a:moveTo>
                <a:lnTo>
                  <a:pt x="325" y="654"/>
                </a:lnTo>
                <a:lnTo>
                  <a:pt x="413" y="546"/>
                </a:lnTo>
                <a:lnTo>
                  <a:pt x="184" y="424"/>
                </a:lnTo>
                <a:cubicBezTo>
                  <a:pt x="184" y="424"/>
                  <a:pt x="171" y="253"/>
                  <a:pt x="168" y="148"/>
                </a:cubicBezTo>
                <a:cubicBezTo>
                  <a:pt x="164" y="43"/>
                  <a:pt x="0" y="0"/>
                  <a:pt x="0" y="0"/>
                </a:cubicBezTo>
                <a:lnTo>
                  <a:pt x="90" y="546"/>
                </a:lnTo>
              </a:path>
            </a:pathLst>
          </a:custGeom>
          <a:solidFill>
            <a:srgbClr val="FDB3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2" name="Freeform 77">
            <a:extLst>
              <a:ext uri="{FF2B5EF4-FFF2-40B4-BE49-F238E27FC236}">
                <a16:creationId xmlns:a16="http://schemas.microsoft.com/office/drawing/2014/main" id="{CC74BBFF-F0F3-EA43-B9BE-5D4A0B8E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310" y="9956078"/>
            <a:ext cx="516335" cy="818466"/>
          </a:xfrm>
          <a:custGeom>
            <a:avLst/>
            <a:gdLst>
              <a:gd name="T0" fmla="*/ 58858 w 414"/>
              <a:gd name="T1" fmla="*/ 357748 h 655"/>
              <a:gd name="T2" fmla="*/ 212544 w 414"/>
              <a:gd name="T3" fmla="*/ 428511 h 655"/>
              <a:gd name="T4" fmla="*/ 270094 w 414"/>
              <a:gd name="T5" fmla="*/ 357748 h 655"/>
              <a:gd name="T6" fmla="*/ 120332 w 414"/>
              <a:gd name="T7" fmla="*/ 277811 h 655"/>
              <a:gd name="T8" fmla="*/ 120332 w 414"/>
              <a:gd name="T9" fmla="*/ 277811 h 655"/>
              <a:gd name="T10" fmla="*/ 109869 w 414"/>
              <a:gd name="T11" fmla="*/ 96972 h 655"/>
              <a:gd name="T12" fmla="*/ 109869 w 414"/>
              <a:gd name="T13" fmla="*/ 96972 h 655"/>
              <a:gd name="T14" fmla="*/ 0 w 414"/>
              <a:gd name="T15" fmla="*/ 0 h 655"/>
              <a:gd name="T16" fmla="*/ 58858 w 414"/>
              <a:gd name="T17" fmla="*/ 357748 h 6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4" h="655">
                <a:moveTo>
                  <a:pt x="90" y="546"/>
                </a:moveTo>
                <a:lnTo>
                  <a:pt x="325" y="654"/>
                </a:lnTo>
                <a:lnTo>
                  <a:pt x="413" y="546"/>
                </a:lnTo>
                <a:lnTo>
                  <a:pt x="184" y="424"/>
                </a:lnTo>
                <a:cubicBezTo>
                  <a:pt x="184" y="424"/>
                  <a:pt x="171" y="253"/>
                  <a:pt x="168" y="148"/>
                </a:cubicBezTo>
                <a:cubicBezTo>
                  <a:pt x="164" y="43"/>
                  <a:pt x="0" y="0"/>
                  <a:pt x="0" y="0"/>
                </a:cubicBezTo>
                <a:lnTo>
                  <a:pt x="90" y="546"/>
                </a:lnTo>
              </a:path>
            </a:pathLst>
          </a:custGeom>
          <a:solidFill>
            <a:srgbClr val="FF5B5A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3" name="Freeform 78">
            <a:extLst>
              <a:ext uri="{FF2B5EF4-FFF2-40B4-BE49-F238E27FC236}">
                <a16:creationId xmlns:a16="http://schemas.microsoft.com/office/drawing/2014/main" id="{D74D6EE3-3871-324B-8C90-C9869C5F2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671" y="10747078"/>
            <a:ext cx="346057" cy="219722"/>
          </a:xfrm>
          <a:custGeom>
            <a:avLst/>
            <a:gdLst>
              <a:gd name="T0" fmla="*/ 75608 w 276"/>
              <a:gd name="T1" fmla="*/ 114561 h 177"/>
              <a:gd name="T2" fmla="*/ 0 w 276"/>
              <a:gd name="T3" fmla="*/ 60535 h 177"/>
              <a:gd name="T4" fmla="*/ 44708 w 276"/>
              <a:gd name="T5" fmla="*/ 0 h 177"/>
              <a:gd name="T6" fmla="*/ 180803 w 276"/>
              <a:gd name="T7" fmla="*/ 98288 h 177"/>
              <a:gd name="T8" fmla="*/ 75608 w 276"/>
              <a:gd name="T9" fmla="*/ 114561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" h="177">
                <a:moveTo>
                  <a:pt x="115" y="176"/>
                </a:moveTo>
                <a:lnTo>
                  <a:pt x="0" y="93"/>
                </a:lnTo>
                <a:lnTo>
                  <a:pt x="68" y="0"/>
                </a:lnTo>
                <a:lnTo>
                  <a:pt x="275" y="151"/>
                </a:lnTo>
                <a:lnTo>
                  <a:pt x="115" y="176"/>
                </a:lnTo>
              </a:path>
            </a:pathLst>
          </a:custGeom>
          <a:solidFill>
            <a:srgbClr val="FB9C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4" name="Freeform 79">
            <a:extLst>
              <a:ext uri="{FF2B5EF4-FFF2-40B4-BE49-F238E27FC236}">
                <a16:creationId xmlns:a16="http://schemas.microsoft.com/office/drawing/2014/main" id="{163ACF25-63B2-DD4B-8E7A-35D65C505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2052" y="10922856"/>
            <a:ext cx="472392" cy="153804"/>
          </a:xfrm>
          <a:custGeom>
            <a:avLst/>
            <a:gdLst>
              <a:gd name="T0" fmla="*/ 205877 w 379"/>
              <a:gd name="T1" fmla="*/ 32519 h 124"/>
              <a:gd name="T2" fmla="*/ 205877 w 379"/>
              <a:gd name="T3" fmla="*/ 32519 h 124"/>
              <a:gd name="T4" fmla="*/ 87579 w 379"/>
              <a:gd name="T5" fmla="*/ 0 h 124"/>
              <a:gd name="T6" fmla="*/ 32025 w 379"/>
              <a:gd name="T7" fmla="*/ 13008 h 124"/>
              <a:gd name="T8" fmla="*/ 32025 w 379"/>
              <a:gd name="T9" fmla="*/ 13008 h 124"/>
              <a:gd name="T10" fmla="*/ 0 w 379"/>
              <a:gd name="T11" fmla="*/ 53332 h 124"/>
              <a:gd name="T12" fmla="*/ 0 w 379"/>
              <a:gd name="T13" fmla="*/ 79998 h 124"/>
              <a:gd name="T14" fmla="*/ 247052 w 379"/>
              <a:gd name="T15" fmla="*/ 79998 h 124"/>
              <a:gd name="T16" fmla="*/ 247052 w 379"/>
              <a:gd name="T17" fmla="*/ 79998 h 124"/>
              <a:gd name="T18" fmla="*/ 205877 w 379"/>
              <a:gd name="T19" fmla="*/ 32519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9" h="124">
                <a:moveTo>
                  <a:pt x="315" y="50"/>
                </a:moveTo>
                <a:lnTo>
                  <a:pt x="315" y="50"/>
                </a:lnTo>
                <a:cubicBezTo>
                  <a:pt x="216" y="105"/>
                  <a:pt x="134" y="0"/>
                  <a:pt x="134" y="0"/>
                </a:cubicBezTo>
                <a:lnTo>
                  <a:pt x="49" y="20"/>
                </a:lnTo>
                <a:cubicBezTo>
                  <a:pt x="21" y="26"/>
                  <a:pt x="0" y="52"/>
                  <a:pt x="0" y="82"/>
                </a:cubicBezTo>
                <a:lnTo>
                  <a:pt x="0" y="123"/>
                </a:lnTo>
                <a:lnTo>
                  <a:pt x="378" y="123"/>
                </a:lnTo>
                <a:cubicBezTo>
                  <a:pt x="371" y="90"/>
                  <a:pt x="347" y="62"/>
                  <a:pt x="315" y="50"/>
                </a:cubicBezTo>
              </a:path>
            </a:pathLst>
          </a:custGeom>
          <a:solidFill>
            <a:srgbClr val="FDB3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5" name="Freeform 80">
            <a:extLst>
              <a:ext uri="{FF2B5EF4-FFF2-40B4-BE49-F238E27FC236}">
                <a16:creationId xmlns:a16="http://schemas.microsoft.com/office/drawing/2014/main" id="{7E7F7E0E-BECE-3F4B-AD37-9D3ED4BD5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4869" y="10867927"/>
            <a:ext cx="252675" cy="192257"/>
          </a:xfrm>
          <a:custGeom>
            <a:avLst/>
            <a:gdLst>
              <a:gd name="T0" fmla="*/ 131845 w 204"/>
              <a:gd name="T1" fmla="*/ 64152 h 154"/>
              <a:gd name="T2" fmla="*/ 131845 w 204"/>
              <a:gd name="T3" fmla="*/ 64152 h 154"/>
              <a:gd name="T4" fmla="*/ 125999 w 204"/>
              <a:gd name="T5" fmla="*/ 62189 h 154"/>
              <a:gd name="T6" fmla="*/ 72742 w 204"/>
              <a:gd name="T7" fmla="*/ 39277 h 154"/>
              <a:gd name="T8" fmla="*/ 26629 w 204"/>
              <a:gd name="T9" fmla="*/ 3928 h 154"/>
              <a:gd name="T10" fmla="*/ 26629 w 204"/>
              <a:gd name="T11" fmla="*/ 3928 h 154"/>
              <a:gd name="T12" fmla="*/ 14289 w 204"/>
              <a:gd name="T13" fmla="*/ 1309 h 154"/>
              <a:gd name="T14" fmla="*/ 14289 w 204"/>
              <a:gd name="T15" fmla="*/ 1309 h 154"/>
              <a:gd name="T16" fmla="*/ 7794 w 204"/>
              <a:gd name="T17" fmla="*/ 24875 h 154"/>
              <a:gd name="T18" fmla="*/ 14289 w 204"/>
              <a:gd name="T19" fmla="*/ 31422 h 154"/>
              <a:gd name="T20" fmla="*/ 14289 w 204"/>
              <a:gd name="T21" fmla="*/ 31422 h 154"/>
              <a:gd name="T22" fmla="*/ 131845 w 204"/>
              <a:gd name="T23" fmla="*/ 64152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4" h="154">
                <a:moveTo>
                  <a:pt x="203" y="98"/>
                </a:moveTo>
                <a:lnTo>
                  <a:pt x="203" y="98"/>
                </a:lnTo>
                <a:cubicBezTo>
                  <a:pt x="200" y="96"/>
                  <a:pt x="197" y="96"/>
                  <a:pt x="194" y="95"/>
                </a:cubicBezTo>
                <a:lnTo>
                  <a:pt x="112" y="60"/>
                </a:lnTo>
                <a:lnTo>
                  <a:pt x="41" y="6"/>
                </a:lnTo>
                <a:cubicBezTo>
                  <a:pt x="36" y="2"/>
                  <a:pt x="29" y="0"/>
                  <a:pt x="22" y="2"/>
                </a:cubicBezTo>
                <a:cubicBezTo>
                  <a:pt x="7" y="6"/>
                  <a:pt x="0" y="26"/>
                  <a:pt x="12" y="38"/>
                </a:cubicBezTo>
                <a:lnTo>
                  <a:pt x="22" y="48"/>
                </a:lnTo>
                <a:cubicBezTo>
                  <a:pt x="22" y="48"/>
                  <a:pt x="104" y="153"/>
                  <a:pt x="203" y="98"/>
                </a:cubicBezTo>
              </a:path>
            </a:pathLst>
          </a:custGeom>
          <a:solidFill>
            <a:srgbClr val="FDB3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6" name="Freeform 81">
            <a:extLst>
              <a:ext uri="{FF2B5EF4-FFF2-40B4-BE49-F238E27FC236}">
                <a16:creationId xmlns:a16="http://schemas.microsoft.com/office/drawing/2014/main" id="{B073CD31-0910-D94B-BAB6-80FB8654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2052" y="11076660"/>
            <a:ext cx="472392" cy="21972"/>
          </a:xfrm>
          <a:custGeom>
            <a:avLst/>
            <a:gdLst>
              <a:gd name="T0" fmla="*/ 246406 w 381"/>
              <a:gd name="T1" fmla="*/ 9096 h 19"/>
              <a:gd name="T2" fmla="*/ 246406 w 381"/>
              <a:gd name="T3" fmla="*/ 9096 h 19"/>
              <a:gd name="T4" fmla="*/ 245756 w 381"/>
              <a:gd name="T5" fmla="*/ 0 h 19"/>
              <a:gd name="T6" fmla="*/ 0 w 381"/>
              <a:gd name="T7" fmla="*/ 0 h 19"/>
              <a:gd name="T8" fmla="*/ 0 w 381"/>
              <a:gd name="T9" fmla="*/ 10915 h 19"/>
              <a:gd name="T10" fmla="*/ 247056 w 381"/>
              <a:gd name="T11" fmla="*/ 10915 h 19"/>
              <a:gd name="T12" fmla="*/ 246406 w 381"/>
              <a:gd name="T13" fmla="*/ 9096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1" h="19">
                <a:moveTo>
                  <a:pt x="379" y="15"/>
                </a:moveTo>
                <a:lnTo>
                  <a:pt x="379" y="15"/>
                </a:lnTo>
                <a:cubicBezTo>
                  <a:pt x="379" y="10"/>
                  <a:pt x="379" y="5"/>
                  <a:pt x="378" y="0"/>
                </a:cubicBezTo>
                <a:lnTo>
                  <a:pt x="0" y="0"/>
                </a:lnTo>
                <a:lnTo>
                  <a:pt x="0" y="18"/>
                </a:lnTo>
                <a:lnTo>
                  <a:pt x="380" y="18"/>
                </a:lnTo>
                <a:lnTo>
                  <a:pt x="379" y="15"/>
                </a:lnTo>
              </a:path>
            </a:pathLst>
          </a:custGeom>
          <a:solidFill>
            <a:srgbClr val="FDB3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7" name="Freeform 82">
            <a:extLst>
              <a:ext uri="{FF2B5EF4-FFF2-40B4-BE49-F238E27FC236}">
                <a16:creationId xmlns:a16="http://schemas.microsoft.com/office/drawing/2014/main" id="{0778702F-005E-274E-9730-3BC6397C1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4869" y="10867927"/>
            <a:ext cx="252675" cy="192257"/>
          </a:xfrm>
          <a:custGeom>
            <a:avLst/>
            <a:gdLst>
              <a:gd name="T0" fmla="*/ 131845 w 204"/>
              <a:gd name="T1" fmla="*/ 64152 h 154"/>
              <a:gd name="T2" fmla="*/ 131845 w 204"/>
              <a:gd name="T3" fmla="*/ 64152 h 154"/>
              <a:gd name="T4" fmla="*/ 125999 w 204"/>
              <a:gd name="T5" fmla="*/ 62189 h 154"/>
              <a:gd name="T6" fmla="*/ 72742 w 204"/>
              <a:gd name="T7" fmla="*/ 39277 h 154"/>
              <a:gd name="T8" fmla="*/ 26629 w 204"/>
              <a:gd name="T9" fmla="*/ 3928 h 154"/>
              <a:gd name="T10" fmla="*/ 26629 w 204"/>
              <a:gd name="T11" fmla="*/ 3928 h 154"/>
              <a:gd name="T12" fmla="*/ 14289 w 204"/>
              <a:gd name="T13" fmla="*/ 1309 h 154"/>
              <a:gd name="T14" fmla="*/ 14289 w 204"/>
              <a:gd name="T15" fmla="*/ 1309 h 154"/>
              <a:gd name="T16" fmla="*/ 7794 w 204"/>
              <a:gd name="T17" fmla="*/ 24875 h 154"/>
              <a:gd name="T18" fmla="*/ 14289 w 204"/>
              <a:gd name="T19" fmla="*/ 31422 h 154"/>
              <a:gd name="T20" fmla="*/ 14289 w 204"/>
              <a:gd name="T21" fmla="*/ 31422 h 154"/>
              <a:gd name="T22" fmla="*/ 131845 w 204"/>
              <a:gd name="T23" fmla="*/ 64152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4" h="154">
                <a:moveTo>
                  <a:pt x="203" y="98"/>
                </a:moveTo>
                <a:lnTo>
                  <a:pt x="203" y="98"/>
                </a:lnTo>
                <a:cubicBezTo>
                  <a:pt x="200" y="96"/>
                  <a:pt x="197" y="96"/>
                  <a:pt x="194" y="95"/>
                </a:cubicBezTo>
                <a:lnTo>
                  <a:pt x="112" y="60"/>
                </a:lnTo>
                <a:lnTo>
                  <a:pt x="41" y="6"/>
                </a:lnTo>
                <a:cubicBezTo>
                  <a:pt x="36" y="2"/>
                  <a:pt x="29" y="0"/>
                  <a:pt x="22" y="2"/>
                </a:cubicBezTo>
                <a:cubicBezTo>
                  <a:pt x="7" y="6"/>
                  <a:pt x="0" y="26"/>
                  <a:pt x="12" y="38"/>
                </a:cubicBezTo>
                <a:lnTo>
                  <a:pt x="22" y="48"/>
                </a:lnTo>
                <a:cubicBezTo>
                  <a:pt x="22" y="48"/>
                  <a:pt x="104" y="153"/>
                  <a:pt x="203" y="98"/>
                </a:cubicBezTo>
              </a:path>
            </a:pathLst>
          </a:custGeom>
          <a:solidFill>
            <a:srgbClr val="FF5B5A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8" name="Freeform 83">
            <a:extLst>
              <a:ext uri="{FF2B5EF4-FFF2-40B4-BE49-F238E27FC236}">
                <a16:creationId xmlns:a16="http://schemas.microsoft.com/office/drawing/2014/main" id="{D4275A4D-66CA-E242-8836-E831474CA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2052" y="11076660"/>
            <a:ext cx="472392" cy="21972"/>
          </a:xfrm>
          <a:custGeom>
            <a:avLst/>
            <a:gdLst>
              <a:gd name="T0" fmla="*/ 246406 w 381"/>
              <a:gd name="T1" fmla="*/ 9096 h 19"/>
              <a:gd name="T2" fmla="*/ 246406 w 381"/>
              <a:gd name="T3" fmla="*/ 9096 h 19"/>
              <a:gd name="T4" fmla="*/ 245756 w 381"/>
              <a:gd name="T5" fmla="*/ 0 h 19"/>
              <a:gd name="T6" fmla="*/ 0 w 381"/>
              <a:gd name="T7" fmla="*/ 0 h 19"/>
              <a:gd name="T8" fmla="*/ 0 w 381"/>
              <a:gd name="T9" fmla="*/ 10915 h 19"/>
              <a:gd name="T10" fmla="*/ 247056 w 381"/>
              <a:gd name="T11" fmla="*/ 10915 h 19"/>
              <a:gd name="T12" fmla="*/ 246406 w 381"/>
              <a:gd name="T13" fmla="*/ 9096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1" h="19">
                <a:moveTo>
                  <a:pt x="379" y="15"/>
                </a:moveTo>
                <a:lnTo>
                  <a:pt x="379" y="15"/>
                </a:lnTo>
                <a:cubicBezTo>
                  <a:pt x="379" y="10"/>
                  <a:pt x="379" y="5"/>
                  <a:pt x="378" y="0"/>
                </a:cubicBezTo>
                <a:lnTo>
                  <a:pt x="0" y="0"/>
                </a:lnTo>
                <a:lnTo>
                  <a:pt x="0" y="18"/>
                </a:lnTo>
                <a:lnTo>
                  <a:pt x="380" y="18"/>
                </a:lnTo>
                <a:lnTo>
                  <a:pt x="379" y="15"/>
                </a:lnTo>
              </a:path>
            </a:pathLst>
          </a:custGeom>
          <a:solidFill>
            <a:srgbClr val="FF5B5A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8011340C-870A-D44D-AB5F-C6A4A9CB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9797" y="10921199"/>
            <a:ext cx="168148" cy="110289"/>
          </a:xfrm>
          <a:custGeom>
            <a:avLst/>
            <a:gdLst>
              <a:gd name="connsiteX0" fmla="*/ 149223 w 168148"/>
              <a:gd name="connsiteY0" fmla="*/ 43960 h 110289"/>
              <a:gd name="connsiteX1" fmla="*/ 161734 w 168148"/>
              <a:gd name="connsiteY1" fmla="*/ 45037 h 110289"/>
              <a:gd name="connsiteX2" fmla="*/ 167838 w 168148"/>
              <a:gd name="connsiteY2" fmla="*/ 54886 h 110289"/>
              <a:gd name="connsiteX3" fmla="*/ 158072 w 168148"/>
              <a:gd name="connsiteY3" fmla="*/ 59811 h 110289"/>
              <a:gd name="connsiteX4" fmla="*/ 132439 w 168148"/>
              <a:gd name="connsiteY4" fmla="*/ 64735 h 110289"/>
              <a:gd name="connsiteX5" fmla="*/ 109246 w 168148"/>
              <a:gd name="connsiteY5" fmla="*/ 102902 h 110289"/>
              <a:gd name="connsiteX6" fmla="*/ 101923 w 168148"/>
              <a:gd name="connsiteY6" fmla="*/ 110289 h 110289"/>
              <a:gd name="connsiteX7" fmla="*/ 100702 w 168148"/>
              <a:gd name="connsiteY7" fmla="*/ 110289 h 110289"/>
              <a:gd name="connsiteX8" fmla="*/ 94599 w 168148"/>
              <a:gd name="connsiteY8" fmla="*/ 100439 h 110289"/>
              <a:gd name="connsiteX9" fmla="*/ 123894 w 168148"/>
              <a:gd name="connsiteY9" fmla="*/ 51193 h 110289"/>
              <a:gd name="connsiteX10" fmla="*/ 149223 w 168148"/>
              <a:gd name="connsiteY10" fmla="*/ 43960 h 110289"/>
              <a:gd name="connsiteX11" fmla="*/ 99790 w 168148"/>
              <a:gd name="connsiteY11" fmla="*/ 22140 h 110289"/>
              <a:gd name="connsiteX12" fmla="*/ 112301 w 168148"/>
              <a:gd name="connsiteY12" fmla="*/ 24294 h 110289"/>
              <a:gd name="connsiteX13" fmla="*/ 117184 w 168148"/>
              <a:gd name="connsiteY13" fmla="*/ 34143 h 110289"/>
              <a:gd name="connsiteX14" fmla="*/ 107419 w 168148"/>
              <a:gd name="connsiteY14" fmla="*/ 39068 h 110289"/>
              <a:gd name="connsiteX15" fmla="*/ 81785 w 168148"/>
              <a:gd name="connsiteY15" fmla="*/ 42761 h 110289"/>
              <a:gd name="connsiteX16" fmla="*/ 59813 w 168148"/>
              <a:gd name="connsiteY16" fmla="*/ 82159 h 110289"/>
              <a:gd name="connsiteX17" fmla="*/ 52490 w 168148"/>
              <a:gd name="connsiteY17" fmla="*/ 88315 h 110289"/>
              <a:gd name="connsiteX18" fmla="*/ 50048 w 168148"/>
              <a:gd name="connsiteY18" fmla="*/ 88315 h 110289"/>
              <a:gd name="connsiteX19" fmla="*/ 43945 w 168148"/>
              <a:gd name="connsiteY19" fmla="*/ 78465 h 110289"/>
              <a:gd name="connsiteX20" fmla="*/ 74461 w 168148"/>
              <a:gd name="connsiteY20" fmla="*/ 29219 h 110289"/>
              <a:gd name="connsiteX21" fmla="*/ 99790 w 168148"/>
              <a:gd name="connsiteY21" fmla="*/ 22140 h 110289"/>
              <a:gd name="connsiteX22" fmla="*/ 56302 w 168148"/>
              <a:gd name="connsiteY22" fmla="*/ 14 h 110289"/>
              <a:gd name="connsiteX23" fmla="*/ 68356 w 168148"/>
              <a:gd name="connsiteY23" fmla="*/ 1091 h 110289"/>
              <a:gd name="connsiteX24" fmla="*/ 73239 w 168148"/>
              <a:gd name="connsiteY24" fmla="*/ 10940 h 110289"/>
              <a:gd name="connsiteX25" fmla="*/ 63474 w 168148"/>
              <a:gd name="connsiteY25" fmla="*/ 15865 h 110289"/>
              <a:gd name="connsiteX26" fmla="*/ 37840 w 168148"/>
              <a:gd name="connsiteY26" fmla="*/ 20789 h 110289"/>
              <a:gd name="connsiteX27" fmla="*/ 15868 w 168148"/>
              <a:gd name="connsiteY27" fmla="*/ 58956 h 110289"/>
              <a:gd name="connsiteX28" fmla="*/ 8545 w 168148"/>
              <a:gd name="connsiteY28" fmla="*/ 66343 h 110289"/>
              <a:gd name="connsiteX29" fmla="*/ 6103 w 168148"/>
              <a:gd name="connsiteY29" fmla="*/ 66343 h 110289"/>
              <a:gd name="connsiteX30" fmla="*/ 0 w 168148"/>
              <a:gd name="connsiteY30" fmla="*/ 56493 h 110289"/>
              <a:gd name="connsiteX31" fmla="*/ 30516 w 168148"/>
              <a:gd name="connsiteY31" fmla="*/ 7247 h 110289"/>
              <a:gd name="connsiteX32" fmla="*/ 56302 w 168148"/>
              <a:gd name="connsiteY32" fmla="*/ 14 h 11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8148" h="110289">
                <a:moveTo>
                  <a:pt x="149223" y="43960"/>
                </a:moveTo>
                <a:cubicBezTo>
                  <a:pt x="156241" y="43806"/>
                  <a:pt x="161124" y="45037"/>
                  <a:pt x="161734" y="45037"/>
                </a:cubicBezTo>
                <a:cubicBezTo>
                  <a:pt x="166617" y="46268"/>
                  <a:pt x="169058" y="51193"/>
                  <a:pt x="167838" y="54886"/>
                </a:cubicBezTo>
                <a:cubicBezTo>
                  <a:pt x="166617" y="59811"/>
                  <a:pt x="161734" y="62273"/>
                  <a:pt x="158072" y="59811"/>
                </a:cubicBezTo>
                <a:cubicBezTo>
                  <a:pt x="156852" y="59811"/>
                  <a:pt x="144645" y="57348"/>
                  <a:pt x="132439" y="64735"/>
                </a:cubicBezTo>
                <a:cubicBezTo>
                  <a:pt x="120232" y="72122"/>
                  <a:pt x="114129" y="84434"/>
                  <a:pt x="109246" y="102902"/>
                </a:cubicBezTo>
                <a:cubicBezTo>
                  <a:pt x="109246" y="107826"/>
                  <a:pt x="105585" y="110289"/>
                  <a:pt x="101923" y="110289"/>
                </a:cubicBezTo>
                <a:cubicBezTo>
                  <a:pt x="100702" y="110289"/>
                  <a:pt x="100702" y="110289"/>
                  <a:pt x="100702" y="110289"/>
                </a:cubicBezTo>
                <a:cubicBezTo>
                  <a:pt x="95819" y="109058"/>
                  <a:pt x="93378" y="105364"/>
                  <a:pt x="94599" y="100439"/>
                </a:cubicBezTo>
                <a:cubicBezTo>
                  <a:pt x="99481" y="77047"/>
                  <a:pt x="109246" y="59811"/>
                  <a:pt x="123894" y="51193"/>
                </a:cubicBezTo>
                <a:cubicBezTo>
                  <a:pt x="133049" y="45653"/>
                  <a:pt x="142204" y="44114"/>
                  <a:pt x="149223" y="43960"/>
                </a:cubicBezTo>
                <a:close/>
                <a:moveTo>
                  <a:pt x="99790" y="22140"/>
                </a:moveTo>
                <a:cubicBezTo>
                  <a:pt x="106808" y="22140"/>
                  <a:pt x="111691" y="23679"/>
                  <a:pt x="112301" y="24294"/>
                </a:cubicBezTo>
                <a:cubicBezTo>
                  <a:pt x="117184" y="25525"/>
                  <a:pt x="119625" y="29219"/>
                  <a:pt x="117184" y="34143"/>
                </a:cubicBezTo>
                <a:cubicBezTo>
                  <a:pt x="117184" y="37837"/>
                  <a:pt x="112301" y="40299"/>
                  <a:pt x="107419" y="39068"/>
                </a:cubicBezTo>
                <a:cubicBezTo>
                  <a:pt x="107419" y="39068"/>
                  <a:pt x="93992" y="35374"/>
                  <a:pt x="81785" y="42761"/>
                </a:cubicBezTo>
                <a:cubicBezTo>
                  <a:pt x="70799" y="50148"/>
                  <a:pt x="63475" y="62460"/>
                  <a:pt x="59813" y="82159"/>
                </a:cubicBezTo>
                <a:cubicBezTo>
                  <a:pt x="58593" y="85852"/>
                  <a:pt x="56152" y="88315"/>
                  <a:pt x="52490" y="88315"/>
                </a:cubicBezTo>
                <a:cubicBezTo>
                  <a:pt x="51269" y="88315"/>
                  <a:pt x="51269" y="88315"/>
                  <a:pt x="50048" y="88315"/>
                </a:cubicBezTo>
                <a:cubicBezTo>
                  <a:pt x="46386" y="87084"/>
                  <a:pt x="43945" y="83390"/>
                  <a:pt x="43945" y="78465"/>
                </a:cubicBezTo>
                <a:cubicBezTo>
                  <a:pt x="50048" y="55073"/>
                  <a:pt x="58593" y="39068"/>
                  <a:pt x="74461" y="29219"/>
                </a:cubicBezTo>
                <a:cubicBezTo>
                  <a:pt x="83616" y="23679"/>
                  <a:pt x="92771" y="22140"/>
                  <a:pt x="99790" y="22140"/>
                </a:cubicBezTo>
                <a:close/>
                <a:moveTo>
                  <a:pt x="56302" y="14"/>
                </a:moveTo>
                <a:cubicBezTo>
                  <a:pt x="63474" y="-140"/>
                  <a:pt x="68356" y="1091"/>
                  <a:pt x="68356" y="1091"/>
                </a:cubicBezTo>
                <a:cubicBezTo>
                  <a:pt x="72018" y="2322"/>
                  <a:pt x="75680" y="7247"/>
                  <a:pt x="73239" y="10940"/>
                </a:cubicBezTo>
                <a:cubicBezTo>
                  <a:pt x="72018" y="15865"/>
                  <a:pt x="68356" y="18327"/>
                  <a:pt x="63474" y="15865"/>
                </a:cubicBezTo>
                <a:cubicBezTo>
                  <a:pt x="63474" y="15865"/>
                  <a:pt x="50047" y="13402"/>
                  <a:pt x="37840" y="20789"/>
                </a:cubicBezTo>
                <a:cubicBezTo>
                  <a:pt x="28075" y="28176"/>
                  <a:pt x="19530" y="40488"/>
                  <a:pt x="15868" y="58956"/>
                </a:cubicBezTo>
                <a:cubicBezTo>
                  <a:pt x="15868" y="62649"/>
                  <a:pt x="12207" y="66343"/>
                  <a:pt x="8545" y="66343"/>
                </a:cubicBezTo>
                <a:cubicBezTo>
                  <a:pt x="8545" y="66343"/>
                  <a:pt x="7324" y="66343"/>
                  <a:pt x="6103" y="66343"/>
                </a:cubicBezTo>
                <a:cubicBezTo>
                  <a:pt x="2441" y="63880"/>
                  <a:pt x="0" y="60187"/>
                  <a:pt x="0" y="56493"/>
                </a:cubicBezTo>
                <a:cubicBezTo>
                  <a:pt x="6103" y="33101"/>
                  <a:pt x="15868" y="15865"/>
                  <a:pt x="30516" y="7247"/>
                </a:cubicBezTo>
                <a:cubicBezTo>
                  <a:pt x="39671" y="1707"/>
                  <a:pt x="49131" y="168"/>
                  <a:pt x="56302" y="14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0" name="Freeform 87">
            <a:extLst>
              <a:ext uri="{FF2B5EF4-FFF2-40B4-BE49-F238E27FC236}">
                <a16:creationId xmlns:a16="http://schemas.microsoft.com/office/drawing/2014/main" id="{7B3383DA-05F0-AD4C-B4C7-A4D45082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669" y="10747078"/>
            <a:ext cx="571264" cy="357051"/>
          </a:xfrm>
          <a:custGeom>
            <a:avLst/>
            <a:gdLst>
              <a:gd name="T0" fmla="*/ 51445 w 460"/>
              <a:gd name="T1" fmla="*/ 148081 h 287"/>
              <a:gd name="T2" fmla="*/ 51445 w 460"/>
              <a:gd name="T3" fmla="*/ 174827 h 287"/>
              <a:gd name="T4" fmla="*/ 51445 w 460"/>
              <a:gd name="T5" fmla="*/ 186569 h 287"/>
              <a:gd name="T6" fmla="*/ 298900 w 460"/>
              <a:gd name="T7" fmla="*/ 186569 h 287"/>
              <a:gd name="T8" fmla="*/ 298249 w 460"/>
              <a:gd name="T9" fmla="*/ 184612 h 287"/>
              <a:gd name="T10" fmla="*/ 298249 w 460"/>
              <a:gd name="T11" fmla="*/ 184612 h 287"/>
              <a:gd name="T12" fmla="*/ 297597 w 460"/>
              <a:gd name="T13" fmla="*/ 174827 h 287"/>
              <a:gd name="T14" fmla="*/ 297597 w 460"/>
              <a:gd name="T15" fmla="*/ 174827 h 287"/>
              <a:gd name="T16" fmla="*/ 256572 w 460"/>
              <a:gd name="T17" fmla="*/ 127206 h 287"/>
              <a:gd name="T18" fmla="*/ 256572 w 460"/>
              <a:gd name="T19" fmla="*/ 127206 h 287"/>
              <a:gd name="T20" fmla="*/ 250711 w 460"/>
              <a:gd name="T21" fmla="*/ 125249 h 287"/>
              <a:gd name="T22" fmla="*/ 240292 w 460"/>
              <a:gd name="T23" fmla="*/ 120683 h 287"/>
              <a:gd name="T24" fmla="*/ 240292 w 460"/>
              <a:gd name="T25" fmla="*/ 120683 h 287"/>
              <a:gd name="T26" fmla="*/ 240943 w 460"/>
              <a:gd name="T27" fmla="*/ 120030 h 287"/>
              <a:gd name="T28" fmla="*/ 240943 w 460"/>
              <a:gd name="T29" fmla="*/ 120030 h 287"/>
              <a:gd name="T30" fmla="*/ 237687 w 460"/>
              <a:gd name="T31" fmla="*/ 114811 h 287"/>
              <a:gd name="T32" fmla="*/ 237687 w 460"/>
              <a:gd name="T33" fmla="*/ 114811 h 287"/>
              <a:gd name="T34" fmla="*/ 226617 w 460"/>
              <a:gd name="T35" fmla="*/ 114811 h 287"/>
              <a:gd name="T36" fmla="*/ 216849 w 460"/>
              <a:gd name="T37" fmla="*/ 110897 h 287"/>
              <a:gd name="T38" fmla="*/ 216849 w 460"/>
              <a:gd name="T39" fmla="*/ 110897 h 287"/>
              <a:gd name="T40" fmla="*/ 216849 w 460"/>
              <a:gd name="T41" fmla="*/ 110245 h 287"/>
              <a:gd name="T42" fmla="*/ 216849 w 460"/>
              <a:gd name="T43" fmla="*/ 110245 h 287"/>
              <a:gd name="T44" fmla="*/ 214244 w 460"/>
              <a:gd name="T45" fmla="*/ 105026 h 287"/>
              <a:gd name="T46" fmla="*/ 214244 w 460"/>
              <a:gd name="T47" fmla="*/ 105026 h 287"/>
              <a:gd name="T48" fmla="*/ 202523 w 460"/>
              <a:gd name="T49" fmla="*/ 104374 h 287"/>
              <a:gd name="T50" fmla="*/ 197313 w 460"/>
              <a:gd name="T51" fmla="*/ 102417 h 287"/>
              <a:gd name="T52" fmla="*/ 193406 w 460"/>
              <a:gd name="T53" fmla="*/ 99808 h 287"/>
              <a:gd name="T54" fmla="*/ 193406 w 460"/>
              <a:gd name="T55" fmla="*/ 99808 h 287"/>
              <a:gd name="T56" fmla="*/ 194057 w 460"/>
              <a:gd name="T57" fmla="*/ 97851 h 287"/>
              <a:gd name="T58" fmla="*/ 194057 w 460"/>
              <a:gd name="T59" fmla="*/ 97851 h 287"/>
              <a:gd name="T60" fmla="*/ 191452 w 460"/>
              <a:gd name="T61" fmla="*/ 92632 h 287"/>
              <a:gd name="T62" fmla="*/ 191452 w 460"/>
              <a:gd name="T63" fmla="*/ 92632 h 287"/>
              <a:gd name="T64" fmla="*/ 184289 w 460"/>
              <a:gd name="T65" fmla="*/ 91980 h 287"/>
              <a:gd name="T66" fmla="*/ 151078 w 460"/>
              <a:gd name="T67" fmla="*/ 67191 h 287"/>
              <a:gd name="T68" fmla="*/ 151078 w 460"/>
              <a:gd name="T69" fmla="*/ 67191 h 287"/>
              <a:gd name="T70" fmla="*/ 138705 w 460"/>
              <a:gd name="T71" fmla="*/ 64581 h 287"/>
              <a:gd name="T72" fmla="*/ 138705 w 460"/>
              <a:gd name="T73" fmla="*/ 64581 h 287"/>
              <a:gd name="T74" fmla="*/ 135449 w 460"/>
              <a:gd name="T75" fmla="*/ 66538 h 287"/>
              <a:gd name="T76" fmla="*/ 44281 w 460"/>
              <a:gd name="T77" fmla="*/ 0 h 287"/>
              <a:gd name="T78" fmla="*/ 0 w 460"/>
              <a:gd name="T79" fmla="*/ 60667 h 287"/>
              <a:gd name="T80" fmla="*/ 71632 w 460"/>
              <a:gd name="T81" fmla="*/ 112202 h 287"/>
              <a:gd name="T82" fmla="*/ 71632 w 460"/>
              <a:gd name="T83" fmla="*/ 112202 h 287"/>
              <a:gd name="T84" fmla="*/ 51445 w 460"/>
              <a:gd name="T85" fmla="*/ 148081 h 28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60" h="287">
                <a:moveTo>
                  <a:pt x="79" y="227"/>
                </a:moveTo>
                <a:lnTo>
                  <a:pt x="79" y="268"/>
                </a:lnTo>
                <a:lnTo>
                  <a:pt x="79" y="286"/>
                </a:lnTo>
                <a:lnTo>
                  <a:pt x="459" y="286"/>
                </a:lnTo>
                <a:lnTo>
                  <a:pt x="458" y="283"/>
                </a:lnTo>
                <a:cubicBezTo>
                  <a:pt x="458" y="278"/>
                  <a:pt x="458" y="273"/>
                  <a:pt x="457" y="268"/>
                </a:cubicBezTo>
                <a:cubicBezTo>
                  <a:pt x="450" y="235"/>
                  <a:pt x="426" y="207"/>
                  <a:pt x="394" y="195"/>
                </a:cubicBezTo>
                <a:cubicBezTo>
                  <a:pt x="391" y="193"/>
                  <a:pt x="388" y="193"/>
                  <a:pt x="385" y="192"/>
                </a:cubicBezTo>
                <a:lnTo>
                  <a:pt x="369" y="185"/>
                </a:lnTo>
                <a:cubicBezTo>
                  <a:pt x="369" y="185"/>
                  <a:pt x="369" y="185"/>
                  <a:pt x="370" y="184"/>
                </a:cubicBezTo>
                <a:cubicBezTo>
                  <a:pt x="371" y="181"/>
                  <a:pt x="369" y="177"/>
                  <a:pt x="365" y="176"/>
                </a:cubicBezTo>
                <a:cubicBezTo>
                  <a:pt x="365" y="176"/>
                  <a:pt x="357" y="175"/>
                  <a:pt x="348" y="176"/>
                </a:cubicBezTo>
                <a:lnTo>
                  <a:pt x="333" y="170"/>
                </a:lnTo>
                <a:lnTo>
                  <a:pt x="333" y="169"/>
                </a:lnTo>
                <a:cubicBezTo>
                  <a:pt x="335" y="165"/>
                  <a:pt x="333" y="162"/>
                  <a:pt x="329" y="161"/>
                </a:cubicBezTo>
                <a:cubicBezTo>
                  <a:pt x="328" y="160"/>
                  <a:pt x="321" y="159"/>
                  <a:pt x="311" y="160"/>
                </a:cubicBezTo>
                <a:lnTo>
                  <a:pt x="303" y="157"/>
                </a:lnTo>
                <a:lnTo>
                  <a:pt x="297" y="153"/>
                </a:lnTo>
                <a:cubicBezTo>
                  <a:pt x="298" y="152"/>
                  <a:pt x="298" y="151"/>
                  <a:pt x="298" y="150"/>
                </a:cubicBezTo>
                <a:cubicBezTo>
                  <a:pt x="299" y="147"/>
                  <a:pt x="297" y="143"/>
                  <a:pt x="294" y="142"/>
                </a:cubicBezTo>
                <a:cubicBezTo>
                  <a:pt x="294" y="142"/>
                  <a:pt x="289" y="141"/>
                  <a:pt x="283" y="141"/>
                </a:cubicBezTo>
                <a:lnTo>
                  <a:pt x="232" y="103"/>
                </a:lnTo>
                <a:cubicBezTo>
                  <a:pt x="227" y="99"/>
                  <a:pt x="220" y="97"/>
                  <a:pt x="213" y="99"/>
                </a:cubicBezTo>
                <a:cubicBezTo>
                  <a:pt x="211" y="100"/>
                  <a:pt x="210" y="101"/>
                  <a:pt x="208" y="102"/>
                </a:cubicBezTo>
                <a:lnTo>
                  <a:pt x="68" y="0"/>
                </a:lnTo>
                <a:lnTo>
                  <a:pt x="0" y="93"/>
                </a:lnTo>
                <a:lnTo>
                  <a:pt x="110" y="172"/>
                </a:lnTo>
                <a:cubicBezTo>
                  <a:pt x="92" y="184"/>
                  <a:pt x="79" y="204"/>
                  <a:pt x="79" y="227"/>
                </a:cubicBezTo>
              </a:path>
            </a:pathLst>
          </a:custGeom>
          <a:solidFill>
            <a:srgbClr val="121B49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1" name="Freeform 88">
            <a:extLst>
              <a:ext uri="{FF2B5EF4-FFF2-40B4-BE49-F238E27FC236}">
                <a16:creationId xmlns:a16="http://schemas.microsoft.com/office/drawing/2014/main" id="{8730999D-AAE2-7D4B-8760-65D79CC0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2056" y="10455950"/>
            <a:ext cx="1686330" cy="626206"/>
          </a:xfrm>
          <a:custGeom>
            <a:avLst/>
            <a:gdLst>
              <a:gd name="T0" fmla="*/ 85024 w 1352"/>
              <a:gd name="T1" fmla="*/ 116197 h 503"/>
              <a:gd name="T2" fmla="*/ 443434 w 1352"/>
              <a:gd name="T3" fmla="*/ 11750 h 503"/>
              <a:gd name="T4" fmla="*/ 443434 w 1352"/>
              <a:gd name="T5" fmla="*/ 11750 h 503"/>
              <a:gd name="T6" fmla="*/ 546117 w 1352"/>
              <a:gd name="T7" fmla="*/ 16973 h 503"/>
              <a:gd name="T8" fmla="*/ 883598 w 1352"/>
              <a:gd name="T9" fmla="*/ 171031 h 503"/>
              <a:gd name="T10" fmla="*/ 809038 w 1352"/>
              <a:gd name="T11" fmla="*/ 282006 h 503"/>
              <a:gd name="T12" fmla="*/ 508183 w 1352"/>
              <a:gd name="T13" fmla="*/ 152753 h 503"/>
              <a:gd name="T14" fmla="*/ 508183 w 1352"/>
              <a:gd name="T15" fmla="*/ 152753 h 503"/>
              <a:gd name="T16" fmla="*/ 185745 w 1352"/>
              <a:gd name="T17" fmla="*/ 327701 h 503"/>
              <a:gd name="T18" fmla="*/ 185745 w 1352"/>
              <a:gd name="T19" fmla="*/ 327701 h 503"/>
              <a:gd name="T20" fmla="*/ 85024 w 1352"/>
              <a:gd name="T21" fmla="*/ 116197 h 5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52" h="503">
                <a:moveTo>
                  <a:pt x="130" y="178"/>
                </a:moveTo>
                <a:lnTo>
                  <a:pt x="678" y="18"/>
                </a:lnTo>
                <a:cubicBezTo>
                  <a:pt x="729" y="0"/>
                  <a:pt x="785" y="3"/>
                  <a:pt x="835" y="26"/>
                </a:cubicBezTo>
                <a:lnTo>
                  <a:pt x="1351" y="262"/>
                </a:lnTo>
                <a:lnTo>
                  <a:pt x="1237" y="432"/>
                </a:lnTo>
                <a:lnTo>
                  <a:pt x="777" y="234"/>
                </a:lnTo>
                <a:cubicBezTo>
                  <a:pt x="777" y="234"/>
                  <a:pt x="569" y="502"/>
                  <a:pt x="284" y="502"/>
                </a:cubicBezTo>
                <a:cubicBezTo>
                  <a:pt x="0" y="502"/>
                  <a:pt x="130" y="178"/>
                  <a:pt x="130" y="178"/>
                </a:cubicBezTo>
              </a:path>
            </a:pathLst>
          </a:custGeom>
          <a:solidFill>
            <a:srgbClr val="FF5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2" name="Freeform 89">
            <a:extLst>
              <a:ext uri="{FF2B5EF4-FFF2-40B4-BE49-F238E27FC236}">
                <a16:creationId xmlns:a16="http://schemas.microsoft.com/office/drawing/2014/main" id="{3C8D2519-BC7F-524A-9151-8510E2DCF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2056" y="10455950"/>
            <a:ext cx="1686330" cy="626206"/>
          </a:xfrm>
          <a:custGeom>
            <a:avLst/>
            <a:gdLst>
              <a:gd name="T0" fmla="*/ 85024 w 1352"/>
              <a:gd name="T1" fmla="*/ 116197 h 503"/>
              <a:gd name="T2" fmla="*/ 443434 w 1352"/>
              <a:gd name="T3" fmla="*/ 11750 h 503"/>
              <a:gd name="T4" fmla="*/ 443434 w 1352"/>
              <a:gd name="T5" fmla="*/ 11750 h 503"/>
              <a:gd name="T6" fmla="*/ 546117 w 1352"/>
              <a:gd name="T7" fmla="*/ 16973 h 503"/>
              <a:gd name="T8" fmla="*/ 883598 w 1352"/>
              <a:gd name="T9" fmla="*/ 171031 h 503"/>
              <a:gd name="T10" fmla="*/ 809038 w 1352"/>
              <a:gd name="T11" fmla="*/ 282006 h 503"/>
              <a:gd name="T12" fmla="*/ 508183 w 1352"/>
              <a:gd name="T13" fmla="*/ 152753 h 503"/>
              <a:gd name="T14" fmla="*/ 508183 w 1352"/>
              <a:gd name="T15" fmla="*/ 152753 h 503"/>
              <a:gd name="T16" fmla="*/ 185745 w 1352"/>
              <a:gd name="T17" fmla="*/ 327701 h 503"/>
              <a:gd name="T18" fmla="*/ 185745 w 1352"/>
              <a:gd name="T19" fmla="*/ 327701 h 503"/>
              <a:gd name="T20" fmla="*/ 85024 w 1352"/>
              <a:gd name="T21" fmla="*/ 116197 h 5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52" h="503">
                <a:moveTo>
                  <a:pt x="130" y="178"/>
                </a:moveTo>
                <a:lnTo>
                  <a:pt x="678" y="18"/>
                </a:lnTo>
                <a:cubicBezTo>
                  <a:pt x="729" y="0"/>
                  <a:pt x="785" y="3"/>
                  <a:pt x="835" y="26"/>
                </a:cubicBezTo>
                <a:lnTo>
                  <a:pt x="1351" y="262"/>
                </a:lnTo>
                <a:lnTo>
                  <a:pt x="1237" y="432"/>
                </a:lnTo>
                <a:lnTo>
                  <a:pt x="777" y="234"/>
                </a:lnTo>
                <a:cubicBezTo>
                  <a:pt x="777" y="234"/>
                  <a:pt x="569" y="502"/>
                  <a:pt x="284" y="502"/>
                </a:cubicBezTo>
                <a:cubicBezTo>
                  <a:pt x="0" y="502"/>
                  <a:pt x="130" y="178"/>
                  <a:pt x="130" y="178"/>
                </a:cubicBezTo>
              </a:path>
            </a:pathLst>
          </a:custGeom>
          <a:solidFill>
            <a:srgbClr val="121B49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3" name="Freeform 90">
            <a:extLst>
              <a:ext uri="{FF2B5EF4-FFF2-40B4-BE49-F238E27FC236}">
                <a16:creationId xmlns:a16="http://schemas.microsoft.com/office/drawing/2014/main" id="{D7C93B24-8DAD-5448-BF6D-068F4D229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4306" y="10791021"/>
            <a:ext cx="346053" cy="219722"/>
          </a:xfrm>
          <a:custGeom>
            <a:avLst/>
            <a:gdLst>
              <a:gd name="T0" fmla="*/ 74950 w 276"/>
              <a:gd name="T1" fmla="*/ 114561 h 177"/>
              <a:gd name="T2" fmla="*/ 0 w 276"/>
              <a:gd name="T3" fmla="*/ 59884 h 177"/>
              <a:gd name="T4" fmla="*/ 44050 w 276"/>
              <a:gd name="T5" fmla="*/ 0 h 177"/>
              <a:gd name="T6" fmla="*/ 180801 w 276"/>
              <a:gd name="T7" fmla="*/ 97637 h 177"/>
              <a:gd name="T8" fmla="*/ 74950 w 276"/>
              <a:gd name="T9" fmla="*/ 114561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" h="177">
                <a:moveTo>
                  <a:pt x="114" y="176"/>
                </a:moveTo>
                <a:lnTo>
                  <a:pt x="0" y="92"/>
                </a:lnTo>
                <a:lnTo>
                  <a:pt x="67" y="0"/>
                </a:lnTo>
                <a:lnTo>
                  <a:pt x="275" y="150"/>
                </a:lnTo>
                <a:lnTo>
                  <a:pt x="114" y="176"/>
                </a:lnTo>
              </a:path>
            </a:pathLst>
          </a:custGeom>
          <a:solidFill>
            <a:srgbClr val="FB9C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4" name="Freeform 91">
            <a:extLst>
              <a:ext uri="{FF2B5EF4-FFF2-40B4-BE49-F238E27FC236}">
                <a16:creationId xmlns:a16="http://schemas.microsoft.com/office/drawing/2014/main" id="{BB9D07A9-83A4-BB42-8F0C-7DFACC17D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3180" y="10972296"/>
            <a:ext cx="472392" cy="153804"/>
          </a:xfrm>
          <a:custGeom>
            <a:avLst/>
            <a:gdLst>
              <a:gd name="T0" fmla="*/ 206422 w 378"/>
              <a:gd name="T1" fmla="*/ 32519 h 124"/>
              <a:gd name="T2" fmla="*/ 206422 w 378"/>
              <a:gd name="T3" fmla="*/ 32519 h 124"/>
              <a:gd name="T4" fmla="*/ 87156 w 378"/>
              <a:gd name="T5" fmla="*/ 0 h 124"/>
              <a:gd name="T6" fmla="*/ 32110 w 378"/>
              <a:gd name="T7" fmla="*/ 13008 h 124"/>
              <a:gd name="T8" fmla="*/ 32110 w 378"/>
              <a:gd name="T9" fmla="*/ 13008 h 124"/>
              <a:gd name="T10" fmla="*/ 0 w 378"/>
              <a:gd name="T11" fmla="*/ 52681 h 124"/>
              <a:gd name="T12" fmla="*/ 0 w 378"/>
              <a:gd name="T13" fmla="*/ 79998 h 124"/>
              <a:gd name="T14" fmla="*/ 247051 w 378"/>
              <a:gd name="T15" fmla="*/ 79998 h 124"/>
              <a:gd name="T16" fmla="*/ 247051 w 378"/>
              <a:gd name="T17" fmla="*/ 79998 h 124"/>
              <a:gd name="T18" fmla="*/ 206422 w 378"/>
              <a:gd name="T19" fmla="*/ 32519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8" h="124">
                <a:moveTo>
                  <a:pt x="315" y="50"/>
                </a:moveTo>
                <a:lnTo>
                  <a:pt x="315" y="50"/>
                </a:lnTo>
                <a:cubicBezTo>
                  <a:pt x="215" y="105"/>
                  <a:pt x="133" y="0"/>
                  <a:pt x="133" y="0"/>
                </a:cubicBezTo>
                <a:lnTo>
                  <a:pt x="49" y="20"/>
                </a:lnTo>
                <a:cubicBezTo>
                  <a:pt x="21" y="26"/>
                  <a:pt x="0" y="51"/>
                  <a:pt x="0" y="81"/>
                </a:cubicBezTo>
                <a:lnTo>
                  <a:pt x="0" y="123"/>
                </a:lnTo>
                <a:lnTo>
                  <a:pt x="377" y="123"/>
                </a:lnTo>
                <a:cubicBezTo>
                  <a:pt x="370" y="90"/>
                  <a:pt x="347" y="62"/>
                  <a:pt x="315" y="50"/>
                </a:cubicBezTo>
              </a:path>
            </a:pathLst>
          </a:custGeom>
          <a:solidFill>
            <a:srgbClr val="FDB3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5" name="Freeform 92">
            <a:extLst>
              <a:ext uri="{FF2B5EF4-FFF2-40B4-BE49-F238E27FC236}">
                <a16:creationId xmlns:a16="http://schemas.microsoft.com/office/drawing/2014/main" id="{556116B9-0397-4646-BCFD-58649BE92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5997" y="10911871"/>
            <a:ext cx="252675" cy="192257"/>
          </a:xfrm>
          <a:custGeom>
            <a:avLst/>
            <a:gdLst>
              <a:gd name="T0" fmla="*/ 131845 w 204"/>
              <a:gd name="T1" fmla="*/ 64152 h 154"/>
              <a:gd name="T2" fmla="*/ 131845 w 204"/>
              <a:gd name="T3" fmla="*/ 64152 h 154"/>
              <a:gd name="T4" fmla="*/ 125350 w 204"/>
              <a:gd name="T5" fmla="*/ 61534 h 154"/>
              <a:gd name="T6" fmla="*/ 72092 w 204"/>
              <a:gd name="T7" fmla="*/ 39277 h 154"/>
              <a:gd name="T8" fmla="*/ 26629 w 204"/>
              <a:gd name="T9" fmla="*/ 3928 h 154"/>
              <a:gd name="T10" fmla="*/ 26629 w 204"/>
              <a:gd name="T11" fmla="*/ 3928 h 154"/>
              <a:gd name="T12" fmla="*/ 14289 w 204"/>
              <a:gd name="T13" fmla="*/ 1309 h 154"/>
              <a:gd name="T14" fmla="*/ 14289 w 204"/>
              <a:gd name="T15" fmla="*/ 1309 h 154"/>
              <a:gd name="T16" fmla="*/ 7144 w 204"/>
              <a:gd name="T17" fmla="*/ 24875 h 154"/>
              <a:gd name="T18" fmla="*/ 13639 w 204"/>
              <a:gd name="T19" fmla="*/ 31422 h 154"/>
              <a:gd name="T20" fmla="*/ 13639 w 204"/>
              <a:gd name="T21" fmla="*/ 31422 h 154"/>
              <a:gd name="T22" fmla="*/ 131845 w 204"/>
              <a:gd name="T23" fmla="*/ 64152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4" h="154">
                <a:moveTo>
                  <a:pt x="203" y="98"/>
                </a:moveTo>
                <a:lnTo>
                  <a:pt x="203" y="98"/>
                </a:lnTo>
                <a:cubicBezTo>
                  <a:pt x="200" y="97"/>
                  <a:pt x="197" y="95"/>
                  <a:pt x="193" y="94"/>
                </a:cubicBezTo>
                <a:lnTo>
                  <a:pt x="111" y="60"/>
                </a:lnTo>
                <a:lnTo>
                  <a:pt x="41" y="6"/>
                </a:lnTo>
                <a:cubicBezTo>
                  <a:pt x="35" y="1"/>
                  <a:pt x="29" y="0"/>
                  <a:pt x="22" y="2"/>
                </a:cubicBezTo>
                <a:cubicBezTo>
                  <a:pt x="6" y="6"/>
                  <a:pt x="0" y="26"/>
                  <a:pt x="11" y="38"/>
                </a:cubicBezTo>
                <a:lnTo>
                  <a:pt x="21" y="48"/>
                </a:lnTo>
                <a:cubicBezTo>
                  <a:pt x="21" y="48"/>
                  <a:pt x="103" y="153"/>
                  <a:pt x="203" y="98"/>
                </a:cubicBezTo>
              </a:path>
            </a:pathLst>
          </a:custGeom>
          <a:solidFill>
            <a:srgbClr val="FDB3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6" name="Freeform 93">
            <a:extLst>
              <a:ext uri="{FF2B5EF4-FFF2-40B4-BE49-F238E27FC236}">
                <a16:creationId xmlns:a16="http://schemas.microsoft.com/office/drawing/2014/main" id="{0FC7D49E-C36F-B848-B165-B8E39F6A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3180" y="11126100"/>
            <a:ext cx="472392" cy="21972"/>
          </a:xfrm>
          <a:custGeom>
            <a:avLst/>
            <a:gdLst>
              <a:gd name="T0" fmla="*/ 247054 w 380"/>
              <a:gd name="T1" fmla="*/ 9096 h 19"/>
              <a:gd name="T2" fmla="*/ 247054 w 380"/>
              <a:gd name="T3" fmla="*/ 9096 h 19"/>
              <a:gd name="T4" fmla="*/ 245750 w 380"/>
              <a:gd name="T5" fmla="*/ 0 h 19"/>
              <a:gd name="T6" fmla="*/ 0 w 380"/>
              <a:gd name="T7" fmla="*/ 0 h 19"/>
              <a:gd name="T8" fmla="*/ 0 w 380"/>
              <a:gd name="T9" fmla="*/ 10915 h 19"/>
              <a:gd name="T10" fmla="*/ 247054 w 380"/>
              <a:gd name="T11" fmla="*/ 10915 h 19"/>
              <a:gd name="T12" fmla="*/ 247054 w 380"/>
              <a:gd name="T13" fmla="*/ 9096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0" h="19">
                <a:moveTo>
                  <a:pt x="379" y="15"/>
                </a:moveTo>
                <a:lnTo>
                  <a:pt x="379" y="15"/>
                </a:lnTo>
                <a:cubicBezTo>
                  <a:pt x="379" y="10"/>
                  <a:pt x="378" y="5"/>
                  <a:pt x="377" y="0"/>
                </a:cubicBezTo>
                <a:lnTo>
                  <a:pt x="0" y="0"/>
                </a:lnTo>
                <a:lnTo>
                  <a:pt x="0" y="18"/>
                </a:lnTo>
                <a:lnTo>
                  <a:pt x="379" y="18"/>
                </a:lnTo>
                <a:lnTo>
                  <a:pt x="379" y="15"/>
                </a:lnTo>
              </a:path>
            </a:pathLst>
          </a:custGeom>
          <a:solidFill>
            <a:srgbClr val="FDB3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7" name="Freeform 94">
            <a:extLst>
              <a:ext uri="{FF2B5EF4-FFF2-40B4-BE49-F238E27FC236}">
                <a16:creationId xmlns:a16="http://schemas.microsoft.com/office/drawing/2014/main" id="{B6C96C1E-F128-1F46-A632-1AFF5ED9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5997" y="10911871"/>
            <a:ext cx="252675" cy="192257"/>
          </a:xfrm>
          <a:custGeom>
            <a:avLst/>
            <a:gdLst>
              <a:gd name="T0" fmla="*/ 131845 w 204"/>
              <a:gd name="T1" fmla="*/ 64152 h 154"/>
              <a:gd name="T2" fmla="*/ 131845 w 204"/>
              <a:gd name="T3" fmla="*/ 64152 h 154"/>
              <a:gd name="T4" fmla="*/ 125350 w 204"/>
              <a:gd name="T5" fmla="*/ 61534 h 154"/>
              <a:gd name="T6" fmla="*/ 72092 w 204"/>
              <a:gd name="T7" fmla="*/ 39277 h 154"/>
              <a:gd name="T8" fmla="*/ 26629 w 204"/>
              <a:gd name="T9" fmla="*/ 3928 h 154"/>
              <a:gd name="T10" fmla="*/ 26629 w 204"/>
              <a:gd name="T11" fmla="*/ 3928 h 154"/>
              <a:gd name="T12" fmla="*/ 14289 w 204"/>
              <a:gd name="T13" fmla="*/ 1309 h 154"/>
              <a:gd name="T14" fmla="*/ 14289 w 204"/>
              <a:gd name="T15" fmla="*/ 1309 h 154"/>
              <a:gd name="T16" fmla="*/ 7144 w 204"/>
              <a:gd name="T17" fmla="*/ 24875 h 154"/>
              <a:gd name="T18" fmla="*/ 13639 w 204"/>
              <a:gd name="T19" fmla="*/ 31422 h 154"/>
              <a:gd name="T20" fmla="*/ 13639 w 204"/>
              <a:gd name="T21" fmla="*/ 31422 h 154"/>
              <a:gd name="T22" fmla="*/ 131845 w 204"/>
              <a:gd name="T23" fmla="*/ 64152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4" h="154">
                <a:moveTo>
                  <a:pt x="203" y="98"/>
                </a:moveTo>
                <a:lnTo>
                  <a:pt x="203" y="98"/>
                </a:lnTo>
                <a:cubicBezTo>
                  <a:pt x="200" y="97"/>
                  <a:pt x="197" y="95"/>
                  <a:pt x="193" y="94"/>
                </a:cubicBezTo>
                <a:lnTo>
                  <a:pt x="111" y="60"/>
                </a:lnTo>
                <a:lnTo>
                  <a:pt x="41" y="6"/>
                </a:lnTo>
                <a:cubicBezTo>
                  <a:pt x="35" y="1"/>
                  <a:pt x="29" y="0"/>
                  <a:pt x="22" y="2"/>
                </a:cubicBezTo>
                <a:cubicBezTo>
                  <a:pt x="6" y="6"/>
                  <a:pt x="0" y="26"/>
                  <a:pt x="11" y="38"/>
                </a:cubicBezTo>
                <a:lnTo>
                  <a:pt x="21" y="48"/>
                </a:lnTo>
                <a:cubicBezTo>
                  <a:pt x="21" y="48"/>
                  <a:pt x="103" y="153"/>
                  <a:pt x="203" y="98"/>
                </a:cubicBezTo>
              </a:path>
            </a:pathLst>
          </a:custGeom>
          <a:solidFill>
            <a:srgbClr val="FF5B5A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95">
            <a:extLst>
              <a:ext uri="{FF2B5EF4-FFF2-40B4-BE49-F238E27FC236}">
                <a16:creationId xmlns:a16="http://schemas.microsoft.com/office/drawing/2014/main" id="{538745B2-1CA4-1A46-A16B-8056FD10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3180" y="11126100"/>
            <a:ext cx="472392" cy="21972"/>
          </a:xfrm>
          <a:custGeom>
            <a:avLst/>
            <a:gdLst>
              <a:gd name="T0" fmla="*/ 247054 w 380"/>
              <a:gd name="T1" fmla="*/ 9096 h 19"/>
              <a:gd name="T2" fmla="*/ 247054 w 380"/>
              <a:gd name="T3" fmla="*/ 9096 h 19"/>
              <a:gd name="T4" fmla="*/ 245750 w 380"/>
              <a:gd name="T5" fmla="*/ 0 h 19"/>
              <a:gd name="T6" fmla="*/ 0 w 380"/>
              <a:gd name="T7" fmla="*/ 0 h 19"/>
              <a:gd name="T8" fmla="*/ 0 w 380"/>
              <a:gd name="T9" fmla="*/ 10915 h 19"/>
              <a:gd name="T10" fmla="*/ 247054 w 380"/>
              <a:gd name="T11" fmla="*/ 10915 h 19"/>
              <a:gd name="T12" fmla="*/ 247054 w 380"/>
              <a:gd name="T13" fmla="*/ 9096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0" h="19">
                <a:moveTo>
                  <a:pt x="379" y="15"/>
                </a:moveTo>
                <a:lnTo>
                  <a:pt x="379" y="15"/>
                </a:lnTo>
                <a:cubicBezTo>
                  <a:pt x="379" y="10"/>
                  <a:pt x="378" y="5"/>
                  <a:pt x="377" y="0"/>
                </a:cubicBezTo>
                <a:lnTo>
                  <a:pt x="0" y="0"/>
                </a:lnTo>
                <a:lnTo>
                  <a:pt x="0" y="18"/>
                </a:lnTo>
                <a:lnTo>
                  <a:pt x="379" y="18"/>
                </a:lnTo>
                <a:lnTo>
                  <a:pt x="379" y="15"/>
                </a:lnTo>
              </a:path>
            </a:pathLst>
          </a:custGeom>
          <a:solidFill>
            <a:srgbClr val="FF5B5A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1AC108C0-E678-DF44-8752-8AC2C315E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1835" y="10965145"/>
            <a:ext cx="161721" cy="110286"/>
          </a:xfrm>
          <a:custGeom>
            <a:avLst/>
            <a:gdLst>
              <a:gd name="connsiteX0" fmla="*/ 143259 w 161721"/>
              <a:gd name="connsiteY0" fmla="*/ 43957 h 110286"/>
              <a:gd name="connsiteX1" fmla="*/ 156438 w 161721"/>
              <a:gd name="connsiteY1" fmla="*/ 45034 h 110286"/>
              <a:gd name="connsiteX2" fmla="*/ 161399 w 161721"/>
              <a:gd name="connsiteY2" fmla="*/ 54883 h 110286"/>
              <a:gd name="connsiteX3" fmla="*/ 151477 w 161721"/>
              <a:gd name="connsiteY3" fmla="*/ 61039 h 110286"/>
              <a:gd name="connsiteX4" fmla="*/ 125429 w 161721"/>
              <a:gd name="connsiteY4" fmla="*/ 64732 h 110286"/>
              <a:gd name="connsiteX5" fmla="*/ 103103 w 161721"/>
              <a:gd name="connsiteY5" fmla="*/ 102899 h 110286"/>
              <a:gd name="connsiteX6" fmla="*/ 94421 w 161721"/>
              <a:gd name="connsiteY6" fmla="*/ 110286 h 110286"/>
              <a:gd name="connsiteX7" fmla="*/ 93181 w 161721"/>
              <a:gd name="connsiteY7" fmla="*/ 109055 h 110286"/>
              <a:gd name="connsiteX8" fmla="*/ 86979 w 161721"/>
              <a:gd name="connsiteY8" fmla="*/ 100436 h 110286"/>
              <a:gd name="connsiteX9" fmla="*/ 117987 w 161721"/>
              <a:gd name="connsiteY9" fmla="*/ 51190 h 110286"/>
              <a:gd name="connsiteX10" fmla="*/ 143259 w 161721"/>
              <a:gd name="connsiteY10" fmla="*/ 43957 h 110286"/>
              <a:gd name="connsiteX11" fmla="*/ 99336 w 161721"/>
              <a:gd name="connsiteY11" fmla="*/ 27474 h 110286"/>
              <a:gd name="connsiteX12" fmla="*/ 111390 w 161721"/>
              <a:gd name="connsiteY12" fmla="*/ 28551 h 110286"/>
              <a:gd name="connsiteX13" fmla="*/ 116273 w 161721"/>
              <a:gd name="connsiteY13" fmla="*/ 38401 h 110286"/>
              <a:gd name="connsiteX14" fmla="*/ 107728 w 161721"/>
              <a:gd name="connsiteY14" fmla="*/ 44557 h 110286"/>
              <a:gd name="connsiteX15" fmla="*/ 82095 w 161721"/>
              <a:gd name="connsiteY15" fmla="*/ 48251 h 110286"/>
              <a:gd name="connsiteX16" fmla="*/ 58902 w 161721"/>
              <a:gd name="connsiteY16" fmla="*/ 87651 h 110286"/>
              <a:gd name="connsiteX17" fmla="*/ 51579 w 161721"/>
              <a:gd name="connsiteY17" fmla="*/ 93807 h 110286"/>
              <a:gd name="connsiteX18" fmla="*/ 50358 w 161721"/>
              <a:gd name="connsiteY18" fmla="*/ 93807 h 110286"/>
              <a:gd name="connsiteX19" fmla="*/ 44255 w 161721"/>
              <a:gd name="connsiteY19" fmla="*/ 83957 h 110286"/>
              <a:gd name="connsiteX20" fmla="*/ 73550 w 161721"/>
              <a:gd name="connsiteY20" fmla="*/ 34707 h 110286"/>
              <a:gd name="connsiteX21" fmla="*/ 99336 w 161721"/>
              <a:gd name="connsiteY21" fmla="*/ 27474 h 110286"/>
              <a:gd name="connsiteX22" fmla="*/ 55851 w 161721"/>
              <a:gd name="connsiteY22" fmla="*/ 14 h 110286"/>
              <a:gd name="connsiteX23" fmla="*/ 67447 w 161721"/>
              <a:gd name="connsiteY23" fmla="*/ 1091 h 110286"/>
              <a:gd name="connsiteX24" fmla="*/ 73551 w 161721"/>
              <a:gd name="connsiteY24" fmla="*/ 10940 h 110286"/>
              <a:gd name="connsiteX25" fmla="*/ 63785 w 161721"/>
              <a:gd name="connsiteY25" fmla="*/ 15865 h 110286"/>
              <a:gd name="connsiteX26" fmla="*/ 38152 w 161721"/>
              <a:gd name="connsiteY26" fmla="*/ 20789 h 110286"/>
              <a:gd name="connsiteX27" fmla="*/ 14959 w 161721"/>
              <a:gd name="connsiteY27" fmla="*/ 58956 h 110286"/>
              <a:gd name="connsiteX28" fmla="*/ 7636 w 161721"/>
              <a:gd name="connsiteY28" fmla="*/ 66343 h 110286"/>
              <a:gd name="connsiteX29" fmla="*/ 6415 w 161721"/>
              <a:gd name="connsiteY29" fmla="*/ 66343 h 110286"/>
              <a:gd name="connsiteX30" fmla="*/ 312 w 161721"/>
              <a:gd name="connsiteY30" fmla="*/ 56493 h 110286"/>
              <a:gd name="connsiteX31" fmla="*/ 29607 w 161721"/>
              <a:gd name="connsiteY31" fmla="*/ 7247 h 110286"/>
              <a:gd name="connsiteX32" fmla="*/ 55851 w 161721"/>
              <a:gd name="connsiteY32" fmla="*/ 14 h 1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1721" h="110286">
                <a:moveTo>
                  <a:pt x="143259" y="43957"/>
                </a:moveTo>
                <a:cubicBezTo>
                  <a:pt x="150547" y="43803"/>
                  <a:pt x="155818" y="45034"/>
                  <a:pt x="156438" y="45034"/>
                </a:cubicBezTo>
                <a:cubicBezTo>
                  <a:pt x="160159" y="47496"/>
                  <a:pt x="162640" y="51190"/>
                  <a:pt x="161399" y="54883"/>
                </a:cubicBezTo>
                <a:cubicBezTo>
                  <a:pt x="160159" y="59808"/>
                  <a:pt x="155198" y="62270"/>
                  <a:pt x="151477" y="61039"/>
                </a:cubicBezTo>
                <a:cubicBezTo>
                  <a:pt x="151477" y="61039"/>
                  <a:pt x="137833" y="57345"/>
                  <a:pt x="125429" y="64732"/>
                </a:cubicBezTo>
                <a:cubicBezTo>
                  <a:pt x="114266" y="72119"/>
                  <a:pt x="106824" y="84431"/>
                  <a:pt x="103103" y="102899"/>
                </a:cubicBezTo>
                <a:cubicBezTo>
                  <a:pt x="101863" y="106592"/>
                  <a:pt x="98142" y="110286"/>
                  <a:pt x="94421" y="110286"/>
                </a:cubicBezTo>
                <a:cubicBezTo>
                  <a:pt x="94421" y="110286"/>
                  <a:pt x="94421" y="110286"/>
                  <a:pt x="93181" y="109055"/>
                </a:cubicBezTo>
                <a:cubicBezTo>
                  <a:pt x="89460" y="109055"/>
                  <a:pt x="86979" y="105361"/>
                  <a:pt x="86979" y="100436"/>
                </a:cubicBezTo>
                <a:cubicBezTo>
                  <a:pt x="91940" y="77044"/>
                  <a:pt x="103103" y="61039"/>
                  <a:pt x="117987" y="51190"/>
                </a:cubicBezTo>
                <a:cubicBezTo>
                  <a:pt x="126669" y="45650"/>
                  <a:pt x="135972" y="44111"/>
                  <a:pt x="143259" y="43957"/>
                </a:cubicBezTo>
                <a:close/>
                <a:moveTo>
                  <a:pt x="99336" y="27474"/>
                </a:moveTo>
                <a:cubicBezTo>
                  <a:pt x="106508" y="27320"/>
                  <a:pt x="111390" y="28551"/>
                  <a:pt x="111390" y="28551"/>
                </a:cubicBezTo>
                <a:cubicBezTo>
                  <a:pt x="116273" y="31013"/>
                  <a:pt x="118714" y="34707"/>
                  <a:pt x="116273" y="38401"/>
                </a:cubicBezTo>
                <a:cubicBezTo>
                  <a:pt x="116273" y="43326"/>
                  <a:pt x="111390" y="45788"/>
                  <a:pt x="107728" y="44557"/>
                </a:cubicBezTo>
                <a:cubicBezTo>
                  <a:pt x="107728" y="44557"/>
                  <a:pt x="93081" y="40863"/>
                  <a:pt x="82095" y="48251"/>
                </a:cubicBezTo>
                <a:cubicBezTo>
                  <a:pt x="71109" y="55638"/>
                  <a:pt x="63785" y="67951"/>
                  <a:pt x="58902" y="87651"/>
                </a:cubicBezTo>
                <a:cubicBezTo>
                  <a:pt x="58902" y="91344"/>
                  <a:pt x="55241" y="93807"/>
                  <a:pt x="51579" y="93807"/>
                </a:cubicBezTo>
                <a:lnTo>
                  <a:pt x="50358" y="93807"/>
                </a:lnTo>
                <a:cubicBezTo>
                  <a:pt x="45475" y="92576"/>
                  <a:pt x="43034" y="88882"/>
                  <a:pt x="44255" y="83957"/>
                </a:cubicBezTo>
                <a:cubicBezTo>
                  <a:pt x="49137" y="60563"/>
                  <a:pt x="58902" y="44557"/>
                  <a:pt x="73550" y="34707"/>
                </a:cubicBezTo>
                <a:cubicBezTo>
                  <a:pt x="82705" y="29167"/>
                  <a:pt x="92165" y="27628"/>
                  <a:pt x="99336" y="27474"/>
                </a:cubicBezTo>
                <a:close/>
                <a:moveTo>
                  <a:pt x="55851" y="14"/>
                </a:moveTo>
                <a:cubicBezTo>
                  <a:pt x="62870" y="-140"/>
                  <a:pt x="67447" y="1091"/>
                  <a:pt x="67447" y="1091"/>
                </a:cubicBezTo>
                <a:cubicBezTo>
                  <a:pt x="72330" y="2322"/>
                  <a:pt x="74771" y="7247"/>
                  <a:pt x="73551" y="10940"/>
                </a:cubicBezTo>
                <a:cubicBezTo>
                  <a:pt x="72330" y="15865"/>
                  <a:pt x="67447" y="17096"/>
                  <a:pt x="63785" y="15865"/>
                </a:cubicBezTo>
                <a:cubicBezTo>
                  <a:pt x="63785" y="15865"/>
                  <a:pt x="50358" y="13402"/>
                  <a:pt x="38152" y="20789"/>
                </a:cubicBezTo>
                <a:cubicBezTo>
                  <a:pt x="27166" y="26945"/>
                  <a:pt x="19842" y="40488"/>
                  <a:pt x="14959" y="58956"/>
                </a:cubicBezTo>
                <a:cubicBezTo>
                  <a:pt x="14959" y="62649"/>
                  <a:pt x="11298" y="66343"/>
                  <a:pt x="7636" y="66343"/>
                </a:cubicBezTo>
                <a:lnTo>
                  <a:pt x="6415" y="66343"/>
                </a:lnTo>
                <a:cubicBezTo>
                  <a:pt x="1532" y="65112"/>
                  <a:pt x="-909" y="60187"/>
                  <a:pt x="312" y="56493"/>
                </a:cubicBezTo>
                <a:cubicBezTo>
                  <a:pt x="5194" y="33101"/>
                  <a:pt x="14959" y="15865"/>
                  <a:pt x="29607" y="7247"/>
                </a:cubicBezTo>
                <a:cubicBezTo>
                  <a:pt x="39373" y="1707"/>
                  <a:pt x="48833" y="168"/>
                  <a:pt x="55851" y="14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99">
            <a:extLst>
              <a:ext uri="{FF2B5EF4-FFF2-40B4-BE49-F238E27FC236}">
                <a16:creationId xmlns:a16="http://schemas.microsoft.com/office/drawing/2014/main" id="{1E4C8587-56AF-4A4C-8829-9B050581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4731" y="9912137"/>
            <a:ext cx="214227" cy="252680"/>
          </a:xfrm>
          <a:custGeom>
            <a:avLst/>
            <a:gdLst>
              <a:gd name="T0" fmla="*/ 11756 w 172"/>
              <a:gd name="T1" fmla="*/ 131845 h 204"/>
              <a:gd name="T2" fmla="*/ 0 w 172"/>
              <a:gd name="T3" fmla="*/ 122752 h 204"/>
              <a:gd name="T4" fmla="*/ 99924 w 172"/>
              <a:gd name="T5" fmla="*/ 0 h 204"/>
              <a:gd name="T6" fmla="*/ 111680 w 172"/>
              <a:gd name="T7" fmla="*/ 9093 h 204"/>
              <a:gd name="T8" fmla="*/ 11756 w 172"/>
              <a:gd name="T9" fmla="*/ 131845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" h="204">
                <a:moveTo>
                  <a:pt x="18" y="203"/>
                </a:moveTo>
                <a:lnTo>
                  <a:pt x="0" y="189"/>
                </a:lnTo>
                <a:lnTo>
                  <a:pt x="153" y="0"/>
                </a:lnTo>
                <a:lnTo>
                  <a:pt x="171" y="14"/>
                </a:lnTo>
                <a:lnTo>
                  <a:pt x="18" y="203"/>
                </a:ln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100">
            <a:extLst>
              <a:ext uri="{FF2B5EF4-FFF2-40B4-BE49-F238E27FC236}">
                <a16:creationId xmlns:a16="http://schemas.microsoft.com/office/drawing/2014/main" id="{9775E9A6-3917-6A40-9216-390C0EC1B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158" y="9956080"/>
            <a:ext cx="384505" cy="681137"/>
          </a:xfrm>
          <a:custGeom>
            <a:avLst/>
            <a:gdLst>
              <a:gd name="T0" fmla="*/ 200964 w 307"/>
              <a:gd name="T1" fmla="*/ 356504 h 547"/>
              <a:gd name="T2" fmla="*/ 0 w 307"/>
              <a:gd name="T3" fmla="*/ 356504 h 547"/>
              <a:gd name="T4" fmla="*/ 0 w 307"/>
              <a:gd name="T5" fmla="*/ 64641 h 547"/>
              <a:gd name="T6" fmla="*/ 0 w 307"/>
              <a:gd name="T7" fmla="*/ 64641 h 547"/>
              <a:gd name="T8" fmla="*/ 65018 w 307"/>
              <a:gd name="T9" fmla="*/ 0 h 547"/>
              <a:gd name="T10" fmla="*/ 123468 w 307"/>
              <a:gd name="T11" fmla="*/ 0 h 547"/>
              <a:gd name="T12" fmla="*/ 123468 w 307"/>
              <a:gd name="T13" fmla="*/ 0 h 547"/>
              <a:gd name="T14" fmla="*/ 200964 w 307"/>
              <a:gd name="T15" fmla="*/ 76394 h 547"/>
              <a:gd name="T16" fmla="*/ 200964 w 307"/>
              <a:gd name="T17" fmla="*/ 356504 h 5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7" h="547">
                <a:moveTo>
                  <a:pt x="306" y="546"/>
                </a:moveTo>
                <a:lnTo>
                  <a:pt x="0" y="546"/>
                </a:lnTo>
                <a:lnTo>
                  <a:pt x="0" y="99"/>
                </a:lnTo>
                <a:cubicBezTo>
                  <a:pt x="0" y="44"/>
                  <a:pt x="45" y="0"/>
                  <a:pt x="99" y="0"/>
                </a:cubicBezTo>
                <a:lnTo>
                  <a:pt x="188" y="0"/>
                </a:lnTo>
                <a:cubicBezTo>
                  <a:pt x="253" y="0"/>
                  <a:pt x="306" y="52"/>
                  <a:pt x="306" y="117"/>
                </a:cubicBezTo>
                <a:lnTo>
                  <a:pt x="306" y="54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01">
            <a:extLst>
              <a:ext uri="{FF2B5EF4-FFF2-40B4-BE49-F238E27FC236}">
                <a16:creationId xmlns:a16="http://schemas.microsoft.com/office/drawing/2014/main" id="{6C5AE462-0FA8-8344-B7DE-A3937F80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507" y="9956080"/>
            <a:ext cx="219717" cy="137327"/>
          </a:xfrm>
          <a:custGeom>
            <a:avLst/>
            <a:gdLst>
              <a:gd name="T0" fmla="*/ 73317 w 176"/>
              <a:gd name="T1" fmla="*/ 71347 h 109"/>
              <a:gd name="T2" fmla="*/ 73317 w 176"/>
              <a:gd name="T3" fmla="*/ 71347 h 109"/>
              <a:gd name="T4" fmla="*/ 73317 w 176"/>
              <a:gd name="T5" fmla="*/ 71347 h 109"/>
              <a:gd name="T6" fmla="*/ 97537 w 176"/>
              <a:gd name="T7" fmla="*/ 19819 h 109"/>
              <a:gd name="T8" fmla="*/ 81172 w 176"/>
              <a:gd name="T9" fmla="*/ 0 h 109"/>
              <a:gd name="T10" fmla="*/ 0 w 176"/>
              <a:gd name="T11" fmla="*/ 0 h 109"/>
              <a:gd name="T12" fmla="*/ 49096 w 176"/>
              <a:gd name="T13" fmla="*/ 60117 h 109"/>
              <a:gd name="T14" fmla="*/ 49096 w 176"/>
              <a:gd name="T15" fmla="*/ 60117 h 109"/>
              <a:gd name="T16" fmla="*/ 73317 w 176"/>
              <a:gd name="T17" fmla="*/ 71347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6" h="109">
                <a:moveTo>
                  <a:pt x="112" y="108"/>
                </a:moveTo>
                <a:lnTo>
                  <a:pt x="112" y="108"/>
                </a:lnTo>
                <a:cubicBezTo>
                  <a:pt x="152" y="108"/>
                  <a:pt x="175" y="61"/>
                  <a:pt x="149" y="30"/>
                </a:cubicBezTo>
                <a:lnTo>
                  <a:pt x="124" y="0"/>
                </a:lnTo>
                <a:lnTo>
                  <a:pt x="0" y="0"/>
                </a:lnTo>
                <a:lnTo>
                  <a:pt x="75" y="91"/>
                </a:lnTo>
                <a:cubicBezTo>
                  <a:pt x="85" y="102"/>
                  <a:pt x="98" y="108"/>
                  <a:pt x="112" y="108"/>
                </a:cubicBezTo>
              </a:path>
            </a:pathLst>
          </a:custGeom>
          <a:solidFill>
            <a:srgbClr val="FB9C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102">
            <a:extLst>
              <a:ext uri="{FF2B5EF4-FFF2-40B4-BE49-F238E27FC236}">
                <a16:creationId xmlns:a16="http://schemas.microsoft.com/office/drawing/2014/main" id="{611BAB34-5AFD-8A47-8412-1144E996D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507" y="9675936"/>
            <a:ext cx="153801" cy="280145"/>
          </a:xfrm>
          <a:custGeom>
            <a:avLst/>
            <a:gdLst>
              <a:gd name="T0" fmla="*/ 0 w 125"/>
              <a:gd name="T1" fmla="*/ 0 h 226"/>
              <a:gd name="T2" fmla="*/ 80003 w 125"/>
              <a:gd name="T3" fmla="*/ 0 h 226"/>
              <a:gd name="T4" fmla="*/ 80003 w 125"/>
              <a:gd name="T5" fmla="*/ 146245 h 226"/>
              <a:gd name="T6" fmla="*/ 0 w 125"/>
              <a:gd name="T7" fmla="*/ 146245 h 226"/>
              <a:gd name="T8" fmla="*/ 0 w 125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" h="226">
                <a:moveTo>
                  <a:pt x="0" y="0"/>
                </a:moveTo>
                <a:lnTo>
                  <a:pt x="124" y="0"/>
                </a:lnTo>
                <a:lnTo>
                  <a:pt x="124" y="225"/>
                </a:lnTo>
                <a:lnTo>
                  <a:pt x="0" y="225"/>
                </a:lnTo>
                <a:lnTo>
                  <a:pt x="0" y="0"/>
                </a:lnTo>
              </a:path>
            </a:pathLst>
          </a:custGeom>
          <a:solidFill>
            <a:srgbClr val="FB9C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103">
            <a:extLst>
              <a:ext uri="{FF2B5EF4-FFF2-40B4-BE49-F238E27FC236}">
                <a16:creationId xmlns:a16="http://schemas.microsoft.com/office/drawing/2014/main" id="{DC55E05B-E97D-C843-8FA1-D6A2E38E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9803" y="10466937"/>
            <a:ext cx="1757740" cy="626206"/>
          </a:xfrm>
          <a:custGeom>
            <a:avLst/>
            <a:gdLst>
              <a:gd name="T0" fmla="*/ 259697 w 1409"/>
              <a:gd name="T1" fmla="*/ 88780 h 503"/>
              <a:gd name="T2" fmla="*/ 480800 w 1409"/>
              <a:gd name="T3" fmla="*/ 11750 h 503"/>
              <a:gd name="T4" fmla="*/ 480800 w 1409"/>
              <a:gd name="T5" fmla="*/ 11750 h 503"/>
              <a:gd name="T6" fmla="*/ 582847 w 1409"/>
              <a:gd name="T7" fmla="*/ 16320 h 503"/>
              <a:gd name="T8" fmla="*/ 921043 w 1409"/>
              <a:gd name="T9" fmla="*/ 170379 h 503"/>
              <a:gd name="T10" fmla="*/ 846470 w 1409"/>
              <a:gd name="T11" fmla="*/ 281353 h 503"/>
              <a:gd name="T12" fmla="*/ 545561 w 1409"/>
              <a:gd name="T13" fmla="*/ 152100 h 503"/>
              <a:gd name="T14" fmla="*/ 545561 w 1409"/>
              <a:gd name="T15" fmla="*/ 152100 h 503"/>
              <a:gd name="T16" fmla="*/ 186433 w 1409"/>
              <a:gd name="T17" fmla="*/ 327701 h 503"/>
              <a:gd name="T18" fmla="*/ 186433 w 1409"/>
              <a:gd name="T19" fmla="*/ 327701 h 503"/>
              <a:gd name="T20" fmla="*/ 59528 w 1409"/>
              <a:gd name="T21" fmla="*/ 88780 h 503"/>
              <a:gd name="T22" fmla="*/ 259697 w 1409"/>
              <a:gd name="T23" fmla="*/ 88780 h 5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9" h="503">
                <a:moveTo>
                  <a:pt x="397" y="136"/>
                </a:moveTo>
                <a:lnTo>
                  <a:pt x="735" y="18"/>
                </a:lnTo>
                <a:cubicBezTo>
                  <a:pt x="786" y="0"/>
                  <a:pt x="842" y="2"/>
                  <a:pt x="891" y="25"/>
                </a:cubicBezTo>
                <a:lnTo>
                  <a:pt x="1408" y="261"/>
                </a:lnTo>
                <a:lnTo>
                  <a:pt x="1294" y="431"/>
                </a:lnTo>
                <a:lnTo>
                  <a:pt x="834" y="233"/>
                </a:lnTo>
                <a:cubicBezTo>
                  <a:pt x="834" y="233"/>
                  <a:pt x="569" y="502"/>
                  <a:pt x="285" y="502"/>
                </a:cubicBezTo>
                <a:cubicBezTo>
                  <a:pt x="0" y="502"/>
                  <a:pt x="91" y="136"/>
                  <a:pt x="91" y="136"/>
                </a:cubicBezTo>
                <a:lnTo>
                  <a:pt x="397" y="136"/>
                </a:lnTo>
              </a:path>
            </a:pathLst>
          </a:custGeom>
          <a:solidFill>
            <a:srgbClr val="FF5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104">
            <a:extLst>
              <a:ext uri="{FF2B5EF4-FFF2-40B4-BE49-F238E27FC236}">
                <a16:creationId xmlns:a16="http://schemas.microsoft.com/office/drawing/2014/main" id="{B10152F3-0185-1541-AE54-140028974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8813" y="9994533"/>
            <a:ext cx="241689" cy="269158"/>
          </a:xfrm>
          <a:custGeom>
            <a:avLst/>
            <a:gdLst>
              <a:gd name="T0" fmla="*/ 0 w 194"/>
              <a:gd name="T1" fmla="*/ 106504 h 216"/>
              <a:gd name="T2" fmla="*/ 26784 w 194"/>
              <a:gd name="T3" fmla="*/ 88209 h 216"/>
              <a:gd name="T4" fmla="*/ 32010 w 194"/>
              <a:gd name="T5" fmla="*/ 49658 h 216"/>
              <a:gd name="T6" fmla="*/ 49648 w 194"/>
              <a:gd name="T7" fmla="*/ 31363 h 216"/>
              <a:gd name="T8" fmla="*/ 69899 w 194"/>
              <a:gd name="T9" fmla="*/ 26789 h 216"/>
              <a:gd name="T10" fmla="*/ 69899 w 194"/>
              <a:gd name="T11" fmla="*/ 26789 h 216"/>
              <a:gd name="T12" fmla="*/ 60753 w 194"/>
              <a:gd name="T13" fmla="*/ 43778 h 216"/>
              <a:gd name="T14" fmla="*/ 52261 w 194"/>
              <a:gd name="T15" fmla="*/ 54232 h 216"/>
              <a:gd name="T16" fmla="*/ 54874 w 194"/>
              <a:gd name="T17" fmla="*/ 70567 h 216"/>
              <a:gd name="T18" fmla="*/ 86884 w 194"/>
              <a:gd name="T19" fmla="*/ 59459 h 216"/>
              <a:gd name="T20" fmla="*/ 95376 w 194"/>
              <a:gd name="T21" fmla="*/ 41817 h 216"/>
              <a:gd name="T22" fmla="*/ 95376 w 194"/>
              <a:gd name="T23" fmla="*/ 41817 h 216"/>
              <a:gd name="T24" fmla="*/ 105175 w 194"/>
              <a:gd name="T25" fmla="*/ 17642 h 216"/>
              <a:gd name="T26" fmla="*/ 109095 w 194"/>
              <a:gd name="T27" fmla="*/ 34630 h 216"/>
              <a:gd name="T28" fmla="*/ 107788 w 194"/>
              <a:gd name="T29" fmla="*/ 25483 h 216"/>
              <a:gd name="T30" fmla="*/ 107788 w 194"/>
              <a:gd name="T31" fmla="*/ 25483 h 216"/>
              <a:gd name="T32" fmla="*/ 113668 w 194"/>
              <a:gd name="T33" fmla="*/ 5227 h 216"/>
              <a:gd name="T34" fmla="*/ 117587 w 194"/>
              <a:gd name="T35" fmla="*/ 0 h 216"/>
              <a:gd name="T36" fmla="*/ 126080 w 194"/>
              <a:gd name="T37" fmla="*/ 37897 h 216"/>
              <a:gd name="T38" fmla="*/ 115628 w 194"/>
              <a:gd name="T39" fmla="*/ 77754 h 216"/>
              <a:gd name="T40" fmla="*/ 115628 w 194"/>
              <a:gd name="T41" fmla="*/ 77754 h 216"/>
              <a:gd name="T42" fmla="*/ 77085 w 194"/>
              <a:gd name="T43" fmla="*/ 104544 h 216"/>
              <a:gd name="T44" fmla="*/ 64673 w 194"/>
              <a:gd name="T45" fmla="*/ 114345 h 216"/>
              <a:gd name="T46" fmla="*/ 30703 w 194"/>
              <a:gd name="T47" fmla="*/ 140481 h 216"/>
              <a:gd name="T48" fmla="*/ 0 w 194"/>
              <a:gd name="T49" fmla="*/ 106504 h 2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4" h="216">
                <a:moveTo>
                  <a:pt x="0" y="163"/>
                </a:moveTo>
                <a:lnTo>
                  <a:pt x="41" y="135"/>
                </a:lnTo>
                <a:lnTo>
                  <a:pt x="49" y="76"/>
                </a:lnTo>
                <a:lnTo>
                  <a:pt x="76" y="48"/>
                </a:lnTo>
                <a:lnTo>
                  <a:pt x="107" y="41"/>
                </a:lnTo>
                <a:cubicBezTo>
                  <a:pt x="107" y="41"/>
                  <a:pt x="113" y="61"/>
                  <a:pt x="93" y="67"/>
                </a:cubicBezTo>
                <a:lnTo>
                  <a:pt x="80" y="83"/>
                </a:lnTo>
                <a:lnTo>
                  <a:pt x="84" y="108"/>
                </a:lnTo>
                <a:lnTo>
                  <a:pt x="133" y="91"/>
                </a:lnTo>
                <a:lnTo>
                  <a:pt x="146" y="64"/>
                </a:lnTo>
                <a:cubicBezTo>
                  <a:pt x="146" y="64"/>
                  <a:pt x="139" y="38"/>
                  <a:pt x="161" y="27"/>
                </a:cubicBezTo>
                <a:lnTo>
                  <a:pt x="167" y="53"/>
                </a:lnTo>
                <a:lnTo>
                  <a:pt x="165" y="39"/>
                </a:lnTo>
                <a:cubicBezTo>
                  <a:pt x="164" y="28"/>
                  <a:pt x="167" y="17"/>
                  <a:pt x="174" y="8"/>
                </a:cubicBezTo>
                <a:lnTo>
                  <a:pt x="180" y="0"/>
                </a:lnTo>
                <a:lnTo>
                  <a:pt x="193" y="58"/>
                </a:lnTo>
                <a:lnTo>
                  <a:pt x="177" y="119"/>
                </a:lnTo>
                <a:cubicBezTo>
                  <a:pt x="166" y="132"/>
                  <a:pt x="135" y="155"/>
                  <a:pt x="118" y="160"/>
                </a:cubicBezTo>
                <a:lnTo>
                  <a:pt x="99" y="175"/>
                </a:lnTo>
                <a:lnTo>
                  <a:pt x="47" y="215"/>
                </a:lnTo>
                <a:lnTo>
                  <a:pt x="0" y="163"/>
                </a:lnTo>
              </a:path>
            </a:pathLst>
          </a:custGeom>
          <a:solidFill>
            <a:srgbClr val="FB9C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105">
            <a:extLst>
              <a:ext uri="{FF2B5EF4-FFF2-40B4-BE49-F238E27FC236}">
                <a16:creationId xmlns:a16="http://schemas.microsoft.com/office/drawing/2014/main" id="{5CDB7F2A-F11C-2B4F-AD4C-FB72F776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1498" y="9956080"/>
            <a:ext cx="620700" cy="1159035"/>
          </a:xfrm>
          <a:custGeom>
            <a:avLst/>
            <a:gdLst>
              <a:gd name="T0" fmla="*/ 77463 w 500"/>
              <a:gd name="T1" fmla="*/ 592731 h 931"/>
              <a:gd name="T2" fmla="*/ 0 w 500"/>
              <a:gd name="T3" fmla="*/ 578370 h 931"/>
              <a:gd name="T4" fmla="*/ 80066 w 500"/>
              <a:gd name="T5" fmla="*/ 322477 h 931"/>
              <a:gd name="T6" fmla="*/ 89831 w 500"/>
              <a:gd name="T7" fmla="*/ 67237 h 931"/>
              <a:gd name="T8" fmla="*/ 89831 w 500"/>
              <a:gd name="T9" fmla="*/ 67237 h 931"/>
              <a:gd name="T10" fmla="*/ 158180 w 500"/>
              <a:gd name="T11" fmla="*/ 0 h 931"/>
              <a:gd name="T12" fmla="*/ 197888 w 500"/>
              <a:gd name="T13" fmla="*/ 0 h 931"/>
              <a:gd name="T14" fmla="*/ 197888 w 500"/>
              <a:gd name="T15" fmla="*/ 0 h 931"/>
              <a:gd name="T16" fmla="*/ 242803 w 500"/>
              <a:gd name="T17" fmla="*/ 479146 h 931"/>
              <a:gd name="T18" fmla="*/ 242803 w 500"/>
              <a:gd name="T19" fmla="*/ 479146 h 931"/>
              <a:gd name="T20" fmla="*/ 77463 w 500"/>
              <a:gd name="T21" fmla="*/ 592731 h 9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0" h="931">
                <a:moveTo>
                  <a:pt x="119" y="908"/>
                </a:moveTo>
                <a:lnTo>
                  <a:pt x="0" y="886"/>
                </a:lnTo>
                <a:lnTo>
                  <a:pt x="123" y="494"/>
                </a:lnTo>
                <a:lnTo>
                  <a:pt x="138" y="103"/>
                </a:lnTo>
                <a:cubicBezTo>
                  <a:pt x="138" y="46"/>
                  <a:pt x="185" y="0"/>
                  <a:pt x="243" y="0"/>
                </a:cubicBezTo>
                <a:lnTo>
                  <a:pt x="304" y="0"/>
                </a:lnTo>
                <a:cubicBezTo>
                  <a:pt x="304" y="0"/>
                  <a:pt x="499" y="77"/>
                  <a:pt x="373" y="734"/>
                </a:cubicBezTo>
                <a:cubicBezTo>
                  <a:pt x="351" y="852"/>
                  <a:pt x="237" y="930"/>
                  <a:pt x="119" y="908"/>
                </a:cubicBezTo>
              </a:path>
            </a:pathLst>
          </a:custGeom>
          <a:solidFill>
            <a:srgbClr val="FDB3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106">
            <a:extLst>
              <a:ext uri="{FF2B5EF4-FFF2-40B4-BE49-F238E27FC236}">
                <a16:creationId xmlns:a16="http://schemas.microsoft.com/office/drawing/2014/main" id="{8B16BF27-099E-2840-B777-DF5FBBF4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507" y="9675936"/>
            <a:ext cx="153801" cy="175778"/>
          </a:xfrm>
          <a:custGeom>
            <a:avLst/>
            <a:gdLst>
              <a:gd name="T0" fmla="*/ 80003 w 125"/>
              <a:gd name="T1" fmla="*/ 90881 h 143"/>
              <a:gd name="T2" fmla="*/ 80003 w 125"/>
              <a:gd name="T3" fmla="*/ 0 h 143"/>
              <a:gd name="T4" fmla="*/ 0 w 125"/>
              <a:gd name="T5" fmla="*/ 0 h 143"/>
              <a:gd name="T6" fmla="*/ 0 w 125"/>
              <a:gd name="T7" fmla="*/ 47696 h 143"/>
              <a:gd name="T8" fmla="*/ 0 w 125"/>
              <a:gd name="T9" fmla="*/ 47696 h 143"/>
              <a:gd name="T10" fmla="*/ 80003 w 125"/>
              <a:gd name="T11" fmla="*/ 90881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5" h="143">
                <a:moveTo>
                  <a:pt x="124" y="141"/>
                </a:moveTo>
                <a:lnTo>
                  <a:pt x="124" y="0"/>
                </a:lnTo>
                <a:lnTo>
                  <a:pt x="0" y="0"/>
                </a:lnTo>
                <a:lnTo>
                  <a:pt x="0" y="74"/>
                </a:lnTo>
                <a:cubicBezTo>
                  <a:pt x="22" y="104"/>
                  <a:pt x="63" y="142"/>
                  <a:pt x="124" y="141"/>
                </a:cubicBezTo>
              </a:path>
            </a:pathLst>
          </a:custGeom>
          <a:solidFill>
            <a:srgbClr val="FF85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107">
            <a:extLst>
              <a:ext uri="{FF2B5EF4-FFF2-40B4-BE49-F238E27FC236}">
                <a16:creationId xmlns:a16="http://schemas.microsoft.com/office/drawing/2014/main" id="{7D2B401A-3439-3545-BBE8-652BDC090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8535" y="9450720"/>
            <a:ext cx="302114" cy="379022"/>
          </a:xfrm>
          <a:custGeom>
            <a:avLst/>
            <a:gdLst>
              <a:gd name="T0" fmla="*/ 150563 w 242"/>
              <a:gd name="T1" fmla="*/ 72981 h 305"/>
              <a:gd name="T2" fmla="*/ 150563 w 242"/>
              <a:gd name="T3" fmla="*/ 72981 h 305"/>
              <a:gd name="T4" fmla="*/ 98848 w 242"/>
              <a:gd name="T5" fmla="*/ 190271 h 305"/>
              <a:gd name="T6" fmla="*/ 98848 w 242"/>
              <a:gd name="T7" fmla="*/ 190271 h 305"/>
              <a:gd name="T8" fmla="*/ 7201 w 242"/>
              <a:gd name="T9" fmla="*/ 97742 h 305"/>
              <a:gd name="T10" fmla="*/ 7201 w 242"/>
              <a:gd name="T11" fmla="*/ 97742 h 305"/>
              <a:gd name="T12" fmla="*/ 64807 w 242"/>
              <a:gd name="T13" fmla="*/ 7819 h 305"/>
              <a:gd name="T14" fmla="*/ 64807 w 242"/>
              <a:gd name="T15" fmla="*/ 7819 h 305"/>
              <a:gd name="T16" fmla="*/ 150563 w 242"/>
              <a:gd name="T17" fmla="*/ 72981 h 3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" h="305">
                <a:moveTo>
                  <a:pt x="230" y="112"/>
                </a:moveTo>
                <a:lnTo>
                  <a:pt x="230" y="112"/>
                </a:lnTo>
                <a:cubicBezTo>
                  <a:pt x="241" y="178"/>
                  <a:pt x="225" y="279"/>
                  <a:pt x="151" y="292"/>
                </a:cubicBezTo>
                <a:cubicBezTo>
                  <a:pt x="78" y="304"/>
                  <a:pt x="22" y="216"/>
                  <a:pt x="11" y="150"/>
                </a:cubicBezTo>
                <a:cubicBezTo>
                  <a:pt x="0" y="84"/>
                  <a:pt x="33" y="23"/>
                  <a:pt x="99" y="12"/>
                </a:cubicBezTo>
                <a:cubicBezTo>
                  <a:pt x="165" y="0"/>
                  <a:pt x="218" y="46"/>
                  <a:pt x="230" y="112"/>
                </a:cubicBezTo>
              </a:path>
            </a:pathLst>
          </a:custGeom>
          <a:solidFill>
            <a:srgbClr val="FB9C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86D88014-D6EC-5246-B689-765FB810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9530" y="9589392"/>
            <a:ext cx="150615" cy="151258"/>
          </a:xfrm>
          <a:custGeom>
            <a:avLst/>
            <a:gdLst>
              <a:gd name="connsiteX0" fmla="*/ 5588 w 150615"/>
              <a:gd name="connsiteY0" fmla="*/ 116410 h 151258"/>
              <a:gd name="connsiteX1" fmla="*/ 11736 w 150615"/>
              <a:gd name="connsiteY1" fmla="*/ 116410 h 151258"/>
              <a:gd name="connsiteX2" fmla="*/ 81832 w 150615"/>
              <a:gd name="connsiteY2" fmla="*/ 142847 h 151258"/>
              <a:gd name="connsiteX3" fmla="*/ 84292 w 150615"/>
              <a:gd name="connsiteY3" fmla="*/ 146452 h 151258"/>
              <a:gd name="connsiteX4" fmla="*/ 81832 w 150615"/>
              <a:gd name="connsiteY4" fmla="*/ 151258 h 151258"/>
              <a:gd name="connsiteX5" fmla="*/ 78143 w 150615"/>
              <a:gd name="connsiteY5" fmla="*/ 151258 h 151258"/>
              <a:gd name="connsiteX6" fmla="*/ 5588 w 150615"/>
              <a:gd name="connsiteY6" fmla="*/ 121217 h 151258"/>
              <a:gd name="connsiteX7" fmla="*/ 5588 w 150615"/>
              <a:gd name="connsiteY7" fmla="*/ 116410 h 151258"/>
              <a:gd name="connsiteX8" fmla="*/ 70673 w 150615"/>
              <a:gd name="connsiteY8" fmla="*/ 16410 h 151258"/>
              <a:gd name="connsiteX9" fmla="*/ 75496 w 150615"/>
              <a:gd name="connsiteY9" fmla="*/ 18969 h 151258"/>
              <a:gd name="connsiteX10" fmla="*/ 91172 w 150615"/>
              <a:gd name="connsiteY10" fmla="*/ 103397 h 151258"/>
              <a:gd name="connsiteX11" fmla="*/ 79113 w 150615"/>
              <a:gd name="connsiteY11" fmla="*/ 107235 h 151258"/>
              <a:gd name="connsiteX12" fmla="*/ 56203 w 150615"/>
              <a:gd name="connsiteY12" fmla="*/ 98280 h 151258"/>
              <a:gd name="connsiteX13" fmla="*/ 56203 w 150615"/>
              <a:gd name="connsiteY13" fmla="*/ 91884 h 151258"/>
              <a:gd name="connsiteX14" fmla="*/ 62232 w 150615"/>
              <a:gd name="connsiteY14" fmla="*/ 90605 h 151258"/>
              <a:gd name="connsiteX15" fmla="*/ 86348 w 150615"/>
              <a:gd name="connsiteY15" fmla="*/ 97001 h 151258"/>
              <a:gd name="connsiteX16" fmla="*/ 67055 w 150615"/>
              <a:gd name="connsiteY16" fmla="*/ 21527 h 151258"/>
              <a:gd name="connsiteX17" fmla="*/ 70673 w 150615"/>
              <a:gd name="connsiteY17" fmla="*/ 16410 h 151258"/>
              <a:gd name="connsiteX18" fmla="*/ 126576 w 150615"/>
              <a:gd name="connsiteY18" fmla="*/ 15133 h 151258"/>
              <a:gd name="connsiteX19" fmla="*/ 140308 w 150615"/>
              <a:gd name="connsiteY19" fmla="*/ 34359 h 151258"/>
              <a:gd name="connsiteX20" fmla="*/ 126576 w 150615"/>
              <a:gd name="connsiteY20" fmla="*/ 52304 h 151258"/>
              <a:gd name="connsiteX21" fmla="*/ 114217 w 150615"/>
              <a:gd name="connsiteY21" fmla="*/ 34359 h 151258"/>
              <a:gd name="connsiteX22" fmla="*/ 126576 w 150615"/>
              <a:gd name="connsiteY22" fmla="*/ 15133 h 151258"/>
              <a:gd name="connsiteX23" fmla="*/ 27704 w 150615"/>
              <a:gd name="connsiteY23" fmla="*/ 15133 h 151258"/>
              <a:gd name="connsiteX24" fmla="*/ 41436 w 150615"/>
              <a:gd name="connsiteY24" fmla="*/ 34359 h 151258"/>
              <a:gd name="connsiteX25" fmla="*/ 27704 w 150615"/>
              <a:gd name="connsiteY25" fmla="*/ 52304 h 151258"/>
              <a:gd name="connsiteX26" fmla="*/ 15345 w 150615"/>
              <a:gd name="connsiteY26" fmla="*/ 34359 h 151258"/>
              <a:gd name="connsiteX27" fmla="*/ 27704 w 150615"/>
              <a:gd name="connsiteY27" fmla="*/ 15133 h 151258"/>
              <a:gd name="connsiteX28" fmla="*/ 132647 w 150615"/>
              <a:gd name="connsiteY28" fmla="*/ 611 h 151258"/>
              <a:gd name="connsiteX29" fmla="*/ 147557 w 150615"/>
              <a:gd name="connsiteY29" fmla="*/ 6892 h 151258"/>
              <a:gd name="connsiteX30" fmla="*/ 148835 w 150615"/>
              <a:gd name="connsiteY30" fmla="*/ 14383 h 151258"/>
              <a:gd name="connsiteX31" fmla="*/ 141170 w 150615"/>
              <a:gd name="connsiteY31" fmla="*/ 16880 h 151258"/>
              <a:gd name="connsiteX32" fmla="*/ 109235 w 150615"/>
              <a:gd name="connsiteY32" fmla="*/ 18128 h 151258"/>
              <a:gd name="connsiteX33" fmla="*/ 105403 w 150615"/>
              <a:gd name="connsiteY33" fmla="*/ 19377 h 151258"/>
              <a:gd name="connsiteX34" fmla="*/ 100293 w 150615"/>
              <a:gd name="connsiteY34" fmla="*/ 16880 h 151258"/>
              <a:gd name="connsiteX35" fmla="*/ 101570 w 150615"/>
              <a:gd name="connsiteY35" fmla="*/ 9389 h 151258"/>
              <a:gd name="connsiteX36" fmla="*/ 132647 w 150615"/>
              <a:gd name="connsiteY36" fmla="*/ 611 h 151258"/>
              <a:gd name="connsiteX37" fmla="*/ 34033 w 150615"/>
              <a:gd name="connsiteY37" fmla="*/ 611 h 151258"/>
              <a:gd name="connsiteX38" fmla="*/ 48799 w 150615"/>
              <a:gd name="connsiteY38" fmla="*/ 6892 h 151258"/>
              <a:gd name="connsiteX39" fmla="*/ 50048 w 150615"/>
              <a:gd name="connsiteY39" fmla="*/ 14383 h 151258"/>
              <a:gd name="connsiteX40" fmla="*/ 41309 w 150615"/>
              <a:gd name="connsiteY40" fmla="*/ 16880 h 151258"/>
              <a:gd name="connsiteX41" fmla="*/ 10099 w 150615"/>
              <a:gd name="connsiteY41" fmla="*/ 18128 h 151258"/>
              <a:gd name="connsiteX42" fmla="*/ 6354 w 150615"/>
              <a:gd name="connsiteY42" fmla="*/ 19377 h 151258"/>
              <a:gd name="connsiteX43" fmla="*/ 1361 w 150615"/>
              <a:gd name="connsiteY43" fmla="*/ 16880 h 151258"/>
              <a:gd name="connsiteX44" fmla="*/ 2609 w 150615"/>
              <a:gd name="connsiteY44" fmla="*/ 9389 h 151258"/>
              <a:gd name="connsiteX45" fmla="*/ 34033 w 150615"/>
              <a:gd name="connsiteY45" fmla="*/ 611 h 1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615" h="151258">
                <a:moveTo>
                  <a:pt x="5588" y="116410"/>
                </a:moveTo>
                <a:cubicBezTo>
                  <a:pt x="6817" y="114007"/>
                  <a:pt x="9277" y="114007"/>
                  <a:pt x="11736" y="116410"/>
                </a:cubicBezTo>
                <a:cubicBezTo>
                  <a:pt x="11736" y="116410"/>
                  <a:pt x="42480" y="144048"/>
                  <a:pt x="81832" y="142847"/>
                </a:cubicBezTo>
                <a:cubicBezTo>
                  <a:pt x="83062" y="142847"/>
                  <a:pt x="84292" y="145250"/>
                  <a:pt x="84292" y="146452"/>
                </a:cubicBezTo>
                <a:cubicBezTo>
                  <a:pt x="85521" y="148855"/>
                  <a:pt x="83062" y="151258"/>
                  <a:pt x="81832" y="151258"/>
                </a:cubicBezTo>
                <a:cubicBezTo>
                  <a:pt x="80602" y="151258"/>
                  <a:pt x="79373" y="151258"/>
                  <a:pt x="78143" y="151258"/>
                </a:cubicBezTo>
                <a:cubicBezTo>
                  <a:pt x="36331" y="151258"/>
                  <a:pt x="6817" y="123620"/>
                  <a:pt x="5588" y="121217"/>
                </a:cubicBezTo>
                <a:cubicBezTo>
                  <a:pt x="4358" y="120015"/>
                  <a:pt x="4358" y="117612"/>
                  <a:pt x="5588" y="116410"/>
                </a:cubicBezTo>
                <a:close/>
                <a:moveTo>
                  <a:pt x="70673" y="16410"/>
                </a:moveTo>
                <a:cubicBezTo>
                  <a:pt x="71878" y="15131"/>
                  <a:pt x="75496" y="16410"/>
                  <a:pt x="75496" y="18969"/>
                </a:cubicBezTo>
                <a:cubicBezTo>
                  <a:pt x="102024" y="98280"/>
                  <a:pt x="93583" y="102118"/>
                  <a:pt x="91172" y="103397"/>
                </a:cubicBezTo>
                <a:cubicBezTo>
                  <a:pt x="86348" y="105956"/>
                  <a:pt x="82731" y="107235"/>
                  <a:pt x="79113" y="107235"/>
                </a:cubicBezTo>
                <a:cubicBezTo>
                  <a:pt x="67055" y="107235"/>
                  <a:pt x="57408" y="98280"/>
                  <a:pt x="56203" y="98280"/>
                </a:cubicBezTo>
                <a:cubicBezTo>
                  <a:pt x="54997" y="95722"/>
                  <a:pt x="53791" y="93163"/>
                  <a:pt x="56203" y="91884"/>
                </a:cubicBezTo>
                <a:cubicBezTo>
                  <a:pt x="57408" y="89326"/>
                  <a:pt x="59820" y="89326"/>
                  <a:pt x="62232" y="90605"/>
                </a:cubicBezTo>
                <a:cubicBezTo>
                  <a:pt x="62232" y="90605"/>
                  <a:pt x="75496" y="102118"/>
                  <a:pt x="86348" y="97001"/>
                </a:cubicBezTo>
                <a:cubicBezTo>
                  <a:pt x="88760" y="89326"/>
                  <a:pt x="77908" y="53508"/>
                  <a:pt x="67055" y="21527"/>
                </a:cubicBezTo>
                <a:cubicBezTo>
                  <a:pt x="67055" y="18969"/>
                  <a:pt x="68261" y="16410"/>
                  <a:pt x="70673" y="16410"/>
                </a:cubicBezTo>
                <a:close/>
                <a:moveTo>
                  <a:pt x="126576" y="15133"/>
                </a:moveTo>
                <a:cubicBezTo>
                  <a:pt x="133442" y="15133"/>
                  <a:pt x="140308" y="24105"/>
                  <a:pt x="140308" y="34359"/>
                </a:cubicBezTo>
                <a:cubicBezTo>
                  <a:pt x="140308" y="44614"/>
                  <a:pt x="133442" y="52304"/>
                  <a:pt x="126576" y="52304"/>
                </a:cubicBezTo>
                <a:cubicBezTo>
                  <a:pt x="119710" y="52304"/>
                  <a:pt x="114217" y="44614"/>
                  <a:pt x="114217" y="34359"/>
                </a:cubicBezTo>
                <a:cubicBezTo>
                  <a:pt x="114217" y="24105"/>
                  <a:pt x="119710" y="15133"/>
                  <a:pt x="126576" y="15133"/>
                </a:cubicBezTo>
                <a:close/>
                <a:moveTo>
                  <a:pt x="27704" y="15133"/>
                </a:moveTo>
                <a:cubicBezTo>
                  <a:pt x="34570" y="15133"/>
                  <a:pt x="41436" y="24105"/>
                  <a:pt x="41436" y="34359"/>
                </a:cubicBezTo>
                <a:cubicBezTo>
                  <a:pt x="41436" y="44614"/>
                  <a:pt x="34570" y="52304"/>
                  <a:pt x="27704" y="52304"/>
                </a:cubicBezTo>
                <a:cubicBezTo>
                  <a:pt x="20838" y="52304"/>
                  <a:pt x="15345" y="44614"/>
                  <a:pt x="15345" y="34359"/>
                </a:cubicBezTo>
                <a:cubicBezTo>
                  <a:pt x="15345" y="24105"/>
                  <a:pt x="20838" y="15133"/>
                  <a:pt x="27704" y="15133"/>
                </a:cubicBezTo>
                <a:close/>
                <a:moveTo>
                  <a:pt x="132647" y="611"/>
                </a:moveTo>
                <a:cubicBezTo>
                  <a:pt x="137418" y="1508"/>
                  <a:pt x="142447" y="3459"/>
                  <a:pt x="147557" y="6892"/>
                </a:cubicBezTo>
                <a:cubicBezTo>
                  <a:pt x="151390" y="8140"/>
                  <a:pt x="151390" y="11886"/>
                  <a:pt x="148835" y="14383"/>
                </a:cubicBezTo>
                <a:cubicBezTo>
                  <a:pt x="147557" y="16880"/>
                  <a:pt x="143725" y="18128"/>
                  <a:pt x="141170" y="16880"/>
                </a:cubicBezTo>
                <a:cubicBezTo>
                  <a:pt x="123286" y="5644"/>
                  <a:pt x="109235" y="16880"/>
                  <a:pt x="109235" y="18128"/>
                </a:cubicBezTo>
                <a:cubicBezTo>
                  <a:pt x="107957" y="19377"/>
                  <a:pt x="106680" y="19377"/>
                  <a:pt x="105403" y="19377"/>
                </a:cubicBezTo>
                <a:cubicBezTo>
                  <a:pt x="102848" y="19377"/>
                  <a:pt x="101570" y="19377"/>
                  <a:pt x="100293" y="16880"/>
                </a:cubicBezTo>
                <a:cubicBezTo>
                  <a:pt x="97738" y="15631"/>
                  <a:pt x="99015" y="10637"/>
                  <a:pt x="101570" y="9389"/>
                </a:cubicBezTo>
                <a:cubicBezTo>
                  <a:pt x="106360" y="4708"/>
                  <a:pt x="118336" y="-2081"/>
                  <a:pt x="132647" y="611"/>
                </a:cubicBezTo>
                <a:close/>
                <a:moveTo>
                  <a:pt x="34033" y="611"/>
                </a:moveTo>
                <a:cubicBezTo>
                  <a:pt x="38812" y="1508"/>
                  <a:pt x="43806" y="3459"/>
                  <a:pt x="48799" y="6892"/>
                </a:cubicBezTo>
                <a:cubicBezTo>
                  <a:pt x="51296" y="8140"/>
                  <a:pt x="52545" y="11886"/>
                  <a:pt x="50048" y="14383"/>
                </a:cubicBezTo>
                <a:cubicBezTo>
                  <a:pt x="48799" y="16880"/>
                  <a:pt x="45054" y="18128"/>
                  <a:pt x="41309" y="16880"/>
                </a:cubicBezTo>
                <a:cubicBezTo>
                  <a:pt x="25080" y="5644"/>
                  <a:pt x="11348" y="16880"/>
                  <a:pt x="10099" y="18128"/>
                </a:cubicBezTo>
                <a:cubicBezTo>
                  <a:pt x="8851" y="19377"/>
                  <a:pt x="7603" y="19377"/>
                  <a:pt x="6354" y="19377"/>
                </a:cubicBezTo>
                <a:cubicBezTo>
                  <a:pt x="5106" y="19377"/>
                  <a:pt x="3858" y="19377"/>
                  <a:pt x="1361" y="16880"/>
                </a:cubicBezTo>
                <a:cubicBezTo>
                  <a:pt x="-1136" y="15631"/>
                  <a:pt x="112" y="10637"/>
                  <a:pt x="2609" y="9389"/>
                </a:cubicBezTo>
                <a:cubicBezTo>
                  <a:pt x="7291" y="4708"/>
                  <a:pt x="19696" y="-2081"/>
                  <a:pt x="34033" y="611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14">
            <a:extLst>
              <a:ext uri="{FF2B5EF4-FFF2-40B4-BE49-F238E27FC236}">
                <a16:creationId xmlns:a16="http://schemas.microsoft.com/office/drawing/2014/main" id="{7131CDC3-B878-7040-9DD3-D40300069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1215" y="9313396"/>
            <a:ext cx="510841" cy="510851"/>
          </a:xfrm>
          <a:custGeom>
            <a:avLst/>
            <a:gdLst>
              <a:gd name="T0" fmla="*/ 84280 w 410"/>
              <a:gd name="T1" fmla="*/ 197618 h 408"/>
              <a:gd name="T2" fmla="*/ 84280 w 410"/>
              <a:gd name="T3" fmla="*/ 197618 h 408"/>
              <a:gd name="T4" fmla="*/ 94733 w 410"/>
              <a:gd name="T5" fmla="*/ 137873 h 408"/>
              <a:gd name="T6" fmla="*/ 94733 w 410"/>
              <a:gd name="T7" fmla="*/ 137873 h 408"/>
              <a:gd name="T8" fmla="*/ 122827 w 410"/>
              <a:gd name="T9" fmla="*/ 117520 h 408"/>
              <a:gd name="T10" fmla="*/ 122827 w 410"/>
              <a:gd name="T11" fmla="*/ 117520 h 408"/>
              <a:gd name="T12" fmla="*/ 175094 w 410"/>
              <a:gd name="T13" fmla="*/ 123429 h 408"/>
              <a:gd name="T14" fmla="*/ 175094 w 410"/>
              <a:gd name="T15" fmla="*/ 123429 h 408"/>
              <a:gd name="T16" fmla="*/ 224094 w 410"/>
              <a:gd name="T17" fmla="*/ 108985 h 408"/>
              <a:gd name="T18" fmla="*/ 224094 w 410"/>
              <a:gd name="T19" fmla="*/ 108985 h 408"/>
              <a:gd name="T20" fmla="*/ 240427 w 410"/>
              <a:gd name="T21" fmla="*/ 56462 h 408"/>
              <a:gd name="T22" fmla="*/ 240427 w 410"/>
              <a:gd name="T23" fmla="*/ 56462 h 408"/>
              <a:gd name="T24" fmla="*/ 220174 w 410"/>
              <a:gd name="T25" fmla="*/ 7878 h 408"/>
              <a:gd name="T26" fmla="*/ 220174 w 410"/>
              <a:gd name="T27" fmla="*/ 7878 h 408"/>
              <a:gd name="T28" fmla="*/ 183587 w 410"/>
              <a:gd name="T29" fmla="*/ 22322 h 408"/>
              <a:gd name="T30" fmla="*/ 183587 w 410"/>
              <a:gd name="T31" fmla="*/ 22322 h 408"/>
              <a:gd name="T32" fmla="*/ 152227 w 410"/>
              <a:gd name="T33" fmla="*/ 0 h 408"/>
              <a:gd name="T34" fmla="*/ 152227 w 410"/>
              <a:gd name="T35" fmla="*/ 0 h 408"/>
              <a:gd name="T36" fmla="*/ 124133 w 410"/>
              <a:gd name="T37" fmla="*/ 32170 h 408"/>
              <a:gd name="T38" fmla="*/ 124133 w 410"/>
              <a:gd name="T39" fmla="*/ 32170 h 408"/>
              <a:gd name="T40" fmla="*/ 88853 w 410"/>
              <a:gd name="T41" fmla="*/ 8535 h 408"/>
              <a:gd name="T42" fmla="*/ 88853 w 410"/>
              <a:gd name="T43" fmla="*/ 8535 h 408"/>
              <a:gd name="T44" fmla="*/ 69253 w 410"/>
              <a:gd name="T45" fmla="*/ 53836 h 408"/>
              <a:gd name="T46" fmla="*/ 69253 w 410"/>
              <a:gd name="T47" fmla="*/ 53836 h 408"/>
              <a:gd name="T48" fmla="*/ 33320 w 410"/>
              <a:gd name="T49" fmla="*/ 40049 h 408"/>
              <a:gd name="T50" fmla="*/ 33320 w 410"/>
              <a:gd name="T51" fmla="*/ 40049 h 408"/>
              <a:gd name="T52" fmla="*/ 40507 w 410"/>
              <a:gd name="T53" fmla="*/ 101763 h 408"/>
              <a:gd name="T54" fmla="*/ 40507 w 410"/>
              <a:gd name="T55" fmla="*/ 101763 h 408"/>
              <a:gd name="T56" fmla="*/ 7840 w 410"/>
              <a:gd name="T57" fmla="*/ 107672 h 408"/>
              <a:gd name="T58" fmla="*/ 7840 w 410"/>
              <a:gd name="T59" fmla="*/ 107672 h 408"/>
              <a:gd name="T60" fmla="*/ 26133 w 410"/>
              <a:gd name="T61" fmla="*/ 160852 h 408"/>
              <a:gd name="T62" fmla="*/ 26133 w 410"/>
              <a:gd name="T63" fmla="*/ 160852 h 408"/>
              <a:gd name="T64" fmla="*/ 42467 w 410"/>
              <a:gd name="T65" fmla="*/ 215344 h 408"/>
              <a:gd name="T66" fmla="*/ 42467 w 410"/>
              <a:gd name="T67" fmla="*/ 215344 h 408"/>
              <a:gd name="T68" fmla="*/ 84280 w 410"/>
              <a:gd name="T69" fmla="*/ 267210 h 408"/>
              <a:gd name="T70" fmla="*/ 84280 w 410"/>
              <a:gd name="T71" fmla="*/ 197618 h 4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10" h="408">
                <a:moveTo>
                  <a:pt x="129" y="301"/>
                </a:moveTo>
                <a:lnTo>
                  <a:pt x="129" y="301"/>
                </a:lnTo>
                <a:cubicBezTo>
                  <a:pt x="164" y="301"/>
                  <a:pt x="145" y="210"/>
                  <a:pt x="145" y="210"/>
                </a:cubicBezTo>
                <a:cubicBezTo>
                  <a:pt x="145" y="210"/>
                  <a:pt x="193" y="215"/>
                  <a:pt x="188" y="179"/>
                </a:cubicBezTo>
                <a:cubicBezTo>
                  <a:pt x="188" y="179"/>
                  <a:pt x="255" y="233"/>
                  <a:pt x="268" y="188"/>
                </a:cubicBezTo>
                <a:cubicBezTo>
                  <a:pt x="268" y="188"/>
                  <a:pt x="331" y="221"/>
                  <a:pt x="343" y="166"/>
                </a:cubicBezTo>
                <a:cubicBezTo>
                  <a:pt x="343" y="166"/>
                  <a:pt x="409" y="148"/>
                  <a:pt x="368" y="86"/>
                </a:cubicBezTo>
                <a:cubicBezTo>
                  <a:pt x="368" y="86"/>
                  <a:pt x="375" y="18"/>
                  <a:pt x="337" y="12"/>
                </a:cubicBezTo>
                <a:cubicBezTo>
                  <a:pt x="299" y="6"/>
                  <a:pt x="281" y="34"/>
                  <a:pt x="281" y="34"/>
                </a:cubicBezTo>
                <a:cubicBezTo>
                  <a:pt x="281" y="34"/>
                  <a:pt x="262" y="0"/>
                  <a:pt x="233" y="0"/>
                </a:cubicBezTo>
                <a:cubicBezTo>
                  <a:pt x="205" y="1"/>
                  <a:pt x="190" y="49"/>
                  <a:pt x="190" y="49"/>
                </a:cubicBezTo>
                <a:cubicBezTo>
                  <a:pt x="190" y="49"/>
                  <a:pt x="169" y="0"/>
                  <a:pt x="136" y="13"/>
                </a:cubicBezTo>
                <a:cubicBezTo>
                  <a:pt x="103" y="26"/>
                  <a:pt x="106" y="82"/>
                  <a:pt x="106" y="82"/>
                </a:cubicBezTo>
                <a:cubicBezTo>
                  <a:pt x="106" y="82"/>
                  <a:pt x="75" y="38"/>
                  <a:pt x="51" y="61"/>
                </a:cubicBezTo>
                <a:cubicBezTo>
                  <a:pt x="27" y="84"/>
                  <a:pt x="62" y="155"/>
                  <a:pt x="62" y="155"/>
                </a:cubicBezTo>
                <a:cubicBezTo>
                  <a:pt x="62" y="155"/>
                  <a:pt x="25" y="137"/>
                  <a:pt x="12" y="164"/>
                </a:cubicBezTo>
                <a:cubicBezTo>
                  <a:pt x="0" y="191"/>
                  <a:pt x="40" y="245"/>
                  <a:pt x="40" y="245"/>
                </a:cubicBezTo>
                <a:cubicBezTo>
                  <a:pt x="40" y="245"/>
                  <a:pt x="1" y="310"/>
                  <a:pt x="65" y="328"/>
                </a:cubicBezTo>
                <a:cubicBezTo>
                  <a:pt x="65" y="328"/>
                  <a:pt x="77" y="405"/>
                  <a:pt x="129" y="407"/>
                </a:cubicBezTo>
                <a:lnTo>
                  <a:pt x="129" y="301"/>
                </a:ln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115">
            <a:extLst>
              <a:ext uri="{FF2B5EF4-FFF2-40B4-BE49-F238E27FC236}">
                <a16:creationId xmlns:a16="http://schemas.microsoft.com/office/drawing/2014/main" id="{A8163059-4805-0145-AE82-ADC49DB41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1072" y="9653964"/>
            <a:ext cx="82393" cy="82395"/>
          </a:xfrm>
          <a:custGeom>
            <a:avLst/>
            <a:gdLst>
              <a:gd name="T0" fmla="*/ 31904 w 65"/>
              <a:gd name="T1" fmla="*/ 11300 h 65"/>
              <a:gd name="T2" fmla="*/ 31904 w 65"/>
              <a:gd name="T3" fmla="*/ 11300 h 65"/>
              <a:gd name="T4" fmla="*/ 37222 w 65"/>
              <a:gd name="T5" fmla="*/ 37222 h 65"/>
              <a:gd name="T6" fmla="*/ 37222 w 65"/>
              <a:gd name="T7" fmla="*/ 37222 h 65"/>
              <a:gd name="T8" fmla="*/ 11300 w 65"/>
              <a:gd name="T9" fmla="*/ 31240 h 65"/>
              <a:gd name="T10" fmla="*/ 11300 w 65"/>
              <a:gd name="T11" fmla="*/ 31240 h 65"/>
              <a:gd name="T12" fmla="*/ 5982 w 65"/>
              <a:gd name="T13" fmla="*/ 5982 h 65"/>
              <a:gd name="T14" fmla="*/ 5982 w 65"/>
              <a:gd name="T15" fmla="*/ 5982 h 65"/>
              <a:gd name="T16" fmla="*/ 31904 w 65"/>
              <a:gd name="T17" fmla="*/ 11300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" h="65">
                <a:moveTo>
                  <a:pt x="48" y="17"/>
                </a:moveTo>
                <a:lnTo>
                  <a:pt x="48" y="17"/>
                </a:lnTo>
                <a:cubicBezTo>
                  <a:pt x="61" y="30"/>
                  <a:pt x="64" y="47"/>
                  <a:pt x="56" y="56"/>
                </a:cubicBezTo>
                <a:cubicBezTo>
                  <a:pt x="47" y="64"/>
                  <a:pt x="30" y="60"/>
                  <a:pt x="17" y="47"/>
                </a:cubicBezTo>
                <a:cubicBezTo>
                  <a:pt x="4" y="35"/>
                  <a:pt x="0" y="18"/>
                  <a:pt x="9" y="9"/>
                </a:cubicBezTo>
                <a:cubicBezTo>
                  <a:pt x="18" y="0"/>
                  <a:pt x="35" y="4"/>
                  <a:pt x="48" y="17"/>
                </a:cubicBezTo>
              </a:path>
            </a:pathLst>
          </a:custGeom>
          <a:solidFill>
            <a:srgbClr val="FB9C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116">
            <a:extLst>
              <a:ext uri="{FF2B5EF4-FFF2-40B4-BE49-F238E27FC236}">
                <a16:creationId xmlns:a16="http://schemas.microsoft.com/office/drawing/2014/main" id="{D15821EB-5EB6-1242-8F43-48FF04638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3746" y="10153830"/>
            <a:ext cx="818449" cy="461415"/>
          </a:xfrm>
          <a:custGeom>
            <a:avLst/>
            <a:gdLst>
              <a:gd name="T0" fmla="*/ 0 w 656"/>
              <a:gd name="T1" fmla="*/ 87803 h 372"/>
              <a:gd name="T2" fmla="*/ 61496 w 656"/>
              <a:gd name="T3" fmla="*/ 186011 h 372"/>
              <a:gd name="T4" fmla="*/ 61496 w 656"/>
              <a:gd name="T5" fmla="*/ 186011 h 372"/>
              <a:gd name="T6" fmla="*/ 187106 w 656"/>
              <a:gd name="T7" fmla="*/ 213978 h 372"/>
              <a:gd name="T8" fmla="*/ 428512 w 656"/>
              <a:gd name="T9" fmla="*/ 58535 h 372"/>
              <a:gd name="T10" fmla="*/ 385333 w 656"/>
              <a:gd name="T11" fmla="*/ 10406 h 372"/>
              <a:gd name="T12" fmla="*/ 163554 w 656"/>
              <a:gd name="T13" fmla="*/ 102762 h 372"/>
              <a:gd name="T14" fmla="*/ 120376 w 656"/>
              <a:gd name="T15" fmla="*/ 0 h 372"/>
              <a:gd name="T16" fmla="*/ 0 w 656"/>
              <a:gd name="T17" fmla="*/ 87803 h 3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6" h="372">
                <a:moveTo>
                  <a:pt x="0" y="135"/>
                </a:moveTo>
                <a:lnTo>
                  <a:pt x="94" y="286"/>
                </a:lnTo>
                <a:cubicBezTo>
                  <a:pt x="135" y="351"/>
                  <a:pt x="222" y="371"/>
                  <a:pt x="286" y="329"/>
                </a:cubicBezTo>
                <a:lnTo>
                  <a:pt x="655" y="90"/>
                </a:lnTo>
                <a:lnTo>
                  <a:pt x="589" y="16"/>
                </a:lnTo>
                <a:lnTo>
                  <a:pt x="250" y="158"/>
                </a:lnTo>
                <a:lnTo>
                  <a:pt x="184" y="0"/>
                </a:lnTo>
                <a:lnTo>
                  <a:pt x="0" y="135"/>
                </a:lnTo>
              </a:path>
            </a:pathLst>
          </a:custGeom>
          <a:solidFill>
            <a:srgbClr val="FDB3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F3D00DC6-6FF4-374D-A572-B958C30C6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7690" y="10230731"/>
            <a:ext cx="416224" cy="371072"/>
          </a:xfrm>
          <a:custGeom>
            <a:avLst/>
            <a:gdLst>
              <a:gd name="connsiteX0" fmla="*/ 0 w 416224"/>
              <a:gd name="connsiteY0" fmla="*/ 164793 h 371072"/>
              <a:gd name="connsiteX1" fmla="*/ 32208 w 416224"/>
              <a:gd name="connsiteY1" fmla="*/ 225150 h 371072"/>
              <a:gd name="connsiteX2" fmla="*/ 70609 w 416224"/>
              <a:gd name="connsiteY2" fmla="*/ 279220 h 371072"/>
              <a:gd name="connsiteX3" fmla="*/ 118921 w 416224"/>
              <a:gd name="connsiteY3" fmla="*/ 324488 h 371072"/>
              <a:gd name="connsiteX4" fmla="*/ 177143 w 416224"/>
              <a:gd name="connsiteY4" fmla="*/ 354666 h 371072"/>
              <a:gd name="connsiteX5" fmla="*/ 302258 w 416224"/>
              <a:gd name="connsiteY5" fmla="*/ 335805 h 371072"/>
              <a:gd name="connsiteX6" fmla="*/ 359241 w 416224"/>
              <a:gd name="connsiteY6" fmla="*/ 300596 h 371072"/>
              <a:gd name="connsiteX7" fmla="*/ 416224 w 416224"/>
              <a:gd name="connsiteY7" fmla="*/ 265388 h 371072"/>
              <a:gd name="connsiteX8" fmla="*/ 361719 w 416224"/>
              <a:gd name="connsiteY8" fmla="*/ 306884 h 371072"/>
              <a:gd name="connsiteX9" fmla="*/ 305974 w 416224"/>
              <a:gd name="connsiteY9" fmla="*/ 343349 h 371072"/>
              <a:gd name="connsiteX10" fmla="*/ 275005 w 416224"/>
              <a:gd name="connsiteY10" fmla="*/ 358439 h 371072"/>
              <a:gd name="connsiteX11" fmla="*/ 241559 w 416224"/>
              <a:gd name="connsiteY11" fmla="*/ 368498 h 371072"/>
              <a:gd name="connsiteX12" fmla="*/ 173427 w 416224"/>
              <a:gd name="connsiteY12" fmla="*/ 365983 h 371072"/>
              <a:gd name="connsiteX13" fmla="*/ 111489 w 416224"/>
              <a:gd name="connsiteY13" fmla="*/ 334547 h 371072"/>
              <a:gd name="connsiteX14" fmla="*/ 64416 w 416224"/>
              <a:gd name="connsiteY14" fmla="*/ 285507 h 371072"/>
              <a:gd name="connsiteX15" fmla="*/ 0 w 416224"/>
              <a:gd name="connsiteY15" fmla="*/ 164793 h 371072"/>
              <a:gd name="connsiteX16" fmla="*/ 219717 w 416224"/>
              <a:gd name="connsiteY16" fmla="*/ 0 h 371072"/>
              <a:gd name="connsiteX17" fmla="*/ 235842 w 416224"/>
              <a:gd name="connsiteY17" fmla="*/ 28878 h 371072"/>
              <a:gd name="connsiteX18" fmla="*/ 249486 w 416224"/>
              <a:gd name="connsiteY18" fmla="*/ 60267 h 371072"/>
              <a:gd name="connsiteX19" fmla="*/ 263129 w 416224"/>
              <a:gd name="connsiteY19" fmla="*/ 90400 h 371072"/>
              <a:gd name="connsiteX20" fmla="*/ 273320 w 416224"/>
              <a:gd name="connsiteY20" fmla="*/ 116190 h 371072"/>
              <a:gd name="connsiteX21" fmla="*/ 268091 w 416224"/>
              <a:gd name="connsiteY21" fmla="*/ 118022 h 371072"/>
              <a:gd name="connsiteX22" fmla="*/ 275533 w 416224"/>
              <a:gd name="connsiteY22" fmla="*/ 121789 h 371072"/>
              <a:gd name="connsiteX23" fmla="*/ 273320 w 416224"/>
              <a:gd name="connsiteY23" fmla="*/ 116190 h 371072"/>
              <a:gd name="connsiteX24" fmla="*/ 300340 w 416224"/>
              <a:gd name="connsiteY24" fmla="*/ 106722 h 371072"/>
              <a:gd name="connsiteX25" fmla="*/ 333830 w 416224"/>
              <a:gd name="connsiteY25" fmla="*/ 96678 h 371072"/>
              <a:gd name="connsiteX26" fmla="*/ 302821 w 416224"/>
              <a:gd name="connsiteY26" fmla="*/ 114255 h 371072"/>
              <a:gd name="connsiteX27" fmla="*/ 271812 w 416224"/>
              <a:gd name="connsiteY27" fmla="*/ 128066 h 371072"/>
              <a:gd name="connsiteX28" fmla="*/ 268091 w 416224"/>
              <a:gd name="connsiteY28" fmla="*/ 130577 h 371072"/>
              <a:gd name="connsiteX29" fmla="*/ 265610 w 416224"/>
              <a:gd name="connsiteY29" fmla="*/ 126811 h 371072"/>
              <a:gd name="connsiteX30" fmla="*/ 251966 w 416224"/>
              <a:gd name="connsiteY30" fmla="*/ 95422 h 371072"/>
              <a:gd name="connsiteX31" fmla="*/ 239563 w 416224"/>
              <a:gd name="connsiteY31" fmla="*/ 64033 h 371072"/>
              <a:gd name="connsiteX32" fmla="*/ 229640 w 416224"/>
              <a:gd name="connsiteY32" fmla="*/ 32644 h 371072"/>
              <a:gd name="connsiteX33" fmla="*/ 219717 w 416224"/>
              <a:gd name="connsiteY33" fmla="*/ 0 h 37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6224" h="371072">
                <a:moveTo>
                  <a:pt x="0" y="164793"/>
                </a:moveTo>
                <a:cubicBezTo>
                  <a:pt x="9910" y="186169"/>
                  <a:pt x="19820" y="205031"/>
                  <a:pt x="32208" y="225150"/>
                </a:cubicBezTo>
                <a:cubicBezTo>
                  <a:pt x="43357" y="244012"/>
                  <a:pt x="55744" y="262873"/>
                  <a:pt x="70609" y="279220"/>
                </a:cubicBezTo>
                <a:cubicBezTo>
                  <a:pt x="85475" y="296824"/>
                  <a:pt x="101579" y="311913"/>
                  <a:pt x="118921" y="324488"/>
                </a:cubicBezTo>
                <a:cubicBezTo>
                  <a:pt x="136264" y="338320"/>
                  <a:pt x="154845" y="348379"/>
                  <a:pt x="177143" y="354666"/>
                </a:cubicBezTo>
                <a:cubicBezTo>
                  <a:pt x="218022" y="365983"/>
                  <a:pt x="263856" y="357181"/>
                  <a:pt x="302258" y="335805"/>
                </a:cubicBezTo>
                <a:cubicBezTo>
                  <a:pt x="320840" y="324488"/>
                  <a:pt x="340660" y="313171"/>
                  <a:pt x="359241" y="300596"/>
                </a:cubicBezTo>
                <a:lnTo>
                  <a:pt x="416224" y="265388"/>
                </a:lnTo>
                <a:cubicBezTo>
                  <a:pt x="398882" y="280477"/>
                  <a:pt x="380300" y="293052"/>
                  <a:pt x="361719" y="306884"/>
                </a:cubicBezTo>
                <a:cubicBezTo>
                  <a:pt x="344376" y="318201"/>
                  <a:pt x="324556" y="332032"/>
                  <a:pt x="305974" y="343349"/>
                </a:cubicBezTo>
                <a:cubicBezTo>
                  <a:pt x="296064" y="349637"/>
                  <a:pt x="286154" y="355924"/>
                  <a:pt x="275005" y="358439"/>
                </a:cubicBezTo>
                <a:cubicBezTo>
                  <a:pt x="265095" y="363468"/>
                  <a:pt x="252708" y="365983"/>
                  <a:pt x="241559" y="368498"/>
                </a:cubicBezTo>
                <a:cubicBezTo>
                  <a:pt x="219261" y="372271"/>
                  <a:pt x="195724" y="372271"/>
                  <a:pt x="173427" y="365983"/>
                </a:cubicBezTo>
                <a:cubicBezTo>
                  <a:pt x="151129" y="359696"/>
                  <a:pt x="130070" y="348379"/>
                  <a:pt x="111489" y="334547"/>
                </a:cubicBezTo>
                <a:cubicBezTo>
                  <a:pt x="92907" y="320716"/>
                  <a:pt x="76803" y="304369"/>
                  <a:pt x="64416" y="285507"/>
                </a:cubicBezTo>
                <a:cubicBezTo>
                  <a:pt x="35924" y="249041"/>
                  <a:pt x="14865" y="208803"/>
                  <a:pt x="0" y="164793"/>
                </a:cubicBezTo>
                <a:close/>
                <a:moveTo>
                  <a:pt x="219717" y="0"/>
                </a:moveTo>
                <a:cubicBezTo>
                  <a:pt x="224678" y="10044"/>
                  <a:pt x="230880" y="18833"/>
                  <a:pt x="235842" y="28878"/>
                </a:cubicBezTo>
                <a:cubicBezTo>
                  <a:pt x="240803" y="38922"/>
                  <a:pt x="244524" y="48967"/>
                  <a:pt x="249486" y="60267"/>
                </a:cubicBezTo>
                <a:cubicBezTo>
                  <a:pt x="254447" y="70311"/>
                  <a:pt x="258168" y="80355"/>
                  <a:pt x="263129" y="90400"/>
                </a:cubicBezTo>
                <a:lnTo>
                  <a:pt x="273320" y="116190"/>
                </a:lnTo>
                <a:lnTo>
                  <a:pt x="268091" y="118022"/>
                </a:lnTo>
                <a:lnTo>
                  <a:pt x="275533" y="121789"/>
                </a:lnTo>
                <a:lnTo>
                  <a:pt x="273320" y="116190"/>
                </a:lnTo>
                <a:lnTo>
                  <a:pt x="300340" y="106722"/>
                </a:lnTo>
                <a:cubicBezTo>
                  <a:pt x="311503" y="102955"/>
                  <a:pt x="322666" y="100444"/>
                  <a:pt x="333830" y="96678"/>
                </a:cubicBezTo>
                <a:cubicBezTo>
                  <a:pt x="323907" y="102955"/>
                  <a:pt x="313984" y="107978"/>
                  <a:pt x="302821" y="114255"/>
                </a:cubicBezTo>
                <a:cubicBezTo>
                  <a:pt x="294138" y="119277"/>
                  <a:pt x="282975" y="124300"/>
                  <a:pt x="271812" y="128066"/>
                </a:cubicBezTo>
                <a:lnTo>
                  <a:pt x="268091" y="130577"/>
                </a:lnTo>
                <a:lnTo>
                  <a:pt x="265610" y="126811"/>
                </a:lnTo>
                <a:cubicBezTo>
                  <a:pt x="260649" y="115511"/>
                  <a:pt x="256928" y="105466"/>
                  <a:pt x="251966" y="95422"/>
                </a:cubicBezTo>
                <a:cubicBezTo>
                  <a:pt x="248245" y="84122"/>
                  <a:pt x="243284" y="75333"/>
                  <a:pt x="239563" y="64033"/>
                </a:cubicBezTo>
                <a:cubicBezTo>
                  <a:pt x="235842" y="53989"/>
                  <a:pt x="232121" y="42689"/>
                  <a:pt x="229640" y="32644"/>
                </a:cubicBezTo>
                <a:cubicBezTo>
                  <a:pt x="224678" y="21344"/>
                  <a:pt x="222198" y="11300"/>
                  <a:pt x="219717" y="0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EB1F5E4A-610E-1F42-A0A5-FAD8C8EC1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5293" y="10670176"/>
            <a:ext cx="976508" cy="278914"/>
          </a:xfrm>
          <a:custGeom>
            <a:avLst/>
            <a:gdLst>
              <a:gd name="connsiteX0" fmla="*/ 254804 w 976508"/>
              <a:gd name="connsiteY0" fmla="*/ 76902 h 278914"/>
              <a:gd name="connsiteX1" fmla="*/ 259801 w 976508"/>
              <a:gd name="connsiteY1" fmla="*/ 79366 h 278914"/>
              <a:gd name="connsiteX2" fmla="*/ 370965 w 976508"/>
              <a:gd name="connsiteY2" fmla="*/ 128637 h 278914"/>
              <a:gd name="connsiteX3" fmla="*/ 427172 w 976508"/>
              <a:gd name="connsiteY3" fmla="*/ 153272 h 278914"/>
              <a:gd name="connsiteX4" fmla="*/ 482130 w 976508"/>
              <a:gd name="connsiteY4" fmla="*/ 180372 h 278914"/>
              <a:gd name="connsiteX5" fmla="*/ 424674 w 976508"/>
              <a:gd name="connsiteY5" fmla="*/ 158200 h 278914"/>
              <a:gd name="connsiteX6" fmla="*/ 368467 w 976508"/>
              <a:gd name="connsiteY6" fmla="*/ 136028 h 278914"/>
              <a:gd name="connsiteX7" fmla="*/ 258959 w 976508"/>
              <a:gd name="connsiteY7" fmla="*/ 90931 h 278914"/>
              <a:gd name="connsiteX8" fmla="*/ 261050 w 976508"/>
              <a:gd name="connsiteY8" fmla="*/ 89220 h 278914"/>
              <a:gd name="connsiteX9" fmla="*/ 254804 w 976508"/>
              <a:gd name="connsiteY9" fmla="*/ 89220 h 278914"/>
              <a:gd name="connsiteX10" fmla="*/ 258959 w 976508"/>
              <a:gd name="connsiteY10" fmla="*/ 90931 h 278914"/>
              <a:gd name="connsiteX11" fmla="*/ 136146 w 976508"/>
              <a:gd name="connsiteY11" fmla="*/ 191458 h 278914"/>
              <a:gd name="connsiteX12" fmla="*/ 69946 w 976508"/>
              <a:gd name="connsiteY12" fmla="*/ 238265 h 278914"/>
              <a:gd name="connsiteX13" fmla="*/ 36222 w 976508"/>
              <a:gd name="connsiteY13" fmla="*/ 259206 h 278914"/>
              <a:gd name="connsiteX14" fmla="*/ 18736 w 976508"/>
              <a:gd name="connsiteY14" fmla="*/ 269060 h 278914"/>
              <a:gd name="connsiteX15" fmla="*/ 0 w 976508"/>
              <a:gd name="connsiteY15" fmla="*/ 278914 h 278914"/>
              <a:gd name="connsiteX16" fmla="*/ 67448 w 976508"/>
              <a:gd name="connsiteY16" fmla="*/ 232107 h 278914"/>
              <a:gd name="connsiteX17" fmla="*/ 129900 w 976508"/>
              <a:gd name="connsiteY17" fmla="*/ 182835 h 278914"/>
              <a:gd name="connsiteX18" fmla="*/ 192352 w 976508"/>
              <a:gd name="connsiteY18" fmla="*/ 132332 h 278914"/>
              <a:gd name="connsiteX19" fmla="*/ 253555 w 976508"/>
              <a:gd name="connsiteY19" fmla="*/ 80597 h 278914"/>
              <a:gd name="connsiteX20" fmla="*/ 708587 w 976508"/>
              <a:gd name="connsiteY20" fmla="*/ 0 h 278914"/>
              <a:gd name="connsiteX21" fmla="*/ 841930 w 976508"/>
              <a:gd name="connsiteY21" fmla="*/ 55315 h 278914"/>
              <a:gd name="connsiteX22" fmla="*/ 907367 w 976508"/>
              <a:gd name="connsiteY22" fmla="*/ 84816 h 278914"/>
              <a:gd name="connsiteX23" fmla="*/ 971570 w 976508"/>
              <a:gd name="connsiteY23" fmla="*/ 116776 h 278914"/>
              <a:gd name="connsiteX24" fmla="*/ 976508 w 976508"/>
              <a:gd name="connsiteY24" fmla="*/ 118005 h 278914"/>
              <a:gd name="connsiteX25" fmla="*/ 974039 w 976508"/>
              <a:gd name="connsiteY25" fmla="*/ 121692 h 278914"/>
              <a:gd name="connsiteX26" fmla="*/ 954284 w 976508"/>
              <a:gd name="connsiteY26" fmla="*/ 147506 h 278914"/>
              <a:gd name="connsiteX27" fmla="*/ 933295 w 976508"/>
              <a:gd name="connsiteY27" fmla="*/ 174549 h 278914"/>
              <a:gd name="connsiteX28" fmla="*/ 950580 w 976508"/>
              <a:gd name="connsiteY28" fmla="*/ 146277 h 278914"/>
              <a:gd name="connsiteX29" fmla="*/ 965227 w 976508"/>
              <a:gd name="connsiteY29" fmla="*/ 121280 h 278914"/>
              <a:gd name="connsiteX30" fmla="*/ 969100 w 976508"/>
              <a:gd name="connsiteY30" fmla="*/ 122922 h 278914"/>
              <a:gd name="connsiteX31" fmla="*/ 967866 w 976508"/>
              <a:gd name="connsiteY31" fmla="*/ 116776 h 278914"/>
              <a:gd name="connsiteX32" fmla="*/ 965227 w 976508"/>
              <a:gd name="connsiteY32" fmla="*/ 121280 h 278914"/>
              <a:gd name="connsiteX33" fmla="*/ 902429 w 976508"/>
              <a:gd name="connsiteY33" fmla="*/ 94650 h 278914"/>
              <a:gd name="connsiteX34" fmla="*/ 836992 w 976508"/>
              <a:gd name="connsiteY34" fmla="*/ 65148 h 278914"/>
              <a:gd name="connsiteX35" fmla="*/ 708587 w 976508"/>
              <a:gd name="connsiteY35" fmla="*/ 0 h 27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6508" h="278914">
                <a:moveTo>
                  <a:pt x="254804" y="76902"/>
                </a:moveTo>
                <a:lnTo>
                  <a:pt x="259801" y="79366"/>
                </a:lnTo>
                <a:cubicBezTo>
                  <a:pt x="297272" y="95379"/>
                  <a:pt x="334743" y="111392"/>
                  <a:pt x="370965" y="128637"/>
                </a:cubicBezTo>
                <a:cubicBezTo>
                  <a:pt x="389701" y="137259"/>
                  <a:pt x="408437" y="145882"/>
                  <a:pt x="427172" y="153272"/>
                </a:cubicBezTo>
                <a:cubicBezTo>
                  <a:pt x="444659" y="161895"/>
                  <a:pt x="463394" y="170517"/>
                  <a:pt x="482130" y="180372"/>
                </a:cubicBezTo>
                <a:cubicBezTo>
                  <a:pt x="462145" y="172981"/>
                  <a:pt x="444659" y="165590"/>
                  <a:pt x="424674" y="158200"/>
                </a:cubicBezTo>
                <a:cubicBezTo>
                  <a:pt x="405938" y="152041"/>
                  <a:pt x="387203" y="143418"/>
                  <a:pt x="368467" y="136028"/>
                </a:cubicBezTo>
                <a:lnTo>
                  <a:pt x="258959" y="90931"/>
                </a:lnTo>
                <a:lnTo>
                  <a:pt x="261050" y="89220"/>
                </a:lnTo>
                <a:lnTo>
                  <a:pt x="254804" y="89220"/>
                </a:lnTo>
                <a:lnTo>
                  <a:pt x="258959" y="90931"/>
                </a:lnTo>
                <a:lnTo>
                  <a:pt x="136146" y="191458"/>
                </a:lnTo>
                <a:cubicBezTo>
                  <a:pt x="113663" y="207471"/>
                  <a:pt x="92429" y="223484"/>
                  <a:pt x="69946" y="238265"/>
                </a:cubicBezTo>
                <a:cubicBezTo>
                  <a:pt x="59954" y="245656"/>
                  <a:pt x="47464" y="251815"/>
                  <a:pt x="36222" y="259206"/>
                </a:cubicBezTo>
                <a:lnTo>
                  <a:pt x="18736" y="269060"/>
                </a:lnTo>
                <a:lnTo>
                  <a:pt x="0" y="278914"/>
                </a:lnTo>
                <a:cubicBezTo>
                  <a:pt x="23732" y="264133"/>
                  <a:pt x="44965" y="248120"/>
                  <a:pt x="67448" y="232107"/>
                </a:cubicBezTo>
                <a:cubicBezTo>
                  <a:pt x="88682" y="217325"/>
                  <a:pt x="108667" y="200080"/>
                  <a:pt x="129900" y="182835"/>
                </a:cubicBezTo>
                <a:cubicBezTo>
                  <a:pt x="151134" y="166822"/>
                  <a:pt x="171119" y="148345"/>
                  <a:pt x="192352" y="132332"/>
                </a:cubicBezTo>
                <a:cubicBezTo>
                  <a:pt x="212337" y="115087"/>
                  <a:pt x="232322" y="97842"/>
                  <a:pt x="253555" y="80597"/>
                </a:cubicBezTo>
                <a:close/>
                <a:moveTo>
                  <a:pt x="708587" y="0"/>
                </a:moveTo>
                <a:cubicBezTo>
                  <a:pt x="754269" y="15980"/>
                  <a:pt x="798717" y="35647"/>
                  <a:pt x="841930" y="55315"/>
                </a:cubicBezTo>
                <a:cubicBezTo>
                  <a:pt x="864154" y="63919"/>
                  <a:pt x="886378" y="74982"/>
                  <a:pt x="907367" y="84816"/>
                </a:cubicBezTo>
                <a:cubicBezTo>
                  <a:pt x="928357" y="94650"/>
                  <a:pt x="950580" y="104483"/>
                  <a:pt x="971570" y="116776"/>
                </a:cubicBezTo>
                <a:lnTo>
                  <a:pt x="976508" y="118005"/>
                </a:lnTo>
                <a:lnTo>
                  <a:pt x="974039" y="121692"/>
                </a:lnTo>
                <a:cubicBezTo>
                  <a:pt x="967866" y="130297"/>
                  <a:pt x="960458" y="140131"/>
                  <a:pt x="954284" y="147506"/>
                </a:cubicBezTo>
                <a:cubicBezTo>
                  <a:pt x="946876" y="157340"/>
                  <a:pt x="940703" y="165944"/>
                  <a:pt x="933295" y="174549"/>
                </a:cubicBezTo>
                <a:cubicBezTo>
                  <a:pt x="938234" y="164715"/>
                  <a:pt x="944407" y="154881"/>
                  <a:pt x="950580" y="146277"/>
                </a:cubicBezTo>
                <a:lnTo>
                  <a:pt x="965227" y="121280"/>
                </a:lnTo>
                <a:lnTo>
                  <a:pt x="969100" y="122922"/>
                </a:lnTo>
                <a:lnTo>
                  <a:pt x="967866" y="116776"/>
                </a:lnTo>
                <a:lnTo>
                  <a:pt x="965227" y="121280"/>
                </a:lnTo>
                <a:lnTo>
                  <a:pt x="902429" y="94650"/>
                </a:lnTo>
                <a:cubicBezTo>
                  <a:pt x="880205" y="84816"/>
                  <a:pt x="859216" y="74982"/>
                  <a:pt x="836992" y="65148"/>
                </a:cubicBezTo>
                <a:cubicBezTo>
                  <a:pt x="793779" y="45481"/>
                  <a:pt x="750565" y="24584"/>
                  <a:pt x="708587" y="0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121">
            <a:extLst>
              <a:ext uri="{FF2B5EF4-FFF2-40B4-BE49-F238E27FC236}">
                <a16:creationId xmlns:a16="http://schemas.microsoft.com/office/drawing/2014/main" id="{022413C7-2582-4944-B1FD-A96927B67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6844" y="9994535"/>
            <a:ext cx="82393" cy="98874"/>
          </a:xfrm>
          <a:custGeom>
            <a:avLst/>
            <a:gdLst>
              <a:gd name="T0" fmla="*/ 0 w 64"/>
              <a:gd name="T1" fmla="*/ 49925 h 81"/>
              <a:gd name="T2" fmla="*/ 0 w 64"/>
              <a:gd name="T3" fmla="*/ 49925 h 81"/>
              <a:gd name="T4" fmla="*/ 18227 w 64"/>
              <a:gd name="T5" fmla="*/ 44164 h 81"/>
              <a:gd name="T6" fmla="*/ 18227 w 64"/>
              <a:gd name="T7" fmla="*/ 44164 h 81"/>
              <a:gd name="T8" fmla="*/ 32403 w 64"/>
              <a:gd name="T9" fmla="*/ 33923 h 81"/>
              <a:gd name="T10" fmla="*/ 32403 w 64"/>
              <a:gd name="T11" fmla="*/ 33923 h 81"/>
              <a:gd name="T12" fmla="*/ 35778 w 64"/>
              <a:gd name="T13" fmla="*/ 17922 h 81"/>
              <a:gd name="T14" fmla="*/ 35778 w 64"/>
              <a:gd name="T15" fmla="*/ 17922 h 81"/>
              <a:gd name="T16" fmla="*/ 31728 w 64"/>
              <a:gd name="T17" fmla="*/ 0 h 81"/>
              <a:gd name="T18" fmla="*/ 31728 w 64"/>
              <a:gd name="T19" fmla="*/ 0 h 81"/>
              <a:gd name="T20" fmla="*/ 41179 w 64"/>
              <a:gd name="T21" fmla="*/ 16642 h 81"/>
              <a:gd name="T22" fmla="*/ 41179 w 64"/>
              <a:gd name="T23" fmla="*/ 16642 h 81"/>
              <a:gd name="T24" fmla="*/ 37804 w 64"/>
              <a:gd name="T25" fmla="*/ 37124 h 81"/>
              <a:gd name="T26" fmla="*/ 37804 w 64"/>
              <a:gd name="T27" fmla="*/ 37124 h 81"/>
              <a:gd name="T28" fmla="*/ 20252 w 64"/>
              <a:gd name="T29" fmla="*/ 48645 h 81"/>
              <a:gd name="T30" fmla="*/ 20252 w 64"/>
              <a:gd name="T31" fmla="*/ 48645 h 81"/>
              <a:gd name="T32" fmla="*/ 0 w 64"/>
              <a:gd name="T33" fmla="*/ 49925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" h="81">
                <a:moveTo>
                  <a:pt x="0" y="78"/>
                </a:moveTo>
                <a:lnTo>
                  <a:pt x="0" y="78"/>
                </a:lnTo>
                <a:cubicBezTo>
                  <a:pt x="9" y="76"/>
                  <a:pt x="19" y="73"/>
                  <a:pt x="27" y="69"/>
                </a:cubicBezTo>
                <a:cubicBezTo>
                  <a:pt x="36" y="65"/>
                  <a:pt x="44" y="60"/>
                  <a:pt x="48" y="53"/>
                </a:cubicBezTo>
                <a:cubicBezTo>
                  <a:pt x="53" y="46"/>
                  <a:pt x="54" y="37"/>
                  <a:pt x="53" y="28"/>
                </a:cubicBezTo>
                <a:cubicBezTo>
                  <a:pt x="52" y="19"/>
                  <a:pt x="50" y="9"/>
                  <a:pt x="47" y="0"/>
                </a:cubicBezTo>
                <a:cubicBezTo>
                  <a:pt x="53" y="8"/>
                  <a:pt x="58" y="17"/>
                  <a:pt x="61" y="26"/>
                </a:cubicBezTo>
                <a:cubicBezTo>
                  <a:pt x="63" y="37"/>
                  <a:pt x="63" y="49"/>
                  <a:pt x="56" y="58"/>
                </a:cubicBezTo>
                <a:cubicBezTo>
                  <a:pt x="50" y="67"/>
                  <a:pt x="39" y="73"/>
                  <a:pt x="30" y="76"/>
                </a:cubicBezTo>
                <a:cubicBezTo>
                  <a:pt x="20" y="78"/>
                  <a:pt x="9" y="80"/>
                  <a:pt x="0" y="78"/>
                </a:cubicBez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122">
            <a:extLst>
              <a:ext uri="{FF2B5EF4-FFF2-40B4-BE49-F238E27FC236}">
                <a16:creationId xmlns:a16="http://schemas.microsoft.com/office/drawing/2014/main" id="{E4326ED8-5C2D-1745-8EE4-9A790DE4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547" y="7138150"/>
            <a:ext cx="818449" cy="1197484"/>
          </a:xfrm>
          <a:custGeom>
            <a:avLst/>
            <a:gdLst>
              <a:gd name="T0" fmla="*/ 394440 w 655"/>
              <a:gd name="T1" fmla="*/ 0 h 963"/>
              <a:gd name="T2" fmla="*/ 394440 w 655"/>
              <a:gd name="T3" fmla="*/ 0 h 963"/>
              <a:gd name="T4" fmla="*/ 394440 w 655"/>
              <a:gd name="T5" fmla="*/ 0 h 963"/>
              <a:gd name="T6" fmla="*/ 271259 w 655"/>
              <a:gd name="T7" fmla="*/ 143447 h 963"/>
              <a:gd name="T8" fmla="*/ 200496 w 655"/>
              <a:gd name="T9" fmla="*/ 299282 h 963"/>
              <a:gd name="T10" fmla="*/ 137595 w 655"/>
              <a:gd name="T11" fmla="*/ 46294 h 963"/>
              <a:gd name="T12" fmla="*/ 0 w 655"/>
              <a:gd name="T13" fmla="*/ 68463 h 963"/>
              <a:gd name="T14" fmla="*/ 0 w 655"/>
              <a:gd name="T15" fmla="*/ 68463 h 963"/>
              <a:gd name="T16" fmla="*/ 131698 w 655"/>
              <a:gd name="T17" fmla="*/ 627254 h 963"/>
              <a:gd name="T18" fmla="*/ 131698 w 655"/>
              <a:gd name="T19" fmla="*/ 627254 h 963"/>
              <a:gd name="T20" fmla="*/ 428511 w 655"/>
              <a:gd name="T21" fmla="*/ 314931 h 963"/>
              <a:gd name="T22" fmla="*/ 394440 w 655"/>
              <a:gd name="T23" fmla="*/ 0 h 9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5" h="963">
                <a:moveTo>
                  <a:pt x="602" y="0"/>
                </a:moveTo>
                <a:lnTo>
                  <a:pt x="602" y="0"/>
                </a:lnTo>
                <a:cubicBezTo>
                  <a:pt x="520" y="54"/>
                  <a:pt x="454" y="131"/>
                  <a:pt x="414" y="220"/>
                </a:cubicBezTo>
                <a:lnTo>
                  <a:pt x="306" y="459"/>
                </a:lnTo>
                <a:lnTo>
                  <a:pt x="210" y="71"/>
                </a:lnTo>
                <a:lnTo>
                  <a:pt x="0" y="105"/>
                </a:lnTo>
                <a:cubicBezTo>
                  <a:pt x="0" y="105"/>
                  <a:pt x="28" y="962"/>
                  <a:pt x="201" y="962"/>
                </a:cubicBezTo>
                <a:cubicBezTo>
                  <a:pt x="374" y="962"/>
                  <a:pt x="654" y="483"/>
                  <a:pt x="654" y="483"/>
                </a:cubicBezTo>
                <a:lnTo>
                  <a:pt x="602" y="0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4819046D-21B7-9143-AE17-1AE35F323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7000" y="7220543"/>
            <a:ext cx="773260" cy="932574"/>
          </a:xfrm>
          <a:custGeom>
            <a:avLst/>
            <a:gdLst>
              <a:gd name="connsiteX0" fmla="*/ 191020 w 773260"/>
              <a:gd name="connsiteY0" fmla="*/ 65916 h 932574"/>
              <a:gd name="connsiteX1" fmla="*/ 144189 w 773260"/>
              <a:gd name="connsiteY1" fmla="*/ 80565 h 932574"/>
              <a:gd name="connsiteX2" fmla="*/ 96126 w 773260"/>
              <a:gd name="connsiteY2" fmla="*/ 90330 h 932574"/>
              <a:gd name="connsiteX3" fmla="*/ 48063 w 773260"/>
              <a:gd name="connsiteY3" fmla="*/ 96434 h 932574"/>
              <a:gd name="connsiteX4" fmla="*/ 0 w 773260"/>
              <a:gd name="connsiteY4" fmla="*/ 97655 h 932574"/>
              <a:gd name="connsiteX5" fmla="*/ 46831 w 773260"/>
              <a:gd name="connsiteY5" fmla="*/ 84227 h 932574"/>
              <a:gd name="connsiteX6" fmla="*/ 93661 w 773260"/>
              <a:gd name="connsiteY6" fmla="*/ 74461 h 932574"/>
              <a:gd name="connsiteX7" fmla="*/ 141724 w 773260"/>
              <a:gd name="connsiteY7" fmla="*/ 68358 h 932574"/>
              <a:gd name="connsiteX8" fmla="*/ 191020 w 773260"/>
              <a:gd name="connsiteY8" fmla="*/ 65916 h 932574"/>
              <a:gd name="connsiteX9" fmla="*/ 718685 w 773260"/>
              <a:gd name="connsiteY9" fmla="*/ 0 h 932574"/>
              <a:gd name="connsiteX10" fmla="*/ 773260 w 773260"/>
              <a:gd name="connsiteY10" fmla="*/ 517268 h 932574"/>
              <a:gd name="connsiteX11" fmla="*/ 476820 w 773260"/>
              <a:gd name="connsiteY11" fmla="*/ 932574 h 932574"/>
              <a:gd name="connsiteX12" fmla="*/ 515270 w 773260"/>
              <a:gd name="connsiteY12" fmla="*/ 435201 h 932574"/>
              <a:gd name="connsiteX13" fmla="*/ 718685 w 773260"/>
              <a:gd name="connsiteY13" fmla="*/ 0 h 9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260" h="932574">
                <a:moveTo>
                  <a:pt x="191020" y="65916"/>
                </a:moveTo>
                <a:cubicBezTo>
                  <a:pt x="174999" y="72020"/>
                  <a:pt x="160210" y="76903"/>
                  <a:pt x="144189" y="80565"/>
                </a:cubicBezTo>
                <a:cubicBezTo>
                  <a:pt x="128168" y="84227"/>
                  <a:pt x="112147" y="86668"/>
                  <a:pt x="96126" y="90330"/>
                </a:cubicBezTo>
                <a:cubicBezTo>
                  <a:pt x="80105" y="91551"/>
                  <a:pt x="64084" y="93992"/>
                  <a:pt x="48063" y="96434"/>
                </a:cubicBezTo>
                <a:cubicBezTo>
                  <a:pt x="32042" y="97655"/>
                  <a:pt x="16021" y="97655"/>
                  <a:pt x="0" y="97655"/>
                </a:cubicBezTo>
                <a:cubicBezTo>
                  <a:pt x="14789" y="91551"/>
                  <a:pt x="30810" y="87889"/>
                  <a:pt x="46831" y="84227"/>
                </a:cubicBezTo>
                <a:cubicBezTo>
                  <a:pt x="61619" y="80565"/>
                  <a:pt x="77640" y="76903"/>
                  <a:pt x="93661" y="74461"/>
                </a:cubicBezTo>
                <a:cubicBezTo>
                  <a:pt x="109682" y="72020"/>
                  <a:pt x="125703" y="69578"/>
                  <a:pt x="141724" y="68358"/>
                </a:cubicBezTo>
                <a:cubicBezTo>
                  <a:pt x="157745" y="67137"/>
                  <a:pt x="174999" y="65916"/>
                  <a:pt x="191020" y="65916"/>
                </a:cubicBezTo>
                <a:close/>
                <a:moveTo>
                  <a:pt x="718685" y="0"/>
                </a:moveTo>
                <a:lnTo>
                  <a:pt x="773260" y="517268"/>
                </a:lnTo>
                <a:cubicBezTo>
                  <a:pt x="773260" y="517268"/>
                  <a:pt x="633102" y="757250"/>
                  <a:pt x="476820" y="932574"/>
                </a:cubicBezTo>
                <a:cubicBezTo>
                  <a:pt x="428447" y="773415"/>
                  <a:pt x="490464" y="527215"/>
                  <a:pt x="515270" y="435201"/>
                </a:cubicBezTo>
                <a:cubicBezTo>
                  <a:pt x="551240" y="300911"/>
                  <a:pt x="647986" y="41033"/>
                  <a:pt x="718685" y="0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125">
            <a:extLst>
              <a:ext uri="{FF2B5EF4-FFF2-40B4-BE49-F238E27FC236}">
                <a16:creationId xmlns:a16="http://schemas.microsoft.com/office/drawing/2014/main" id="{D2872530-6019-6D48-867F-F689C2F15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2070" y="6967864"/>
            <a:ext cx="214223" cy="192257"/>
          </a:xfrm>
          <a:custGeom>
            <a:avLst/>
            <a:gdLst>
              <a:gd name="T0" fmla="*/ 103188 w 172"/>
              <a:gd name="T1" fmla="*/ 98175 h 153"/>
              <a:gd name="T2" fmla="*/ 28736 w 172"/>
              <a:gd name="T3" fmla="*/ 100152 h 153"/>
              <a:gd name="T4" fmla="*/ 28736 w 172"/>
              <a:gd name="T5" fmla="*/ 100152 h 153"/>
              <a:gd name="T6" fmla="*/ 9143 w 172"/>
              <a:gd name="T7" fmla="*/ 23720 h 153"/>
              <a:gd name="T8" fmla="*/ 111678 w 172"/>
              <a:gd name="T9" fmla="*/ 0 h 153"/>
              <a:gd name="T10" fmla="*/ 103188 w 172"/>
              <a:gd name="T11" fmla="*/ 98175 h 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" h="153">
                <a:moveTo>
                  <a:pt x="158" y="149"/>
                </a:moveTo>
                <a:lnTo>
                  <a:pt x="44" y="152"/>
                </a:lnTo>
                <a:cubicBezTo>
                  <a:pt x="44" y="152"/>
                  <a:pt x="0" y="111"/>
                  <a:pt x="14" y="36"/>
                </a:cubicBezTo>
                <a:lnTo>
                  <a:pt x="171" y="0"/>
                </a:lnTo>
                <a:lnTo>
                  <a:pt x="158" y="149"/>
                </a:lnTo>
              </a:path>
            </a:pathLst>
          </a:custGeom>
          <a:solidFill>
            <a:srgbClr val="EDA8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126">
            <a:extLst>
              <a:ext uri="{FF2B5EF4-FFF2-40B4-BE49-F238E27FC236}">
                <a16:creationId xmlns:a16="http://schemas.microsoft.com/office/drawing/2014/main" id="{08C8DBBB-B6AE-7048-8C08-21FC4C2D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7699" y="6259263"/>
            <a:ext cx="2191680" cy="1543544"/>
          </a:xfrm>
          <a:custGeom>
            <a:avLst/>
            <a:gdLst>
              <a:gd name="T0" fmla="*/ 841035 w 1760"/>
              <a:gd name="T1" fmla="*/ 358265 h 1238"/>
              <a:gd name="T2" fmla="*/ 841035 w 1760"/>
              <a:gd name="T3" fmla="*/ 358265 h 1238"/>
              <a:gd name="T4" fmla="*/ 1121815 w 1760"/>
              <a:gd name="T5" fmla="*/ 309232 h 1238"/>
              <a:gd name="T6" fmla="*/ 1121815 w 1760"/>
              <a:gd name="T7" fmla="*/ 309232 h 1238"/>
              <a:gd name="T8" fmla="*/ 1148587 w 1760"/>
              <a:gd name="T9" fmla="*/ 87605 h 1238"/>
              <a:gd name="T10" fmla="*/ 1148587 w 1760"/>
              <a:gd name="T11" fmla="*/ 87605 h 1238"/>
              <a:gd name="T12" fmla="*/ 352608 w 1760"/>
              <a:gd name="T13" fmla="*/ 0 h 1238"/>
              <a:gd name="T14" fmla="*/ 5877 w 1760"/>
              <a:gd name="T15" fmla="*/ 12422 h 1238"/>
              <a:gd name="T16" fmla="*/ 5877 w 1760"/>
              <a:gd name="T17" fmla="*/ 12422 h 1238"/>
              <a:gd name="T18" fmla="*/ 2612 w 1760"/>
              <a:gd name="T19" fmla="*/ 372647 h 1238"/>
              <a:gd name="T20" fmla="*/ 2612 w 1760"/>
              <a:gd name="T21" fmla="*/ 372647 h 1238"/>
              <a:gd name="T22" fmla="*/ 792061 w 1760"/>
              <a:gd name="T23" fmla="*/ 808710 h 1238"/>
              <a:gd name="T24" fmla="*/ 792061 w 1760"/>
              <a:gd name="T25" fmla="*/ 808710 h 1238"/>
              <a:gd name="T26" fmla="*/ 931146 w 1760"/>
              <a:gd name="T27" fmla="*/ 655075 h 1238"/>
              <a:gd name="T28" fmla="*/ 931146 w 1760"/>
              <a:gd name="T29" fmla="*/ 655075 h 1238"/>
              <a:gd name="T30" fmla="*/ 674526 w 1760"/>
              <a:gd name="T31" fmla="*/ 535435 h 1238"/>
              <a:gd name="T32" fmla="*/ 674526 w 1760"/>
              <a:gd name="T33" fmla="*/ 535435 h 1238"/>
              <a:gd name="T34" fmla="*/ 980772 w 1760"/>
              <a:gd name="T35" fmla="*/ 596236 h 1238"/>
              <a:gd name="T36" fmla="*/ 980772 w 1760"/>
              <a:gd name="T37" fmla="*/ 596236 h 1238"/>
              <a:gd name="T38" fmla="*/ 1095696 w 1760"/>
              <a:gd name="T39" fmla="*/ 388992 h 1238"/>
              <a:gd name="T40" fmla="*/ 1095696 w 1760"/>
              <a:gd name="T41" fmla="*/ 388992 h 1238"/>
              <a:gd name="T42" fmla="*/ 841035 w 1760"/>
              <a:gd name="T43" fmla="*/ 358265 h 12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760" h="1238">
                <a:moveTo>
                  <a:pt x="1288" y="548"/>
                </a:moveTo>
                <a:lnTo>
                  <a:pt x="1288" y="548"/>
                </a:lnTo>
                <a:cubicBezTo>
                  <a:pt x="1285" y="547"/>
                  <a:pt x="1546" y="609"/>
                  <a:pt x="1718" y="473"/>
                </a:cubicBezTo>
                <a:lnTo>
                  <a:pt x="1759" y="134"/>
                </a:lnTo>
                <a:cubicBezTo>
                  <a:pt x="1047" y="194"/>
                  <a:pt x="540" y="0"/>
                  <a:pt x="540" y="0"/>
                </a:cubicBezTo>
                <a:lnTo>
                  <a:pt x="9" y="19"/>
                </a:lnTo>
                <a:cubicBezTo>
                  <a:pt x="9" y="19"/>
                  <a:pt x="0" y="562"/>
                  <a:pt x="4" y="570"/>
                </a:cubicBezTo>
                <a:cubicBezTo>
                  <a:pt x="412" y="1216"/>
                  <a:pt x="1213" y="1237"/>
                  <a:pt x="1213" y="1237"/>
                </a:cubicBezTo>
                <a:cubicBezTo>
                  <a:pt x="1282" y="1180"/>
                  <a:pt x="1374" y="1061"/>
                  <a:pt x="1426" y="1002"/>
                </a:cubicBezTo>
                <a:cubicBezTo>
                  <a:pt x="1261" y="980"/>
                  <a:pt x="1101" y="900"/>
                  <a:pt x="1033" y="819"/>
                </a:cubicBezTo>
                <a:cubicBezTo>
                  <a:pt x="1031" y="817"/>
                  <a:pt x="1287" y="978"/>
                  <a:pt x="1502" y="912"/>
                </a:cubicBezTo>
                <a:cubicBezTo>
                  <a:pt x="1503" y="912"/>
                  <a:pt x="1646" y="669"/>
                  <a:pt x="1678" y="595"/>
                </a:cubicBezTo>
                <a:cubicBezTo>
                  <a:pt x="1678" y="595"/>
                  <a:pt x="1481" y="703"/>
                  <a:pt x="1288" y="548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74D1F36F-9841-1740-A39D-21C27554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6470" y="5617810"/>
            <a:ext cx="265053" cy="848933"/>
          </a:xfrm>
          <a:custGeom>
            <a:avLst/>
            <a:gdLst>
              <a:gd name="connsiteX0" fmla="*/ 250611 w 265053"/>
              <a:gd name="connsiteY0" fmla="*/ 780027 h 848933"/>
              <a:gd name="connsiteX1" fmla="*/ 264381 w 265053"/>
              <a:gd name="connsiteY1" fmla="*/ 790050 h 848933"/>
              <a:gd name="connsiteX2" fmla="*/ 255618 w 265053"/>
              <a:gd name="connsiteY2" fmla="*/ 803831 h 848933"/>
              <a:gd name="connsiteX3" fmla="*/ 15259 w 265053"/>
              <a:gd name="connsiteY3" fmla="*/ 847681 h 848933"/>
              <a:gd name="connsiteX4" fmla="*/ 11504 w 265053"/>
              <a:gd name="connsiteY4" fmla="*/ 848933 h 848933"/>
              <a:gd name="connsiteX5" fmla="*/ 237 w 265053"/>
              <a:gd name="connsiteY5" fmla="*/ 838911 h 848933"/>
              <a:gd name="connsiteX6" fmla="*/ 10252 w 265053"/>
              <a:gd name="connsiteY6" fmla="*/ 823877 h 848933"/>
              <a:gd name="connsiteX7" fmla="*/ 18157 w 265053"/>
              <a:gd name="connsiteY7" fmla="*/ 366799 h 848933"/>
              <a:gd name="connsiteX8" fmla="*/ 254457 w 265053"/>
              <a:gd name="connsiteY8" fmla="*/ 406866 h 848933"/>
              <a:gd name="connsiteX9" fmla="*/ 264407 w 265053"/>
              <a:gd name="connsiteY9" fmla="*/ 421084 h 848933"/>
              <a:gd name="connsiteX10" fmla="*/ 253214 w 265053"/>
              <a:gd name="connsiteY10" fmla="*/ 431424 h 848933"/>
              <a:gd name="connsiteX11" fmla="*/ 250726 w 265053"/>
              <a:gd name="connsiteY11" fmla="*/ 431424 h 848933"/>
              <a:gd name="connsiteX12" fmla="*/ 14426 w 265053"/>
              <a:gd name="connsiteY12" fmla="*/ 391357 h 848933"/>
              <a:gd name="connsiteX13" fmla="*/ 4476 w 265053"/>
              <a:gd name="connsiteY13" fmla="*/ 377139 h 848933"/>
              <a:gd name="connsiteX14" fmla="*/ 18157 w 265053"/>
              <a:gd name="connsiteY14" fmla="*/ 366799 h 848933"/>
              <a:gd name="connsiteX15" fmla="*/ 57125 w 265053"/>
              <a:gd name="connsiteY15" fmla="*/ 1236 h 848933"/>
              <a:gd name="connsiteX16" fmla="*/ 254031 w 265053"/>
              <a:gd name="connsiteY16" fmla="*/ 123595 h 848933"/>
              <a:gd name="connsiteX17" fmla="*/ 257723 w 265053"/>
              <a:gd name="connsiteY17" fmla="*/ 139663 h 848933"/>
              <a:gd name="connsiteX18" fmla="*/ 247878 w 265053"/>
              <a:gd name="connsiteY18" fmla="*/ 145842 h 848933"/>
              <a:gd name="connsiteX19" fmla="*/ 241725 w 265053"/>
              <a:gd name="connsiteY19" fmla="*/ 143370 h 848933"/>
              <a:gd name="connsiteX20" fmla="*/ 46049 w 265053"/>
              <a:gd name="connsiteY20" fmla="*/ 22247 h 848933"/>
              <a:gd name="connsiteX21" fmla="*/ 41126 w 265053"/>
              <a:gd name="connsiteY21" fmla="*/ 4944 h 848933"/>
              <a:gd name="connsiteX22" fmla="*/ 57125 w 265053"/>
              <a:gd name="connsiteY22" fmla="*/ 1236 h 84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5053" h="848933">
                <a:moveTo>
                  <a:pt x="250611" y="780027"/>
                </a:moveTo>
                <a:cubicBezTo>
                  <a:pt x="256870" y="778774"/>
                  <a:pt x="264381" y="783786"/>
                  <a:pt x="264381" y="790050"/>
                </a:cubicBezTo>
                <a:cubicBezTo>
                  <a:pt x="266885" y="796314"/>
                  <a:pt x="261878" y="802578"/>
                  <a:pt x="255618" y="803831"/>
                </a:cubicBezTo>
                <a:lnTo>
                  <a:pt x="15259" y="847681"/>
                </a:lnTo>
                <a:cubicBezTo>
                  <a:pt x="14007" y="848933"/>
                  <a:pt x="12756" y="848933"/>
                  <a:pt x="11504" y="848933"/>
                </a:cubicBezTo>
                <a:cubicBezTo>
                  <a:pt x="6496" y="848933"/>
                  <a:pt x="1489" y="843922"/>
                  <a:pt x="237" y="838911"/>
                </a:cubicBezTo>
                <a:cubicBezTo>
                  <a:pt x="-1015" y="831394"/>
                  <a:pt x="2741" y="825129"/>
                  <a:pt x="10252" y="823877"/>
                </a:cubicBezTo>
                <a:close/>
                <a:moveTo>
                  <a:pt x="18157" y="366799"/>
                </a:moveTo>
                <a:lnTo>
                  <a:pt x="254457" y="406866"/>
                </a:lnTo>
                <a:cubicBezTo>
                  <a:pt x="261920" y="409451"/>
                  <a:pt x="266894" y="414621"/>
                  <a:pt x="264407" y="421084"/>
                </a:cubicBezTo>
                <a:cubicBezTo>
                  <a:pt x="264407" y="427546"/>
                  <a:pt x="259432" y="431424"/>
                  <a:pt x="253214" y="431424"/>
                </a:cubicBezTo>
                <a:cubicBezTo>
                  <a:pt x="253214" y="431424"/>
                  <a:pt x="251970" y="431424"/>
                  <a:pt x="250726" y="431424"/>
                </a:cubicBezTo>
                <a:lnTo>
                  <a:pt x="14426" y="391357"/>
                </a:lnTo>
                <a:cubicBezTo>
                  <a:pt x="8207" y="390064"/>
                  <a:pt x="4476" y="383602"/>
                  <a:pt x="4476" y="377139"/>
                </a:cubicBezTo>
                <a:cubicBezTo>
                  <a:pt x="5720" y="370677"/>
                  <a:pt x="11938" y="366799"/>
                  <a:pt x="18157" y="366799"/>
                </a:cubicBezTo>
                <a:close/>
                <a:moveTo>
                  <a:pt x="57125" y="1236"/>
                </a:moveTo>
                <a:lnTo>
                  <a:pt x="254031" y="123595"/>
                </a:lnTo>
                <a:cubicBezTo>
                  <a:pt x="258954" y="126067"/>
                  <a:pt x="261415" y="133483"/>
                  <a:pt x="257723" y="139663"/>
                </a:cubicBezTo>
                <a:cubicBezTo>
                  <a:pt x="255262" y="143370"/>
                  <a:pt x="251570" y="145842"/>
                  <a:pt x="247878" y="145842"/>
                </a:cubicBezTo>
                <a:cubicBezTo>
                  <a:pt x="245417" y="145842"/>
                  <a:pt x="242955" y="144606"/>
                  <a:pt x="241725" y="143370"/>
                </a:cubicBezTo>
                <a:lnTo>
                  <a:pt x="46049" y="22247"/>
                </a:lnTo>
                <a:cubicBezTo>
                  <a:pt x="39895" y="18539"/>
                  <a:pt x="37434" y="11124"/>
                  <a:pt x="41126" y="4944"/>
                </a:cubicBezTo>
                <a:cubicBezTo>
                  <a:pt x="44818" y="0"/>
                  <a:pt x="52202" y="-1236"/>
                  <a:pt x="57125" y="12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30">
            <a:extLst>
              <a:ext uri="{FF2B5EF4-FFF2-40B4-BE49-F238E27FC236}">
                <a16:creationId xmlns:a16="http://schemas.microsoft.com/office/drawing/2014/main" id="{6F17210D-F210-7F48-A123-BA55549B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8128" y="6599829"/>
            <a:ext cx="428450" cy="521838"/>
          </a:xfrm>
          <a:custGeom>
            <a:avLst/>
            <a:gdLst>
              <a:gd name="T0" fmla="*/ 66810 w 343"/>
              <a:gd name="T1" fmla="*/ 268391 h 418"/>
              <a:gd name="T2" fmla="*/ 11135 w 343"/>
              <a:gd name="T3" fmla="*/ 233042 h 418"/>
              <a:gd name="T4" fmla="*/ 11135 w 343"/>
              <a:gd name="T5" fmla="*/ 233042 h 418"/>
              <a:gd name="T6" fmla="*/ 5895 w 343"/>
              <a:gd name="T7" fmla="*/ 207512 h 418"/>
              <a:gd name="T8" fmla="*/ 153924 w 343"/>
              <a:gd name="T9" fmla="*/ 0 h 418"/>
              <a:gd name="T10" fmla="*/ 224009 w 343"/>
              <a:gd name="T11" fmla="*/ 43859 h 418"/>
              <a:gd name="T12" fmla="*/ 91045 w 343"/>
              <a:gd name="T13" fmla="*/ 261845 h 418"/>
              <a:gd name="T14" fmla="*/ 91045 w 343"/>
              <a:gd name="T15" fmla="*/ 261845 h 418"/>
              <a:gd name="T16" fmla="*/ 66810 w 343"/>
              <a:gd name="T17" fmla="*/ 268391 h 4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3" h="418">
                <a:moveTo>
                  <a:pt x="102" y="410"/>
                </a:moveTo>
                <a:lnTo>
                  <a:pt x="17" y="356"/>
                </a:lnTo>
                <a:cubicBezTo>
                  <a:pt x="4" y="348"/>
                  <a:pt x="0" y="330"/>
                  <a:pt x="9" y="317"/>
                </a:cubicBezTo>
                <a:lnTo>
                  <a:pt x="235" y="0"/>
                </a:lnTo>
                <a:lnTo>
                  <a:pt x="342" y="67"/>
                </a:lnTo>
                <a:lnTo>
                  <a:pt x="139" y="400"/>
                </a:lnTo>
                <a:cubicBezTo>
                  <a:pt x="131" y="413"/>
                  <a:pt x="114" y="417"/>
                  <a:pt x="102" y="410"/>
                </a:cubicBezTo>
              </a:path>
            </a:pathLst>
          </a:cu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31">
            <a:extLst>
              <a:ext uri="{FF2B5EF4-FFF2-40B4-BE49-F238E27FC236}">
                <a16:creationId xmlns:a16="http://schemas.microsoft.com/office/drawing/2014/main" id="{105BCBAC-EDAE-F341-9B16-D9A22A2B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6863" y="5715450"/>
            <a:ext cx="796474" cy="955791"/>
          </a:xfrm>
          <a:custGeom>
            <a:avLst/>
            <a:gdLst>
              <a:gd name="T0" fmla="*/ 0 w 640"/>
              <a:gd name="T1" fmla="*/ 500519 h 766"/>
              <a:gd name="T2" fmla="*/ 364785 w 640"/>
              <a:gd name="T3" fmla="*/ 490705 h 766"/>
              <a:gd name="T4" fmla="*/ 416990 w 640"/>
              <a:gd name="T5" fmla="*/ 191048 h 766"/>
              <a:gd name="T6" fmla="*/ 117462 w 640"/>
              <a:gd name="T7" fmla="*/ 0 h 766"/>
              <a:gd name="T8" fmla="*/ 0 w 640"/>
              <a:gd name="T9" fmla="*/ 500519 h 7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0" h="766">
                <a:moveTo>
                  <a:pt x="0" y="765"/>
                </a:moveTo>
                <a:lnTo>
                  <a:pt x="559" y="750"/>
                </a:lnTo>
                <a:lnTo>
                  <a:pt x="639" y="292"/>
                </a:lnTo>
                <a:lnTo>
                  <a:pt x="180" y="0"/>
                </a:lnTo>
                <a:lnTo>
                  <a:pt x="0" y="765"/>
                </a:lnTo>
              </a:path>
            </a:pathLst>
          </a:cu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32">
            <a:extLst>
              <a:ext uri="{FF2B5EF4-FFF2-40B4-BE49-F238E27FC236}">
                <a16:creationId xmlns:a16="http://schemas.microsoft.com/office/drawing/2014/main" id="{C8CBC39B-EC53-474A-AA2E-66C19E8C5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4463" y="6220808"/>
            <a:ext cx="148307" cy="444938"/>
          </a:xfrm>
          <a:custGeom>
            <a:avLst/>
            <a:gdLst>
              <a:gd name="T0" fmla="*/ 0 w 117"/>
              <a:gd name="T1" fmla="*/ 226076 h 355"/>
              <a:gd name="T2" fmla="*/ 36557 w 117"/>
              <a:gd name="T3" fmla="*/ 232648 h 355"/>
              <a:gd name="T4" fmla="*/ 77102 w 117"/>
              <a:gd name="T5" fmla="*/ 5915 h 355"/>
              <a:gd name="T6" fmla="*/ 40545 w 117"/>
              <a:gd name="T7" fmla="*/ 0 h 355"/>
              <a:gd name="T8" fmla="*/ 0 w 117"/>
              <a:gd name="T9" fmla="*/ 226076 h 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" h="355">
                <a:moveTo>
                  <a:pt x="0" y="344"/>
                </a:moveTo>
                <a:lnTo>
                  <a:pt x="55" y="354"/>
                </a:lnTo>
                <a:lnTo>
                  <a:pt x="116" y="9"/>
                </a:lnTo>
                <a:lnTo>
                  <a:pt x="61" y="0"/>
                </a:lnTo>
                <a:lnTo>
                  <a:pt x="0" y="344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33">
            <a:extLst>
              <a:ext uri="{FF2B5EF4-FFF2-40B4-BE49-F238E27FC236}">
                <a16:creationId xmlns:a16="http://schemas.microsoft.com/office/drawing/2014/main" id="{0AD14418-D067-B54D-85F2-8A2376967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8971" y="6077989"/>
            <a:ext cx="483379" cy="637193"/>
          </a:xfrm>
          <a:custGeom>
            <a:avLst/>
            <a:gdLst>
              <a:gd name="T0" fmla="*/ 200689 w 389"/>
              <a:gd name="T1" fmla="*/ 333464 h 513"/>
              <a:gd name="T2" fmla="*/ 0 w 389"/>
              <a:gd name="T3" fmla="*/ 298294 h 513"/>
              <a:gd name="T4" fmla="*/ 52127 w 389"/>
              <a:gd name="T5" fmla="*/ 0 h 513"/>
              <a:gd name="T6" fmla="*/ 252815 w 389"/>
              <a:gd name="T7" fmla="*/ 35170 h 513"/>
              <a:gd name="T8" fmla="*/ 200689 w 389"/>
              <a:gd name="T9" fmla="*/ 333464 h 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9" h="513">
                <a:moveTo>
                  <a:pt x="308" y="512"/>
                </a:moveTo>
                <a:lnTo>
                  <a:pt x="0" y="458"/>
                </a:lnTo>
                <a:lnTo>
                  <a:pt x="80" y="0"/>
                </a:lnTo>
                <a:lnTo>
                  <a:pt x="388" y="54"/>
                </a:lnTo>
                <a:lnTo>
                  <a:pt x="308" y="512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34">
            <a:extLst>
              <a:ext uri="{FF2B5EF4-FFF2-40B4-BE49-F238E27FC236}">
                <a16:creationId xmlns:a16="http://schemas.microsoft.com/office/drawing/2014/main" id="{B5559CC9-661C-9E4C-9FBD-EA111544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1085" y="6720678"/>
            <a:ext cx="203236" cy="252680"/>
          </a:xfrm>
          <a:custGeom>
            <a:avLst/>
            <a:gdLst>
              <a:gd name="T0" fmla="*/ 81227 w 164"/>
              <a:gd name="T1" fmla="*/ 17054 h 202"/>
              <a:gd name="T2" fmla="*/ 81227 w 164"/>
              <a:gd name="T3" fmla="*/ 17054 h 202"/>
              <a:gd name="T4" fmla="*/ 41588 w 164"/>
              <a:gd name="T5" fmla="*/ 6559 h 202"/>
              <a:gd name="T6" fmla="*/ 41588 w 164"/>
              <a:gd name="T7" fmla="*/ 6559 h 202"/>
              <a:gd name="T8" fmla="*/ 50036 w 164"/>
              <a:gd name="T9" fmla="*/ 32140 h 202"/>
              <a:gd name="T10" fmla="*/ 50036 w 164"/>
              <a:gd name="T11" fmla="*/ 32140 h 202"/>
              <a:gd name="T12" fmla="*/ 29242 w 164"/>
              <a:gd name="T13" fmla="*/ 32796 h 202"/>
              <a:gd name="T14" fmla="*/ 29242 w 164"/>
              <a:gd name="T15" fmla="*/ 32796 h 202"/>
              <a:gd name="T16" fmla="*/ 35740 w 164"/>
              <a:gd name="T17" fmla="*/ 56408 h 202"/>
              <a:gd name="T18" fmla="*/ 35740 w 164"/>
              <a:gd name="T19" fmla="*/ 56408 h 202"/>
              <a:gd name="T20" fmla="*/ 12996 w 164"/>
              <a:gd name="T21" fmla="*/ 56408 h 202"/>
              <a:gd name="T22" fmla="*/ 12996 w 164"/>
              <a:gd name="T23" fmla="*/ 56408 h 202"/>
              <a:gd name="T24" fmla="*/ 23393 w 164"/>
              <a:gd name="T25" fmla="*/ 83301 h 202"/>
              <a:gd name="T26" fmla="*/ 23393 w 164"/>
              <a:gd name="T27" fmla="*/ 83301 h 202"/>
              <a:gd name="T28" fmla="*/ 5199 w 164"/>
              <a:gd name="T29" fmla="*/ 83957 h 202"/>
              <a:gd name="T30" fmla="*/ 5199 w 164"/>
              <a:gd name="T31" fmla="*/ 83957 h 202"/>
              <a:gd name="T32" fmla="*/ 22744 w 164"/>
              <a:gd name="T33" fmla="*/ 116752 h 202"/>
              <a:gd name="T34" fmla="*/ 22744 w 164"/>
              <a:gd name="T35" fmla="*/ 116752 h 202"/>
              <a:gd name="T36" fmla="*/ 58484 w 164"/>
              <a:gd name="T37" fmla="*/ 125279 h 202"/>
              <a:gd name="T38" fmla="*/ 58484 w 164"/>
              <a:gd name="T39" fmla="*/ 125279 h 202"/>
              <a:gd name="T40" fmla="*/ 50036 w 164"/>
              <a:gd name="T41" fmla="*/ 101666 h 202"/>
              <a:gd name="T42" fmla="*/ 50036 w 164"/>
              <a:gd name="T43" fmla="*/ 101666 h 202"/>
              <a:gd name="T44" fmla="*/ 71480 w 164"/>
              <a:gd name="T45" fmla="*/ 101666 h 202"/>
              <a:gd name="T46" fmla="*/ 71480 w 164"/>
              <a:gd name="T47" fmla="*/ 101666 h 202"/>
              <a:gd name="T48" fmla="*/ 64982 w 164"/>
              <a:gd name="T49" fmla="*/ 78709 h 202"/>
              <a:gd name="T50" fmla="*/ 64982 w 164"/>
              <a:gd name="T51" fmla="*/ 78709 h 202"/>
              <a:gd name="T52" fmla="*/ 87725 w 164"/>
              <a:gd name="T53" fmla="*/ 78709 h 202"/>
              <a:gd name="T54" fmla="*/ 87725 w 164"/>
              <a:gd name="T55" fmla="*/ 78709 h 202"/>
              <a:gd name="T56" fmla="*/ 79928 w 164"/>
              <a:gd name="T57" fmla="*/ 53785 h 202"/>
              <a:gd name="T58" fmla="*/ 79928 w 164"/>
              <a:gd name="T59" fmla="*/ 53785 h 202"/>
              <a:gd name="T60" fmla="*/ 100072 w 164"/>
              <a:gd name="T61" fmla="*/ 53129 h 202"/>
              <a:gd name="T62" fmla="*/ 100072 w 164"/>
              <a:gd name="T63" fmla="*/ 53129 h 202"/>
              <a:gd name="T64" fmla="*/ 81227 w 164"/>
              <a:gd name="T65" fmla="*/ 17054 h 2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4" h="202">
                <a:moveTo>
                  <a:pt x="125" y="26"/>
                </a:moveTo>
                <a:lnTo>
                  <a:pt x="125" y="26"/>
                </a:lnTo>
                <a:cubicBezTo>
                  <a:pt x="100" y="7"/>
                  <a:pt x="73" y="0"/>
                  <a:pt x="64" y="10"/>
                </a:cubicBezTo>
                <a:cubicBezTo>
                  <a:pt x="58" y="18"/>
                  <a:pt x="64" y="34"/>
                  <a:pt x="77" y="49"/>
                </a:cubicBezTo>
                <a:cubicBezTo>
                  <a:pt x="62" y="43"/>
                  <a:pt x="50" y="43"/>
                  <a:pt x="45" y="50"/>
                </a:cubicBezTo>
                <a:cubicBezTo>
                  <a:pt x="39" y="58"/>
                  <a:pt x="44" y="71"/>
                  <a:pt x="55" y="86"/>
                </a:cubicBezTo>
                <a:cubicBezTo>
                  <a:pt x="39" y="79"/>
                  <a:pt x="26" y="78"/>
                  <a:pt x="20" y="86"/>
                </a:cubicBezTo>
                <a:cubicBezTo>
                  <a:pt x="13" y="94"/>
                  <a:pt x="20" y="111"/>
                  <a:pt x="36" y="127"/>
                </a:cubicBezTo>
                <a:cubicBezTo>
                  <a:pt x="23" y="122"/>
                  <a:pt x="12" y="122"/>
                  <a:pt x="8" y="128"/>
                </a:cubicBezTo>
                <a:cubicBezTo>
                  <a:pt x="0" y="138"/>
                  <a:pt x="12" y="160"/>
                  <a:pt x="35" y="178"/>
                </a:cubicBezTo>
                <a:cubicBezTo>
                  <a:pt x="57" y="195"/>
                  <a:pt x="81" y="201"/>
                  <a:pt x="90" y="191"/>
                </a:cubicBezTo>
                <a:cubicBezTo>
                  <a:pt x="95" y="184"/>
                  <a:pt x="90" y="169"/>
                  <a:pt x="77" y="155"/>
                </a:cubicBezTo>
                <a:cubicBezTo>
                  <a:pt x="91" y="162"/>
                  <a:pt x="104" y="162"/>
                  <a:pt x="110" y="155"/>
                </a:cubicBezTo>
                <a:cubicBezTo>
                  <a:pt x="116" y="148"/>
                  <a:pt x="111" y="134"/>
                  <a:pt x="100" y="120"/>
                </a:cubicBezTo>
                <a:cubicBezTo>
                  <a:pt x="116" y="126"/>
                  <a:pt x="129" y="127"/>
                  <a:pt x="135" y="120"/>
                </a:cubicBezTo>
                <a:cubicBezTo>
                  <a:pt x="141" y="112"/>
                  <a:pt x="136" y="98"/>
                  <a:pt x="123" y="82"/>
                </a:cubicBezTo>
                <a:cubicBezTo>
                  <a:pt x="137" y="88"/>
                  <a:pt x="149" y="88"/>
                  <a:pt x="154" y="81"/>
                </a:cubicBezTo>
                <a:cubicBezTo>
                  <a:pt x="163" y="70"/>
                  <a:pt x="150" y="46"/>
                  <a:pt x="125" y="26"/>
                </a:cubicBezTo>
              </a:path>
            </a:pathLst>
          </a:custGeom>
          <a:solidFill>
            <a:srgbClr val="FCB9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35">
            <a:extLst>
              <a:ext uri="{FF2B5EF4-FFF2-40B4-BE49-F238E27FC236}">
                <a16:creationId xmlns:a16="http://schemas.microsoft.com/office/drawing/2014/main" id="{D374ECF4-DDF6-A944-A5A6-BA1EE33E3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7840" y="5836295"/>
            <a:ext cx="2642103" cy="2576241"/>
          </a:xfrm>
          <a:custGeom>
            <a:avLst/>
            <a:gdLst>
              <a:gd name="T0" fmla="*/ 1280816 w 2119"/>
              <a:gd name="T1" fmla="*/ 0 h 2066"/>
              <a:gd name="T2" fmla="*/ 917297 w 2119"/>
              <a:gd name="T3" fmla="*/ 398851 h 2066"/>
              <a:gd name="T4" fmla="*/ 917297 w 2119"/>
              <a:gd name="T5" fmla="*/ 398851 h 2066"/>
              <a:gd name="T6" fmla="*/ 806149 w 2119"/>
              <a:gd name="T7" fmla="*/ 478621 h 2066"/>
              <a:gd name="T8" fmla="*/ 553124 w 2119"/>
              <a:gd name="T9" fmla="*/ 590430 h 2066"/>
              <a:gd name="T10" fmla="*/ 410593 w 2119"/>
              <a:gd name="T11" fmla="*/ 589123 h 2066"/>
              <a:gd name="T12" fmla="*/ 277870 w 2119"/>
              <a:gd name="T13" fmla="*/ 589123 h 2066"/>
              <a:gd name="T14" fmla="*/ 277870 w 2119"/>
              <a:gd name="T15" fmla="*/ 589123 h 2066"/>
              <a:gd name="T16" fmla="*/ 190913 w 2119"/>
              <a:gd name="T17" fmla="*/ 618546 h 2066"/>
              <a:gd name="T18" fmla="*/ 107225 w 2119"/>
              <a:gd name="T19" fmla="*/ 681970 h 2066"/>
              <a:gd name="T20" fmla="*/ 107225 w 2119"/>
              <a:gd name="T21" fmla="*/ 681970 h 2066"/>
              <a:gd name="T22" fmla="*/ 18307 w 2119"/>
              <a:gd name="T23" fmla="*/ 1078860 h 2066"/>
              <a:gd name="T24" fmla="*/ 18307 w 2119"/>
              <a:gd name="T25" fmla="*/ 1078860 h 2066"/>
              <a:gd name="T26" fmla="*/ 90880 w 2119"/>
              <a:gd name="T27" fmla="*/ 1140976 h 2066"/>
              <a:gd name="T28" fmla="*/ 109186 w 2119"/>
              <a:gd name="T29" fmla="*/ 1350209 h 2066"/>
              <a:gd name="T30" fmla="*/ 555086 w 2119"/>
              <a:gd name="T31" fmla="*/ 1350209 h 2066"/>
              <a:gd name="T32" fmla="*/ 555086 w 2119"/>
              <a:gd name="T33" fmla="*/ 1350209 h 2066"/>
              <a:gd name="T34" fmla="*/ 525664 w 2119"/>
              <a:gd name="T35" fmla="*/ 1188707 h 2066"/>
              <a:gd name="T36" fmla="*/ 525664 w 2119"/>
              <a:gd name="T37" fmla="*/ 1188707 h 2066"/>
              <a:gd name="T38" fmla="*/ 661003 w 2119"/>
              <a:gd name="T39" fmla="*/ 823856 h 2066"/>
              <a:gd name="T40" fmla="*/ 921874 w 2119"/>
              <a:gd name="T41" fmla="*/ 667585 h 2066"/>
              <a:gd name="T42" fmla="*/ 921874 w 2119"/>
              <a:gd name="T43" fmla="*/ 667585 h 2066"/>
              <a:gd name="T44" fmla="*/ 1046752 w 2119"/>
              <a:gd name="T45" fmla="*/ 555122 h 2066"/>
              <a:gd name="T46" fmla="*/ 1384772 w 2119"/>
              <a:gd name="T47" fmla="*/ 100694 h 2066"/>
              <a:gd name="T48" fmla="*/ 1280816 w 2119"/>
              <a:gd name="T49" fmla="*/ 0 h 206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19" h="2066">
                <a:moveTo>
                  <a:pt x="1959" y="0"/>
                </a:moveTo>
                <a:lnTo>
                  <a:pt x="1403" y="610"/>
                </a:lnTo>
                <a:cubicBezTo>
                  <a:pt x="1355" y="662"/>
                  <a:pt x="1298" y="704"/>
                  <a:pt x="1233" y="732"/>
                </a:cubicBezTo>
                <a:lnTo>
                  <a:pt x="846" y="903"/>
                </a:lnTo>
                <a:lnTo>
                  <a:pt x="628" y="901"/>
                </a:lnTo>
                <a:lnTo>
                  <a:pt x="425" y="901"/>
                </a:lnTo>
                <a:cubicBezTo>
                  <a:pt x="377" y="901"/>
                  <a:pt x="330" y="917"/>
                  <a:pt x="292" y="946"/>
                </a:cubicBezTo>
                <a:lnTo>
                  <a:pt x="164" y="1043"/>
                </a:lnTo>
                <a:cubicBezTo>
                  <a:pt x="164" y="1043"/>
                  <a:pt x="0" y="1591"/>
                  <a:pt x="28" y="1650"/>
                </a:cubicBezTo>
                <a:cubicBezTo>
                  <a:pt x="53" y="1704"/>
                  <a:pt x="139" y="1745"/>
                  <a:pt x="139" y="1745"/>
                </a:cubicBezTo>
                <a:lnTo>
                  <a:pt x="167" y="2065"/>
                </a:lnTo>
                <a:lnTo>
                  <a:pt x="849" y="2065"/>
                </a:lnTo>
                <a:cubicBezTo>
                  <a:pt x="849" y="2065"/>
                  <a:pt x="798" y="1919"/>
                  <a:pt x="804" y="1818"/>
                </a:cubicBezTo>
                <a:cubicBezTo>
                  <a:pt x="816" y="1579"/>
                  <a:pt x="1011" y="1260"/>
                  <a:pt x="1011" y="1260"/>
                </a:cubicBezTo>
                <a:lnTo>
                  <a:pt x="1410" y="1021"/>
                </a:lnTo>
                <a:cubicBezTo>
                  <a:pt x="1484" y="977"/>
                  <a:pt x="1549" y="918"/>
                  <a:pt x="1601" y="849"/>
                </a:cubicBezTo>
                <a:lnTo>
                  <a:pt x="2118" y="154"/>
                </a:lnTo>
                <a:lnTo>
                  <a:pt x="1959" y="0"/>
                </a:ln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136">
            <a:extLst>
              <a:ext uri="{FF2B5EF4-FFF2-40B4-BE49-F238E27FC236}">
                <a16:creationId xmlns:a16="http://schemas.microsoft.com/office/drawing/2014/main" id="{D2EDF19E-3F72-3A45-88AE-8758C677F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3335" y="8407042"/>
            <a:ext cx="1246895" cy="472402"/>
          </a:xfrm>
          <a:custGeom>
            <a:avLst/>
            <a:gdLst>
              <a:gd name="T0" fmla="*/ 548772 w 1002"/>
              <a:gd name="T1" fmla="*/ 0 h 380"/>
              <a:gd name="T2" fmla="*/ 103751 w 1002"/>
              <a:gd name="T3" fmla="*/ 0 h 380"/>
              <a:gd name="T4" fmla="*/ 0 w 1002"/>
              <a:gd name="T5" fmla="*/ 247054 h 380"/>
              <a:gd name="T6" fmla="*/ 653175 w 1002"/>
              <a:gd name="T7" fmla="*/ 247054 h 380"/>
              <a:gd name="T8" fmla="*/ 548772 w 1002"/>
              <a:gd name="T9" fmla="*/ 0 h 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2" h="380">
                <a:moveTo>
                  <a:pt x="841" y="0"/>
                </a:moveTo>
                <a:lnTo>
                  <a:pt x="159" y="0"/>
                </a:lnTo>
                <a:lnTo>
                  <a:pt x="0" y="379"/>
                </a:lnTo>
                <a:lnTo>
                  <a:pt x="1001" y="379"/>
                </a:lnTo>
                <a:lnTo>
                  <a:pt x="841" y="0"/>
                </a:ln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37">
            <a:extLst>
              <a:ext uri="{FF2B5EF4-FFF2-40B4-BE49-F238E27FC236}">
                <a16:creationId xmlns:a16="http://schemas.microsoft.com/office/drawing/2014/main" id="{CAA6387B-36EF-4D48-8D93-5F62F503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6013" y="7149137"/>
            <a:ext cx="214223" cy="115351"/>
          </a:xfrm>
          <a:custGeom>
            <a:avLst/>
            <a:gdLst>
              <a:gd name="T0" fmla="*/ 0 w 170"/>
              <a:gd name="T1" fmla="*/ 59820 h 91"/>
              <a:gd name="T2" fmla="*/ 5286 w 170"/>
              <a:gd name="T3" fmla="*/ 2659 h 91"/>
              <a:gd name="T4" fmla="*/ 102419 w 170"/>
              <a:gd name="T5" fmla="*/ 0 h 91"/>
              <a:gd name="T6" fmla="*/ 111670 w 170"/>
              <a:gd name="T7" fmla="*/ 41210 h 91"/>
              <a:gd name="T8" fmla="*/ 0 w 170"/>
              <a:gd name="T9" fmla="*/ 5982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0" h="91">
                <a:moveTo>
                  <a:pt x="0" y="90"/>
                </a:moveTo>
                <a:lnTo>
                  <a:pt x="8" y="4"/>
                </a:lnTo>
                <a:lnTo>
                  <a:pt x="155" y="0"/>
                </a:lnTo>
                <a:lnTo>
                  <a:pt x="169" y="62"/>
                </a:lnTo>
                <a:lnTo>
                  <a:pt x="0" y="90"/>
                </a:lnTo>
              </a:path>
            </a:pathLst>
          </a:custGeom>
          <a:solidFill>
            <a:srgbClr val="FCB9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38">
            <a:extLst>
              <a:ext uri="{FF2B5EF4-FFF2-40B4-BE49-F238E27FC236}">
                <a16:creationId xmlns:a16="http://schemas.microsoft.com/office/drawing/2014/main" id="{BC119B79-B596-A94C-A985-637376777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9661" y="5462769"/>
            <a:ext cx="598732" cy="538319"/>
          </a:xfrm>
          <a:custGeom>
            <a:avLst/>
            <a:gdLst>
              <a:gd name="T0" fmla="*/ 73603 w 482"/>
              <a:gd name="T1" fmla="*/ 281620 h 434"/>
              <a:gd name="T2" fmla="*/ 110731 w 482"/>
              <a:gd name="T3" fmla="*/ 246498 h 434"/>
              <a:gd name="T4" fmla="*/ 110731 w 482"/>
              <a:gd name="T5" fmla="*/ 246498 h 434"/>
              <a:gd name="T6" fmla="*/ 160234 w 482"/>
              <a:gd name="T7" fmla="*/ 246498 h 434"/>
              <a:gd name="T8" fmla="*/ 230580 w 482"/>
              <a:gd name="T9" fmla="*/ 208776 h 434"/>
              <a:gd name="T10" fmla="*/ 230580 w 482"/>
              <a:gd name="T11" fmla="*/ 208776 h 434"/>
              <a:gd name="T12" fmla="*/ 309395 w 482"/>
              <a:gd name="T13" fmla="*/ 83250 h 434"/>
              <a:gd name="T14" fmla="*/ 309395 w 482"/>
              <a:gd name="T15" fmla="*/ 83250 h 434"/>
              <a:gd name="T16" fmla="*/ 285946 w 482"/>
              <a:gd name="T17" fmla="*/ 83901 h 434"/>
              <a:gd name="T18" fmla="*/ 285946 w 482"/>
              <a:gd name="T19" fmla="*/ 83901 h 434"/>
              <a:gd name="T20" fmla="*/ 305486 w 482"/>
              <a:gd name="T21" fmla="*/ 48129 h 434"/>
              <a:gd name="T22" fmla="*/ 305486 w 482"/>
              <a:gd name="T23" fmla="*/ 48129 h 434"/>
              <a:gd name="T24" fmla="*/ 283340 w 482"/>
              <a:gd name="T25" fmla="*/ 45527 h 434"/>
              <a:gd name="T26" fmla="*/ 283340 w 482"/>
              <a:gd name="T27" fmla="*/ 45527 h 434"/>
              <a:gd name="T28" fmla="*/ 296367 w 482"/>
              <a:gd name="T29" fmla="*/ 14309 h 434"/>
              <a:gd name="T30" fmla="*/ 296367 w 482"/>
              <a:gd name="T31" fmla="*/ 14309 h 434"/>
              <a:gd name="T32" fmla="*/ 265102 w 482"/>
              <a:gd name="T33" fmla="*/ 26666 h 434"/>
              <a:gd name="T34" fmla="*/ 265102 w 482"/>
              <a:gd name="T35" fmla="*/ 26666 h 434"/>
              <a:gd name="T36" fmla="*/ 263800 w 482"/>
              <a:gd name="T37" fmla="*/ 1951 h 434"/>
              <a:gd name="T38" fmla="*/ 263800 w 482"/>
              <a:gd name="T39" fmla="*/ 1951 h 434"/>
              <a:gd name="T40" fmla="*/ 153720 w 482"/>
              <a:gd name="T41" fmla="*/ 99510 h 434"/>
              <a:gd name="T42" fmla="*/ 79466 w 482"/>
              <a:gd name="T43" fmla="*/ 121623 h 434"/>
              <a:gd name="T44" fmla="*/ 79466 w 482"/>
              <a:gd name="T45" fmla="*/ 121623 h 434"/>
              <a:gd name="T46" fmla="*/ 95749 w 482"/>
              <a:gd name="T47" fmla="*/ 80649 h 434"/>
              <a:gd name="T48" fmla="*/ 95749 w 482"/>
              <a:gd name="T49" fmla="*/ 80649 h 434"/>
              <a:gd name="T50" fmla="*/ 100960 w 482"/>
              <a:gd name="T51" fmla="*/ 7805 h 434"/>
              <a:gd name="T52" fmla="*/ 100960 w 482"/>
              <a:gd name="T53" fmla="*/ 7805 h 434"/>
              <a:gd name="T54" fmla="*/ 46898 w 482"/>
              <a:gd name="T55" fmla="*/ 77397 h 434"/>
              <a:gd name="T56" fmla="*/ 46898 w 482"/>
              <a:gd name="T57" fmla="*/ 77397 h 434"/>
              <a:gd name="T58" fmla="*/ 32568 w 482"/>
              <a:gd name="T59" fmla="*/ 173004 h 434"/>
              <a:gd name="T60" fmla="*/ 0 w 482"/>
              <a:gd name="T61" fmla="*/ 213328 h 434"/>
              <a:gd name="T62" fmla="*/ 73603 w 482"/>
              <a:gd name="T63" fmla="*/ 281620 h 4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82" h="434">
                <a:moveTo>
                  <a:pt x="113" y="433"/>
                </a:moveTo>
                <a:lnTo>
                  <a:pt x="170" y="379"/>
                </a:lnTo>
                <a:cubicBezTo>
                  <a:pt x="194" y="392"/>
                  <a:pt x="223" y="392"/>
                  <a:pt x="246" y="379"/>
                </a:cubicBezTo>
                <a:lnTo>
                  <a:pt x="354" y="321"/>
                </a:lnTo>
                <a:cubicBezTo>
                  <a:pt x="354" y="321"/>
                  <a:pt x="481" y="143"/>
                  <a:pt x="475" y="128"/>
                </a:cubicBezTo>
                <a:cubicBezTo>
                  <a:pt x="469" y="111"/>
                  <a:pt x="439" y="129"/>
                  <a:pt x="439" y="129"/>
                </a:cubicBezTo>
                <a:cubicBezTo>
                  <a:pt x="439" y="129"/>
                  <a:pt x="474" y="89"/>
                  <a:pt x="469" y="74"/>
                </a:cubicBezTo>
                <a:cubicBezTo>
                  <a:pt x="464" y="58"/>
                  <a:pt x="435" y="70"/>
                  <a:pt x="435" y="70"/>
                </a:cubicBezTo>
                <a:cubicBezTo>
                  <a:pt x="435" y="70"/>
                  <a:pt x="463" y="28"/>
                  <a:pt x="455" y="22"/>
                </a:cubicBezTo>
                <a:cubicBezTo>
                  <a:pt x="447" y="16"/>
                  <a:pt x="407" y="41"/>
                  <a:pt x="407" y="41"/>
                </a:cubicBezTo>
                <a:cubicBezTo>
                  <a:pt x="407" y="41"/>
                  <a:pt x="430" y="7"/>
                  <a:pt x="405" y="3"/>
                </a:cubicBezTo>
                <a:cubicBezTo>
                  <a:pt x="381" y="0"/>
                  <a:pt x="236" y="153"/>
                  <a:pt x="236" y="153"/>
                </a:cubicBezTo>
                <a:lnTo>
                  <a:pt x="122" y="187"/>
                </a:lnTo>
                <a:cubicBezTo>
                  <a:pt x="122" y="187"/>
                  <a:pt x="118" y="137"/>
                  <a:pt x="147" y="124"/>
                </a:cubicBezTo>
                <a:cubicBezTo>
                  <a:pt x="181" y="108"/>
                  <a:pt x="170" y="13"/>
                  <a:pt x="155" y="12"/>
                </a:cubicBezTo>
                <a:cubicBezTo>
                  <a:pt x="131" y="11"/>
                  <a:pt x="147" y="53"/>
                  <a:pt x="72" y="119"/>
                </a:cubicBezTo>
                <a:cubicBezTo>
                  <a:pt x="42" y="147"/>
                  <a:pt x="50" y="266"/>
                  <a:pt x="50" y="266"/>
                </a:cubicBezTo>
                <a:lnTo>
                  <a:pt x="0" y="328"/>
                </a:lnTo>
                <a:lnTo>
                  <a:pt x="113" y="433"/>
                </a:lnTo>
              </a:path>
            </a:pathLst>
          </a:custGeom>
          <a:solidFill>
            <a:srgbClr val="FCB9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39">
            <a:extLst>
              <a:ext uri="{FF2B5EF4-FFF2-40B4-BE49-F238E27FC236}">
                <a16:creationId xmlns:a16="http://schemas.microsoft.com/office/drawing/2014/main" id="{B060FFE2-6D71-8944-98F6-7E960223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5306" y="6435041"/>
            <a:ext cx="384505" cy="911845"/>
          </a:xfrm>
          <a:custGeom>
            <a:avLst/>
            <a:gdLst>
              <a:gd name="T0" fmla="*/ 22257 w 308"/>
              <a:gd name="T1" fmla="*/ 0 h 730"/>
              <a:gd name="T2" fmla="*/ 22257 w 308"/>
              <a:gd name="T3" fmla="*/ 297358 h 730"/>
              <a:gd name="T4" fmla="*/ 22257 w 308"/>
              <a:gd name="T5" fmla="*/ 297358 h 730"/>
              <a:gd name="T6" fmla="*/ 66116 w 308"/>
              <a:gd name="T7" fmla="*/ 469615 h 730"/>
              <a:gd name="T8" fmla="*/ 66116 w 308"/>
              <a:gd name="T9" fmla="*/ 469615 h 730"/>
              <a:gd name="T10" fmla="*/ 200966 w 308"/>
              <a:gd name="T11" fmla="*/ 297358 h 730"/>
              <a:gd name="T12" fmla="*/ 200966 w 308"/>
              <a:gd name="T13" fmla="*/ 0 h 730"/>
              <a:gd name="T14" fmla="*/ 22257 w 308"/>
              <a:gd name="T15" fmla="*/ 0 h 7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8" h="730">
                <a:moveTo>
                  <a:pt x="34" y="0"/>
                </a:moveTo>
                <a:lnTo>
                  <a:pt x="34" y="454"/>
                </a:lnTo>
                <a:cubicBezTo>
                  <a:pt x="34" y="454"/>
                  <a:pt x="0" y="706"/>
                  <a:pt x="101" y="717"/>
                </a:cubicBezTo>
                <a:cubicBezTo>
                  <a:pt x="220" y="729"/>
                  <a:pt x="307" y="454"/>
                  <a:pt x="307" y="454"/>
                </a:cubicBezTo>
                <a:lnTo>
                  <a:pt x="307" y="0"/>
                </a:lnTo>
                <a:lnTo>
                  <a:pt x="34" y="0"/>
                </a:lnTo>
              </a:path>
            </a:pathLst>
          </a:custGeom>
          <a:solidFill>
            <a:srgbClr val="FCB9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40">
            <a:extLst>
              <a:ext uri="{FF2B5EF4-FFF2-40B4-BE49-F238E27FC236}">
                <a16:creationId xmlns:a16="http://schemas.microsoft.com/office/drawing/2014/main" id="{5C871896-7535-BA4F-B7D9-C340B7CC4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3758" y="6435041"/>
            <a:ext cx="340563" cy="422962"/>
          </a:xfrm>
          <a:custGeom>
            <a:avLst/>
            <a:gdLst>
              <a:gd name="T0" fmla="*/ 177927 w 274"/>
              <a:gd name="T1" fmla="*/ 86501 h 341"/>
              <a:gd name="T2" fmla="*/ 177927 w 274"/>
              <a:gd name="T3" fmla="*/ 0 h 341"/>
              <a:gd name="T4" fmla="*/ 0 w 274"/>
              <a:gd name="T5" fmla="*/ 0 h 341"/>
              <a:gd name="T6" fmla="*/ 0 w 274"/>
              <a:gd name="T7" fmla="*/ 221132 h 341"/>
              <a:gd name="T8" fmla="*/ 0 w 274"/>
              <a:gd name="T9" fmla="*/ 221132 h 341"/>
              <a:gd name="T10" fmla="*/ 177927 w 274"/>
              <a:gd name="T11" fmla="*/ 86501 h 3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4" h="341">
                <a:moveTo>
                  <a:pt x="273" y="133"/>
                </a:moveTo>
                <a:lnTo>
                  <a:pt x="273" y="0"/>
                </a:lnTo>
                <a:lnTo>
                  <a:pt x="0" y="0"/>
                </a:lnTo>
                <a:lnTo>
                  <a:pt x="0" y="340"/>
                </a:lnTo>
                <a:cubicBezTo>
                  <a:pt x="82" y="338"/>
                  <a:pt x="211" y="282"/>
                  <a:pt x="273" y="133"/>
                </a:cubicBezTo>
              </a:path>
            </a:pathLst>
          </a:custGeom>
          <a:solidFill>
            <a:srgbClr val="EDA8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41">
            <a:extLst>
              <a:ext uri="{FF2B5EF4-FFF2-40B4-BE49-F238E27FC236}">
                <a16:creationId xmlns:a16="http://schemas.microsoft.com/office/drawing/2014/main" id="{92E63B61-84E8-F543-A516-CCA26172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446" y="6275739"/>
            <a:ext cx="203236" cy="197750"/>
          </a:xfrm>
          <a:custGeom>
            <a:avLst/>
            <a:gdLst>
              <a:gd name="T0" fmla="*/ 86426 w 164"/>
              <a:gd name="T1" fmla="*/ 85431 h 159"/>
              <a:gd name="T2" fmla="*/ 86426 w 164"/>
              <a:gd name="T3" fmla="*/ 85431 h 159"/>
              <a:gd name="T4" fmla="*/ 14946 w 164"/>
              <a:gd name="T5" fmla="*/ 85431 h 159"/>
              <a:gd name="T6" fmla="*/ 14946 w 164"/>
              <a:gd name="T7" fmla="*/ 85431 h 159"/>
              <a:gd name="T8" fmla="*/ 24043 w 164"/>
              <a:gd name="T9" fmla="*/ 16304 h 159"/>
              <a:gd name="T10" fmla="*/ 24043 w 164"/>
              <a:gd name="T11" fmla="*/ 16304 h 159"/>
              <a:gd name="T12" fmla="*/ 86426 w 164"/>
              <a:gd name="T13" fmla="*/ 18260 h 159"/>
              <a:gd name="T14" fmla="*/ 86426 w 164"/>
              <a:gd name="T15" fmla="*/ 18260 h 159"/>
              <a:gd name="T16" fmla="*/ 86426 w 164"/>
              <a:gd name="T17" fmla="*/ 85431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4" h="159">
                <a:moveTo>
                  <a:pt x="133" y="131"/>
                </a:moveTo>
                <a:lnTo>
                  <a:pt x="133" y="131"/>
                </a:lnTo>
                <a:cubicBezTo>
                  <a:pt x="103" y="157"/>
                  <a:pt x="46" y="158"/>
                  <a:pt x="23" y="131"/>
                </a:cubicBezTo>
                <a:cubicBezTo>
                  <a:pt x="0" y="104"/>
                  <a:pt x="7" y="50"/>
                  <a:pt x="37" y="25"/>
                </a:cubicBezTo>
                <a:cubicBezTo>
                  <a:pt x="68" y="0"/>
                  <a:pt x="109" y="1"/>
                  <a:pt x="133" y="28"/>
                </a:cubicBezTo>
                <a:cubicBezTo>
                  <a:pt x="155" y="55"/>
                  <a:pt x="163" y="106"/>
                  <a:pt x="133" y="131"/>
                </a:cubicBezTo>
              </a:path>
            </a:pathLst>
          </a:custGeom>
          <a:solidFill>
            <a:srgbClr val="FCB9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42">
            <a:extLst>
              <a:ext uri="{FF2B5EF4-FFF2-40B4-BE49-F238E27FC236}">
                <a16:creationId xmlns:a16="http://schemas.microsoft.com/office/drawing/2014/main" id="{1215D819-DA26-DE45-96CD-4B5D0EA76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6151" y="5984609"/>
            <a:ext cx="675629" cy="785503"/>
          </a:xfrm>
          <a:custGeom>
            <a:avLst/>
            <a:gdLst>
              <a:gd name="T0" fmla="*/ 341834 w 541"/>
              <a:gd name="T1" fmla="*/ 200057 h 630"/>
              <a:gd name="T2" fmla="*/ 341834 w 541"/>
              <a:gd name="T3" fmla="*/ 200057 h 630"/>
              <a:gd name="T4" fmla="*/ 144723 w 541"/>
              <a:gd name="T5" fmla="*/ 402075 h 630"/>
              <a:gd name="T6" fmla="*/ 144723 w 541"/>
              <a:gd name="T7" fmla="*/ 402075 h 630"/>
              <a:gd name="T8" fmla="*/ 12442 w 541"/>
              <a:gd name="T9" fmla="*/ 154946 h 630"/>
              <a:gd name="T10" fmla="*/ 12442 w 541"/>
              <a:gd name="T11" fmla="*/ 154946 h 630"/>
              <a:gd name="T12" fmla="*/ 199730 w 541"/>
              <a:gd name="T13" fmla="*/ 12422 h 630"/>
              <a:gd name="T14" fmla="*/ 199730 w 541"/>
              <a:gd name="T15" fmla="*/ 12422 h 630"/>
              <a:gd name="T16" fmla="*/ 341834 w 541"/>
              <a:gd name="T17" fmla="*/ 200057 h 6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1" h="630">
                <a:moveTo>
                  <a:pt x="522" y="306"/>
                </a:moveTo>
                <a:lnTo>
                  <a:pt x="522" y="306"/>
                </a:lnTo>
                <a:cubicBezTo>
                  <a:pt x="503" y="445"/>
                  <a:pt x="404" y="629"/>
                  <a:pt x="221" y="615"/>
                </a:cubicBezTo>
                <a:cubicBezTo>
                  <a:pt x="39" y="601"/>
                  <a:pt x="0" y="377"/>
                  <a:pt x="19" y="237"/>
                </a:cubicBezTo>
                <a:cubicBezTo>
                  <a:pt x="39" y="98"/>
                  <a:pt x="166" y="0"/>
                  <a:pt x="305" y="19"/>
                </a:cubicBezTo>
                <a:cubicBezTo>
                  <a:pt x="444" y="38"/>
                  <a:pt x="540" y="166"/>
                  <a:pt x="522" y="306"/>
                </a:cubicBezTo>
              </a:path>
            </a:pathLst>
          </a:custGeom>
          <a:solidFill>
            <a:srgbClr val="FCB9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143">
            <a:extLst>
              <a:ext uri="{FF2B5EF4-FFF2-40B4-BE49-F238E27FC236}">
                <a16:creationId xmlns:a16="http://schemas.microsoft.com/office/drawing/2014/main" id="{8CCFD424-5FD5-9041-A2BD-AA8A6E58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5730" y="5781365"/>
            <a:ext cx="1087602" cy="598744"/>
          </a:xfrm>
          <a:custGeom>
            <a:avLst/>
            <a:gdLst>
              <a:gd name="T0" fmla="*/ 141105 w 873"/>
              <a:gd name="T1" fmla="*/ 138663 h 480"/>
              <a:gd name="T2" fmla="*/ 141105 w 873"/>
              <a:gd name="T3" fmla="*/ 138663 h 480"/>
              <a:gd name="T4" fmla="*/ 379547 w 873"/>
              <a:gd name="T5" fmla="*/ 310684 h 480"/>
              <a:gd name="T6" fmla="*/ 379547 w 873"/>
              <a:gd name="T7" fmla="*/ 310684 h 480"/>
              <a:gd name="T8" fmla="*/ 567687 w 873"/>
              <a:gd name="T9" fmla="*/ 250509 h 480"/>
              <a:gd name="T10" fmla="*/ 567687 w 873"/>
              <a:gd name="T11" fmla="*/ 250509 h 480"/>
              <a:gd name="T12" fmla="*/ 221457 w 873"/>
              <a:gd name="T13" fmla="*/ 2616 h 480"/>
              <a:gd name="T14" fmla="*/ 221457 w 873"/>
              <a:gd name="T15" fmla="*/ 2616 h 480"/>
              <a:gd name="T16" fmla="*/ 43115 w 873"/>
              <a:gd name="T17" fmla="*/ 262282 h 480"/>
              <a:gd name="T18" fmla="*/ 43115 w 873"/>
              <a:gd name="T19" fmla="*/ 262282 h 480"/>
              <a:gd name="T20" fmla="*/ 141105 w 873"/>
              <a:gd name="T21" fmla="*/ 138663 h 4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3" h="480">
                <a:moveTo>
                  <a:pt x="216" y="212"/>
                </a:moveTo>
                <a:lnTo>
                  <a:pt x="216" y="212"/>
                </a:lnTo>
                <a:cubicBezTo>
                  <a:pt x="216" y="212"/>
                  <a:pt x="370" y="469"/>
                  <a:pt x="581" y="475"/>
                </a:cubicBezTo>
                <a:cubicBezTo>
                  <a:pt x="793" y="479"/>
                  <a:pt x="872" y="385"/>
                  <a:pt x="869" y="383"/>
                </a:cubicBezTo>
                <a:cubicBezTo>
                  <a:pt x="562" y="150"/>
                  <a:pt x="637" y="0"/>
                  <a:pt x="339" y="4"/>
                </a:cubicBezTo>
                <a:cubicBezTo>
                  <a:pt x="0" y="7"/>
                  <a:pt x="66" y="401"/>
                  <a:pt x="66" y="401"/>
                </a:cubicBezTo>
                <a:cubicBezTo>
                  <a:pt x="66" y="401"/>
                  <a:pt x="219" y="312"/>
                  <a:pt x="216" y="212"/>
                </a:cubicBezTo>
              </a:path>
            </a:pathLst>
          </a:custGeom>
          <a:solidFill>
            <a:srgbClr val="1807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2E134AE5-9AAF-4D44-8153-23AA76BEA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4601" y="6183374"/>
            <a:ext cx="410704" cy="231703"/>
          </a:xfrm>
          <a:custGeom>
            <a:avLst/>
            <a:gdLst>
              <a:gd name="connsiteX0" fmla="*/ 308909 w 410704"/>
              <a:gd name="connsiteY0" fmla="*/ 88075 h 231703"/>
              <a:gd name="connsiteX1" fmla="*/ 330538 w 410704"/>
              <a:gd name="connsiteY1" fmla="*/ 92881 h 231703"/>
              <a:gd name="connsiteX2" fmla="*/ 341662 w 410704"/>
              <a:gd name="connsiteY2" fmla="*/ 97687 h 231703"/>
              <a:gd name="connsiteX3" fmla="*/ 350313 w 410704"/>
              <a:gd name="connsiteY3" fmla="*/ 103695 h 231703"/>
              <a:gd name="connsiteX4" fmla="*/ 354021 w 410704"/>
              <a:gd name="connsiteY4" fmla="*/ 107299 h 231703"/>
              <a:gd name="connsiteX5" fmla="*/ 356493 w 410704"/>
              <a:gd name="connsiteY5" fmla="*/ 109702 h 231703"/>
              <a:gd name="connsiteX6" fmla="*/ 363908 w 410704"/>
              <a:gd name="connsiteY6" fmla="*/ 112105 h 231703"/>
              <a:gd name="connsiteX7" fmla="*/ 370088 w 410704"/>
              <a:gd name="connsiteY7" fmla="*/ 110904 h 231703"/>
              <a:gd name="connsiteX8" fmla="*/ 379975 w 410704"/>
              <a:gd name="connsiteY8" fmla="*/ 106098 h 231703"/>
              <a:gd name="connsiteX9" fmla="*/ 399750 w 410704"/>
              <a:gd name="connsiteY9" fmla="*/ 100090 h 231703"/>
              <a:gd name="connsiteX10" fmla="*/ 383683 w 410704"/>
              <a:gd name="connsiteY10" fmla="*/ 113307 h 231703"/>
              <a:gd name="connsiteX11" fmla="*/ 375032 w 410704"/>
              <a:gd name="connsiteY11" fmla="*/ 119315 h 231703"/>
              <a:gd name="connsiteX12" fmla="*/ 363908 w 410704"/>
              <a:gd name="connsiteY12" fmla="*/ 124121 h 231703"/>
              <a:gd name="connsiteX13" fmla="*/ 350313 w 410704"/>
              <a:gd name="connsiteY13" fmla="*/ 121718 h 231703"/>
              <a:gd name="connsiteX14" fmla="*/ 344133 w 410704"/>
              <a:gd name="connsiteY14" fmla="*/ 118113 h 231703"/>
              <a:gd name="connsiteX15" fmla="*/ 340426 w 410704"/>
              <a:gd name="connsiteY15" fmla="*/ 114508 h 231703"/>
              <a:gd name="connsiteX16" fmla="*/ 333010 w 410704"/>
              <a:gd name="connsiteY16" fmla="*/ 110904 h 231703"/>
              <a:gd name="connsiteX17" fmla="*/ 324359 w 410704"/>
              <a:gd name="connsiteY17" fmla="*/ 107299 h 231703"/>
              <a:gd name="connsiteX18" fmla="*/ 289753 w 410704"/>
              <a:gd name="connsiteY18" fmla="*/ 102493 h 231703"/>
              <a:gd name="connsiteX19" fmla="*/ 252675 w 410704"/>
              <a:gd name="connsiteY19" fmla="*/ 114508 h 231703"/>
              <a:gd name="connsiteX20" fmla="*/ 287281 w 410704"/>
              <a:gd name="connsiteY20" fmla="*/ 90478 h 231703"/>
              <a:gd name="connsiteX21" fmla="*/ 308909 w 410704"/>
              <a:gd name="connsiteY21" fmla="*/ 88075 h 231703"/>
              <a:gd name="connsiteX22" fmla="*/ 95581 w 410704"/>
              <a:gd name="connsiteY22" fmla="*/ 88075 h 231703"/>
              <a:gd name="connsiteX23" fmla="*/ 117031 w 410704"/>
              <a:gd name="connsiteY23" fmla="*/ 90478 h 231703"/>
              <a:gd name="connsiteX24" fmla="*/ 152575 w 410704"/>
              <a:gd name="connsiteY24" fmla="*/ 114508 h 231703"/>
              <a:gd name="connsiteX25" fmla="*/ 114579 w 410704"/>
              <a:gd name="connsiteY25" fmla="*/ 102493 h 231703"/>
              <a:gd name="connsiteX26" fmla="*/ 79035 w 410704"/>
              <a:gd name="connsiteY26" fmla="*/ 107299 h 231703"/>
              <a:gd name="connsiteX27" fmla="*/ 71681 w 410704"/>
              <a:gd name="connsiteY27" fmla="*/ 110904 h 231703"/>
              <a:gd name="connsiteX28" fmla="*/ 64327 w 410704"/>
              <a:gd name="connsiteY28" fmla="*/ 114508 h 231703"/>
              <a:gd name="connsiteX29" fmla="*/ 60649 w 410704"/>
              <a:gd name="connsiteY29" fmla="*/ 118113 h 231703"/>
              <a:gd name="connsiteX30" fmla="*/ 54521 w 410704"/>
              <a:gd name="connsiteY30" fmla="*/ 121718 h 231703"/>
              <a:gd name="connsiteX31" fmla="*/ 41039 w 410704"/>
              <a:gd name="connsiteY31" fmla="*/ 124121 h 231703"/>
              <a:gd name="connsiteX32" fmla="*/ 28782 w 410704"/>
              <a:gd name="connsiteY32" fmla="*/ 119315 h 231703"/>
              <a:gd name="connsiteX33" fmla="*/ 21428 w 410704"/>
              <a:gd name="connsiteY33" fmla="*/ 113307 h 231703"/>
              <a:gd name="connsiteX34" fmla="*/ 5494 w 410704"/>
              <a:gd name="connsiteY34" fmla="*/ 100090 h 231703"/>
              <a:gd name="connsiteX35" fmla="*/ 25105 w 410704"/>
              <a:gd name="connsiteY35" fmla="*/ 106098 h 231703"/>
              <a:gd name="connsiteX36" fmla="*/ 34910 w 410704"/>
              <a:gd name="connsiteY36" fmla="*/ 110904 h 231703"/>
              <a:gd name="connsiteX37" fmla="*/ 42264 w 410704"/>
              <a:gd name="connsiteY37" fmla="*/ 112105 h 231703"/>
              <a:gd name="connsiteX38" fmla="*/ 48393 w 410704"/>
              <a:gd name="connsiteY38" fmla="*/ 109702 h 231703"/>
              <a:gd name="connsiteX39" fmla="*/ 50844 w 410704"/>
              <a:gd name="connsiteY39" fmla="*/ 107299 h 231703"/>
              <a:gd name="connsiteX40" fmla="*/ 54521 w 410704"/>
              <a:gd name="connsiteY40" fmla="*/ 103695 h 231703"/>
              <a:gd name="connsiteX41" fmla="*/ 63101 w 410704"/>
              <a:gd name="connsiteY41" fmla="*/ 97687 h 231703"/>
              <a:gd name="connsiteX42" fmla="*/ 74132 w 410704"/>
              <a:gd name="connsiteY42" fmla="*/ 92881 h 231703"/>
              <a:gd name="connsiteX43" fmla="*/ 95581 w 410704"/>
              <a:gd name="connsiteY43" fmla="*/ 88075 h 231703"/>
              <a:gd name="connsiteX44" fmla="*/ 191640 w 410704"/>
              <a:gd name="connsiteY44" fmla="*/ 64899 h 231703"/>
              <a:gd name="connsiteX45" fmla="*/ 192861 w 410704"/>
              <a:gd name="connsiteY45" fmla="*/ 126596 h 231703"/>
              <a:gd name="connsiteX46" fmla="*/ 184316 w 410704"/>
              <a:gd name="connsiteY46" fmla="*/ 158678 h 231703"/>
              <a:gd name="connsiteX47" fmla="*/ 163565 w 410704"/>
              <a:gd name="connsiteY47" fmla="*/ 183356 h 231703"/>
              <a:gd name="connsiteX48" fmla="*/ 152579 w 410704"/>
              <a:gd name="connsiteY48" fmla="*/ 193228 h 231703"/>
              <a:gd name="connsiteX49" fmla="*/ 146476 w 410704"/>
              <a:gd name="connsiteY49" fmla="*/ 201865 h 231703"/>
              <a:gd name="connsiteX50" fmla="*/ 151358 w 410704"/>
              <a:gd name="connsiteY50" fmla="*/ 208035 h 231703"/>
              <a:gd name="connsiteX51" fmla="*/ 163565 w 410704"/>
              <a:gd name="connsiteY51" fmla="*/ 215438 h 231703"/>
              <a:gd name="connsiteX52" fmla="*/ 218494 w 410704"/>
              <a:gd name="connsiteY52" fmla="*/ 222842 h 231703"/>
              <a:gd name="connsiteX53" fmla="*/ 157462 w 410704"/>
              <a:gd name="connsiteY53" fmla="*/ 226544 h 231703"/>
              <a:gd name="connsiteX54" fmla="*/ 144035 w 410704"/>
              <a:gd name="connsiteY54" fmla="*/ 219140 h 231703"/>
              <a:gd name="connsiteX55" fmla="*/ 136711 w 410704"/>
              <a:gd name="connsiteY55" fmla="*/ 212971 h 231703"/>
              <a:gd name="connsiteX56" fmla="*/ 131828 w 410704"/>
              <a:gd name="connsiteY56" fmla="*/ 201865 h 231703"/>
              <a:gd name="connsiteX57" fmla="*/ 135490 w 410704"/>
              <a:gd name="connsiteY57" fmla="*/ 189526 h 231703"/>
              <a:gd name="connsiteX58" fmla="*/ 141593 w 410704"/>
              <a:gd name="connsiteY58" fmla="*/ 183356 h 231703"/>
              <a:gd name="connsiteX59" fmla="*/ 152579 w 410704"/>
              <a:gd name="connsiteY59" fmla="*/ 172251 h 231703"/>
              <a:gd name="connsiteX60" fmla="*/ 170889 w 410704"/>
              <a:gd name="connsiteY60" fmla="*/ 151274 h 231703"/>
              <a:gd name="connsiteX61" fmla="*/ 180654 w 410704"/>
              <a:gd name="connsiteY61" fmla="*/ 125362 h 231703"/>
              <a:gd name="connsiteX62" fmla="*/ 191640 w 410704"/>
              <a:gd name="connsiteY62" fmla="*/ 64899 h 231703"/>
              <a:gd name="connsiteX63" fmla="*/ 339718 w 410704"/>
              <a:gd name="connsiteY63" fmla="*/ 236 h 231703"/>
              <a:gd name="connsiteX64" fmla="*/ 385352 w 410704"/>
              <a:gd name="connsiteY64" fmla="*/ 13968 h 231703"/>
              <a:gd name="connsiteX65" fmla="*/ 410704 w 410704"/>
              <a:gd name="connsiteY65" fmla="*/ 50172 h 231703"/>
              <a:gd name="connsiteX66" fmla="*/ 408169 w 410704"/>
              <a:gd name="connsiteY66" fmla="*/ 52669 h 231703"/>
              <a:gd name="connsiteX67" fmla="*/ 400563 w 410704"/>
              <a:gd name="connsiteY67" fmla="*/ 46427 h 231703"/>
              <a:gd name="connsiteX68" fmla="*/ 392958 w 410704"/>
              <a:gd name="connsiteY68" fmla="*/ 40185 h 231703"/>
              <a:gd name="connsiteX69" fmla="*/ 385352 w 410704"/>
              <a:gd name="connsiteY69" fmla="*/ 36440 h 231703"/>
              <a:gd name="connsiteX70" fmla="*/ 377746 w 410704"/>
              <a:gd name="connsiteY70" fmla="*/ 31446 h 231703"/>
              <a:gd name="connsiteX71" fmla="*/ 339718 w 410704"/>
              <a:gd name="connsiteY71" fmla="*/ 23955 h 231703"/>
              <a:gd name="connsiteX72" fmla="*/ 300422 w 410704"/>
              <a:gd name="connsiteY72" fmla="*/ 27701 h 231703"/>
              <a:gd name="connsiteX73" fmla="*/ 282675 w 410704"/>
              <a:gd name="connsiteY73" fmla="*/ 33943 h 231703"/>
              <a:gd name="connsiteX74" fmla="*/ 264929 w 410704"/>
              <a:gd name="connsiteY74" fmla="*/ 42682 h 231703"/>
              <a:gd name="connsiteX75" fmla="*/ 263661 w 410704"/>
              <a:gd name="connsiteY75" fmla="*/ 40185 h 231703"/>
              <a:gd name="connsiteX76" fmla="*/ 296619 w 410704"/>
              <a:gd name="connsiteY76" fmla="*/ 10223 h 231703"/>
              <a:gd name="connsiteX77" fmla="*/ 339718 w 410704"/>
              <a:gd name="connsiteY77" fmla="*/ 236 h 231703"/>
              <a:gd name="connsiteX78" fmla="*/ 76057 w 410704"/>
              <a:gd name="connsiteY78" fmla="*/ 236 h 231703"/>
              <a:gd name="connsiteX79" fmla="*/ 120423 w 410704"/>
              <a:gd name="connsiteY79" fmla="*/ 13968 h 231703"/>
              <a:gd name="connsiteX80" fmla="*/ 147043 w 410704"/>
              <a:gd name="connsiteY80" fmla="*/ 50172 h 231703"/>
              <a:gd name="connsiteX81" fmla="*/ 144508 w 410704"/>
              <a:gd name="connsiteY81" fmla="*/ 52669 h 231703"/>
              <a:gd name="connsiteX82" fmla="*/ 136902 w 410704"/>
              <a:gd name="connsiteY82" fmla="*/ 46427 h 231703"/>
              <a:gd name="connsiteX83" fmla="*/ 129297 w 410704"/>
              <a:gd name="connsiteY83" fmla="*/ 40185 h 231703"/>
              <a:gd name="connsiteX84" fmla="*/ 121691 w 410704"/>
              <a:gd name="connsiteY84" fmla="*/ 36440 h 231703"/>
              <a:gd name="connsiteX85" fmla="*/ 112818 w 410704"/>
              <a:gd name="connsiteY85" fmla="*/ 31446 h 231703"/>
              <a:gd name="connsiteX86" fmla="*/ 74789 w 410704"/>
              <a:gd name="connsiteY86" fmla="*/ 23955 h 231703"/>
              <a:gd name="connsiteX87" fmla="*/ 36761 w 410704"/>
              <a:gd name="connsiteY87" fmla="*/ 27701 h 231703"/>
              <a:gd name="connsiteX88" fmla="*/ 19014 w 410704"/>
              <a:gd name="connsiteY88" fmla="*/ 33943 h 231703"/>
              <a:gd name="connsiteX89" fmla="*/ 1268 w 410704"/>
              <a:gd name="connsiteY89" fmla="*/ 42682 h 231703"/>
              <a:gd name="connsiteX90" fmla="*/ 0 w 410704"/>
              <a:gd name="connsiteY90" fmla="*/ 40185 h 231703"/>
              <a:gd name="connsiteX91" fmla="*/ 31690 w 410704"/>
              <a:gd name="connsiteY91" fmla="*/ 10223 h 231703"/>
              <a:gd name="connsiteX92" fmla="*/ 76057 w 410704"/>
              <a:gd name="connsiteY92" fmla="*/ 236 h 23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10704" h="231703">
                <a:moveTo>
                  <a:pt x="308909" y="88075"/>
                </a:moveTo>
                <a:cubicBezTo>
                  <a:pt x="316325" y="88375"/>
                  <a:pt x="323740" y="89877"/>
                  <a:pt x="330538" y="92881"/>
                </a:cubicBezTo>
                <a:cubicBezTo>
                  <a:pt x="334246" y="94082"/>
                  <a:pt x="337954" y="95284"/>
                  <a:pt x="341662" y="97687"/>
                </a:cubicBezTo>
                <a:cubicBezTo>
                  <a:pt x="344133" y="98889"/>
                  <a:pt x="347841" y="101292"/>
                  <a:pt x="350313" y="103695"/>
                </a:cubicBezTo>
                <a:lnTo>
                  <a:pt x="354021" y="107299"/>
                </a:lnTo>
                <a:cubicBezTo>
                  <a:pt x="355257" y="108501"/>
                  <a:pt x="356493" y="109702"/>
                  <a:pt x="356493" y="109702"/>
                </a:cubicBezTo>
                <a:cubicBezTo>
                  <a:pt x="358965" y="110904"/>
                  <a:pt x="361436" y="112105"/>
                  <a:pt x="363908" y="112105"/>
                </a:cubicBezTo>
                <a:cubicBezTo>
                  <a:pt x="366380" y="112105"/>
                  <a:pt x="367616" y="112105"/>
                  <a:pt x="370088" y="110904"/>
                </a:cubicBezTo>
                <a:lnTo>
                  <a:pt x="379975" y="106098"/>
                </a:lnTo>
                <a:cubicBezTo>
                  <a:pt x="386155" y="103695"/>
                  <a:pt x="393570" y="101292"/>
                  <a:pt x="399750" y="100090"/>
                </a:cubicBezTo>
                <a:cubicBezTo>
                  <a:pt x="394806" y="103695"/>
                  <a:pt x="388627" y="108501"/>
                  <a:pt x="383683" y="113307"/>
                </a:cubicBezTo>
                <a:lnTo>
                  <a:pt x="375032" y="119315"/>
                </a:lnTo>
                <a:cubicBezTo>
                  <a:pt x="372560" y="121718"/>
                  <a:pt x="367616" y="122919"/>
                  <a:pt x="363908" y="124121"/>
                </a:cubicBezTo>
                <a:cubicBezTo>
                  <a:pt x="360200" y="124121"/>
                  <a:pt x="354021" y="122919"/>
                  <a:pt x="350313" y="121718"/>
                </a:cubicBezTo>
                <a:cubicBezTo>
                  <a:pt x="347841" y="120516"/>
                  <a:pt x="346605" y="119315"/>
                  <a:pt x="344133" y="118113"/>
                </a:cubicBezTo>
                <a:lnTo>
                  <a:pt x="340426" y="114508"/>
                </a:lnTo>
                <a:cubicBezTo>
                  <a:pt x="337954" y="113307"/>
                  <a:pt x="336718" y="112105"/>
                  <a:pt x="333010" y="110904"/>
                </a:cubicBezTo>
                <a:cubicBezTo>
                  <a:pt x="330538" y="109702"/>
                  <a:pt x="328066" y="107299"/>
                  <a:pt x="324359" y="107299"/>
                </a:cubicBezTo>
                <a:cubicBezTo>
                  <a:pt x="314471" y="102493"/>
                  <a:pt x="302112" y="101292"/>
                  <a:pt x="289753" y="102493"/>
                </a:cubicBezTo>
                <a:cubicBezTo>
                  <a:pt x="277394" y="104896"/>
                  <a:pt x="265034" y="108501"/>
                  <a:pt x="252675" y="114508"/>
                </a:cubicBezTo>
                <a:cubicBezTo>
                  <a:pt x="260091" y="103695"/>
                  <a:pt x="272450" y="95284"/>
                  <a:pt x="287281" y="90478"/>
                </a:cubicBezTo>
                <a:cubicBezTo>
                  <a:pt x="294078" y="88676"/>
                  <a:pt x="301494" y="87774"/>
                  <a:pt x="308909" y="88075"/>
                </a:cubicBezTo>
                <a:close/>
                <a:moveTo>
                  <a:pt x="95581" y="88075"/>
                </a:moveTo>
                <a:cubicBezTo>
                  <a:pt x="102935" y="87774"/>
                  <a:pt x="110290" y="88676"/>
                  <a:pt x="117031" y="90478"/>
                </a:cubicBezTo>
                <a:cubicBezTo>
                  <a:pt x="131739" y="95284"/>
                  <a:pt x="143996" y="103695"/>
                  <a:pt x="152575" y="114508"/>
                </a:cubicBezTo>
                <a:cubicBezTo>
                  <a:pt x="139093" y="108501"/>
                  <a:pt x="126836" y="104896"/>
                  <a:pt x="114579" y="102493"/>
                </a:cubicBezTo>
                <a:cubicBezTo>
                  <a:pt x="102323" y="101292"/>
                  <a:pt x="90066" y="102493"/>
                  <a:pt x="79035" y="107299"/>
                </a:cubicBezTo>
                <a:cubicBezTo>
                  <a:pt x="76583" y="107299"/>
                  <a:pt x="74132" y="109702"/>
                  <a:pt x="71681" y="110904"/>
                </a:cubicBezTo>
                <a:cubicBezTo>
                  <a:pt x="69229" y="112105"/>
                  <a:pt x="66778" y="113307"/>
                  <a:pt x="64327" y="114508"/>
                </a:cubicBezTo>
                <a:lnTo>
                  <a:pt x="60649" y="118113"/>
                </a:lnTo>
                <a:cubicBezTo>
                  <a:pt x="58198" y="119315"/>
                  <a:pt x="56972" y="120516"/>
                  <a:pt x="54521" y="121718"/>
                </a:cubicBezTo>
                <a:cubicBezTo>
                  <a:pt x="50844" y="122919"/>
                  <a:pt x="45941" y="124121"/>
                  <a:pt x="41039" y="124121"/>
                </a:cubicBezTo>
                <a:cubicBezTo>
                  <a:pt x="37362" y="122919"/>
                  <a:pt x="32459" y="121718"/>
                  <a:pt x="28782" y="119315"/>
                </a:cubicBezTo>
                <a:lnTo>
                  <a:pt x="21428" y="113307"/>
                </a:lnTo>
                <a:cubicBezTo>
                  <a:pt x="16525" y="108501"/>
                  <a:pt x="11622" y="103695"/>
                  <a:pt x="5494" y="100090"/>
                </a:cubicBezTo>
                <a:cubicBezTo>
                  <a:pt x="12848" y="101292"/>
                  <a:pt x="18976" y="103695"/>
                  <a:pt x="25105" y="106098"/>
                </a:cubicBezTo>
                <a:lnTo>
                  <a:pt x="34910" y="110904"/>
                </a:lnTo>
                <a:cubicBezTo>
                  <a:pt x="37362" y="112105"/>
                  <a:pt x="39813" y="112105"/>
                  <a:pt x="42264" y="112105"/>
                </a:cubicBezTo>
                <a:cubicBezTo>
                  <a:pt x="44716" y="112105"/>
                  <a:pt x="45941" y="110904"/>
                  <a:pt x="48393" y="109702"/>
                </a:cubicBezTo>
                <a:cubicBezTo>
                  <a:pt x="49618" y="109702"/>
                  <a:pt x="50844" y="108501"/>
                  <a:pt x="50844" y="107299"/>
                </a:cubicBezTo>
                <a:lnTo>
                  <a:pt x="54521" y="103695"/>
                </a:lnTo>
                <a:cubicBezTo>
                  <a:pt x="58198" y="101292"/>
                  <a:pt x="60649" y="98889"/>
                  <a:pt x="63101" y="97687"/>
                </a:cubicBezTo>
                <a:cubicBezTo>
                  <a:pt x="66778" y="95284"/>
                  <a:pt x="70455" y="94082"/>
                  <a:pt x="74132" y="92881"/>
                </a:cubicBezTo>
                <a:cubicBezTo>
                  <a:pt x="80873" y="89877"/>
                  <a:pt x="88227" y="88375"/>
                  <a:pt x="95581" y="88075"/>
                </a:cubicBezTo>
                <a:close/>
                <a:moveTo>
                  <a:pt x="191640" y="64899"/>
                </a:moveTo>
                <a:cubicBezTo>
                  <a:pt x="195302" y="85876"/>
                  <a:pt x="195302" y="105619"/>
                  <a:pt x="192861" y="126596"/>
                </a:cubicBezTo>
                <a:cubicBezTo>
                  <a:pt x="191640" y="137701"/>
                  <a:pt x="189199" y="148806"/>
                  <a:pt x="184316" y="158678"/>
                </a:cubicBezTo>
                <a:cubicBezTo>
                  <a:pt x="179433" y="169783"/>
                  <a:pt x="170889" y="177187"/>
                  <a:pt x="163565" y="183356"/>
                </a:cubicBezTo>
                <a:cubicBezTo>
                  <a:pt x="159903" y="188292"/>
                  <a:pt x="155020" y="190760"/>
                  <a:pt x="152579" y="193228"/>
                </a:cubicBezTo>
                <a:cubicBezTo>
                  <a:pt x="148917" y="196929"/>
                  <a:pt x="146476" y="200631"/>
                  <a:pt x="146476" y="201865"/>
                </a:cubicBezTo>
                <a:cubicBezTo>
                  <a:pt x="146476" y="201865"/>
                  <a:pt x="147696" y="205567"/>
                  <a:pt x="151358" y="208035"/>
                </a:cubicBezTo>
                <a:cubicBezTo>
                  <a:pt x="155020" y="210503"/>
                  <a:pt x="158682" y="212971"/>
                  <a:pt x="163565" y="215438"/>
                </a:cubicBezTo>
                <a:cubicBezTo>
                  <a:pt x="179433" y="224076"/>
                  <a:pt x="200185" y="227778"/>
                  <a:pt x="218494" y="222842"/>
                </a:cubicBezTo>
                <a:cubicBezTo>
                  <a:pt x="201405" y="233947"/>
                  <a:pt x="178213" y="233947"/>
                  <a:pt x="157462" y="226544"/>
                </a:cubicBezTo>
                <a:cubicBezTo>
                  <a:pt x="153800" y="225310"/>
                  <a:pt x="147696" y="222842"/>
                  <a:pt x="144035" y="219140"/>
                </a:cubicBezTo>
                <a:cubicBezTo>
                  <a:pt x="140373" y="216672"/>
                  <a:pt x="139152" y="215438"/>
                  <a:pt x="136711" y="212971"/>
                </a:cubicBezTo>
                <a:cubicBezTo>
                  <a:pt x="134269" y="210503"/>
                  <a:pt x="131828" y="205567"/>
                  <a:pt x="131828" y="201865"/>
                </a:cubicBezTo>
                <a:cubicBezTo>
                  <a:pt x="133049" y="195696"/>
                  <a:pt x="134269" y="193228"/>
                  <a:pt x="135490" y="189526"/>
                </a:cubicBezTo>
                <a:cubicBezTo>
                  <a:pt x="137931" y="187058"/>
                  <a:pt x="140373" y="185824"/>
                  <a:pt x="141593" y="183356"/>
                </a:cubicBezTo>
                <a:cubicBezTo>
                  <a:pt x="145255" y="179655"/>
                  <a:pt x="150138" y="175953"/>
                  <a:pt x="152579" y="172251"/>
                </a:cubicBezTo>
                <a:cubicBezTo>
                  <a:pt x="159903" y="166081"/>
                  <a:pt x="167227" y="159912"/>
                  <a:pt x="170889" y="151274"/>
                </a:cubicBezTo>
                <a:cubicBezTo>
                  <a:pt x="175772" y="143871"/>
                  <a:pt x="178213" y="133999"/>
                  <a:pt x="180654" y="125362"/>
                </a:cubicBezTo>
                <a:cubicBezTo>
                  <a:pt x="185537" y="105619"/>
                  <a:pt x="187978" y="85876"/>
                  <a:pt x="191640" y="64899"/>
                </a:cubicBezTo>
                <a:close/>
                <a:moveTo>
                  <a:pt x="339718" y="236"/>
                </a:moveTo>
                <a:cubicBezTo>
                  <a:pt x="354929" y="236"/>
                  <a:pt x="371408" y="5229"/>
                  <a:pt x="385352" y="13968"/>
                </a:cubicBezTo>
                <a:cubicBezTo>
                  <a:pt x="398028" y="22707"/>
                  <a:pt x="406902" y="36440"/>
                  <a:pt x="410704" y="50172"/>
                </a:cubicBezTo>
                <a:lnTo>
                  <a:pt x="408169" y="52669"/>
                </a:lnTo>
                <a:lnTo>
                  <a:pt x="400563" y="46427"/>
                </a:lnTo>
                <a:cubicBezTo>
                  <a:pt x="399296" y="43930"/>
                  <a:pt x="396761" y="41433"/>
                  <a:pt x="392958" y="40185"/>
                </a:cubicBezTo>
                <a:lnTo>
                  <a:pt x="385352" y="36440"/>
                </a:lnTo>
                <a:cubicBezTo>
                  <a:pt x="382817" y="33943"/>
                  <a:pt x="379014" y="32694"/>
                  <a:pt x="377746" y="31446"/>
                </a:cubicBezTo>
                <a:cubicBezTo>
                  <a:pt x="365070" y="26452"/>
                  <a:pt x="352394" y="23955"/>
                  <a:pt x="339718" y="23955"/>
                </a:cubicBezTo>
                <a:cubicBezTo>
                  <a:pt x="327042" y="23955"/>
                  <a:pt x="313098" y="25204"/>
                  <a:pt x="300422" y="27701"/>
                </a:cubicBezTo>
                <a:cubicBezTo>
                  <a:pt x="295351" y="30197"/>
                  <a:pt x="289013" y="31446"/>
                  <a:pt x="282675" y="33943"/>
                </a:cubicBezTo>
                <a:cubicBezTo>
                  <a:pt x="276337" y="36440"/>
                  <a:pt x="271267" y="38936"/>
                  <a:pt x="264929" y="42682"/>
                </a:cubicBezTo>
                <a:lnTo>
                  <a:pt x="263661" y="40185"/>
                </a:lnTo>
                <a:cubicBezTo>
                  <a:pt x="271267" y="25204"/>
                  <a:pt x="282675" y="16465"/>
                  <a:pt x="296619" y="10223"/>
                </a:cubicBezTo>
                <a:cubicBezTo>
                  <a:pt x="309295" y="2732"/>
                  <a:pt x="324507" y="-1013"/>
                  <a:pt x="339718" y="236"/>
                </a:cubicBezTo>
                <a:close/>
                <a:moveTo>
                  <a:pt x="76057" y="236"/>
                </a:moveTo>
                <a:cubicBezTo>
                  <a:pt x="91268" y="236"/>
                  <a:pt x="107747" y="5229"/>
                  <a:pt x="120423" y="13968"/>
                </a:cubicBezTo>
                <a:cubicBezTo>
                  <a:pt x="134367" y="22707"/>
                  <a:pt x="141973" y="36440"/>
                  <a:pt x="147043" y="50172"/>
                </a:cubicBezTo>
                <a:lnTo>
                  <a:pt x="144508" y="52669"/>
                </a:lnTo>
                <a:lnTo>
                  <a:pt x="136902" y="46427"/>
                </a:lnTo>
                <a:cubicBezTo>
                  <a:pt x="134367" y="43930"/>
                  <a:pt x="133100" y="41433"/>
                  <a:pt x="129297" y="40185"/>
                </a:cubicBezTo>
                <a:lnTo>
                  <a:pt x="121691" y="36440"/>
                </a:lnTo>
                <a:cubicBezTo>
                  <a:pt x="117888" y="33943"/>
                  <a:pt x="115353" y="32694"/>
                  <a:pt x="112818" y="31446"/>
                </a:cubicBezTo>
                <a:cubicBezTo>
                  <a:pt x="101409" y="26452"/>
                  <a:pt x="88733" y="23955"/>
                  <a:pt x="74789" y="23955"/>
                </a:cubicBezTo>
                <a:cubicBezTo>
                  <a:pt x="62113" y="23955"/>
                  <a:pt x="49437" y="25204"/>
                  <a:pt x="36761" y="27701"/>
                </a:cubicBezTo>
                <a:cubicBezTo>
                  <a:pt x="30423" y="30197"/>
                  <a:pt x="24085" y="31446"/>
                  <a:pt x="19014" y="33943"/>
                </a:cubicBezTo>
                <a:cubicBezTo>
                  <a:pt x="12676" y="36440"/>
                  <a:pt x="7606" y="38936"/>
                  <a:pt x="1268" y="42682"/>
                </a:cubicBezTo>
                <a:lnTo>
                  <a:pt x="0" y="40185"/>
                </a:lnTo>
                <a:cubicBezTo>
                  <a:pt x="7606" y="25204"/>
                  <a:pt x="19014" y="16465"/>
                  <a:pt x="31690" y="10223"/>
                </a:cubicBezTo>
                <a:cubicBezTo>
                  <a:pt x="44367" y="2732"/>
                  <a:pt x="60846" y="-1013"/>
                  <a:pt x="76057" y="236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147">
            <a:extLst>
              <a:ext uri="{FF2B5EF4-FFF2-40B4-BE49-F238E27FC236}">
                <a16:creationId xmlns:a16="http://schemas.microsoft.com/office/drawing/2014/main" id="{E04B2706-B08C-C643-A2AD-FFA2445F0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8968" y="6462504"/>
            <a:ext cx="197746" cy="120848"/>
          </a:xfrm>
          <a:custGeom>
            <a:avLst/>
            <a:gdLst>
              <a:gd name="T0" fmla="*/ 53142 w 160"/>
              <a:gd name="T1" fmla="*/ 62714 h 97"/>
              <a:gd name="T2" fmla="*/ 53142 w 160"/>
              <a:gd name="T3" fmla="*/ 62714 h 97"/>
              <a:gd name="T4" fmla="*/ 0 w 160"/>
              <a:gd name="T5" fmla="*/ 0 h 97"/>
              <a:gd name="T6" fmla="*/ 0 w 160"/>
              <a:gd name="T7" fmla="*/ 0 h 97"/>
              <a:gd name="T8" fmla="*/ 49901 w 160"/>
              <a:gd name="T9" fmla="*/ 16985 h 97"/>
              <a:gd name="T10" fmla="*/ 49901 w 160"/>
              <a:gd name="T11" fmla="*/ 16985 h 97"/>
              <a:gd name="T12" fmla="*/ 103043 w 160"/>
              <a:gd name="T13" fmla="*/ 0 h 97"/>
              <a:gd name="T14" fmla="*/ 103043 w 160"/>
              <a:gd name="T15" fmla="*/ 0 h 97"/>
              <a:gd name="T16" fmla="*/ 53142 w 160"/>
              <a:gd name="T17" fmla="*/ 62714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0" h="97">
                <a:moveTo>
                  <a:pt x="82" y="96"/>
                </a:moveTo>
                <a:lnTo>
                  <a:pt x="82" y="96"/>
                </a:lnTo>
                <a:cubicBezTo>
                  <a:pt x="10" y="96"/>
                  <a:pt x="0" y="0"/>
                  <a:pt x="0" y="0"/>
                </a:cubicBezTo>
                <a:cubicBezTo>
                  <a:pt x="0" y="0"/>
                  <a:pt x="37" y="26"/>
                  <a:pt x="77" y="26"/>
                </a:cubicBezTo>
                <a:cubicBezTo>
                  <a:pt x="119" y="27"/>
                  <a:pt x="159" y="0"/>
                  <a:pt x="159" y="0"/>
                </a:cubicBezTo>
                <a:cubicBezTo>
                  <a:pt x="159" y="0"/>
                  <a:pt x="153" y="95"/>
                  <a:pt x="82" y="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1D455DA0-98DE-C049-9211-A416285BD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2627" y="6363628"/>
            <a:ext cx="504128" cy="158076"/>
          </a:xfrm>
          <a:custGeom>
            <a:avLst/>
            <a:gdLst>
              <a:gd name="connsiteX0" fmla="*/ 424481 w 504128"/>
              <a:gd name="connsiteY0" fmla="*/ 0 h 158076"/>
              <a:gd name="connsiteX1" fmla="*/ 504128 w 504128"/>
              <a:gd name="connsiteY1" fmla="*/ 78425 h 158076"/>
              <a:gd name="connsiteX2" fmla="*/ 424481 w 504128"/>
              <a:gd name="connsiteY2" fmla="*/ 158076 h 158076"/>
              <a:gd name="connsiteX3" fmla="*/ 346059 w 504128"/>
              <a:gd name="connsiteY3" fmla="*/ 78425 h 158076"/>
              <a:gd name="connsiteX4" fmla="*/ 424481 w 504128"/>
              <a:gd name="connsiteY4" fmla="*/ 0 h 158076"/>
              <a:gd name="connsiteX5" fmla="*/ 0 w 504128"/>
              <a:gd name="connsiteY5" fmla="*/ 0 h 158076"/>
              <a:gd name="connsiteX6" fmla="*/ 7324 w 504128"/>
              <a:gd name="connsiteY6" fmla="*/ 0 h 158076"/>
              <a:gd name="connsiteX7" fmla="*/ 86666 w 504128"/>
              <a:gd name="connsiteY7" fmla="*/ 79033 h 158076"/>
              <a:gd name="connsiteX8" fmla="*/ 19530 w 504128"/>
              <a:gd name="connsiteY8" fmla="*/ 158066 h 158076"/>
              <a:gd name="connsiteX9" fmla="*/ 0 w 504128"/>
              <a:gd name="connsiteY9" fmla="*/ 0 h 15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128" h="158076">
                <a:moveTo>
                  <a:pt x="424481" y="0"/>
                </a:moveTo>
                <a:cubicBezTo>
                  <a:pt x="468593" y="0"/>
                  <a:pt x="504128" y="34311"/>
                  <a:pt x="504128" y="78425"/>
                </a:cubicBezTo>
                <a:cubicBezTo>
                  <a:pt x="504128" y="122539"/>
                  <a:pt x="468593" y="158076"/>
                  <a:pt x="424481" y="158076"/>
                </a:cubicBezTo>
                <a:cubicBezTo>
                  <a:pt x="380368" y="158076"/>
                  <a:pt x="346059" y="122539"/>
                  <a:pt x="346059" y="78425"/>
                </a:cubicBezTo>
                <a:cubicBezTo>
                  <a:pt x="346059" y="34311"/>
                  <a:pt x="380368" y="0"/>
                  <a:pt x="424481" y="0"/>
                </a:cubicBezTo>
                <a:close/>
                <a:moveTo>
                  <a:pt x="0" y="0"/>
                </a:moveTo>
                <a:cubicBezTo>
                  <a:pt x="2441" y="0"/>
                  <a:pt x="4883" y="0"/>
                  <a:pt x="7324" y="0"/>
                </a:cubicBezTo>
                <a:cubicBezTo>
                  <a:pt x="51267" y="0"/>
                  <a:pt x="86666" y="34577"/>
                  <a:pt x="86666" y="79033"/>
                </a:cubicBezTo>
                <a:cubicBezTo>
                  <a:pt x="86666" y="119785"/>
                  <a:pt x="57371" y="153127"/>
                  <a:pt x="19530" y="158066"/>
                </a:cubicBezTo>
                <a:cubicBezTo>
                  <a:pt x="4883" y="107436"/>
                  <a:pt x="0" y="51866"/>
                  <a:pt x="0" y="0"/>
                </a:cubicBezTo>
                <a:close/>
              </a:path>
            </a:pathLst>
          </a:custGeom>
          <a:solidFill>
            <a:srgbClr val="FB9C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152">
            <a:extLst>
              <a:ext uri="{FF2B5EF4-FFF2-40B4-BE49-F238E27FC236}">
                <a16:creationId xmlns:a16="http://schemas.microsoft.com/office/drawing/2014/main" id="{8FDA6F3C-4EA8-534C-B31C-D57445CEC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391" y="6797580"/>
            <a:ext cx="197746" cy="351554"/>
          </a:xfrm>
          <a:custGeom>
            <a:avLst/>
            <a:gdLst>
              <a:gd name="T0" fmla="*/ 53497 w 157"/>
              <a:gd name="T1" fmla="*/ 182392 h 284"/>
              <a:gd name="T2" fmla="*/ 53497 w 157"/>
              <a:gd name="T3" fmla="*/ 182392 h 284"/>
              <a:gd name="T4" fmla="*/ 101710 w 157"/>
              <a:gd name="T5" fmla="*/ 97362 h 284"/>
              <a:gd name="T6" fmla="*/ 36985 w 157"/>
              <a:gd name="T7" fmla="*/ 0 h 284"/>
              <a:gd name="T8" fmla="*/ 36985 w 157"/>
              <a:gd name="T9" fmla="*/ 0 h 284"/>
              <a:gd name="T10" fmla="*/ 40288 w 157"/>
              <a:gd name="T11" fmla="*/ 86328 h 284"/>
              <a:gd name="T12" fmla="*/ 1981 w 157"/>
              <a:gd name="T13" fmla="*/ 183690 h 284"/>
              <a:gd name="T14" fmla="*/ 53497 w 157"/>
              <a:gd name="T15" fmla="*/ 182392 h 2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7" h="284">
                <a:moveTo>
                  <a:pt x="81" y="281"/>
                </a:moveTo>
                <a:lnTo>
                  <a:pt x="81" y="281"/>
                </a:lnTo>
                <a:cubicBezTo>
                  <a:pt x="81" y="281"/>
                  <a:pt x="156" y="232"/>
                  <a:pt x="154" y="150"/>
                </a:cubicBezTo>
                <a:lnTo>
                  <a:pt x="56" y="0"/>
                </a:lnTo>
                <a:cubicBezTo>
                  <a:pt x="56" y="0"/>
                  <a:pt x="0" y="49"/>
                  <a:pt x="61" y="133"/>
                </a:cubicBezTo>
                <a:lnTo>
                  <a:pt x="3" y="283"/>
                </a:lnTo>
                <a:lnTo>
                  <a:pt x="81" y="281"/>
                </a:lnTo>
              </a:path>
            </a:pathLst>
          </a:custGeom>
          <a:solidFill>
            <a:srgbClr val="FCB9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53">
            <a:extLst>
              <a:ext uri="{FF2B5EF4-FFF2-40B4-BE49-F238E27FC236}">
                <a16:creationId xmlns:a16="http://schemas.microsoft.com/office/drawing/2014/main" id="{A042C162-A6A2-AF49-9FFE-7779FB05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0226" y="5907707"/>
            <a:ext cx="153801" cy="126338"/>
          </a:xfrm>
          <a:custGeom>
            <a:avLst/>
            <a:gdLst>
              <a:gd name="T0" fmla="*/ 0 w 122"/>
              <a:gd name="T1" fmla="*/ 0 h 102"/>
              <a:gd name="T2" fmla="*/ 0 w 122"/>
              <a:gd name="T3" fmla="*/ 0 h 102"/>
              <a:gd name="T4" fmla="*/ 21815 w 122"/>
              <a:gd name="T5" fmla="*/ 13639 h 102"/>
              <a:gd name="T6" fmla="*/ 21815 w 122"/>
              <a:gd name="T7" fmla="*/ 13639 h 102"/>
              <a:gd name="T8" fmla="*/ 42968 w 122"/>
              <a:gd name="T9" fmla="*/ 29876 h 102"/>
              <a:gd name="T10" fmla="*/ 42968 w 122"/>
              <a:gd name="T11" fmla="*/ 29876 h 102"/>
              <a:gd name="T12" fmla="*/ 62139 w 122"/>
              <a:gd name="T13" fmla="*/ 46762 h 102"/>
              <a:gd name="T14" fmla="*/ 62139 w 122"/>
              <a:gd name="T15" fmla="*/ 46762 h 102"/>
              <a:gd name="T16" fmla="*/ 79987 w 122"/>
              <a:gd name="T17" fmla="*/ 65597 h 102"/>
              <a:gd name="T18" fmla="*/ 79987 w 122"/>
              <a:gd name="T19" fmla="*/ 65597 h 102"/>
              <a:gd name="T20" fmla="*/ 58172 w 122"/>
              <a:gd name="T21" fmla="*/ 51958 h 102"/>
              <a:gd name="T22" fmla="*/ 58172 w 122"/>
              <a:gd name="T23" fmla="*/ 51958 h 102"/>
              <a:gd name="T24" fmla="*/ 37019 w 122"/>
              <a:gd name="T25" fmla="*/ 36370 h 102"/>
              <a:gd name="T26" fmla="*/ 37019 w 122"/>
              <a:gd name="T27" fmla="*/ 36370 h 102"/>
              <a:gd name="T28" fmla="*/ 17848 w 122"/>
              <a:gd name="T29" fmla="*/ 18835 h 102"/>
              <a:gd name="T30" fmla="*/ 17848 w 122"/>
              <a:gd name="T31" fmla="*/ 18835 h 102"/>
              <a:gd name="T32" fmla="*/ 0 w 122"/>
              <a:gd name="T33" fmla="*/ 0 h 1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102">
                <a:moveTo>
                  <a:pt x="0" y="0"/>
                </a:moveTo>
                <a:lnTo>
                  <a:pt x="0" y="0"/>
                </a:lnTo>
                <a:cubicBezTo>
                  <a:pt x="12" y="7"/>
                  <a:pt x="23" y="14"/>
                  <a:pt x="33" y="21"/>
                </a:cubicBezTo>
                <a:cubicBezTo>
                  <a:pt x="44" y="29"/>
                  <a:pt x="55" y="37"/>
                  <a:pt x="65" y="46"/>
                </a:cubicBezTo>
                <a:cubicBezTo>
                  <a:pt x="75" y="54"/>
                  <a:pt x="85" y="63"/>
                  <a:pt x="94" y="72"/>
                </a:cubicBezTo>
                <a:cubicBezTo>
                  <a:pt x="104" y="81"/>
                  <a:pt x="113" y="91"/>
                  <a:pt x="121" y="101"/>
                </a:cubicBezTo>
                <a:cubicBezTo>
                  <a:pt x="109" y="95"/>
                  <a:pt x="98" y="87"/>
                  <a:pt x="88" y="80"/>
                </a:cubicBezTo>
                <a:cubicBezTo>
                  <a:pt x="77" y="72"/>
                  <a:pt x="66" y="64"/>
                  <a:pt x="56" y="56"/>
                </a:cubicBezTo>
                <a:cubicBezTo>
                  <a:pt x="46" y="47"/>
                  <a:pt x="36" y="39"/>
                  <a:pt x="27" y="29"/>
                </a:cubicBezTo>
                <a:cubicBezTo>
                  <a:pt x="17" y="20"/>
                  <a:pt x="8" y="11"/>
                  <a:pt x="0" y="0"/>
                </a:cubicBez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154">
            <a:extLst>
              <a:ext uri="{FF2B5EF4-FFF2-40B4-BE49-F238E27FC236}">
                <a16:creationId xmlns:a16="http://schemas.microsoft.com/office/drawing/2014/main" id="{1751B2E9-DC3A-5C47-90B0-EDFF86EB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6579" y="5682489"/>
            <a:ext cx="554787" cy="1010721"/>
          </a:xfrm>
          <a:custGeom>
            <a:avLst/>
            <a:gdLst>
              <a:gd name="T0" fmla="*/ 255036 w 446"/>
              <a:gd name="T1" fmla="*/ 292761 h 811"/>
              <a:gd name="T2" fmla="*/ 255036 w 446"/>
              <a:gd name="T3" fmla="*/ 292761 h 811"/>
              <a:gd name="T4" fmla="*/ 82186 w 446"/>
              <a:gd name="T5" fmla="*/ 513639 h 811"/>
              <a:gd name="T6" fmla="*/ 82186 w 446"/>
              <a:gd name="T7" fmla="*/ 513639 h 811"/>
              <a:gd name="T8" fmla="*/ 34570 w 446"/>
              <a:gd name="T9" fmla="*/ 237215 h 811"/>
              <a:gd name="T10" fmla="*/ 34570 w 446"/>
              <a:gd name="T11" fmla="*/ 237215 h 811"/>
              <a:gd name="T12" fmla="*/ 207421 w 446"/>
              <a:gd name="T13" fmla="*/ 15684 h 811"/>
              <a:gd name="T14" fmla="*/ 207421 w 446"/>
              <a:gd name="T15" fmla="*/ 15684 h 811"/>
              <a:gd name="T16" fmla="*/ 255036 w 446"/>
              <a:gd name="T17" fmla="*/ 292761 h 8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6" h="811">
                <a:moveTo>
                  <a:pt x="391" y="448"/>
                </a:moveTo>
                <a:lnTo>
                  <a:pt x="391" y="448"/>
                </a:lnTo>
                <a:cubicBezTo>
                  <a:pt x="338" y="658"/>
                  <a:pt x="219" y="810"/>
                  <a:pt x="126" y="786"/>
                </a:cubicBezTo>
                <a:cubicBezTo>
                  <a:pt x="33" y="763"/>
                  <a:pt x="0" y="573"/>
                  <a:pt x="53" y="363"/>
                </a:cubicBezTo>
                <a:cubicBezTo>
                  <a:pt x="106" y="152"/>
                  <a:pt x="224" y="0"/>
                  <a:pt x="318" y="24"/>
                </a:cubicBezTo>
                <a:cubicBezTo>
                  <a:pt x="411" y="47"/>
                  <a:pt x="445" y="237"/>
                  <a:pt x="391" y="4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155">
            <a:extLst>
              <a:ext uri="{FF2B5EF4-FFF2-40B4-BE49-F238E27FC236}">
                <a16:creationId xmlns:a16="http://schemas.microsoft.com/office/drawing/2014/main" id="{D9134B3D-16F6-AE4A-8953-F7ED79822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5031" y="5726435"/>
            <a:ext cx="472392" cy="928326"/>
          </a:xfrm>
          <a:custGeom>
            <a:avLst/>
            <a:gdLst>
              <a:gd name="T0" fmla="*/ 216988 w 379"/>
              <a:gd name="T1" fmla="*/ 266581 h 745"/>
              <a:gd name="T2" fmla="*/ 216988 w 379"/>
              <a:gd name="T3" fmla="*/ 266581 h 745"/>
              <a:gd name="T4" fmla="*/ 67319 w 379"/>
              <a:gd name="T5" fmla="*/ 471744 h 745"/>
              <a:gd name="T6" fmla="*/ 67319 w 379"/>
              <a:gd name="T7" fmla="*/ 471744 h 745"/>
              <a:gd name="T8" fmla="*/ 29411 w 379"/>
              <a:gd name="T9" fmla="*/ 219537 h 745"/>
              <a:gd name="T10" fmla="*/ 29411 w 379"/>
              <a:gd name="T11" fmla="*/ 219537 h 745"/>
              <a:gd name="T12" fmla="*/ 180387 w 379"/>
              <a:gd name="T13" fmla="*/ 14374 h 745"/>
              <a:gd name="T14" fmla="*/ 180387 w 379"/>
              <a:gd name="T15" fmla="*/ 14374 h 745"/>
              <a:gd name="T16" fmla="*/ 216988 w 379"/>
              <a:gd name="T17" fmla="*/ 266581 h 7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9" h="745">
                <a:moveTo>
                  <a:pt x="332" y="408"/>
                </a:moveTo>
                <a:lnTo>
                  <a:pt x="332" y="408"/>
                </a:lnTo>
                <a:cubicBezTo>
                  <a:pt x="288" y="587"/>
                  <a:pt x="187" y="744"/>
                  <a:pt x="103" y="722"/>
                </a:cubicBezTo>
                <a:cubicBezTo>
                  <a:pt x="18" y="700"/>
                  <a:pt x="0" y="515"/>
                  <a:pt x="45" y="336"/>
                </a:cubicBezTo>
                <a:cubicBezTo>
                  <a:pt x="90" y="156"/>
                  <a:pt x="191" y="0"/>
                  <a:pt x="276" y="22"/>
                </a:cubicBezTo>
                <a:cubicBezTo>
                  <a:pt x="360" y="44"/>
                  <a:pt x="378" y="229"/>
                  <a:pt x="332" y="408"/>
                </a:cubicBezTo>
              </a:path>
            </a:pathLst>
          </a:custGeom>
          <a:solidFill>
            <a:srgbClr val="9192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56">
            <a:extLst>
              <a:ext uri="{FF2B5EF4-FFF2-40B4-BE49-F238E27FC236}">
                <a16:creationId xmlns:a16="http://schemas.microsoft.com/office/drawing/2014/main" id="{A90C4A78-3C55-E04D-B515-9EC937447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1225" y="6088978"/>
            <a:ext cx="203240" cy="280146"/>
          </a:xfrm>
          <a:custGeom>
            <a:avLst/>
            <a:gdLst>
              <a:gd name="T0" fmla="*/ 105910 w 161"/>
              <a:gd name="T1" fmla="*/ 20061 h 227"/>
              <a:gd name="T2" fmla="*/ 105910 w 161"/>
              <a:gd name="T3" fmla="*/ 20061 h 227"/>
              <a:gd name="T4" fmla="*/ 88038 w 161"/>
              <a:gd name="T5" fmla="*/ 9707 h 227"/>
              <a:gd name="T6" fmla="*/ 88038 w 161"/>
              <a:gd name="T7" fmla="*/ 9707 h 227"/>
              <a:gd name="T8" fmla="*/ 11915 w 161"/>
              <a:gd name="T9" fmla="*/ 54358 h 227"/>
              <a:gd name="T10" fmla="*/ 11915 w 161"/>
              <a:gd name="T11" fmla="*/ 54358 h 227"/>
              <a:gd name="T12" fmla="*/ 43688 w 161"/>
              <a:gd name="T13" fmla="*/ 143013 h 227"/>
              <a:gd name="T14" fmla="*/ 43688 w 161"/>
              <a:gd name="T15" fmla="*/ 143013 h 227"/>
              <a:gd name="T16" fmla="*/ 72151 w 161"/>
              <a:gd name="T17" fmla="*/ 143660 h 227"/>
              <a:gd name="T18" fmla="*/ 72151 w 161"/>
              <a:gd name="T19" fmla="*/ 143660 h 227"/>
              <a:gd name="T20" fmla="*/ 93995 w 161"/>
              <a:gd name="T21" fmla="*/ 75713 h 227"/>
              <a:gd name="T22" fmla="*/ 93995 w 161"/>
              <a:gd name="T23" fmla="*/ 75713 h 227"/>
              <a:gd name="T24" fmla="*/ 105910 w 161"/>
              <a:gd name="T25" fmla="*/ 20061 h 2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1" h="227">
                <a:moveTo>
                  <a:pt x="160" y="31"/>
                </a:moveTo>
                <a:lnTo>
                  <a:pt x="160" y="31"/>
                </a:lnTo>
                <a:cubicBezTo>
                  <a:pt x="152" y="23"/>
                  <a:pt x="144" y="19"/>
                  <a:pt x="133" y="15"/>
                </a:cubicBezTo>
                <a:cubicBezTo>
                  <a:pt x="88" y="0"/>
                  <a:pt x="36" y="27"/>
                  <a:pt x="18" y="84"/>
                </a:cubicBezTo>
                <a:cubicBezTo>
                  <a:pt x="0" y="141"/>
                  <a:pt x="21" y="206"/>
                  <a:pt x="66" y="221"/>
                </a:cubicBezTo>
                <a:cubicBezTo>
                  <a:pt x="80" y="226"/>
                  <a:pt x="95" y="226"/>
                  <a:pt x="109" y="222"/>
                </a:cubicBezTo>
                <a:cubicBezTo>
                  <a:pt x="122" y="189"/>
                  <a:pt x="134" y="154"/>
                  <a:pt x="142" y="117"/>
                </a:cubicBezTo>
                <a:cubicBezTo>
                  <a:pt x="150" y="88"/>
                  <a:pt x="155" y="59"/>
                  <a:pt x="160" y="31"/>
                </a:cubicBezTo>
              </a:path>
            </a:pathLst>
          </a:cu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157">
            <a:extLst>
              <a:ext uri="{FF2B5EF4-FFF2-40B4-BE49-F238E27FC236}">
                <a16:creationId xmlns:a16="http://schemas.microsoft.com/office/drawing/2014/main" id="{F5121EA6-505E-8542-8916-965A0994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9680" y="6149402"/>
            <a:ext cx="71406" cy="142819"/>
          </a:xfrm>
          <a:custGeom>
            <a:avLst/>
            <a:gdLst>
              <a:gd name="T0" fmla="*/ 22847 w 59"/>
              <a:gd name="T1" fmla="*/ 38090 h 116"/>
              <a:gd name="T2" fmla="*/ 22847 w 59"/>
              <a:gd name="T3" fmla="*/ 38090 h 116"/>
              <a:gd name="T4" fmla="*/ 13962 w 59"/>
              <a:gd name="T5" fmla="*/ 72306 h 116"/>
              <a:gd name="T6" fmla="*/ 13962 w 59"/>
              <a:gd name="T7" fmla="*/ 72306 h 116"/>
              <a:gd name="T8" fmla="*/ 3808 w 59"/>
              <a:gd name="T9" fmla="*/ 33570 h 116"/>
              <a:gd name="T10" fmla="*/ 3808 w 59"/>
              <a:gd name="T11" fmla="*/ 33570 h 116"/>
              <a:gd name="T12" fmla="*/ 27924 w 59"/>
              <a:gd name="T13" fmla="*/ 1937 h 116"/>
              <a:gd name="T14" fmla="*/ 27924 w 59"/>
              <a:gd name="T15" fmla="*/ 1937 h 116"/>
              <a:gd name="T16" fmla="*/ 22847 w 59"/>
              <a:gd name="T17" fmla="*/ 38090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" h="116">
                <a:moveTo>
                  <a:pt x="36" y="59"/>
                </a:moveTo>
                <a:lnTo>
                  <a:pt x="36" y="59"/>
                </a:lnTo>
                <a:cubicBezTo>
                  <a:pt x="30" y="90"/>
                  <a:pt x="36" y="115"/>
                  <a:pt x="22" y="112"/>
                </a:cubicBezTo>
                <a:cubicBezTo>
                  <a:pt x="7" y="109"/>
                  <a:pt x="0" y="82"/>
                  <a:pt x="6" y="52"/>
                </a:cubicBezTo>
                <a:cubicBezTo>
                  <a:pt x="13" y="22"/>
                  <a:pt x="29" y="0"/>
                  <a:pt x="44" y="3"/>
                </a:cubicBezTo>
                <a:cubicBezTo>
                  <a:pt x="58" y="6"/>
                  <a:pt x="43" y="29"/>
                  <a:pt x="36" y="59"/>
                </a:cubicBezTo>
              </a:path>
            </a:pathLst>
          </a:custGeom>
          <a:solidFill>
            <a:srgbClr val="9DD6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E1622365-85F4-504F-B405-079B1D2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3474" y="7000822"/>
            <a:ext cx="965489" cy="1355606"/>
          </a:xfrm>
          <a:custGeom>
            <a:avLst/>
            <a:gdLst>
              <a:gd name="connsiteX0" fmla="*/ 332323 w 965489"/>
              <a:gd name="connsiteY0" fmla="*/ 1340302 h 1355606"/>
              <a:gd name="connsiteX1" fmla="*/ 498484 w 965489"/>
              <a:gd name="connsiteY1" fmla="*/ 1342657 h 1355606"/>
              <a:gd name="connsiteX2" fmla="*/ 663397 w 965489"/>
              <a:gd name="connsiteY2" fmla="*/ 1348543 h 1355606"/>
              <a:gd name="connsiteX3" fmla="*/ 498484 w 965489"/>
              <a:gd name="connsiteY3" fmla="*/ 1354429 h 1355606"/>
              <a:gd name="connsiteX4" fmla="*/ 332323 w 965489"/>
              <a:gd name="connsiteY4" fmla="*/ 1355606 h 1355606"/>
              <a:gd name="connsiteX5" fmla="*/ 167411 w 965489"/>
              <a:gd name="connsiteY5" fmla="*/ 1354429 h 1355606"/>
              <a:gd name="connsiteX6" fmla="*/ 0 w 965489"/>
              <a:gd name="connsiteY6" fmla="*/ 1348543 h 1355606"/>
              <a:gd name="connsiteX7" fmla="*/ 167411 w 965489"/>
              <a:gd name="connsiteY7" fmla="*/ 1342657 h 1355606"/>
              <a:gd name="connsiteX8" fmla="*/ 332323 w 965489"/>
              <a:gd name="connsiteY8" fmla="*/ 1340302 h 1355606"/>
              <a:gd name="connsiteX9" fmla="*/ 265789 w 965489"/>
              <a:gd name="connsiteY9" fmla="*/ 994240 h 1355606"/>
              <a:gd name="connsiteX10" fmla="*/ 343754 w 965489"/>
              <a:gd name="connsiteY10" fmla="*/ 996594 h 1355606"/>
              <a:gd name="connsiteX11" fmla="*/ 421719 w 965489"/>
              <a:gd name="connsiteY11" fmla="*/ 1002479 h 1355606"/>
              <a:gd name="connsiteX12" fmla="*/ 343754 w 965489"/>
              <a:gd name="connsiteY12" fmla="*/ 1008363 h 1355606"/>
              <a:gd name="connsiteX13" fmla="*/ 265789 w 965489"/>
              <a:gd name="connsiteY13" fmla="*/ 1009540 h 1355606"/>
              <a:gd name="connsiteX14" fmla="*/ 187823 w 965489"/>
              <a:gd name="connsiteY14" fmla="*/ 1008363 h 1355606"/>
              <a:gd name="connsiteX15" fmla="*/ 109858 w 965489"/>
              <a:gd name="connsiteY15" fmla="*/ 1002479 h 1355606"/>
              <a:gd name="connsiteX16" fmla="*/ 187823 w 965489"/>
              <a:gd name="connsiteY16" fmla="*/ 996594 h 1355606"/>
              <a:gd name="connsiteX17" fmla="*/ 265789 w 965489"/>
              <a:gd name="connsiteY17" fmla="*/ 994240 h 1355606"/>
              <a:gd name="connsiteX18" fmla="*/ 957884 w 965489"/>
              <a:gd name="connsiteY18" fmla="*/ 93383 h 1355606"/>
              <a:gd name="connsiteX19" fmla="*/ 964221 w 965489"/>
              <a:gd name="connsiteY19" fmla="*/ 154866 h 1355606"/>
              <a:gd name="connsiteX20" fmla="*/ 965489 w 965489"/>
              <a:gd name="connsiteY20" fmla="*/ 216349 h 1355606"/>
              <a:gd name="connsiteX21" fmla="*/ 964221 w 965489"/>
              <a:gd name="connsiteY21" fmla="*/ 277832 h 1355606"/>
              <a:gd name="connsiteX22" fmla="*/ 957884 w 965489"/>
              <a:gd name="connsiteY22" fmla="*/ 339314 h 1355606"/>
              <a:gd name="connsiteX23" fmla="*/ 951546 w 965489"/>
              <a:gd name="connsiteY23" fmla="*/ 277832 h 1355606"/>
              <a:gd name="connsiteX24" fmla="*/ 950279 w 965489"/>
              <a:gd name="connsiteY24" fmla="*/ 216349 h 1355606"/>
              <a:gd name="connsiteX25" fmla="*/ 951546 w 965489"/>
              <a:gd name="connsiteY25" fmla="*/ 154866 h 1355606"/>
              <a:gd name="connsiteX26" fmla="*/ 957884 w 965489"/>
              <a:gd name="connsiteY26" fmla="*/ 93383 h 1355606"/>
              <a:gd name="connsiteX27" fmla="*/ 169950 w 965489"/>
              <a:gd name="connsiteY27" fmla="*/ 0 h 1355606"/>
              <a:gd name="connsiteX28" fmla="*/ 168708 w 965489"/>
              <a:gd name="connsiteY28" fmla="*/ 97836 h 1355606"/>
              <a:gd name="connsiteX29" fmla="*/ 176161 w 965489"/>
              <a:gd name="connsiteY29" fmla="*/ 195673 h 1355606"/>
              <a:gd name="connsiteX30" fmla="*/ 204732 w 965489"/>
              <a:gd name="connsiteY30" fmla="*/ 282363 h 1355606"/>
              <a:gd name="connsiteX31" fmla="*/ 235787 w 965489"/>
              <a:gd name="connsiteY31" fmla="*/ 310847 h 1355606"/>
              <a:gd name="connsiteX32" fmla="*/ 278023 w 965489"/>
              <a:gd name="connsiteY32" fmla="*/ 310847 h 1355606"/>
              <a:gd name="connsiteX33" fmla="*/ 317773 w 965489"/>
              <a:gd name="connsiteY33" fmla="*/ 292270 h 1355606"/>
              <a:gd name="connsiteX34" fmla="*/ 352555 w 965489"/>
              <a:gd name="connsiteY34" fmla="*/ 261310 h 1355606"/>
              <a:gd name="connsiteX35" fmla="*/ 383611 w 965489"/>
              <a:gd name="connsiteY35" fmla="*/ 225395 h 1355606"/>
              <a:gd name="connsiteX36" fmla="*/ 412182 w 965489"/>
              <a:gd name="connsiteY36" fmla="*/ 185765 h 1355606"/>
              <a:gd name="connsiteX37" fmla="*/ 504106 w 965489"/>
              <a:gd name="connsiteY37" fmla="*/ 13623 h 1355606"/>
              <a:gd name="connsiteX38" fmla="*/ 428331 w 965489"/>
              <a:gd name="connsiteY38" fmla="*/ 195673 h 1355606"/>
              <a:gd name="connsiteX39" fmla="*/ 369946 w 965489"/>
              <a:gd name="connsiteY39" fmla="*/ 277409 h 1355606"/>
              <a:gd name="connsiteX40" fmla="*/ 331438 w 965489"/>
              <a:gd name="connsiteY40" fmla="*/ 312085 h 1355606"/>
              <a:gd name="connsiteX41" fmla="*/ 282991 w 965489"/>
              <a:gd name="connsiteY41" fmla="*/ 334377 h 1355606"/>
              <a:gd name="connsiteX42" fmla="*/ 227092 w 965489"/>
              <a:gd name="connsiteY42" fmla="*/ 331900 h 1355606"/>
              <a:gd name="connsiteX43" fmla="*/ 186099 w 965489"/>
              <a:gd name="connsiteY43" fmla="*/ 294747 h 1355606"/>
              <a:gd name="connsiteX44" fmla="*/ 166223 w 965489"/>
              <a:gd name="connsiteY44" fmla="*/ 247687 h 1355606"/>
              <a:gd name="connsiteX45" fmla="*/ 157528 w 965489"/>
              <a:gd name="connsiteY45" fmla="*/ 196911 h 1355606"/>
              <a:gd name="connsiteX46" fmla="*/ 156285 w 965489"/>
              <a:gd name="connsiteY46" fmla="*/ 97836 h 1355606"/>
              <a:gd name="connsiteX47" fmla="*/ 169950 w 965489"/>
              <a:gd name="connsiteY47" fmla="*/ 0 h 135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65489" h="1355606">
                <a:moveTo>
                  <a:pt x="332323" y="1340302"/>
                </a:moveTo>
                <a:cubicBezTo>
                  <a:pt x="387294" y="1341479"/>
                  <a:pt x="443514" y="1341479"/>
                  <a:pt x="498484" y="1342657"/>
                </a:cubicBezTo>
                <a:cubicBezTo>
                  <a:pt x="552206" y="1342657"/>
                  <a:pt x="608426" y="1345011"/>
                  <a:pt x="663397" y="1348543"/>
                </a:cubicBezTo>
                <a:cubicBezTo>
                  <a:pt x="608426" y="1350897"/>
                  <a:pt x="552206" y="1353252"/>
                  <a:pt x="498484" y="1354429"/>
                </a:cubicBezTo>
                <a:cubicBezTo>
                  <a:pt x="443514" y="1355606"/>
                  <a:pt x="387294" y="1355606"/>
                  <a:pt x="332323" y="1355606"/>
                </a:cubicBezTo>
                <a:cubicBezTo>
                  <a:pt x="277352" y="1355606"/>
                  <a:pt x="222382" y="1355606"/>
                  <a:pt x="167411" y="1354429"/>
                </a:cubicBezTo>
                <a:cubicBezTo>
                  <a:pt x="111191" y="1353252"/>
                  <a:pt x="56220" y="1350897"/>
                  <a:pt x="0" y="1348543"/>
                </a:cubicBezTo>
                <a:cubicBezTo>
                  <a:pt x="56220" y="1345011"/>
                  <a:pt x="111191" y="1342657"/>
                  <a:pt x="167411" y="1342657"/>
                </a:cubicBezTo>
                <a:cubicBezTo>
                  <a:pt x="222382" y="1341479"/>
                  <a:pt x="277352" y="1341479"/>
                  <a:pt x="332323" y="1340302"/>
                </a:cubicBezTo>
                <a:close/>
                <a:moveTo>
                  <a:pt x="265789" y="994240"/>
                </a:moveTo>
                <a:cubicBezTo>
                  <a:pt x="291777" y="994240"/>
                  <a:pt x="317766" y="995417"/>
                  <a:pt x="343754" y="996594"/>
                </a:cubicBezTo>
                <a:cubicBezTo>
                  <a:pt x="369743" y="997771"/>
                  <a:pt x="395731" y="998948"/>
                  <a:pt x="421719" y="1002479"/>
                </a:cubicBezTo>
                <a:cubicBezTo>
                  <a:pt x="395731" y="1006010"/>
                  <a:pt x="369743" y="1007186"/>
                  <a:pt x="343754" y="1008363"/>
                </a:cubicBezTo>
                <a:cubicBezTo>
                  <a:pt x="317766" y="1009540"/>
                  <a:pt x="291777" y="1009540"/>
                  <a:pt x="265789" y="1009540"/>
                </a:cubicBezTo>
                <a:cubicBezTo>
                  <a:pt x="239800" y="1009540"/>
                  <a:pt x="213812" y="1009540"/>
                  <a:pt x="187823" y="1008363"/>
                </a:cubicBezTo>
                <a:cubicBezTo>
                  <a:pt x="161835" y="1007186"/>
                  <a:pt x="135846" y="1006010"/>
                  <a:pt x="109858" y="1002479"/>
                </a:cubicBezTo>
                <a:cubicBezTo>
                  <a:pt x="135846" y="998948"/>
                  <a:pt x="161835" y="997771"/>
                  <a:pt x="187823" y="996594"/>
                </a:cubicBezTo>
                <a:cubicBezTo>
                  <a:pt x="213812" y="995417"/>
                  <a:pt x="239800" y="994240"/>
                  <a:pt x="265789" y="994240"/>
                </a:cubicBezTo>
                <a:close/>
                <a:moveTo>
                  <a:pt x="957884" y="93383"/>
                </a:moveTo>
                <a:cubicBezTo>
                  <a:pt x="961686" y="113459"/>
                  <a:pt x="964221" y="134790"/>
                  <a:pt x="964221" y="154866"/>
                </a:cubicBezTo>
                <a:cubicBezTo>
                  <a:pt x="965489" y="174942"/>
                  <a:pt x="965489" y="195018"/>
                  <a:pt x="965489" y="216349"/>
                </a:cubicBezTo>
                <a:cubicBezTo>
                  <a:pt x="965489" y="236425"/>
                  <a:pt x="965489" y="256501"/>
                  <a:pt x="964221" y="277832"/>
                </a:cubicBezTo>
                <a:cubicBezTo>
                  <a:pt x="964221" y="297908"/>
                  <a:pt x="961686" y="317984"/>
                  <a:pt x="957884" y="339314"/>
                </a:cubicBezTo>
                <a:cubicBezTo>
                  <a:pt x="955349" y="317984"/>
                  <a:pt x="952814" y="297908"/>
                  <a:pt x="951546" y="277832"/>
                </a:cubicBezTo>
                <a:cubicBezTo>
                  <a:pt x="950279" y="256501"/>
                  <a:pt x="950279" y="236425"/>
                  <a:pt x="950279" y="216349"/>
                </a:cubicBezTo>
                <a:cubicBezTo>
                  <a:pt x="950279" y="195018"/>
                  <a:pt x="950279" y="174942"/>
                  <a:pt x="951546" y="154866"/>
                </a:cubicBezTo>
                <a:cubicBezTo>
                  <a:pt x="952814" y="134790"/>
                  <a:pt x="955349" y="113459"/>
                  <a:pt x="957884" y="93383"/>
                </a:cubicBezTo>
                <a:close/>
                <a:moveTo>
                  <a:pt x="169950" y="0"/>
                </a:moveTo>
                <a:cubicBezTo>
                  <a:pt x="168708" y="33438"/>
                  <a:pt x="167465" y="65637"/>
                  <a:pt x="168708" y="97836"/>
                </a:cubicBezTo>
                <a:cubicBezTo>
                  <a:pt x="168708" y="131274"/>
                  <a:pt x="169950" y="163473"/>
                  <a:pt x="176161" y="195673"/>
                </a:cubicBezTo>
                <a:cubicBezTo>
                  <a:pt x="181130" y="226633"/>
                  <a:pt x="188583" y="257594"/>
                  <a:pt x="204732" y="282363"/>
                </a:cubicBezTo>
                <a:cubicBezTo>
                  <a:pt x="213427" y="294747"/>
                  <a:pt x="223365" y="304655"/>
                  <a:pt x="235787" y="310847"/>
                </a:cubicBezTo>
                <a:cubicBezTo>
                  <a:pt x="248209" y="314562"/>
                  <a:pt x="263116" y="314562"/>
                  <a:pt x="278023" y="310847"/>
                </a:cubicBezTo>
                <a:cubicBezTo>
                  <a:pt x="291687" y="308370"/>
                  <a:pt x="305351" y="300939"/>
                  <a:pt x="317773" y="292270"/>
                </a:cubicBezTo>
                <a:cubicBezTo>
                  <a:pt x="330196" y="283601"/>
                  <a:pt x="342618" y="273694"/>
                  <a:pt x="352555" y="261310"/>
                </a:cubicBezTo>
                <a:cubicBezTo>
                  <a:pt x="364978" y="250164"/>
                  <a:pt x="373673" y="239018"/>
                  <a:pt x="383611" y="225395"/>
                </a:cubicBezTo>
                <a:cubicBezTo>
                  <a:pt x="393549" y="213011"/>
                  <a:pt x="403486" y="199388"/>
                  <a:pt x="412182" y="185765"/>
                </a:cubicBezTo>
                <a:cubicBezTo>
                  <a:pt x="446964" y="131274"/>
                  <a:pt x="476777" y="74306"/>
                  <a:pt x="504106" y="13623"/>
                </a:cubicBezTo>
                <a:cubicBezTo>
                  <a:pt x="486715" y="76783"/>
                  <a:pt x="460628" y="138705"/>
                  <a:pt x="428331" y="195673"/>
                </a:cubicBezTo>
                <a:cubicBezTo>
                  <a:pt x="410940" y="225395"/>
                  <a:pt x="392306" y="252641"/>
                  <a:pt x="369946" y="277409"/>
                </a:cubicBezTo>
                <a:cubicBezTo>
                  <a:pt x="358767" y="289793"/>
                  <a:pt x="345102" y="300939"/>
                  <a:pt x="331438" y="312085"/>
                </a:cubicBezTo>
                <a:cubicBezTo>
                  <a:pt x="316531" y="321993"/>
                  <a:pt x="301625" y="330662"/>
                  <a:pt x="282991" y="334377"/>
                </a:cubicBezTo>
                <a:cubicBezTo>
                  <a:pt x="265600" y="338092"/>
                  <a:pt x="245725" y="339331"/>
                  <a:pt x="227092" y="331900"/>
                </a:cubicBezTo>
                <a:cubicBezTo>
                  <a:pt x="209701" y="324470"/>
                  <a:pt x="196036" y="310847"/>
                  <a:pt x="186099" y="294747"/>
                </a:cubicBezTo>
                <a:cubicBezTo>
                  <a:pt x="176161" y="279886"/>
                  <a:pt x="169950" y="262548"/>
                  <a:pt x="166223" y="247687"/>
                </a:cubicBezTo>
                <a:cubicBezTo>
                  <a:pt x="161254" y="230349"/>
                  <a:pt x="158770" y="214249"/>
                  <a:pt x="157528" y="196911"/>
                </a:cubicBezTo>
                <a:cubicBezTo>
                  <a:pt x="153801" y="163473"/>
                  <a:pt x="153801" y="131274"/>
                  <a:pt x="156285" y="97836"/>
                </a:cubicBezTo>
                <a:cubicBezTo>
                  <a:pt x="158770" y="64399"/>
                  <a:pt x="162497" y="32199"/>
                  <a:pt x="169950" y="0"/>
                </a:cubicBezTo>
                <a:close/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62">
            <a:extLst>
              <a:ext uri="{FF2B5EF4-FFF2-40B4-BE49-F238E27FC236}">
                <a16:creationId xmlns:a16="http://schemas.microsoft.com/office/drawing/2014/main" id="{4AF512EC-7B8C-3F49-9700-FF18069B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2192" y="6099963"/>
            <a:ext cx="302110" cy="455925"/>
          </a:xfrm>
          <a:custGeom>
            <a:avLst/>
            <a:gdLst>
              <a:gd name="T0" fmla="*/ 134095 w 241"/>
              <a:gd name="T1" fmla="*/ 83837 h 365"/>
              <a:gd name="T2" fmla="*/ 134095 w 241"/>
              <a:gd name="T3" fmla="*/ 83837 h 365"/>
              <a:gd name="T4" fmla="*/ 129494 w 241"/>
              <a:gd name="T5" fmla="*/ 52398 h 365"/>
              <a:gd name="T6" fmla="*/ 129494 w 241"/>
              <a:gd name="T7" fmla="*/ 52398 h 365"/>
              <a:gd name="T8" fmla="*/ 143297 w 241"/>
              <a:gd name="T9" fmla="*/ 11790 h 365"/>
              <a:gd name="T10" fmla="*/ 143297 w 241"/>
              <a:gd name="T11" fmla="*/ 11790 h 365"/>
              <a:gd name="T12" fmla="*/ 101886 w 241"/>
              <a:gd name="T13" fmla="*/ 28819 h 365"/>
              <a:gd name="T14" fmla="*/ 101886 w 241"/>
              <a:gd name="T15" fmla="*/ 28819 h 365"/>
              <a:gd name="T16" fmla="*/ 82823 w 241"/>
              <a:gd name="T17" fmla="*/ 83837 h 365"/>
              <a:gd name="T18" fmla="*/ 38782 w 241"/>
              <a:gd name="T19" fmla="*/ 83837 h 365"/>
              <a:gd name="T20" fmla="*/ 38782 w 241"/>
              <a:gd name="T21" fmla="*/ 83837 h 365"/>
              <a:gd name="T22" fmla="*/ 21692 w 241"/>
              <a:gd name="T23" fmla="*/ 85147 h 365"/>
              <a:gd name="T24" fmla="*/ 15119 w 241"/>
              <a:gd name="T25" fmla="*/ 85802 h 365"/>
              <a:gd name="T26" fmla="*/ 15119 w 241"/>
              <a:gd name="T27" fmla="*/ 85802 h 365"/>
              <a:gd name="T28" fmla="*/ 657 w 241"/>
              <a:gd name="T29" fmla="*/ 101521 h 365"/>
              <a:gd name="T30" fmla="*/ 657 w 241"/>
              <a:gd name="T31" fmla="*/ 101521 h 365"/>
              <a:gd name="T32" fmla="*/ 11832 w 241"/>
              <a:gd name="T33" fmla="*/ 123135 h 365"/>
              <a:gd name="T34" fmla="*/ 15776 w 241"/>
              <a:gd name="T35" fmla="*/ 125100 h 365"/>
              <a:gd name="T36" fmla="*/ 11832 w 241"/>
              <a:gd name="T37" fmla="*/ 132305 h 365"/>
              <a:gd name="T38" fmla="*/ 11832 w 241"/>
              <a:gd name="T39" fmla="*/ 132305 h 365"/>
              <a:gd name="T40" fmla="*/ 20377 w 241"/>
              <a:gd name="T41" fmla="*/ 164399 h 365"/>
              <a:gd name="T42" fmla="*/ 23006 w 241"/>
              <a:gd name="T43" fmla="*/ 165709 h 365"/>
              <a:gd name="T44" fmla="*/ 20377 w 241"/>
              <a:gd name="T45" fmla="*/ 170949 h 365"/>
              <a:gd name="T46" fmla="*/ 20377 w 241"/>
              <a:gd name="T47" fmla="*/ 170949 h 365"/>
              <a:gd name="T48" fmla="*/ 27608 w 241"/>
              <a:gd name="T49" fmla="*/ 203697 h 365"/>
              <a:gd name="T50" fmla="*/ 30237 w 241"/>
              <a:gd name="T51" fmla="*/ 205007 h 365"/>
              <a:gd name="T52" fmla="*/ 29580 w 241"/>
              <a:gd name="T53" fmla="*/ 206317 h 365"/>
              <a:gd name="T54" fmla="*/ 29580 w 241"/>
              <a:gd name="T55" fmla="*/ 206317 h 365"/>
              <a:gd name="T56" fmla="*/ 26293 w 241"/>
              <a:gd name="T57" fmla="*/ 216142 h 365"/>
              <a:gd name="T58" fmla="*/ 26293 w 241"/>
              <a:gd name="T59" fmla="*/ 216142 h 365"/>
              <a:gd name="T60" fmla="*/ 47328 w 241"/>
              <a:gd name="T61" fmla="*/ 238411 h 365"/>
              <a:gd name="T62" fmla="*/ 157759 w 241"/>
              <a:gd name="T63" fmla="*/ 238411 h 365"/>
              <a:gd name="T64" fmla="*/ 157759 w 241"/>
              <a:gd name="T65" fmla="*/ 83837 h 365"/>
              <a:gd name="T66" fmla="*/ 134095 w 241"/>
              <a:gd name="T67" fmla="*/ 83837 h 3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1" h="365">
                <a:moveTo>
                  <a:pt x="204" y="128"/>
                </a:moveTo>
                <a:lnTo>
                  <a:pt x="204" y="128"/>
                </a:lnTo>
                <a:cubicBezTo>
                  <a:pt x="201" y="117"/>
                  <a:pt x="195" y="93"/>
                  <a:pt x="197" y="80"/>
                </a:cubicBezTo>
                <a:cubicBezTo>
                  <a:pt x="201" y="53"/>
                  <a:pt x="219" y="25"/>
                  <a:pt x="218" y="18"/>
                </a:cubicBezTo>
                <a:cubicBezTo>
                  <a:pt x="216" y="12"/>
                  <a:pt x="187" y="0"/>
                  <a:pt x="155" y="44"/>
                </a:cubicBezTo>
                <a:cubicBezTo>
                  <a:pt x="140" y="65"/>
                  <a:pt x="129" y="112"/>
                  <a:pt x="126" y="128"/>
                </a:cubicBezTo>
                <a:lnTo>
                  <a:pt x="59" y="128"/>
                </a:lnTo>
                <a:cubicBezTo>
                  <a:pt x="51" y="128"/>
                  <a:pt x="42" y="128"/>
                  <a:pt x="33" y="130"/>
                </a:cubicBezTo>
                <a:lnTo>
                  <a:pt x="23" y="131"/>
                </a:lnTo>
                <a:cubicBezTo>
                  <a:pt x="11" y="132"/>
                  <a:pt x="1" y="142"/>
                  <a:pt x="1" y="155"/>
                </a:cubicBezTo>
                <a:cubicBezTo>
                  <a:pt x="0" y="168"/>
                  <a:pt x="7" y="180"/>
                  <a:pt x="18" y="188"/>
                </a:cubicBezTo>
                <a:lnTo>
                  <a:pt x="24" y="191"/>
                </a:lnTo>
                <a:lnTo>
                  <a:pt x="18" y="202"/>
                </a:lnTo>
                <a:cubicBezTo>
                  <a:pt x="9" y="219"/>
                  <a:pt x="15" y="240"/>
                  <a:pt x="31" y="251"/>
                </a:cubicBezTo>
                <a:lnTo>
                  <a:pt x="35" y="253"/>
                </a:lnTo>
                <a:lnTo>
                  <a:pt x="31" y="261"/>
                </a:lnTo>
                <a:cubicBezTo>
                  <a:pt x="21" y="278"/>
                  <a:pt x="26" y="300"/>
                  <a:pt x="42" y="311"/>
                </a:cubicBezTo>
                <a:lnTo>
                  <a:pt x="46" y="313"/>
                </a:lnTo>
                <a:lnTo>
                  <a:pt x="45" y="315"/>
                </a:lnTo>
                <a:cubicBezTo>
                  <a:pt x="42" y="320"/>
                  <a:pt x="40" y="325"/>
                  <a:pt x="40" y="330"/>
                </a:cubicBezTo>
                <a:cubicBezTo>
                  <a:pt x="39" y="348"/>
                  <a:pt x="54" y="364"/>
                  <a:pt x="72" y="364"/>
                </a:cubicBezTo>
                <a:lnTo>
                  <a:pt x="240" y="364"/>
                </a:lnTo>
                <a:lnTo>
                  <a:pt x="240" y="128"/>
                </a:lnTo>
                <a:lnTo>
                  <a:pt x="204" y="1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63">
            <a:extLst>
              <a:ext uri="{FF2B5EF4-FFF2-40B4-BE49-F238E27FC236}">
                <a16:creationId xmlns:a16="http://schemas.microsoft.com/office/drawing/2014/main" id="{0D8364E0-F30C-E949-B7F4-91C9AD7D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6275" y="6259263"/>
            <a:ext cx="82395" cy="296624"/>
          </a:xfrm>
          <a:custGeom>
            <a:avLst/>
            <a:gdLst>
              <a:gd name="T0" fmla="*/ 42550 w 66"/>
              <a:gd name="T1" fmla="*/ 154880 h 237"/>
              <a:gd name="T2" fmla="*/ 0 w 66"/>
              <a:gd name="T3" fmla="*/ 154880 h 237"/>
              <a:gd name="T4" fmla="*/ 0 w 66"/>
              <a:gd name="T5" fmla="*/ 0 h 237"/>
              <a:gd name="T6" fmla="*/ 42550 w 66"/>
              <a:gd name="T7" fmla="*/ 0 h 237"/>
              <a:gd name="T8" fmla="*/ 42550 w 66"/>
              <a:gd name="T9" fmla="*/ 154880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" h="237">
                <a:moveTo>
                  <a:pt x="65" y="236"/>
                </a:moveTo>
                <a:lnTo>
                  <a:pt x="0" y="236"/>
                </a:lnTo>
                <a:lnTo>
                  <a:pt x="0" y="0"/>
                </a:lnTo>
                <a:lnTo>
                  <a:pt x="65" y="0"/>
                </a:lnTo>
                <a:lnTo>
                  <a:pt x="65" y="236"/>
                </a:ln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64">
            <a:extLst>
              <a:ext uri="{FF2B5EF4-FFF2-40B4-BE49-F238E27FC236}">
                <a16:creationId xmlns:a16="http://schemas.microsoft.com/office/drawing/2014/main" id="{04CC8304-4C3D-924D-BF80-1F547E2EB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558" y="6638282"/>
            <a:ext cx="933798" cy="780013"/>
          </a:xfrm>
          <a:custGeom>
            <a:avLst/>
            <a:gdLst>
              <a:gd name="T0" fmla="*/ 488999 w 751"/>
              <a:gd name="T1" fmla="*/ 0 h 627"/>
              <a:gd name="T2" fmla="*/ 0 w 751"/>
              <a:gd name="T3" fmla="*/ 0 h 627"/>
              <a:gd name="T4" fmla="*/ 0 w 751"/>
              <a:gd name="T5" fmla="*/ 306589 h 627"/>
              <a:gd name="T6" fmla="*/ 316219 w 751"/>
              <a:gd name="T7" fmla="*/ 306589 h 627"/>
              <a:gd name="T8" fmla="*/ 389243 w 751"/>
              <a:gd name="T9" fmla="*/ 408351 h 627"/>
              <a:gd name="T10" fmla="*/ 389243 w 751"/>
              <a:gd name="T11" fmla="*/ 306589 h 627"/>
              <a:gd name="T12" fmla="*/ 488999 w 751"/>
              <a:gd name="T13" fmla="*/ 306589 h 627"/>
              <a:gd name="T14" fmla="*/ 488999 w 751"/>
              <a:gd name="T15" fmla="*/ 0 h 6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51" h="627">
                <a:moveTo>
                  <a:pt x="750" y="0"/>
                </a:moveTo>
                <a:lnTo>
                  <a:pt x="0" y="0"/>
                </a:lnTo>
                <a:lnTo>
                  <a:pt x="0" y="470"/>
                </a:lnTo>
                <a:lnTo>
                  <a:pt x="485" y="470"/>
                </a:lnTo>
                <a:lnTo>
                  <a:pt x="597" y="626"/>
                </a:lnTo>
                <a:lnTo>
                  <a:pt x="597" y="470"/>
                </a:lnTo>
                <a:lnTo>
                  <a:pt x="750" y="470"/>
                </a:lnTo>
                <a:lnTo>
                  <a:pt x="750" y="0"/>
                </a:lnTo>
              </a:path>
            </a:pathLst>
          </a:custGeom>
          <a:solidFill>
            <a:srgbClr val="E69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65">
            <a:extLst>
              <a:ext uri="{FF2B5EF4-FFF2-40B4-BE49-F238E27FC236}">
                <a16:creationId xmlns:a16="http://schemas.microsoft.com/office/drawing/2014/main" id="{3AA737F5-FFF2-924F-88F6-88C9E2AE7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5574" y="7182095"/>
            <a:ext cx="571264" cy="472402"/>
          </a:xfrm>
          <a:custGeom>
            <a:avLst/>
            <a:gdLst>
              <a:gd name="T0" fmla="*/ 149121 w 458"/>
              <a:gd name="T1" fmla="*/ 247052 h 379"/>
              <a:gd name="T2" fmla="*/ 104647 w 458"/>
              <a:gd name="T3" fmla="*/ 218295 h 379"/>
              <a:gd name="T4" fmla="*/ 104647 w 458"/>
              <a:gd name="T5" fmla="*/ 218295 h 379"/>
              <a:gd name="T6" fmla="*/ 63442 w 458"/>
              <a:gd name="T7" fmla="*/ 188230 h 379"/>
              <a:gd name="T8" fmla="*/ 63442 w 458"/>
              <a:gd name="T9" fmla="*/ 188230 h 379"/>
              <a:gd name="T10" fmla="*/ 0 w 458"/>
              <a:gd name="T11" fmla="*/ 82351 h 379"/>
              <a:gd name="T12" fmla="*/ 0 w 458"/>
              <a:gd name="T13" fmla="*/ 82351 h 379"/>
              <a:gd name="T14" fmla="*/ 81755 w 458"/>
              <a:gd name="T15" fmla="*/ 0 h 379"/>
              <a:gd name="T16" fmla="*/ 81755 w 458"/>
              <a:gd name="T17" fmla="*/ 0 h 379"/>
              <a:gd name="T18" fmla="*/ 149121 w 458"/>
              <a:gd name="T19" fmla="*/ 35947 h 379"/>
              <a:gd name="T20" fmla="*/ 149121 w 458"/>
              <a:gd name="T21" fmla="*/ 35947 h 379"/>
              <a:gd name="T22" fmla="*/ 217142 w 458"/>
              <a:gd name="T23" fmla="*/ 0 h 379"/>
              <a:gd name="T24" fmla="*/ 217142 w 458"/>
              <a:gd name="T25" fmla="*/ 0 h 379"/>
              <a:gd name="T26" fmla="*/ 298897 w 458"/>
              <a:gd name="T27" fmla="*/ 81697 h 379"/>
              <a:gd name="T28" fmla="*/ 298897 w 458"/>
              <a:gd name="T29" fmla="*/ 81697 h 379"/>
              <a:gd name="T30" fmla="*/ 235455 w 458"/>
              <a:gd name="T31" fmla="*/ 188230 h 379"/>
              <a:gd name="T32" fmla="*/ 235455 w 458"/>
              <a:gd name="T33" fmla="*/ 188230 h 379"/>
              <a:gd name="T34" fmla="*/ 193596 w 458"/>
              <a:gd name="T35" fmla="*/ 218295 h 379"/>
              <a:gd name="T36" fmla="*/ 149121 w 458"/>
              <a:gd name="T37" fmla="*/ 247052 h 3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8" h="379">
                <a:moveTo>
                  <a:pt x="228" y="378"/>
                </a:moveTo>
                <a:lnTo>
                  <a:pt x="160" y="334"/>
                </a:lnTo>
                <a:cubicBezTo>
                  <a:pt x="157" y="332"/>
                  <a:pt x="128" y="313"/>
                  <a:pt x="97" y="288"/>
                </a:cubicBezTo>
                <a:cubicBezTo>
                  <a:pt x="52" y="250"/>
                  <a:pt x="0" y="198"/>
                  <a:pt x="0" y="126"/>
                </a:cubicBezTo>
                <a:cubicBezTo>
                  <a:pt x="0" y="57"/>
                  <a:pt x="56" y="0"/>
                  <a:pt x="125" y="0"/>
                </a:cubicBezTo>
                <a:cubicBezTo>
                  <a:pt x="168" y="0"/>
                  <a:pt x="206" y="22"/>
                  <a:pt x="228" y="55"/>
                </a:cubicBezTo>
                <a:cubicBezTo>
                  <a:pt x="251" y="22"/>
                  <a:pt x="289" y="0"/>
                  <a:pt x="332" y="0"/>
                </a:cubicBezTo>
                <a:cubicBezTo>
                  <a:pt x="401" y="0"/>
                  <a:pt x="457" y="56"/>
                  <a:pt x="457" y="125"/>
                </a:cubicBezTo>
                <a:cubicBezTo>
                  <a:pt x="457" y="198"/>
                  <a:pt x="405" y="250"/>
                  <a:pt x="360" y="288"/>
                </a:cubicBezTo>
                <a:cubicBezTo>
                  <a:pt x="329" y="313"/>
                  <a:pt x="299" y="332"/>
                  <a:pt x="296" y="334"/>
                </a:cubicBezTo>
                <a:lnTo>
                  <a:pt x="228" y="378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166">
            <a:extLst>
              <a:ext uri="{FF2B5EF4-FFF2-40B4-BE49-F238E27FC236}">
                <a16:creationId xmlns:a16="http://schemas.microsoft.com/office/drawing/2014/main" id="{C4CEC409-B70A-C64D-B08B-413D690A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65" y="5627561"/>
            <a:ext cx="703096" cy="582263"/>
          </a:xfrm>
          <a:custGeom>
            <a:avLst/>
            <a:gdLst>
              <a:gd name="T0" fmla="*/ 184013 w 565"/>
              <a:gd name="T1" fmla="*/ 304660 h 468"/>
              <a:gd name="T2" fmla="*/ 128548 w 565"/>
              <a:gd name="T3" fmla="*/ 268779 h 468"/>
              <a:gd name="T4" fmla="*/ 128548 w 565"/>
              <a:gd name="T5" fmla="*/ 268779 h 468"/>
              <a:gd name="T6" fmla="*/ 78304 w 565"/>
              <a:gd name="T7" fmla="*/ 232246 h 468"/>
              <a:gd name="T8" fmla="*/ 78304 w 565"/>
              <a:gd name="T9" fmla="*/ 232246 h 468"/>
              <a:gd name="T10" fmla="*/ 0 w 565"/>
              <a:gd name="T11" fmla="*/ 101771 h 468"/>
              <a:gd name="T12" fmla="*/ 0 w 565"/>
              <a:gd name="T13" fmla="*/ 101771 h 468"/>
              <a:gd name="T14" fmla="*/ 101142 w 565"/>
              <a:gd name="T15" fmla="*/ 652 h 468"/>
              <a:gd name="T16" fmla="*/ 101142 w 565"/>
              <a:gd name="T17" fmla="*/ 652 h 468"/>
              <a:gd name="T18" fmla="*/ 184013 w 565"/>
              <a:gd name="T19" fmla="*/ 44362 h 468"/>
              <a:gd name="T20" fmla="*/ 184013 w 565"/>
              <a:gd name="T21" fmla="*/ 44362 h 468"/>
              <a:gd name="T22" fmla="*/ 267537 w 565"/>
              <a:gd name="T23" fmla="*/ 0 h 468"/>
              <a:gd name="T24" fmla="*/ 267537 w 565"/>
              <a:gd name="T25" fmla="*/ 0 h 468"/>
              <a:gd name="T26" fmla="*/ 368026 w 565"/>
              <a:gd name="T27" fmla="*/ 101118 h 468"/>
              <a:gd name="T28" fmla="*/ 368026 w 565"/>
              <a:gd name="T29" fmla="*/ 101118 h 468"/>
              <a:gd name="T30" fmla="*/ 289723 w 565"/>
              <a:gd name="T31" fmla="*/ 231594 h 468"/>
              <a:gd name="T32" fmla="*/ 289723 w 565"/>
              <a:gd name="T33" fmla="*/ 231594 h 468"/>
              <a:gd name="T34" fmla="*/ 238826 w 565"/>
              <a:gd name="T35" fmla="*/ 268779 h 468"/>
              <a:gd name="T36" fmla="*/ 184013 w 565"/>
              <a:gd name="T37" fmla="*/ 304660 h 4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65" h="468">
                <a:moveTo>
                  <a:pt x="282" y="467"/>
                </a:moveTo>
                <a:lnTo>
                  <a:pt x="197" y="412"/>
                </a:lnTo>
                <a:cubicBezTo>
                  <a:pt x="194" y="410"/>
                  <a:pt x="157" y="386"/>
                  <a:pt x="120" y="356"/>
                </a:cubicBezTo>
                <a:cubicBezTo>
                  <a:pt x="64" y="310"/>
                  <a:pt x="0" y="245"/>
                  <a:pt x="0" y="156"/>
                </a:cubicBezTo>
                <a:cubicBezTo>
                  <a:pt x="0" y="70"/>
                  <a:pt x="69" y="1"/>
                  <a:pt x="155" y="1"/>
                </a:cubicBezTo>
                <a:cubicBezTo>
                  <a:pt x="207" y="1"/>
                  <a:pt x="253" y="27"/>
                  <a:pt x="282" y="68"/>
                </a:cubicBezTo>
                <a:cubicBezTo>
                  <a:pt x="310" y="27"/>
                  <a:pt x="356" y="0"/>
                  <a:pt x="410" y="0"/>
                </a:cubicBezTo>
                <a:cubicBezTo>
                  <a:pt x="495" y="0"/>
                  <a:pt x="564" y="70"/>
                  <a:pt x="564" y="155"/>
                </a:cubicBezTo>
                <a:cubicBezTo>
                  <a:pt x="564" y="245"/>
                  <a:pt x="500" y="309"/>
                  <a:pt x="444" y="355"/>
                </a:cubicBezTo>
                <a:cubicBezTo>
                  <a:pt x="406" y="386"/>
                  <a:pt x="370" y="410"/>
                  <a:pt x="366" y="412"/>
                </a:cubicBezTo>
                <a:lnTo>
                  <a:pt x="282" y="467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167">
            <a:extLst>
              <a:ext uri="{FF2B5EF4-FFF2-40B4-BE49-F238E27FC236}">
                <a16:creationId xmlns:a16="http://schemas.microsoft.com/office/drawing/2014/main" id="{EBE767D6-87FD-2442-B1F2-B51F70080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6129" y="6308695"/>
            <a:ext cx="175775" cy="175778"/>
          </a:xfrm>
          <a:custGeom>
            <a:avLst/>
            <a:gdLst>
              <a:gd name="T0" fmla="*/ 91516 w 141"/>
              <a:gd name="T1" fmla="*/ 45104 h 141"/>
              <a:gd name="T2" fmla="*/ 91516 w 141"/>
              <a:gd name="T3" fmla="*/ 45104 h 141"/>
              <a:gd name="T4" fmla="*/ 45758 w 141"/>
              <a:gd name="T5" fmla="*/ 91516 h 141"/>
              <a:gd name="T6" fmla="*/ 45758 w 141"/>
              <a:gd name="T7" fmla="*/ 91516 h 141"/>
              <a:gd name="T8" fmla="*/ 0 w 141"/>
              <a:gd name="T9" fmla="*/ 45104 h 141"/>
              <a:gd name="T10" fmla="*/ 0 w 141"/>
              <a:gd name="T11" fmla="*/ 45104 h 141"/>
              <a:gd name="T12" fmla="*/ 45758 w 141"/>
              <a:gd name="T13" fmla="*/ 0 h 141"/>
              <a:gd name="T14" fmla="*/ 45758 w 141"/>
              <a:gd name="T15" fmla="*/ 0 h 141"/>
              <a:gd name="T16" fmla="*/ 91516 w 141"/>
              <a:gd name="T17" fmla="*/ 45104 h 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1" h="141">
                <a:moveTo>
                  <a:pt x="140" y="69"/>
                </a:moveTo>
                <a:lnTo>
                  <a:pt x="140" y="69"/>
                </a:lnTo>
                <a:cubicBezTo>
                  <a:pt x="140" y="108"/>
                  <a:pt x="109" y="140"/>
                  <a:pt x="70" y="140"/>
                </a:cubicBezTo>
                <a:cubicBezTo>
                  <a:pt x="31" y="140"/>
                  <a:pt x="0" y="108"/>
                  <a:pt x="0" y="69"/>
                </a:cubicBezTo>
                <a:cubicBezTo>
                  <a:pt x="0" y="31"/>
                  <a:pt x="31" y="0"/>
                  <a:pt x="70" y="0"/>
                </a:cubicBezTo>
                <a:cubicBezTo>
                  <a:pt x="109" y="0"/>
                  <a:pt x="140" y="31"/>
                  <a:pt x="140" y="69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168">
            <a:extLst>
              <a:ext uri="{FF2B5EF4-FFF2-40B4-BE49-F238E27FC236}">
                <a16:creationId xmlns:a16="http://schemas.microsoft.com/office/drawing/2014/main" id="{CB0768DC-1645-BD48-A472-D28557B05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3463" y="4847546"/>
            <a:ext cx="247185" cy="247190"/>
          </a:xfrm>
          <a:custGeom>
            <a:avLst/>
            <a:gdLst>
              <a:gd name="T0" fmla="*/ 128957 w 197"/>
              <a:gd name="T1" fmla="*/ 64479 h 197"/>
              <a:gd name="T2" fmla="*/ 128957 w 197"/>
              <a:gd name="T3" fmla="*/ 64479 h 197"/>
              <a:gd name="T4" fmla="*/ 64479 w 197"/>
              <a:gd name="T5" fmla="*/ 128957 h 197"/>
              <a:gd name="T6" fmla="*/ 64479 w 197"/>
              <a:gd name="T7" fmla="*/ 128957 h 197"/>
              <a:gd name="T8" fmla="*/ 0 w 197"/>
              <a:gd name="T9" fmla="*/ 64479 h 197"/>
              <a:gd name="T10" fmla="*/ 0 w 197"/>
              <a:gd name="T11" fmla="*/ 64479 h 197"/>
              <a:gd name="T12" fmla="*/ 64479 w 197"/>
              <a:gd name="T13" fmla="*/ 0 h 197"/>
              <a:gd name="T14" fmla="*/ 64479 w 197"/>
              <a:gd name="T15" fmla="*/ 0 h 197"/>
              <a:gd name="T16" fmla="*/ 128957 w 197"/>
              <a:gd name="T17" fmla="*/ 64479 h 1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7" h="197">
                <a:moveTo>
                  <a:pt x="196" y="98"/>
                </a:moveTo>
                <a:lnTo>
                  <a:pt x="196" y="98"/>
                </a:lnTo>
                <a:cubicBezTo>
                  <a:pt x="196" y="152"/>
                  <a:pt x="151" y="196"/>
                  <a:pt x="98" y="196"/>
                </a:cubicBezTo>
                <a:cubicBezTo>
                  <a:pt x="43" y="196"/>
                  <a:pt x="0" y="152"/>
                  <a:pt x="0" y="98"/>
                </a:cubicBezTo>
                <a:cubicBezTo>
                  <a:pt x="0" y="44"/>
                  <a:pt x="43" y="0"/>
                  <a:pt x="98" y="0"/>
                </a:cubicBezTo>
                <a:cubicBezTo>
                  <a:pt x="151" y="0"/>
                  <a:pt x="196" y="44"/>
                  <a:pt x="196" y="98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169">
            <a:extLst>
              <a:ext uri="{FF2B5EF4-FFF2-40B4-BE49-F238E27FC236}">
                <a16:creationId xmlns:a16="http://schemas.microsoft.com/office/drawing/2014/main" id="{182BC772-346B-3245-92ED-C8212C275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795" y="4984877"/>
            <a:ext cx="164788" cy="164791"/>
          </a:xfrm>
          <a:custGeom>
            <a:avLst/>
            <a:gdLst>
              <a:gd name="T0" fmla="*/ 85764 w 134"/>
              <a:gd name="T1" fmla="*/ 42560 h 134"/>
              <a:gd name="T2" fmla="*/ 85764 w 134"/>
              <a:gd name="T3" fmla="*/ 42560 h 134"/>
              <a:gd name="T4" fmla="*/ 43205 w 134"/>
              <a:gd name="T5" fmla="*/ 85764 h 134"/>
              <a:gd name="T6" fmla="*/ 43205 w 134"/>
              <a:gd name="T7" fmla="*/ 85764 h 134"/>
              <a:gd name="T8" fmla="*/ 0 w 134"/>
              <a:gd name="T9" fmla="*/ 42560 h 134"/>
              <a:gd name="T10" fmla="*/ 0 w 134"/>
              <a:gd name="T11" fmla="*/ 42560 h 134"/>
              <a:gd name="T12" fmla="*/ 43205 w 134"/>
              <a:gd name="T13" fmla="*/ 0 h 134"/>
              <a:gd name="T14" fmla="*/ 43205 w 134"/>
              <a:gd name="T15" fmla="*/ 0 h 134"/>
              <a:gd name="T16" fmla="*/ 85764 w 134"/>
              <a:gd name="T17" fmla="*/ 42560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" h="134">
                <a:moveTo>
                  <a:pt x="133" y="66"/>
                </a:moveTo>
                <a:lnTo>
                  <a:pt x="133" y="66"/>
                </a:lnTo>
                <a:cubicBezTo>
                  <a:pt x="133" y="103"/>
                  <a:pt x="103" y="133"/>
                  <a:pt x="67" y="133"/>
                </a:cubicBezTo>
                <a:cubicBezTo>
                  <a:pt x="30" y="133"/>
                  <a:pt x="0" y="103"/>
                  <a:pt x="0" y="66"/>
                </a:cubicBezTo>
                <a:cubicBezTo>
                  <a:pt x="0" y="29"/>
                  <a:pt x="30" y="0"/>
                  <a:pt x="67" y="0"/>
                </a:cubicBezTo>
                <a:cubicBezTo>
                  <a:pt x="103" y="0"/>
                  <a:pt x="133" y="29"/>
                  <a:pt x="133" y="66"/>
                </a:cubicBezTo>
              </a:path>
            </a:pathLst>
          </a:custGeom>
          <a:noFill/>
          <a:ln w="12700" cap="flat">
            <a:solidFill>
              <a:srgbClr val="121B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170">
            <a:extLst>
              <a:ext uri="{FF2B5EF4-FFF2-40B4-BE49-F238E27FC236}">
                <a16:creationId xmlns:a16="http://schemas.microsoft.com/office/drawing/2014/main" id="{D6027CBC-74E4-934D-AEA0-EE7B44E15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5610" y="8099429"/>
            <a:ext cx="203236" cy="203244"/>
          </a:xfrm>
          <a:custGeom>
            <a:avLst/>
            <a:gdLst>
              <a:gd name="T0" fmla="*/ 105912 w 162"/>
              <a:gd name="T1" fmla="*/ 52628 h 162"/>
              <a:gd name="T2" fmla="*/ 105912 w 162"/>
              <a:gd name="T3" fmla="*/ 52628 h 162"/>
              <a:gd name="T4" fmla="*/ 53285 w 162"/>
              <a:gd name="T5" fmla="*/ 105914 h 162"/>
              <a:gd name="T6" fmla="*/ 53285 w 162"/>
              <a:gd name="T7" fmla="*/ 105914 h 162"/>
              <a:gd name="T8" fmla="*/ 0 w 162"/>
              <a:gd name="T9" fmla="*/ 52628 h 162"/>
              <a:gd name="T10" fmla="*/ 0 w 162"/>
              <a:gd name="T11" fmla="*/ 52628 h 162"/>
              <a:gd name="T12" fmla="*/ 53285 w 162"/>
              <a:gd name="T13" fmla="*/ 0 h 162"/>
              <a:gd name="T14" fmla="*/ 53285 w 162"/>
              <a:gd name="T15" fmla="*/ 0 h 162"/>
              <a:gd name="T16" fmla="*/ 105912 w 162"/>
              <a:gd name="T17" fmla="*/ 52628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62">
                <a:moveTo>
                  <a:pt x="161" y="80"/>
                </a:moveTo>
                <a:lnTo>
                  <a:pt x="161" y="80"/>
                </a:lnTo>
                <a:cubicBezTo>
                  <a:pt x="161" y="124"/>
                  <a:pt x="125" y="161"/>
                  <a:pt x="81" y="161"/>
                </a:cubicBezTo>
                <a:cubicBezTo>
                  <a:pt x="36" y="161"/>
                  <a:pt x="0" y="124"/>
                  <a:pt x="0" y="80"/>
                </a:cubicBezTo>
                <a:cubicBezTo>
                  <a:pt x="0" y="36"/>
                  <a:pt x="36" y="0"/>
                  <a:pt x="81" y="0"/>
                </a:cubicBezTo>
                <a:cubicBezTo>
                  <a:pt x="125" y="0"/>
                  <a:pt x="161" y="36"/>
                  <a:pt x="161" y="80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171">
            <a:extLst>
              <a:ext uri="{FF2B5EF4-FFF2-40B4-BE49-F238E27FC236}">
                <a16:creationId xmlns:a16="http://schemas.microsoft.com/office/drawing/2014/main" id="{820BD6BE-FF40-B941-B6C0-2FF19F312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5147" y="8000555"/>
            <a:ext cx="1779711" cy="1774256"/>
          </a:xfrm>
          <a:custGeom>
            <a:avLst/>
            <a:gdLst>
              <a:gd name="T0" fmla="*/ 293633 w 1427"/>
              <a:gd name="T1" fmla="*/ 33273 h 1426"/>
              <a:gd name="T2" fmla="*/ 443393 w 1427"/>
              <a:gd name="T3" fmla="*/ 0 h 1426"/>
              <a:gd name="T4" fmla="*/ 444701 w 1427"/>
              <a:gd name="T5" fmla="*/ 20877 h 1426"/>
              <a:gd name="T6" fmla="*/ 706944 w 1427"/>
              <a:gd name="T7" fmla="*/ 90685 h 1426"/>
              <a:gd name="T8" fmla="*/ 572225 w 1427"/>
              <a:gd name="T9" fmla="*/ 32621 h 1426"/>
              <a:gd name="T10" fmla="*/ 576149 w 1427"/>
              <a:gd name="T11" fmla="*/ 13048 h 1426"/>
              <a:gd name="T12" fmla="*/ 706944 w 1427"/>
              <a:gd name="T13" fmla="*/ 90685 h 1426"/>
              <a:gd name="T14" fmla="*/ 74553 w 1427"/>
              <a:gd name="T15" fmla="*/ 213339 h 1426"/>
              <a:gd name="T16" fmla="*/ 177880 w 1427"/>
              <a:gd name="T17" fmla="*/ 99819 h 1426"/>
              <a:gd name="T18" fmla="*/ 190306 w 1427"/>
              <a:gd name="T19" fmla="*/ 115477 h 1426"/>
              <a:gd name="T20" fmla="*/ 880246 w 1427"/>
              <a:gd name="T21" fmla="*/ 299457 h 1426"/>
              <a:gd name="T22" fmla="*/ 803732 w 1427"/>
              <a:gd name="T23" fmla="*/ 173541 h 1426"/>
              <a:gd name="T24" fmla="*/ 818773 w 1427"/>
              <a:gd name="T25" fmla="*/ 160493 h 1426"/>
              <a:gd name="T26" fmla="*/ 880246 w 1427"/>
              <a:gd name="T27" fmla="*/ 299457 h 1426"/>
              <a:gd name="T28" fmla="*/ 654 w 1427"/>
              <a:gd name="T29" fmla="*/ 486699 h 1426"/>
              <a:gd name="T30" fmla="*/ 0 w 1427"/>
              <a:gd name="T31" fmla="*/ 464517 h 1426"/>
              <a:gd name="T32" fmla="*/ 37930 w 1427"/>
              <a:gd name="T33" fmla="*/ 339906 h 1426"/>
              <a:gd name="T34" fmla="*/ 20273 w 1427"/>
              <a:gd name="T35" fmla="*/ 464517 h 1426"/>
              <a:gd name="T36" fmla="*/ 20927 w 1427"/>
              <a:gd name="T37" fmla="*/ 486047 h 1426"/>
              <a:gd name="T38" fmla="*/ 907059 w 1427"/>
              <a:gd name="T39" fmla="*/ 616529 h 1426"/>
              <a:gd name="T40" fmla="*/ 888094 w 1427"/>
              <a:gd name="T41" fmla="*/ 609352 h 1426"/>
              <a:gd name="T42" fmla="*/ 912291 w 1427"/>
              <a:gd name="T43" fmla="*/ 464517 h 1426"/>
              <a:gd name="T44" fmla="*/ 930602 w 1427"/>
              <a:gd name="T45" fmla="*/ 421458 h 1426"/>
              <a:gd name="T46" fmla="*/ 932564 w 1427"/>
              <a:gd name="T47" fmla="*/ 464517 h 1426"/>
              <a:gd name="T48" fmla="*/ 907059 w 1427"/>
              <a:gd name="T49" fmla="*/ 616529 h 1426"/>
              <a:gd name="T50" fmla="*/ 100058 w 1427"/>
              <a:gd name="T51" fmla="*/ 752231 h 1426"/>
              <a:gd name="T52" fmla="*/ 45124 w 1427"/>
              <a:gd name="T53" fmla="*/ 610657 h 1426"/>
              <a:gd name="T54" fmla="*/ 115753 w 1427"/>
              <a:gd name="T55" fmla="*/ 739182 h 1426"/>
              <a:gd name="T56" fmla="*/ 737026 w 1427"/>
              <a:gd name="T57" fmla="*/ 843568 h 1426"/>
              <a:gd name="T58" fmla="*/ 725909 w 1427"/>
              <a:gd name="T59" fmla="*/ 827258 h 1426"/>
              <a:gd name="T60" fmla="*/ 846240 w 1427"/>
              <a:gd name="T61" fmla="*/ 734616 h 1426"/>
              <a:gd name="T62" fmla="*/ 737026 w 1427"/>
              <a:gd name="T63" fmla="*/ 843568 h 1426"/>
              <a:gd name="T64" fmla="*/ 334834 w 1427"/>
              <a:gd name="T65" fmla="*/ 911419 h 1426"/>
              <a:gd name="T66" fmla="*/ 207963 w 1427"/>
              <a:gd name="T67" fmla="*/ 827910 h 1426"/>
              <a:gd name="T68" fmla="*/ 340719 w 1427"/>
              <a:gd name="T69" fmla="*/ 891847 h 1426"/>
              <a:gd name="T70" fmla="*/ 466936 w 1427"/>
              <a:gd name="T71" fmla="*/ 929687 h 1426"/>
              <a:gd name="T72" fmla="*/ 466936 w 1427"/>
              <a:gd name="T73" fmla="*/ 909462 h 1426"/>
              <a:gd name="T74" fmla="*/ 618657 w 1427"/>
              <a:gd name="T75" fmla="*/ 904243 h 1426"/>
              <a:gd name="T76" fmla="*/ 466936 w 1427"/>
              <a:gd name="T77" fmla="*/ 929687 h 14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27" h="1426">
                <a:moveTo>
                  <a:pt x="460" y="79"/>
                </a:moveTo>
                <a:lnTo>
                  <a:pt x="449" y="51"/>
                </a:lnTo>
                <a:cubicBezTo>
                  <a:pt x="522" y="21"/>
                  <a:pt x="599" y="5"/>
                  <a:pt x="678" y="0"/>
                </a:cubicBezTo>
                <a:lnTo>
                  <a:pt x="680" y="32"/>
                </a:lnTo>
                <a:cubicBezTo>
                  <a:pt x="604" y="35"/>
                  <a:pt x="530" y="51"/>
                  <a:pt x="460" y="79"/>
                </a:cubicBezTo>
                <a:close/>
                <a:moveTo>
                  <a:pt x="1081" y="139"/>
                </a:moveTo>
                <a:lnTo>
                  <a:pt x="1081" y="139"/>
                </a:lnTo>
                <a:cubicBezTo>
                  <a:pt x="1018" y="98"/>
                  <a:pt x="948" y="68"/>
                  <a:pt x="875" y="50"/>
                </a:cubicBezTo>
                <a:lnTo>
                  <a:pt x="881" y="20"/>
                </a:lnTo>
                <a:cubicBezTo>
                  <a:pt x="959" y="38"/>
                  <a:pt x="1031" y="69"/>
                  <a:pt x="1098" y="112"/>
                </a:cubicBezTo>
                <a:lnTo>
                  <a:pt x="1081" y="139"/>
                </a:lnTo>
                <a:close/>
                <a:moveTo>
                  <a:pt x="140" y="344"/>
                </a:moveTo>
                <a:lnTo>
                  <a:pt x="114" y="327"/>
                </a:lnTo>
                <a:cubicBezTo>
                  <a:pt x="157" y="260"/>
                  <a:pt x="210" y="202"/>
                  <a:pt x="272" y="153"/>
                </a:cubicBezTo>
                <a:lnTo>
                  <a:pt x="291" y="177"/>
                </a:lnTo>
                <a:cubicBezTo>
                  <a:pt x="231" y="224"/>
                  <a:pt x="181" y="280"/>
                  <a:pt x="140" y="344"/>
                </a:cubicBezTo>
                <a:close/>
                <a:moveTo>
                  <a:pt x="1346" y="459"/>
                </a:moveTo>
                <a:lnTo>
                  <a:pt x="1346" y="459"/>
                </a:lnTo>
                <a:cubicBezTo>
                  <a:pt x="1318" y="388"/>
                  <a:pt x="1278" y="324"/>
                  <a:pt x="1229" y="266"/>
                </a:cubicBezTo>
                <a:lnTo>
                  <a:pt x="1252" y="246"/>
                </a:lnTo>
                <a:cubicBezTo>
                  <a:pt x="1304" y="306"/>
                  <a:pt x="1346" y="373"/>
                  <a:pt x="1375" y="447"/>
                </a:cubicBezTo>
                <a:lnTo>
                  <a:pt x="1346" y="459"/>
                </a:lnTo>
                <a:close/>
                <a:moveTo>
                  <a:pt x="1" y="746"/>
                </a:moveTo>
                <a:lnTo>
                  <a:pt x="1" y="746"/>
                </a:lnTo>
                <a:cubicBezTo>
                  <a:pt x="1" y="735"/>
                  <a:pt x="0" y="724"/>
                  <a:pt x="0" y="712"/>
                </a:cubicBezTo>
                <a:cubicBezTo>
                  <a:pt x="0" y="644"/>
                  <a:pt x="10" y="577"/>
                  <a:pt x="29" y="512"/>
                </a:cubicBezTo>
                <a:lnTo>
                  <a:pt x="58" y="521"/>
                </a:lnTo>
                <a:cubicBezTo>
                  <a:pt x="41" y="583"/>
                  <a:pt x="31" y="648"/>
                  <a:pt x="31" y="712"/>
                </a:cubicBezTo>
                <a:cubicBezTo>
                  <a:pt x="31" y="723"/>
                  <a:pt x="31" y="734"/>
                  <a:pt x="32" y="745"/>
                </a:cubicBezTo>
                <a:lnTo>
                  <a:pt x="1" y="746"/>
                </a:lnTo>
                <a:close/>
                <a:moveTo>
                  <a:pt x="1387" y="945"/>
                </a:moveTo>
                <a:lnTo>
                  <a:pt x="1358" y="934"/>
                </a:lnTo>
                <a:cubicBezTo>
                  <a:pt x="1383" y="863"/>
                  <a:pt x="1395" y="789"/>
                  <a:pt x="1395" y="712"/>
                </a:cubicBezTo>
                <a:cubicBezTo>
                  <a:pt x="1395" y="691"/>
                  <a:pt x="1394" y="669"/>
                  <a:pt x="1392" y="648"/>
                </a:cubicBezTo>
                <a:lnTo>
                  <a:pt x="1423" y="646"/>
                </a:lnTo>
                <a:cubicBezTo>
                  <a:pt x="1425" y="667"/>
                  <a:pt x="1426" y="690"/>
                  <a:pt x="1426" y="712"/>
                </a:cubicBezTo>
                <a:cubicBezTo>
                  <a:pt x="1426" y="792"/>
                  <a:pt x="1413" y="870"/>
                  <a:pt x="1387" y="945"/>
                </a:cubicBezTo>
                <a:close/>
                <a:moveTo>
                  <a:pt x="153" y="1153"/>
                </a:moveTo>
                <a:lnTo>
                  <a:pt x="153" y="1153"/>
                </a:lnTo>
                <a:cubicBezTo>
                  <a:pt x="104" y="1090"/>
                  <a:pt x="66" y="1021"/>
                  <a:pt x="40" y="947"/>
                </a:cubicBezTo>
                <a:lnTo>
                  <a:pt x="69" y="936"/>
                </a:lnTo>
                <a:cubicBezTo>
                  <a:pt x="94" y="1008"/>
                  <a:pt x="130" y="1074"/>
                  <a:pt x="177" y="1133"/>
                </a:cubicBezTo>
                <a:lnTo>
                  <a:pt x="153" y="1153"/>
                </a:lnTo>
                <a:close/>
                <a:moveTo>
                  <a:pt x="1127" y="1293"/>
                </a:moveTo>
                <a:lnTo>
                  <a:pt x="1110" y="1268"/>
                </a:lnTo>
                <a:cubicBezTo>
                  <a:pt x="1171" y="1224"/>
                  <a:pt x="1224" y="1170"/>
                  <a:pt x="1269" y="1108"/>
                </a:cubicBezTo>
                <a:lnTo>
                  <a:pt x="1294" y="1126"/>
                </a:lnTo>
                <a:cubicBezTo>
                  <a:pt x="1248" y="1190"/>
                  <a:pt x="1192" y="1246"/>
                  <a:pt x="1127" y="1293"/>
                </a:cubicBezTo>
                <a:close/>
                <a:moveTo>
                  <a:pt x="512" y="1397"/>
                </a:moveTo>
                <a:lnTo>
                  <a:pt x="512" y="1397"/>
                </a:lnTo>
                <a:cubicBezTo>
                  <a:pt x="436" y="1374"/>
                  <a:pt x="365" y="1340"/>
                  <a:pt x="300" y="1294"/>
                </a:cubicBezTo>
                <a:lnTo>
                  <a:pt x="318" y="1269"/>
                </a:lnTo>
                <a:cubicBezTo>
                  <a:pt x="380" y="1312"/>
                  <a:pt x="449" y="1346"/>
                  <a:pt x="521" y="1367"/>
                </a:cubicBezTo>
                <a:lnTo>
                  <a:pt x="512" y="1397"/>
                </a:lnTo>
                <a:close/>
                <a:moveTo>
                  <a:pt x="714" y="1425"/>
                </a:moveTo>
                <a:lnTo>
                  <a:pt x="714" y="1394"/>
                </a:lnTo>
                <a:cubicBezTo>
                  <a:pt x="790" y="1394"/>
                  <a:pt x="865" y="1382"/>
                  <a:pt x="936" y="1357"/>
                </a:cubicBezTo>
                <a:lnTo>
                  <a:pt x="946" y="1386"/>
                </a:lnTo>
                <a:cubicBezTo>
                  <a:pt x="872" y="1412"/>
                  <a:pt x="793" y="1425"/>
                  <a:pt x="714" y="1425"/>
                </a:cubicBezTo>
                <a:close/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172">
            <a:extLst>
              <a:ext uri="{FF2B5EF4-FFF2-40B4-BE49-F238E27FC236}">
                <a16:creationId xmlns:a16="http://schemas.microsoft.com/office/drawing/2014/main" id="{D0A835E9-079B-F44B-8C70-DA19B380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404" y="4512473"/>
            <a:ext cx="587742" cy="587753"/>
          </a:xfrm>
          <a:custGeom>
            <a:avLst/>
            <a:gdLst>
              <a:gd name="T0" fmla="*/ 96841 w 471"/>
              <a:gd name="T1" fmla="*/ 10492 h 470"/>
              <a:gd name="T2" fmla="*/ 146571 w 471"/>
              <a:gd name="T3" fmla="*/ 0 h 470"/>
              <a:gd name="T4" fmla="*/ 146571 w 471"/>
              <a:gd name="T5" fmla="*/ 7869 h 470"/>
              <a:gd name="T6" fmla="*/ 232288 w 471"/>
              <a:gd name="T7" fmla="*/ 30819 h 470"/>
              <a:gd name="T8" fmla="*/ 187794 w 471"/>
              <a:gd name="T9" fmla="*/ 11803 h 470"/>
              <a:gd name="T10" fmla="*/ 189757 w 471"/>
              <a:gd name="T11" fmla="*/ 3934 h 470"/>
              <a:gd name="T12" fmla="*/ 232288 w 471"/>
              <a:gd name="T13" fmla="*/ 30819 h 470"/>
              <a:gd name="T14" fmla="*/ 24210 w 471"/>
              <a:gd name="T15" fmla="*/ 70163 h 470"/>
              <a:gd name="T16" fmla="*/ 58236 w 471"/>
              <a:gd name="T17" fmla="*/ 32131 h 470"/>
              <a:gd name="T18" fmla="*/ 63470 w 471"/>
              <a:gd name="T19" fmla="*/ 38688 h 470"/>
              <a:gd name="T20" fmla="*/ 288561 w 471"/>
              <a:gd name="T21" fmla="*/ 99015 h 470"/>
              <a:gd name="T22" fmla="*/ 263696 w 471"/>
              <a:gd name="T23" fmla="*/ 58360 h 470"/>
              <a:gd name="T24" fmla="*/ 270240 w 471"/>
              <a:gd name="T25" fmla="*/ 52458 h 470"/>
              <a:gd name="T26" fmla="*/ 288561 w 471"/>
              <a:gd name="T27" fmla="*/ 99015 h 470"/>
              <a:gd name="T28" fmla="*/ 0 w 471"/>
              <a:gd name="T29" fmla="*/ 160653 h 470"/>
              <a:gd name="T30" fmla="*/ 0 w 471"/>
              <a:gd name="T31" fmla="*/ 153440 h 470"/>
              <a:gd name="T32" fmla="*/ 13741 w 471"/>
              <a:gd name="T33" fmla="*/ 112785 h 470"/>
              <a:gd name="T34" fmla="*/ 8506 w 471"/>
              <a:gd name="T35" fmla="*/ 153440 h 470"/>
              <a:gd name="T36" fmla="*/ 8506 w 471"/>
              <a:gd name="T37" fmla="*/ 160653 h 470"/>
              <a:gd name="T38" fmla="*/ 299030 w 471"/>
              <a:gd name="T39" fmla="*/ 203931 h 470"/>
              <a:gd name="T40" fmla="*/ 291178 w 471"/>
              <a:gd name="T41" fmla="*/ 200652 h 470"/>
              <a:gd name="T42" fmla="*/ 299030 w 471"/>
              <a:gd name="T43" fmla="*/ 153440 h 470"/>
              <a:gd name="T44" fmla="*/ 306882 w 471"/>
              <a:gd name="T45" fmla="*/ 139014 h 470"/>
              <a:gd name="T46" fmla="*/ 307537 w 471"/>
              <a:gd name="T47" fmla="*/ 153440 h 470"/>
              <a:gd name="T48" fmla="*/ 299030 w 471"/>
              <a:gd name="T49" fmla="*/ 203931 h 470"/>
              <a:gd name="T50" fmla="*/ 32717 w 471"/>
              <a:gd name="T51" fmla="*/ 248520 h 470"/>
              <a:gd name="T52" fmla="*/ 16358 w 471"/>
              <a:gd name="T53" fmla="*/ 201308 h 470"/>
              <a:gd name="T54" fmla="*/ 39260 w 471"/>
              <a:gd name="T55" fmla="*/ 243274 h 470"/>
              <a:gd name="T56" fmla="*/ 243412 w 471"/>
              <a:gd name="T57" fmla="*/ 279339 h 470"/>
              <a:gd name="T58" fmla="*/ 238177 w 471"/>
              <a:gd name="T59" fmla="*/ 272126 h 470"/>
              <a:gd name="T60" fmla="*/ 278746 w 471"/>
              <a:gd name="T61" fmla="*/ 243274 h 470"/>
              <a:gd name="T62" fmla="*/ 243412 w 471"/>
              <a:gd name="T63" fmla="*/ 279339 h 470"/>
              <a:gd name="T64" fmla="*/ 110582 w 471"/>
              <a:gd name="T65" fmla="*/ 301634 h 470"/>
              <a:gd name="T66" fmla="*/ 69359 w 471"/>
              <a:gd name="T67" fmla="*/ 272126 h 470"/>
              <a:gd name="T68" fmla="*/ 112545 w 471"/>
              <a:gd name="T69" fmla="*/ 293765 h 470"/>
              <a:gd name="T70" fmla="*/ 153768 w 471"/>
              <a:gd name="T71" fmla="*/ 307535 h 470"/>
              <a:gd name="T72" fmla="*/ 153768 w 471"/>
              <a:gd name="T73" fmla="*/ 299011 h 470"/>
              <a:gd name="T74" fmla="*/ 204152 w 471"/>
              <a:gd name="T75" fmla="*/ 299011 h 470"/>
              <a:gd name="T76" fmla="*/ 153768 w 471"/>
              <a:gd name="T77" fmla="*/ 307535 h 4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71" h="470">
                <a:moveTo>
                  <a:pt x="152" y="28"/>
                </a:moveTo>
                <a:lnTo>
                  <a:pt x="148" y="16"/>
                </a:lnTo>
                <a:cubicBezTo>
                  <a:pt x="172" y="6"/>
                  <a:pt x="198" y="1"/>
                  <a:pt x="224" y="0"/>
                </a:cubicBezTo>
                <a:lnTo>
                  <a:pt x="224" y="12"/>
                </a:lnTo>
                <a:cubicBezTo>
                  <a:pt x="199" y="13"/>
                  <a:pt x="175" y="18"/>
                  <a:pt x="152" y="28"/>
                </a:cubicBezTo>
                <a:close/>
                <a:moveTo>
                  <a:pt x="355" y="47"/>
                </a:moveTo>
                <a:lnTo>
                  <a:pt x="355" y="47"/>
                </a:lnTo>
                <a:cubicBezTo>
                  <a:pt x="334" y="34"/>
                  <a:pt x="311" y="24"/>
                  <a:pt x="287" y="18"/>
                </a:cubicBezTo>
                <a:lnTo>
                  <a:pt x="290" y="6"/>
                </a:lnTo>
                <a:cubicBezTo>
                  <a:pt x="316" y="12"/>
                  <a:pt x="340" y="22"/>
                  <a:pt x="362" y="36"/>
                </a:cubicBezTo>
                <a:lnTo>
                  <a:pt x="355" y="47"/>
                </a:lnTo>
                <a:close/>
                <a:moveTo>
                  <a:pt x="48" y="114"/>
                </a:moveTo>
                <a:lnTo>
                  <a:pt x="37" y="107"/>
                </a:lnTo>
                <a:cubicBezTo>
                  <a:pt x="51" y="85"/>
                  <a:pt x="69" y="65"/>
                  <a:pt x="89" y="49"/>
                </a:cubicBezTo>
                <a:lnTo>
                  <a:pt x="97" y="59"/>
                </a:lnTo>
                <a:cubicBezTo>
                  <a:pt x="78" y="75"/>
                  <a:pt x="61" y="93"/>
                  <a:pt x="48" y="114"/>
                </a:cubicBezTo>
                <a:close/>
                <a:moveTo>
                  <a:pt x="441" y="151"/>
                </a:moveTo>
                <a:lnTo>
                  <a:pt x="441" y="151"/>
                </a:lnTo>
                <a:cubicBezTo>
                  <a:pt x="432" y="128"/>
                  <a:pt x="419" y="108"/>
                  <a:pt x="403" y="89"/>
                </a:cubicBezTo>
                <a:lnTo>
                  <a:pt x="413" y="80"/>
                </a:lnTo>
                <a:cubicBezTo>
                  <a:pt x="430" y="100"/>
                  <a:pt x="443" y="122"/>
                  <a:pt x="453" y="147"/>
                </a:cubicBezTo>
                <a:lnTo>
                  <a:pt x="441" y="151"/>
                </a:lnTo>
                <a:close/>
                <a:moveTo>
                  <a:pt x="0" y="245"/>
                </a:moveTo>
                <a:lnTo>
                  <a:pt x="0" y="245"/>
                </a:lnTo>
                <a:cubicBezTo>
                  <a:pt x="0" y="242"/>
                  <a:pt x="0" y="238"/>
                  <a:pt x="0" y="234"/>
                </a:cubicBezTo>
                <a:cubicBezTo>
                  <a:pt x="0" y="212"/>
                  <a:pt x="3" y="190"/>
                  <a:pt x="9" y="168"/>
                </a:cubicBezTo>
                <a:lnTo>
                  <a:pt x="21" y="172"/>
                </a:lnTo>
                <a:cubicBezTo>
                  <a:pt x="16" y="192"/>
                  <a:pt x="13" y="213"/>
                  <a:pt x="13" y="234"/>
                </a:cubicBezTo>
                <a:cubicBezTo>
                  <a:pt x="13" y="238"/>
                  <a:pt x="13" y="241"/>
                  <a:pt x="13" y="245"/>
                </a:cubicBezTo>
                <a:lnTo>
                  <a:pt x="0" y="245"/>
                </a:lnTo>
                <a:close/>
                <a:moveTo>
                  <a:pt x="457" y="311"/>
                </a:moveTo>
                <a:lnTo>
                  <a:pt x="445" y="306"/>
                </a:lnTo>
                <a:cubicBezTo>
                  <a:pt x="453" y="283"/>
                  <a:pt x="457" y="259"/>
                  <a:pt x="457" y="234"/>
                </a:cubicBezTo>
                <a:cubicBezTo>
                  <a:pt x="457" y="227"/>
                  <a:pt x="457" y="220"/>
                  <a:pt x="456" y="214"/>
                </a:cubicBezTo>
                <a:lnTo>
                  <a:pt x="469" y="212"/>
                </a:lnTo>
                <a:cubicBezTo>
                  <a:pt x="469" y="220"/>
                  <a:pt x="470" y="227"/>
                  <a:pt x="470" y="234"/>
                </a:cubicBezTo>
                <a:cubicBezTo>
                  <a:pt x="470" y="261"/>
                  <a:pt x="466" y="286"/>
                  <a:pt x="457" y="311"/>
                </a:cubicBezTo>
                <a:close/>
                <a:moveTo>
                  <a:pt x="50" y="379"/>
                </a:moveTo>
                <a:lnTo>
                  <a:pt x="50" y="379"/>
                </a:lnTo>
                <a:cubicBezTo>
                  <a:pt x="33" y="359"/>
                  <a:pt x="21" y="336"/>
                  <a:pt x="13" y="311"/>
                </a:cubicBezTo>
                <a:lnTo>
                  <a:pt x="25" y="307"/>
                </a:lnTo>
                <a:cubicBezTo>
                  <a:pt x="33" y="330"/>
                  <a:pt x="44" y="352"/>
                  <a:pt x="60" y="371"/>
                </a:cubicBezTo>
                <a:lnTo>
                  <a:pt x="50" y="379"/>
                </a:lnTo>
                <a:close/>
                <a:moveTo>
                  <a:pt x="372" y="426"/>
                </a:moveTo>
                <a:lnTo>
                  <a:pt x="364" y="415"/>
                </a:lnTo>
                <a:cubicBezTo>
                  <a:pt x="384" y="401"/>
                  <a:pt x="402" y="383"/>
                  <a:pt x="416" y="363"/>
                </a:cubicBezTo>
                <a:lnTo>
                  <a:pt x="426" y="371"/>
                </a:lnTo>
                <a:cubicBezTo>
                  <a:pt x="411" y="392"/>
                  <a:pt x="393" y="410"/>
                  <a:pt x="372" y="426"/>
                </a:cubicBezTo>
                <a:close/>
                <a:moveTo>
                  <a:pt x="169" y="460"/>
                </a:moveTo>
                <a:lnTo>
                  <a:pt x="169" y="460"/>
                </a:lnTo>
                <a:cubicBezTo>
                  <a:pt x="144" y="453"/>
                  <a:pt x="120" y="441"/>
                  <a:pt x="99" y="426"/>
                </a:cubicBezTo>
                <a:lnTo>
                  <a:pt x="106" y="415"/>
                </a:lnTo>
                <a:cubicBezTo>
                  <a:pt x="126" y="430"/>
                  <a:pt x="148" y="440"/>
                  <a:pt x="172" y="448"/>
                </a:cubicBezTo>
                <a:lnTo>
                  <a:pt x="169" y="460"/>
                </a:lnTo>
                <a:close/>
                <a:moveTo>
                  <a:pt x="235" y="469"/>
                </a:moveTo>
                <a:lnTo>
                  <a:pt x="235" y="456"/>
                </a:lnTo>
                <a:cubicBezTo>
                  <a:pt x="260" y="456"/>
                  <a:pt x="284" y="453"/>
                  <a:pt x="308" y="444"/>
                </a:cubicBezTo>
                <a:lnTo>
                  <a:pt x="312" y="456"/>
                </a:lnTo>
                <a:cubicBezTo>
                  <a:pt x="287" y="465"/>
                  <a:pt x="262" y="469"/>
                  <a:pt x="235" y="469"/>
                </a:cubicBezTo>
                <a:close/>
              </a:path>
            </a:pathLst>
          </a:custGeom>
          <a:solidFill>
            <a:srgbClr val="69AF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6F1A5EE7-880F-064F-ACE6-7085421F3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044" y="8780570"/>
            <a:ext cx="740305" cy="740317"/>
          </a:xfrm>
          <a:custGeom>
            <a:avLst/>
            <a:gdLst>
              <a:gd name="connsiteX0" fmla="*/ 485242 w 740305"/>
              <a:gd name="connsiteY0" fmla="*/ 704173 h 740317"/>
              <a:gd name="connsiteX1" fmla="*/ 491463 w 740305"/>
              <a:gd name="connsiteY1" fmla="*/ 719129 h 740317"/>
              <a:gd name="connsiteX2" fmla="*/ 370775 w 740305"/>
              <a:gd name="connsiteY2" fmla="*/ 740317 h 740317"/>
              <a:gd name="connsiteX3" fmla="*/ 370775 w 740305"/>
              <a:gd name="connsiteY3" fmla="*/ 724114 h 740317"/>
              <a:gd name="connsiteX4" fmla="*/ 485242 w 740305"/>
              <a:gd name="connsiteY4" fmla="*/ 704173 h 740317"/>
              <a:gd name="connsiteX5" fmla="*/ 165480 w 740305"/>
              <a:gd name="connsiteY5" fmla="*/ 658059 h 740317"/>
              <a:gd name="connsiteX6" fmla="*/ 269994 w 740305"/>
              <a:gd name="connsiteY6" fmla="*/ 709159 h 740317"/>
              <a:gd name="connsiteX7" fmla="*/ 265017 w 740305"/>
              <a:gd name="connsiteY7" fmla="*/ 725361 h 740317"/>
              <a:gd name="connsiteX8" fmla="*/ 155526 w 740305"/>
              <a:gd name="connsiteY8" fmla="*/ 671769 h 740317"/>
              <a:gd name="connsiteX9" fmla="*/ 658187 w 740305"/>
              <a:gd name="connsiteY9" fmla="*/ 575802 h 740317"/>
              <a:gd name="connsiteX10" fmla="*/ 670629 w 740305"/>
              <a:gd name="connsiteY10" fmla="*/ 584526 h 740317"/>
              <a:gd name="connsiteX11" fmla="*/ 584779 w 740305"/>
              <a:gd name="connsiteY11" fmla="*/ 670522 h 740317"/>
              <a:gd name="connsiteX12" fmla="*/ 574825 w 740305"/>
              <a:gd name="connsiteY12" fmla="*/ 658059 h 740317"/>
              <a:gd name="connsiteX13" fmla="*/ 658187 w 740305"/>
              <a:gd name="connsiteY13" fmla="*/ 575802 h 740317"/>
              <a:gd name="connsiteX14" fmla="*/ 36082 w 740305"/>
              <a:gd name="connsiteY14" fmla="*/ 486066 h 740317"/>
              <a:gd name="connsiteX15" fmla="*/ 92072 w 740305"/>
              <a:gd name="connsiteY15" fmla="*/ 588265 h 740317"/>
              <a:gd name="connsiteX16" fmla="*/ 79630 w 740305"/>
              <a:gd name="connsiteY16" fmla="*/ 598236 h 740317"/>
              <a:gd name="connsiteX17" fmla="*/ 21152 w 740305"/>
              <a:gd name="connsiteY17" fmla="*/ 491052 h 740317"/>
              <a:gd name="connsiteX18" fmla="*/ 737817 w 740305"/>
              <a:gd name="connsiteY18" fmla="*/ 335261 h 740317"/>
              <a:gd name="connsiteX19" fmla="*/ 740305 w 740305"/>
              <a:gd name="connsiteY19" fmla="*/ 370158 h 740317"/>
              <a:gd name="connsiteX20" fmla="*/ 720398 w 740305"/>
              <a:gd name="connsiteY20" fmla="*/ 489805 h 740317"/>
              <a:gd name="connsiteX21" fmla="*/ 705467 w 740305"/>
              <a:gd name="connsiteY21" fmla="*/ 484820 h 740317"/>
              <a:gd name="connsiteX22" fmla="*/ 724130 w 740305"/>
              <a:gd name="connsiteY22" fmla="*/ 370158 h 740317"/>
              <a:gd name="connsiteX23" fmla="*/ 721642 w 740305"/>
              <a:gd name="connsiteY23" fmla="*/ 336508 h 740317"/>
              <a:gd name="connsiteX24" fmla="*/ 14931 w 740305"/>
              <a:gd name="connsiteY24" fmla="*/ 265467 h 740317"/>
              <a:gd name="connsiteX25" fmla="*/ 29861 w 740305"/>
              <a:gd name="connsiteY25" fmla="*/ 270452 h 740317"/>
              <a:gd name="connsiteX26" fmla="*/ 16175 w 740305"/>
              <a:gd name="connsiteY26" fmla="*/ 370158 h 740317"/>
              <a:gd name="connsiteX27" fmla="*/ 16175 w 740305"/>
              <a:gd name="connsiteY27" fmla="*/ 386361 h 740317"/>
              <a:gd name="connsiteX28" fmla="*/ 1244 w 740305"/>
              <a:gd name="connsiteY28" fmla="*/ 387607 h 740317"/>
              <a:gd name="connsiteX29" fmla="*/ 0 w 740305"/>
              <a:gd name="connsiteY29" fmla="*/ 370158 h 740317"/>
              <a:gd name="connsiteX30" fmla="*/ 14931 w 740305"/>
              <a:gd name="connsiteY30" fmla="*/ 265467 h 740317"/>
              <a:gd name="connsiteX31" fmla="*/ 649478 w 740305"/>
              <a:gd name="connsiteY31" fmla="*/ 127125 h 740317"/>
              <a:gd name="connsiteX32" fmla="*/ 712932 w 740305"/>
              <a:gd name="connsiteY32" fmla="*/ 231816 h 740317"/>
              <a:gd name="connsiteX33" fmla="*/ 699246 w 740305"/>
              <a:gd name="connsiteY33" fmla="*/ 238048 h 740317"/>
              <a:gd name="connsiteX34" fmla="*/ 637036 w 740305"/>
              <a:gd name="connsiteY34" fmla="*/ 138342 h 740317"/>
              <a:gd name="connsiteX35" fmla="*/ 141840 w 740305"/>
              <a:gd name="connsiteY35" fmla="*/ 78518 h 740317"/>
              <a:gd name="connsiteX36" fmla="*/ 151794 w 740305"/>
              <a:gd name="connsiteY36" fmla="*/ 92228 h 740317"/>
              <a:gd name="connsiteX37" fmla="*/ 72164 w 740305"/>
              <a:gd name="connsiteY37" fmla="*/ 178224 h 740317"/>
              <a:gd name="connsiteX38" fmla="*/ 59722 w 740305"/>
              <a:gd name="connsiteY38" fmla="*/ 169500 h 740317"/>
              <a:gd name="connsiteX39" fmla="*/ 141840 w 740305"/>
              <a:gd name="connsiteY39" fmla="*/ 78518 h 740317"/>
              <a:gd name="connsiteX40" fmla="*/ 457869 w 740305"/>
              <a:gd name="connsiteY40" fmla="*/ 9971 h 740317"/>
              <a:gd name="connsiteX41" fmla="*/ 569848 w 740305"/>
              <a:gd name="connsiteY41" fmla="*/ 57331 h 740317"/>
              <a:gd name="connsiteX42" fmla="*/ 561139 w 740305"/>
              <a:gd name="connsiteY42" fmla="*/ 72287 h 740317"/>
              <a:gd name="connsiteX43" fmla="*/ 454137 w 740305"/>
              <a:gd name="connsiteY43" fmla="*/ 24926 h 740317"/>
              <a:gd name="connsiteX44" fmla="*/ 352112 w 740305"/>
              <a:gd name="connsiteY44" fmla="*/ 0 h 740317"/>
              <a:gd name="connsiteX45" fmla="*/ 353356 w 740305"/>
              <a:gd name="connsiteY45" fmla="*/ 16202 h 740317"/>
              <a:gd name="connsiteX46" fmla="*/ 238889 w 740305"/>
              <a:gd name="connsiteY46" fmla="*/ 41129 h 740317"/>
              <a:gd name="connsiteX47" fmla="*/ 232667 w 740305"/>
              <a:gd name="connsiteY47" fmla="*/ 26173 h 740317"/>
              <a:gd name="connsiteX48" fmla="*/ 352112 w 740305"/>
              <a:gd name="connsiteY48" fmla="*/ 0 h 74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40305" h="740317">
                <a:moveTo>
                  <a:pt x="485242" y="704173"/>
                </a:moveTo>
                <a:lnTo>
                  <a:pt x="491463" y="719129"/>
                </a:lnTo>
                <a:cubicBezTo>
                  <a:pt x="451648" y="732839"/>
                  <a:pt x="411834" y="740317"/>
                  <a:pt x="370775" y="740317"/>
                </a:cubicBezTo>
                <a:lnTo>
                  <a:pt x="370775" y="724114"/>
                </a:lnTo>
                <a:cubicBezTo>
                  <a:pt x="410589" y="724114"/>
                  <a:pt x="449160" y="716636"/>
                  <a:pt x="485242" y="704173"/>
                </a:cubicBezTo>
                <a:close/>
                <a:moveTo>
                  <a:pt x="165480" y="658059"/>
                </a:moveTo>
                <a:cubicBezTo>
                  <a:pt x="197830" y="681739"/>
                  <a:pt x="232667" y="699188"/>
                  <a:pt x="269994" y="709159"/>
                </a:cubicBezTo>
                <a:lnTo>
                  <a:pt x="265017" y="725361"/>
                </a:lnTo>
                <a:cubicBezTo>
                  <a:pt x="226446" y="714144"/>
                  <a:pt x="189120" y="695449"/>
                  <a:pt x="155526" y="671769"/>
                </a:cubicBezTo>
                <a:close/>
                <a:moveTo>
                  <a:pt x="658187" y="575802"/>
                </a:moveTo>
                <a:lnTo>
                  <a:pt x="670629" y="584526"/>
                </a:lnTo>
                <a:cubicBezTo>
                  <a:pt x="648233" y="618177"/>
                  <a:pt x="618372" y="646842"/>
                  <a:pt x="584779" y="670522"/>
                </a:cubicBezTo>
                <a:lnTo>
                  <a:pt x="574825" y="658059"/>
                </a:lnTo>
                <a:cubicBezTo>
                  <a:pt x="607175" y="635625"/>
                  <a:pt x="635791" y="608206"/>
                  <a:pt x="658187" y="575802"/>
                </a:cubicBezTo>
                <a:close/>
                <a:moveTo>
                  <a:pt x="36082" y="486066"/>
                </a:moveTo>
                <a:cubicBezTo>
                  <a:pt x="48524" y="523456"/>
                  <a:pt x="68432" y="558353"/>
                  <a:pt x="92072" y="588265"/>
                </a:cubicBezTo>
                <a:lnTo>
                  <a:pt x="79630" y="598236"/>
                </a:lnTo>
                <a:cubicBezTo>
                  <a:pt x="54745" y="565831"/>
                  <a:pt x="34838" y="529688"/>
                  <a:pt x="21152" y="491052"/>
                </a:cubicBezTo>
                <a:close/>
                <a:moveTo>
                  <a:pt x="737817" y="335261"/>
                </a:moveTo>
                <a:cubicBezTo>
                  <a:pt x="739061" y="346478"/>
                  <a:pt x="740305" y="357695"/>
                  <a:pt x="740305" y="370158"/>
                </a:cubicBezTo>
                <a:cubicBezTo>
                  <a:pt x="740305" y="411287"/>
                  <a:pt x="732840" y="451169"/>
                  <a:pt x="720398" y="489805"/>
                </a:cubicBezTo>
                <a:lnTo>
                  <a:pt x="705467" y="484820"/>
                </a:lnTo>
                <a:cubicBezTo>
                  <a:pt x="717909" y="448677"/>
                  <a:pt x="724130" y="408794"/>
                  <a:pt x="724130" y="370158"/>
                </a:cubicBezTo>
                <a:cubicBezTo>
                  <a:pt x="724130" y="357695"/>
                  <a:pt x="722886" y="347724"/>
                  <a:pt x="721642" y="336508"/>
                </a:cubicBezTo>
                <a:close/>
                <a:moveTo>
                  <a:pt x="14931" y="265467"/>
                </a:moveTo>
                <a:lnTo>
                  <a:pt x="29861" y="270452"/>
                </a:lnTo>
                <a:cubicBezTo>
                  <a:pt x="21152" y="302857"/>
                  <a:pt x="16175" y="336508"/>
                  <a:pt x="16175" y="370158"/>
                </a:cubicBezTo>
                <a:cubicBezTo>
                  <a:pt x="16175" y="375144"/>
                  <a:pt x="16175" y="381375"/>
                  <a:pt x="16175" y="386361"/>
                </a:cubicBezTo>
                <a:lnTo>
                  <a:pt x="1244" y="387607"/>
                </a:lnTo>
                <a:cubicBezTo>
                  <a:pt x="1244" y="381375"/>
                  <a:pt x="0" y="375144"/>
                  <a:pt x="0" y="370158"/>
                </a:cubicBezTo>
                <a:cubicBezTo>
                  <a:pt x="0" y="335261"/>
                  <a:pt x="4977" y="299118"/>
                  <a:pt x="14931" y="265467"/>
                </a:cubicBezTo>
                <a:close/>
                <a:moveTo>
                  <a:pt x="649478" y="127125"/>
                </a:moveTo>
                <a:cubicBezTo>
                  <a:pt x="676850" y="158283"/>
                  <a:pt x="698002" y="193180"/>
                  <a:pt x="712932" y="231816"/>
                </a:cubicBezTo>
                <a:lnTo>
                  <a:pt x="699246" y="238048"/>
                </a:lnTo>
                <a:cubicBezTo>
                  <a:pt x="684316" y="200658"/>
                  <a:pt x="663164" y="167007"/>
                  <a:pt x="637036" y="138342"/>
                </a:cubicBezTo>
                <a:close/>
                <a:moveTo>
                  <a:pt x="141840" y="78518"/>
                </a:moveTo>
                <a:lnTo>
                  <a:pt x="151794" y="92228"/>
                </a:lnTo>
                <a:cubicBezTo>
                  <a:pt x="120689" y="115908"/>
                  <a:pt x="93316" y="144574"/>
                  <a:pt x="72164" y="178224"/>
                </a:cubicBezTo>
                <a:lnTo>
                  <a:pt x="59722" y="169500"/>
                </a:lnTo>
                <a:cubicBezTo>
                  <a:pt x="80874" y="134603"/>
                  <a:pt x="108246" y="104691"/>
                  <a:pt x="141840" y="78518"/>
                </a:cubicBezTo>
                <a:close/>
                <a:moveTo>
                  <a:pt x="457869" y="9971"/>
                </a:moveTo>
                <a:cubicBezTo>
                  <a:pt x="497684" y="18695"/>
                  <a:pt x="535010" y="36143"/>
                  <a:pt x="569848" y="57331"/>
                </a:cubicBezTo>
                <a:lnTo>
                  <a:pt x="561139" y="72287"/>
                </a:lnTo>
                <a:cubicBezTo>
                  <a:pt x="528789" y="49853"/>
                  <a:pt x="491463" y="34897"/>
                  <a:pt x="454137" y="24926"/>
                </a:cubicBezTo>
                <a:close/>
                <a:moveTo>
                  <a:pt x="352112" y="0"/>
                </a:moveTo>
                <a:lnTo>
                  <a:pt x="353356" y="16202"/>
                </a:lnTo>
                <a:cubicBezTo>
                  <a:pt x="313541" y="17449"/>
                  <a:pt x="276215" y="26173"/>
                  <a:pt x="238889" y="41129"/>
                </a:cubicBezTo>
                <a:lnTo>
                  <a:pt x="232667" y="26173"/>
                </a:lnTo>
                <a:cubicBezTo>
                  <a:pt x="271238" y="11217"/>
                  <a:pt x="311053" y="1246"/>
                  <a:pt x="352112" y="0"/>
                </a:cubicBezTo>
                <a:close/>
              </a:path>
            </a:pathLst>
          </a:custGeom>
          <a:solidFill>
            <a:srgbClr val="69AF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174">
            <a:extLst>
              <a:ext uri="{FF2B5EF4-FFF2-40B4-BE49-F238E27FC236}">
                <a16:creationId xmlns:a16="http://schemas.microsoft.com/office/drawing/2014/main" id="{A16F6D98-D7FF-1F47-B973-8B3A171DB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7264" y="7039276"/>
            <a:ext cx="2048864" cy="494374"/>
          </a:xfrm>
          <a:custGeom>
            <a:avLst/>
            <a:gdLst>
              <a:gd name="T0" fmla="*/ 1073699 w 1644"/>
              <a:gd name="T1" fmla="*/ 234477 h 398"/>
              <a:gd name="T2" fmla="*/ 1073699 w 1644"/>
              <a:gd name="T3" fmla="*/ 234477 h 398"/>
              <a:gd name="T4" fmla="*/ 905749 w 1644"/>
              <a:gd name="T5" fmla="*/ 158272 h 398"/>
              <a:gd name="T6" fmla="*/ 905749 w 1644"/>
              <a:gd name="T7" fmla="*/ 158272 h 398"/>
              <a:gd name="T8" fmla="*/ 844974 w 1644"/>
              <a:gd name="T9" fmla="*/ 163482 h 398"/>
              <a:gd name="T10" fmla="*/ 844974 w 1644"/>
              <a:gd name="T11" fmla="*/ 163482 h 398"/>
              <a:gd name="T12" fmla="*/ 646310 w 1644"/>
              <a:gd name="T13" fmla="*/ 0 h 398"/>
              <a:gd name="T14" fmla="*/ 646310 w 1644"/>
              <a:gd name="T15" fmla="*/ 0 h 398"/>
              <a:gd name="T16" fmla="*/ 444379 w 1644"/>
              <a:gd name="T17" fmla="*/ 182371 h 398"/>
              <a:gd name="T18" fmla="*/ 444379 w 1644"/>
              <a:gd name="T19" fmla="*/ 182371 h 398"/>
              <a:gd name="T20" fmla="*/ 371841 w 1644"/>
              <a:gd name="T21" fmla="*/ 168693 h 398"/>
              <a:gd name="T22" fmla="*/ 371841 w 1644"/>
              <a:gd name="T23" fmla="*/ 168693 h 398"/>
              <a:gd name="T24" fmla="*/ 224804 w 1644"/>
              <a:gd name="T25" fmla="*/ 244247 h 398"/>
              <a:gd name="T26" fmla="*/ 224804 w 1644"/>
              <a:gd name="T27" fmla="*/ 244247 h 398"/>
              <a:gd name="T28" fmla="*/ 120244 w 1644"/>
              <a:gd name="T29" fmla="*/ 215588 h 398"/>
              <a:gd name="T30" fmla="*/ 120244 w 1644"/>
              <a:gd name="T31" fmla="*/ 215588 h 398"/>
              <a:gd name="T32" fmla="*/ 0 w 1644"/>
              <a:gd name="T33" fmla="*/ 258576 h 398"/>
              <a:gd name="T34" fmla="*/ 1065857 w 1644"/>
              <a:gd name="T35" fmla="*/ 258576 h 398"/>
              <a:gd name="T36" fmla="*/ 1065857 w 1644"/>
              <a:gd name="T37" fmla="*/ 258576 h 398"/>
              <a:gd name="T38" fmla="*/ 1073699 w 1644"/>
              <a:gd name="T39" fmla="*/ 234477 h 3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44" h="398">
                <a:moveTo>
                  <a:pt x="1643" y="360"/>
                </a:moveTo>
                <a:lnTo>
                  <a:pt x="1643" y="360"/>
                </a:lnTo>
                <a:cubicBezTo>
                  <a:pt x="1643" y="296"/>
                  <a:pt x="1528" y="243"/>
                  <a:pt x="1386" y="243"/>
                </a:cubicBezTo>
                <a:cubicBezTo>
                  <a:pt x="1353" y="243"/>
                  <a:pt x="1321" y="245"/>
                  <a:pt x="1293" y="251"/>
                </a:cubicBezTo>
                <a:cubicBezTo>
                  <a:pt x="1261" y="107"/>
                  <a:pt x="1137" y="0"/>
                  <a:pt x="989" y="0"/>
                </a:cubicBezTo>
                <a:cubicBezTo>
                  <a:pt x="830" y="0"/>
                  <a:pt x="700" y="122"/>
                  <a:pt x="680" y="280"/>
                </a:cubicBezTo>
                <a:cubicBezTo>
                  <a:pt x="647" y="266"/>
                  <a:pt x="609" y="259"/>
                  <a:pt x="569" y="259"/>
                </a:cubicBezTo>
                <a:cubicBezTo>
                  <a:pt x="467" y="259"/>
                  <a:pt x="380" y="307"/>
                  <a:pt x="344" y="375"/>
                </a:cubicBezTo>
                <a:cubicBezTo>
                  <a:pt x="307" y="348"/>
                  <a:pt x="249" y="331"/>
                  <a:pt x="184" y="331"/>
                </a:cubicBezTo>
                <a:cubicBezTo>
                  <a:pt x="102" y="331"/>
                  <a:pt x="31" y="358"/>
                  <a:pt x="0" y="397"/>
                </a:cubicBezTo>
                <a:lnTo>
                  <a:pt x="1631" y="397"/>
                </a:lnTo>
                <a:cubicBezTo>
                  <a:pt x="1639" y="386"/>
                  <a:pt x="1643" y="373"/>
                  <a:pt x="1643" y="3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8" name="Freeform 175">
            <a:extLst>
              <a:ext uri="{FF2B5EF4-FFF2-40B4-BE49-F238E27FC236}">
                <a16:creationId xmlns:a16="http://schemas.microsoft.com/office/drawing/2014/main" id="{1FAF7F88-B989-8747-A696-1AC593BA6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284" y="6001089"/>
            <a:ext cx="1906051" cy="587757"/>
          </a:xfrm>
          <a:custGeom>
            <a:avLst/>
            <a:gdLst>
              <a:gd name="T0" fmla="*/ 998813 w 1530"/>
              <a:gd name="T1" fmla="*/ 278157 h 472"/>
              <a:gd name="T2" fmla="*/ 998813 w 1530"/>
              <a:gd name="T3" fmla="*/ 278157 h 472"/>
              <a:gd name="T4" fmla="*/ 855752 w 1530"/>
              <a:gd name="T5" fmla="*/ 182826 h 472"/>
              <a:gd name="T6" fmla="*/ 855752 w 1530"/>
              <a:gd name="T7" fmla="*/ 182826 h 472"/>
              <a:gd name="T8" fmla="*/ 744700 w 1530"/>
              <a:gd name="T9" fmla="*/ 217433 h 472"/>
              <a:gd name="T10" fmla="*/ 744700 w 1530"/>
              <a:gd name="T11" fmla="*/ 217433 h 472"/>
              <a:gd name="T12" fmla="*/ 729676 w 1530"/>
              <a:gd name="T13" fmla="*/ 191968 h 472"/>
              <a:gd name="T14" fmla="*/ 729676 w 1530"/>
              <a:gd name="T15" fmla="*/ 191968 h 472"/>
              <a:gd name="T16" fmla="*/ 583348 w 1530"/>
              <a:gd name="T17" fmla="*/ 61377 h 472"/>
              <a:gd name="T18" fmla="*/ 583348 w 1530"/>
              <a:gd name="T19" fmla="*/ 61377 h 472"/>
              <a:gd name="T20" fmla="*/ 408279 w 1530"/>
              <a:gd name="T21" fmla="*/ 21547 h 472"/>
              <a:gd name="T22" fmla="*/ 408279 w 1530"/>
              <a:gd name="T23" fmla="*/ 21547 h 472"/>
              <a:gd name="T24" fmla="*/ 320090 w 1530"/>
              <a:gd name="T25" fmla="*/ 191968 h 472"/>
              <a:gd name="T26" fmla="*/ 320090 w 1530"/>
              <a:gd name="T27" fmla="*/ 191968 h 472"/>
              <a:gd name="T28" fmla="*/ 259339 w 1530"/>
              <a:gd name="T29" fmla="*/ 182826 h 472"/>
              <a:gd name="T30" fmla="*/ 259339 w 1530"/>
              <a:gd name="T31" fmla="*/ 182826 h 472"/>
              <a:gd name="T32" fmla="*/ 116931 w 1530"/>
              <a:gd name="T33" fmla="*/ 266404 h 472"/>
              <a:gd name="T34" fmla="*/ 116931 w 1530"/>
              <a:gd name="T35" fmla="*/ 266404 h 472"/>
              <a:gd name="T36" fmla="*/ 84269 w 1530"/>
              <a:gd name="T37" fmla="*/ 261833 h 472"/>
              <a:gd name="T38" fmla="*/ 84269 w 1530"/>
              <a:gd name="T39" fmla="*/ 261833 h 472"/>
              <a:gd name="T40" fmla="*/ 0 w 1530"/>
              <a:gd name="T41" fmla="*/ 307540 h 472"/>
              <a:gd name="T42" fmla="*/ 991627 w 1530"/>
              <a:gd name="T43" fmla="*/ 307540 h 472"/>
              <a:gd name="T44" fmla="*/ 991627 w 1530"/>
              <a:gd name="T45" fmla="*/ 307540 h 472"/>
              <a:gd name="T46" fmla="*/ 998813 w 1530"/>
              <a:gd name="T47" fmla="*/ 278157 h 4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30" h="472">
                <a:moveTo>
                  <a:pt x="1529" y="426"/>
                </a:moveTo>
                <a:lnTo>
                  <a:pt x="1529" y="426"/>
                </a:lnTo>
                <a:cubicBezTo>
                  <a:pt x="1529" y="345"/>
                  <a:pt x="1431" y="280"/>
                  <a:pt x="1310" y="280"/>
                </a:cubicBezTo>
                <a:cubicBezTo>
                  <a:pt x="1241" y="280"/>
                  <a:pt x="1180" y="301"/>
                  <a:pt x="1140" y="333"/>
                </a:cubicBezTo>
                <a:cubicBezTo>
                  <a:pt x="1139" y="327"/>
                  <a:pt x="1129" y="312"/>
                  <a:pt x="1117" y="294"/>
                </a:cubicBezTo>
                <a:cubicBezTo>
                  <a:pt x="1059" y="211"/>
                  <a:pt x="982" y="143"/>
                  <a:pt x="893" y="94"/>
                </a:cubicBezTo>
                <a:cubicBezTo>
                  <a:pt x="804" y="45"/>
                  <a:pt x="692" y="0"/>
                  <a:pt x="625" y="33"/>
                </a:cubicBezTo>
                <a:cubicBezTo>
                  <a:pt x="543" y="71"/>
                  <a:pt x="485" y="130"/>
                  <a:pt x="490" y="294"/>
                </a:cubicBezTo>
                <a:cubicBezTo>
                  <a:pt x="462" y="285"/>
                  <a:pt x="430" y="280"/>
                  <a:pt x="397" y="280"/>
                </a:cubicBezTo>
                <a:cubicBezTo>
                  <a:pt x="285" y="280"/>
                  <a:pt x="192" y="336"/>
                  <a:pt x="179" y="408"/>
                </a:cubicBezTo>
                <a:cubicBezTo>
                  <a:pt x="164" y="404"/>
                  <a:pt x="147" y="401"/>
                  <a:pt x="129" y="401"/>
                </a:cubicBezTo>
                <a:cubicBezTo>
                  <a:pt x="65" y="401"/>
                  <a:pt x="13" y="431"/>
                  <a:pt x="0" y="471"/>
                </a:cubicBezTo>
                <a:lnTo>
                  <a:pt x="1518" y="471"/>
                </a:lnTo>
                <a:cubicBezTo>
                  <a:pt x="1525" y="457"/>
                  <a:pt x="1529" y="442"/>
                  <a:pt x="1529" y="42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9" name="Freeform 176">
            <a:extLst>
              <a:ext uri="{FF2B5EF4-FFF2-40B4-BE49-F238E27FC236}">
                <a16:creationId xmlns:a16="http://schemas.microsoft.com/office/drawing/2014/main" id="{B33EBE2D-56BA-B444-BF7C-58BA14F5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231" y="6687720"/>
            <a:ext cx="302114" cy="455921"/>
          </a:xfrm>
          <a:custGeom>
            <a:avLst/>
            <a:gdLst>
              <a:gd name="T0" fmla="*/ 134197 w 242"/>
              <a:gd name="T1" fmla="*/ 84066 h 364"/>
              <a:gd name="T2" fmla="*/ 134197 w 242"/>
              <a:gd name="T3" fmla="*/ 84066 h 364"/>
              <a:gd name="T4" fmla="*/ 128960 w 242"/>
              <a:gd name="T5" fmla="*/ 52542 h 364"/>
              <a:gd name="T6" fmla="*/ 128960 w 242"/>
              <a:gd name="T7" fmla="*/ 52542 h 364"/>
              <a:gd name="T8" fmla="*/ 142707 w 242"/>
              <a:gd name="T9" fmla="*/ 12479 h 364"/>
              <a:gd name="T10" fmla="*/ 142707 w 242"/>
              <a:gd name="T11" fmla="*/ 12479 h 364"/>
              <a:gd name="T12" fmla="*/ 101466 w 242"/>
              <a:gd name="T13" fmla="*/ 28898 h 364"/>
              <a:gd name="T14" fmla="*/ 101466 w 242"/>
              <a:gd name="T15" fmla="*/ 28898 h 364"/>
              <a:gd name="T16" fmla="*/ 82482 w 242"/>
              <a:gd name="T17" fmla="*/ 84066 h 364"/>
              <a:gd name="T18" fmla="*/ 39277 w 242"/>
              <a:gd name="T19" fmla="*/ 84066 h 364"/>
              <a:gd name="T20" fmla="*/ 39277 w 242"/>
              <a:gd name="T21" fmla="*/ 84066 h 364"/>
              <a:gd name="T22" fmla="*/ 21602 w 242"/>
              <a:gd name="T23" fmla="*/ 85380 h 364"/>
              <a:gd name="T24" fmla="*/ 15711 w 242"/>
              <a:gd name="T25" fmla="*/ 86037 h 364"/>
              <a:gd name="T26" fmla="*/ 15711 w 242"/>
              <a:gd name="T27" fmla="*/ 86037 h 364"/>
              <a:gd name="T28" fmla="*/ 655 w 242"/>
              <a:gd name="T29" fmla="*/ 101142 h 364"/>
              <a:gd name="T30" fmla="*/ 655 w 242"/>
              <a:gd name="T31" fmla="*/ 101142 h 364"/>
              <a:gd name="T32" fmla="*/ 12438 w 242"/>
              <a:gd name="T33" fmla="*/ 122816 h 364"/>
              <a:gd name="T34" fmla="*/ 15711 w 242"/>
              <a:gd name="T35" fmla="*/ 124786 h 364"/>
              <a:gd name="T36" fmla="*/ 12438 w 242"/>
              <a:gd name="T37" fmla="*/ 132011 h 364"/>
              <a:gd name="T38" fmla="*/ 12438 w 242"/>
              <a:gd name="T39" fmla="*/ 132011 h 364"/>
              <a:gd name="T40" fmla="*/ 20948 w 242"/>
              <a:gd name="T41" fmla="*/ 164192 h 364"/>
              <a:gd name="T42" fmla="*/ 22912 w 242"/>
              <a:gd name="T43" fmla="*/ 166163 h 364"/>
              <a:gd name="T44" fmla="*/ 20293 w 242"/>
              <a:gd name="T45" fmla="*/ 170103 h 364"/>
              <a:gd name="T46" fmla="*/ 20293 w 242"/>
              <a:gd name="T47" fmla="*/ 170103 h 364"/>
              <a:gd name="T48" fmla="*/ 28149 w 242"/>
              <a:gd name="T49" fmla="*/ 203598 h 364"/>
              <a:gd name="T50" fmla="*/ 30113 w 242"/>
              <a:gd name="T51" fmla="*/ 205569 h 364"/>
              <a:gd name="T52" fmla="*/ 29458 w 242"/>
              <a:gd name="T53" fmla="*/ 206882 h 364"/>
              <a:gd name="T54" fmla="*/ 29458 w 242"/>
              <a:gd name="T55" fmla="*/ 206882 h 364"/>
              <a:gd name="T56" fmla="*/ 26185 w 242"/>
              <a:gd name="T57" fmla="*/ 216734 h 364"/>
              <a:gd name="T58" fmla="*/ 26185 w 242"/>
              <a:gd name="T59" fmla="*/ 216734 h 364"/>
              <a:gd name="T60" fmla="*/ 47787 w 242"/>
              <a:gd name="T61" fmla="*/ 238407 h 364"/>
              <a:gd name="T62" fmla="*/ 157763 w 242"/>
              <a:gd name="T63" fmla="*/ 238407 h 364"/>
              <a:gd name="T64" fmla="*/ 157763 w 242"/>
              <a:gd name="T65" fmla="*/ 84066 h 364"/>
              <a:gd name="T66" fmla="*/ 134197 w 242"/>
              <a:gd name="T67" fmla="*/ 84066 h 3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2" h="364">
                <a:moveTo>
                  <a:pt x="205" y="128"/>
                </a:moveTo>
                <a:lnTo>
                  <a:pt x="205" y="128"/>
                </a:lnTo>
                <a:cubicBezTo>
                  <a:pt x="202" y="118"/>
                  <a:pt x="195" y="93"/>
                  <a:pt x="197" y="80"/>
                </a:cubicBezTo>
                <a:cubicBezTo>
                  <a:pt x="202" y="53"/>
                  <a:pt x="219" y="26"/>
                  <a:pt x="218" y="19"/>
                </a:cubicBezTo>
                <a:cubicBezTo>
                  <a:pt x="216" y="12"/>
                  <a:pt x="188" y="0"/>
                  <a:pt x="155" y="44"/>
                </a:cubicBezTo>
                <a:cubicBezTo>
                  <a:pt x="140" y="65"/>
                  <a:pt x="129" y="113"/>
                  <a:pt x="126" y="128"/>
                </a:cubicBezTo>
                <a:lnTo>
                  <a:pt x="60" y="128"/>
                </a:lnTo>
                <a:cubicBezTo>
                  <a:pt x="51" y="128"/>
                  <a:pt x="42" y="128"/>
                  <a:pt x="33" y="130"/>
                </a:cubicBezTo>
                <a:lnTo>
                  <a:pt x="24" y="131"/>
                </a:lnTo>
                <a:cubicBezTo>
                  <a:pt x="11" y="133"/>
                  <a:pt x="2" y="141"/>
                  <a:pt x="1" y="154"/>
                </a:cubicBezTo>
                <a:cubicBezTo>
                  <a:pt x="0" y="167"/>
                  <a:pt x="7" y="180"/>
                  <a:pt x="19" y="187"/>
                </a:cubicBezTo>
                <a:lnTo>
                  <a:pt x="24" y="190"/>
                </a:lnTo>
                <a:lnTo>
                  <a:pt x="19" y="201"/>
                </a:lnTo>
                <a:cubicBezTo>
                  <a:pt x="10" y="218"/>
                  <a:pt x="15" y="240"/>
                  <a:pt x="32" y="250"/>
                </a:cubicBezTo>
                <a:lnTo>
                  <a:pt x="35" y="253"/>
                </a:lnTo>
                <a:lnTo>
                  <a:pt x="31" y="259"/>
                </a:lnTo>
                <a:cubicBezTo>
                  <a:pt x="21" y="277"/>
                  <a:pt x="26" y="299"/>
                  <a:pt x="43" y="310"/>
                </a:cubicBezTo>
                <a:lnTo>
                  <a:pt x="46" y="313"/>
                </a:lnTo>
                <a:lnTo>
                  <a:pt x="45" y="315"/>
                </a:lnTo>
                <a:cubicBezTo>
                  <a:pt x="42" y="320"/>
                  <a:pt x="41" y="325"/>
                  <a:pt x="40" y="330"/>
                </a:cubicBezTo>
                <a:cubicBezTo>
                  <a:pt x="39" y="348"/>
                  <a:pt x="54" y="363"/>
                  <a:pt x="73" y="363"/>
                </a:cubicBezTo>
                <a:lnTo>
                  <a:pt x="241" y="363"/>
                </a:lnTo>
                <a:lnTo>
                  <a:pt x="241" y="128"/>
                </a:lnTo>
                <a:lnTo>
                  <a:pt x="205" y="12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0" name="Freeform 177">
            <a:extLst>
              <a:ext uri="{FF2B5EF4-FFF2-40B4-BE49-F238E27FC236}">
                <a16:creationId xmlns:a16="http://schemas.microsoft.com/office/drawing/2014/main" id="{A7AD8F06-F9E8-1544-AAF4-AB01E5789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315" y="6847017"/>
            <a:ext cx="82393" cy="296624"/>
          </a:xfrm>
          <a:custGeom>
            <a:avLst/>
            <a:gdLst>
              <a:gd name="T0" fmla="*/ 42549 w 66"/>
              <a:gd name="T1" fmla="*/ 154877 h 236"/>
              <a:gd name="T2" fmla="*/ 0 w 66"/>
              <a:gd name="T3" fmla="*/ 154877 h 236"/>
              <a:gd name="T4" fmla="*/ 0 w 66"/>
              <a:gd name="T5" fmla="*/ 0 h 236"/>
              <a:gd name="T6" fmla="*/ 42549 w 66"/>
              <a:gd name="T7" fmla="*/ 0 h 236"/>
              <a:gd name="T8" fmla="*/ 42549 w 66"/>
              <a:gd name="T9" fmla="*/ 15487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" h="236">
                <a:moveTo>
                  <a:pt x="65" y="235"/>
                </a:moveTo>
                <a:lnTo>
                  <a:pt x="0" y="235"/>
                </a:lnTo>
                <a:lnTo>
                  <a:pt x="0" y="0"/>
                </a:lnTo>
                <a:lnTo>
                  <a:pt x="65" y="0"/>
                </a:lnTo>
                <a:lnTo>
                  <a:pt x="65" y="235"/>
                </a:lnTo>
              </a:path>
            </a:pathLst>
          </a:custGeom>
          <a:solidFill>
            <a:srgbClr val="121B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178">
            <a:extLst>
              <a:ext uri="{FF2B5EF4-FFF2-40B4-BE49-F238E27FC236}">
                <a16:creationId xmlns:a16="http://schemas.microsoft.com/office/drawing/2014/main" id="{21967E25-752E-C64F-AA5C-920EEC5D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8815" y="8566342"/>
            <a:ext cx="933798" cy="780013"/>
          </a:xfrm>
          <a:custGeom>
            <a:avLst/>
            <a:gdLst>
              <a:gd name="T0" fmla="*/ 0 w 750"/>
              <a:gd name="T1" fmla="*/ 0 h 627"/>
              <a:gd name="T2" fmla="*/ 488998 w 750"/>
              <a:gd name="T3" fmla="*/ 0 h 627"/>
              <a:gd name="T4" fmla="*/ 488998 w 750"/>
              <a:gd name="T5" fmla="*/ 306589 h 627"/>
              <a:gd name="T6" fmla="*/ 173010 w 750"/>
              <a:gd name="T7" fmla="*/ 306589 h 627"/>
              <a:gd name="T8" fmla="*/ 99236 w 750"/>
              <a:gd name="T9" fmla="*/ 408351 h 627"/>
              <a:gd name="T10" fmla="*/ 99236 w 750"/>
              <a:gd name="T11" fmla="*/ 306589 h 627"/>
              <a:gd name="T12" fmla="*/ 0 w 750"/>
              <a:gd name="T13" fmla="*/ 306589 h 627"/>
              <a:gd name="T14" fmla="*/ 0 w 750"/>
              <a:gd name="T15" fmla="*/ 0 h 6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50" h="627">
                <a:moveTo>
                  <a:pt x="0" y="0"/>
                </a:moveTo>
                <a:lnTo>
                  <a:pt x="749" y="0"/>
                </a:lnTo>
                <a:lnTo>
                  <a:pt x="749" y="470"/>
                </a:lnTo>
                <a:lnTo>
                  <a:pt x="265" y="470"/>
                </a:lnTo>
                <a:lnTo>
                  <a:pt x="152" y="626"/>
                </a:lnTo>
                <a:lnTo>
                  <a:pt x="152" y="470"/>
                </a:lnTo>
                <a:lnTo>
                  <a:pt x="0" y="470"/>
                </a:lnTo>
                <a:lnTo>
                  <a:pt x="0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179">
            <a:extLst>
              <a:ext uri="{FF2B5EF4-FFF2-40B4-BE49-F238E27FC236}">
                <a16:creationId xmlns:a16="http://schemas.microsoft.com/office/drawing/2014/main" id="{1BBD080E-BD1C-0344-B121-3DE7D254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5998" y="8676203"/>
            <a:ext cx="428450" cy="357047"/>
          </a:xfrm>
          <a:custGeom>
            <a:avLst/>
            <a:gdLst>
              <a:gd name="T0" fmla="*/ 112006 w 345"/>
              <a:gd name="T1" fmla="*/ 186562 h 285"/>
              <a:gd name="T2" fmla="*/ 78795 w 345"/>
              <a:gd name="T3" fmla="*/ 164884 h 285"/>
              <a:gd name="T4" fmla="*/ 78795 w 345"/>
              <a:gd name="T5" fmla="*/ 164884 h 285"/>
              <a:gd name="T6" fmla="*/ 47538 w 345"/>
              <a:gd name="T7" fmla="*/ 141892 h 285"/>
              <a:gd name="T8" fmla="*/ 47538 w 345"/>
              <a:gd name="T9" fmla="*/ 141892 h 285"/>
              <a:gd name="T10" fmla="*/ 0 w 345"/>
              <a:gd name="T11" fmla="*/ 62406 h 285"/>
              <a:gd name="T12" fmla="*/ 0 w 345"/>
              <a:gd name="T13" fmla="*/ 62406 h 285"/>
              <a:gd name="T14" fmla="*/ 61864 w 345"/>
              <a:gd name="T15" fmla="*/ 0 h 285"/>
              <a:gd name="T16" fmla="*/ 61864 w 345"/>
              <a:gd name="T17" fmla="*/ 0 h 285"/>
              <a:gd name="T18" fmla="*/ 112006 w 345"/>
              <a:gd name="T19" fmla="*/ 26933 h 285"/>
              <a:gd name="T20" fmla="*/ 112006 w 345"/>
              <a:gd name="T21" fmla="*/ 26933 h 285"/>
              <a:gd name="T22" fmla="*/ 162800 w 345"/>
              <a:gd name="T23" fmla="*/ 0 h 285"/>
              <a:gd name="T24" fmla="*/ 162800 w 345"/>
              <a:gd name="T25" fmla="*/ 0 h 285"/>
              <a:gd name="T26" fmla="*/ 224013 w 345"/>
              <a:gd name="T27" fmla="*/ 62406 h 285"/>
              <a:gd name="T28" fmla="*/ 224013 w 345"/>
              <a:gd name="T29" fmla="*/ 62406 h 285"/>
              <a:gd name="T30" fmla="*/ 176475 w 345"/>
              <a:gd name="T31" fmla="*/ 141892 h 285"/>
              <a:gd name="T32" fmla="*/ 176475 w 345"/>
              <a:gd name="T33" fmla="*/ 141892 h 285"/>
              <a:gd name="T34" fmla="*/ 145218 w 345"/>
              <a:gd name="T35" fmla="*/ 164884 h 285"/>
              <a:gd name="T36" fmla="*/ 112006 w 345"/>
              <a:gd name="T37" fmla="*/ 186562 h 2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5" h="285">
                <a:moveTo>
                  <a:pt x="172" y="284"/>
                </a:moveTo>
                <a:lnTo>
                  <a:pt x="121" y="251"/>
                </a:lnTo>
                <a:cubicBezTo>
                  <a:pt x="118" y="249"/>
                  <a:pt x="96" y="235"/>
                  <a:pt x="73" y="216"/>
                </a:cubicBezTo>
                <a:cubicBezTo>
                  <a:pt x="39" y="188"/>
                  <a:pt x="0" y="149"/>
                  <a:pt x="0" y="95"/>
                </a:cubicBezTo>
                <a:cubicBezTo>
                  <a:pt x="0" y="43"/>
                  <a:pt x="43" y="0"/>
                  <a:pt x="95" y="0"/>
                </a:cubicBezTo>
                <a:cubicBezTo>
                  <a:pt x="127" y="0"/>
                  <a:pt x="155" y="17"/>
                  <a:pt x="172" y="41"/>
                </a:cubicBezTo>
                <a:cubicBezTo>
                  <a:pt x="189" y="16"/>
                  <a:pt x="217" y="0"/>
                  <a:pt x="250" y="0"/>
                </a:cubicBezTo>
                <a:cubicBezTo>
                  <a:pt x="302" y="0"/>
                  <a:pt x="344" y="43"/>
                  <a:pt x="344" y="95"/>
                </a:cubicBezTo>
                <a:cubicBezTo>
                  <a:pt x="344" y="149"/>
                  <a:pt x="305" y="188"/>
                  <a:pt x="271" y="216"/>
                </a:cubicBezTo>
                <a:cubicBezTo>
                  <a:pt x="248" y="235"/>
                  <a:pt x="226" y="249"/>
                  <a:pt x="223" y="251"/>
                </a:cubicBezTo>
                <a:lnTo>
                  <a:pt x="172" y="2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121B49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248">
            <a:extLst>
              <a:ext uri="{FF2B5EF4-FFF2-40B4-BE49-F238E27FC236}">
                <a16:creationId xmlns:a16="http://schemas.microsoft.com/office/drawing/2014/main" id="{C7BE63E4-5982-4845-8796-BF68B6EB9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50" y="8253235"/>
            <a:ext cx="4300967" cy="4301057"/>
          </a:xfrm>
          <a:custGeom>
            <a:avLst/>
            <a:gdLst>
              <a:gd name="T0" fmla="*/ 2254623 w 3452"/>
              <a:gd name="T1" fmla="*/ 1126986 h 3452"/>
              <a:gd name="T2" fmla="*/ 2254623 w 3452"/>
              <a:gd name="T3" fmla="*/ 1126986 h 3452"/>
              <a:gd name="T4" fmla="*/ 1127638 w 3452"/>
              <a:gd name="T5" fmla="*/ 2254625 h 3452"/>
              <a:gd name="T6" fmla="*/ 1127638 w 3452"/>
              <a:gd name="T7" fmla="*/ 2254625 h 3452"/>
              <a:gd name="T8" fmla="*/ 0 w 3452"/>
              <a:gd name="T9" fmla="*/ 1126986 h 3452"/>
              <a:gd name="T10" fmla="*/ 0 w 3452"/>
              <a:gd name="T11" fmla="*/ 1126986 h 3452"/>
              <a:gd name="T12" fmla="*/ 1127638 w 3452"/>
              <a:gd name="T13" fmla="*/ 0 h 3452"/>
              <a:gd name="T14" fmla="*/ 1127638 w 3452"/>
              <a:gd name="T15" fmla="*/ 0 h 3452"/>
              <a:gd name="T16" fmla="*/ 2254623 w 3452"/>
              <a:gd name="T17" fmla="*/ 1126986 h 34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52" h="3452">
                <a:moveTo>
                  <a:pt x="3451" y="1725"/>
                </a:moveTo>
                <a:lnTo>
                  <a:pt x="3451" y="1725"/>
                </a:lnTo>
                <a:cubicBezTo>
                  <a:pt x="3451" y="2678"/>
                  <a:pt x="2679" y="3451"/>
                  <a:pt x="1726" y="3451"/>
                </a:cubicBezTo>
                <a:cubicBezTo>
                  <a:pt x="773" y="3451"/>
                  <a:pt x="0" y="2678"/>
                  <a:pt x="0" y="1725"/>
                </a:cubicBezTo>
                <a:cubicBezTo>
                  <a:pt x="0" y="772"/>
                  <a:pt x="773" y="0"/>
                  <a:pt x="1726" y="0"/>
                </a:cubicBezTo>
                <a:cubicBezTo>
                  <a:pt x="2679" y="0"/>
                  <a:pt x="3451" y="772"/>
                  <a:pt x="3451" y="17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249">
            <a:extLst>
              <a:ext uri="{FF2B5EF4-FFF2-40B4-BE49-F238E27FC236}">
                <a16:creationId xmlns:a16="http://schemas.microsoft.com/office/drawing/2014/main" id="{22B1014A-720C-F048-9E58-0A1930BB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0630" y="3150198"/>
            <a:ext cx="4300971" cy="4301053"/>
          </a:xfrm>
          <a:custGeom>
            <a:avLst/>
            <a:gdLst>
              <a:gd name="T0" fmla="*/ 2254625 w 3452"/>
              <a:gd name="T1" fmla="*/ 1127311 h 3451"/>
              <a:gd name="T2" fmla="*/ 2254625 w 3452"/>
              <a:gd name="T3" fmla="*/ 1127311 h 3451"/>
              <a:gd name="T4" fmla="*/ 1126986 w 3452"/>
              <a:gd name="T5" fmla="*/ 2254622 h 3451"/>
              <a:gd name="T6" fmla="*/ 1126986 w 3452"/>
              <a:gd name="T7" fmla="*/ 2254622 h 3451"/>
              <a:gd name="T8" fmla="*/ 0 w 3452"/>
              <a:gd name="T9" fmla="*/ 1127311 h 3451"/>
              <a:gd name="T10" fmla="*/ 0 w 3452"/>
              <a:gd name="T11" fmla="*/ 1127311 h 3451"/>
              <a:gd name="T12" fmla="*/ 1126986 w 3452"/>
              <a:gd name="T13" fmla="*/ 0 h 3451"/>
              <a:gd name="T14" fmla="*/ 1126986 w 3452"/>
              <a:gd name="T15" fmla="*/ 0 h 3451"/>
              <a:gd name="T16" fmla="*/ 2254625 w 3452"/>
              <a:gd name="T17" fmla="*/ 1127311 h 3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52" h="3451">
                <a:moveTo>
                  <a:pt x="3451" y="1725"/>
                </a:moveTo>
                <a:lnTo>
                  <a:pt x="3451" y="1725"/>
                </a:lnTo>
                <a:cubicBezTo>
                  <a:pt x="3451" y="2678"/>
                  <a:pt x="2679" y="3450"/>
                  <a:pt x="1725" y="3450"/>
                </a:cubicBezTo>
                <a:cubicBezTo>
                  <a:pt x="772" y="3450"/>
                  <a:pt x="0" y="2678"/>
                  <a:pt x="0" y="1725"/>
                </a:cubicBezTo>
                <a:cubicBezTo>
                  <a:pt x="0" y="772"/>
                  <a:pt x="772" y="0"/>
                  <a:pt x="1725" y="0"/>
                </a:cubicBezTo>
                <a:cubicBezTo>
                  <a:pt x="2679" y="0"/>
                  <a:pt x="3451" y="772"/>
                  <a:pt x="3451" y="1725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250">
            <a:extLst>
              <a:ext uri="{FF2B5EF4-FFF2-40B4-BE49-F238E27FC236}">
                <a16:creationId xmlns:a16="http://schemas.microsoft.com/office/drawing/2014/main" id="{EDCD7A39-9233-404A-B41C-36ABCB17B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0630" y="8253235"/>
            <a:ext cx="4300971" cy="4301057"/>
          </a:xfrm>
          <a:custGeom>
            <a:avLst/>
            <a:gdLst>
              <a:gd name="T0" fmla="*/ 2254625 w 3452"/>
              <a:gd name="T1" fmla="*/ 1126986 h 3452"/>
              <a:gd name="T2" fmla="*/ 2254625 w 3452"/>
              <a:gd name="T3" fmla="*/ 1126986 h 3452"/>
              <a:gd name="T4" fmla="*/ 1126986 w 3452"/>
              <a:gd name="T5" fmla="*/ 2254625 h 3452"/>
              <a:gd name="T6" fmla="*/ 1126986 w 3452"/>
              <a:gd name="T7" fmla="*/ 2254625 h 3452"/>
              <a:gd name="T8" fmla="*/ 0 w 3452"/>
              <a:gd name="T9" fmla="*/ 1126986 h 3452"/>
              <a:gd name="T10" fmla="*/ 0 w 3452"/>
              <a:gd name="T11" fmla="*/ 1126986 h 3452"/>
              <a:gd name="T12" fmla="*/ 1126986 w 3452"/>
              <a:gd name="T13" fmla="*/ 0 h 3452"/>
              <a:gd name="T14" fmla="*/ 1126986 w 3452"/>
              <a:gd name="T15" fmla="*/ 0 h 3452"/>
              <a:gd name="T16" fmla="*/ 2254625 w 3452"/>
              <a:gd name="T17" fmla="*/ 1126986 h 34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52" h="3452">
                <a:moveTo>
                  <a:pt x="3451" y="1725"/>
                </a:moveTo>
                <a:lnTo>
                  <a:pt x="3451" y="1725"/>
                </a:lnTo>
                <a:cubicBezTo>
                  <a:pt x="3451" y="2678"/>
                  <a:pt x="2679" y="3451"/>
                  <a:pt x="1725" y="3451"/>
                </a:cubicBezTo>
                <a:cubicBezTo>
                  <a:pt x="772" y="3451"/>
                  <a:pt x="0" y="2678"/>
                  <a:pt x="0" y="1725"/>
                </a:cubicBezTo>
                <a:cubicBezTo>
                  <a:pt x="0" y="772"/>
                  <a:pt x="772" y="0"/>
                  <a:pt x="1725" y="0"/>
                </a:cubicBezTo>
                <a:cubicBezTo>
                  <a:pt x="2679" y="0"/>
                  <a:pt x="3451" y="772"/>
                  <a:pt x="3451" y="172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6" name="Freeform 251">
            <a:extLst>
              <a:ext uri="{FF2B5EF4-FFF2-40B4-BE49-F238E27FC236}">
                <a16:creationId xmlns:a16="http://schemas.microsoft.com/office/drawing/2014/main" id="{0E6427AE-4C21-8741-B330-3B67DBC7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50" y="3150198"/>
            <a:ext cx="4300967" cy="4301053"/>
          </a:xfrm>
          <a:custGeom>
            <a:avLst/>
            <a:gdLst>
              <a:gd name="T0" fmla="*/ 2254623 w 3452"/>
              <a:gd name="T1" fmla="*/ 1127311 h 3451"/>
              <a:gd name="T2" fmla="*/ 2254623 w 3452"/>
              <a:gd name="T3" fmla="*/ 1127311 h 3451"/>
              <a:gd name="T4" fmla="*/ 1127638 w 3452"/>
              <a:gd name="T5" fmla="*/ 2254622 h 3451"/>
              <a:gd name="T6" fmla="*/ 1127638 w 3452"/>
              <a:gd name="T7" fmla="*/ 2254622 h 3451"/>
              <a:gd name="T8" fmla="*/ 0 w 3452"/>
              <a:gd name="T9" fmla="*/ 1127311 h 3451"/>
              <a:gd name="T10" fmla="*/ 0 w 3452"/>
              <a:gd name="T11" fmla="*/ 1127311 h 3451"/>
              <a:gd name="T12" fmla="*/ 1127638 w 3452"/>
              <a:gd name="T13" fmla="*/ 0 h 3451"/>
              <a:gd name="T14" fmla="*/ 1127638 w 3452"/>
              <a:gd name="T15" fmla="*/ 0 h 3451"/>
              <a:gd name="T16" fmla="*/ 2254623 w 3452"/>
              <a:gd name="T17" fmla="*/ 1127311 h 3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52" h="3451">
                <a:moveTo>
                  <a:pt x="3451" y="1725"/>
                </a:moveTo>
                <a:lnTo>
                  <a:pt x="3451" y="1725"/>
                </a:lnTo>
                <a:cubicBezTo>
                  <a:pt x="3451" y="2678"/>
                  <a:pt x="2679" y="3450"/>
                  <a:pt x="1726" y="3450"/>
                </a:cubicBezTo>
                <a:cubicBezTo>
                  <a:pt x="773" y="3450"/>
                  <a:pt x="0" y="2678"/>
                  <a:pt x="0" y="1725"/>
                </a:cubicBezTo>
                <a:cubicBezTo>
                  <a:pt x="0" y="772"/>
                  <a:pt x="773" y="0"/>
                  <a:pt x="1726" y="0"/>
                </a:cubicBezTo>
                <a:cubicBezTo>
                  <a:pt x="2679" y="0"/>
                  <a:pt x="3451" y="772"/>
                  <a:pt x="3451" y="1725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DD30-3AAC-624D-BC29-B4693BABEE2A}"/>
              </a:ext>
            </a:extLst>
          </p:cNvPr>
          <p:cNvSpPr txBox="1"/>
          <p:nvPr/>
        </p:nvSpPr>
        <p:spPr>
          <a:xfrm>
            <a:off x="6288757" y="1093781"/>
            <a:ext cx="11834971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DCCD5-7420-A444-8A8B-A39C52246E3E}"/>
              </a:ext>
            </a:extLst>
          </p:cNvPr>
          <p:cNvSpPr txBox="1"/>
          <p:nvPr/>
        </p:nvSpPr>
        <p:spPr>
          <a:xfrm>
            <a:off x="6974358" y="2275045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ADF1E-F0AD-7A48-A081-DE9559BA9841}"/>
              </a:ext>
            </a:extLst>
          </p:cNvPr>
          <p:cNvSpPr txBox="1"/>
          <p:nvPr/>
        </p:nvSpPr>
        <p:spPr>
          <a:xfrm>
            <a:off x="1836215" y="4411604"/>
            <a:ext cx="367686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D7AB7-BC8C-A34D-BDDF-2778B78C60E4}"/>
              </a:ext>
            </a:extLst>
          </p:cNvPr>
          <p:cNvSpPr txBox="1"/>
          <p:nvPr/>
        </p:nvSpPr>
        <p:spPr>
          <a:xfrm>
            <a:off x="1836215" y="5059804"/>
            <a:ext cx="367686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722A5-D3F9-DE47-B9BA-785358BF2EC6}"/>
              </a:ext>
            </a:extLst>
          </p:cNvPr>
          <p:cNvSpPr txBox="1"/>
          <p:nvPr/>
        </p:nvSpPr>
        <p:spPr>
          <a:xfrm>
            <a:off x="18864572" y="4411604"/>
            <a:ext cx="367686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E495B-6E49-BE48-98E3-35EA7F7188C1}"/>
              </a:ext>
            </a:extLst>
          </p:cNvPr>
          <p:cNvSpPr txBox="1"/>
          <p:nvPr/>
        </p:nvSpPr>
        <p:spPr>
          <a:xfrm>
            <a:off x="18864572" y="5059804"/>
            <a:ext cx="367686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F2E4C-03AE-7742-842A-1C5FD2C38C7C}"/>
              </a:ext>
            </a:extLst>
          </p:cNvPr>
          <p:cNvSpPr txBox="1"/>
          <p:nvPr/>
        </p:nvSpPr>
        <p:spPr>
          <a:xfrm>
            <a:off x="1836214" y="9497171"/>
            <a:ext cx="367686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B3C06-4C39-4848-B35B-702733B07F95}"/>
              </a:ext>
            </a:extLst>
          </p:cNvPr>
          <p:cNvSpPr txBox="1"/>
          <p:nvPr/>
        </p:nvSpPr>
        <p:spPr>
          <a:xfrm>
            <a:off x="1836215" y="10170423"/>
            <a:ext cx="367686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FFFED-560D-964F-9506-DB9BAF4C0846}"/>
              </a:ext>
            </a:extLst>
          </p:cNvPr>
          <p:cNvSpPr txBox="1"/>
          <p:nvPr/>
        </p:nvSpPr>
        <p:spPr>
          <a:xfrm>
            <a:off x="18864572" y="9497171"/>
            <a:ext cx="367686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CD60F-3269-184E-B0E4-64599BB02FFA}"/>
              </a:ext>
            </a:extLst>
          </p:cNvPr>
          <p:cNvSpPr txBox="1"/>
          <p:nvPr/>
        </p:nvSpPr>
        <p:spPr>
          <a:xfrm>
            <a:off x="18864572" y="10170423"/>
            <a:ext cx="3676864" cy="992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Make a big impact with our professional slides.</a:t>
            </a:r>
          </a:p>
        </p:txBody>
      </p:sp>
    </p:spTree>
    <p:extLst>
      <p:ext uri="{BB962C8B-B14F-4D97-AF65-F5344CB8AC3E}">
        <p14:creationId xmlns:p14="http://schemas.microsoft.com/office/powerpoint/2010/main" val="4424192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arketing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4376BD"/>
      </a:accent1>
      <a:accent2>
        <a:srgbClr val="A1DFF3"/>
      </a:accent2>
      <a:accent3>
        <a:srgbClr val="F37168"/>
      </a:accent3>
      <a:accent4>
        <a:srgbClr val="9DD69C"/>
      </a:accent4>
      <a:accent5>
        <a:srgbClr val="E69759"/>
      </a:accent5>
      <a:accent6>
        <a:srgbClr val="DCDFE1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B7C884724A843B7568E4263327DF4" ma:contentTypeVersion="15" ma:contentTypeDescription="Create a new document." ma:contentTypeScope="" ma:versionID="b69f9318f80e9a9b806bfa6cafce272c">
  <xsd:schema xmlns:xsd="http://www.w3.org/2001/XMLSchema" xmlns:xs="http://www.w3.org/2001/XMLSchema" xmlns:p="http://schemas.microsoft.com/office/2006/metadata/properties" xmlns:ns2="ba4120ee-448b-4712-bb6f-8e5a83b27477" xmlns:ns3="9abf1f21-a98a-4e64-9445-e9b33ac7afae" targetNamespace="http://schemas.microsoft.com/office/2006/metadata/properties" ma:root="true" ma:fieldsID="8552e5ce5ef73bde39c7286ddcd5b911" ns2:_="" ns3:_="">
    <xsd:import namespace="ba4120ee-448b-4712-bb6f-8e5a83b27477"/>
    <xsd:import namespace="9abf1f21-a98a-4e64-9445-e9b33ac7af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120ee-448b-4712-bb6f-8e5a83b27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68b0975-9b24-43f9-8f8d-7b47189226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f1f21-a98a-4e64-9445-e9b33ac7afa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1394800-2027-46cd-a95c-d189b1db0bd8}" ma:internalName="TaxCatchAll" ma:showField="CatchAllData" ma:web="9abf1f21-a98a-4e64-9445-e9b33ac7af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4120ee-448b-4712-bb6f-8e5a83b27477">
      <Terms xmlns="http://schemas.microsoft.com/office/infopath/2007/PartnerControls"/>
    </lcf76f155ced4ddcb4097134ff3c332f>
    <TaxCatchAll xmlns="9abf1f21-a98a-4e64-9445-e9b33ac7afae" xsi:nil="true"/>
  </documentManagement>
</p:properties>
</file>

<file path=customXml/itemProps1.xml><?xml version="1.0" encoding="utf-8"?>
<ds:datastoreItem xmlns:ds="http://schemas.openxmlformats.org/officeDocument/2006/customXml" ds:itemID="{FB582620-00FF-40D7-B2FD-36F699E4FC16}"/>
</file>

<file path=customXml/itemProps2.xml><?xml version="1.0" encoding="utf-8"?>
<ds:datastoreItem xmlns:ds="http://schemas.openxmlformats.org/officeDocument/2006/customXml" ds:itemID="{4918CDED-6928-4CF9-8720-E82AA5D759B9}"/>
</file>

<file path=customXml/itemProps3.xml><?xml version="1.0" encoding="utf-8"?>
<ds:datastoreItem xmlns:ds="http://schemas.openxmlformats.org/officeDocument/2006/customXml" ds:itemID="{C2CF4828-3982-4BB0-8185-F9D075CB242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82756</TotalTime>
  <Words>1352</Words>
  <Application>Microsoft Macintosh PowerPoint</Application>
  <PresentationFormat>Custom</PresentationFormat>
  <Paragraphs>225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Poppins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/>
  <cp:keywords/>
  <dc:description/>
  <cp:lastModifiedBy>Slidesmash Site</cp:lastModifiedBy>
  <cp:revision>9764</cp:revision>
  <cp:lastPrinted>2019-09-18T23:04:43Z</cp:lastPrinted>
  <dcterms:created xsi:type="dcterms:W3CDTF">2014-11-12T21:47:38Z</dcterms:created>
  <dcterms:modified xsi:type="dcterms:W3CDTF">2020-06-01T22:31:27Z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0x010100E46B7C884724A843B7568E4263327DF4</vt:lpwstr>
  </property>
</Properties>
</file>